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6" r:id="rId8"/>
    <p:sldId id="267" r:id="rId9"/>
    <p:sldId id="276" r:id="rId10"/>
    <p:sldId id="264" r:id="rId11"/>
    <p:sldId id="265" r:id="rId12"/>
    <p:sldId id="268" r:id="rId13"/>
    <p:sldId id="269" r:id="rId14"/>
    <p:sldId id="271" r:id="rId15"/>
    <p:sldId id="270" r:id="rId16"/>
    <p:sldId id="272" r:id="rId17"/>
    <p:sldId id="259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84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19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158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72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6957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600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657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287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238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34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47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07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15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39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30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83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03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98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3/16/2019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643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Natural Language Processing (NLP)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11: Document Classification</a:t>
            </a:r>
          </a:p>
          <a:p>
            <a:r>
              <a:rPr lang="en-US" dirty="0" smtClean="0"/>
              <a:t>Dr. Muhammad </a:t>
            </a:r>
            <a:r>
              <a:rPr lang="en-US" dirty="0" err="1" smtClean="0"/>
              <a:t>Taimoor</a:t>
            </a:r>
            <a:r>
              <a:rPr lang="en-US" dirty="0" smtClean="0"/>
              <a:t> Khan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70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Measure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4265" y="2208012"/>
                <a:ext cx="10408992" cy="4470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Document to document distance / similarity</a:t>
                </a:r>
              </a:p>
              <a:p>
                <a:r>
                  <a:rPr lang="en-US" dirty="0" smtClean="0"/>
                  <a:t>Distance measures: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0" i="1" dirty="0" smtClean="0"/>
                  <a:t>Manhattan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𝐷𝑖𝑠𝑡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Euclidean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𝐷𝑖𝑠𝑡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mtClean="0"/>
                  <a:t>Cosine similarity </a:t>
                </a:r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4265" y="2208012"/>
                <a:ext cx="10408992" cy="4470400"/>
              </a:xfrm>
              <a:blipFill rotWithShape="0">
                <a:blip r:embed="rId2"/>
                <a:stretch>
                  <a:fillRect l="-937" t="-1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958" y="4443212"/>
            <a:ext cx="4864152" cy="211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7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cosine similarity!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87600"/>
                <a:ext cx="7997825" cy="4470400"/>
              </a:xfrm>
            </p:spPr>
            <p:txBody>
              <a:bodyPr/>
              <a:lstStyle/>
              <a:p>
                <a:r>
                  <a:rPr lang="en-US" dirty="0" smtClean="0"/>
                  <a:t>Unlike other distance measures, it is least effected by the frequency change of the occurring words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Cosine </a:t>
                </a:r>
                <a:r>
                  <a:rPr lang="en-US" dirty="0" smtClean="0"/>
                  <a:t>similarity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z-Cyrl-AZ" i="1">
                                  <a:latin typeface="Cambria Math" panose="02040503050406030204" pitchFamily="18" charset="0"/>
                                </a:rPr>
                                <m:t>Ө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baseline="30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87600"/>
                <a:ext cx="7997825" cy="4470400"/>
              </a:xfrm>
              <a:blipFill rotWithShape="0">
                <a:blip r:embed="rId2"/>
                <a:stretch>
                  <a:fillRect l="-1220" t="-1910" r="-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605" y="2974416"/>
            <a:ext cx="30765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9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vs Model based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Instance based Learning</a:t>
            </a:r>
          </a:p>
          <a:p>
            <a:pPr lvl="1"/>
            <a:r>
              <a:rPr lang="en-US" dirty="0"/>
              <a:t>Also called memory based learning</a:t>
            </a:r>
          </a:p>
          <a:p>
            <a:pPr lvl="1"/>
            <a:r>
              <a:rPr lang="en-US" dirty="0"/>
              <a:t>No model to learn, the stored instances themselves represent the knowledge</a:t>
            </a:r>
          </a:p>
          <a:p>
            <a:pPr lvl="1"/>
            <a:r>
              <a:rPr lang="en-US" dirty="0"/>
              <a:t>Training instances are searched for new instance so that most closely resemble new instance </a:t>
            </a:r>
            <a:r>
              <a:rPr lang="en-US" i="1" dirty="0"/>
              <a:t>(Just a retrieval program under the best circumstances)</a:t>
            </a:r>
          </a:p>
          <a:p>
            <a:pPr lvl="1"/>
            <a:r>
              <a:rPr lang="en-US" dirty="0"/>
              <a:t>Lazy learning</a:t>
            </a:r>
          </a:p>
          <a:p>
            <a:r>
              <a:rPr lang="en-US" b="1" dirty="0" smtClean="0"/>
              <a:t>Model </a:t>
            </a:r>
            <a:r>
              <a:rPr lang="en-US" b="1" dirty="0"/>
              <a:t>based Learning</a:t>
            </a:r>
            <a:endParaRPr lang="en-US" b="1" dirty="0" smtClean="0"/>
          </a:p>
          <a:p>
            <a:pPr lvl="1"/>
            <a:r>
              <a:rPr lang="en-US" dirty="0" smtClean="0"/>
              <a:t>Produce a generalized rules to learn a model from the data</a:t>
            </a:r>
          </a:p>
          <a:p>
            <a:pPr lvl="1"/>
            <a:r>
              <a:rPr lang="en-US" dirty="0" smtClean="0"/>
              <a:t>The training data is not required once the model is trained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8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Parametric vs Non-parametric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Parametric Learning (parameters to tune)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Make assumptions about mapping of input variables to output variables 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The assumptions simplify the learning process (to a known form) but limits the learning</a:t>
            </a:r>
          </a:p>
        </p:txBody>
      </p:sp>
    </p:spTree>
    <p:extLst>
      <p:ext uri="{BB962C8B-B14F-4D97-AF65-F5344CB8AC3E}">
        <p14:creationId xmlns:p14="http://schemas.microsoft.com/office/powerpoint/2010/main" val="302008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/>
              <a:t>Summarize data into a set of parameters of fixed size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It </a:t>
            </a:r>
            <a:r>
              <a:rPr lang="en-US" sz="2400" dirty="0"/>
              <a:t>has two steps</a:t>
            </a:r>
          </a:p>
          <a:p>
            <a:pPr lvl="2"/>
            <a:r>
              <a:rPr lang="en-US" sz="2000" dirty="0"/>
              <a:t>Select a form for the function</a:t>
            </a:r>
          </a:p>
          <a:p>
            <a:pPr lvl="2"/>
            <a:r>
              <a:rPr lang="en-US" sz="2000" dirty="0"/>
              <a:t>Learn the coefficients (weights) for the function from the training data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Linear </a:t>
            </a:r>
            <a:r>
              <a:rPr lang="en-US" sz="2400" dirty="0"/>
              <a:t>classification, Neural Networks, Naïve </a:t>
            </a:r>
            <a:r>
              <a:rPr lang="en-US" sz="2400" dirty="0" err="1"/>
              <a:t>bayes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482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Non-parametric </a:t>
            </a:r>
            <a:r>
              <a:rPr lang="en-US" b="1" dirty="0" smtClean="0"/>
              <a:t>Learning </a:t>
            </a:r>
            <a:r>
              <a:rPr lang="en-US" b="1" dirty="0"/>
              <a:t>(No parameters to tune)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Make </a:t>
            </a:r>
            <a:r>
              <a:rPr lang="en-US" dirty="0"/>
              <a:t>fewer or no assumptions about the target function and in turn require a lot of training </a:t>
            </a:r>
            <a:r>
              <a:rPr lang="en-US" dirty="0" smtClean="0"/>
              <a:t>data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Are free to learn any functional form from the data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Are </a:t>
            </a:r>
            <a:r>
              <a:rPr lang="en-US" dirty="0"/>
              <a:t>slower to train and have high model complexity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3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But can result in more powerful models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Not </a:t>
            </a:r>
            <a:r>
              <a:rPr lang="en-US" dirty="0"/>
              <a:t>concerned about choosing the right features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Examples</a:t>
            </a:r>
            <a:r>
              <a:rPr lang="en-US" dirty="0"/>
              <a:t>: KNN, Decision tree, SVM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62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classifiers: 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probabilities for document labels and the words occurring in documents of those labels</a:t>
            </a:r>
          </a:p>
          <a:p>
            <a:endParaRPr lang="en-US" dirty="0"/>
          </a:p>
          <a:p>
            <a:r>
              <a:rPr lang="en-US" dirty="0" smtClean="0"/>
              <a:t>Each word indicate a document label with some probability</a:t>
            </a:r>
          </a:p>
          <a:p>
            <a:endParaRPr lang="en-US" dirty="0"/>
          </a:p>
          <a:p>
            <a:r>
              <a:rPr lang="en-US" dirty="0" smtClean="0"/>
              <a:t>The label probabilities of words in the test document are accumulated to predict a label for the test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63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at root is a test document</a:t>
            </a:r>
          </a:p>
          <a:p>
            <a:r>
              <a:rPr lang="en-US" dirty="0" smtClean="0"/>
              <a:t>The intermediate nodes represent conditions on attributes</a:t>
            </a:r>
          </a:p>
          <a:p>
            <a:r>
              <a:rPr lang="en-US" dirty="0" smtClean="0"/>
              <a:t>The leaf nodes are the possible labels</a:t>
            </a:r>
            <a:endParaRPr lang="en-US" dirty="0"/>
          </a:p>
        </p:txBody>
      </p:sp>
      <p:pic>
        <p:nvPicPr>
          <p:cNvPr id="3074" name="Picture 2" descr="Image result for decision tree classifi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965" y="4136531"/>
            <a:ext cx="5122035" cy="27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50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0" y="2336873"/>
            <a:ext cx="4998076" cy="3599316"/>
          </a:xfrm>
        </p:spPr>
        <p:txBody>
          <a:bodyPr/>
          <a:lstStyle/>
          <a:p>
            <a:r>
              <a:rPr lang="en-US" dirty="0" smtClean="0"/>
              <a:t>Draw a straight line among the two types (label) of documents</a:t>
            </a:r>
          </a:p>
          <a:p>
            <a:endParaRPr lang="en-US" dirty="0"/>
          </a:p>
          <a:p>
            <a:r>
              <a:rPr lang="en-US" dirty="0" smtClean="0"/>
              <a:t>The test document is labeled based on which side of the line it lies.</a:t>
            </a:r>
          </a:p>
          <a:p>
            <a:endParaRPr lang="en-US" dirty="0"/>
          </a:p>
          <a:p>
            <a:r>
              <a:rPr lang="en-US" dirty="0"/>
              <a:t>w</a:t>
            </a:r>
            <a:r>
              <a:rPr lang="en-US" baseline="-25000" dirty="0"/>
              <a:t>0</a:t>
            </a:r>
            <a:r>
              <a:rPr lang="en-US" dirty="0"/>
              <a:t>+w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w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= b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153"/>
          <p:cNvGrpSpPr>
            <a:grpSpLocks/>
          </p:cNvGrpSpPr>
          <p:nvPr/>
        </p:nvGrpSpPr>
        <p:grpSpPr bwMode="auto">
          <a:xfrm>
            <a:off x="1752600" y="1978025"/>
            <a:ext cx="4476750" cy="4438650"/>
            <a:chOff x="144" y="1246"/>
            <a:chExt cx="2820" cy="2796"/>
          </a:xfrm>
        </p:grpSpPr>
        <p:grpSp>
          <p:nvGrpSpPr>
            <p:cNvPr id="5" name="Group 140"/>
            <p:cNvGrpSpPr>
              <a:grpSpLocks/>
            </p:cNvGrpSpPr>
            <p:nvPr/>
          </p:nvGrpSpPr>
          <p:grpSpPr bwMode="auto">
            <a:xfrm>
              <a:off x="144" y="1248"/>
              <a:ext cx="2820" cy="2794"/>
              <a:chOff x="336" y="1248"/>
              <a:chExt cx="2820" cy="2794"/>
            </a:xfrm>
          </p:grpSpPr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672" y="35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912" y="35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1152" y="35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1392" y="35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1632" y="35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1872" y="35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2112" y="35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2352" y="35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2592" y="35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2832" y="35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672" y="32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912" y="32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1152" y="32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1392" y="32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1632" y="32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1872" y="32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2112" y="32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2352" y="32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2592" y="32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2832" y="32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672" y="30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912" y="30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1152" y="30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1392" y="30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1632" y="30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1872" y="30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2112" y="30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2352" y="30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Rectangle 32"/>
              <p:cNvSpPr>
                <a:spLocks noChangeArrowheads="1"/>
              </p:cNvSpPr>
              <p:nvPr/>
            </p:nvSpPr>
            <p:spPr bwMode="auto">
              <a:xfrm>
                <a:off x="2592" y="30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2832" y="30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672" y="27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Rectangle 35"/>
              <p:cNvSpPr>
                <a:spLocks noChangeArrowheads="1"/>
              </p:cNvSpPr>
              <p:nvPr/>
            </p:nvSpPr>
            <p:spPr bwMode="auto">
              <a:xfrm>
                <a:off x="912" y="27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Rectangle 36"/>
              <p:cNvSpPr>
                <a:spLocks noChangeArrowheads="1"/>
              </p:cNvSpPr>
              <p:nvPr/>
            </p:nvSpPr>
            <p:spPr bwMode="auto">
              <a:xfrm>
                <a:off x="1152" y="27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Rectangle 37"/>
              <p:cNvSpPr>
                <a:spLocks noChangeArrowheads="1"/>
              </p:cNvSpPr>
              <p:nvPr/>
            </p:nvSpPr>
            <p:spPr bwMode="auto">
              <a:xfrm>
                <a:off x="1392" y="27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Rectangle 38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Rectangle 39"/>
              <p:cNvSpPr>
                <a:spLocks noChangeArrowheads="1"/>
              </p:cNvSpPr>
              <p:nvPr/>
            </p:nvSpPr>
            <p:spPr bwMode="auto">
              <a:xfrm>
                <a:off x="1872" y="27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Rectangle 40"/>
              <p:cNvSpPr>
                <a:spLocks noChangeArrowheads="1"/>
              </p:cNvSpPr>
              <p:nvPr/>
            </p:nvSpPr>
            <p:spPr bwMode="auto">
              <a:xfrm>
                <a:off x="2112" y="27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Rectangle 41"/>
              <p:cNvSpPr>
                <a:spLocks noChangeArrowheads="1"/>
              </p:cNvSpPr>
              <p:nvPr/>
            </p:nvSpPr>
            <p:spPr bwMode="auto">
              <a:xfrm>
                <a:off x="2352" y="27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Rectangle 42"/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Rectangle 43"/>
              <p:cNvSpPr>
                <a:spLocks noChangeArrowheads="1"/>
              </p:cNvSpPr>
              <p:nvPr/>
            </p:nvSpPr>
            <p:spPr bwMode="auto">
              <a:xfrm>
                <a:off x="2832" y="27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Rectangle 44"/>
              <p:cNvSpPr>
                <a:spLocks noChangeArrowheads="1"/>
              </p:cNvSpPr>
              <p:nvPr/>
            </p:nvSpPr>
            <p:spPr bwMode="auto">
              <a:xfrm>
                <a:off x="672" y="25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912" y="25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Rectangle 46"/>
              <p:cNvSpPr>
                <a:spLocks noChangeArrowheads="1"/>
              </p:cNvSpPr>
              <p:nvPr/>
            </p:nvSpPr>
            <p:spPr bwMode="auto">
              <a:xfrm>
                <a:off x="1152" y="25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Rectangle 48"/>
              <p:cNvSpPr>
                <a:spLocks noChangeArrowheads="1"/>
              </p:cNvSpPr>
              <p:nvPr/>
            </p:nvSpPr>
            <p:spPr bwMode="auto">
              <a:xfrm>
                <a:off x="1632" y="25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Rectangle 49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Rectangle 50"/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Rectangle 51"/>
              <p:cNvSpPr>
                <a:spLocks noChangeArrowheads="1"/>
              </p:cNvSpPr>
              <p:nvPr/>
            </p:nvSpPr>
            <p:spPr bwMode="auto">
              <a:xfrm>
                <a:off x="2352" y="25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Rectangle 52"/>
              <p:cNvSpPr>
                <a:spLocks noChangeArrowheads="1"/>
              </p:cNvSpPr>
              <p:nvPr/>
            </p:nvSpPr>
            <p:spPr bwMode="auto">
              <a:xfrm>
                <a:off x="2592" y="25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Rectangle 53"/>
              <p:cNvSpPr>
                <a:spLocks noChangeArrowheads="1"/>
              </p:cNvSpPr>
              <p:nvPr/>
            </p:nvSpPr>
            <p:spPr bwMode="auto">
              <a:xfrm>
                <a:off x="2832" y="25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Rectangle 54"/>
              <p:cNvSpPr>
                <a:spLocks noChangeArrowheads="1"/>
              </p:cNvSpPr>
              <p:nvPr/>
            </p:nvSpPr>
            <p:spPr bwMode="auto">
              <a:xfrm>
                <a:off x="672" y="23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Rectangle 55"/>
              <p:cNvSpPr>
                <a:spLocks noChangeArrowheads="1"/>
              </p:cNvSpPr>
              <p:nvPr/>
            </p:nvSpPr>
            <p:spPr bwMode="auto">
              <a:xfrm>
                <a:off x="912" y="23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Rectangle 56"/>
              <p:cNvSpPr>
                <a:spLocks noChangeArrowheads="1"/>
              </p:cNvSpPr>
              <p:nvPr/>
            </p:nvSpPr>
            <p:spPr bwMode="auto">
              <a:xfrm>
                <a:off x="1152" y="23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Rectangle 57"/>
              <p:cNvSpPr>
                <a:spLocks noChangeArrowheads="1"/>
              </p:cNvSpPr>
              <p:nvPr/>
            </p:nvSpPr>
            <p:spPr bwMode="auto">
              <a:xfrm>
                <a:off x="1392" y="23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Rectangle 58"/>
              <p:cNvSpPr>
                <a:spLocks noChangeArrowheads="1"/>
              </p:cNvSpPr>
              <p:nvPr/>
            </p:nvSpPr>
            <p:spPr bwMode="auto">
              <a:xfrm>
                <a:off x="1632" y="23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Rectangle 59"/>
              <p:cNvSpPr>
                <a:spLocks noChangeArrowheads="1"/>
              </p:cNvSpPr>
              <p:nvPr/>
            </p:nvSpPr>
            <p:spPr bwMode="auto">
              <a:xfrm>
                <a:off x="1872" y="23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Rectangle 60"/>
              <p:cNvSpPr>
                <a:spLocks noChangeArrowheads="1"/>
              </p:cNvSpPr>
              <p:nvPr/>
            </p:nvSpPr>
            <p:spPr bwMode="auto">
              <a:xfrm>
                <a:off x="2112" y="23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Rectangle 61"/>
              <p:cNvSpPr>
                <a:spLocks noChangeArrowheads="1"/>
              </p:cNvSpPr>
              <p:nvPr/>
            </p:nvSpPr>
            <p:spPr bwMode="auto">
              <a:xfrm>
                <a:off x="2352" y="23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Rectangle 62"/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Rectangle 63"/>
              <p:cNvSpPr>
                <a:spLocks noChangeArrowheads="1"/>
              </p:cNvSpPr>
              <p:nvPr/>
            </p:nvSpPr>
            <p:spPr bwMode="auto">
              <a:xfrm>
                <a:off x="2832" y="23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Rectangle 64"/>
              <p:cNvSpPr>
                <a:spLocks noChangeArrowheads="1"/>
              </p:cNvSpPr>
              <p:nvPr/>
            </p:nvSpPr>
            <p:spPr bwMode="auto">
              <a:xfrm>
                <a:off x="672" y="20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Rectangle 65"/>
              <p:cNvSpPr>
                <a:spLocks noChangeArrowheads="1"/>
              </p:cNvSpPr>
              <p:nvPr/>
            </p:nvSpPr>
            <p:spPr bwMode="auto">
              <a:xfrm>
                <a:off x="912" y="20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Rectangle 66"/>
              <p:cNvSpPr>
                <a:spLocks noChangeArrowheads="1"/>
              </p:cNvSpPr>
              <p:nvPr/>
            </p:nvSpPr>
            <p:spPr bwMode="auto">
              <a:xfrm>
                <a:off x="1152" y="20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Rectangle 67"/>
              <p:cNvSpPr>
                <a:spLocks noChangeArrowheads="1"/>
              </p:cNvSpPr>
              <p:nvPr/>
            </p:nvSpPr>
            <p:spPr bwMode="auto">
              <a:xfrm>
                <a:off x="1392" y="20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Rectangle 68"/>
              <p:cNvSpPr>
                <a:spLocks noChangeArrowheads="1"/>
              </p:cNvSpPr>
              <p:nvPr/>
            </p:nvSpPr>
            <p:spPr bwMode="auto">
              <a:xfrm>
                <a:off x="1632" y="20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Rectangle 69"/>
              <p:cNvSpPr>
                <a:spLocks noChangeArrowheads="1"/>
              </p:cNvSpPr>
              <p:nvPr/>
            </p:nvSpPr>
            <p:spPr bwMode="auto">
              <a:xfrm>
                <a:off x="1872" y="20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Rectangle 70"/>
              <p:cNvSpPr>
                <a:spLocks noChangeArrowheads="1"/>
              </p:cNvSpPr>
              <p:nvPr/>
            </p:nvSpPr>
            <p:spPr bwMode="auto">
              <a:xfrm>
                <a:off x="2112" y="20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Rectangle 71"/>
              <p:cNvSpPr>
                <a:spLocks noChangeArrowheads="1"/>
              </p:cNvSpPr>
              <p:nvPr/>
            </p:nvSpPr>
            <p:spPr bwMode="auto">
              <a:xfrm>
                <a:off x="2352" y="20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2"/>
              <p:cNvSpPr>
                <a:spLocks noChangeArrowheads="1"/>
              </p:cNvSpPr>
              <p:nvPr/>
            </p:nvSpPr>
            <p:spPr bwMode="auto">
              <a:xfrm>
                <a:off x="2592" y="20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3"/>
              <p:cNvSpPr>
                <a:spLocks noChangeArrowheads="1"/>
              </p:cNvSpPr>
              <p:nvPr/>
            </p:nvSpPr>
            <p:spPr bwMode="auto">
              <a:xfrm>
                <a:off x="2832" y="20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Rectangle 7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Rectangle 75"/>
              <p:cNvSpPr>
                <a:spLocks noChangeArrowheads="1"/>
              </p:cNvSpPr>
              <p:nvPr/>
            </p:nvSpPr>
            <p:spPr bwMode="auto">
              <a:xfrm>
                <a:off x="912" y="18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Rectangle 76"/>
              <p:cNvSpPr>
                <a:spLocks noChangeArrowheads="1"/>
              </p:cNvSpPr>
              <p:nvPr/>
            </p:nvSpPr>
            <p:spPr bwMode="auto">
              <a:xfrm>
                <a:off x="1152" y="18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Rectangle 77"/>
              <p:cNvSpPr>
                <a:spLocks noChangeArrowheads="1"/>
              </p:cNvSpPr>
              <p:nvPr/>
            </p:nvSpPr>
            <p:spPr bwMode="auto">
              <a:xfrm>
                <a:off x="1392" y="18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Rectangle 78"/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Rectangle 79"/>
              <p:cNvSpPr>
                <a:spLocks noChangeArrowheads="1"/>
              </p:cNvSpPr>
              <p:nvPr/>
            </p:nvSpPr>
            <p:spPr bwMode="auto">
              <a:xfrm>
                <a:off x="1872" y="18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Rectangle 80"/>
              <p:cNvSpPr>
                <a:spLocks noChangeArrowheads="1"/>
              </p:cNvSpPr>
              <p:nvPr/>
            </p:nvSpPr>
            <p:spPr bwMode="auto">
              <a:xfrm>
                <a:off x="2112" y="18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Rectangle 81"/>
              <p:cNvSpPr>
                <a:spLocks noChangeArrowheads="1"/>
              </p:cNvSpPr>
              <p:nvPr/>
            </p:nvSpPr>
            <p:spPr bwMode="auto">
              <a:xfrm>
                <a:off x="2352" y="18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Rectangle 82"/>
              <p:cNvSpPr>
                <a:spLocks noChangeArrowheads="1"/>
              </p:cNvSpPr>
              <p:nvPr/>
            </p:nvSpPr>
            <p:spPr bwMode="auto">
              <a:xfrm>
                <a:off x="2592" y="18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Rectangle 83"/>
              <p:cNvSpPr>
                <a:spLocks noChangeArrowheads="1"/>
              </p:cNvSpPr>
              <p:nvPr/>
            </p:nvSpPr>
            <p:spPr bwMode="auto">
              <a:xfrm>
                <a:off x="2832" y="18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Rectangle 84"/>
              <p:cNvSpPr>
                <a:spLocks noChangeArrowheads="1"/>
              </p:cNvSpPr>
              <p:nvPr/>
            </p:nvSpPr>
            <p:spPr bwMode="auto">
              <a:xfrm>
                <a:off x="672" y="15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Rectangle 85"/>
              <p:cNvSpPr>
                <a:spLocks noChangeArrowheads="1"/>
              </p:cNvSpPr>
              <p:nvPr/>
            </p:nvSpPr>
            <p:spPr bwMode="auto">
              <a:xfrm>
                <a:off x="912" y="15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Rectangle 86"/>
              <p:cNvSpPr>
                <a:spLocks noChangeArrowheads="1"/>
              </p:cNvSpPr>
              <p:nvPr/>
            </p:nvSpPr>
            <p:spPr bwMode="auto">
              <a:xfrm>
                <a:off x="1152" y="15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Rectangle 87"/>
              <p:cNvSpPr>
                <a:spLocks noChangeArrowheads="1"/>
              </p:cNvSpPr>
              <p:nvPr/>
            </p:nvSpPr>
            <p:spPr bwMode="auto">
              <a:xfrm>
                <a:off x="1392" y="15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Rectangle 88"/>
              <p:cNvSpPr>
                <a:spLocks noChangeArrowheads="1"/>
              </p:cNvSpPr>
              <p:nvPr/>
            </p:nvSpPr>
            <p:spPr bwMode="auto">
              <a:xfrm>
                <a:off x="1632" y="15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Rectangle 89"/>
              <p:cNvSpPr>
                <a:spLocks noChangeArrowheads="1"/>
              </p:cNvSpPr>
              <p:nvPr/>
            </p:nvSpPr>
            <p:spPr bwMode="auto">
              <a:xfrm>
                <a:off x="1872" y="15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Rectangle 90"/>
              <p:cNvSpPr>
                <a:spLocks noChangeArrowheads="1"/>
              </p:cNvSpPr>
              <p:nvPr/>
            </p:nvSpPr>
            <p:spPr bwMode="auto">
              <a:xfrm>
                <a:off x="2112" y="15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Rectangle 91"/>
              <p:cNvSpPr>
                <a:spLocks noChangeArrowheads="1"/>
              </p:cNvSpPr>
              <p:nvPr/>
            </p:nvSpPr>
            <p:spPr bwMode="auto">
              <a:xfrm>
                <a:off x="2352" y="15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Rectangle 92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Rectangle 93"/>
              <p:cNvSpPr>
                <a:spLocks noChangeArrowheads="1"/>
              </p:cNvSpPr>
              <p:nvPr/>
            </p:nvSpPr>
            <p:spPr bwMode="auto">
              <a:xfrm>
                <a:off x="2832" y="15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Rectangle 94"/>
              <p:cNvSpPr>
                <a:spLocks noChangeArrowheads="1"/>
              </p:cNvSpPr>
              <p:nvPr/>
            </p:nvSpPr>
            <p:spPr bwMode="auto">
              <a:xfrm>
                <a:off x="672" y="13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Rectangle 95"/>
              <p:cNvSpPr>
                <a:spLocks noChangeArrowheads="1"/>
              </p:cNvSpPr>
              <p:nvPr/>
            </p:nvSpPr>
            <p:spPr bwMode="auto">
              <a:xfrm>
                <a:off x="912" y="13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Rectangle 96"/>
              <p:cNvSpPr>
                <a:spLocks noChangeArrowheads="1"/>
              </p:cNvSpPr>
              <p:nvPr/>
            </p:nvSpPr>
            <p:spPr bwMode="auto">
              <a:xfrm>
                <a:off x="1152" y="13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Rectangle 97"/>
              <p:cNvSpPr>
                <a:spLocks noChangeArrowheads="1"/>
              </p:cNvSpPr>
              <p:nvPr/>
            </p:nvSpPr>
            <p:spPr bwMode="auto">
              <a:xfrm>
                <a:off x="1392" y="13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Rectangle 98"/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Rectangle 99"/>
              <p:cNvSpPr>
                <a:spLocks noChangeArrowheads="1"/>
              </p:cNvSpPr>
              <p:nvPr/>
            </p:nvSpPr>
            <p:spPr bwMode="auto">
              <a:xfrm>
                <a:off x="1872" y="13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Rectangle 100"/>
              <p:cNvSpPr>
                <a:spLocks noChangeArrowheads="1"/>
              </p:cNvSpPr>
              <p:nvPr/>
            </p:nvSpPr>
            <p:spPr bwMode="auto">
              <a:xfrm>
                <a:off x="2112" y="13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Rectangle 101"/>
              <p:cNvSpPr>
                <a:spLocks noChangeArrowheads="1"/>
              </p:cNvSpPr>
              <p:nvPr/>
            </p:nvSpPr>
            <p:spPr bwMode="auto">
              <a:xfrm>
                <a:off x="2352" y="13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Rectangle 102"/>
              <p:cNvSpPr>
                <a:spLocks noChangeArrowheads="1"/>
              </p:cNvSpPr>
              <p:nvPr/>
            </p:nvSpPr>
            <p:spPr bwMode="auto">
              <a:xfrm>
                <a:off x="2592" y="13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Rectangle 103"/>
              <p:cNvSpPr>
                <a:spLocks noChangeArrowheads="1"/>
              </p:cNvSpPr>
              <p:nvPr/>
            </p:nvSpPr>
            <p:spPr bwMode="auto">
              <a:xfrm>
                <a:off x="2832" y="13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Line 104"/>
              <p:cNvSpPr>
                <a:spLocks noChangeShapeType="1"/>
              </p:cNvSpPr>
              <p:nvPr/>
            </p:nvSpPr>
            <p:spPr bwMode="auto">
              <a:xfrm>
                <a:off x="672" y="3744"/>
                <a:ext cx="2400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Line 105"/>
              <p:cNvSpPr>
                <a:spLocks noChangeShapeType="1"/>
              </p:cNvSpPr>
              <p:nvPr/>
            </p:nvSpPr>
            <p:spPr bwMode="auto">
              <a:xfrm flipV="1">
                <a:off x="672" y="1344"/>
                <a:ext cx="0" cy="24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Oval 106"/>
              <p:cNvSpPr>
                <a:spLocks noChangeArrowheads="1"/>
              </p:cNvSpPr>
              <p:nvPr/>
            </p:nvSpPr>
            <p:spPr bwMode="auto">
              <a:xfrm>
                <a:off x="912" y="2928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Oval 107"/>
              <p:cNvSpPr>
                <a:spLocks noChangeArrowheads="1"/>
              </p:cNvSpPr>
              <p:nvPr/>
            </p:nvSpPr>
            <p:spPr bwMode="auto">
              <a:xfrm>
                <a:off x="1296" y="3264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Rectangle 108" descr="Wide downward diagonal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Rectangle 109" descr="Wide downward diagonal"/>
              <p:cNvSpPr>
                <a:spLocks noChangeArrowheads="1"/>
              </p:cNvSpPr>
              <p:nvPr/>
            </p:nvSpPr>
            <p:spPr bwMode="auto">
              <a:xfrm>
                <a:off x="2160" y="2112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Rectangle 110" descr="Wide downward diagonal"/>
              <p:cNvSpPr>
                <a:spLocks noChangeArrowheads="1"/>
              </p:cNvSpPr>
              <p:nvPr/>
            </p:nvSpPr>
            <p:spPr bwMode="auto">
              <a:xfrm>
                <a:off x="2544" y="1488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5" name="Rectangle 111" descr="Wide downward diagonal"/>
              <p:cNvSpPr>
                <a:spLocks noChangeArrowheads="1"/>
              </p:cNvSpPr>
              <p:nvPr/>
            </p:nvSpPr>
            <p:spPr bwMode="auto">
              <a:xfrm>
                <a:off x="2640" y="2112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Rectangle 112" descr="Wide downward diagonal"/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7" name="Oval 113"/>
              <p:cNvSpPr>
                <a:spLocks noChangeArrowheads="1"/>
              </p:cNvSpPr>
              <p:nvPr/>
            </p:nvSpPr>
            <p:spPr bwMode="auto">
              <a:xfrm>
                <a:off x="1248" y="2400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8" name="Oval 114"/>
              <p:cNvSpPr>
                <a:spLocks noChangeArrowheads="1"/>
              </p:cNvSpPr>
              <p:nvPr/>
            </p:nvSpPr>
            <p:spPr bwMode="auto">
              <a:xfrm>
                <a:off x="768" y="3456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Oval 115"/>
              <p:cNvSpPr>
                <a:spLocks noChangeArrowheads="1"/>
              </p:cNvSpPr>
              <p:nvPr/>
            </p:nvSpPr>
            <p:spPr bwMode="auto">
              <a:xfrm>
                <a:off x="816" y="2592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0" name="Group 116"/>
              <p:cNvGrpSpPr>
                <a:grpSpLocks/>
              </p:cNvGrpSpPr>
              <p:nvPr/>
            </p:nvGrpSpPr>
            <p:grpSpPr bwMode="auto">
              <a:xfrm>
                <a:off x="336" y="1248"/>
                <a:ext cx="2820" cy="2794"/>
                <a:chOff x="1104" y="703"/>
                <a:chExt cx="2820" cy="2794"/>
              </a:xfrm>
            </p:grpSpPr>
            <p:sp>
              <p:nvSpPr>
                <p:cNvPr id="122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1104" y="703"/>
                  <a:ext cx="27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en-US" sz="2000">
                      <a:solidFill>
                        <a:prstClr val="white"/>
                      </a:solidFill>
                    </a:rPr>
                    <a:t>10</a:t>
                  </a:r>
                </a:p>
              </p:txBody>
            </p:sp>
            <p:sp>
              <p:nvSpPr>
                <p:cNvPr id="123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1536" y="324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en-US" sz="2000">
                      <a:solidFill>
                        <a:prstClr val="white"/>
                      </a:solidFill>
                    </a:rPr>
                    <a:t>1</a:t>
                  </a:r>
                </a:p>
              </p:txBody>
            </p:sp>
            <p:sp>
              <p:nvSpPr>
                <p:cNvPr id="124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1776" y="324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en-US" sz="2000">
                      <a:solidFill>
                        <a:prstClr val="white"/>
                      </a:solidFill>
                    </a:rPr>
                    <a:t>2</a:t>
                  </a:r>
                </a:p>
              </p:txBody>
            </p:sp>
            <p:sp>
              <p:nvSpPr>
                <p:cNvPr id="125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2016" y="324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en-US" sz="2000">
                      <a:solidFill>
                        <a:prstClr val="white"/>
                      </a:solidFill>
                    </a:rPr>
                    <a:t>3</a:t>
                  </a:r>
                </a:p>
              </p:txBody>
            </p:sp>
            <p:sp>
              <p:nvSpPr>
                <p:cNvPr id="126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2256" y="324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en-US" sz="2000">
                      <a:solidFill>
                        <a:prstClr val="white"/>
                      </a:solidFill>
                    </a:rPr>
                    <a:t>4</a:t>
                  </a:r>
                </a:p>
              </p:txBody>
            </p:sp>
            <p:sp>
              <p:nvSpPr>
                <p:cNvPr id="127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2496" y="324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en-US" sz="2000">
                      <a:solidFill>
                        <a:prstClr val="white"/>
                      </a:solidFill>
                    </a:rPr>
                    <a:t>5</a:t>
                  </a:r>
                </a:p>
              </p:txBody>
            </p:sp>
            <p:sp>
              <p:nvSpPr>
                <p:cNvPr id="128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2736" y="324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en-US" sz="2000">
                      <a:solidFill>
                        <a:prstClr val="white"/>
                      </a:solidFill>
                    </a:rPr>
                    <a:t>6</a:t>
                  </a:r>
                </a:p>
              </p:txBody>
            </p:sp>
            <p:sp>
              <p:nvSpPr>
                <p:cNvPr id="129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2976" y="324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en-US" sz="2000">
                      <a:solidFill>
                        <a:prstClr val="white"/>
                      </a:solidFill>
                    </a:rPr>
                    <a:t>7</a:t>
                  </a:r>
                </a:p>
              </p:txBody>
            </p:sp>
            <p:sp>
              <p:nvSpPr>
                <p:cNvPr id="130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3216" y="324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en-US" sz="2000">
                      <a:solidFill>
                        <a:prstClr val="white"/>
                      </a:solidFill>
                    </a:rPr>
                    <a:t>8</a:t>
                  </a:r>
                </a:p>
              </p:txBody>
            </p:sp>
            <p:sp>
              <p:nvSpPr>
                <p:cNvPr id="131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3456" y="324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en-US" sz="2000">
                      <a:solidFill>
                        <a:prstClr val="white"/>
                      </a:solidFill>
                    </a:rPr>
                    <a:t>9</a:t>
                  </a:r>
                </a:p>
              </p:txBody>
            </p:sp>
            <p:sp>
              <p:nvSpPr>
                <p:cNvPr id="132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3648" y="3247"/>
                  <a:ext cx="27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en-US" sz="2000">
                      <a:solidFill>
                        <a:prstClr val="white"/>
                      </a:solidFill>
                    </a:rPr>
                    <a:t>10</a:t>
                  </a:r>
                </a:p>
              </p:txBody>
            </p:sp>
            <p:sp>
              <p:nvSpPr>
                <p:cNvPr id="133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1152" y="2863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en-US" sz="2000">
                      <a:solidFill>
                        <a:prstClr val="white"/>
                      </a:solidFill>
                    </a:rPr>
                    <a:t>1</a:t>
                  </a:r>
                </a:p>
              </p:txBody>
            </p:sp>
            <p:sp>
              <p:nvSpPr>
                <p:cNvPr id="134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1152" y="2623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en-US" sz="2000">
                      <a:solidFill>
                        <a:prstClr val="white"/>
                      </a:solidFill>
                    </a:rPr>
                    <a:t>2</a:t>
                  </a:r>
                </a:p>
              </p:txBody>
            </p:sp>
            <p:sp>
              <p:nvSpPr>
                <p:cNvPr id="135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1152" y="2383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en-US" sz="2000">
                      <a:solidFill>
                        <a:prstClr val="white"/>
                      </a:solidFill>
                    </a:rPr>
                    <a:t>3</a:t>
                  </a:r>
                </a:p>
              </p:txBody>
            </p:sp>
            <p:sp>
              <p:nvSpPr>
                <p:cNvPr id="136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1152" y="2143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en-US" sz="2000">
                      <a:solidFill>
                        <a:prstClr val="white"/>
                      </a:solidFill>
                    </a:rPr>
                    <a:t>4</a:t>
                  </a:r>
                </a:p>
              </p:txBody>
            </p:sp>
            <p:sp>
              <p:nvSpPr>
                <p:cNvPr id="137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1152" y="1903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en-US" sz="2000">
                      <a:solidFill>
                        <a:prstClr val="white"/>
                      </a:solidFill>
                    </a:rPr>
                    <a:t>5</a:t>
                  </a:r>
                </a:p>
              </p:txBody>
            </p:sp>
            <p:sp>
              <p:nvSpPr>
                <p:cNvPr id="138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1152" y="1663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en-US" sz="2000">
                      <a:solidFill>
                        <a:prstClr val="white"/>
                      </a:solidFill>
                    </a:rPr>
                    <a:t>6</a:t>
                  </a:r>
                </a:p>
              </p:txBody>
            </p:sp>
            <p:sp>
              <p:nvSpPr>
                <p:cNvPr id="139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1152" y="1423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en-US" sz="2000">
                      <a:solidFill>
                        <a:prstClr val="white"/>
                      </a:solidFill>
                    </a:rPr>
                    <a:t>7</a:t>
                  </a:r>
                </a:p>
              </p:txBody>
            </p:sp>
            <p:sp>
              <p:nvSpPr>
                <p:cNvPr id="140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1152" y="1183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en-US" sz="2000">
                      <a:solidFill>
                        <a:prstClr val="white"/>
                      </a:solidFill>
                    </a:rPr>
                    <a:t>8</a:t>
                  </a:r>
                </a:p>
              </p:txBody>
            </p:sp>
            <p:sp>
              <p:nvSpPr>
                <p:cNvPr id="141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1152" y="943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altLang="en-US" sz="2000">
                      <a:solidFill>
                        <a:prstClr val="white"/>
                      </a:solidFill>
                    </a:rPr>
                    <a:t>9</a:t>
                  </a:r>
                </a:p>
              </p:txBody>
            </p:sp>
          </p:grpSp>
          <p:sp>
            <p:nvSpPr>
              <p:cNvPr id="121" name="AutoShape 138"/>
              <p:cNvSpPr>
                <a:spLocks noChangeArrowheads="1"/>
              </p:cNvSpPr>
              <p:nvPr/>
            </p:nvSpPr>
            <p:spPr bwMode="auto">
              <a:xfrm>
                <a:off x="1824" y="2016"/>
                <a:ext cx="144" cy="144"/>
              </a:xfrm>
              <a:prstGeom prst="diamond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" name="Line 141"/>
            <p:cNvSpPr>
              <a:spLocks noChangeShapeType="1"/>
            </p:cNvSpPr>
            <p:nvPr/>
          </p:nvSpPr>
          <p:spPr bwMode="auto">
            <a:xfrm>
              <a:off x="821" y="1246"/>
              <a:ext cx="1515" cy="2536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AutoShape 152"/>
            <p:cNvSpPr>
              <a:spLocks noChangeArrowheads="1"/>
            </p:cNvSpPr>
            <p:nvPr/>
          </p:nvSpPr>
          <p:spPr bwMode="auto">
            <a:xfrm>
              <a:off x="1632" y="2019"/>
              <a:ext cx="144" cy="144"/>
            </a:xfrm>
            <a:prstGeom prst="diamond">
              <a:avLst/>
            </a:prstGeom>
            <a:solidFill>
              <a:srgbClr val="99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54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Nearest Neighbor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distance of the test document with all the training documents.</a:t>
            </a:r>
          </a:p>
          <a:p>
            <a:r>
              <a:rPr lang="en-US" dirty="0" smtClean="0"/>
              <a:t>The training document that has the shortest distance (or highest similarity) with the test document has its label assigned to the test document.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91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Multi-class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may have to choose among multiple labels</a:t>
            </a:r>
          </a:p>
          <a:p>
            <a:endParaRPr lang="en-US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227" y="4002508"/>
            <a:ext cx="4934457" cy="243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8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15240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Nearest Neighbor Classifier</a:t>
            </a:r>
          </a:p>
        </p:txBody>
      </p:sp>
      <p:sp>
        <p:nvSpPr>
          <p:cNvPr id="85132" name="Text Box 140"/>
          <p:cNvSpPr txBox="1">
            <a:spLocks noChangeArrowheads="1"/>
          </p:cNvSpPr>
          <p:nvPr/>
        </p:nvSpPr>
        <p:spPr bwMode="auto">
          <a:xfrm>
            <a:off x="6400800" y="2301013"/>
            <a:ext cx="42799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b="1" dirty="0"/>
              <a:t>If</a:t>
            </a:r>
            <a:r>
              <a:rPr lang="en-US" dirty="0"/>
              <a:t> the </a:t>
            </a:r>
            <a:r>
              <a:rPr lang="en-US" b="1" dirty="0"/>
              <a:t>nearest</a:t>
            </a:r>
            <a:r>
              <a:rPr lang="en-US" dirty="0"/>
              <a:t> </a:t>
            </a:r>
            <a:r>
              <a:rPr lang="en-US" dirty="0" smtClean="0"/>
              <a:t>document </a:t>
            </a:r>
            <a:r>
              <a:rPr lang="en-US" dirty="0"/>
              <a:t>to the </a:t>
            </a: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previously unseen </a:t>
            </a: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document</a:t>
            </a:r>
            <a:r>
              <a:rPr lang="en-US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b="1" dirty="0"/>
              <a:t>is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physics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defRPr/>
            </a:pPr>
            <a:r>
              <a:rPr lang="en-US" dirty="0"/>
              <a:t>      class is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physics</a:t>
            </a:r>
          </a:p>
          <a:p>
            <a:pPr algn="l">
              <a:defRPr/>
            </a:pPr>
            <a:r>
              <a:rPr lang="en-US" b="1" dirty="0"/>
              <a:t>else</a:t>
            </a:r>
            <a:r>
              <a:rPr lang="en-US" dirty="0"/>
              <a:t> </a:t>
            </a:r>
          </a:p>
          <a:p>
            <a:pPr algn="l">
              <a:defRPr/>
            </a:pPr>
            <a:r>
              <a:rPr lang="en-US" dirty="0"/>
              <a:t>      class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0070C0"/>
                </a:solidFill>
              </a:rPr>
              <a:t>chemistry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8198" name="Group 141"/>
          <p:cNvGrpSpPr>
            <a:grpSpLocks/>
          </p:cNvGrpSpPr>
          <p:nvPr/>
        </p:nvGrpSpPr>
        <p:grpSpPr bwMode="auto">
          <a:xfrm>
            <a:off x="6553201" y="5791205"/>
            <a:ext cx="1349375" cy="646113"/>
            <a:chOff x="3552" y="3711"/>
            <a:chExt cx="850" cy="407"/>
          </a:xfrm>
        </p:grpSpPr>
        <p:sp>
          <p:nvSpPr>
            <p:cNvPr id="8350" name="Text Box 142"/>
            <p:cNvSpPr txBox="1">
              <a:spLocks noChangeArrowheads="1"/>
            </p:cNvSpPr>
            <p:nvPr/>
          </p:nvSpPr>
          <p:spPr bwMode="auto">
            <a:xfrm>
              <a:off x="3648" y="3711"/>
              <a:ext cx="754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altLang="en-US" sz="1800" b="1" dirty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physics</a:t>
              </a:r>
            </a:p>
            <a:p>
              <a:pPr algn="l" eaLnBrk="1" hangingPunct="1"/>
              <a:r>
                <a:rPr lang="en-US" altLang="en-US" sz="1800" dirty="0">
                  <a:solidFill>
                    <a:srgbClr val="0070C0"/>
                  </a:solidFill>
                  <a:latin typeface="+mn-lt"/>
                </a:rPr>
                <a:t>chemistry</a:t>
              </a:r>
            </a:p>
          </p:txBody>
        </p:sp>
        <p:sp>
          <p:nvSpPr>
            <p:cNvPr id="8351" name="Rectangle 143" descr="Wide downward diagonal"/>
            <p:cNvSpPr>
              <a:spLocks noChangeArrowheads="1"/>
            </p:cNvSpPr>
            <p:nvPr/>
          </p:nvSpPr>
          <p:spPr bwMode="auto">
            <a:xfrm>
              <a:off x="3552" y="379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352" name="Oval 144"/>
            <p:cNvSpPr>
              <a:spLocks noChangeArrowheads="1"/>
            </p:cNvSpPr>
            <p:nvPr/>
          </p:nvSpPr>
          <p:spPr bwMode="auto">
            <a:xfrm>
              <a:off x="3552" y="398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85861" name="Rectangle 869"/>
          <p:cNvSpPr>
            <a:spLocks noChangeArrowheads="1"/>
          </p:cNvSpPr>
          <p:nvPr/>
        </p:nvSpPr>
        <p:spPr bwMode="auto">
          <a:xfrm rot="-5400000">
            <a:off x="627063" y="3906838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Frequency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204" name="Rectangle 870"/>
          <p:cNvSpPr>
            <a:spLocks noChangeArrowheads="1"/>
          </p:cNvSpPr>
          <p:nvPr/>
        </p:nvSpPr>
        <p:spPr bwMode="auto">
          <a:xfrm>
            <a:off x="2209800" y="5600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5" name="Rectangle 871"/>
          <p:cNvSpPr>
            <a:spLocks noChangeArrowheads="1"/>
          </p:cNvSpPr>
          <p:nvPr/>
        </p:nvSpPr>
        <p:spPr bwMode="auto">
          <a:xfrm>
            <a:off x="2590800" y="5600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6" name="Rectangle 872"/>
          <p:cNvSpPr>
            <a:spLocks noChangeArrowheads="1"/>
          </p:cNvSpPr>
          <p:nvPr/>
        </p:nvSpPr>
        <p:spPr bwMode="auto">
          <a:xfrm>
            <a:off x="2971800" y="5600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7" name="Rectangle 873"/>
          <p:cNvSpPr>
            <a:spLocks noChangeArrowheads="1"/>
          </p:cNvSpPr>
          <p:nvPr/>
        </p:nvSpPr>
        <p:spPr bwMode="auto">
          <a:xfrm>
            <a:off x="3352800" y="5600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8" name="Rectangle 874"/>
          <p:cNvSpPr>
            <a:spLocks noChangeArrowheads="1"/>
          </p:cNvSpPr>
          <p:nvPr/>
        </p:nvSpPr>
        <p:spPr bwMode="auto">
          <a:xfrm>
            <a:off x="3733800" y="5600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9" name="Rectangle 875"/>
          <p:cNvSpPr>
            <a:spLocks noChangeArrowheads="1"/>
          </p:cNvSpPr>
          <p:nvPr/>
        </p:nvSpPr>
        <p:spPr bwMode="auto">
          <a:xfrm>
            <a:off x="4114800" y="5600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0" name="Rectangle 876"/>
          <p:cNvSpPr>
            <a:spLocks noChangeArrowheads="1"/>
          </p:cNvSpPr>
          <p:nvPr/>
        </p:nvSpPr>
        <p:spPr bwMode="auto">
          <a:xfrm>
            <a:off x="4495800" y="5600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1" name="Rectangle 877"/>
          <p:cNvSpPr>
            <a:spLocks noChangeArrowheads="1"/>
          </p:cNvSpPr>
          <p:nvPr/>
        </p:nvSpPr>
        <p:spPr bwMode="auto">
          <a:xfrm>
            <a:off x="4876800" y="5600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2" name="Rectangle 878"/>
          <p:cNvSpPr>
            <a:spLocks noChangeArrowheads="1"/>
          </p:cNvSpPr>
          <p:nvPr/>
        </p:nvSpPr>
        <p:spPr bwMode="auto">
          <a:xfrm>
            <a:off x="5257800" y="5600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3" name="Rectangle 879"/>
          <p:cNvSpPr>
            <a:spLocks noChangeArrowheads="1"/>
          </p:cNvSpPr>
          <p:nvPr/>
        </p:nvSpPr>
        <p:spPr bwMode="auto">
          <a:xfrm>
            <a:off x="5638800" y="5600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4" name="Rectangle 880"/>
          <p:cNvSpPr>
            <a:spLocks noChangeArrowheads="1"/>
          </p:cNvSpPr>
          <p:nvPr/>
        </p:nvSpPr>
        <p:spPr bwMode="auto">
          <a:xfrm>
            <a:off x="2209800" y="5219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5" name="Rectangle 881"/>
          <p:cNvSpPr>
            <a:spLocks noChangeArrowheads="1"/>
          </p:cNvSpPr>
          <p:nvPr/>
        </p:nvSpPr>
        <p:spPr bwMode="auto">
          <a:xfrm>
            <a:off x="2590800" y="5219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6" name="Rectangle 882"/>
          <p:cNvSpPr>
            <a:spLocks noChangeArrowheads="1"/>
          </p:cNvSpPr>
          <p:nvPr/>
        </p:nvSpPr>
        <p:spPr bwMode="auto">
          <a:xfrm>
            <a:off x="2971800" y="5219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7" name="Rectangle 883"/>
          <p:cNvSpPr>
            <a:spLocks noChangeArrowheads="1"/>
          </p:cNvSpPr>
          <p:nvPr/>
        </p:nvSpPr>
        <p:spPr bwMode="auto">
          <a:xfrm>
            <a:off x="3352800" y="5219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8" name="Rectangle 884"/>
          <p:cNvSpPr>
            <a:spLocks noChangeArrowheads="1"/>
          </p:cNvSpPr>
          <p:nvPr/>
        </p:nvSpPr>
        <p:spPr bwMode="auto">
          <a:xfrm>
            <a:off x="3733800" y="5219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9" name="Rectangle 885"/>
          <p:cNvSpPr>
            <a:spLocks noChangeArrowheads="1"/>
          </p:cNvSpPr>
          <p:nvPr/>
        </p:nvSpPr>
        <p:spPr bwMode="auto">
          <a:xfrm>
            <a:off x="4114800" y="5219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20" name="Rectangle 886"/>
          <p:cNvSpPr>
            <a:spLocks noChangeArrowheads="1"/>
          </p:cNvSpPr>
          <p:nvPr/>
        </p:nvSpPr>
        <p:spPr bwMode="auto">
          <a:xfrm>
            <a:off x="4495800" y="5219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21" name="Rectangle 887"/>
          <p:cNvSpPr>
            <a:spLocks noChangeArrowheads="1"/>
          </p:cNvSpPr>
          <p:nvPr/>
        </p:nvSpPr>
        <p:spPr bwMode="auto">
          <a:xfrm>
            <a:off x="4876800" y="5219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22" name="Rectangle 888"/>
          <p:cNvSpPr>
            <a:spLocks noChangeArrowheads="1"/>
          </p:cNvSpPr>
          <p:nvPr/>
        </p:nvSpPr>
        <p:spPr bwMode="auto">
          <a:xfrm>
            <a:off x="5257800" y="5219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23" name="Rectangle 889"/>
          <p:cNvSpPr>
            <a:spLocks noChangeArrowheads="1"/>
          </p:cNvSpPr>
          <p:nvPr/>
        </p:nvSpPr>
        <p:spPr bwMode="auto">
          <a:xfrm>
            <a:off x="5638800" y="5219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24" name="Rectangle 890"/>
          <p:cNvSpPr>
            <a:spLocks noChangeArrowheads="1"/>
          </p:cNvSpPr>
          <p:nvPr/>
        </p:nvSpPr>
        <p:spPr bwMode="auto">
          <a:xfrm>
            <a:off x="2209800" y="4838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25" name="Rectangle 891"/>
          <p:cNvSpPr>
            <a:spLocks noChangeArrowheads="1"/>
          </p:cNvSpPr>
          <p:nvPr/>
        </p:nvSpPr>
        <p:spPr bwMode="auto">
          <a:xfrm>
            <a:off x="2590800" y="4838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26" name="Rectangle 892"/>
          <p:cNvSpPr>
            <a:spLocks noChangeArrowheads="1"/>
          </p:cNvSpPr>
          <p:nvPr/>
        </p:nvSpPr>
        <p:spPr bwMode="auto">
          <a:xfrm>
            <a:off x="2971800" y="4838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27" name="Rectangle 893"/>
          <p:cNvSpPr>
            <a:spLocks noChangeArrowheads="1"/>
          </p:cNvSpPr>
          <p:nvPr/>
        </p:nvSpPr>
        <p:spPr bwMode="auto">
          <a:xfrm>
            <a:off x="3352800" y="4838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28" name="Rectangle 894"/>
          <p:cNvSpPr>
            <a:spLocks noChangeArrowheads="1"/>
          </p:cNvSpPr>
          <p:nvPr/>
        </p:nvSpPr>
        <p:spPr bwMode="auto">
          <a:xfrm>
            <a:off x="3733800" y="4838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29" name="Rectangle 895"/>
          <p:cNvSpPr>
            <a:spLocks noChangeArrowheads="1"/>
          </p:cNvSpPr>
          <p:nvPr/>
        </p:nvSpPr>
        <p:spPr bwMode="auto">
          <a:xfrm>
            <a:off x="4114800" y="4838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30" name="Rectangle 896"/>
          <p:cNvSpPr>
            <a:spLocks noChangeArrowheads="1"/>
          </p:cNvSpPr>
          <p:nvPr/>
        </p:nvSpPr>
        <p:spPr bwMode="auto">
          <a:xfrm>
            <a:off x="4495800" y="4838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31" name="Rectangle 897"/>
          <p:cNvSpPr>
            <a:spLocks noChangeArrowheads="1"/>
          </p:cNvSpPr>
          <p:nvPr/>
        </p:nvSpPr>
        <p:spPr bwMode="auto">
          <a:xfrm>
            <a:off x="4876800" y="4838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32" name="Rectangle 898"/>
          <p:cNvSpPr>
            <a:spLocks noChangeArrowheads="1"/>
          </p:cNvSpPr>
          <p:nvPr/>
        </p:nvSpPr>
        <p:spPr bwMode="auto">
          <a:xfrm>
            <a:off x="5257800" y="4838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33" name="Rectangle 899"/>
          <p:cNvSpPr>
            <a:spLocks noChangeArrowheads="1"/>
          </p:cNvSpPr>
          <p:nvPr/>
        </p:nvSpPr>
        <p:spPr bwMode="auto">
          <a:xfrm>
            <a:off x="5638800" y="4838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34" name="Rectangle 900"/>
          <p:cNvSpPr>
            <a:spLocks noChangeArrowheads="1"/>
          </p:cNvSpPr>
          <p:nvPr/>
        </p:nvSpPr>
        <p:spPr bwMode="auto">
          <a:xfrm>
            <a:off x="2209800" y="4457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35" name="Rectangle 901"/>
          <p:cNvSpPr>
            <a:spLocks noChangeArrowheads="1"/>
          </p:cNvSpPr>
          <p:nvPr/>
        </p:nvSpPr>
        <p:spPr bwMode="auto">
          <a:xfrm>
            <a:off x="2590800" y="4457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36" name="Rectangle 902"/>
          <p:cNvSpPr>
            <a:spLocks noChangeArrowheads="1"/>
          </p:cNvSpPr>
          <p:nvPr/>
        </p:nvSpPr>
        <p:spPr bwMode="auto">
          <a:xfrm>
            <a:off x="2971800" y="4457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37" name="Rectangle 903"/>
          <p:cNvSpPr>
            <a:spLocks noChangeArrowheads="1"/>
          </p:cNvSpPr>
          <p:nvPr/>
        </p:nvSpPr>
        <p:spPr bwMode="auto">
          <a:xfrm>
            <a:off x="3352800" y="4457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38" name="Rectangle 904"/>
          <p:cNvSpPr>
            <a:spLocks noChangeArrowheads="1"/>
          </p:cNvSpPr>
          <p:nvPr/>
        </p:nvSpPr>
        <p:spPr bwMode="auto">
          <a:xfrm>
            <a:off x="3733800" y="4457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39" name="Rectangle 905"/>
          <p:cNvSpPr>
            <a:spLocks noChangeArrowheads="1"/>
          </p:cNvSpPr>
          <p:nvPr/>
        </p:nvSpPr>
        <p:spPr bwMode="auto">
          <a:xfrm>
            <a:off x="4114800" y="4457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40" name="Rectangle 906"/>
          <p:cNvSpPr>
            <a:spLocks noChangeArrowheads="1"/>
          </p:cNvSpPr>
          <p:nvPr/>
        </p:nvSpPr>
        <p:spPr bwMode="auto">
          <a:xfrm>
            <a:off x="4495800" y="4457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41" name="Rectangle 907"/>
          <p:cNvSpPr>
            <a:spLocks noChangeArrowheads="1"/>
          </p:cNvSpPr>
          <p:nvPr/>
        </p:nvSpPr>
        <p:spPr bwMode="auto">
          <a:xfrm>
            <a:off x="4876800" y="4457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42" name="Rectangle 908"/>
          <p:cNvSpPr>
            <a:spLocks noChangeArrowheads="1"/>
          </p:cNvSpPr>
          <p:nvPr/>
        </p:nvSpPr>
        <p:spPr bwMode="auto">
          <a:xfrm>
            <a:off x="5257800" y="4457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43" name="Rectangle 909"/>
          <p:cNvSpPr>
            <a:spLocks noChangeArrowheads="1"/>
          </p:cNvSpPr>
          <p:nvPr/>
        </p:nvSpPr>
        <p:spPr bwMode="auto">
          <a:xfrm>
            <a:off x="5638800" y="4457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44" name="Rectangle 910"/>
          <p:cNvSpPr>
            <a:spLocks noChangeArrowheads="1"/>
          </p:cNvSpPr>
          <p:nvPr/>
        </p:nvSpPr>
        <p:spPr bwMode="auto">
          <a:xfrm>
            <a:off x="2209800" y="4076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45" name="Rectangle 911"/>
          <p:cNvSpPr>
            <a:spLocks noChangeArrowheads="1"/>
          </p:cNvSpPr>
          <p:nvPr/>
        </p:nvSpPr>
        <p:spPr bwMode="auto">
          <a:xfrm>
            <a:off x="2590800" y="4076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46" name="Rectangle 912"/>
          <p:cNvSpPr>
            <a:spLocks noChangeArrowheads="1"/>
          </p:cNvSpPr>
          <p:nvPr/>
        </p:nvSpPr>
        <p:spPr bwMode="auto">
          <a:xfrm>
            <a:off x="2971800" y="4076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47" name="Rectangle 913"/>
          <p:cNvSpPr>
            <a:spLocks noChangeArrowheads="1"/>
          </p:cNvSpPr>
          <p:nvPr/>
        </p:nvSpPr>
        <p:spPr bwMode="auto">
          <a:xfrm>
            <a:off x="3352800" y="4076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48" name="Rectangle 914"/>
          <p:cNvSpPr>
            <a:spLocks noChangeArrowheads="1"/>
          </p:cNvSpPr>
          <p:nvPr/>
        </p:nvSpPr>
        <p:spPr bwMode="auto">
          <a:xfrm>
            <a:off x="3733800" y="4076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49" name="Rectangle 915"/>
          <p:cNvSpPr>
            <a:spLocks noChangeArrowheads="1"/>
          </p:cNvSpPr>
          <p:nvPr/>
        </p:nvSpPr>
        <p:spPr bwMode="auto">
          <a:xfrm>
            <a:off x="4114800" y="4076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50" name="Rectangle 916"/>
          <p:cNvSpPr>
            <a:spLocks noChangeArrowheads="1"/>
          </p:cNvSpPr>
          <p:nvPr/>
        </p:nvSpPr>
        <p:spPr bwMode="auto">
          <a:xfrm>
            <a:off x="4495800" y="4076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51" name="Rectangle 917"/>
          <p:cNvSpPr>
            <a:spLocks noChangeArrowheads="1"/>
          </p:cNvSpPr>
          <p:nvPr/>
        </p:nvSpPr>
        <p:spPr bwMode="auto">
          <a:xfrm>
            <a:off x="4876800" y="4076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52" name="Rectangle 918"/>
          <p:cNvSpPr>
            <a:spLocks noChangeArrowheads="1"/>
          </p:cNvSpPr>
          <p:nvPr/>
        </p:nvSpPr>
        <p:spPr bwMode="auto">
          <a:xfrm>
            <a:off x="5257800" y="4076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53" name="Rectangle 919"/>
          <p:cNvSpPr>
            <a:spLocks noChangeArrowheads="1"/>
          </p:cNvSpPr>
          <p:nvPr/>
        </p:nvSpPr>
        <p:spPr bwMode="auto">
          <a:xfrm>
            <a:off x="5638800" y="4076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54" name="Rectangle 920"/>
          <p:cNvSpPr>
            <a:spLocks noChangeArrowheads="1"/>
          </p:cNvSpPr>
          <p:nvPr/>
        </p:nvSpPr>
        <p:spPr bwMode="auto">
          <a:xfrm>
            <a:off x="2209800" y="3695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55" name="Rectangle 921"/>
          <p:cNvSpPr>
            <a:spLocks noChangeArrowheads="1"/>
          </p:cNvSpPr>
          <p:nvPr/>
        </p:nvSpPr>
        <p:spPr bwMode="auto">
          <a:xfrm>
            <a:off x="2590800" y="3695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56" name="Rectangle 922"/>
          <p:cNvSpPr>
            <a:spLocks noChangeArrowheads="1"/>
          </p:cNvSpPr>
          <p:nvPr/>
        </p:nvSpPr>
        <p:spPr bwMode="auto">
          <a:xfrm>
            <a:off x="2971800" y="3695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57" name="Rectangle 923"/>
          <p:cNvSpPr>
            <a:spLocks noChangeArrowheads="1"/>
          </p:cNvSpPr>
          <p:nvPr/>
        </p:nvSpPr>
        <p:spPr bwMode="auto">
          <a:xfrm>
            <a:off x="3352800" y="3695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58" name="Rectangle 924"/>
          <p:cNvSpPr>
            <a:spLocks noChangeArrowheads="1"/>
          </p:cNvSpPr>
          <p:nvPr/>
        </p:nvSpPr>
        <p:spPr bwMode="auto">
          <a:xfrm>
            <a:off x="3733800" y="3695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59" name="Rectangle 925"/>
          <p:cNvSpPr>
            <a:spLocks noChangeArrowheads="1"/>
          </p:cNvSpPr>
          <p:nvPr/>
        </p:nvSpPr>
        <p:spPr bwMode="auto">
          <a:xfrm>
            <a:off x="4114800" y="3695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60" name="Rectangle 926"/>
          <p:cNvSpPr>
            <a:spLocks noChangeArrowheads="1"/>
          </p:cNvSpPr>
          <p:nvPr/>
        </p:nvSpPr>
        <p:spPr bwMode="auto">
          <a:xfrm>
            <a:off x="4495800" y="3695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61" name="Rectangle 927"/>
          <p:cNvSpPr>
            <a:spLocks noChangeArrowheads="1"/>
          </p:cNvSpPr>
          <p:nvPr/>
        </p:nvSpPr>
        <p:spPr bwMode="auto">
          <a:xfrm>
            <a:off x="4876800" y="3695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62" name="Rectangle 928"/>
          <p:cNvSpPr>
            <a:spLocks noChangeArrowheads="1"/>
          </p:cNvSpPr>
          <p:nvPr/>
        </p:nvSpPr>
        <p:spPr bwMode="auto">
          <a:xfrm>
            <a:off x="5257800" y="3695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63" name="Rectangle 929"/>
          <p:cNvSpPr>
            <a:spLocks noChangeArrowheads="1"/>
          </p:cNvSpPr>
          <p:nvPr/>
        </p:nvSpPr>
        <p:spPr bwMode="auto">
          <a:xfrm>
            <a:off x="5638800" y="3695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64" name="Rectangle 930"/>
          <p:cNvSpPr>
            <a:spLocks noChangeArrowheads="1"/>
          </p:cNvSpPr>
          <p:nvPr/>
        </p:nvSpPr>
        <p:spPr bwMode="auto">
          <a:xfrm>
            <a:off x="2209800" y="3314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65" name="Rectangle 931"/>
          <p:cNvSpPr>
            <a:spLocks noChangeArrowheads="1"/>
          </p:cNvSpPr>
          <p:nvPr/>
        </p:nvSpPr>
        <p:spPr bwMode="auto">
          <a:xfrm>
            <a:off x="2590800" y="3314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66" name="Rectangle 932"/>
          <p:cNvSpPr>
            <a:spLocks noChangeArrowheads="1"/>
          </p:cNvSpPr>
          <p:nvPr/>
        </p:nvSpPr>
        <p:spPr bwMode="auto">
          <a:xfrm>
            <a:off x="2971800" y="3314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67" name="Rectangle 933"/>
          <p:cNvSpPr>
            <a:spLocks noChangeArrowheads="1"/>
          </p:cNvSpPr>
          <p:nvPr/>
        </p:nvSpPr>
        <p:spPr bwMode="auto">
          <a:xfrm>
            <a:off x="3352800" y="3314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68" name="Rectangle 934"/>
          <p:cNvSpPr>
            <a:spLocks noChangeArrowheads="1"/>
          </p:cNvSpPr>
          <p:nvPr/>
        </p:nvSpPr>
        <p:spPr bwMode="auto">
          <a:xfrm>
            <a:off x="3733800" y="3314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69" name="Rectangle 935"/>
          <p:cNvSpPr>
            <a:spLocks noChangeArrowheads="1"/>
          </p:cNvSpPr>
          <p:nvPr/>
        </p:nvSpPr>
        <p:spPr bwMode="auto">
          <a:xfrm>
            <a:off x="4114800" y="3314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70" name="Rectangle 936"/>
          <p:cNvSpPr>
            <a:spLocks noChangeArrowheads="1"/>
          </p:cNvSpPr>
          <p:nvPr/>
        </p:nvSpPr>
        <p:spPr bwMode="auto">
          <a:xfrm>
            <a:off x="4495800" y="3314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71" name="Rectangle 937"/>
          <p:cNvSpPr>
            <a:spLocks noChangeArrowheads="1"/>
          </p:cNvSpPr>
          <p:nvPr/>
        </p:nvSpPr>
        <p:spPr bwMode="auto">
          <a:xfrm>
            <a:off x="4876800" y="3314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72" name="Rectangle 938"/>
          <p:cNvSpPr>
            <a:spLocks noChangeArrowheads="1"/>
          </p:cNvSpPr>
          <p:nvPr/>
        </p:nvSpPr>
        <p:spPr bwMode="auto">
          <a:xfrm>
            <a:off x="5257800" y="3314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73" name="Rectangle 939"/>
          <p:cNvSpPr>
            <a:spLocks noChangeArrowheads="1"/>
          </p:cNvSpPr>
          <p:nvPr/>
        </p:nvSpPr>
        <p:spPr bwMode="auto">
          <a:xfrm>
            <a:off x="5638800" y="3314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74" name="Rectangle 940"/>
          <p:cNvSpPr>
            <a:spLocks noChangeArrowheads="1"/>
          </p:cNvSpPr>
          <p:nvPr/>
        </p:nvSpPr>
        <p:spPr bwMode="auto">
          <a:xfrm>
            <a:off x="2209800" y="2933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75" name="Rectangle 941"/>
          <p:cNvSpPr>
            <a:spLocks noChangeArrowheads="1"/>
          </p:cNvSpPr>
          <p:nvPr/>
        </p:nvSpPr>
        <p:spPr bwMode="auto">
          <a:xfrm>
            <a:off x="2590800" y="2933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76" name="Rectangle 942"/>
          <p:cNvSpPr>
            <a:spLocks noChangeArrowheads="1"/>
          </p:cNvSpPr>
          <p:nvPr/>
        </p:nvSpPr>
        <p:spPr bwMode="auto">
          <a:xfrm>
            <a:off x="2971800" y="2933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77" name="Rectangle 943"/>
          <p:cNvSpPr>
            <a:spLocks noChangeArrowheads="1"/>
          </p:cNvSpPr>
          <p:nvPr/>
        </p:nvSpPr>
        <p:spPr bwMode="auto">
          <a:xfrm>
            <a:off x="3352800" y="2933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78" name="Rectangle 944"/>
          <p:cNvSpPr>
            <a:spLocks noChangeArrowheads="1"/>
          </p:cNvSpPr>
          <p:nvPr/>
        </p:nvSpPr>
        <p:spPr bwMode="auto">
          <a:xfrm>
            <a:off x="3733800" y="2933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79" name="Rectangle 945"/>
          <p:cNvSpPr>
            <a:spLocks noChangeArrowheads="1"/>
          </p:cNvSpPr>
          <p:nvPr/>
        </p:nvSpPr>
        <p:spPr bwMode="auto">
          <a:xfrm>
            <a:off x="4114800" y="2933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80" name="Rectangle 946"/>
          <p:cNvSpPr>
            <a:spLocks noChangeArrowheads="1"/>
          </p:cNvSpPr>
          <p:nvPr/>
        </p:nvSpPr>
        <p:spPr bwMode="auto">
          <a:xfrm>
            <a:off x="4495800" y="2933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81" name="Rectangle 947"/>
          <p:cNvSpPr>
            <a:spLocks noChangeArrowheads="1"/>
          </p:cNvSpPr>
          <p:nvPr/>
        </p:nvSpPr>
        <p:spPr bwMode="auto">
          <a:xfrm>
            <a:off x="4876800" y="2933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82" name="Rectangle 948"/>
          <p:cNvSpPr>
            <a:spLocks noChangeArrowheads="1"/>
          </p:cNvSpPr>
          <p:nvPr/>
        </p:nvSpPr>
        <p:spPr bwMode="auto">
          <a:xfrm>
            <a:off x="5257800" y="2933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83" name="Rectangle 949"/>
          <p:cNvSpPr>
            <a:spLocks noChangeArrowheads="1"/>
          </p:cNvSpPr>
          <p:nvPr/>
        </p:nvSpPr>
        <p:spPr bwMode="auto">
          <a:xfrm>
            <a:off x="5638800" y="2933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84" name="Rectangle 950"/>
          <p:cNvSpPr>
            <a:spLocks noChangeArrowheads="1"/>
          </p:cNvSpPr>
          <p:nvPr/>
        </p:nvSpPr>
        <p:spPr bwMode="auto">
          <a:xfrm>
            <a:off x="2209800" y="2552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85" name="Rectangle 951"/>
          <p:cNvSpPr>
            <a:spLocks noChangeArrowheads="1"/>
          </p:cNvSpPr>
          <p:nvPr/>
        </p:nvSpPr>
        <p:spPr bwMode="auto">
          <a:xfrm>
            <a:off x="2590800" y="2552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86" name="Rectangle 952"/>
          <p:cNvSpPr>
            <a:spLocks noChangeArrowheads="1"/>
          </p:cNvSpPr>
          <p:nvPr/>
        </p:nvSpPr>
        <p:spPr bwMode="auto">
          <a:xfrm>
            <a:off x="2971800" y="2552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87" name="Rectangle 953"/>
          <p:cNvSpPr>
            <a:spLocks noChangeArrowheads="1"/>
          </p:cNvSpPr>
          <p:nvPr/>
        </p:nvSpPr>
        <p:spPr bwMode="auto">
          <a:xfrm>
            <a:off x="3352800" y="2552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88" name="Rectangle 954"/>
          <p:cNvSpPr>
            <a:spLocks noChangeArrowheads="1"/>
          </p:cNvSpPr>
          <p:nvPr/>
        </p:nvSpPr>
        <p:spPr bwMode="auto">
          <a:xfrm>
            <a:off x="3733800" y="2552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89" name="Rectangle 955"/>
          <p:cNvSpPr>
            <a:spLocks noChangeArrowheads="1"/>
          </p:cNvSpPr>
          <p:nvPr/>
        </p:nvSpPr>
        <p:spPr bwMode="auto">
          <a:xfrm>
            <a:off x="4114800" y="2552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90" name="Rectangle 956"/>
          <p:cNvSpPr>
            <a:spLocks noChangeArrowheads="1"/>
          </p:cNvSpPr>
          <p:nvPr/>
        </p:nvSpPr>
        <p:spPr bwMode="auto">
          <a:xfrm>
            <a:off x="4495800" y="2552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91" name="Rectangle 957"/>
          <p:cNvSpPr>
            <a:spLocks noChangeArrowheads="1"/>
          </p:cNvSpPr>
          <p:nvPr/>
        </p:nvSpPr>
        <p:spPr bwMode="auto">
          <a:xfrm>
            <a:off x="4876800" y="2552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92" name="Rectangle 958"/>
          <p:cNvSpPr>
            <a:spLocks noChangeArrowheads="1"/>
          </p:cNvSpPr>
          <p:nvPr/>
        </p:nvSpPr>
        <p:spPr bwMode="auto">
          <a:xfrm>
            <a:off x="5257800" y="2552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93" name="Rectangle 959"/>
          <p:cNvSpPr>
            <a:spLocks noChangeArrowheads="1"/>
          </p:cNvSpPr>
          <p:nvPr/>
        </p:nvSpPr>
        <p:spPr bwMode="auto">
          <a:xfrm>
            <a:off x="5638800" y="2552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94" name="Rectangle 960"/>
          <p:cNvSpPr>
            <a:spLocks noChangeArrowheads="1"/>
          </p:cNvSpPr>
          <p:nvPr/>
        </p:nvSpPr>
        <p:spPr bwMode="auto">
          <a:xfrm>
            <a:off x="2209800" y="2171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95" name="Rectangle 961"/>
          <p:cNvSpPr>
            <a:spLocks noChangeArrowheads="1"/>
          </p:cNvSpPr>
          <p:nvPr/>
        </p:nvSpPr>
        <p:spPr bwMode="auto">
          <a:xfrm>
            <a:off x="2590800" y="2171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96" name="Rectangle 962"/>
          <p:cNvSpPr>
            <a:spLocks noChangeArrowheads="1"/>
          </p:cNvSpPr>
          <p:nvPr/>
        </p:nvSpPr>
        <p:spPr bwMode="auto">
          <a:xfrm>
            <a:off x="2971800" y="2171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97" name="Rectangle 963"/>
          <p:cNvSpPr>
            <a:spLocks noChangeArrowheads="1"/>
          </p:cNvSpPr>
          <p:nvPr/>
        </p:nvSpPr>
        <p:spPr bwMode="auto">
          <a:xfrm>
            <a:off x="3352800" y="2171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98" name="Rectangle 964"/>
          <p:cNvSpPr>
            <a:spLocks noChangeArrowheads="1"/>
          </p:cNvSpPr>
          <p:nvPr/>
        </p:nvSpPr>
        <p:spPr bwMode="auto">
          <a:xfrm>
            <a:off x="3733800" y="2171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99" name="Rectangle 965"/>
          <p:cNvSpPr>
            <a:spLocks noChangeArrowheads="1"/>
          </p:cNvSpPr>
          <p:nvPr/>
        </p:nvSpPr>
        <p:spPr bwMode="auto">
          <a:xfrm>
            <a:off x="4114800" y="2171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300" name="Rectangle 966"/>
          <p:cNvSpPr>
            <a:spLocks noChangeArrowheads="1"/>
          </p:cNvSpPr>
          <p:nvPr/>
        </p:nvSpPr>
        <p:spPr bwMode="auto">
          <a:xfrm>
            <a:off x="4495800" y="2171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301" name="Rectangle 967"/>
          <p:cNvSpPr>
            <a:spLocks noChangeArrowheads="1"/>
          </p:cNvSpPr>
          <p:nvPr/>
        </p:nvSpPr>
        <p:spPr bwMode="auto">
          <a:xfrm>
            <a:off x="4876800" y="2171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302" name="Rectangle 968"/>
          <p:cNvSpPr>
            <a:spLocks noChangeArrowheads="1"/>
          </p:cNvSpPr>
          <p:nvPr/>
        </p:nvSpPr>
        <p:spPr bwMode="auto">
          <a:xfrm>
            <a:off x="5257800" y="2171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303" name="Rectangle 969"/>
          <p:cNvSpPr>
            <a:spLocks noChangeArrowheads="1"/>
          </p:cNvSpPr>
          <p:nvPr/>
        </p:nvSpPr>
        <p:spPr bwMode="auto">
          <a:xfrm>
            <a:off x="5638800" y="2171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304" name="Line 970"/>
          <p:cNvSpPr>
            <a:spLocks noChangeShapeType="1"/>
          </p:cNvSpPr>
          <p:nvPr/>
        </p:nvSpPr>
        <p:spPr bwMode="auto">
          <a:xfrm>
            <a:off x="2209800" y="5981700"/>
            <a:ext cx="3810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05" name="Line 971"/>
          <p:cNvSpPr>
            <a:spLocks noChangeShapeType="1"/>
          </p:cNvSpPr>
          <p:nvPr/>
        </p:nvSpPr>
        <p:spPr bwMode="auto">
          <a:xfrm flipV="1">
            <a:off x="2209800" y="2171700"/>
            <a:ext cx="0" cy="3810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306" name="Group 982"/>
          <p:cNvGrpSpPr>
            <a:grpSpLocks/>
          </p:cNvGrpSpPr>
          <p:nvPr/>
        </p:nvGrpSpPr>
        <p:grpSpPr bwMode="auto">
          <a:xfrm>
            <a:off x="1676400" y="2019301"/>
            <a:ext cx="4476750" cy="4435475"/>
            <a:chOff x="1104" y="703"/>
            <a:chExt cx="2820" cy="2794"/>
          </a:xfrm>
        </p:grpSpPr>
        <p:sp>
          <p:nvSpPr>
            <p:cNvPr id="8330" name="Text Box 983"/>
            <p:cNvSpPr txBox="1">
              <a:spLocks noChangeArrowheads="1"/>
            </p:cNvSpPr>
            <p:nvPr/>
          </p:nvSpPr>
          <p:spPr bwMode="auto">
            <a:xfrm>
              <a:off x="1104" y="703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/>
                <a:t>10</a:t>
              </a:r>
            </a:p>
          </p:txBody>
        </p:sp>
        <p:sp>
          <p:nvSpPr>
            <p:cNvPr id="8331" name="Text Box 984"/>
            <p:cNvSpPr txBox="1">
              <a:spLocks noChangeArrowheads="1"/>
            </p:cNvSpPr>
            <p:nvPr/>
          </p:nvSpPr>
          <p:spPr bwMode="auto">
            <a:xfrm>
              <a:off x="1536" y="3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/>
                <a:t>1</a:t>
              </a:r>
            </a:p>
          </p:txBody>
        </p:sp>
        <p:sp>
          <p:nvSpPr>
            <p:cNvPr id="8332" name="Text Box 985"/>
            <p:cNvSpPr txBox="1">
              <a:spLocks noChangeArrowheads="1"/>
            </p:cNvSpPr>
            <p:nvPr/>
          </p:nvSpPr>
          <p:spPr bwMode="auto">
            <a:xfrm>
              <a:off x="1776" y="3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/>
                <a:t>2</a:t>
              </a:r>
            </a:p>
          </p:txBody>
        </p:sp>
        <p:sp>
          <p:nvSpPr>
            <p:cNvPr id="8333" name="Text Box 986"/>
            <p:cNvSpPr txBox="1">
              <a:spLocks noChangeArrowheads="1"/>
            </p:cNvSpPr>
            <p:nvPr/>
          </p:nvSpPr>
          <p:spPr bwMode="auto">
            <a:xfrm>
              <a:off x="2016" y="3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/>
                <a:t>3</a:t>
              </a:r>
            </a:p>
          </p:txBody>
        </p:sp>
        <p:sp>
          <p:nvSpPr>
            <p:cNvPr id="8334" name="Text Box 987"/>
            <p:cNvSpPr txBox="1">
              <a:spLocks noChangeArrowheads="1"/>
            </p:cNvSpPr>
            <p:nvPr/>
          </p:nvSpPr>
          <p:spPr bwMode="auto">
            <a:xfrm>
              <a:off x="2256" y="3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/>
                <a:t>4</a:t>
              </a:r>
            </a:p>
          </p:txBody>
        </p:sp>
        <p:sp>
          <p:nvSpPr>
            <p:cNvPr id="8335" name="Text Box 988"/>
            <p:cNvSpPr txBox="1">
              <a:spLocks noChangeArrowheads="1"/>
            </p:cNvSpPr>
            <p:nvPr/>
          </p:nvSpPr>
          <p:spPr bwMode="auto">
            <a:xfrm>
              <a:off x="2496" y="3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/>
                <a:t>5</a:t>
              </a:r>
            </a:p>
          </p:txBody>
        </p:sp>
        <p:sp>
          <p:nvSpPr>
            <p:cNvPr id="8336" name="Text Box 989"/>
            <p:cNvSpPr txBox="1">
              <a:spLocks noChangeArrowheads="1"/>
            </p:cNvSpPr>
            <p:nvPr/>
          </p:nvSpPr>
          <p:spPr bwMode="auto">
            <a:xfrm>
              <a:off x="2736" y="3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/>
                <a:t>6</a:t>
              </a:r>
            </a:p>
          </p:txBody>
        </p:sp>
        <p:sp>
          <p:nvSpPr>
            <p:cNvPr id="8337" name="Text Box 990"/>
            <p:cNvSpPr txBox="1">
              <a:spLocks noChangeArrowheads="1"/>
            </p:cNvSpPr>
            <p:nvPr/>
          </p:nvSpPr>
          <p:spPr bwMode="auto">
            <a:xfrm>
              <a:off x="2976" y="3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/>
                <a:t>7</a:t>
              </a:r>
            </a:p>
          </p:txBody>
        </p:sp>
        <p:sp>
          <p:nvSpPr>
            <p:cNvPr id="8338" name="Text Box 991"/>
            <p:cNvSpPr txBox="1">
              <a:spLocks noChangeArrowheads="1"/>
            </p:cNvSpPr>
            <p:nvPr/>
          </p:nvSpPr>
          <p:spPr bwMode="auto">
            <a:xfrm>
              <a:off x="3216" y="3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/>
                <a:t>8</a:t>
              </a:r>
            </a:p>
          </p:txBody>
        </p:sp>
        <p:sp>
          <p:nvSpPr>
            <p:cNvPr id="8339" name="Text Box 992"/>
            <p:cNvSpPr txBox="1">
              <a:spLocks noChangeArrowheads="1"/>
            </p:cNvSpPr>
            <p:nvPr/>
          </p:nvSpPr>
          <p:spPr bwMode="auto">
            <a:xfrm>
              <a:off x="3456" y="324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/>
                <a:t>9</a:t>
              </a:r>
            </a:p>
          </p:txBody>
        </p:sp>
        <p:sp>
          <p:nvSpPr>
            <p:cNvPr id="8340" name="Text Box 993"/>
            <p:cNvSpPr txBox="1">
              <a:spLocks noChangeArrowheads="1"/>
            </p:cNvSpPr>
            <p:nvPr/>
          </p:nvSpPr>
          <p:spPr bwMode="auto">
            <a:xfrm>
              <a:off x="3648" y="3247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/>
                <a:t>10</a:t>
              </a:r>
            </a:p>
          </p:txBody>
        </p:sp>
        <p:sp>
          <p:nvSpPr>
            <p:cNvPr id="8341" name="Text Box 994"/>
            <p:cNvSpPr txBox="1">
              <a:spLocks noChangeArrowheads="1"/>
            </p:cNvSpPr>
            <p:nvPr/>
          </p:nvSpPr>
          <p:spPr bwMode="auto">
            <a:xfrm>
              <a:off x="1152" y="286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/>
                <a:t>1</a:t>
              </a:r>
            </a:p>
          </p:txBody>
        </p:sp>
        <p:sp>
          <p:nvSpPr>
            <p:cNvPr id="8342" name="Text Box 995"/>
            <p:cNvSpPr txBox="1">
              <a:spLocks noChangeArrowheads="1"/>
            </p:cNvSpPr>
            <p:nvPr/>
          </p:nvSpPr>
          <p:spPr bwMode="auto">
            <a:xfrm>
              <a:off x="1152" y="262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/>
                <a:t>2</a:t>
              </a:r>
            </a:p>
          </p:txBody>
        </p:sp>
        <p:sp>
          <p:nvSpPr>
            <p:cNvPr id="8343" name="Text Box 996"/>
            <p:cNvSpPr txBox="1">
              <a:spLocks noChangeArrowheads="1"/>
            </p:cNvSpPr>
            <p:nvPr/>
          </p:nvSpPr>
          <p:spPr bwMode="auto">
            <a:xfrm>
              <a:off x="1152" y="23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/>
                <a:t>3</a:t>
              </a:r>
            </a:p>
          </p:txBody>
        </p:sp>
        <p:sp>
          <p:nvSpPr>
            <p:cNvPr id="8344" name="Text Box 997"/>
            <p:cNvSpPr txBox="1">
              <a:spLocks noChangeArrowheads="1"/>
            </p:cNvSpPr>
            <p:nvPr/>
          </p:nvSpPr>
          <p:spPr bwMode="auto">
            <a:xfrm>
              <a:off x="1152" y="214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/>
                <a:t>4</a:t>
              </a:r>
            </a:p>
          </p:txBody>
        </p:sp>
        <p:sp>
          <p:nvSpPr>
            <p:cNvPr id="8345" name="Text Box 998"/>
            <p:cNvSpPr txBox="1">
              <a:spLocks noChangeArrowheads="1"/>
            </p:cNvSpPr>
            <p:nvPr/>
          </p:nvSpPr>
          <p:spPr bwMode="auto">
            <a:xfrm>
              <a:off x="1152" y="190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/>
                <a:t>5</a:t>
              </a:r>
            </a:p>
          </p:txBody>
        </p:sp>
        <p:sp>
          <p:nvSpPr>
            <p:cNvPr id="8346" name="Text Box 999"/>
            <p:cNvSpPr txBox="1">
              <a:spLocks noChangeArrowheads="1"/>
            </p:cNvSpPr>
            <p:nvPr/>
          </p:nvSpPr>
          <p:spPr bwMode="auto">
            <a:xfrm>
              <a:off x="1152" y="166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/>
                <a:t>6</a:t>
              </a:r>
            </a:p>
          </p:txBody>
        </p:sp>
        <p:sp>
          <p:nvSpPr>
            <p:cNvPr id="8347" name="Text Box 1000"/>
            <p:cNvSpPr txBox="1">
              <a:spLocks noChangeArrowheads="1"/>
            </p:cNvSpPr>
            <p:nvPr/>
          </p:nvSpPr>
          <p:spPr bwMode="auto">
            <a:xfrm>
              <a:off x="1152" y="142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/>
                <a:t>7</a:t>
              </a:r>
            </a:p>
          </p:txBody>
        </p:sp>
        <p:sp>
          <p:nvSpPr>
            <p:cNvPr id="8348" name="Text Box 1001"/>
            <p:cNvSpPr txBox="1">
              <a:spLocks noChangeArrowheads="1"/>
            </p:cNvSpPr>
            <p:nvPr/>
          </p:nvSpPr>
          <p:spPr bwMode="auto">
            <a:xfrm>
              <a:off x="1152" y="11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/>
                <a:t>8</a:t>
              </a:r>
            </a:p>
          </p:txBody>
        </p:sp>
        <p:sp>
          <p:nvSpPr>
            <p:cNvPr id="8349" name="Text Box 1002"/>
            <p:cNvSpPr txBox="1">
              <a:spLocks noChangeArrowheads="1"/>
            </p:cNvSpPr>
            <p:nvPr/>
          </p:nvSpPr>
          <p:spPr bwMode="auto">
            <a:xfrm>
              <a:off x="1152" y="94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/>
                <a:t>9</a:t>
              </a:r>
            </a:p>
          </p:txBody>
        </p:sp>
      </p:grpSp>
      <p:sp>
        <p:nvSpPr>
          <p:cNvPr id="85995" name="Rectangle 1003"/>
          <p:cNvSpPr>
            <a:spLocks noChangeArrowheads="1"/>
          </p:cNvSpPr>
          <p:nvPr/>
        </p:nvSpPr>
        <p:spPr bwMode="auto">
          <a:xfrm>
            <a:off x="2971800" y="6362701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Word IDs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309" name="Line 1006"/>
          <p:cNvSpPr>
            <a:spLocks noChangeShapeType="1"/>
          </p:cNvSpPr>
          <p:nvPr/>
        </p:nvSpPr>
        <p:spPr bwMode="auto">
          <a:xfrm flipV="1">
            <a:off x="4181475" y="2847975"/>
            <a:ext cx="76200" cy="381000"/>
          </a:xfrm>
          <a:prstGeom prst="line">
            <a:avLst/>
          </a:prstGeom>
          <a:noFill/>
          <a:ln w="539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0" name="Line 1007"/>
          <p:cNvSpPr>
            <a:spLocks noChangeShapeType="1"/>
          </p:cNvSpPr>
          <p:nvPr/>
        </p:nvSpPr>
        <p:spPr bwMode="auto">
          <a:xfrm flipV="1">
            <a:off x="4191000" y="2552700"/>
            <a:ext cx="990600" cy="704850"/>
          </a:xfrm>
          <a:prstGeom prst="line">
            <a:avLst/>
          </a:prstGeom>
          <a:noFill/>
          <a:ln w="25400">
            <a:solidFill>
              <a:srgbClr val="808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1" name="Line 1008"/>
          <p:cNvSpPr>
            <a:spLocks noChangeShapeType="1"/>
          </p:cNvSpPr>
          <p:nvPr/>
        </p:nvSpPr>
        <p:spPr bwMode="auto">
          <a:xfrm>
            <a:off x="4248150" y="3333750"/>
            <a:ext cx="1085850" cy="133350"/>
          </a:xfrm>
          <a:prstGeom prst="line">
            <a:avLst/>
          </a:prstGeom>
          <a:noFill/>
          <a:ln w="25400">
            <a:solidFill>
              <a:srgbClr val="808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2" name="Line 1009"/>
          <p:cNvSpPr>
            <a:spLocks noChangeShapeType="1"/>
          </p:cNvSpPr>
          <p:nvPr/>
        </p:nvSpPr>
        <p:spPr bwMode="auto">
          <a:xfrm>
            <a:off x="4210051" y="3371850"/>
            <a:ext cx="371475" cy="95250"/>
          </a:xfrm>
          <a:prstGeom prst="line">
            <a:avLst/>
          </a:prstGeom>
          <a:noFill/>
          <a:ln w="25400">
            <a:solidFill>
              <a:srgbClr val="808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3" name="Line 1010"/>
          <p:cNvSpPr>
            <a:spLocks noChangeShapeType="1"/>
          </p:cNvSpPr>
          <p:nvPr/>
        </p:nvSpPr>
        <p:spPr bwMode="auto">
          <a:xfrm>
            <a:off x="4210051" y="3371851"/>
            <a:ext cx="1038225" cy="847725"/>
          </a:xfrm>
          <a:prstGeom prst="line">
            <a:avLst/>
          </a:prstGeom>
          <a:noFill/>
          <a:ln w="25400">
            <a:solidFill>
              <a:srgbClr val="808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4" name="Line 1011"/>
          <p:cNvSpPr>
            <a:spLocks noChangeShapeType="1"/>
          </p:cNvSpPr>
          <p:nvPr/>
        </p:nvSpPr>
        <p:spPr bwMode="auto">
          <a:xfrm flipH="1">
            <a:off x="3238500" y="3371850"/>
            <a:ext cx="857250" cy="514350"/>
          </a:xfrm>
          <a:prstGeom prst="line">
            <a:avLst/>
          </a:prstGeom>
          <a:noFill/>
          <a:ln w="25400">
            <a:solidFill>
              <a:srgbClr val="808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5" name="Line 1012"/>
          <p:cNvSpPr>
            <a:spLocks noChangeShapeType="1"/>
          </p:cNvSpPr>
          <p:nvPr/>
        </p:nvSpPr>
        <p:spPr bwMode="auto">
          <a:xfrm flipH="1">
            <a:off x="2543176" y="3352800"/>
            <a:ext cx="1533525" cy="838200"/>
          </a:xfrm>
          <a:prstGeom prst="line">
            <a:avLst/>
          </a:prstGeom>
          <a:noFill/>
          <a:ln w="25400">
            <a:solidFill>
              <a:srgbClr val="808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6" name="Line 1013"/>
          <p:cNvSpPr>
            <a:spLocks noChangeShapeType="1"/>
          </p:cNvSpPr>
          <p:nvPr/>
        </p:nvSpPr>
        <p:spPr bwMode="auto">
          <a:xfrm flipH="1">
            <a:off x="2705101" y="3375025"/>
            <a:ext cx="1400175" cy="1339850"/>
          </a:xfrm>
          <a:prstGeom prst="line">
            <a:avLst/>
          </a:prstGeom>
          <a:noFill/>
          <a:ln w="25400">
            <a:solidFill>
              <a:srgbClr val="808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7" name="Line 1014"/>
          <p:cNvSpPr>
            <a:spLocks noChangeShapeType="1"/>
          </p:cNvSpPr>
          <p:nvPr/>
        </p:nvSpPr>
        <p:spPr bwMode="auto">
          <a:xfrm flipH="1">
            <a:off x="2466976" y="3387725"/>
            <a:ext cx="1641475" cy="2146300"/>
          </a:xfrm>
          <a:prstGeom prst="line">
            <a:avLst/>
          </a:prstGeom>
          <a:noFill/>
          <a:ln w="25400">
            <a:solidFill>
              <a:srgbClr val="808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8" name="Line 1015"/>
          <p:cNvSpPr>
            <a:spLocks noChangeShapeType="1"/>
          </p:cNvSpPr>
          <p:nvPr/>
        </p:nvSpPr>
        <p:spPr bwMode="auto">
          <a:xfrm flipH="1">
            <a:off x="3286126" y="3397250"/>
            <a:ext cx="828675" cy="1841500"/>
          </a:xfrm>
          <a:prstGeom prst="line">
            <a:avLst/>
          </a:prstGeom>
          <a:noFill/>
          <a:ln w="25400">
            <a:solidFill>
              <a:srgbClr val="808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9" name="AutoShape 1004"/>
          <p:cNvSpPr>
            <a:spLocks noChangeArrowheads="1"/>
          </p:cNvSpPr>
          <p:nvPr/>
        </p:nvSpPr>
        <p:spPr bwMode="auto">
          <a:xfrm>
            <a:off x="4038600" y="3205163"/>
            <a:ext cx="228600" cy="228600"/>
          </a:xfrm>
          <a:prstGeom prst="diamond">
            <a:avLst/>
          </a:prstGeom>
          <a:solidFill>
            <a:srgbClr val="99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320" name="Oval 972"/>
          <p:cNvSpPr>
            <a:spLocks noChangeArrowheads="1"/>
          </p:cNvSpPr>
          <p:nvPr/>
        </p:nvSpPr>
        <p:spPr bwMode="auto">
          <a:xfrm>
            <a:off x="2590800" y="4686300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321" name="Oval 973"/>
          <p:cNvSpPr>
            <a:spLocks noChangeArrowheads="1"/>
          </p:cNvSpPr>
          <p:nvPr/>
        </p:nvSpPr>
        <p:spPr bwMode="auto">
          <a:xfrm>
            <a:off x="3200400" y="5219700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322" name="Rectangle 974" descr="Wide downward diagonal"/>
          <p:cNvSpPr>
            <a:spLocks noChangeArrowheads="1"/>
          </p:cNvSpPr>
          <p:nvPr/>
        </p:nvSpPr>
        <p:spPr bwMode="auto">
          <a:xfrm>
            <a:off x="4191000" y="2705100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323" name="Rectangle 975" descr="Wide downward diagonal"/>
          <p:cNvSpPr>
            <a:spLocks noChangeArrowheads="1"/>
          </p:cNvSpPr>
          <p:nvPr/>
        </p:nvSpPr>
        <p:spPr bwMode="auto">
          <a:xfrm>
            <a:off x="4572000" y="3390900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324" name="Rectangle 976" descr="Wide downward diagonal"/>
          <p:cNvSpPr>
            <a:spLocks noChangeArrowheads="1"/>
          </p:cNvSpPr>
          <p:nvPr/>
        </p:nvSpPr>
        <p:spPr bwMode="auto">
          <a:xfrm>
            <a:off x="5181600" y="2400300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325" name="Rectangle 977" descr="Wide downward diagonal"/>
          <p:cNvSpPr>
            <a:spLocks noChangeArrowheads="1"/>
          </p:cNvSpPr>
          <p:nvPr/>
        </p:nvSpPr>
        <p:spPr bwMode="auto">
          <a:xfrm>
            <a:off x="5334000" y="3390900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326" name="Rectangle 978" descr="Wide downward diagonal"/>
          <p:cNvSpPr>
            <a:spLocks noChangeArrowheads="1"/>
          </p:cNvSpPr>
          <p:nvPr/>
        </p:nvSpPr>
        <p:spPr bwMode="auto">
          <a:xfrm>
            <a:off x="5257800" y="4152900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327" name="Oval 980"/>
          <p:cNvSpPr>
            <a:spLocks noChangeArrowheads="1"/>
          </p:cNvSpPr>
          <p:nvPr/>
        </p:nvSpPr>
        <p:spPr bwMode="auto">
          <a:xfrm>
            <a:off x="2362200" y="5524500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328" name="Oval 981"/>
          <p:cNvSpPr>
            <a:spLocks noChangeArrowheads="1"/>
          </p:cNvSpPr>
          <p:nvPr/>
        </p:nvSpPr>
        <p:spPr bwMode="auto">
          <a:xfrm>
            <a:off x="2438400" y="4152900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329" name="Oval 979"/>
          <p:cNvSpPr>
            <a:spLocks noChangeArrowheads="1"/>
          </p:cNvSpPr>
          <p:nvPr/>
        </p:nvSpPr>
        <p:spPr bwMode="auto">
          <a:xfrm>
            <a:off x="3124200" y="3848100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585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5" name="Group 627"/>
          <p:cNvGrpSpPr>
            <a:grpSpLocks/>
          </p:cNvGrpSpPr>
          <p:nvPr/>
        </p:nvGrpSpPr>
        <p:grpSpPr bwMode="auto">
          <a:xfrm>
            <a:off x="6359526" y="2654301"/>
            <a:ext cx="4030663" cy="3895725"/>
            <a:chOff x="1672" y="970"/>
            <a:chExt cx="2539" cy="2454"/>
          </a:xfrm>
        </p:grpSpPr>
        <p:sp>
          <p:nvSpPr>
            <p:cNvPr id="59653" name="Rectangle 628"/>
            <p:cNvSpPr>
              <a:spLocks noChangeArrowheads="1"/>
            </p:cNvSpPr>
            <p:nvPr/>
          </p:nvSpPr>
          <p:spPr bwMode="auto">
            <a:xfrm>
              <a:off x="1672" y="3179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654" name="Rectangle 629"/>
            <p:cNvSpPr>
              <a:spLocks noChangeArrowheads="1"/>
            </p:cNvSpPr>
            <p:nvPr/>
          </p:nvSpPr>
          <p:spPr bwMode="auto">
            <a:xfrm>
              <a:off x="1926" y="3179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655" name="Rectangle 630"/>
            <p:cNvSpPr>
              <a:spLocks noChangeArrowheads="1"/>
            </p:cNvSpPr>
            <p:nvPr/>
          </p:nvSpPr>
          <p:spPr bwMode="auto">
            <a:xfrm>
              <a:off x="2180" y="3179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656" name="Rectangle 631"/>
            <p:cNvSpPr>
              <a:spLocks noChangeArrowheads="1"/>
            </p:cNvSpPr>
            <p:nvPr/>
          </p:nvSpPr>
          <p:spPr bwMode="auto">
            <a:xfrm>
              <a:off x="2434" y="3179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657" name="Rectangle 632"/>
            <p:cNvSpPr>
              <a:spLocks noChangeArrowheads="1"/>
            </p:cNvSpPr>
            <p:nvPr/>
          </p:nvSpPr>
          <p:spPr bwMode="auto">
            <a:xfrm>
              <a:off x="2688" y="3179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658" name="Rectangle 633"/>
            <p:cNvSpPr>
              <a:spLocks noChangeArrowheads="1"/>
            </p:cNvSpPr>
            <p:nvPr/>
          </p:nvSpPr>
          <p:spPr bwMode="auto">
            <a:xfrm>
              <a:off x="2942" y="3179"/>
              <a:ext cx="253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659" name="Rectangle 634"/>
            <p:cNvSpPr>
              <a:spLocks noChangeArrowheads="1"/>
            </p:cNvSpPr>
            <p:nvPr/>
          </p:nvSpPr>
          <p:spPr bwMode="auto">
            <a:xfrm>
              <a:off x="3195" y="3179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660" name="Rectangle 635"/>
            <p:cNvSpPr>
              <a:spLocks noChangeArrowheads="1"/>
            </p:cNvSpPr>
            <p:nvPr/>
          </p:nvSpPr>
          <p:spPr bwMode="auto">
            <a:xfrm>
              <a:off x="3449" y="3179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661" name="Rectangle 636"/>
            <p:cNvSpPr>
              <a:spLocks noChangeArrowheads="1"/>
            </p:cNvSpPr>
            <p:nvPr/>
          </p:nvSpPr>
          <p:spPr bwMode="auto">
            <a:xfrm>
              <a:off x="3703" y="3179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662" name="Rectangle 637"/>
            <p:cNvSpPr>
              <a:spLocks noChangeArrowheads="1"/>
            </p:cNvSpPr>
            <p:nvPr/>
          </p:nvSpPr>
          <p:spPr bwMode="auto">
            <a:xfrm>
              <a:off x="3957" y="3179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663" name="Rectangle 638"/>
            <p:cNvSpPr>
              <a:spLocks noChangeArrowheads="1"/>
            </p:cNvSpPr>
            <p:nvPr/>
          </p:nvSpPr>
          <p:spPr bwMode="auto">
            <a:xfrm>
              <a:off x="1672" y="2933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664" name="Rectangle 639"/>
            <p:cNvSpPr>
              <a:spLocks noChangeArrowheads="1"/>
            </p:cNvSpPr>
            <p:nvPr/>
          </p:nvSpPr>
          <p:spPr bwMode="auto">
            <a:xfrm>
              <a:off x="1926" y="2933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665" name="Rectangle 640"/>
            <p:cNvSpPr>
              <a:spLocks noChangeArrowheads="1"/>
            </p:cNvSpPr>
            <p:nvPr/>
          </p:nvSpPr>
          <p:spPr bwMode="auto">
            <a:xfrm>
              <a:off x="2180" y="2933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666" name="Rectangle 641"/>
            <p:cNvSpPr>
              <a:spLocks noChangeArrowheads="1"/>
            </p:cNvSpPr>
            <p:nvPr/>
          </p:nvSpPr>
          <p:spPr bwMode="auto">
            <a:xfrm>
              <a:off x="2434" y="2933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667" name="Rectangle 642"/>
            <p:cNvSpPr>
              <a:spLocks noChangeArrowheads="1"/>
            </p:cNvSpPr>
            <p:nvPr/>
          </p:nvSpPr>
          <p:spPr bwMode="auto">
            <a:xfrm>
              <a:off x="2688" y="2933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668" name="Rectangle 643"/>
            <p:cNvSpPr>
              <a:spLocks noChangeArrowheads="1"/>
            </p:cNvSpPr>
            <p:nvPr/>
          </p:nvSpPr>
          <p:spPr bwMode="auto">
            <a:xfrm>
              <a:off x="2942" y="2933"/>
              <a:ext cx="253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669" name="Rectangle 644"/>
            <p:cNvSpPr>
              <a:spLocks noChangeArrowheads="1"/>
            </p:cNvSpPr>
            <p:nvPr/>
          </p:nvSpPr>
          <p:spPr bwMode="auto">
            <a:xfrm>
              <a:off x="3195" y="2933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670" name="Rectangle 645"/>
            <p:cNvSpPr>
              <a:spLocks noChangeArrowheads="1"/>
            </p:cNvSpPr>
            <p:nvPr/>
          </p:nvSpPr>
          <p:spPr bwMode="auto">
            <a:xfrm>
              <a:off x="3449" y="2933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671" name="Rectangle 646"/>
            <p:cNvSpPr>
              <a:spLocks noChangeArrowheads="1"/>
            </p:cNvSpPr>
            <p:nvPr/>
          </p:nvSpPr>
          <p:spPr bwMode="auto">
            <a:xfrm>
              <a:off x="3703" y="2933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672" name="Rectangle 647"/>
            <p:cNvSpPr>
              <a:spLocks noChangeArrowheads="1"/>
            </p:cNvSpPr>
            <p:nvPr/>
          </p:nvSpPr>
          <p:spPr bwMode="auto">
            <a:xfrm>
              <a:off x="3957" y="2933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673" name="Rectangle 648"/>
            <p:cNvSpPr>
              <a:spLocks noChangeArrowheads="1"/>
            </p:cNvSpPr>
            <p:nvPr/>
          </p:nvSpPr>
          <p:spPr bwMode="auto">
            <a:xfrm>
              <a:off x="1672" y="2688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674" name="Rectangle 649"/>
            <p:cNvSpPr>
              <a:spLocks noChangeArrowheads="1"/>
            </p:cNvSpPr>
            <p:nvPr/>
          </p:nvSpPr>
          <p:spPr bwMode="auto">
            <a:xfrm>
              <a:off x="1926" y="2688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675" name="Rectangle 650"/>
            <p:cNvSpPr>
              <a:spLocks noChangeArrowheads="1"/>
            </p:cNvSpPr>
            <p:nvPr/>
          </p:nvSpPr>
          <p:spPr bwMode="auto">
            <a:xfrm>
              <a:off x="2180" y="2688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676" name="Rectangle 651"/>
            <p:cNvSpPr>
              <a:spLocks noChangeArrowheads="1"/>
            </p:cNvSpPr>
            <p:nvPr/>
          </p:nvSpPr>
          <p:spPr bwMode="auto">
            <a:xfrm>
              <a:off x="2434" y="2688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677" name="Rectangle 652"/>
            <p:cNvSpPr>
              <a:spLocks noChangeArrowheads="1"/>
            </p:cNvSpPr>
            <p:nvPr/>
          </p:nvSpPr>
          <p:spPr bwMode="auto">
            <a:xfrm>
              <a:off x="2688" y="2688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678" name="Rectangle 653"/>
            <p:cNvSpPr>
              <a:spLocks noChangeArrowheads="1"/>
            </p:cNvSpPr>
            <p:nvPr/>
          </p:nvSpPr>
          <p:spPr bwMode="auto">
            <a:xfrm>
              <a:off x="2942" y="2688"/>
              <a:ext cx="253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679" name="Rectangle 654"/>
            <p:cNvSpPr>
              <a:spLocks noChangeArrowheads="1"/>
            </p:cNvSpPr>
            <p:nvPr/>
          </p:nvSpPr>
          <p:spPr bwMode="auto">
            <a:xfrm>
              <a:off x="3195" y="2688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680" name="Rectangle 655"/>
            <p:cNvSpPr>
              <a:spLocks noChangeArrowheads="1"/>
            </p:cNvSpPr>
            <p:nvPr/>
          </p:nvSpPr>
          <p:spPr bwMode="auto">
            <a:xfrm>
              <a:off x="3449" y="2688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681" name="Rectangle 656"/>
            <p:cNvSpPr>
              <a:spLocks noChangeArrowheads="1"/>
            </p:cNvSpPr>
            <p:nvPr/>
          </p:nvSpPr>
          <p:spPr bwMode="auto">
            <a:xfrm>
              <a:off x="3703" y="2688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682" name="Rectangle 657"/>
            <p:cNvSpPr>
              <a:spLocks noChangeArrowheads="1"/>
            </p:cNvSpPr>
            <p:nvPr/>
          </p:nvSpPr>
          <p:spPr bwMode="auto">
            <a:xfrm>
              <a:off x="3957" y="2688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683" name="Rectangle 658"/>
            <p:cNvSpPr>
              <a:spLocks noChangeArrowheads="1"/>
            </p:cNvSpPr>
            <p:nvPr/>
          </p:nvSpPr>
          <p:spPr bwMode="auto">
            <a:xfrm>
              <a:off x="1672" y="2442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684" name="Rectangle 659"/>
            <p:cNvSpPr>
              <a:spLocks noChangeArrowheads="1"/>
            </p:cNvSpPr>
            <p:nvPr/>
          </p:nvSpPr>
          <p:spPr bwMode="auto">
            <a:xfrm>
              <a:off x="1926" y="2442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685" name="Rectangle 660"/>
            <p:cNvSpPr>
              <a:spLocks noChangeArrowheads="1"/>
            </p:cNvSpPr>
            <p:nvPr/>
          </p:nvSpPr>
          <p:spPr bwMode="auto">
            <a:xfrm>
              <a:off x="2180" y="2442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686" name="Rectangle 661"/>
            <p:cNvSpPr>
              <a:spLocks noChangeArrowheads="1"/>
            </p:cNvSpPr>
            <p:nvPr/>
          </p:nvSpPr>
          <p:spPr bwMode="auto">
            <a:xfrm>
              <a:off x="2434" y="2442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687" name="Rectangle 662"/>
            <p:cNvSpPr>
              <a:spLocks noChangeArrowheads="1"/>
            </p:cNvSpPr>
            <p:nvPr/>
          </p:nvSpPr>
          <p:spPr bwMode="auto">
            <a:xfrm>
              <a:off x="2688" y="2442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688" name="Rectangle 663"/>
            <p:cNvSpPr>
              <a:spLocks noChangeArrowheads="1"/>
            </p:cNvSpPr>
            <p:nvPr/>
          </p:nvSpPr>
          <p:spPr bwMode="auto">
            <a:xfrm>
              <a:off x="2942" y="2442"/>
              <a:ext cx="253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689" name="Rectangle 664"/>
            <p:cNvSpPr>
              <a:spLocks noChangeArrowheads="1"/>
            </p:cNvSpPr>
            <p:nvPr/>
          </p:nvSpPr>
          <p:spPr bwMode="auto">
            <a:xfrm>
              <a:off x="3195" y="2442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690" name="Rectangle 665"/>
            <p:cNvSpPr>
              <a:spLocks noChangeArrowheads="1"/>
            </p:cNvSpPr>
            <p:nvPr/>
          </p:nvSpPr>
          <p:spPr bwMode="auto">
            <a:xfrm>
              <a:off x="3449" y="2442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691" name="Rectangle 666"/>
            <p:cNvSpPr>
              <a:spLocks noChangeArrowheads="1"/>
            </p:cNvSpPr>
            <p:nvPr/>
          </p:nvSpPr>
          <p:spPr bwMode="auto">
            <a:xfrm>
              <a:off x="3703" y="2442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692" name="Rectangle 667"/>
            <p:cNvSpPr>
              <a:spLocks noChangeArrowheads="1"/>
            </p:cNvSpPr>
            <p:nvPr/>
          </p:nvSpPr>
          <p:spPr bwMode="auto">
            <a:xfrm>
              <a:off x="3957" y="2442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693" name="Rectangle 668"/>
            <p:cNvSpPr>
              <a:spLocks noChangeArrowheads="1"/>
            </p:cNvSpPr>
            <p:nvPr/>
          </p:nvSpPr>
          <p:spPr bwMode="auto">
            <a:xfrm>
              <a:off x="1672" y="2197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694" name="Rectangle 669"/>
            <p:cNvSpPr>
              <a:spLocks noChangeArrowheads="1"/>
            </p:cNvSpPr>
            <p:nvPr/>
          </p:nvSpPr>
          <p:spPr bwMode="auto">
            <a:xfrm>
              <a:off x="1926" y="2197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695" name="Rectangle 670"/>
            <p:cNvSpPr>
              <a:spLocks noChangeArrowheads="1"/>
            </p:cNvSpPr>
            <p:nvPr/>
          </p:nvSpPr>
          <p:spPr bwMode="auto">
            <a:xfrm>
              <a:off x="2180" y="2197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696" name="Rectangle 671"/>
            <p:cNvSpPr>
              <a:spLocks noChangeArrowheads="1"/>
            </p:cNvSpPr>
            <p:nvPr/>
          </p:nvSpPr>
          <p:spPr bwMode="auto">
            <a:xfrm>
              <a:off x="2434" y="2197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697" name="Rectangle 672"/>
            <p:cNvSpPr>
              <a:spLocks noChangeArrowheads="1"/>
            </p:cNvSpPr>
            <p:nvPr/>
          </p:nvSpPr>
          <p:spPr bwMode="auto">
            <a:xfrm>
              <a:off x="2688" y="2197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698" name="Rectangle 673"/>
            <p:cNvSpPr>
              <a:spLocks noChangeArrowheads="1"/>
            </p:cNvSpPr>
            <p:nvPr/>
          </p:nvSpPr>
          <p:spPr bwMode="auto">
            <a:xfrm>
              <a:off x="2942" y="2197"/>
              <a:ext cx="253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699" name="Rectangle 674"/>
            <p:cNvSpPr>
              <a:spLocks noChangeArrowheads="1"/>
            </p:cNvSpPr>
            <p:nvPr/>
          </p:nvSpPr>
          <p:spPr bwMode="auto">
            <a:xfrm>
              <a:off x="3195" y="2197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700" name="Rectangle 675"/>
            <p:cNvSpPr>
              <a:spLocks noChangeArrowheads="1"/>
            </p:cNvSpPr>
            <p:nvPr/>
          </p:nvSpPr>
          <p:spPr bwMode="auto">
            <a:xfrm>
              <a:off x="3449" y="2197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701" name="Rectangle 676"/>
            <p:cNvSpPr>
              <a:spLocks noChangeArrowheads="1"/>
            </p:cNvSpPr>
            <p:nvPr/>
          </p:nvSpPr>
          <p:spPr bwMode="auto">
            <a:xfrm>
              <a:off x="3703" y="2197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702" name="Rectangle 677"/>
            <p:cNvSpPr>
              <a:spLocks noChangeArrowheads="1"/>
            </p:cNvSpPr>
            <p:nvPr/>
          </p:nvSpPr>
          <p:spPr bwMode="auto">
            <a:xfrm>
              <a:off x="3957" y="2197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703" name="Rectangle 678"/>
            <p:cNvSpPr>
              <a:spLocks noChangeArrowheads="1"/>
            </p:cNvSpPr>
            <p:nvPr/>
          </p:nvSpPr>
          <p:spPr bwMode="auto">
            <a:xfrm>
              <a:off x="1672" y="1952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704" name="Rectangle 679"/>
            <p:cNvSpPr>
              <a:spLocks noChangeArrowheads="1"/>
            </p:cNvSpPr>
            <p:nvPr/>
          </p:nvSpPr>
          <p:spPr bwMode="auto">
            <a:xfrm>
              <a:off x="1926" y="1952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705" name="Rectangle 680"/>
            <p:cNvSpPr>
              <a:spLocks noChangeArrowheads="1"/>
            </p:cNvSpPr>
            <p:nvPr/>
          </p:nvSpPr>
          <p:spPr bwMode="auto">
            <a:xfrm>
              <a:off x="2180" y="1952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706" name="Rectangle 681"/>
            <p:cNvSpPr>
              <a:spLocks noChangeArrowheads="1"/>
            </p:cNvSpPr>
            <p:nvPr/>
          </p:nvSpPr>
          <p:spPr bwMode="auto">
            <a:xfrm>
              <a:off x="2434" y="1952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707" name="Rectangle 682"/>
            <p:cNvSpPr>
              <a:spLocks noChangeArrowheads="1"/>
            </p:cNvSpPr>
            <p:nvPr/>
          </p:nvSpPr>
          <p:spPr bwMode="auto">
            <a:xfrm>
              <a:off x="2688" y="1952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708" name="Rectangle 683"/>
            <p:cNvSpPr>
              <a:spLocks noChangeArrowheads="1"/>
            </p:cNvSpPr>
            <p:nvPr/>
          </p:nvSpPr>
          <p:spPr bwMode="auto">
            <a:xfrm>
              <a:off x="2942" y="1952"/>
              <a:ext cx="253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709" name="Rectangle 684"/>
            <p:cNvSpPr>
              <a:spLocks noChangeArrowheads="1"/>
            </p:cNvSpPr>
            <p:nvPr/>
          </p:nvSpPr>
          <p:spPr bwMode="auto">
            <a:xfrm>
              <a:off x="3195" y="1952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710" name="Rectangle 685"/>
            <p:cNvSpPr>
              <a:spLocks noChangeArrowheads="1"/>
            </p:cNvSpPr>
            <p:nvPr/>
          </p:nvSpPr>
          <p:spPr bwMode="auto">
            <a:xfrm>
              <a:off x="3449" y="1952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711" name="Rectangle 686"/>
            <p:cNvSpPr>
              <a:spLocks noChangeArrowheads="1"/>
            </p:cNvSpPr>
            <p:nvPr/>
          </p:nvSpPr>
          <p:spPr bwMode="auto">
            <a:xfrm>
              <a:off x="3703" y="1952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712" name="Rectangle 687"/>
            <p:cNvSpPr>
              <a:spLocks noChangeArrowheads="1"/>
            </p:cNvSpPr>
            <p:nvPr/>
          </p:nvSpPr>
          <p:spPr bwMode="auto">
            <a:xfrm>
              <a:off x="3957" y="1952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713" name="Rectangle 688"/>
            <p:cNvSpPr>
              <a:spLocks noChangeArrowheads="1"/>
            </p:cNvSpPr>
            <p:nvPr/>
          </p:nvSpPr>
          <p:spPr bwMode="auto">
            <a:xfrm>
              <a:off x="1672" y="1706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714" name="Rectangle 689"/>
            <p:cNvSpPr>
              <a:spLocks noChangeArrowheads="1"/>
            </p:cNvSpPr>
            <p:nvPr/>
          </p:nvSpPr>
          <p:spPr bwMode="auto">
            <a:xfrm>
              <a:off x="1926" y="1706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715" name="Rectangle 690"/>
            <p:cNvSpPr>
              <a:spLocks noChangeArrowheads="1"/>
            </p:cNvSpPr>
            <p:nvPr/>
          </p:nvSpPr>
          <p:spPr bwMode="auto">
            <a:xfrm>
              <a:off x="2180" y="1706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716" name="Rectangle 691"/>
            <p:cNvSpPr>
              <a:spLocks noChangeArrowheads="1"/>
            </p:cNvSpPr>
            <p:nvPr/>
          </p:nvSpPr>
          <p:spPr bwMode="auto">
            <a:xfrm>
              <a:off x="2434" y="1706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717" name="Rectangle 692"/>
            <p:cNvSpPr>
              <a:spLocks noChangeArrowheads="1"/>
            </p:cNvSpPr>
            <p:nvPr/>
          </p:nvSpPr>
          <p:spPr bwMode="auto">
            <a:xfrm>
              <a:off x="2688" y="1706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718" name="Rectangle 693"/>
            <p:cNvSpPr>
              <a:spLocks noChangeArrowheads="1"/>
            </p:cNvSpPr>
            <p:nvPr/>
          </p:nvSpPr>
          <p:spPr bwMode="auto">
            <a:xfrm>
              <a:off x="2942" y="1706"/>
              <a:ext cx="253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719" name="Rectangle 694"/>
            <p:cNvSpPr>
              <a:spLocks noChangeArrowheads="1"/>
            </p:cNvSpPr>
            <p:nvPr/>
          </p:nvSpPr>
          <p:spPr bwMode="auto">
            <a:xfrm>
              <a:off x="3195" y="1706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720" name="Rectangle 695"/>
            <p:cNvSpPr>
              <a:spLocks noChangeArrowheads="1"/>
            </p:cNvSpPr>
            <p:nvPr/>
          </p:nvSpPr>
          <p:spPr bwMode="auto">
            <a:xfrm>
              <a:off x="3449" y="1706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721" name="Rectangle 696"/>
            <p:cNvSpPr>
              <a:spLocks noChangeArrowheads="1"/>
            </p:cNvSpPr>
            <p:nvPr/>
          </p:nvSpPr>
          <p:spPr bwMode="auto">
            <a:xfrm>
              <a:off x="3703" y="1706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722" name="Rectangle 697"/>
            <p:cNvSpPr>
              <a:spLocks noChangeArrowheads="1"/>
            </p:cNvSpPr>
            <p:nvPr/>
          </p:nvSpPr>
          <p:spPr bwMode="auto">
            <a:xfrm>
              <a:off x="3957" y="1706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723" name="Rectangle 698"/>
            <p:cNvSpPr>
              <a:spLocks noChangeArrowheads="1"/>
            </p:cNvSpPr>
            <p:nvPr/>
          </p:nvSpPr>
          <p:spPr bwMode="auto">
            <a:xfrm>
              <a:off x="1672" y="1461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724" name="Rectangle 699"/>
            <p:cNvSpPr>
              <a:spLocks noChangeArrowheads="1"/>
            </p:cNvSpPr>
            <p:nvPr/>
          </p:nvSpPr>
          <p:spPr bwMode="auto">
            <a:xfrm>
              <a:off x="1926" y="1461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725" name="Rectangle 700"/>
            <p:cNvSpPr>
              <a:spLocks noChangeArrowheads="1"/>
            </p:cNvSpPr>
            <p:nvPr/>
          </p:nvSpPr>
          <p:spPr bwMode="auto">
            <a:xfrm>
              <a:off x="2180" y="1461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726" name="Rectangle 701"/>
            <p:cNvSpPr>
              <a:spLocks noChangeArrowheads="1"/>
            </p:cNvSpPr>
            <p:nvPr/>
          </p:nvSpPr>
          <p:spPr bwMode="auto">
            <a:xfrm>
              <a:off x="2434" y="1461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727" name="Rectangle 702"/>
            <p:cNvSpPr>
              <a:spLocks noChangeArrowheads="1"/>
            </p:cNvSpPr>
            <p:nvPr/>
          </p:nvSpPr>
          <p:spPr bwMode="auto">
            <a:xfrm>
              <a:off x="2688" y="1461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728" name="Rectangle 703"/>
            <p:cNvSpPr>
              <a:spLocks noChangeArrowheads="1"/>
            </p:cNvSpPr>
            <p:nvPr/>
          </p:nvSpPr>
          <p:spPr bwMode="auto">
            <a:xfrm>
              <a:off x="2942" y="1461"/>
              <a:ext cx="253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729" name="Rectangle 704"/>
            <p:cNvSpPr>
              <a:spLocks noChangeArrowheads="1"/>
            </p:cNvSpPr>
            <p:nvPr/>
          </p:nvSpPr>
          <p:spPr bwMode="auto">
            <a:xfrm>
              <a:off x="3195" y="1461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730" name="Rectangle 705"/>
            <p:cNvSpPr>
              <a:spLocks noChangeArrowheads="1"/>
            </p:cNvSpPr>
            <p:nvPr/>
          </p:nvSpPr>
          <p:spPr bwMode="auto">
            <a:xfrm>
              <a:off x="3449" y="1461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731" name="Rectangle 706"/>
            <p:cNvSpPr>
              <a:spLocks noChangeArrowheads="1"/>
            </p:cNvSpPr>
            <p:nvPr/>
          </p:nvSpPr>
          <p:spPr bwMode="auto">
            <a:xfrm>
              <a:off x="3703" y="1461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732" name="Rectangle 707"/>
            <p:cNvSpPr>
              <a:spLocks noChangeArrowheads="1"/>
            </p:cNvSpPr>
            <p:nvPr/>
          </p:nvSpPr>
          <p:spPr bwMode="auto">
            <a:xfrm>
              <a:off x="3957" y="1461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733" name="Rectangle 708"/>
            <p:cNvSpPr>
              <a:spLocks noChangeArrowheads="1"/>
            </p:cNvSpPr>
            <p:nvPr/>
          </p:nvSpPr>
          <p:spPr bwMode="auto">
            <a:xfrm>
              <a:off x="1672" y="1215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734" name="Rectangle 709"/>
            <p:cNvSpPr>
              <a:spLocks noChangeArrowheads="1"/>
            </p:cNvSpPr>
            <p:nvPr/>
          </p:nvSpPr>
          <p:spPr bwMode="auto">
            <a:xfrm>
              <a:off x="1926" y="1215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735" name="Rectangle 710"/>
            <p:cNvSpPr>
              <a:spLocks noChangeArrowheads="1"/>
            </p:cNvSpPr>
            <p:nvPr/>
          </p:nvSpPr>
          <p:spPr bwMode="auto">
            <a:xfrm>
              <a:off x="2180" y="1215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736" name="Rectangle 711"/>
            <p:cNvSpPr>
              <a:spLocks noChangeArrowheads="1"/>
            </p:cNvSpPr>
            <p:nvPr/>
          </p:nvSpPr>
          <p:spPr bwMode="auto">
            <a:xfrm>
              <a:off x="2434" y="1215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737" name="Rectangle 712"/>
            <p:cNvSpPr>
              <a:spLocks noChangeArrowheads="1"/>
            </p:cNvSpPr>
            <p:nvPr/>
          </p:nvSpPr>
          <p:spPr bwMode="auto">
            <a:xfrm>
              <a:off x="2688" y="1215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738" name="Rectangle 713"/>
            <p:cNvSpPr>
              <a:spLocks noChangeArrowheads="1"/>
            </p:cNvSpPr>
            <p:nvPr/>
          </p:nvSpPr>
          <p:spPr bwMode="auto">
            <a:xfrm>
              <a:off x="2942" y="1215"/>
              <a:ext cx="253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739" name="Rectangle 714"/>
            <p:cNvSpPr>
              <a:spLocks noChangeArrowheads="1"/>
            </p:cNvSpPr>
            <p:nvPr/>
          </p:nvSpPr>
          <p:spPr bwMode="auto">
            <a:xfrm>
              <a:off x="3195" y="1215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740" name="Rectangle 715"/>
            <p:cNvSpPr>
              <a:spLocks noChangeArrowheads="1"/>
            </p:cNvSpPr>
            <p:nvPr/>
          </p:nvSpPr>
          <p:spPr bwMode="auto">
            <a:xfrm>
              <a:off x="3449" y="1215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741" name="Rectangle 716"/>
            <p:cNvSpPr>
              <a:spLocks noChangeArrowheads="1"/>
            </p:cNvSpPr>
            <p:nvPr/>
          </p:nvSpPr>
          <p:spPr bwMode="auto">
            <a:xfrm>
              <a:off x="3703" y="1215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742" name="Rectangle 717"/>
            <p:cNvSpPr>
              <a:spLocks noChangeArrowheads="1"/>
            </p:cNvSpPr>
            <p:nvPr/>
          </p:nvSpPr>
          <p:spPr bwMode="auto">
            <a:xfrm>
              <a:off x="3957" y="1215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743" name="Rectangle 718"/>
            <p:cNvSpPr>
              <a:spLocks noChangeArrowheads="1"/>
            </p:cNvSpPr>
            <p:nvPr/>
          </p:nvSpPr>
          <p:spPr bwMode="auto">
            <a:xfrm>
              <a:off x="1672" y="970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744" name="Rectangle 719"/>
            <p:cNvSpPr>
              <a:spLocks noChangeArrowheads="1"/>
            </p:cNvSpPr>
            <p:nvPr/>
          </p:nvSpPr>
          <p:spPr bwMode="auto">
            <a:xfrm>
              <a:off x="1926" y="970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745" name="Rectangle 720"/>
            <p:cNvSpPr>
              <a:spLocks noChangeArrowheads="1"/>
            </p:cNvSpPr>
            <p:nvPr/>
          </p:nvSpPr>
          <p:spPr bwMode="auto">
            <a:xfrm>
              <a:off x="2180" y="970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746" name="Rectangle 721"/>
            <p:cNvSpPr>
              <a:spLocks noChangeArrowheads="1"/>
            </p:cNvSpPr>
            <p:nvPr/>
          </p:nvSpPr>
          <p:spPr bwMode="auto">
            <a:xfrm>
              <a:off x="2434" y="970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747" name="Rectangle 722"/>
            <p:cNvSpPr>
              <a:spLocks noChangeArrowheads="1"/>
            </p:cNvSpPr>
            <p:nvPr/>
          </p:nvSpPr>
          <p:spPr bwMode="auto">
            <a:xfrm>
              <a:off x="2688" y="970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748" name="Rectangle 723"/>
            <p:cNvSpPr>
              <a:spLocks noChangeArrowheads="1"/>
            </p:cNvSpPr>
            <p:nvPr/>
          </p:nvSpPr>
          <p:spPr bwMode="auto">
            <a:xfrm>
              <a:off x="2942" y="970"/>
              <a:ext cx="253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749" name="Rectangle 724"/>
            <p:cNvSpPr>
              <a:spLocks noChangeArrowheads="1"/>
            </p:cNvSpPr>
            <p:nvPr/>
          </p:nvSpPr>
          <p:spPr bwMode="auto">
            <a:xfrm>
              <a:off x="3195" y="970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750" name="Rectangle 725"/>
            <p:cNvSpPr>
              <a:spLocks noChangeArrowheads="1"/>
            </p:cNvSpPr>
            <p:nvPr/>
          </p:nvSpPr>
          <p:spPr bwMode="auto">
            <a:xfrm>
              <a:off x="3449" y="970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751" name="Rectangle 726"/>
            <p:cNvSpPr>
              <a:spLocks noChangeArrowheads="1"/>
            </p:cNvSpPr>
            <p:nvPr/>
          </p:nvSpPr>
          <p:spPr bwMode="auto">
            <a:xfrm>
              <a:off x="3703" y="970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752" name="Rectangle 727"/>
            <p:cNvSpPr>
              <a:spLocks noChangeArrowheads="1"/>
            </p:cNvSpPr>
            <p:nvPr/>
          </p:nvSpPr>
          <p:spPr bwMode="auto">
            <a:xfrm>
              <a:off x="3957" y="970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59396" name="Line 7"/>
          <p:cNvSpPr>
            <a:spLocks noChangeShapeType="1"/>
          </p:cNvSpPr>
          <p:nvPr/>
        </p:nvSpPr>
        <p:spPr bwMode="auto">
          <a:xfrm>
            <a:off x="6559550" y="2654300"/>
            <a:ext cx="3835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7" name="Freeform 8"/>
          <p:cNvSpPr>
            <a:spLocks/>
          </p:cNvSpPr>
          <p:nvPr/>
        </p:nvSpPr>
        <p:spPr bwMode="auto">
          <a:xfrm>
            <a:off x="6559550" y="2654300"/>
            <a:ext cx="3835400" cy="3887788"/>
          </a:xfrm>
          <a:custGeom>
            <a:avLst/>
            <a:gdLst>
              <a:gd name="T0" fmla="*/ 0 w 434"/>
              <a:gd name="T1" fmla="*/ 2147483647 h 342"/>
              <a:gd name="T2" fmla="*/ 2147483647 w 434"/>
              <a:gd name="T3" fmla="*/ 2147483647 h 342"/>
              <a:gd name="T4" fmla="*/ 2147483647 w 434"/>
              <a:gd name="T5" fmla="*/ 0 h 342"/>
              <a:gd name="T6" fmla="*/ 0 60000 65536"/>
              <a:gd name="T7" fmla="*/ 0 60000 65536"/>
              <a:gd name="T8" fmla="*/ 0 60000 65536"/>
              <a:gd name="T9" fmla="*/ 0 w 434"/>
              <a:gd name="T10" fmla="*/ 0 h 342"/>
              <a:gd name="T11" fmla="*/ 434 w 434"/>
              <a:gd name="T12" fmla="*/ 342 h 3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4" h="342">
                <a:moveTo>
                  <a:pt x="0" y="342"/>
                </a:moveTo>
                <a:lnTo>
                  <a:pt x="434" y="342"/>
                </a:lnTo>
                <a:lnTo>
                  <a:pt x="434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398" name="Line 39"/>
          <p:cNvSpPr>
            <a:spLocks noChangeShapeType="1"/>
          </p:cNvSpPr>
          <p:nvPr/>
        </p:nvSpPr>
        <p:spPr bwMode="auto">
          <a:xfrm>
            <a:off x="6559551" y="6178550"/>
            <a:ext cx="3651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9" name="Line 57"/>
          <p:cNvSpPr>
            <a:spLocks noChangeShapeType="1"/>
          </p:cNvSpPr>
          <p:nvPr/>
        </p:nvSpPr>
        <p:spPr bwMode="auto">
          <a:xfrm>
            <a:off x="6559551" y="3768725"/>
            <a:ext cx="3651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0" name="Line 66"/>
          <p:cNvSpPr>
            <a:spLocks noChangeShapeType="1"/>
          </p:cNvSpPr>
          <p:nvPr/>
        </p:nvSpPr>
        <p:spPr bwMode="auto">
          <a:xfrm>
            <a:off x="6350000" y="2654300"/>
            <a:ext cx="40449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1" name="Line 69"/>
          <p:cNvSpPr>
            <a:spLocks noChangeShapeType="1"/>
          </p:cNvSpPr>
          <p:nvPr/>
        </p:nvSpPr>
        <p:spPr bwMode="auto">
          <a:xfrm flipH="1" flipV="1">
            <a:off x="6354764" y="6308725"/>
            <a:ext cx="541337" cy="381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2" name="Line 71"/>
          <p:cNvSpPr>
            <a:spLocks noChangeShapeType="1"/>
          </p:cNvSpPr>
          <p:nvPr/>
        </p:nvSpPr>
        <p:spPr bwMode="auto">
          <a:xfrm flipH="1" flipV="1">
            <a:off x="6369051" y="4824414"/>
            <a:ext cx="358775" cy="714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3" name="Line 72"/>
          <p:cNvSpPr>
            <a:spLocks noChangeShapeType="1"/>
          </p:cNvSpPr>
          <p:nvPr/>
        </p:nvSpPr>
        <p:spPr bwMode="auto">
          <a:xfrm flipH="1" flipV="1">
            <a:off x="6364289" y="4414838"/>
            <a:ext cx="477837" cy="1127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4" name="Line 73"/>
          <p:cNvSpPr>
            <a:spLocks noChangeShapeType="1"/>
          </p:cNvSpPr>
          <p:nvPr/>
        </p:nvSpPr>
        <p:spPr bwMode="auto">
          <a:xfrm flipH="1">
            <a:off x="6373814" y="3970338"/>
            <a:ext cx="530225" cy="1889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5" name="Line 74"/>
          <p:cNvSpPr>
            <a:spLocks noChangeShapeType="1"/>
          </p:cNvSpPr>
          <p:nvPr/>
        </p:nvSpPr>
        <p:spPr bwMode="auto">
          <a:xfrm flipH="1" flipV="1">
            <a:off x="6559551" y="5910264"/>
            <a:ext cx="327025" cy="390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6" name="Line 75"/>
          <p:cNvSpPr>
            <a:spLocks noChangeShapeType="1"/>
          </p:cNvSpPr>
          <p:nvPr/>
        </p:nvSpPr>
        <p:spPr bwMode="auto">
          <a:xfrm flipV="1">
            <a:off x="6559551" y="5832476"/>
            <a:ext cx="98425" cy="666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7" name="Line 76"/>
          <p:cNvSpPr>
            <a:spLocks noChangeShapeType="1"/>
          </p:cNvSpPr>
          <p:nvPr/>
        </p:nvSpPr>
        <p:spPr bwMode="auto">
          <a:xfrm flipH="1" flipV="1">
            <a:off x="6896101" y="6346825"/>
            <a:ext cx="142875" cy="1968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8" name="Line 77"/>
          <p:cNvSpPr>
            <a:spLocks noChangeShapeType="1"/>
          </p:cNvSpPr>
          <p:nvPr/>
        </p:nvSpPr>
        <p:spPr bwMode="auto">
          <a:xfrm flipH="1" flipV="1">
            <a:off x="6886576" y="6300789"/>
            <a:ext cx="9525" cy="460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9" name="Line 78"/>
          <p:cNvSpPr>
            <a:spLocks noChangeShapeType="1"/>
          </p:cNvSpPr>
          <p:nvPr/>
        </p:nvSpPr>
        <p:spPr bwMode="auto">
          <a:xfrm flipV="1">
            <a:off x="6886576" y="5888038"/>
            <a:ext cx="123825" cy="412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0" name="Line 79"/>
          <p:cNvSpPr>
            <a:spLocks noChangeShapeType="1"/>
          </p:cNvSpPr>
          <p:nvPr/>
        </p:nvSpPr>
        <p:spPr bwMode="auto">
          <a:xfrm flipV="1">
            <a:off x="6657975" y="5532439"/>
            <a:ext cx="122238" cy="3000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1" name="Line 80"/>
          <p:cNvSpPr>
            <a:spLocks noChangeShapeType="1"/>
          </p:cNvSpPr>
          <p:nvPr/>
        </p:nvSpPr>
        <p:spPr bwMode="auto">
          <a:xfrm flipH="1" flipV="1">
            <a:off x="6657976" y="5832476"/>
            <a:ext cx="352425" cy="555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2" name="Line 81"/>
          <p:cNvSpPr>
            <a:spLocks noChangeShapeType="1"/>
          </p:cNvSpPr>
          <p:nvPr/>
        </p:nvSpPr>
        <p:spPr bwMode="auto">
          <a:xfrm flipH="1">
            <a:off x="7010401" y="5843588"/>
            <a:ext cx="53975" cy="444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3" name="Line 82"/>
          <p:cNvSpPr>
            <a:spLocks noChangeShapeType="1"/>
          </p:cNvSpPr>
          <p:nvPr/>
        </p:nvSpPr>
        <p:spPr bwMode="auto">
          <a:xfrm flipH="1" flipV="1">
            <a:off x="6559551" y="5364164"/>
            <a:ext cx="220663" cy="1682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4" name="Line 83"/>
          <p:cNvSpPr>
            <a:spLocks noChangeShapeType="1"/>
          </p:cNvSpPr>
          <p:nvPr/>
        </p:nvSpPr>
        <p:spPr bwMode="auto">
          <a:xfrm flipV="1">
            <a:off x="6559551" y="5175251"/>
            <a:ext cx="168275" cy="1889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5" name="Line 84"/>
          <p:cNvSpPr>
            <a:spLocks noChangeShapeType="1"/>
          </p:cNvSpPr>
          <p:nvPr/>
        </p:nvSpPr>
        <p:spPr bwMode="auto">
          <a:xfrm flipH="1">
            <a:off x="6780214" y="5521326"/>
            <a:ext cx="160337" cy="111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6" name="Line 85"/>
          <p:cNvSpPr>
            <a:spLocks noChangeShapeType="1"/>
          </p:cNvSpPr>
          <p:nvPr/>
        </p:nvSpPr>
        <p:spPr bwMode="auto">
          <a:xfrm flipV="1">
            <a:off x="6727825" y="4895850"/>
            <a:ext cx="1588" cy="2794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7" name="Line 86"/>
          <p:cNvSpPr>
            <a:spLocks noChangeShapeType="1"/>
          </p:cNvSpPr>
          <p:nvPr/>
        </p:nvSpPr>
        <p:spPr bwMode="auto">
          <a:xfrm flipV="1">
            <a:off x="6727826" y="4873626"/>
            <a:ext cx="61913" cy="222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8" name="Line 87"/>
          <p:cNvSpPr>
            <a:spLocks noChangeShapeType="1"/>
          </p:cNvSpPr>
          <p:nvPr/>
        </p:nvSpPr>
        <p:spPr bwMode="auto">
          <a:xfrm flipH="1" flipV="1">
            <a:off x="6727826" y="5175250"/>
            <a:ext cx="354013" cy="889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9" name="Line 88"/>
          <p:cNvSpPr>
            <a:spLocks noChangeShapeType="1"/>
          </p:cNvSpPr>
          <p:nvPr/>
        </p:nvSpPr>
        <p:spPr bwMode="auto">
          <a:xfrm flipV="1">
            <a:off x="6789739" y="4773613"/>
            <a:ext cx="79375" cy="1000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0" name="Line 89"/>
          <p:cNvSpPr>
            <a:spLocks noChangeShapeType="1"/>
          </p:cNvSpPr>
          <p:nvPr/>
        </p:nvSpPr>
        <p:spPr bwMode="auto">
          <a:xfrm flipH="1" flipV="1">
            <a:off x="6789739" y="4873626"/>
            <a:ext cx="282575" cy="2460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1" name="Line 90"/>
          <p:cNvSpPr>
            <a:spLocks noChangeShapeType="1"/>
          </p:cNvSpPr>
          <p:nvPr/>
        </p:nvSpPr>
        <p:spPr bwMode="auto">
          <a:xfrm flipH="1" flipV="1">
            <a:off x="6842125" y="4527551"/>
            <a:ext cx="26988" cy="2460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2" name="Line 91"/>
          <p:cNvSpPr>
            <a:spLocks noChangeShapeType="1"/>
          </p:cNvSpPr>
          <p:nvPr/>
        </p:nvSpPr>
        <p:spPr bwMode="auto">
          <a:xfrm flipV="1">
            <a:off x="6842126" y="4371976"/>
            <a:ext cx="168275" cy="1555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3" name="Line 92"/>
          <p:cNvSpPr>
            <a:spLocks noChangeShapeType="1"/>
          </p:cNvSpPr>
          <p:nvPr/>
        </p:nvSpPr>
        <p:spPr bwMode="auto">
          <a:xfrm flipH="1">
            <a:off x="6869114" y="4773614"/>
            <a:ext cx="300037" cy="15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4" name="Line 93"/>
          <p:cNvSpPr>
            <a:spLocks noChangeShapeType="1"/>
          </p:cNvSpPr>
          <p:nvPr/>
        </p:nvSpPr>
        <p:spPr bwMode="auto">
          <a:xfrm flipH="1" flipV="1">
            <a:off x="6940551" y="5521326"/>
            <a:ext cx="131763" cy="2000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5" name="Line 94"/>
          <p:cNvSpPr>
            <a:spLocks noChangeShapeType="1"/>
          </p:cNvSpPr>
          <p:nvPr/>
        </p:nvSpPr>
        <p:spPr bwMode="auto">
          <a:xfrm flipV="1">
            <a:off x="6940551" y="5297489"/>
            <a:ext cx="149225" cy="2238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6" name="Line 95"/>
          <p:cNvSpPr>
            <a:spLocks noChangeShapeType="1"/>
          </p:cNvSpPr>
          <p:nvPr/>
        </p:nvSpPr>
        <p:spPr bwMode="auto">
          <a:xfrm flipH="1" flipV="1">
            <a:off x="7064376" y="5843588"/>
            <a:ext cx="265113" cy="146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7" name="Line 96"/>
          <p:cNvSpPr>
            <a:spLocks noChangeShapeType="1"/>
          </p:cNvSpPr>
          <p:nvPr/>
        </p:nvSpPr>
        <p:spPr bwMode="auto">
          <a:xfrm flipV="1">
            <a:off x="7064375" y="5721350"/>
            <a:ext cx="7938" cy="1222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8" name="Line 97"/>
          <p:cNvSpPr>
            <a:spLocks noChangeShapeType="1"/>
          </p:cNvSpPr>
          <p:nvPr/>
        </p:nvSpPr>
        <p:spPr bwMode="auto">
          <a:xfrm flipV="1">
            <a:off x="7072313" y="5599114"/>
            <a:ext cx="292100" cy="1222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9" name="Line 98"/>
          <p:cNvSpPr>
            <a:spLocks noChangeShapeType="1"/>
          </p:cNvSpPr>
          <p:nvPr/>
        </p:nvSpPr>
        <p:spPr bwMode="auto">
          <a:xfrm flipH="1" flipV="1">
            <a:off x="7329489" y="5989638"/>
            <a:ext cx="280987" cy="539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30" name="Line 99"/>
          <p:cNvSpPr>
            <a:spLocks noChangeShapeType="1"/>
          </p:cNvSpPr>
          <p:nvPr/>
        </p:nvSpPr>
        <p:spPr bwMode="auto">
          <a:xfrm flipV="1">
            <a:off x="7329489" y="5665788"/>
            <a:ext cx="122237" cy="3238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31" name="Line 100"/>
          <p:cNvSpPr>
            <a:spLocks noChangeShapeType="1"/>
          </p:cNvSpPr>
          <p:nvPr/>
        </p:nvSpPr>
        <p:spPr bwMode="auto">
          <a:xfrm flipH="1" flipV="1">
            <a:off x="7310439" y="5397501"/>
            <a:ext cx="53975" cy="2016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32" name="Line 101"/>
          <p:cNvSpPr>
            <a:spLocks noChangeShapeType="1"/>
          </p:cNvSpPr>
          <p:nvPr/>
        </p:nvSpPr>
        <p:spPr bwMode="auto">
          <a:xfrm flipH="1" flipV="1">
            <a:off x="7364413" y="5599114"/>
            <a:ext cx="87312" cy="666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33" name="Line 102"/>
          <p:cNvSpPr>
            <a:spLocks noChangeShapeType="1"/>
          </p:cNvSpPr>
          <p:nvPr/>
        </p:nvSpPr>
        <p:spPr bwMode="auto">
          <a:xfrm flipH="1">
            <a:off x="7451725" y="5665789"/>
            <a:ext cx="115888" cy="15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34" name="Line 103"/>
          <p:cNvSpPr>
            <a:spLocks noChangeShapeType="1"/>
          </p:cNvSpPr>
          <p:nvPr/>
        </p:nvSpPr>
        <p:spPr bwMode="auto">
          <a:xfrm flipH="1" flipV="1">
            <a:off x="7081839" y="5264150"/>
            <a:ext cx="7937" cy="333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35" name="Line 104"/>
          <p:cNvSpPr>
            <a:spLocks noChangeShapeType="1"/>
          </p:cNvSpPr>
          <p:nvPr/>
        </p:nvSpPr>
        <p:spPr bwMode="auto">
          <a:xfrm flipV="1">
            <a:off x="7081839" y="5241926"/>
            <a:ext cx="7937" cy="222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36" name="Line 105"/>
          <p:cNvSpPr>
            <a:spLocks noChangeShapeType="1"/>
          </p:cNvSpPr>
          <p:nvPr/>
        </p:nvSpPr>
        <p:spPr bwMode="auto">
          <a:xfrm flipH="1" flipV="1">
            <a:off x="7089776" y="5297488"/>
            <a:ext cx="220663" cy="1000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37" name="Line 106"/>
          <p:cNvSpPr>
            <a:spLocks noChangeShapeType="1"/>
          </p:cNvSpPr>
          <p:nvPr/>
        </p:nvSpPr>
        <p:spPr bwMode="auto">
          <a:xfrm flipH="1">
            <a:off x="7310438" y="5308600"/>
            <a:ext cx="150812" cy="889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38" name="Line 107"/>
          <p:cNvSpPr>
            <a:spLocks noChangeShapeType="1"/>
          </p:cNvSpPr>
          <p:nvPr/>
        </p:nvSpPr>
        <p:spPr bwMode="auto">
          <a:xfrm flipH="1" flipV="1">
            <a:off x="7072313" y="5119689"/>
            <a:ext cx="17462" cy="1222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39" name="Line 108"/>
          <p:cNvSpPr>
            <a:spLocks noChangeShapeType="1"/>
          </p:cNvSpPr>
          <p:nvPr/>
        </p:nvSpPr>
        <p:spPr bwMode="auto">
          <a:xfrm flipV="1">
            <a:off x="7072314" y="4906964"/>
            <a:ext cx="123825" cy="2127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40" name="Line 109"/>
          <p:cNvSpPr>
            <a:spLocks noChangeShapeType="1"/>
          </p:cNvSpPr>
          <p:nvPr/>
        </p:nvSpPr>
        <p:spPr bwMode="auto">
          <a:xfrm flipH="1">
            <a:off x="7089775" y="5062539"/>
            <a:ext cx="336550" cy="1793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41" name="Line 110"/>
          <p:cNvSpPr>
            <a:spLocks noChangeShapeType="1"/>
          </p:cNvSpPr>
          <p:nvPr/>
        </p:nvSpPr>
        <p:spPr bwMode="auto">
          <a:xfrm flipH="1" flipV="1">
            <a:off x="7169150" y="4773613"/>
            <a:ext cx="26988" cy="133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42" name="Line 111"/>
          <p:cNvSpPr>
            <a:spLocks noChangeShapeType="1"/>
          </p:cNvSpPr>
          <p:nvPr/>
        </p:nvSpPr>
        <p:spPr bwMode="auto">
          <a:xfrm flipV="1">
            <a:off x="7169150" y="4729163"/>
            <a:ext cx="44450" cy="444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43" name="Line 112"/>
          <p:cNvSpPr>
            <a:spLocks noChangeShapeType="1"/>
          </p:cNvSpPr>
          <p:nvPr/>
        </p:nvSpPr>
        <p:spPr bwMode="auto">
          <a:xfrm flipH="1" flipV="1">
            <a:off x="7196138" y="4906964"/>
            <a:ext cx="220662" cy="1111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44" name="Line 113"/>
          <p:cNvSpPr>
            <a:spLocks noChangeShapeType="1"/>
          </p:cNvSpPr>
          <p:nvPr/>
        </p:nvSpPr>
        <p:spPr bwMode="auto">
          <a:xfrm flipV="1">
            <a:off x="7213601" y="4460875"/>
            <a:ext cx="9525" cy="2682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45" name="Line 114"/>
          <p:cNvSpPr>
            <a:spLocks noChangeShapeType="1"/>
          </p:cNvSpPr>
          <p:nvPr/>
        </p:nvSpPr>
        <p:spPr bwMode="auto">
          <a:xfrm flipH="1" flipV="1">
            <a:off x="7213601" y="4729163"/>
            <a:ext cx="327025" cy="555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46" name="Line 115"/>
          <p:cNvSpPr>
            <a:spLocks noChangeShapeType="1"/>
          </p:cNvSpPr>
          <p:nvPr/>
        </p:nvSpPr>
        <p:spPr bwMode="auto">
          <a:xfrm flipH="1" flipV="1">
            <a:off x="6904038" y="3970339"/>
            <a:ext cx="106362" cy="4016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47" name="Line 116"/>
          <p:cNvSpPr>
            <a:spLocks noChangeShapeType="1"/>
          </p:cNvSpPr>
          <p:nvPr/>
        </p:nvSpPr>
        <p:spPr bwMode="auto">
          <a:xfrm flipV="1">
            <a:off x="6904039" y="2967038"/>
            <a:ext cx="708025" cy="10033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48" name="Line 117"/>
          <p:cNvSpPr>
            <a:spLocks noChangeShapeType="1"/>
          </p:cNvSpPr>
          <p:nvPr/>
        </p:nvSpPr>
        <p:spPr bwMode="auto">
          <a:xfrm flipH="1" flipV="1">
            <a:off x="7010401" y="4371975"/>
            <a:ext cx="212725" cy="889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49" name="Line 118"/>
          <p:cNvSpPr>
            <a:spLocks noChangeShapeType="1"/>
          </p:cNvSpPr>
          <p:nvPr/>
        </p:nvSpPr>
        <p:spPr bwMode="auto">
          <a:xfrm flipH="1">
            <a:off x="7223125" y="4125913"/>
            <a:ext cx="795338" cy="3349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50" name="Line 119"/>
          <p:cNvSpPr>
            <a:spLocks noChangeShapeType="1"/>
          </p:cNvSpPr>
          <p:nvPr/>
        </p:nvSpPr>
        <p:spPr bwMode="auto">
          <a:xfrm flipH="1" flipV="1">
            <a:off x="7461251" y="5308600"/>
            <a:ext cx="150813" cy="444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51" name="Line 120"/>
          <p:cNvSpPr>
            <a:spLocks noChangeShapeType="1"/>
          </p:cNvSpPr>
          <p:nvPr/>
        </p:nvSpPr>
        <p:spPr bwMode="auto">
          <a:xfrm flipV="1">
            <a:off x="7461250" y="5097464"/>
            <a:ext cx="1588" cy="2111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52" name="Line 121"/>
          <p:cNvSpPr>
            <a:spLocks noChangeShapeType="1"/>
          </p:cNvSpPr>
          <p:nvPr/>
        </p:nvSpPr>
        <p:spPr bwMode="auto">
          <a:xfrm flipH="1" flipV="1">
            <a:off x="7426326" y="5062539"/>
            <a:ext cx="34925" cy="349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53" name="Line 122"/>
          <p:cNvSpPr>
            <a:spLocks noChangeShapeType="1"/>
          </p:cNvSpPr>
          <p:nvPr/>
        </p:nvSpPr>
        <p:spPr bwMode="auto">
          <a:xfrm flipH="1" flipV="1">
            <a:off x="7416801" y="5018088"/>
            <a:ext cx="9525" cy="444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54" name="Line 123"/>
          <p:cNvSpPr>
            <a:spLocks noChangeShapeType="1"/>
          </p:cNvSpPr>
          <p:nvPr/>
        </p:nvSpPr>
        <p:spPr bwMode="auto">
          <a:xfrm flipV="1">
            <a:off x="7416801" y="4784726"/>
            <a:ext cx="123825" cy="2333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55" name="Line 124"/>
          <p:cNvSpPr>
            <a:spLocks noChangeShapeType="1"/>
          </p:cNvSpPr>
          <p:nvPr/>
        </p:nvSpPr>
        <p:spPr bwMode="auto">
          <a:xfrm flipV="1">
            <a:off x="7540626" y="4695825"/>
            <a:ext cx="176213" cy="889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56" name="Line 125"/>
          <p:cNvSpPr>
            <a:spLocks noChangeShapeType="1"/>
          </p:cNvSpPr>
          <p:nvPr/>
        </p:nvSpPr>
        <p:spPr bwMode="auto">
          <a:xfrm flipH="1">
            <a:off x="7461250" y="5075239"/>
            <a:ext cx="255588" cy="222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57" name="Line 126"/>
          <p:cNvSpPr>
            <a:spLocks noChangeShapeType="1"/>
          </p:cNvSpPr>
          <p:nvPr/>
        </p:nvSpPr>
        <p:spPr bwMode="auto">
          <a:xfrm flipH="1" flipV="1">
            <a:off x="7567613" y="5665789"/>
            <a:ext cx="965200" cy="8715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58" name="Line 127"/>
          <p:cNvSpPr>
            <a:spLocks noChangeShapeType="1"/>
          </p:cNvSpPr>
          <p:nvPr/>
        </p:nvSpPr>
        <p:spPr bwMode="auto">
          <a:xfrm flipV="1">
            <a:off x="7567614" y="5464176"/>
            <a:ext cx="96837" cy="2016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59" name="Line 128"/>
          <p:cNvSpPr>
            <a:spLocks noChangeShapeType="1"/>
          </p:cNvSpPr>
          <p:nvPr/>
        </p:nvSpPr>
        <p:spPr bwMode="auto">
          <a:xfrm flipH="1" flipV="1">
            <a:off x="7612064" y="5353051"/>
            <a:ext cx="52387" cy="1111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60" name="Line 129"/>
          <p:cNvSpPr>
            <a:spLocks noChangeShapeType="1"/>
          </p:cNvSpPr>
          <p:nvPr/>
        </p:nvSpPr>
        <p:spPr bwMode="auto">
          <a:xfrm flipV="1">
            <a:off x="7612064" y="5141914"/>
            <a:ext cx="166687" cy="2111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61" name="Line 130"/>
          <p:cNvSpPr>
            <a:spLocks noChangeShapeType="1"/>
          </p:cNvSpPr>
          <p:nvPr/>
        </p:nvSpPr>
        <p:spPr bwMode="auto">
          <a:xfrm flipH="1">
            <a:off x="7664451" y="5464175"/>
            <a:ext cx="1273175" cy="15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62" name="Line 131"/>
          <p:cNvSpPr>
            <a:spLocks noChangeShapeType="1"/>
          </p:cNvSpPr>
          <p:nvPr/>
        </p:nvSpPr>
        <p:spPr bwMode="auto">
          <a:xfrm flipV="1">
            <a:off x="7716839" y="4227513"/>
            <a:ext cx="363537" cy="4683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63" name="Line 132"/>
          <p:cNvSpPr>
            <a:spLocks noChangeShapeType="1"/>
          </p:cNvSpPr>
          <p:nvPr/>
        </p:nvSpPr>
        <p:spPr bwMode="auto">
          <a:xfrm flipH="1" flipV="1">
            <a:off x="7716838" y="5075239"/>
            <a:ext cx="61912" cy="666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64" name="Line 133"/>
          <p:cNvSpPr>
            <a:spLocks noChangeShapeType="1"/>
          </p:cNvSpPr>
          <p:nvPr/>
        </p:nvSpPr>
        <p:spPr bwMode="auto">
          <a:xfrm flipV="1">
            <a:off x="7716839" y="4695826"/>
            <a:ext cx="1587" cy="3794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65" name="Line 134"/>
          <p:cNvSpPr>
            <a:spLocks noChangeShapeType="1"/>
          </p:cNvSpPr>
          <p:nvPr/>
        </p:nvSpPr>
        <p:spPr bwMode="auto">
          <a:xfrm flipH="1">
            <a:off x="8937626" y="5464175"/>
            <a:ext cx="42863" cy="15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66" name="Line 135"/>
          <p:cNvSpPr>
            <a:spLocks noChangeShapeType="1"/>
          </p:cNvSpPr>
          <p:nvPr/>
        </p:nvSpPr>
        <p:spPr bwMode="auto">
          <a:xfrm flipH="1" flipV="1">
            <a:off x="7778751" y="5141913"/>
            <a:ext cx="1158875" cy="3222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67" name="Line 136"/>
          <p:cNvSpPr>
            <a:spLocks noChangeShapeType="1"/>
          </p:cNvSpPr>
          <p:nvPr/>
        </p:nvSpPr>
        <p:spPr bwMode="auto">
          <a:xfrm flipH="1" flipV="1">
            <a:off x="8018463" y="4125913"/>
            <a:ext cx="61912" cy="101600"/>
          </a:xfrm>
          <a:prstGeom prst="line">
            <a:avLst/>
          </a:prstGeom>
          <a:noFill/>
          <a:ln w="444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68" name="Line 137"/>
          <p:cNvSpPr>
            <a:spLocks noChangeShapeType="1"/>
          </p:cNvSpPr>
          <p:nvPr/>
        </p:nvSpPr>
        <p:spPr bwMode="auto">
          <a:xfrm flipH="1" flipV="1">
            <a:off x="7770813" y="3322639"/>
            <a:ext cx="247650" cy="803275"/>
          </a:xfrm>
          <a:prstGeom prst="line">
            <a:avLst/>
          </a:prstGeom>
          <a:noFill/>
          <a:ln w="444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69" name="Line 138"/>
          <p:cNvSpPr>
            <a:spLocks noChangeShapeType="1"/>
          </p:cNvSpPr>
          <p:nvPr/>
        </p:nvSpPr>
        <p:spPr bwMode="auto">
          <a:xfrm flipH="1" flipV="1">
            <a:off x="8080375" y="4227513"/>
            <a:ext cx="406400" cy="266700"/>
          </a:xfrm>
          <a:prstGeom prst="line">
            <a:avLst/>
          </a:prstGeom>
          <a:noFill/>
          <a:ln w="444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70" name="Line 139"/>
          <p:cNvSpPr>
            <a:spLocks noChangeShapeType="1"/>
          </p:cNvSpPr>
          <p:nvPr/>
        </p:nvSpPr>
        <p:spPr bwMode="auto">
          <a:xfrm flipH="1" flipV="1">
            <a:off x="7575551" y="2654300"/>
            <a:ext cx="36513" cy="312738"/>
          </a:xfrm>
          <a:prstGeom prst="line">
            <a:avLst/>
          </a:prstGeom>
          <a:noFill/>
          <a:ln w="444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71" name="Line 140"/>
          <p:cNvSpPr>
            <a:spLocks noChangeShapeType="1"/>
          </p:cNvSpPr>
          <p:nvPr/>
        </p:nvSpPr>
        <p:spPr bwMode="auto">
          <a:xfrm flipH="1" flipV="1">
            <a:off x="7612063" y="2967038"/>
            <a:ext cx="158750" cy="355600"/>
          </a:xfrm>
          <a:prstGeom prst="line">
            <a:avLst/>
          </a:prstGeom>
          <a:noFill/>
          <a:ln w="444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72" name="Line 141"/>
          <p:cNvSpPr>
            <a:spLocks noChangeShapeType="1"/>
          </p:cNvSpPr>
          <p:nvPr/>
        </p:nvSpPr>
        <p:spPr bwMode="auto">
          <a:xfrm flipH="1" flipV="1">
            <a:off x="7770814" y="3322638"/>
            <a:ext cx="1139825" cy="3683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73" name="Line 142"/>
          <p:cNvSpPr>
            <a:spLocks noChangeShapeType="1"/>
          </p:cNvSpPr>
          <p:nvPr/>
        </p:nvSpPr>
        <p:spPr bwMode="auto">
          <a:xfrm flipV="1">
            <a:off x="8769350" y="3690938"/>
            <a:ext cx="141288" cy="4572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74" name="Line 143"/>
          <p:cNvSpPr>
            <a:spLocks noChangeShapeType="1"/>
          </p:cNvSpPr>
          <p:nvPr/>
        </p:nvSpPr>
        <p:spPr bwMode="auto">
          <a:xfrm flipV="1">
            <a:off x="8910639" y="3668714"/>
            <a:ext cx="52387" cy="222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75" name="Line 144"/>
          <p:cNvSpPr>
            <a:spLocks noChangeShapeType="1"/>
          </p:cNvSpPr>
          <p:nvPr/>
        </p:nvSpPr>
        <p:spPr bwMode="auto">
          <a:xfrm flipH="1" flipV="1">
            <a:off x="8486775" y="4494213"/>
            <a:ext cx="300038" cy="412750"/>
          </a:xfrm>
          <a:prstGeom prst="line">
            <a:avLst/>
          </a:prstGeom>
          <a:noFill/>
          <a:ln w="444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76" name="Line 145"/>
          <p:cNvSpPr>
            <a:spLocks noChangeShapeType="1"/>
          </p:cNvSpPr>
          <p:nvPr/>
        </p:nvSpPr>
        <p:spPr bwMode="auto">
          <a:xfrm flipV="1">
            <a:off x="8486776" y="4148139"/>
            <a:ext cx="282575" cy="3460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77" name="Line 146"/>
          <p:cNvSpPr>
            <a:spLocks noChangeShapeType="1"/>
          </p:cNvSpPr>
          <p:nvPr/>
        </p:nvSpPr>
        <p:spPr bwMode="auto">
          <a:xfrm flipV="1">
            <a:off x="8769350" y="3892550"/>
            <a:ext cx="450850" cy="2555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78" name="Line 147"/>
          <p:cNvSpPr>
            <a:spLocks noChangeShapeType="1"/>
          </p:cNvSpPr>
          <p:nvPr/>
        </p:nvSpPr>
        <p:spPr bwMode="auto">
          <a:xfrm flipV="1">
            <a:off x="8963025" y="3379789"/>
            <a:ext cx="71438" cy="2889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79" name="Line 148"/>
          <p:cNvSpPr>
            <a:spLocks noChangeShapeType="1"/>
          </p:cNvSpPr>
          <p:nvPr/>
        </p:nvSpPr>
        <p:spPr bwMode="auto">
          <a:xfrm flipH="1" flipV="1">
            <a:off x="8963025" y="3668714"/>
            <a:ext cx="292100" cy="1682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80" name="Line 149"/>
          <p:cNvSpPr>
            <a:spLocks noChangeShapeType="1"/>
          </p:cNvSpPr>
          <p:nvPr/>
        </p:nvSpPr>
        <p:spPr bwMode="auto">
          <a:xfrm flipH="1" flipV="1">
            <a:off x="8618539" y="2978150"/>
            <a:ext cx="415925" cy="4016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81" name="Line 150"/>
          <p:cNvSpPr>
            <a:spLocks noChangeShapeType="1"/>
          </p:cNvSpPr>
          <p:nvPr/>
        </p:nvSpPr>
        <p:spPr bwMode="auto">
          <a:xfrm flipH="1">
            <a:off x="9034464" y="3379789"/>
            <a:ext cx="34925" cy="15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82" name="Line 151"/>
          <p:cNvSpPr>
            <a:spLocks noChangeShapeType="1"/>
          </p:cNvSpPr>
          <p:nvPr/>
        </p:nvSpPr>
        <p:spPr bwMode="auto">
          <a:xfrm flipH="1" flipV="1">
            <a:off x="7743826" y="2654300"/>
            <a:ext cx="874713" cy="3238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83" name="Line 152"/>
          <p:cNvSpPr>
            <a:spLocks noChangeShapeType="1"/>
          </p:cNvSpPr>
          <p:nvPr/>
        </p:nvSpPr>
        <p:spPr bwMode="auto">
          <a:xfrm flipH="1">
            <a:off x="8618539" y="2921000"/>
            <a:ext cx="663575" cy="571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84" name="Line 153"/>
          <p:cNvSpPr>
            <a:spLocks noChangeShapeType="1"/>
          </p:cNvSpPr>
          <p:nvPr/>
        </p:nvSpPr>
        <p:spPr bwMode="auto">
          <a:xfrm flipH="1" flipV="1">
            <a:off x="9069389" y="3379789"/>
            <a:ext cx="300037" cy="2000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85" name="Line 154"/>
          <p:cNvSpPr>
            <a:spLocks noChangeShapeType="1"/>
          </p:cNvSpPr>
          <p:nvPr/>
        </p:nvSpPr>
        <p:spPr bwMode="auto">
          <a:xfrm flipV="1">
            <a:off x="9069388" y="3211514"/>
            <a:ext cx="292100" cy="1682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86" name="Line 155"/>
          <p:cNvSpPr>
            <a:spLocks noChangeShapeType="1"/>
          </p:cNvSpPr>
          <p:nvPr/>
        </p:nvSpPr>
        <p:spPr bwMode="auto">
          <a:xfrm flipH="1" flipV="1">
            <a:off x="8786814" y="4906964"/>
            <a:ext cx="141287" cy="346075"/>
          </a:xfrm>
          <a:prstGeom prst="line">
            <a:avLst/>
          </a:prstGeom>
          <a:noFill/>
          <a:ln w="444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87" name="Line 156"/>
          <p:cNvSpPr>
            <a:spLocks noChangeShapeType="1"/>
          </p:cNvSpPr>
          <p:nvPr/>
        </p:nvSpPr>
        <p:spPr bwMode="auto">
          <a:xfrm flipV="1">
            <a:off x="8786814" y="4249739"/>
            <a:ext cx="503237" cy="6572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88" name="Line 157"/>
          <p:cNvSpPr>
            <a:spLocks noChangeShapeType="1"/>
          </p:cNvSpPr>
          <p:nvPr/>
        </p:nvSpPr>
        <p:spPr bwMode="auto">
          <a:xfrm flipV="1">
            <a:off x="9220201" y="3836988"/>
            <a:ext cx="34925" cy="555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89" name="Line 158"/>
          <p:cNvSpPr>
            <a:spLocks noChangeShapeType="1"/>
          </p:cNvSpPr>
          <p:nvPr/>
        </p:nvSpPr>
        <p:spPr bwMode="auto">
          <a:xfrm flipH="1" flipV="1">
            <a:off x="9220200" y="3892550"/>
            <a:ext cx="69850" cy="3571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90" name="Line 159"/>
          <p:cNvSpPr>
            <a:spLocks noChangeShapeType="1"/>
          </p:cNvSpPr>
          <p:nvPr/>
        </p:nvSpPr>
        <p:spPr bwMode="auto">
          <a:xfrm flipV="1">
            <a:off x="9255125" y="3803650"/>
            <a:ext cx="71438" cy="333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91" name="Line 160"/>
          <p:cNvSpPr>
            <a:spLocks noChangeShapeType="1"/>
          </p:cNvSpPr>
          <p:nvPr/>
        </p:nvSpPr>
        <p:spPr bwMode="auto">
          <a:xfrm flipH="1">
            <a:off x="9290050" y="4103688"/>
            <a:ext cx="344488" cy="146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92" name="Line 161"/>
          <p:cNvSpPr>
            <a:spLocks noChangeShapeType="1"/>
          </p:cNvSpPr>
          <p:nvPr/>
        </p:nvSpPr>
        <p:spPr bwMode="auto">
          <a:xfrm flipV="1">
            <a:off x="9326563" y="3579814"/>
            <a:ext cx="42862" cy="2238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93" name="Line 162"/>
          <p:cNvSpPr>
            <a:spLocks noChangeShapeType="1"/>
          </p:cNvSpPr>
          <p:nvPr/>
        </p:nvSpPr>
        <p:spPr bwMode="auto">
          <a:xfrm flipV="1">
            <a:off x="9369425" y="3479801"/>
            <a:ext cx="141288" cy="1000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94" name="Line 163"/>
          <p:cNvSpPr>
            <a:spLocks noChangeShapeType="1"/>
          </p:cNvSpPr>
          <p:nvPr/>
        </p:nvSpPr>
        <p:spPr bwMode="auto">
          <a:xfrm flipH="1" flipV="1">
            <a:off x="9326563" y="3803650"/>
            <a:ext cx="246062" cy="133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95" name="Line 164"/>
          <p:cNvSpPr>
            <a:spLocks noChangeShapeType="1"/>
          </p:cNvSpPr>
          <p:nvPr/>
        </p:nvSpPr>
        <p:spPr bwMode="auto">
          <a:xfrm flipH="1" flipV="1">
            <a:off x="9282114" y="2921001"/>
            <a:ext cx="79375" cy="2905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96" name="Line 165"/>
          <p:cNvSpPr>
            <a:spLocks noChangeShapeType="1"/>
          </p:cNvSpPr>
          <p:nvPr/>
        </p:nvSpPr>
        <p:spPr bwMode="auto">
          <a:xfrm flipV="1">
            <a:off x="9282114" y="2843214"/>
            <a:ext cx="96837" cy="777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97" name="Line 166"/>
          <p:cNvSpPr>
            <a:spLocks noChangeShapeType="1"/>
          </p:cNvSpPr>
          <p:nvPr/>
        </p:nvSpPr>
        <p:spPr bwMode="auto">
          <a:xfrm flipH="1" flipV="1">
            <a:off x="9361489" y="3211513"/>
            <a:ext cx="185737" cy="1000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98" name="Line 167"/>
          <p:cNvSpPr>
            <a:spLocks noChangeShapeType="1"/>
          </p:cNvSpPr>
          <p:nvPr/>
        </p:nvSpPr>
        <p:spPr bwMode="auto">
          <a:xfrm flipV="1">
            <a:off x="9378951" y="2654301"/>
            <a:ext cx="79375" cy="1889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99" name="Line 168"/>
          <p:cNvSpPr>
            <a:spLocks noChangeShapeType="1"/>
          </p:cNvSpPr>
          <p:nvPr/>
        </p:nvSpPr>
        <p:spPr bwMode="auto">
          <a:xfrm flipH="1" flipV="1">
            <a:off x="9378950" y="2843213"/>
            <a:ext cx="300038" cy="2349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00" name="Line 169"/>
          <p:cNvSpPr>
            <a:spLocks noChangeShapeType="1"/>
          </p:cNvSpPr>
          <p:nvPr/>
        </p:nvSpPr>
        <p:spPr bwMode="auto">
          <a:xfrm flipH="1" flipV="1">
            <a:off x="8980488" y="5464176"/>
            <a:ext cx="468312" cy="893763"/>
          </a:xfrm>
          <a:prstGeom prst="line">
            <a:avLst/>
          </a:prstGeom>
          <a:noFill/>
          <a:ln w="444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01" name="Line 170"/>
          <p:cNvSpPr>
            <a:spLocks noChangeShapeType="1"/>
          </p:cNvSpPr>
          <p:nvPr/>
        </p:nvSpPr>
        <p:spPr bwMode="auto">
          <a:xfrm flipH="1" flipV="1">
            <a:off x="8928100" y="5253039"/>
            <a:ext cx="52388" cy="211137"/>
          </a:xfrm>
          <a:prstGeom prst="line">
            <a:avLst/>
          </a:prstGeom>
          <a:noFill/>
          <a:ln w="444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02" name="Line 171"/>
          <p:cNvSpPr>
            <a:spLocks noChangeShapeType="1"/>
          </p:cNvSpPr>
          <p:nvPr/>
        </p:nvSpPr>
        <p:spPr bwMode="auto">
          <a:xfrm flipV="1">
            <a:off x="8928101" y="4338638"/>
            <a:ext cx="804863" cy="9144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03" name="Line 172"/>
          <p:cNvSpPr>
            <a:spLocks noChangeShapeType="1"/>
          </p:cNvSpPr>
          <p:nvPr/>
        </p:nvSpPr>
        <p:spPr bwMode="auto">
          <a:xfrm flipH="1" flipV="1">
            <a:off x="9696451" y="4148138"/>
            <a:ext cx="36513" cy="1905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04" name="Line 173"/>
          <p:cNvSpPr>
            <a:spLocks noChangeShapeType="1"/>
          </p:cNvSpPr>
          <p:nvPr/>
        </p:nvSpPr>
        <p:spPr bwMode="auto">
          <a:xfrm flipH="1" flipV="1">
            <a:off x="9732963" y="4338638"/>
            <a:ext cx="228600" cy="133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05" name="Line 174"/>
          <p:cNvSpPr>
            <a:spLocks noChangeShapeType="1"/>
          </p:cNvSpPr>
          <p:nvPr/>
        </p:nvSpPr>
        <p:spPr bwMode="auto">
          <a:xfrm flipH="1" flipV="1">
            <a:off x="9634538" y="4103688"/>
            <a:ext cx="61912" cy="444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06" name="Line 175"/>
          <p:cNvSpPr>
            <a:spLocks noChangeShapeType="1"/>
          </p:cNvSpPr>
          <p:nvPr/>
        </p:nvSpPr>
        <p:spPr bwMode="auto">
          <a:xfrm flipH="1" flipV="1">
            <a:off x="9572626" y="3937000"/>
            <a:ext cx="61913" cy="1666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07" name="Line 176"/>
          <p:cNvSpPr>
            <a:spLocks noChangeShapeType="1"/>
          </p:cNvSpPr>
          <p:nvPr/>
        </p:nvSpPr>
        <p:spPr bwMode="auto">
          <a:xfrm flipV="1">
            <a:off x="9572625" y="3746500"/>
            <a:ext cx="160338" cy="1905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08" name="Line 177"/>
          <p:cNvSpPr>
            <a:spLocks noChangeShapeType="1"/>
          </p:cNvSpPr>
          <p:nvPr/>
        </p:nvSpPr>
        <p:spPr bwMode="auto">
          <a:xfrm flipH="1">
            <a:off x="9696451" y="4059238"/>
            <a:ext cx="239713" cy="889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09" name="Line 178"/>
          <p:cNvSpPr>
            <a:spLocks noChangeShapeType="1"/>
          </p:cNvSpPr>
          <p:nvPr/>
        </p:nvSpPr>
        <p:spPr bwMode="auto">
          <a:xfrm flipV="1">
            <a:off x="9732964" y="3624264"/>
            <a:ext cx="1587" cy="1222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10" name="Line 179"/>
          <p:cNvSpPr>
            <a:spLocks noChangeShapeType="1"/>
          </p:cNvSpPr>
          <p:nvPr/>
        </p:nvSpPr>
        <p:spPr bwMode="auto">
          <a:xfrm flipH="1" flipV="1">
            <a:off x="9732963" y="3746500"/>
            <a:ext cx="246062" cy="904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11" name="Line 180"/>
          <p:cNvSpPr>
            <a:spLocks noChangeShapeType="1"/>
          </p:cNvSpPr>
          <p:nvPr/>
        </p:nvSpPr>
        <p:spPr bwMode="auto">
          <a:xfrm flipV="1">
            <a:off x="9510713" y="3311526"/>
            <a:ext cx="36512" cy="1682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12" name="Line 181"/>
          <p:cNvSpPr>
            <a:spLocks noChangeShapeType="1"/>
          </p:cNvSpPr>
          <p:nvPr/>
        </p:nvSpPr>
        <p:spPr bwMode="auto">
          <a:xfrm flipH="1" flipV="1">
            <a:off x="9510713" y="3479801"/>
            <a:ext cx="222250" cy="1444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13" name="Line 182"/>
          <p:cNvSpPr>
            <a:spLocks noChangeShapeType="1"/>
          </p:cNvSpPr>
          <p:nvPr/>
        </p:nvSpPr>
        <p:spPr bwMode="auto">
          <a:xfrm flipV="1">
            <a:off x="9547225" y="3289301"/>
            <a:ext cx="25400" cy="222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14" name="Line 183"/>
          <p:cNvSpPr>
            <a:spLocks noChangeShapeType="1"/>
          </p:cNvSpPr>
          <p:nvPr/>
        </p:nvSpPr>
        <p:spPr bwMode="auto">
          <a:xfrm flipH="1">
            <a:off x="9732963" y="3468689"/>
            <a:ext cx="246062" cy="1555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15" name="Line 184"/>
          <p:cNvSpPr>
            <a:spLocks noChangeShapeType="1"/>
          </p:cNvSpPr>
          <p:nvPr/>
        </p:nvSpPr>
        <p:spPr bwMode="auto">
          <a:xfrm flipV="1">
            <a:off x="9572626" y="3078164"/>
            <a:ext cx="106363" cy="2111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16" name="Line 185"/>
          <p:cNvSpPr>
            <a:spLocks noChangeShapeType="1"/>
          </p:cNvSpPr>
          <p:nvPr/>
        </p:nvSpPr>
        <p:spPr bwMode="auto">
          <a:xfrm flipV="1">
            <a:off x="9678988" y="3011489"/>
            <a:ext cx="176212" cy="666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17" name="Line 186"/>
          <p:cNvSpPr>
            <a:spLocks noChangeShapeType="1"/>
          </p:cNvSpPr>
          <p:nvPr/>
        </p:nvSpPr>
        <p:spPr bwMode="auto">
          <a:xfrm flipH="1" flipV="1">
            <a:off x="9572625" y="3289300"/>
            <a:ext cx="388938" cy="1016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18" name="Line 187"/>
          <p:cNvSpPr>
            <a:spLocks noChangeShapeType="1"/>
          </p:cNvSpPr>
          <p:nvPr/>
        </p:nvSpPr>
        <p:spPr bwMode="auto">
          <a:xfrm flipV="1">
            <a:off x="9855200" y="2854326"/>
            <a:ext cx="115888" cy="1571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19" name="Line 188"/>
          <p:cNvSpPr>
            <a:spLocks noChangeShapeType="1"/>
          </p:cNvSpPr>
          <p:nvPr/>
        </p:nvSpPr>
        <p:spPr bwMode="auto">
          <a:xfrm flipH="1" flipV="1">
            <a:off x="9961563" y="3390901"/>
            <a:ext cx="17462" cy="222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20" name="Line 189"/>
          <p:cNvSpPr>
            <a:spLocks noChangeShapeType="1"/>
          </p:cNvSpPr>
          <p:nvPr/>
        </p:nvSpPr>
        <p:spPr bwMode="auto">
          <a:xfrm flipH="1" flipV="1">
            <a:off x="9855201" y="3011488"/>
            <a:ext cx="106363" cy="3794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21" name="Line 190"/>
          <p:cNvSpPr>
            <a:spLocks noChangeShapeType="1"/>
          </p:cNvSpPr>
          <p:nvPr/>
        </p:nvSpPr>
        <p:spPr bwMode="auto">
          <a:xfrm flipH="1" flipV="1">
            <a:off x="9961563" y="4471988"/>
            <a:ext cx="88900" cy="2905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22" name="Line 191"/>
          <p:cNvSpPr>
            <a:spLocks noChangeShapeType="1"/>
          </p:cNvSpPr>
          <p:nvPr/>
        </p:nvSpPr>
        <p:spPr bwMode="auto">
          <a:xfrm flipV="1">
            <a:off x="9961563" y="4305300"/>
            <a:ext cx="158750" cy="1666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23" name="Line 192"/>
          <p:cNvSpPr>
            <a:spLocks noChangeShapeType="1"/>
          </p:cNvSpPr>
          <p:nvPr/>
        </p:nvSpPr>
        <p:spPr bwMode="auto">
          <a:xfrm flipH="1" flipV="1">
            <a:off x="9936163" y="4059238"/>
            <a:ext cx="184150" cy="2460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24" name="Line 193"/>
          <p:cNvSpPr>
            <a:spLocks noChangeShapeType="1"/>
          </p:cNvSpPr>
          <p:nvPr/>
        </p:nvSpPr>
        <p:spPr bwMode="auto">
          <a:xfrm flipV="1">
            <a:off x="9936163" y="3948114"/>
            <a:ext cx="87312" cy="1111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25" name="Line 194"/>
          <p:cNvSpPr>
            <a:spLocks noChangeShapeType="1"/>
          </p:cNvSpPr>
          <p:nvPr/>
        </p:nvSpPr>
        <p:spPr bwMode="auto">
          <a:xfrm flipH="1">
            <a:off x="10120313" y="4249738"/>
            <a:ext cx="284162" cy="555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26" name="Line 195"/>
          <p:cNvSpPr>
            <a:spLocks noChangeShapeType="1"/>
          </p:cNvSpPr>
          <p:nvPr/>
        </p:nvSpPr>
        <p:spPr bwMode="auto">
          <a:xfrm flipH="1" flipV="1">
            <a:off x="9979025" y="3836989"/>
            <a:ext cx="44450" cy="1111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27" name="Line 196"/>
          <p:cNvSpPr>
            <a:spLocks noChangeShapeType="1"/>
          </p:cNvSpPr>
          <p:nvPr/>
        </p:nvSpPr>
        <p:spPr bwMode="auto">
          <a:xfrm flipV="1">
            <a:off x="9979025" y="3568700"/>
            <a:ext cx="71438" cy="2682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28" name="Line 197"/>
          <p:cNvSpPr>
            <a:spLocks noChangeShapeType="1"/>
          </p:cNvSpPr>
          <p:nvPr/>
        </p:nvSpPr>
        <p:spPr bwMode="auto">
          <a:xfrm flipH="1">
            <a:off x="10023475" y="3948114"/>
            <a:ext cx="381000" cy="15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29" name="Line 198"/>
          <p:cNvSpPr>
            <a:spLocks noChangeShapeType="1"/>
          </p:cNvSpPr>
          <p:nvPr/>
        </p:nvSpPr>
        <p:spPr bwMode="auto">
          <a:xfrm flipH="1" flipV="1">
            <a:off x="9979025" y="3468688"/>
            <a:ext cx="71438" cy="1000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30" name="Line 199"/>
          <p:cNvSpPr>
            <a:spLocks noChangeShapeType="1"/>
          </p:cNvSpPr>
          <p:nvPr/>
        </p:nvSpPr>
        <p:spPr bwMode="auto">
          <a:xfrm flipV="1">
            <a:off x="9979025" y="3413126"/>
            <a:ext cx="1588" cy="555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31" name="Line 200"/>
          <p:cNvSpPr>
            <a:spLocks noChangeShapeType="1"/>
          </p:cNvSpPr>
          <p:nvPr/>
        </p:nvSpPr>
        <p:spPr bwMode="auto">
          <a:xfrm flipV="1">
            <a:off x="9979025" y="3122613"/>
            <a:ext cx="425450" cy="2905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32" name="Line 201"/>
          <p:cNvSpPr>
            <a:spLocks noChangeShapeType="1"/>
          </p:cNvSpPr>
          <p:nvPr/>
        </p:nvSpPr>
        <p:spPr bwMode="auto">
          <a:xfrm flipH="1" flipV="1">
            <a:off x="10050463" y="3568701"/>
            <a:ext cx="354012" cy="1111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33" name="Line 202"/>
          <p:cNvSpPr>
            <a:spLocks noChangeShapeType="1"/>
          </p:cNvSpPr>
          <p:nvPr/>
        </p:nvSpPr>
        <p:spPr bwMode="auto">
          <a:xfrm flipH="1" flipV="1">
            <a:off x="9882188" y="2654301"/>
            <a:ext cx="88900" cy="2000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34" name="Line 203"/>
          <p:cNvSpPr>
            <a:spLocks noChangeShapeType="1"/>
          </p:cNvSpPr>
          <p:nvPr/>
        </p:nvSpPr>
        <p:spPr bwMode="auto">
          <a:xfrm flipH="1" flipV="1">
            <a:off x="9971089" y="2854326"/>
            <a:ext cx="433387" cy="1571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35" name="Line 204"/>
          <p:cNvSpPr>
            <a:spLocks noChangeShapeType="1"/>
          </p:cNvSpPr>
          <p:nvPr/>
        </p:nvSpPr>
        <p:spPr bwMode="auto">
          <a:xfrm flipH="1" flipV="1">
            <a:off x="9448801" y="6357939"/>
            <a:ext cx="55563" cy="187325"/>
          </a:xfrm>
          <a:prstGeom prst="line">
            <a:avLst/>
          </a:prstGeom>
          <a:noFill/>
          <a:ln w="444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36" name="Line 206"/>
          <p:cNvSpPr>
            <a:spLocks noChangeShapeType="1"/>
          </p:cNvSpPr>
          <p:nvPr/>
        </p:nvSpPr>
        <p:spPr bwMode="auto">
          <a:xfrm flipV="1">
            <a:off x="9448801" y="4762500"/>
            <a:ext cx="601663" cy="15954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37" name="Line 207"/>
          <p:cNvSpPr>
            <a:spLocks noChangeShapeType="1"/>
          </p:cNvSpPr>
          <p:nvPr/>
        </p:nvSpPr>
        <p:spPr bwMode="auto">
          <a:xfrm flipV="1">
            <a:off x="10050463" y="4560888"/>
            <a:ext cx="354012" cy="2016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38" name="Oval 208"/>
          <p:cNvSpPr>
            <a:spLocks noChangeArrowheads="1"/>
          </p:cNvSpPr>
          <p:nvPr/>
        </p:nvSpPr>
        <p:spPr bwMode="auto">
          <a:xfrm>
            <a:off x="6542088" y="6446838"/>
            <a:ext cx="44450" cy="5556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39" name="Oval 209"/>
          <p:cNvSpPr>
            <a:spLocks noChangeArrowheads="1"/>
          </p:cNvSpPr>
          <p:nvPr/>
        </p:nvSpPr>
        <p:spPr bwMode="auto">
          <a:xfrm>
            <a:off x="6559550" y="6156326"/>
            <a:ext cx="44450" cy="5556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40" name="Oval 210"/>
          <p:cNvSpPr>
            <a:spLocks noChangeArrowheads="1"/>
          </p:cNvSpPr>
          <p:nvPr/>
        </p:nvSpPr>
        <p:spPr bwMode="auto">
          <a:xfrm>
            <a:off x="6559550" y="5599113"/>
            <a:ext cx="44450" cy="5556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41" name="Oval 211"/>
          <p:cNvSpPr>
            <a:spLocks noChangeArrowheads="1"/>
          </p:cNvSpPr>
          <p:nvPr/>
        </p:nvSpPr>
        <p:spPr bwMode="auto">
          <a:xfrm>
            <a:off x="6559550" y="5075238"/>
            <a:ext cx="44450" cy="5556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42" name="Oval 212"/>
          <p:cNvSpPr>
            <a:spLocks noChangeArrowheads="1"/>
          </p:cNvSpPr>
          <p:nvPr/>
        </p:nvSpPr>
        <p:spPr bwMode="auto">
          <a:xfrm>
            <a:off x="6665913" y="4640263"/>
            <a:ext cx="44450" cy="5556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43" name="Oval 213"/>
          <p:cNvSpPr>
            <a:spLocks noChangeArrowheads="1"/>
          </p:cNvSpPr>
          <p:nvPr/>
        </p:nvSpPr>
        <p:spPr bwMode="auto">
          <a:xfrm>
            <a:off x="6745288" y="4316413"/>
            <a:ext cx="44450" cy="5556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44" name="Oval 214"/>
          <p:cNvSpPr>
            <a:spLocks noChangeArrowheads="1"/>
          </p:cNvSpPr>
          <p:nvPr/>
        </p:nvSpPr>
        <p:spPr bwMode="auto">
          <a:xfrm>
            <a:off x="6542088" y="3746500"/>
            <a:ext cx="44450" cy="571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45" name="Oval 215"/>
          <p:cNvSpPr>
            <a:spLocks noChangeArrowheads="1"/>
          </p:cNvSpPr>
          <p:nvPr/>
        </p:nvSpPr>
        <p:spPr bwMode="auto">
          <a:xfrm>
            <a:off x="6807200" y="5956301"/>
            <a:ext cx="44450" cy="5556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46" name="Oval 216"/>
          <p:cNvSpPr>
            <a:spLocks noChangeArrowheads="1"/>
          </p:cNvSpPr>
          <p:nvPr/>
        </p:nvSpPr>
        <p:spPr bwMode="auto">
          <a:xfrm>
            <a:off x="7099300" y="6045201"/>
            <a:ext cx="44450" cy="5556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47" name="Oval 217"/>
          <p:cNvSpPr>
            <a:spLocks noChangeArrowheads="1"/>
          </p:cNvSpPr>
          <p:nvPr/>
        </p:nvSpPr>
        <p:spPr bwMode="auto">
          <a:xfrm>
            <a:off x="6851650" y="5721351"/>
            <a:ext cx="44450" cy="5556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48" name="Oval 218"/>
          <p:cNvSpPr>
            <a:spLocks noChangeArrowheads="1"/>
          </p:cNvSpPr>
          <p:nvPr/>
        </p:nvSpPr>
        <p:spPr bwMode="auto">
          <a:xfrm>
            <a:off x="6807200" y="5297488"/>
            <a:ext cx="44450" cy="5556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49" name="Oval 219"/>
          <p:cNvSpPr>
            <a:spLocks noChangeArrowheads="1"/>
          </p:cNvSpPr>
          <p:nvPr/>
        </p:nvSpPr>
        <p:spPr bwMode="auto">
          <a:xfrm>
            <a:off x="6869113" y="5075238"/>
            <a:ext cx="44450" cy="5556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50" name="Oval 220"/>
          <p:cNvSpPr>
            <a:spLocks noChangeArrowheads="1"/>
          </p:cNvSpPr>
          <p:nvPr/>
        </p:nvSpPr>
        <p:spPr bwMode="auto">
          <a:xfrm>
            <a:off x="7010400" y="4918076"/>
            <a:ext cx="44450" cy="5556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51" name="Oval 221"/>
          <p:cNvSpPr>
            <a:spLocks noChangeArrowheads="1"/>
          </p:cNvSpPr>
          <p:nvPr/>
        </p:nvSpPr>
        <p:spPr bwMode="auto">
          <a:xfrm>
            <a:off x="7010400" y="4594225"/>
            <a:ext cx="44450" cy="571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52" name="Oval 222"/>
          <p:cNvSpPr>
            <a:spLocks noChangeArrowheads="1"/>
          </p:cNvSpPr>
          <p:nvPr/>
        </p:nvSpPr>
        <p:spPr bwMode="auto">
          <a:xfrm>
            <a:off x="7161213" y="5521326"/>
            <a:ext cx="44450" cy="5556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53" name="Oval 223"/>
          <p:cNvSpPr>
            <a:spLocks noChangeArrowheads="1"/>
          </p:cNvSpPr>
          <p:nvPr/>
        </p:nvSpPr>
        <p:spPr bwMode="auto">
          <a:xfrm>
            <a:off x="7258050" y="5754688"/>
            <a:ext cx="44450" cy="5556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54" name="Oval 224"/>
          <p:cNvSpPr>
            <a:spLocks noChangeArrowheads="1"/>
          </p:cNvSpPr>
          <p:nvPr/>
        </p:nvSpPr>
        <p:spPr bwMode="auto">
          <a:xfrm>
            <a:off x="7488238" y="5843588"/>
            <a:ext cx="44450" cy="5556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55" name="Oval 225"/>
          <p:cNvSpPr>
            <a:spLocks noChangeArrowheads="1"/>
          </p:cNvSpPr>
          <p:nvPr/>
        </p:nvSpPr>
        <p:spPr bwMode="auto">
          <a:xfrm>
            <a:off x="7488238" y="5441950"/>
            <a:ext cx="44450" cy="571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56" name="Oval 226"/>
          <p:cNvSpPr>
            <a:spLocks noChangeArrowheads="1"/>
          </p:cNvSpPr>
          <p:nvPr/>
        </p:nvSpPr>
        <p:spPr bwMode="auto">
          <a:xfrm>
            <a:off x="7319963" y="5175251"/>
            <a:ext cx="44450" cy="5556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57" name="Oval 227"/>
          <p:cNvSpPr>
            <a:spLocks noChangeArrowheads="1"/>
          </p:cNvSpPr>
          <p:nvPr/>
        </p:nvSpPr>
        <p:spPr bwMode="auto">
          <a:xfrm>
            <a:off x="7240588" y="5040313"/>
            <a:ext cx="44450" cy="571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58" name="Oval 228"/>
          <p:cNvSpPr>
            <a:spLocks noChangeArrowheads="1"/>
          </p:cNvSpPr>
          <p:nvPr/>
        </p:nvSpPr>
        <p:spPr bwMode="auto">
          <a:xfrm>
            <a:off x="7346950" y="4851401"/>
            <a:ext cx="44450" cy="5556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59" name="Oval 229"/>
          <p:cNvSpPr>
            <a:spLocks noChangeArrowheads="1"/>
          </p:cNvSpPr>
          <p:nvPr/>
        </p:nvSpPr>
        <p:spPr bwMode="auto">
          <a:xfrm>
            <a:off x="7381875" y="4616450"/>
            <a:ext cx="44450" cy="571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60" name="Oval 230"/>
          <p:cNvSpPr>
            <a:spLocks noChangeArrowheads="1"/>
          </p:cNvSpPr>
          <p:nvPr/>
        </p:nvSpPr>
        <p:spPr bwMode="auto">
          <a:xfrm>
            <a:off x="7196138" y="4192588"/>
            <a:ext cx="44450" cy="571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61" name="Oval 231"/>
          <p:cNvSpPr>
            <a:spLocks noChangeArrowheads="1"/>
          </p:cNvSpPr>
          <p:nvPr/>
        </p:nvSpPr>
        <p:spPr bwMode="auto">
          <a:xfrm>
            <a:off x="7567613" y="5175251"/>
            <a:ext cx="44450" cy="5556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62" name="Oval 232"/>
          <p:cNvSpPr>
            <a:spLocks noChangeArrowheads="1"/>
          </p:cNvSpPr>
          <p:nvPr/>
        </p:nvSpPr>
        <p:spPr bwMode="auto">
          <a:xfrm>
            <a:off x="7550150" y="4951413"/>
            <a:ext cx="44450" cy="5556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63" name="Oval 233"/>
          <p:cNvSpPr>
            <a:spLocks noChangeArrowheads="1"/>
          </p:cNvSpPr>
          <p:nvPr/>
        </p:nvSpPr>
        <p:spPr bwMode="auto">
          <a:xfrm>
            <a:off x="7753350" y="5554663"/>
            <a:ext cx="44450" cy="5556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64" name="Oval 234"/>
          <p:cNvSpPr>
            <a:spLocks noChangeArrowheads="1"/>
          </p:cNvSpPr>
          <p:nvPr/>
        </p:nvSpPr>
        <p:spPr bwMode="auto">
          <a:xfrm>
            <a:off x="7753350" y="5319713"/>
            <a:ext cx="44450" cy="5556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65" name="Oval 235"/>
          <p:cNvSpPr>
            <a:spLocks noChangeArrowheads="1"/>
          </p:cNvSpPr>
          <p:nvPr/>
        </p:nvSpPr>
        <p:spPr bwMode="auto">
          <a:xfrm>
            <a:off x="7859713" y="4951413"/>
            <a:ext cx="42862" cy="5556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66" name="Oval 236"/>
          <p:cNvSpPr>
            <a:spLocks noChangeArrowheads="1"/>
          </p:cNvSpPr>
          <p:nvPr/>
        </p:nvSpPr>
        <p:spPr bwMode="auto">
          <a:xfrm>
            <a:off x="8724900" y="3746500"/>
            <a:ext cx="44450" cy="571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67" name="Oval 237"/>
          <p:cNvSpPr>
            <a:spLocks noChangeArrowheads="1"/>
          </p:cNvSpPr>
          <p:nvPr/>
        </p:nvSpPr>
        <p:spPr bwMode="auto">
          <a:xfrm>
            <a:off x="8804275" y="3513138"/>
            <a:ext cx="44450" cy="5556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68" name="Oval 238"/>
          <p:cNvSpPr>
            <a:spLocks noChangeArrowheads="1"/>
          </p:cNvSpPr>
          <p:nvPr/>
        </p:nvSpPr>
        <p:spPr bwMode="auto">
          <a:xfrm>
            <a:off x="8990013" y="3836988"/>
            <a:ext cx="44450" cy="5556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69" name="Oval 239"/>
          <p:cNvSpPr>
            <a:spLocks noChangeArrowheads="1"/>
          </p:cNvSpPr>
          <p:nvPr/>
        </p:nvSpPr>
        <p:spPr bwMode="auto">
          <a:xfrm>
            <a:off x="9140826" y="4070351"/>
            <a:ext cx="42863" cy="5556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70" name="Oval 240"/>
          <p:cNvSpPr>
            <a:spLocks noChangeArrowheads="1"/>
          </p:cNvSpPr>
          <p:nvPr/>
        </p:nvSpPr>
        <p:spPr bwMode="auto">
          <a:xfrm>
            <a:off x="9140826" y="3590926"/>
            <a:ext cx="42863" cy="5556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71" name="Oval 241"/>
          <p:cNvSpPr>
            <a:spLocks noChangeArrowheads="1"/>
          </p:cNvSpPr>
          <p:nvPr/>
        </p:nvSpPr>
        <p:spPr bwMode="auto">
          <a:xfrm>
            <a:off x="9175750" y="3144838"/>
            <a:ext cx="44450" cy="5556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72" name="Oval 242"/>
          <p:cNvSpPr>
            <a:spLocks noChangeArrowheads="1"/>
          </p:cNvSpPr>
          <p:nvPr/>
        </p:nvSpPr>
        <p:spPr bwMode="auto">
          <a:xfrm>
            <a:off x="9140826" y="2665413"/>
            <a:ext cx="42863" cy="5556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73" name="Oval 243"/>
          <p:cNvSpPr>
            <a:spLocks noChangeArrowheads="1"/>
          </p:cNvSpPr>
          <p:nvPr/>
        </p:nvSpPr>
        <p:spPr bwMode="auto">
          <a:xfrm>
            <a:off x="9299575" y="3344863"/>
            <a:ext cx="44450" cy="571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74" name="Oval 244"/>
          <p:cNvSpPr>
            <a:spLocks noChangeArrowheads="1"/>
          </p:cNvSpPr>
          <p:nvPr/>
        </p:nvSpPr>
        <p:spPr bwMode="auto">
          <a:xfrm>
            <a:off x="9467851" y="4316413"/>
            <a:ext cx="42863" cy="5556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75" name="Oval 245"/>
          <p:cNvSpPr>
            <a:spLocks noChangeArrowheads="1"/>
          </p:cNvSpPr>
          <p:nvPr/>
        </p:nvSpPr>
        <p:spPr bwMode="auto">
          <a:xfrm>
            <a:off x="9344026" y="4037013"/>
            <a:ext cx="42863" cy="5556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76" name="Oval 246"/>
          <p:cNvSpPr>
            <a:spLocks noChangeArrowheads="1"/>
          </p:cNvSpPr>
          <p:nvPr/>
        </p:nvSpPr>
        <p:spPr bwMode="auto">
          <a:xfrm>
            <a:off x="9547226" y="3668713"/>
            <a:ext cx="42863" cy="5556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77" name="Oval 247"/>
          <p:cNvSpPr>
            <a:spLocks noChangeArrowheads="1"/>
          </p:cNvSpPr>
          <p:nvPr/>
        </p:nvSpPr>
        <p:spPr bwMode="auto">
          <a:xfrm>
            <a:off x="9467851" y="3067051"/>
            <a:ext cx="42863" cy="5556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78" name="Oval 248"/>
          <p:cNvSpPr>
            <a:spLocks noChangeArrowheads="1"/>
          </p:cNvSpPr>
          <p:nvPr/>
        </p:nvSpPr>
        <p:spPr bwMode="auto">
          <a:xfrm>
            <a:off x="9634538" y="2865438"/>
            <a:ext cx="44450" cy="5556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79" name="Oval 249"/>
          <p:cNvSpPr>
            <a:spLocks noChangeArrowheads="1"/>
          </p:cNvSpPr>
          <p:nvPr/>
        </p:nvSpPr>
        <p:spPr bwMode="auto">
          <a:xfrm>
            <a:off x="9758363" y="4549776"/>
            <a:ext cx="44450" cy="5556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80" name="Oval 250"/>
          <p:cNvSpPr>
            <a:spLocks noChangeArrowheads="1"/>
          </p:cNvSpPr>
          <p:nvPr/>
        </p:nvSpPr>
        <p:spPr bwMode="auto">
          <a:xfrm>
            <a:off x="9944100" y="4238626"/>
            <a:ext cx="44450" cy="5556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81" name="Oval 251"/>
          <p:cNvSpPr>
            <a:spLocks noChangeArrowheads="1"/>
          </p:cNvSpPr>
          <p:nvPr/>
        </p:nvSpPr>
        <p:spPr bwMode="auto">
          <a:xfrm>
            <a:off x="9794876" y="3870326"/>
            <a:ext cx="42863" cy="5556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82" name="Oval 252"/>
          <p:cNvSpPr>
            <a:spLocks noChangeArrowheads="1"/>
          </p:cNvSpPr>
          <p:nvPr/>
        </p:nvSpPr>
        <p:spPr bwMode="auto">
          <a:xfrm>
            <a:off x="9874251" y="3668713"/>
            <a:ext cx="42863" cy="5556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83" name="Oval 253"/>
          <p:cNvSpPr>
            <a:spLocks noChangeArrowheads="1"/>
          </p:cNvSpPr>
          <p:nvPr/>
        </p:nvSpPr>
        <p:spPr bwMode="auto">
          <a:xfrm>
            <a:off x="9713913" y="3435351"/>
            <a:ext cx="44450" cy="5556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84" name="Oval 254"/>
          <p:cNvSpPr>
            <a:spLocks noChangeArrowheads="1"/>
          </p:cNvSpPr>
          <p:nvPr/>
        </p:nvSpPr>
        <p:spPr bwMode="auto">
          <a:xfrm>
            <a:off x="9775825" y="3211513"/>
            <a:ext cx="44450" cy="5556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85" name="Oval 255"/>
          <p:cNvSpPr>
            <a:spLocks noChangeArrowheads="1"/>
          </p:cNvSpPr>
          <p:nvPr/>
        </p:nvSpPr>
        <p:spPr bwMode="auto">
          <a:xfrm>
            <a:off x="10006013" y="3144838"/>
            <a:ext cx="44450" cy="55562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86" name="Oval 256"/>
          <p:cNvSpPr>
            <a:spLocks noChangeArrowheads="1"/>
          </p:cNvSpPr>
          <p:nvPr/>
        </p:nvSpPr>
        <p:spPr bwMode="auto">
          <a:xfrm>
            <a:off x="10164763" y="4438651"/>
            <a:ext cx="44450" cy="5556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87" name="Oval 257"/>
          <p:cNvSpPr>
            <a:spLocks noChangeArrowheads="1"/>
          </p:cNvSpPr>
          <p:nvPr/>
        </p:nvSpPr>
        <p:spPr bwMode="auto">
          <a:xfrm>
            <a:off x="10102850" y="4114801"/>
            <a:ext cx="44450" cy="5556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88" name="Oval 258"/>
          <p:cNvSpPr>
            <a:spLocks noChangeArrowheads="1"/>
          </p:cNvSpPr>
          <p:nvPr/>
        </p:nvSpPr>
        <p:spPr bwMode="auto">
          <a:xfrm>
            <a:off x="10102850" y="3735388"/>
            <a:ext cx="44450" cy="5715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89" name="Oval 259"/>
          <p:cNvSpPr>
            <a:spLocks noChangeArrowheads="1"/>
          </p:cNvSpPr>
          <p:nvPr/>
        </p:nvSpPr>
        <p:spPr bwMode="auto">
          <a:xfrm>
            <a:off x="10209213" y="3435351"/>
            <a:ext cx="44450" cy="5556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90" name="Oval 262"/>
          <p:cNvSpPr>
            <a:spLocks noChangeAspect="1" noChangeArrowheads="1"/>
          </p:cNvSpPr>
          <p:nvPr/>
        </p:nvSpPr>
        <p:spPr bwMode="auto">
          <a:xfrm>
            <a:off x="7192964" y="5005389"/>
            <a:ext cx="128587" cy="128587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91" name="Rectangle 263" descr="Wide downward diagonal"/>
          <p:cNvSpPr>
            <a:spLocks noChangeAspect="1" noChangeArrowheads="1"/>
          </p:cNvSpPr>
          <p:nvPr/>
        </p:nvSpPr>
        <p:spPr bwMode="auto">
          <a:xfrm>
            <a:off x="9488489" y="3638550"/>
            <a:ext cx="128587" cy="128588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92" name="Oval 264"/>
          <p:cNvSpPr>
            <a:spLocks noChangeAspect="1" noChangeArrowheads="1"/>
          </p:cNvSpPr>
          <p:nvPr/>
        </p:nvSpPr>
        <p:spPr bwMode="auto">
          <a:xfrm>
            <a:off x="6532564" y="5041900"/>
            <a:ext cx="128587" cy="128588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93" name="Rectangle 265" descr="Wide downward diagonal"/>
          <p:cNvSpPr>
            <a:spLocks noChangeAspect="1" noChangeArrowheads="1"/>
          </p:cNvSpPr>
          <p:nvPr/>
        </p:nvSpPr>
        <p:spPr bwMode="auto">
          <a:xfrm>
            <a:off x="10110789" y="4402139"/>
            <a:ext cx="128587" cy="128587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94" name="Oval 266"/>
          <p:cNvSpPr>
            <a:spLocks noChangeAspect="1" noChangeArrowheads="1"/>
          </p:cNvSpPr>
          <p:nvPr/>
        </p:nvSpPr>
        <p:spPr bwMode="auto">
          <a:xfrm>
            <a:off x="6985000" y="4865689"/>
            <a:ext cx="128588" cy="128587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95" name="Rectangle 267" descr="Wide downward diagonal"/>
          <p:cNvSpPr>
            <a:spLocks noChangeAspect="1" noChangeArrowheads="1"/>
          </p:cNvSpPr>
          <p:nvPr/>
        </p:nvSpPr>
        <p:spPr bwMode="auto">
          <a:xfrm>
            <a:off x="9893300" y="4210050"/>
            <a:ext cx="128588" cy="128588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96" name="Oval 268"/>
          <p:cNvSpPr>
            <a:spLocks noChangeAspect="1" noChangeArrowheads="1"/>
          </p:cNvSpPr>
          <p:nvPr/>
        </p:nvSpPr>
        <p:spPr bwMode="auto">
          <a:xfrm>
            <a:off x="7507289" y="4910139"/>
            <a:ext cx="128587" cy="128587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97" name="Rectangle 269" descr="Wide downward diagonal"/>
          <p:cNvSpPr>
            <a:spLocks noChangeAspect="1" noChangeArrowheads="1"/>
          </p:cNvSpPr>
          <p:nvPr/>
        </p:nvSpPr>
        <p:spPr bwMode="auto">
          <a:xfrm>
            <a:off x="9299575" y="3994150"/>
            <a:ext cx="128588" cy="128588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98" name="Oval 270"/>
          <p:cNvSpPr>
            <a:spLocks noChangeAspect="1" noChangeArrowheads="1"/>
          </p:cNvSpPr>
          <p:nvPr/>
        </p:nvSpPr>
        <p:spPr bwMode="auto">
          <a:xfrm>
            <a:off x="7299325" y="4810125"/>
            <a:ext cx="128588" cy="128588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599" name="Rectangle 271" descr="Wide downward diagonal"/>
          <p:cNvSpPr>
            <a:spLocks noChangeAspect="1" noChangeArrowheads="1"/>
          </p:cNvSpPr>
          <p:nvPr/>
        </p:nvSpPr>
        <p:spPr bwMode="auto">
          <a:xfrm>
            <a:off x="9107489" y="3560764"/>
            <a:ext cx="128587" cy="128587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600" name="Oval 272"/>
          <p:cNvSpPr>
            <a:spLocks noChangeAspect="1" noChangeArrowheads="1"/>
          </p:cNvSpPr>
          <p:nvPr/>
        </p:nvSpPr>
        <p:spPr bwMode="auto">
          <a:xfrm>
            <a:off x="7804150" y="4911725"/>
            <a:ext cx="128588" cy="128588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601" name="Rectangle 273" descr="Wide downward diagonal"/>
          <p:cNvSpPr>
            <a:spLocks noChangeAspect="1" noChangeArrowheads="1"/>
          </p:cNvSpPr>
          <p:nvPr/>
        </p:nvSpPr>
        <p:spPr bwMode="auto">
          <a:xfrm>
            <a:off x="8758239" y="3478214"/>
            <a:ext cx="128587" cy="128587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602" name="Oval 274"/>
          <p:cNvSpPr>
            <a:spLocks noChangeAspect="1" noChangeArrowheads="1"/>
          </p:cNvSpPr>
          <p:nvPr/>
        </p:nvSpPr>
        <p:spPr bwMode="auto">
          <a:xfrm>
            <a:off x="7335839" y="4578350"/>
            <a:ext cx="128587" cy="128588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603" name="Rectangle 275" descr="Wide downward diagonal"/>
          <p:cNvSpPr>
            <a:spLocks noChangeAspect="1" noChangeArrowheads="1"/>
          </p:cNvSpPr>
          <p:nvPr/>
        </p:nvSpPr>
        <p:spPr bwMode="auto">
          <a:xfrm>
            <a:off x="9723439" y="4510089"/>
            <a:ext cx="128587" cy="128587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604" name="Oval 276"/>
          <p:cNvSpPr>
            <a:spLocks noChangeAspect="1" noChangeArrowheads="1"/>
          </p:cNvSpPr>
          <p:nvPr/>
        </p:nvSpPr>
        <p:spPr bwMode="auto">
          <a:xfrm>
            <a:off x="6967539" y="4554539"/>
            <a:ext cx="128587" cy="128587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605" name="Rectangle 277" descr="Wide downward diagonal"/>
          <p:cNvSpPr>
            <a:spLocks noChangeAspect="1" noChangeArrowheads="1"/>
          </p:cNvSpPr>
          <p:nvPr/>
        </p:nvSpPr>
        <p:spPr bwMode="auto">
          <a:xfrm>
            <a:off x="9415464" y="4276725"/>
            <a:ext cx="128587" cy="128588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606" name="Oval 278"/>
          <p:cNvSpPr>
            <a:spLocks noChangeAspect="1" noChangeArrowheads="1"/>
          </p:cNvSpPr>
          <p:nvPr/>
        </p:nvSpPr>
        <p:spPr bwMode="auto">
          <a:xfrm>
            <a:off x="6616700" y="4598989"/>
            <a:ext cx="128588" cy="128587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607" name="Rectangle 279" descr="Wide downward diagonal"/>
          <p:cNvSpPr>
            <a:spLocks noChangeAspect="1" noChangeArrowheads="1"/>
          </p:cNvSpPr>
          <p:nvPr/>
        </p:nvSpPr>
        <p:spPr bwMode="auto">
          <a:xfrm>
            <a:off x="9088439" y="4043364"/>
            <a:ext cx="128587" cy="128587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608" name="Oval 280"/>
          <p:cNvSpPr>
            <a:spLocks noChangeAspect="1" noChangeArrowheads="1"/>
          </p:cNvSpPr>
          <p:nvPr/>
        </p:nvSpPr>
        <p:spPr bwMode="auto">
          <a:xfrm>
            <a:off x="6684964" y="4271964"/>
            <a:ext cx="128587" cy="128587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609" name="Rectangle 281" descr="Wide downward diagonal"/>
          <p:cNvSpPr>
            <a:spLocks noChangeAspect="1" noChangeArrowheads="1"/>
          </p:cNvSpPr>
          <p:nvPr/>
        </p:nvSpPr>
        <p:spPr bwMode="auto">
          <a:xfrm>
            <a:off x="8939214" y="3817939"/>
            <a:ext cx="128587" cy="128587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610" name="Oval 282"/>
          <p:cNvSpPr>
            <a:spLocks noChangeAspect="1" noChangeArrowheads="1"/>
          </p:cNvSpPr>
          <p:nvPr/>
        </p:nvSpPr>
        <p:spPr bwMode="auto">
          <a:xfrm>
            <a:off x="7138989" y="4164014"/>
            <a:ext cx="128587" cy="128587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611" name="Rectangle 283" descr="Wide downward diagonal"/>
          <p:cNvSpPr>
            <a:spLocks noChangeAspect="1" noChangeArrowheads="1"/>
          </p:cNvSpPr>
          <p:nvPr/>
        </p:nvSpPr>
        <p:spPr bwMode="auto">
          <a:xfrm>
            <a:off x="8680450" y="3709989"/>
            <a:ext cx="128588" cy="128587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612" name="Rectangle 284" descr="Wide downward diagonal"/>
          <p:cNvSpPr>
            <a:spLocks noChangeAspect="1" noChangeArrowheads="1"/>
          </p:cNvSpPr>
          <p:nvPr/>
        </p:nvSpPr>
        <p:spPr bwMode="auto">
          <a:xfrm>
            <a:off x="10174289" y="3400425"/>
            <a:ext cx="128587" cy="128588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613" name="Oval 285"/>
          <p:cNvSpPr>
            <a:spLocks noChangeAspect="1" noChangeArrowheads="1"/>
          </p:cNvSpPr>
          <p:nvPr/>
        </p:nvSpPr>
        <p:spPr bwMode="auto">
          <a:xfrm>
            <a:off x="6518275" y="6380164"/>
            <a:ext cx="128588" cy="128587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614" name="Rectangle 286" descr="Wide downward diagonal"/>
          <p:cNvSpPr>
            <a:spLocks noChangeAspect="1" noChangeArrowheads="1"/>
          </p:cNvSpPr>
          <p:nvPr/>
        </p:nvSpPr>
        <p:spPr bwMode="auto">
          <a:xfrm>
            <a:off x="10066339" y="3695700"/>
            <a:ext cx="128587" cy="128588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615" name="Oval 287"/>
          <p:cNvSpPr>
            <a:spLocks noChangeAspect="1" noChangeArrowheads="1"/>
          </p:cNvSpPr>
          <p:nvPr/>
        </p:nvSpPr>
        <p:spPr bwMode="auto">
          <a:xfrm>
            <a:off x="6519864" y="3722689"/>
            <a:ext cx="128587" cy="128587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616" name="Rectangle 288" descr="Wide downward diagonal"/>
          <p:cNvSpPr>
            <a:spLocks noChangeAspect="1" noChangeArrowheads="1"/>
          </p:cNvSpPr>
          <p:nvPr/>
        </p:nvSpPr>
        <p:spPr bwMode="auto">
          <a:xfrm>
            <a:off x="10256839" y="4737100"/>
            <a:ext cx="128587" cy="128588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617" name="Oval 289"/>
          <p:cNvSpPr>
            <a:spLocks noChangeAspect="1" noChangeArrowheads="1"/>
          </p:cNvSpPr>
          <p:nvPr/>
        </p:nvSpPr>
        <p:spPr bwMode="auto">
          <a:xfrm>
            <a:off x="7427914" y="5821364"/>
            <a:ext cx="128587" cy="128587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618" name="Rectangle 290" descr="Wide downward diagonal"/>
          <p:cNvSpPr>
            <a:spLocks noChangeAspect="1" noChangeArrowheads="1"/>
          </p:cNvSpPr>
          <p:nvPr/>
        </p:nvSpPr>
        <p:spPr bwMode="auto">
          <a:xfrm>
            <a:off x="10036175" y="4067175"/>
            <a:ext cx="128588" cy="128588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619" name="Oval 291"/>
          <p:cNvSpPr>
            <a:spLocks noChangeAspect="1" noChangeArrowheads="1"/>
          </p:cNvSpPr>
          <p:nvPr/>
        </p:nvSpPr>
        <p:spPr bwMode="auto">
          <a:xfrm>
            <a:off x="7218364" y="5730875"/>
            <a:ext cx="128587" cy="128588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620" name="Rectangle 292" descr="Wide downward diagonal"/>
          <p:cNvSpPr>
            <a:spLocks noChangeAspect="1" noChangeArrowheads="1"/>
          </p:cNvSpPr>
          <p:nvPr/>
        </p:nvSpPr>
        <p:spPr bwMode="auto">
          <a:xfrm>
            <a:off x="9971089" y="3127375"/>
            <a:ext cx="128587" cy="128588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621" name="Oval 293"/>
          <p:cNvSpPr>
            <a:spLocks noChangeAspect="1" noChangeArrowheads="1"/>
          </p:cNvSpPr>
          <p:nvPr/>
        </p:nvSpPr>
        <p:spPr bwMode="auto">
          <a:xfrm>
            <a:off x="6808789" y="5689600"/>
            <a:ext cx="128587" cy="128588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622" name="Rectangle 294" descr="Wide downward diagonal"/>
          <p:cNvSpPr>
            <a:spLocks noChangeAspect="1" noChangeArrowheads="1"/>
          </p:cNvSpPr>
          <p:nvPr/>
        </p:nvSpPr>
        <p:spPr bwMode="auto">
          <a:xfrm>
            <a:off x="9736139" y="3171825"/>
            <a:ext cx="128587" cy="128588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623" name="Oval 295"/>
          <p:cNvSpPr>
            <a:spLocks noChangeAspect="1" noChangeArrowheads="1"/>
          </p:cNvSpPr>
          <p:nvPr/>
        </p:nvSpPr>
        <p:spPr bwMode="auto">
          <a:xfrm>
            <a:off x="6534150" y="5556250"/>
            <a:ext cx="128588" cy="128588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624" name="Rectangle 296" descr="Wide downward diagonal"/>
          <p:cNvSpPr>
            <a:spLocks noChangeAspect="1" noChangeArrowheads="1"/>
          </p:cNvSpPr>
          <p:nvPr/>
        </p:nvSpPr>
        <p:spPr bwMode="auto">
          <a:xfrm>
            <a:off x="9594850" y="2838450"/>
            <a:ext cx="128588" cy="128588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625" name="Oval 297"/>
          <p:cNvSpPr>
            <a:spLocks noChangeAspect="1" noChangeArrowheads="1"/>
          </p:cNvSpPr>
          <p:nvPr/>
        </p:nvSpPr>
        <p:spPr bwMode="auto">
          <a:xfrm>
            <a:off x="6753225" y="5273675"/>
            <a:ext cx="128588" cy="128588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626" name="Rectangle 298" descr="Wide downward diagonal"/>
          <p:cNvSpPr>
            <a:spLocks noChangeAspect="1" noChangeArrowheads="1"/>
          </p:cNvSpPr>
          <p:nvPr/>
        </p:nvSpPr>
        <p:spPr bwMode="auto">
          <a:xfrm>
            <a:off x="10167939" y="2663825"/>
            <a:ext cx="128587" cy="128588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627" name="Oval 299"/>
          <p:cNvSpPr>
            <a:spLocks noChangeAspect="1" noChangeArrowheads="1"/>
          </p:cNvSpPr>
          <p:nvPr/>
        </p:nvSpPr>
        <p:spPr bwMode="auto">
          <a:xfrm>
            <a:off x="7107239" y="5492750"/>
            <a:ext cx="128587" cy="128588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628" name="Rectangle 300" descr="Wide downward diagonal"/>
          <p:cNvSpPr>
            <a:spLocks noChangeAspect="1" noChangeArrowheads="1"/>
          </p:cNvSpPr>
          <p:nvPr/>
        </p:nvSpPr>
        <p:spPr bwMode="auto">
          <a:xfrm>
            <a:off x="9078914" y="2657475"/>
            <a:ext cx="128587" cy="128588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629" name="Oval 301"/>
          <p:cNvSpPr>
            <a:spLocks noChangeAspect="1" noChangeArrowheads="1"/>
          </p:cNvSpPr>
          <p:nvPr/>
        </p:nvSpPr>
        <p:spPr bwMode="auto">
          <a:xfrm>
            <a:off x="7443789" y="5427664"/>
            <a:ext cx="128587" cy="128587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630" name="Rectangle 302" descr="Wide downward diagonal"/>
          <p:cNvSpPr>
            <a:spLocks noChangeAspect="1" noChangeArrowheads="1"/>
          </p:cNvSpPr>
          <p:nvPr/>
        </p:nvSpPr>
        <p:spPr bwMode="auto">
          <a:xfrm>
            <a:off x="9415464" y="3033714"/>
            <a:ext cx="128587" cy="128587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631" name="Oval 303"/>
          <p:cNvSpPr>
            <a:spLocks noChangeAspect="1" noChangeArrowheads="1"/>
          </p:cNvSpPr>
          <p:nvPr/>
        </p:nvSpPr>
        <p:spPr bwMode="auto">
          <a:xfrm>
            <a:off x="7705725" y="5519739"/>
            <a:ext cx="128588" cy="128587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632" name="Rectangle 304" descr="Wide downward diagonal"/>
          <p:cNvSpPr>
            <a:spLocks noChangeAspect="1" noChangeArrowheads="1"/>
          </p:cNvSpPr>
          <p:nvPr/>
        </p:nvSpPr>
        <p:spPr bwMode="auto">
          <a:xfrm>
            <a:off x="9123364" y="3111500"/>
            <a:ext cx="128587" cy="128588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633" name="Oval 305"/>
          <p:cNvSpPr>
            <a:spLocks noChangeAspect="1" noChangeArrowheads="1"/>
          </p:cNvSpPr>
          <p:nvPr/>
        </p:nvSpPr>
        <p:spPr bwMode="auto">
          <a:xfrm>
            <a:off x="7723189" y="5294314"/>
            <a:ext cx="128587" cy="128587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634" name="Rectangle 306" descr="Wide downward diagonal"/>
          <p:cNvSpPr>
            <a:spLocks noChangeAspect="1" noChangeArrowheads="1"/>
          </p:cNvSpPr>
          <p:nvPr/>
        </p:nvSpPr>
        <p:spPr bwMode="auto">
          <a:xfrm>
            <a:off x="9745664" y="3835400"/>
            <a:ext cx="128587" cy="128588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635" name="Oval 307"/>
          <p:cNvSpPr>
            <a:spLocks noChangeAspect="1" noChangeArrowheads="1"/>
          </p:cNvSpPr>
          <p:nvPr/>
        </p:nvSpPr>
        <p:spPr bwMode="auto">
          <a:xfrm>
            <a:off x="7532689" y="5145089"/>
            <a:ext cx="128587" cy="128587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636" name="Rectangle 308" descr="Wide downward diagonal"/>
          <p:cNvSpPr>
            <a:spLocks noChangeAspect="1" noChangeArrowheads="1"/>
          </p:cNvSpPr>
          <p:nvPr/>
        </p:nvSpPr>
        <p:spPr bwMode="auto">
          <a:xfrm>
            <a:off x="9680575" y="3408364"/>
            <a:ext cx="128588" cy="128587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637" name="Oval 309"/>
          <p:cNvSpPr>
            <a:spLocks noChangeAspect="1" noChangeArrowheads="1"/>
          </p:cNvSpPr>
          <p:nvPr/>
        </p:nvSpPr>
        <p:spPr bwMode="auto">
          <a:xfrm>
            <a:off x="7289800" y="5138739"/>
            <a:ext cx="128588" cy="128587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638" name="Rectangle 310" descr="Wide downward diagonal"/>
          <p:cNvSpPr>
            <a:spLocks noChangeAspect="1" noChangeArrowheads="1"/>
          </p:cNvSpPr>
          <p:nvPr/>
        </p:nvSpPr>
        <p:spPr bwMode="auto">
          <a:xfrm>
            <a:off x="9259889" y="3300414"/>
            <a:ext cx="128587" cy="128587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639" name="Oval 311"/>
          <p:cNvSpPr>
            <a:spLocks noChangeAspect="1" noChangeArrowheads="1"/>
          </p:cNvSpPr>
          <p:nvPr/>
        </p:nvSpPr>
        <p:spPr bwMode="auto">
          <a:xfrm>
            <a:off x="6838950" y="5048250"/>
            <a:ext cx="128588" cy="128588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640" name="Rectangle 312" descr="Wide downward diagonal"/>
          <p:cNvSpPr>
            <a:spLocks noChangeAspect="1" noChangeArrowheads="1"/>
          </p:cNvSpPr>
          <p:nvPr/>
        </p:nvSpPr>
        <p:spPr bwMode="auto">
          <a:xfrm>
            <a:off x="9812339" y="3632200"/>
            <a:ext cx="128587" cy="128588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641" name="Oval 313"/>
          <p:cNvSpPr>
            <a:spLocks noChangeAspect="1" noChangeArrowheads="1"/>
          </p:cNvSpPr>
          <p:nvPr/>
        </p:nvSpPr>
        <p:spPr bwMode="auto">
          <a:xfrm>
            <a:off x="7056439" y="6003925"/>
            <a:ext cx="128587" cy="128588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642" name="Oval 314"/>
          <p:cNvSpPr>
            <a:spLocks noChangeAspect="1" noChangeArrowheads="1"/>
          </p:cNvSpPr>
          <p:nvPr/>
        </p:nvSpPr>
        <p:spPr bwMode="auto">
          <a:xfrm>
            <a:off x="6519864" y="6122989"/>
            <a:ext cx="128587" cy="128587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643" name="Oval 315"/>
          <p:cNvSpPr>
            <a:spLocks noChangeAspect="1" noChangeArrowheads="1"/>
          </p:cNvSpPr>
          <p:nvPr/>
        </p:nvSpPr>
        <p:spPr bwMode="auto">
          <a:xfrm>
            <a:off x="6765925" y="5932489"/>
            <a:ext cx="128588" cy="128587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644" name="Line 421"/>
          <p:cNvSpPr>
            <a:spLocks noChangeShapeType="1"/>
          </p:cNvSpPr>
          <p:nvPr/>
        </p:nvSpPr>
        <p:spPr bwMode="auto">
          <a:xfrm>
            <a:off x="6359526" y="6550025"/>
            <a:ext cx="4030663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645" name="Line 422"/>
          <p:cNvSpPr>
            <a:spLocks noChangeShapeType="1"/>
          </p:cNvSpPr>
          <p:nvPr/>
        </p:nvSpPr>
        <p:spPr bwMode="auto">
          <a:xfrm flipV="1">
            <a:off x="6359525" y="2654301"/>
            <a:ext cx="0" cy="38957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646" name="Line 423"/>
          <p:cNvSpPr>
            <a:spLocks noChangeShapeType="1"/>
          </p:cNvSpPr>
          <p:nvPr/>
        </p:nvSpPr>
        <p:spPr bwMode="auto">
          <a:xfrm flipH="1" flipV="1">
            <a:off x="6369051" y="5894389"/>
            <a:ext cx="188913" cy="142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47" name="Line 424"/>
          <p:cNvSpPr>
            <a:spLocks noChangeShapeType="1"/>
          </p:cNvSpPr>
          <p:nvPr/>
        </p:nvSpPr>
        <p:spPr bwMode="auto">
          <a:xfrm flipH="1" flipV="1">
            <a:off x="6369051" y="5351464"/>
            <a:ext cx="188913" cy="142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48" name="AutoShape 730"/>
          <p:cNvSpPr>
            <a:spLocks noChangeArrowheads="1"/>
          </p:cNvSpPr>
          <p:nvPr/>
        </p:nvSpPr>
        <p:spPr bwMode="auto">
          <a:xfrm>
            <a:off x="8305800" y="3709988"/>
            <a:ext cx="228600" cy="228600"/>
          </a:xfrm>
          <a:prstGeom prst="diamond">
            <a:avLst/>
          </a:prstGeom>
          <a:solidFill>
            <a:srgbClr val="99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649" name="Line 731"/>
          <p:cNvSpPr>
            <a:spLocks noChangeShapeType="1"/>
          </p:cNvSpPr>
          <p:nvPr/>
        </p:nvSpPr>
        <p:spPr bwMode="auto">
          <a:xfrm>
            <a:off x="7620000" y="2371725"/>
            <a:ext cx="6858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50" name="Text Box 734"/>
          <p:cNvSpPr txBox="1">
            <a:spLocks noChangeArrowheads="1"/>
          </p:cNvSpPr>
          <p:nvPr/>
        </p:nvSpPr>
        <p:spPr bwMode="auto">
          <a:xfrm>
            <a:off x="1739901" y="5365751"/>
            <a:ext cx="44561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en-US"/>
              <a:t>This division of space is called Dirichlet Tessellation (or Voronoi diagram, or Theissen regions).</a:t>
            </a:r>
          </a:p>
        </p:txBody>
      </p:sp>
      <p:sp>
        <p:nvSpPr>
          <p:cNvPr id="59651" name="Text Box 735"/>
          <p:cNvSpPr txBox="1">
            <a:spLocks noChangeArrowheads="1"/>
          </p:cNvSpPr>
          <p:nvPr/>
        </p:nvSpPr>
        <p:spPr bwMode="auto">
          <a:xfrm>
            <a:off x="1716089" y="174625"/>
            <a:ext cx="88296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en-US" sz="2800"/>
              <a:t>We can visualize the nearest neighbor algorithm in terms of a decision surface…</a:t>
            </a:r>
            <a:r>
              <a:rPr lang="en-US" altLang="en-US"/>
              <a:t>  </a:t>
            </a:r>
          </a:p>
        </p:txBody>
      </p:sp>
      <p:sp>
        <p:nvSpPr>
          <p:cNvPr id="59652" name="Text Box 736"/>
          <p:cNvSpPr txBox="1">
            <a:spLocks noChangeArrowheads="1"/>
          </p:cNvSpPr>
          <p:nvPr/>
        </p:nvSpPr>
        <p:spPr bwMode="auto">
          <a:xfrm>
            <a:off x="1798639" y="2660650"/>
            <a:ext cx="407352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en-US"/>
              <a:t>Note the we don’t actually have to construct these surfaces, they are simply the implicit boundaries that divide the space into regions “belonging” to each instance.</a:t>
            </a:r>
          </a:p>
        </p:txBody>
      </p:sp>
    </p:spTree>
    <p:extLst>
      <p:ext uri="{BB962C8B-B14F-4D97-AF65-F5344CB8AC3E}">
        <p14:creationId xmlns:p14="http://schemas.microsoft.com/office/powerpoint/2010/main" val="356628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Group 484"/>
          <p:cNvGrpSpPr>
            <a:grpSpLocks/>
          </p:cNvGrpSpPr>
          <p:nvPr/>
        </p:nvGrpSpPr>
        <p:grpSpPr bwMode="auto">
          <a:xfrm>
            <a:off x="2497139" y="809625"/>
            <a:ext cx="6713537" cy="5441950"/>
            <a:chOff x="709" y="810"/>
            <a:chExt cx="4229" cy="3428"/>
          </a:xfrm>
        </p:grpSpPr>
        <p:sp>
          <p:nvSpPr>
            <p:cNvPr id="60421" name="Rectangle 441"/>
            <p:cNvSpPr>
              <a:spLocks noChangeArrowheads="1"/>
            </p:cNvSpPr>
            <p:nvPr/>
          </p:nvSpPr>
          <p:spPr bwMode="auto">
            <a:xfrm>
              <a:off x="709" y="810"/>
              <a:ext cx="4223" cy="34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422" name="Rectangle 442"/>
            <p:cNvSpPr>
              <a:spLocks noChangeArrowheads="1"/>
            </p:cNvSpPr>
            <p:nvPr/>
          </p:nvSpPr>
          <p:spPr bwMode="auto">
            <a:xfrm>
              <a:off x="709" y="810"/>
              <a:ext cx="4223" cy="3401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423" name="Line 443"/>
            <p:cNvSpPr>
              <a:spLocks noChangeShapeType="1"/>
            </p:cNvSpPr>
            <p:nvPr/>
          </p:nvSpPr>
          <p:spPr bwMode="auto">
            <a:xfrm>
              <a:off x="709" y="810"/>
              <a:ext cx="422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4" name="Freeform 444"/>
            <p:cNvSpPr>
              <a:spLocks/>
            </p:cNvSpPr>
            <p:nvPr/>
          </p:nvSpPr>
          <p:spPr bwMode="auto">
            <a:xfrm>
              <a:off x="709" y="810"/>
              <a:ext cx="4223" cy="3401"/>
            </a:xfrm>
            <a:custGeom>
              <a:avLst/>
              <a:gdLst>
                <a:gd name="T0" fmla="*/ 0 w 745"/>
                <a:gd name="T1" fmla="*/ 18073 h 640"/>
                <a:gd name="T2" fmla="*/ 23938 w 745"/>
                <a:gd name="T3" fmla="*/ 18073 h 640"/>
                <a:gd name="T4" fmla="*/ 23938 w 745"/>
                <a:gd name="T5" fmla="*/ 0 h 640"/>
                <a:gd name="T6" fmla="*/ 0 60000 65536"/>
                <a:gd name="T7" fmla="*/ 0 60000 65536"/>
                <a:gd name="T8" fmla="*/ 0 60000 65536"/>
                <a:gd name="T9" fmla="*/ 0 w 745"/>
                <a:gd name="T10" fmla="*/ 0 h 640"/>
                <a:gd name="T11" fmla="*/ 745 w 745"/>
                <a:gd name="T12" fmla="*/ 640 h 6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5" h="640">
                  <a:moveTo>
                    <a:pt x="0" y="640"/>
                  </a:moveTo>
                  <a:lnTo>
                    <a:pt x="745" y="640"/>
                  </a:lnTo>
                  <a:lnTo>
                    <a:pt x="74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425" name="Line 445"/>
            <p:cNvSpPr>
              <a:spLocks noChangeShapeType="1"/>
            </p:cNvSpPr>
            <p:nvPr/>
          </p:nvSpPr>
          <p:spPr bwMode="auto">
            <a:xfrm flipV="1">
              <a:off x="709" y="810"/>
              <a:ext cx="1" cy="3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6" name="Line 446"/>
            <p:cNvSpPr>
              <a:spLocks noChangeShapeType="1"/>
            </p:cNvSpPr>
            <p:nvPr/>
          </p:nvSpPr>
          <p:spPr bwMode="auto">
            <a:xfrm>
              <a:off x="709" y="4211"/>
              <a:ext cx="422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7" name="Line 447"/>
            <p:cNvSpPr>
              <a:spLocks noChangeShapeType="1"/>
            </p:cNvSpPr>
            <p:nvPr/>
          </p:nvSpPr>
          <p:spPr bwMode="auto">
            <a:xfrm flipV="1">
              <a:off x="709" y="810"/>
              <a:ext cx="1" cy="3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8" name="Line 448"/>
            <p:cNvSpPr>
              <a:spLocks noChangeShapeType="1"/>
            </p:cNvSpPr>
            <p:nvPr/>
          </p:nvSpPr>
          <p:spPr bwMode="auto">
            <a:xfrm flipV="1">
              <a:off x="709" y="4168"/>
              <a:ext cx="1" cy="4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9" name="Line 449"/>
            <p:cNvSpPr>
              <a:spLocks noChangeShapeType="1"/>
            </p:cNvSpPr>
            <p:nvPr/>
          </p:nvSpPr>
          <p:spPr bwMode="auto">
            <a:xfrm>
              <a:off x="709" y="810"/>
              <a:ext cx="1" cy="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0" name="Line 451"/>
            <p:cNvSpPr>
              <a:spLocks noChangeShapeType="1"/>
            </p:cNvSpPr>
            <p:nvPr/>
          </p:nvSpPr>
          <p:spPr bwMode="auto">
            <a:xfrm flipV="1">
              <a:off x="1412" y="4168"/>
              <a:ext cx="1" cy="4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1" name="Line 452"/>
            <p:cNvSpPr>
              <a:spLocks noChangeShapeType="1"/>
            </p:cNvSpPr>
            <p:nvPr/>
          </p:nvSpPr>
          <p:spPr bwMode="auto">
            <a:xfrm>
              <a:off x="1412" y="810"/>
              <a:ext cx="1" cy="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2" name="Line 454"/>
            <p:cNvSpPr>
              <a:spLocks noChangeShapeType="1"/>
            </p:cNvSpPr>
            <p:nvPr/>
          </p:nvSpPr>
          <p:spPr bwMode="auto">
            <a:xfrm flipV="1">
              <a:off x="2115" y="4168"/>
              <a:ext cx="1" cy="4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3" name="Line 455"/>
            <p:cNvSpPr>
              <a:spLocks noChangeShapeType="1"/>
            </p:cNvSpPr>
            <p:nvPr/>
          </p:nvSpPr>
          <p:spPr bwMode="auto">
            <a:xfrm>
              <a:off x="2115" y="810"/>
              <a:ext cx="1" cy="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4" name="Line 457"/>
            <p:cNvSpPr>
              <a:spLocks noChangeShapeType="1"/>
            </p:cNvSpPr>
            <p:nvPr/>
          </p:nvSpPr>
          <p:spPr bwMode="auto">
            <a:xfrm flipV="1">
              <a:off x="2818" y="4168"/>
              <a:ext cx="1" cy="4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5" name="Line 458"/>
            <p:cNvSpPr>
              <a:spLocks noChangeShapeType="1"/>
            </p:cNvSpPr>
            <p:nvPr/>
          </p:nvSpPr>
          <p:spPr bwMode="auto">
            <a:xfrm>
              <a:off x="2818" y="810"/>
              <a:ext cx="1" cy="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6" name="Line 460"/>
            <p:cNvSpPr>
              <a:spLocks noChangeShapeType="1"/>
            </p:cNvSpPr>
            <p:nvPr/>
          </p:nvSpPr>
          <p:spPr bwMode="auto">
            <a:xfrm flipV="1">
              <a:off x="3521" y="4168"/>
              <a:ext cx="1" cy="4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7" name="Line 461"/>
            <p:cNvSpPr>
              <a:spLocks noChangeShapeType="1"/>
            </p:cNvSpPr>
            <p:nvPr/>
          </p:nvSpPr>
          <p:spPr bwMode="auto">
            <a:xfrm>
              <a:off x="3521" y="810"/>
              <a:ext cx="1" cy="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8" name="Line 463"/>
            <p:cNvSpPr>
              <a:spLocks noChangeShapeType="1"/>
            </p:cNvSpPr>
            <p:nvPr/>
          </p:nvSpPr>
          <p:spPr bwMode="auto">
            <a:xfrm flipV="1">
              <a:off x="4223" y="4168"/>
              <a:ext cx="1" cy="4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9" name="Line 464"/>
            <p:cNvSpPr>
              <a:spLocks noChangeShapeType="1"/>
            </p:cNvSpPr>
            <p:nvPr/>
          </p:nvSpPr>
          <p:spPr bwMode="auto">
            <a:xfrm>
              <a:off x="4223" y="810"/>
              <a:ext cx="1" cy="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0" name="Line 466"/>
            <p:cNvSpPr>
              <a:spLocks noChangeShapeType="1"/>
            </p:cNvSpPr>
            <p:nvPr/>
          </p:nvSpPr>
          <p:spPr bwMode="auto">
            <a:xfrm flipV="1">
              <a:off x="4932" y="4168"/>
              <a:ext cx="1" cy="4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1" name="Line 467"/>
            <p:cNvSpPr>
              <a:spLocks noChangeShapeType="1"/>
            </p:cNvSpPr>
            <p:nvPr/>
          </p:nvSpPr>
          <p:spPr bwMode="auto">
            <a:xfrm>
              <a:off x="4932" y="810"/>
              <a:ext cx="1" cy="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2" name="Line 469"/>
            <p:cNvSpPr>
              <a:spLocks noChangeShapeType="1"/>
            </p:cNvSpPr>
            <p:nvPr/>
          </p:nvSpPr>
          <p:spPr bwMode="auto">
            <a:xfrm>
              <a:off x="709" y="4211"/>
              <a:ext cx="3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3" name="Line 470"/>
            <p:cNvSpPr>
              <a:spLocks noChangeShapeType="1"/>
            </p:cNvSpPr>
            <p:nvPr/>
          </p:nvSpPr>
          <p:spPr bwMode="auto">
            <a:xfrm flipH="1">
              <a:off x="4887" y="4211"/>
              <a:ext cx="4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4" name="Line 472"/>
            <p:cNvSpPr>
              <a:spLocks noChangeShapeType="1"/>
            </p:cNvSpPr>
            <p:nvPr/>
          </p:nvSpPr>
          <p:spPr bwMode="auto">
            <a:xfrm>
              <a:off x="709" y="3642"/>
              <a:ext cx="3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5" name="Line 473"/>
            <p:cNvSpPr>
              <a:spLocks noChangeShapeType="1"/>
            </p:cNvSpPr>
            <p:nvPr/>
          </p:nvSpPr>
          <p:spPr bwMode="auto">
            <a:xfrm flipH="1">
              <a:off x="4887" y="3642"/>
              <a:ext cx="4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6" name="Line 475"/>
            <p:cNvSpPr>
              <a:spLocks noChangeShapeType="1"/>
            </p:cNvSpPr>
            <p:nvPr/>
          </p:nvSpPr>
          <p:spPr bwMode="auto">
            <a:xfrm>
              <a:off x="709" y="3074"/>
              <a:ext cx="3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7" name="Line 476"/>
            <p:cNvSpPr>
              <a:spLocks noChangeShapeType="1"/>
            </p:cNvSpPr>
            <p:nvPr/>
          </p:nvSpPr>
          <p:spPr bwMode="auto">
            <a:xfrm flipH="1">
              <a:off x="4887" y="3074"/>
              <a:ext cx="4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8" name="Line 478"/>
            <p:cNvSpPr>
              <a:spLocks noChangeShapeType="1"/>
            </p:cNvSpPr>
            <p:nvPr/>
          </p:nvSpPr>
          <p:spPr bwMode="auto">
            <a:xfrm>
              <a:off x="709" y="2510"/>
              <a:ext cx="3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9" name="Line 479"/>
            <p:cNvSpPr>
              <a:spLocks noChangeShapeType="1"/>
            </p:cNvSpPr>
            <p:nvPr/>
          </p:nvSpPr>
          <p:spPr bwMode="auto">
            <a:xfrm flipH="1">
              <a:off x="4887" y="2510"/>
              <a:ext cx="4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0" name="Line 481"/>
            <p:cNvSpPr>
              <a:spLocks noChangeShapeType="1"/>
            </p:cNvSpPr>
            <p:nvPr/>
          </p:nvSpPr>
          <p:spPr bwMode="auto">
            <a:xfrm>
              <a:off x="709" y="1942"/>
              <a:ext cx="3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1" name="Line 482"/>
            <p:cNvSpPr>
              <a:spLocks noChangeShapeType="1"/>
            </p:cNvSpPr>
            <p:nvPr/>
          </p:nvSpPr>
          <p:spPr bwMode="auto">
            <a:xfrm flipH="1">
              <a:off x="4887" y="1942"/>
              <a:ext cx="4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2" name="Line 484"/>
            <p:cNvSpPr>
              <a:spLocks noChangeShapeType="1"/>
            </p:cNvSpPr>
            <p:nvPr/>
          </p:nvSpPr>
          <p:spPr bwMode="auto">
            <a:xfrm>
              <a:off x="709" y="1373"/>
              <a:ext cx="3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3" name="Line 485"/>
            <p:cNvSpPr>
              <a:spLocks noChangeShapeType="1"/>
            </p:cNvSpPr>
            <p:nvPr/>
          </p:nvSpPr>
          <p:spPr bwMode="auto">
            <a:xfrm flipH="1">
              <a:off x="4887" y="1373"/>
              <a:ext cx="4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4" name="Line 487"/>
            <p:cNvSpPr>
              <a:spLocks noChangeShapeType="1"/>
            </p:cNvSpPr>
            <p:nvPr/>
          </p:nvSpPr>
          <p:spPr bwMode="auto">
            <a:xfrm>
              <a:off x="709" y="810"/>
              <a:ext cx="3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5" name="Line 488"/>
            <p:cNvSpPr>
              <a:spLocks noChangeShapeType="1"/>
            </p:cNvSpPr>
            <p:nvPr/>
          </p:nvSpPr>
          <p:spPr bwMode="auto">
            <a:xfrm flipH="1">
              <a:off x="4887" y="810"/>
              <a:ext cx="4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6" name="Line 490"/>
            <p:cNvSpPr>
              <a:spLocks noChangeShapeType="1"/>
            </p:cNvSpPr>
            <p:nvPr/>
          </p:nvSpPr>
          <p:spPr bwMode="auto">
            <a:xfrm>
              <a:off x="709" y="810"/>
              <a:ext cx="422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7" name="Freeform 491"/>
            <p:cNvSpPr>
              <a:spLocks/>
            </p:cNvSpPr>
            <p:nvPr/>
          </p:nvSpPr>
          <p:spPr bwMode="auto">
            <a:xfrm>
              <a:off x="709" y="810"/>
              <a:ext cx="4223" cy="3401"/>
            </a:xfrm>
            <a:custGeom>
              <a:avLst/>
              <a:gdLst>
                <a:gd name="T0" fmla="*/ 0 w 745"/>
                <a:gd name="T1" fmla="*/ 18073 h 640"/>
                <a:gd name="T2" fmla="*/ 23938 w 745"/>
                <a:gd name="T3" fmla="*/ 18073 h 640"/>
                <a:gd name="T4" fmla="*/ 23938 w 745"/>
                <a:gd name="T5" fmla="*/ 0 h 640"/>
                <a:gd name="T6" fmla="*/ 0 60000 65536"/>
                <a:gd name="T7" fmla="*/ 0 60000 65536"/>
                <a:gd name="T8" fmla="*/ 0 60000 65536"/>
                <a:gd name="T9" fmla="*/ 0 w 745"/>
                <a:gd name="T10" fmla="*/ 0 h 640"/>
                <a:gd name="T11" fmla="*/ 745 w 745"/>
                <a:gd name="T12" fmla="*/ 640 h 6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5" h="640">
                  <a:moveTo>
                    <a:pt x="0" y="640"/>
                  </a:moveTo>
                  <a:lnTo>
                    <a:pt x="745" y="640"/>
                  </a:lnTo>
                  <a:lnTo>
                    <a:pt x="74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458" name="Line 492"/>
            <p:cNvSpPr>
              <a:spLocks noChangeShapeType="1"/>
            </p:cNvSpPr>
            <p:nvPr/>
          </p:nvSpPr>
          <p:spPr bwMode="auto">
            <a:xfrm flipV="1">
              <a:off x="709" y="810"/>
              <a:ext cx="1" cy="3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9" name="Line 493"/>
            <p:cNvSpPr>
              <a:spLocks noChangeShapeType="1"/>
            </p:cNvSpPr>
            <p:nvPr/>
          </p:nvSpPr>
          <p:spPr bwMode="auto">
            <a:xfrm>
              <a:off x="2018" y="2941"/>
              <a:ext cx="74" cy="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0" name="Line 494"/>
            <p:cNvSpPr>
              <a:spLocks noChangeShapeType="1"/>
            </p:cNvSpPr>
            <p:nvPr/>
          </p:nvSpPr>
          <p:spPr bwMode="auto">
            <a:xfrm>
              <a:off x="1740" y="3653"/>
              <a:ext cx="34" cy="2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1" name="Line 495"/>
            <p:cNvSpPr>
              <a:spLocks noChangeShapeType="1"/>
            </p:cNvSpPr>
            <p:nvPr/>
          </p:nvSpPr>
          <p:spPr bwMode="auto">
            <a:xfrm flipH="1" flipV="1">
              <a:off x="2477" y="3052"/>
              <a:ext cx="80" cy="4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2" name="Line 496"/>
            <p:cNvSpPr>
              <a:spLocks noChangeShapeType="1"/>
            </p:cNvSpPr>
            <p:nvPr/>
          </p:nvSpPr>
          <p:spPr bwMode="auto">
            <a:xfrm flipV="1">
              <a:off x="2500" y="2951"/>
              <a:ext cx="34" cy="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3" name="Line 497"/>
            <p:cNvSpPr>
              <a:spLocks noChangeShapeType="1"/>
            </p:cNvSpPr>
            <p:nvPr/>
          </p:nvSpPr>
          <p:spPr bwMode="auto">
            <a:xfrm flipH="1">
              <a:off x="1950" y="2059"/>
              <a:ext cx="40" cy="3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4" name="Line 498"/>
            <p:cNvSpPr>
              <a:spLocks noChangeShapeType="1"/>
            </p:cNvSpPr>
            <p:nvPr/>
          </p:nvSpPr>
          <p:spPr bwMode="auto">
            <a:xfrm flipV="1">
              <a:off x="2710" y="1825"/>
              <a:ext cx="125" cy="21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5" name="Line 499"/>
            <p:cNvSpPr>
              <a:spLocks noChangeShapeType="1"/>
            </p:cNvSpPr>
            <p:nvPr/>
          </p:nvSpPr>
          <p:spPr bwMode="auto">
            <a:xfrm>
              <a:off x="1440" y="4025"/>
              <a:ext cx="125" cy="19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6" name="Line 500"/>
            <p:cNvSpPr>
              <a:spLocks noChangeShapeType="1"/>
            </p:cNvSpPr>
            <p:nvPr/>
          </p:nvSpPr>
          <p:spPr bwMode="auto">
            <a:xfrm flipH="1">
              <a:off x="1996" y="3419"/>
              <a:ext cx="136" cy="8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7" name="Line 501"/>
            <p:cNvSpPr>
              <a:spLocks noChangeShapeType="1"/>
            </p:cNvSpPr>
            <p:nvPr/>
          </p:nvSpPr>
          <p:spPr bwMode="auto">
            <a:xfrm flipH="1">
              <a:off x="1468" y="3095"/>
              <a:ext cx="68" cy="9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8" name="Line 502"/>
            <p:cNvSpPr>
              <a:spLocks noChangeShapeType="1"/>
            </p:cNvSpPr>
            <p:nvPr/>
          </p:nvSpPr>
          <p:spPr bwMode="auto">
            <a:xfrm flipV="1">
              <a:off x="1196" y="2468"/>
              <a:ext cx="136" cy="3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9" name="Line 503"/>
            <p:cNvSpPr>
              <a:spLocks noChangeShapeType="1"/>
            </p:cNvSpPr>
            <p:nvPr/>
          </p:nvSpPr>
          <p:spPr bwMode="auto">
            <a:xfrm flipV="1">
              <a:off x="2228" y="3504"/>
              <a:ext cx="1" cy="5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70" name="Line 504"/>
            <p:cNvSpPr>
              <a:spLocks noChangeShapeType="1"/>
            </p:cNvSpPr>
            <p:nvPr/>
          </p:nvSpPr>
          <p:spPr bwMode="auto">
            <a:xfrm flipH="1" flipV="1">
              <a:off x="1729" y="3531"/>
              <a:ext cx="119" cy="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71" name="Line 505"/>
            <p:cNvSpPr>
              <a:spLocks noChangeShapeType="1"/>
            </p:cNvSpPr>
            <p:nvPr/>
          </p:nvSpPr>
          <p:spPr bwMode="auto">
            <a:xfrm flipV="1">
              <a:off x="1718" y="3387"/>
              <a:ext cx="56" cy="13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72" name="Line 506"/>
            <p:cNvSpPr>
              <a:spLocks noChangeShapeType="1"/>
            </p:cNvSpPr>
            <p:nvPr/>
          </p:nvSpPr>
          <p:spPr bwMode="auto">
            <a:xfrm flipV="1">
              <a:off x="2149" y="3068"/>
              <a:ext cx="28" cy="1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73" name="Line 507"/>
            <p:cNvSpPr>
              <a:spLocks noChangeShapeType="1"/>
            </p:cNvSpPr>
            <p:nvPr/>
          </p:nvSpPr>
          <p:spPr bwMode="auto">
            <a:xfrm>
              <a:off x="2262" y="3074"/>
              <a:ext cx="40" cy="6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74" name="Line 508"/>
            <p:cNvSpPr>
              <a:spLocks noChangeShapeType="1"/>
            </p:cNvSpPr>
            <p:nvPr/>
          </p:nvSpPr>
          <p:spPr bwMode="auto">
            <a:xfrm flipH="1" flipV="1">
              <a:off x="1780" y="3191"/>
              <a:ext cx="6" cy="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75" name="Line 509"/>
            <p:cNvSpPr>
              <a:spLocks noChangeShapeType="1"/>
            </p:cNvSpPr>
            <p:nvPr/>
          </p:nvSpPr>
          <p:spPr bwMode="auto">
            <a:xfrm flipV="1">
              <a:off x="1684" y="2781"/>
              <a:ext cx="187" cy="5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76" name="Line 510"/>
            <p:cNvSpPr>
              <a:spLocks noChangeShapeType="1"/>
            </p:cNvSpPr>
            <p:nvPr/>
          </p:nvSpPr>
          <p:spPr bwMode="auto">
            <a:xfrm flipH="1">
              <a:off x="1780" y="2994"/>
              <a:ext cx="79" cy="1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77" name="Line 511"/>
            <p:cNvSpPr>
              <a:spLocks noChangeShapeType="1"/>
            </p:cNvSpPr>
            <p:nvPr/>
          </p:nvSpPr>
          <p:spPr bwMode="auto">
            <a:xfrm flipH="1" flipV="1">
              <a:off x="2511" y="2787"/>
              <a:ext cx="34" cy="1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78" name="Line 512"/>
            <p:cNvSpPr>
              <a:spLocks noChangeShapeType="1"/>
            </p:cNvSpPr>
            <p:nvPr/>
          </p:nvSpPr>
          <p:spPr bwMode="auto">
            <a:xfrm>
              <a:off x="1219" y="2648"/>
              <a:ext cx="28" cy="2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79" name="Line 513"/>
            <p:cNvSpPr>
              <a:spLocks noChangeShapeType="1"/>
            </p:cNvSpPr>
            <p:nvPr/>
          </p:nvSpPr>
          <p:spPr bwMode="auto">
            <a:xfrm flipV="1">
              <a:off x="1315" y="2468"/>
              <a:ext cx="23" cy="14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80" name="Line 514"/>
            <p:cNvSpPr>
              <a:spLocks noChangeShapeType="1"/>
            </p:cNvSpPr>
            <p:nvPr/>
          </p:nvSpPr>
          <p:spPr bwMode="auto">
            <a:xfrm flipV="1">
              <a:off x="2738" y="2771"/>
              <a:ext cx="1" cy="2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81" name="Line 515"/>
            <p:cNvSpPr>
              <a:spLocks noChangeShapeType="1"/>
            </p:cNvSpPr>
            <p:nvPr/>
          </p:nvSpPr>
          <p:spPr bwMode="auto">
            <a:xfrm flipH="1" flipV="1">
              <a:off x="879" y="3036"/>
              <a:ext cx="39" cy="3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82" name="Line 516"/>
            <p:cNvSpPr>
              <a:spLocks noChangeShapeType="1"/>
            </p:cNvSpPr>
            <p:nvPr/>
          </p:nvSpPr>
          <p:spPr bwMode="auto">
            <a:xfrm>
              <a:off x="941" y="2771"/>
              <a:ext cx="147" cy="1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83" name="Line 517"/>
            <p:cNvSpPr>
              <a:spLocks noChangeShapeType="1"/>
            </p:cNvSpPr>
            <p:nvPr/>
          </p:nvSpPr>
          <p:spPr bwMode="auto">
            <a:xfrm flipH="1" flipV="1">
              <a:off x="2296" y="3456"/>
              <a:ext cx="108" cy="4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84" name="Line 518"/>
            <p:cNvSpPr>
              <a:spLocks noChangeShapeType="1"/>
            </p:cNvSpPr>
            <p:nvPr/>
          </p:nvSpPr>
          <p:spPr bwMode="auto">
            <a:xfrm flipV="1">
              <a:off x="3129" y="3090"/>
              <a:ext cx="119" cy="16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85" name="Line 519"/>
            <p:cNvSpPr>
              <a:spLocks noChangeShapeType="1"/>
            </p:cNvSpPr>
            <p:nvPr/>
          </p:nvSpPr>
          <p:spPr bwMode="auto">
            <a:xfrm flipV="1">
              <a:off x="3350" y="2489"/>
              <a:ext cx="91" cy="2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86" name="Line 520"/>
            <p:cNvSpPr>
              <a:spLocks noChangeShapeType="1"/>
            </p:cNvSpPr>
            <p:nvPr/>
          </p:nvSpPr>
          <p:spPr bwMode="auto">
            <a:xfrm flipH="1" flipV="1">
              <a:off x="2307" y="3015"/>
              <a:ext cx="170" cy="3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87" name="Line 521"/>
            <p:cNvSpPr>
              <a:spLocks noChangeShapeType="1"/>
            </p:cNvSpPr>
            <p:nvPr/>
          </p:nvSpPr>
          <p:spPr bwMode="auto">
            <a:xfrm>
              <a:off x="2375" y="2941"/>
              <a:ext cx="125" cy="1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88" name="Line 522"/>
            <p:cNvSpPr>
              <a:spLocks noChangeShapeType="1"/>
            </p:cNvSpPr>
            <p:nvPr/>
          </p:nvSpPr>
          <p:spPr bwMode="auto">
            <a:xfrm flipH="1">
              <a:off x="2477" y="2957"/>
              <a:ext cx="23" cy="9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89" name="Line 523"/>
            <p:cNvSpPr>
              <a:spLocks noChangeShapeType="1"/>
            </p:cNvSpPr>
            <p:nvPr/>
          </p:nvSpPr>
          <p:spPr bwMode="auto">
            <a:xfrm flipV="1">
              <a:off x="3163" y="3206"/>
              <a:ext cx="289" cy="16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90" name="Line 524"/>
            <p:cNvSpPr>
              <a:spLocks noChangeShapeType="1"/>
            </p:cNvSpPr>
            <p:nvPr/>
          </p:nvSpPr>
          <p:spPr bwMode="auto">
            <a:xfrm flipH="1">
              <a:off x="1990" y="3504"/>
              <a:ext cx="6" cy="3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91" name="Line 525"/>
            <p:cNvSpPr>
              <a:spLocks noChangeShapeType="1"/>
            </p:cNvSpPr>
            <p:nvPr/>
          </p:nvSpPr>
          <p:spPr bwMode="auto">
            <a:xfrm flipV="1">
              <a:off x="1774" y="3345"/>
              <a:ext cx="1" cy="4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92" name="Line 526"/>
            <p:cNvSpPr>
              <a:spLocks noChangeShapeType="1"/>
            </p:cNvSpPr>
            <p:nvPr/>
          </p:nvSpPr>
          <p:spPr bwMode="auto">
            <a:xfrm>
              <a:off x="1950" y="3377"/>
              <a:ext cx="46" cy="12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93" name="Line 527"/>
            <p:cNvSpPr>
              <a:spLocks noChangeShapeType="1"/>
            </p:cNvSpPr>
            <p:nvPr/>
          </p:nvSpPr>
          <p:spPr bwMode="auto">
            <a:xfrm flipH="1" flipV="1">
              <a:off x="1774" y="3387"/>
              <a:ext cx="125" cy="13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94" name="Line 528"/>
            <p:cNvSpPr>
              <a:spLocks noChangeShapeType="1"/>
            </p:cNvSpPr>
            <p:nvPr/>
          </p:nvSpPr>
          <p:spPr bwMode="auto">
            <a:xfrm flipH="1">
              <a:off x="1440" y="3695"/>
              <a:ext cx="62" cy="33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95" name="Line 529"/>
            <p:cNvSpPr>
              <a:spLocks noChangeShapeType="1"/>
            </p:cNvSpPr>
            <p:nvPr/>
          </p:nvSpPr>
          <p:spPr bwMode="auto">
            <a:xfrm flipH="1" flipV="1">
              <a:off x="1372" y="3982"/>
              <a:ext cx="68" cy="4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96" name="Line 530"/>
            <p:cNvSpPr>
              <a:spLocks noChangeShapeType="1"/>
            </p:cNvSpPr>
            <p:nvPr/>
          </p:nvSpPr>
          <p:spPr bwMode="auto">
            <a:xfrm flipV="1">
              <a:off x="1899" y="3100"/>
              <a:ext cx="11" cy="3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97" name="Line 531"/>
            <p:cNvSpPr>
              <a:spLocks noChangeShapeType="1"/>
            </p:cNvSpPr>
            <p:nvPr/>
          </p:nvSpPr>
          <p:spPr bwMode="auto">
            <a:xfrm flipV="1">
              <a:off x="2914" y="2739"/>
              <a:ext cx="79" cy="3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98" name="Line 532"/>
            <p:cNvSpPr>
              <a:spLocks noChangeShapeType="1"/>
            </p:cNvSpPr>
            <p:nvPr/>
          </p:nvSpPr>
          <p:spPr bwMode="auto">
            <a:xfrm>
              <a:off x="3209" y="2760"/>
              <a:ext cx="11" cy="4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99" name="Line 533"/>
            <p:cNvSpPr>
              <a:spLocks noChangeShapeType="1"/>
            </p:cNvSpPr>
            <p:nvPr/>
          </p:nvSpPr>
          <p:spPr bwMode="auto">
            <a:xfrm>
              <a:off x="1468" y="3191"/>
              <a:ext cx="17" cy="4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00" name="Line 534"/>
            <p:cNvSpPr>
              <a:spLocks noChangeShapeType="1"/>
            </p:cNvSpPr>
            <p:nvPr/>
          </p:nvSpPr>
          <p:spPr bwMode="auto">
            <a:xfrm>
              <a:off x="1361" y="3164"/>
              <a:ext cx="107" cy="2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01" name="Line 535"/>
            <p:cNvSpPr>
              <a:spLocks noChangeShapeType="1"/>
            </p:cNvSpPr>
            <p:nvPr/>
          </p:nvSpPr>
          <p:spPr bwMode="auto">
            <a:xfrm flipH="1" flipV="1">
              <a:off x="1582" y="3105"/>
              <a:ext cx="198" cy="8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02" name="Line 536"/>
            <p:cNvSpPr>
              <a:spLocks noChangeShapeType="1"/>
            </p:cNvSpPr>
            <p:nvPr/>
          </p:nvSpPr>
          <p:spPr bwMode="auto">
            <a:xfrm>
              <a:off x="1769" y="3047"/>
              <a:ext cx="11" cy="14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03" name="Line 537"/>
            <p:cNvSpPr>
              <a:spLocks noChangeShapeType="1"/>
            </p:cNvSpPr>
            <p:nvPr/>
          </p:nvSpPr>
          <p:spPr bwMode="auto">
            <a:xfrm flipV="1">
              <a:off x="2455" y="3095"/>
              <a:ext cx="102" cy="4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04" name="Line 538"/>
            <p:cNvSpPr>
              <a:spLocks noChangeShapeType="1"/>
            </p:cNvSpPr>
            <p:nvPr/>
          </p:nvSpPr>
          <p:spPr bwMode="auto">
            <a:xfrm>
              <a:off x="2557" y="3095"/>
              <a:ext cx="119" cy="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05" name="Line 539"/>
            <p:cNvSpPr>
              <a:spLocks noChangeShapeType="1"/>
            </p:cNvSpPr>
            <p:nvPr/>
          </p:nvSpPr>
          <p:spPr bwMode="auto">
            <a:xfrm flipH="1">
              <a:off x="2517" y="3222"/>
              <a:ext cx="216" cy="4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06" name="Line 540"/>
            <p:cNvSpPr>
              <a:spLocks noChangeShapeType="1"/>
            </p:cNvSpPr>
            <p:nvPr/>
          </p:nvSpPr>
          <p:spPr bwMode="auto">
            <a:xfrm flipH="1">
              <a:off x="1502" y="3679"/>
              <a:ext cx="6" cy="1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07" name="Line 541"/>
            <p:cNvSpPr>
              <a:spLocks noChangeShapeType="1"/>
            </p:cNvSpPr>
            <p:nvPr/>
          </p:nvSpPr>
          <p:spPr bwMode="auto">
            <a:xfrm>
              <a:off x="1485" y="3504"/>
              <a:ext cx="1" cy="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08" name="Line 542"/>
            <p:cNvSpPr>
              <a:spLocks noChangeShapeType="1"/>
            </p:cNvSpPr>
            <p:nvPr/>
          </p:nvSpPr>
          <p:spPr bwMode="auto">
            <a:xfrm flipH="1" flipV="1">
              <a:off x="1145" y="3605"/>
              <a:ext cx="357" cy="9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09" name="Line 543"/>
            <p:cNvSpPr>
              <a:spLocks noChangeShapeType="1"/>
            </p:cNvSpPr>
            <p:nvPr/>
          </p:nvSpPr>
          <p:spPr bwMode="auto">
            <a:xfrm>
              <a:off x="2194" y="2175"/>
              <a:ext cx="6" cy="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10" name="Line 544"/>
            <p:cNvSpPr>
              <a:spLocks noChangeShapeType="1"/>
            </p:cNvSpPr>
            <p:nvPr/>
          </p:nvSpPr>
          <p:spPr bwMode="auto">
            <a:xfrm flipH="1" flipV="1">
              <a:off x="2081" y="2250"/>
              <a:ext cx="17" cy="14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11" name="Line 545"/>
            <p:cNvSpPr>
              <a:spLocks noChangeShapeType="1"/>
            </p:cNvSpPr>
            <p:nvPr/>
          </p:nvSpPr>
          <p:spPr bwMode="auto">
            <a:xfrm flipH="1">
              <a:off x="2205" y="2292"/>
              <a:ext cx="187" cy="18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12" name="Line 546"/>
            <p:cNvSpPr>
              <a:spLocks noChangeShapeType="1"/>
            </p:cNvSpPr>
            <p:nvPr/>
          </p:nvSpPr>
          <p:spPr bwMode="auto">
            <a:xfrm flipH="1" flipV="1">
              <a:off x="709" y="3031"/>
              <a:ext cx="170" cy="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13" name="Line 547"/>
            <p:cNvSpPr>
              <a:spLocks noChangeShapeType="1"/>
            </p:cNvSpPr>
            <p:nvPr/>
          </p:nvSpPr>
          <p:spPr bwMode="auto">
            <a:xfrm>
              <a:off x="856" y="2595"/>
              <a:ext cx="85" cy="17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14" name="Line 548"/>
            <p:cNvSpPr>
              <a:spLocks noChangeShapeType="1"/>
            </p:cNvSpPr>
            <p:nvPr/>
          </p:nvSpPr>
          <p:spPr bwMode="auto">
            <a:xfrm flipH="1">
              <a:off x="879" y="2771"/>
              <a:ext cx="62" cy="26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15" name="Line 549"/>
            <p:cNvSpPr>
              <a:spLocks noChangeShapeType="1"/>
            </p:cNvSpPr>
            <p:nvPr/>
          </p:nvSpPr>
          <p:spPr bwMode="auto">
            <a:xfrm flipH="1" flipV="1">
              <a:off x="1570" y="2473"/>
              <a:ext cx="12" cy="1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16" name="Line 550"/>
            <p:cNvSpPr>
              <a:spLocks noChangeShapeType="1"/>
            </p:cNvSpPr>
            <p:nvPr/>
          </p:nvSpPr>
          <p:spPr bwMode="auto">
            <a:xfrm>
              <a:off x="1797" y="2314"/>
              <a:ext cx="17" cy="6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17" name="Line 551"/>
            <p:cNvSpPr>
              <a:spLocks noChangeShapeType="1"/>
            </p:cNvSpPr>
            <p:nvPr/>
          </p:nvSpPr>
          <p:spPr bwMode="auto">
            <a:xfrm flipH="1" flipV="1">
              <a:off x="2387" y="3403"/>
              <a:ext cx="68" cy="4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18" name="Oval 552"/>
            <p:cNvSpPr>
              <a:spLocks noChangeArrowheads="1"/>
            </p:cNvSpPr>
            <p:nvPr/>
          </p:nvSpPr>
          <p:spPr bwMode="auto">
            <a:xfrm>
              <a:off x="2494" y="3446"/>
              <a:ext cx="17" cy="1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519" name="Line 553"/>
            <p:cNvSpPr>
              <a:spLocks noChangeShapeType="1"/>
            </p:cNvSpPr>
            <p:nvPr/>
          </p:nvSpPr>
          <p:spPr bwMode="auto">
            <a:xfrm flipH="1" flipV="1">
              <a:off x="1780" y="3674"/>
              <a:ext cx="51" cy="26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0" name="Line 554"/>
            <p:cNvSpPr>
              <a:spLocks noChangeShapeType="1"/>
            </p:cNvSpPr>
            <p:nvPr/>
          </p:nvSpPr>
          <p:spPr bwMode="auto">
            <a:xfrm>
              <a:off x="2846" y="2308"/>
              <a:ext cx="504" cy="20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1" name="Line 555"/>
            <p:cNvSpPr>
              <a:spLocks noChangeShapeType="1"/>
            </p:cNvSpPr>
            <p:nvPr/>
          </p:nvSpPr>
          <p:spPr bwMode="auto">
            <a:xfrm flipH="1" flipV="1">
              <a:off x="2897" y="2648"/>
              <a:ext cx="96" cy="9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2" name="Line 556"/>
            <p:cNvSpPr>
              <a:spLocks noChangeShapeType="1"/>
            </p:cNvSpPr>
            <p:nvPr/>
          </p:nvSpPr>
          <p:spPr bwMode="auto">
            <a:xfrm flipH="1">
              <a:off x="3209" y="2516"/>
              <a:ext cx="141" cy="24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3" name="Line 557"/>
            <p:cNvSpPr>
              <a:spLocks noChangeShapeType="1"/>
            </p:cNvSpPr>
            <p:nvPr/>
          </p:nvSpPr>
          <p:spPr bwMode="auto">
            <a:xfrm flipH="1" flipV="1">
              <a:off x="2993" y="2739"/>
              <a:ext cx="216" cy="2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4" name="Line 558"/>
            <p:cNvSpPr>
              <a:spLocks noChangeShapeType="1"/>
            </p:cNvSpPr>
            <p:nvPr/>
          </p:nvSpPr>
          <p:spPr bwMode="auto">
            <a:xfrm flipH="1" flipV="1">
              <a:off x="1536" y="3095"/>
              <a:ext cx="46" cy="1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5" name="Line 559"/>
            <p:cNvSpPr>
              <a:spLocks noChangeShapeType="1"/>
            </p:cNvSpPr>
            <p:nvPr/>
          </p:nvSpPr>
          <p:spPr bwMode="auto">
            <a:xfrm flipH="1" flipV="1">
              <a:off x="1531" y="3058"/>
              <a:ext cx="5" cy="3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6" name="Line 560"/>
            <p:cNvSpPr>
              <a:spLocks noChangeShapeType="1"/>
            </p:cNvSpPr>
            <p:nvPr/>
          </p:nvSpPr>
          <p:spPr bwMode="auto">
            <a:xfrm flipH="1">
              <a:off x="1769" y="3010"/>
              <a:ext cx="11" cy="3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7" name="Line 561"/>
            <p:cNvSpPr>
              <a:spLocks noChangeShapeType="1"/>
            </p:cNvSpPr>
            <p:nvPr/>
          </p:nvSpPr>
          <p:spPr bwMode="auto">
            <a:xfrm>
              <a:off x="1718" y="2978"/>
              <a:ext cx="62" cy="3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8" name="Line 562"/>
            <p:cNvSpPr>
              <a:spLocks noChangeShapeType="1"/>
            </p:cNvSpPr>
            <p:nvPr/>
          </p:nvSpPr>
          <p:spPr bwMode="auto">
            <a:xfrm flipH="1">
              <a:off x="1582" y="3047"/>
              <a:ext cx="187" cy="5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29" name="Line 563"/>
            <p:cNvSpPr>
              <a:spLocks noChangeShapeType="1"/>
            </p:cNvSpPr>
            <p:nvPr/>
          </p:nvSpPr>
          <p:spPr bwMode="auto">
            <a:xfrm>
              <a:off x="709" y="3430"/>
              <a:ext cx="85" cy="3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30" name="Line 564"/>
            <p:cNvSpPr>
              <a:spLocks noChangeShapeType="1"/>
            </p:cNvSpPr>
            <p:nvPr/>
          </p:nvSpPr>
          <p:spPr bwMode="auto">
            <a:xfrm>
              <a:off x="1270" y="3015"/>
              <a:ext cx="91" cy="14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31" name="Line 565"/>
            <p:cNvSpPr>
              <a:spLocks noChangeShapeType="1"/>
            </p:cNvSpPr>
            <p:nvPr/>
          </p:nvSpPr>
          <p:spPr bwMode="auto">
            <a:xfrm flipV="1">
              <a:off x="952" y="3031"/>
              <a:ext cx="159" cy="4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32" name="Line 566"/>
            <p:cNvSpPr>
              <a:spLocks noChangeShapeType="1"/>
            </p:cNvSpPr>
            <p:nvPr/>
          </p:nvSpPr>
          <p:spPr bwMode="auto">
            <a:xfrm flipH="1">
              <a:off x="1174" y="3164"/>
              <a:ext cx="187" cy="7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33" name="Line 567"/>
            <p:cNvSpPr>
              <a:spLocks noChangeShapeType="1"/>
            </p:cNvSpPr>
            <p:nvPr/>
          </p:nvSpPr>
          <p:spPr bwMode="auto">
            <a:xfrm flipV="1">
              <a:off x="2806" y="4046"/>
              <a:ext cx="357" cy="17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34" name="Line 568"/>
            <p:cNvSpPr>
              <a:spLocks noChangeShapeType="1"/>
            </p:cNvSpPr>
            <p:nvPr/>
          </p:nvSpPr>
          <p:spPr bwMode="auto">
            <a:xfrm>
              <a:off x="3203" y="4052"/>
              <a:ext cx="45" cy="16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35" name="Line 569"/>
            <p:cNvSpPr>
              <a:spLocks noChangeShapeType="1"/>
            </p:cNvSpPr>
            <p:nvPr/>
          </p:nvSpPr>
          <p:spPr bwMode="auto">
            <a:xfrm flipV="1">
              <a:off x="1984" y="2393"/>
              <a:ext cx="114" cy="2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36" name="Line 570"/>
            <p:cNvSpPr>
              <a:spLocks noChangeShapeType="1"/>
            </p:cNvSpPr>
            <p:nvPr/>
          </p:nvSpPr>
          <p:spPr bwMode="auto">
            <a:xfrm>
              <a:off x="2098" y="2393"/>
              <a:ext cx="102" cy="8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37" name="Line 571"/>
            <p:cNvSpPr>
              <a:spLocks noChangeShapeType="1"/>
            </p:cNvSpPr>
            <p:nvPr/>
          </p:nvSpPr>
          <p:spPr bwMode="auto">
            <a:xfrm flipH="1">
              <a:off x="2353" y="3632"/>
              <a:ext cx="130" cy="7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38" name="Line 572"/>
            <p:cNvSpPr>
              <a:spLocks noChangeShapeType="1"/>
            </p:cNvSpPr>
            <p:nvPr/>
          </p:nvSpPr>
          <p:spPr bwMode="auto">
            <a:xfrm flipV="1">
              <a:off x="2324" y="3552"/>
              <a:ext cx="46" cy="1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39" name="Line 573"/>
            <p:cNvSpPr>
              <a:spLocks noChangeShapeType="1"/>
            </p:cNvSpPr>
            <p:nvPr/>
          </p:nvSpPr>
          <p:spPr bwMode="auto">
            <a:xfrm flipV="1">
              <a:off x="2613" y="3276"/>
              <a:ext cx="159" cy="21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40" name="Line 574"/>
            <p:cNvSpPr>
              <a:spLocks noChangeShapeType="1"/>
            </p:cNvSpPr>
            <p:nvPr/>
          </p:nvSpPr>
          <p:spPr bwMode="auto">
            <a:xfrm flipH="1">
              <a:off x="709" y="2553"/>
              <a:ext cx="96" cy="1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41" name="Line 575"/>
            <p:cNvSpPr>
              <a:spLocks noChangeShapeType="1"/>
            </p:cNvSpPr>
            <p:nvPr/>
          </p:nvSpPr>
          <p:spPr bwMode="auto">
            <a:xfrm>
              <a:off x="1729" y="3531"/>
              <a:ext cx="11" cy="12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42" name="Line 576"/>
            <p:cNvSpPr>
              <a:spLocks noChangeShapeType="1"/>
            </p:cNvSpPr>
            <p:nvPr/>
          </p:nvSpPr>
          <p:spPr bwMode="auto">
            <a:xfrm flipH="1">
              <a:off x="1508" y="3653"/>
              <a:ext cx="232" cy="2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43" name="Line 577"/>
            <p:cNvSpPr>
              <a:spLocks noChangeShapeType="1"/>
            </p:cNvSpPr>
            <p:nvPr/>
          </p:nvSpPr>
          <p:spPr bwMode="auto">
            <a:xfrm>
              <a:off x="1485" y="3509"/>
              <a:ext cx="233" cy="1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44" name="Line 578"/>
            <p:cNvSpPr>
              <a:spLocks noChangeShapeType="1"/>
            </p:cNvSpPr>
            <p:nvPr/>
          </p:nvSpPr>
          <p:spPr bwMode="auto">
            <a:xfrm>
              <a:off x="1718" y="3520"/>
              <a:ext cx="11" cy="1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45" name="Line 579"/>
            <p:cNvSpPr>
              <a:spLocks noChangeShapeType="1"/>
            </p:cNvSpPr>
            <p:nvPr/>
          </p:nvSpPr>
          <p:spPr bwMode="auto">
            <a:xfrm flipH="1" flipV="1">
              <a:off x="1485" y="3509"/>
              <a:ext cx="23" cy="17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46" name="Line 580"/>
            <p:cNvSpPr>
              <a:spLocks noChangeShapeType="1"/>
            </p:cNvSpPr>
            <p:nvPr/>
          </p:nvSpPr>
          <p:spPr bwMode="auto">
            <a:xfrm flipH="1">
              <a:off x="1536" y="3345"/>
              <a:ext cx="238" cy="5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47" name="Line 581"/>
            <p:cNvSpPr>
              <a:spLocks noChangeShapeType="1"/>
            </p:cNvSpPr>
            <p:nvPr/>
          </p:nvSpPr>
          <p:spPr bwMode="auto">
            <a:xfrm>
              <a:off x="1485" y="3233"/>
              <a:ext cx="295" cy="2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48" name="Line 582"/>
            <p:cNvSpPr>
              <a:spLocks noChangeShapeType="1"/>
            </p:cNvSpPr>
            <p:nvPr/>
          </p:nvSpPr>
          <p:spPr bwMode="auto">
            <a:xfrm flipH="1">
              <a:off x="1774" y="3302"/>
              <a:ext cx="34" cy="4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49" name="Line 583"/>
            <p:cNvSpPr>
              <a:spLocks noChangeShapeType="1"/>
            </p:cNvSpPr>
            <p:nvPr/>
          </p:nvSpPr>
          <p:spPr bwMode="auto">
            <a:xfrm flipV="1">
              <a:off x="1480" y="3233"/>
              <a:ext cx="5" cy="2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50" name="Line 584"/>
            <p:cNvSpPr>
              <a:spLocks noChangeShapeType="1"/>
            </p:cNvSpPr>
            <p:nvPr/>
          </p:nvSpPr>
          <p:spPr bwMode="auto">
            <a:xfrm flipH="1">
              <a:off x="1485" y="3403"/>
              <a:ext cx="51" cy="10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51" name="Line 585"/>
            <p:cNvSpPr>
              <a:spLocks noChangeShapeType="1"/>
            </p:cNvSpPr>
            <p:nvPr/>
          </p:nvSpPr>
          <p:spPr bwMode="auto">
            <a:xfrm flipV="1">
              <a:off x="1208" y="3260"/>
              <a:ext cx="272" cy="12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52" name="Line 586"/>
            <p:cNvSpPr>
              <a:spLocks noChangeShapeType="1"/>
            </p:cNvSpPr>
            <p:nvPr/>
          </p:nvSpPr>
          <p:spPr bwMode="auto">
            <a:xfrm flipH="1" flipV="1">
              <a:off x="1191" y="3462"/>
              <a:ext cx="294" cy="4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53" name="Line 587"/>
            <p:cNvSpPr>
              <a:spLocks noChangeShapeType="1"/>
            </p:cNvSpPr>
            <p:nvPr/>
          </p:nvSpPr>
          <p:spPr bwMode="auto">
            <a:xfrm>
              <a:off x="1480" y="3260"/>
              <a:ext cx="56" cy="14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54" name="Line 588"/>
            <p:cNvSpPr>
              <a:spLocks noChangeShapeType="1"/>
            </p:cNvSpPr>
            <p:nvPr/>
          </p:nvSpPr>
          <p:spPr bwMode="auto">
            <a:xfrm>
              <a:off x="1950" y="2096"/>
              <a:ext cx="244" cy="7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55" name="Line 589"/>
            <p:cNvSpPr>
              <a:spLocks noChangeShapeType="1"/>
            </p:cNvSpPr>
            <p:nvPr/>
          </p:nvSpPr>
          <p:spPr bwMode="auto">
            <a:xfrm flipH="1">
              <a:off x="1939" y="2250"/>
              <a:ext cx="142" cy="1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56" name="Line 590"/>
            <p:cNvSpPr>
              <a:spLocks noChangeShapeType="1"/>
            </p:cNvSpPr>
            <p:nvPr/>
          </p:nvSpPr>
          <p:spPr bwMode="auto">
            <a:xfrm>
              <a:off x="1910" y="2096"/>
              <a:ext cx="40" cy="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57" name="Line 591"/>
            <p:cNvSpPr>
              <a:spLocks noChangeShapeType="1"/>
            </p:cNvSpPr>
            <p:nvPr/>
          </p:nvSpPr>
          <p:spPr bwMode="auto">
            <a:xfrm flipH="1" flipV="1">
              <a:off x="1854" y="2213"/>
              <a:ext cx="85" cy="4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58" name="Line 592"/>
            <p:cNvSpPr>
              <a:spLocks noChangeShapeType="1"/>
            </p:cNvSpPr>
            <p:nvPr/>
          </p:nvSpPr>
          <p:spPr bwMode="auto">
            <a:xfrm flipH="1">
              <a:off x="2081" y="2175"/>
              <a:ext cx="113" cy="7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59" name="Line 593"/>
            <p:cNvSpPr>
              <a:spLocks noChangeShapeType="1"/>
            </p:cNvSpPr>
            <p:nvPr/>
          </p:nvSpPr>
          <p:spPr bwMode="auto">
            <a:xfrm flipH="1">
              <a:off x="3078" y="3090"/>
              <a:ext cx="170" cy="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60" name="Line 594"/>
            <p:cNvSpPr>
              <a:spLocks noChangeShapeType="1"/>
            </p:cNvSpPr>
            <p:nvPr/>
          </p:nvSpPr>
          <p:spPr bwMode="auto">
            <a:xfrm flipH="1">
              <a:off x="3248" y="3074"/>
              <a:ext cx="148" cy="1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61" name="Line 595"/>
            <p:cNvSpPr>
              <a:spLocks noChangeShapeType="1"/>
            </p:cNvSpPr>
            <p:nvPr/>
          </p:nvSpPr>
          <p:spPr bwMode="auto">
            <a:xfrm>
              <a:off x="3220" y="2808"/>
              <a:ext cx="187" cy="17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62" name="Line 596"/>
            <p:cNvSpPr>
              <a:spLocks noChangeShapeType="1"/>
            </p:cNvSpPr>
            <p:nvPr/>
          </p:nvSpPr>
          <p:spPr bwMode="auto">
            <a:xfrm flipV="1">
              <a:off x="3027" y="2808"/>
              <a:ext cx="193" cy="17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63" name="Line 597"/>
            <p:cNvSpPr>
              <a:spLocks noChangeShapeType="1"/>
            </p:cNvSpPr>
            <p:nvPr/>
          </p:nvSpPr>
          <p:spPr bwMode="auto">
            <a:xfrm>
              <a:off x="2030" y="3568"/>
              <a:ext cx="141" cy="2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64" name="Line 598"/>
            <p:cNvSpPr>
              <a:spLocks noChangeShapeType="1"/>
            </p:cNvSpPr>
            <p:nvPr/>
          </p:nvSpPr>
          <p:spPr bwMode="auto">
            <a:xfrm flipH="1" flipV="1">
              <a:off x="1996" y="3743"/>
              <a:ext cx="5" cy="2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65" name="Line 599"/>
            <p:cNvSpPr>
              <a:spLocks noChangeShapeType="1"/>
            </p:cNvSpPr>
            <p:nvPr/>
          </p:nvSpPr>
          <p:spPr bwMode="auto">
            <a:xfrm flipV="1">
              <a:off x="2914" y="3472"/>
              <a:ext cx="187" cy="9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66" name="Line 600"/>
            <p:cNvSpPr>
              <a:spLocks noChangeShapeType="1"/>
            </p:cNvSpPr>
            <p:nvPr/>
          </p:nvSpPr>
          <p:spPr bwMode="auto">
            <a:xfrm flipH="1" flipV="1">
              <a:off x="2001" y="1920"/>
              <a:ext cx="34" cy="6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67" name="Line 601"/>
            <p:cNvSpPr>
              <a:spLocks noChangeShapeType="1"/>
            </p:cNvSpPr>
            <p:nvPr/>
          </p:nvSpPr>
          <p:spPr bwMode="auto">
            <a:xfrm>
              <a:off x="2047" y="1857"/>
              <a:ext cx="572" cy="20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68" name="Line 602"/>
            <p:cNvSpPr>
              <a:spLocks noChangeShapeType="1"/>
            </p:cNvSpPr>
            <p:nvPr/>
          </p:nvSpPr>
          <p:spPr bwMode="auto">
            <a:xfrm>
              <a:off x="1208" y="1851"/>
              <a:ext cx="442" cy="30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69" name="Line 603"/>
            <p:cNvSpPr>
              <a:spLocks noChangeShapeType="1"/>
            </p:cNvSpPr>
            <p:nvPr/>
          </p:nvSpPr>
          <p:spPr bwMode="auto">
            <a:xfrm flipV="1">
              <a:off x="2415" y="3679"/>
              <a:ext cx="187" cy="11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70" name="Line 604"/>
            <p:cNvSpPr>
              <a:spLocks noChangeShapeType="1"/>
            </p:cNvSpPr>
            <p:nvPr/>
          </p:nvSpPr>
          <p:spPr bwMode="auto">
            <a:xfrm flipV="1">
              <a:off x="1780" y="3196"/>
              <a:ext cx="6" cy="5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71" name="Line 605"/>
            <p:cNvSpPr>
              <a:spLocks noChangeShapeType="1"/>
            </p:cNvSpPr>
            <p:nvPr/>
          </p:nvSpPr>
          <p:spPr bwMode="auto">
            <a:xfrm>
              <a:off x="2047" y="3201"/>
              <a:ext cx="1" cy="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72" name="Line 606"/>
            <p:cNvSpPr>
              <a:spLocks noChangeShapeType="1"/>
            </p:cNvSpPr>
            <p:nvPr/>
          </p:nvSpPr>
          <p:spPr bwMode="auto">
            <a:xfrm flipV="1">
              <a:off x="1786" y="3137"/>
              <a:ext cx="113" cy="5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73" name="Line 607"/>
            <p:cNvSpPr>
              <a:spLocks noChangeShapeType="1"/>
            </p:cNvSpPr>
            <p:nvPr/>
          </p:nvSpPr>
          <p:spPr bwMode="auto">
            <a:xfrm flipH="1" flipV="1">
              <a:off x="1808" y="3302"/>
              <a:ext cx="119" cy="2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74" name="Line 608"/>
            <p:cNvSpPr>
              <a:spLocks noChangeShapeType="1"/>
            </p:cNvSpPr>
            <p:nvPr/>
          </p:nvSpPr>
          <p:spPr bwMode="auto">
            <a:xfrm>
              <a:off x="1899" y="3137"/>
              <a:ext cx="74" cy="1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75" name="Line 609"/>
            <p:cNvSpPr>
              <a:spLocks noChangeShapeType="1"/>
            </p:cNvSpPr>
            <p:nvPr/>
          </p:nvSpPr>
          <p:spPr bwMode="auto">
            <a:xfrm flipH="1" flipV="1">
              <a:off x="1780" y="3254"/>
              <a:ext cx="28" cy="4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76" name="Line 610"/>
            <p:cNvSpPr>
              <a:spLocks noChangeShapeType="1"/>
            </p:cNvSpPr>
            <p:nvPr/>
          </p:nvSpPr>
          <p:spPr bwMode="auto">
            <a:xfrm flipV="1">
              <a:off x="2302" y="3137"/>
              <a:ext cx="153" cy="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77" name="Line 611"/>
            <p:cNvSpPr>
              <a:spLocks noChangeShapeType="1"/>
            </p:cNvSpPr>
            <p:nvPr/>
          </p:nvSpPr>
          <p:spPr bwMode="auto">
            <a:xfrm flipV="1">
              <a:off x="2302" y="3143"/>
              <a:ext cx="1" cy="6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78" name="Line 612"/>
            <p:cNvSpPr>
              <a:spLocks noChangeShapeType="1"/>
            </p:cNvSpPr>
            <p:nvPr/>
          </p:nvSpPr>
          <p:spPr bwMode="auto">
            <a:xfrm>
              <a:off x="2455" y="3137"/>
              <a:ext cx="56" cy="13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79" name="Line 613"/>
            <p:cNvSpPr>
              <a:spLocks noChangeShapeType="1"/>
            </p:cNvSpPr>
            <p:nvPr/>
          </p:nvSpPr>
          <p:spPr bwMode="auto">
            <a:xfrm flipH="1" flipV="1">
              <a:off x="2341" y="3265"/>
              <a:ext cx="63" cy="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80" name="Line 614"/>
            <p:cNvSpPr>
              <a:spLocks noChangeShapeType="1"/>
            </p:cNvSpPr>
            <p:nvPr/>
          </p:nvSpPr>
          <p:spPr bwMode="auto">
            <a:xfrm flipV="1">
              <a:off x="2534" y="2803"/>
              <a:ext cx="11" cy="14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81" name="Line 615"/>
            <p:cNvSpPr>
              <a:spLocks noChangeShapeType="1"/>
            </p:cNvSpPr>
            <p:nvPr/>
          </p:nvSpPr>
          <p:spPr bwMode="auto">
            <a:xfrm flipH="1" flipV="1">
              <a:off x="2534" y="2951"/>
              <a:ext cx="102" cy="4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82" name="Line 616"/>
            <p:cNvSpPr>
              <a:spLocks noChangeShapeType="1"/>
            </p:cNvSpPr>
            <p:nvPr/>
          </p:nvSpPr>
          <p:spPr bwMode="auto">
            <a:xfrm>
              <a:off x="2545" y="2803"/>
              <a:ext cx="165" cy="2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83" name="Line 617"/>
            <p:cNvSpPr>
              <a:spLocks noChangeShapeType="1"/>
            </p:cNvSpPr>
            <p:nvPr/>
          </p:nvSpPr>
          <p:spPr bwMode="auto">
            <a:xfrm flipH="1" flipV="1">
              <a:off x="1950" y="3377"/>
              <a:ext cx="170" cy="3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84" name="Line 618"/>
            <p:cNvSpPr>
              <a:spLocks noChangeShapeType="1"/>
            </p:cNvSpPr>
            <p:nvPr/>
          </p:nvSpPr>
          <p:spPr bwMode="auto">
            <a:xfrm flipH="1" flipV="1">
              <a:off x="1927" y="3323"/>
              <a:ext cx="23" cy="5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85" name="Line 619"/>
            <p:cNvSpPr>
              <a:spLocks noChangeShapeType="1"/>
            </p:cNvSpPr>
            <p:nvPr/>
          </p:nvSpPr>
          <p:spPr bwMode="auto">
            <a:xfrm flipV="1">
              <a:off x="1927" y="3302"/>
              <a:ext cx="63" cy="2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86" name="Line 620"/>
            <p:cNvSpPr>
              <a:spLocks noChangeShapeType="1"/>
            </p:cNvSpPr>
            <p:nvPr/>
          </p:nvSpPr>
          <p:spPr bwMode="auto">
            <a:xfrm flipH="1" flipV="1">
              <a:off x="2585" y="3637"/>
              <a:ext cx="17" cy="4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87" name="Line 621"/>
            <p:cNvSpPr>
              <a:spLocks noChangeShapeType="1"/>
            </p:cNvSpPr>
            <p:nvPr/>
          </p:nvSpPr>
          <p:spPr bwMode="auto">
            <a:xfrm>
              <a:off x="2630" y="3525"/>
              <a:ext cx="284" cy="4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88" name="Line 622"/>
            <p:cNvSpPr>
              <a:spLocks noChangeShapeType="1"/>
            </p:cNvSpPr>
            <p:nvPr/>
          </p:nvSpPr>
          <p:spPr bwMode="auto">
            <a:xfrm flipH="1">
              <a:off x="2772" y="3568"/>
              <a:ext cx="142" cy="25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89" name="Line 623"/>
            <p:cNvSpPr>
              <a:spLocks noChangeShapeType="1"/>
            </p:cNvSpPr>
            <p:nvPr/>
          </p:nvSpPr>
          <p:spPr bwMode="auto">
            <a:xfrm flipH="1" flipV="1">
              <a:off x="2602" y="3679"/>
              <a:ext cx="170" cy="14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90" name="Line 624"/>
            <p:cNvSpPr>
              <a:spLocks noChangeShapeType="1"/>
            </p:cNvSpPr>
            <p:nvPr/>
          </p:nvSpPr>
          <p:spPr bwMode="auto">
            <a:xfrm flipH="1" flipV="1">
              <a:off x="3781" y="3711"/>
              <a:ext cx="1157" cy="13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91" name="Line 625"/>
            <p:cNvSpPr>
              <a:spLocks noChangeShapeType="1"/>
            </p:cNvSpPr>
            <p:nvPr/>
          </p:nvSpPr>
          <p:spPr bwMode="auto">
            <a:xfrm flipH="1" flipV="1">
              <a:off x="3526" y="3233"/>
              <a:ext cx="85" cy="20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92" name="Line 626"/>
            <p:cNvSpPr>
              <a:spLocks noChangeShapeType="1"/>
            </p:cNvSpPr>
            <p:nvPr/>
          </p:nvSpPr>
          <p:spPr bwMode="auto">
            <a:xfrm flipV="1">
              <a:off x="2619" y="2037"/>
              <a:ext cx="91" cy="2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93" name="Line 627"/>
            <p:cNvSpPr>
              <a:spLocks noChangeShapeType="1"/>
            </p:cNvSpPr>
            <p:nvPr/>
          </p:nvSpPr>
          <p:spPr bwMode="auto">
            <a:xfrm>
              <a:off x="2710" y="2037"/>
              <a:ext cx="136" cy="27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94" name="Line 628"/>
            <p:cNvSpPr>
              <a:spLocks noChangeShapeType="1"/>
            </p:cNvSpPr>
            <p:nvPr/>
          </p:nvSpPr>
          <p:spPr bwMode="auto">
            <a:xfrm flipH="1" flipV="1">
              <a:off x="2392" y="2292"/>
              <a:ext cx="63" cy="30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95" name="Line 629"/>
            <p:cNvSpPr>
              <a:spLocks noChangeShapeType="1"/>
            </p:cNvSpPr>
            <p:nvPr/>
          </p:nvSpPr>
          <p:spPr bwMode="auto">
            <a:xfrm flipH="1">
              <a:off x="2511" y="2547"/>
              <a:ext cx="159" cy="5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96" name="Line 630"/>
            <p:cNvSpPr>
              <a:spLocks noChangeShapeType="1"/>
            </p:cNvSpPr>
            <p:nvPr/>
          </p:nvSpPr>
          <p:spPr bwMode="auto">
            <a:xfrm flipV="1">
              <a:off x="2392" y="2138"/>
              <a:ext cx="97" cy="15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97" name="Line 631"/>
            <p:cNvSpPr>
              <a:spLocks noChangeShapeType="1"/>
            </p:cNvSpPr>
            <p:nvPr/>
          </p:nvSpPr>
          <p:spPr bwMode="auto">
            <a:xfrm flipH="1">
              <a:off x="2772" y="2308"/>
              <a:ext cx="74" cy="14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598" name="Oval 632"/>
            <p:cNvSpPr>
              <a:spLocks noChangeArrowheads="1"/>
            </p:cNvSpPr>
            <p:nvPr/>
          </p:nvSpPr>
          <p:spPr bwMode="auto">
            <a:xfrm>
              <a:off x="2613" y="2059"/>
              <a:ext cx="17" cy="1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599" name="Line 633"/>
            <p:cNvSpPr>
              <a:spLocks noChangeShapeType="1"/>
            </p:cNvSpPr>
            <p:nvPr/>
          </p:nvSpPr>
          <p:spPr bwMode="auto">
            <a:xfrm flipH="1">
              <a:off x="2047" y="1554"/>
              <a:ext cx="413" cy="30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600" name="Line 634"/>
            <p:cNvSpPr>
              <a:spLocks noChangeShapeType="1"/>
            </p:cNvSpPr>
            <p:nvPr/>
          </p:nvSpPr>
          <p:spPr bwMode="auto">
            <a:xfrm flipH="1" flipV="1">
              <a:off x="1037" y="1198"/>
              <a:ext cx="618" cy="53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601" name="Line 635"/>
            <p:cNvSpPr>
              <a:spLocks noChangeShapeType="1"/>
            </p:cNvSpPr>
            <p:nvPr/>
          </p:nvSpPr>
          <p:spPr bwMode="auto">
            <a:xfrm flipH="1">
              <a:off x="1984" y="1857"/>
              <a:ext cx="63" cy="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602" name="Line 636"/>
            <p:cNvSpPr>
              <a:spLocks noChangeShapeType="1"/>
            </p:cNvSpPr>
            <p:nvPr/>
          </p:nvSpPr>
          <p:spPr bwMode="auto">
            <a:xfrm flipH="1" flipV="1">
              <a:off x="2636" y="2999"/>
              <a:ext cx="40" cy="9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603" name="Line 637"/>
            <p:cNvSpPr>
              <a:spLocks noChangeShapeType="1"/>
            </p:cNvSpPr>
            <p:nvPr/>
          </p:nvSpPr>
          <p:spPr bwMode="auto">
            <a:xfrm flipV="1">
              <a:off x="2710" y="2824"/>
              <a:ext cx="1" cy="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604" name="Line 638"/>
            <p:cNvSpPr>
              <a:spLocks noChangeShapeType="1"/>
            </p:cNvSpPr>
            <p:nvPr/>
          </p:nvSpPr>
          <p:spPr bwMode="auto">
            <a:xfrm flipH="1" flipV="1">
              <a:off x="2676" y="3095"/>
              <a:ext cx="62" cy="4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605" name="Line 639"/>
            <p:cNvSpPr>
              <a:spLocks noChangeShapeType="1"/>
            </p:cNvSpPr>
            <p:nvPr/>
          </p:nvSpPr>
          <p:spPr bwMode="auto">
            <a:xfrm flipV="1">
              <a:off x="2636" y="2829"/>
              <a:ext cx="74" cy="17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606" name="Line 640"/>
            <p:cNvSpPr>
              <a:spLocks noChangeShapeType="1"/>
            </p:cNvSpPr>
            <p:nvPr/>
          </p:nvSpPr>
          <p:spPr bwMode="auto">
            <a:xfrm>
              <a:off x="2047" y="3206"/>
              <a:ext cx="255" cy="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0607" name="Group 842"/>
            <p:cNvGrpSpPr>
              <a:grpSpLocks/>
            </p:cNvGrpSpPr>
            <p:nvPr/>
          </p:nvGrpSpPr>
          <p:grpSpPr bwMode="auto">
            <a:xfrm>
              <a:off x="709" y="937"/>
              <a:ext cx="3072" cy="3279"/>
              <a:chOff x="709" y="937"/>
              <a:chExt cx="3072" cy="3279"/>
            </a:xfrm>
          </p:grpSpPr>
          <p:sp>
            <p:nvSpPr>
              <p:cNvPr id="61272" name="Line 642"/>
              <p:cNvSpPr>
                <a:spLocks noChangeShapeType="1"/>
              </p:cNvSpPr>
              <p:nvPr/>
            </p:nvSpPr>
            <p:spPr bwMode="auto">
              <a:xfrm flipV="1">
                <a:off x="2030" y="3206"/>
                <a:ext cx="17" cy="6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73" name="Line 643"/>
              <p:cNvSpPr>
                <a:spLocks noChangeShapeType="1"/>
              </p:cNvSpPr>
              <p:nvPr/>
            </p:nvSpPr>
            <p:spPr bwMode="auto">
              <a:xfrm>
                <a:off x="2302" y="3206"/>
                <a:ext cx="11" cy="4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74" name="Line 644"/>
              <p:cNvSpPr>
                <a:spLocks noChangeShapeType="1"/>
              </p:cNvSpPr>
              <p:nvPr/>
            </p:nvSpPr>
            <p:spPr bwMode="auto">
              <a:xfrm flipV="1">
                <a:off x="1247" y="2617"/>
                <a:ext cx="68" cy="5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75" name="Line 645"/>
              <p:cNvSpPr>
                <a:spLocks noChangeShapeType="1"/>
              </p:cNvSpPr>
              <p:nvPr/>
            </p:nvSpPr>
            <p:spPr bwMode="auto">
              <a:xfrm flipV="1">
                <a:off x="1247" y="2670"/>
                <a:ext cx="1" cy="5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76" name="Line 646"/>
              <p:cNvSpPr>
                <a:spLocks noChangeShapeType="1"/>
              </p:cNvSpPr>
              <p:nvPr/>
            </p:nvSpPr>
            <p:spPr bwMode="auto">
              <a:xfrm>
                <a:off x="1315" y="2617"/>
                <a:ext cx="91" cy="5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77" name="Line 647"/>
              <p:cNvSpPr>
                <a:spLocks noChangeShapeType="1"/>
              </p:cNvSpPr>
              <p:nvPr/>
            </p:nvSpPr>
            <p:spPr bwMode="auto">
              <a:xfrm flipH="1">
                <a:off x="2500" y="3270"/>
                <a:ext cx="17" cy="18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78" name="Line 648"/>
              <p:cNvSpPr>
                <a:spLocks noChangeShapeType="1"/>
              </p:cNvSpPr>
              <p:nvPr/>
            </p:nvSpPr>
            <p:spPr bwMode="auto">
              <a:xfrm>
                <a:off x="2511" y="3270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79" name="Line 649"/>
              <p:cNvSpPr>
                <a:spLocks noChangeShapeType="1"/>
              </p:cNvSpPr>
              <p:nvPr/>
            </p:nvSpPr>
            <p:spPr bwMode="auto">
              <a:xfrm flipH="1" flipV="1">
                <a:off x="2404" y="3270"/>
                <a:ext cx="96" cy="18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80" name="Line 650"/>
              <p:cNvSpPr>
                <a:spLocks noChangeShapeType="1"/>
              </p:cNvSpPr>
              <p:nvPr/>
            </p:nvSpPr>
            <p:spPr bwMode="auto">
              <a:xfrm>
                <a:off x="2404" y="3270"/>
                <a:ext cx="107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81" name="Line 651"/>
              <p:cNvSpPr>
                <a:spLocks noChangeShapeType="1"/>
              </p:cNvSpPr>
              <p:nvPr/>
            </p:nvSpPr>
            <p:spPr bwMode="auto">
              <a:xfrm flipH="1" flipV="1">
                <a:off x="2103" y="2080"/>
                <a:ext cx="97" cy="9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82" name="Line 652"/>
              <p:cNvSpPr>
                <a:spLocks noChangeShapeType="1"/>
              </p:cNvSpPr>
              <p:nvPr/>
            </p:nvSpPr>
            <p:spPr bwMode="auto">
              <a:xfrm flipH="1" flipV="1">
                <a:off x="2035" y="1989"/>
                <a:ext cx="6" cy="1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83" name="Line 653"/>
              <p:cNvSpPr>
                <a:spLocks noChangeShapeType="1"/>
              </p:cNvSpPr>
              <p:nvPr/>
            </p:nvSpPr>
            <p:spPr bwMode="auto">
              <a:xfrm flipH="1">
                <a:off x="2200" y="2138"/>
                <a:ext cx="289" cy="3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84" name="Line 654"/>
              <p:cNvSpPr>
                <a:spLocks noChangeShapeType="1"/>
              </p:cNvSpPr>
              <p:nvPr/>
            </p:nvSpPr>
            <p:spPr bwMode="auto">
              <a:xfrm>
                <a:off x="2035" y="1989"/>
                <a:ext cx="584" cy="7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85" name="Line 655"/>
              <p:cNvSpPr>
                <a:spLocks noChangeShapeType="1"/>
              </p:cNvSpPr>
              <p:nvPr/>
            </p:nvSpPr>
            <p:spPr bwMode="auto">
              <a:xfrm flipH="1">
                <a:off x="2489" y="2064"/>
                <a:ext cx="130" cy="7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86" name="Line 656"/>
              <p:cNvSpPr>
                <a:spLocks noChangeShapeType="1"/>
              </p:cNvSpPr>
              <p:nvPr/>
            </p:nvSpPr>
            <p:spPr bwMode="auto">
              <a:xfrm>
                <a:off x="1939" y="2383"/>
                <a:ext cx="45" cy="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87" name="Line 657"/>
              <p:cNvSpPr>
                <a:spLocks noChangeShapeType="1"/>
              </p:cNvSpPr>
              <p:nvPr/>
            </p:nvSpPr>
            <p:spPr bwMode="auto">
              <a:xfrm flipV="1">
                <a:off x="1746" y="2425"/>
                <a:ext cx="68" cy="6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88" name="Line 658"/>
              <p:cNvSpPr>
                <a:spLocks noChangeShapeType="1"/>
              </p:cNvSpPr>
              <p:nvPr/>
            </p:nvSpPr>
            <p:spPr bwMode="auto">
              <a:xfrm flipH="1">
                <a:off x="1956" y="2415"/>
                <a:ext cx="28" cy="15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89" name="Line 659"/>
              <p:cNvSpPr>
                <a:spLocks noChangeShapeType="1"/>
              </p:cNvSpPr>
              <p:nvPr/>
            </p:nvSpPr>
            <p:spPr bwMode="auto">
              <a:xfrm flipH="1" flipV="1">
                <a:off x="2846" y="3951"/>
                <a:ext cx="317" cy="9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90" name="Line 660"/>
              <p:cNvSpPr>
                <a:spLocks noChangeShapeType="1"/>
              </p:cNvSpPr>
              <p:nvPr/>
            </p:nvSpPr>
            <p:spPr bwMode="auto">
              <a:xfrm flipH="1">
                <a:off x="3203" y="3780"/>
                <a:ext cx="210" cy="27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91" name="Line 661"/>
              <p:cNvSpPr>
                <a:spLocks noChangeShapeType="1"/>
              </p:cNvSpPr>
              <p:nvPr/>
            </p:nvSpPr>
            <p:spPr bwMode="auto">
              <a:xfrm flipH="1" flipV="1">
                <a:off x="3163" y="4046"/>
                <a:ext cx="40" cy="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92" name="Line 662"/>
              <p:cNvSpPr>
                <a:spLocks noChangeShapeType="1"/>
              </p:cNvSpPr>
              <p:nvPr/>
            </p:nvSpPr>
            <p:spPr bwMode="auto">
              <a:xfrm flipV="1">
                <a:off x="2772" y="3642"/>
                <a:ext cx="482" cy="18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93" name="Line 663"/>
              <p:cNvSpPr>
                <a:spLocks noChangeShapeType="1"/>
              </p:cNvSpPr>
              <p:nvPr/>
            </p:nvSpPr>
            <p:spPr bwMode="auto">
              <a:xfrm flipV="1">
                <a:off x="2772" y="3828"/>
                <a:ext cx="1" cy="4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94" name="Line 664"/>
              <p:cNvSpPr>
                <a:spLocks noChangeShapeType="1"/>
              </p:cNvSpPr>
              <p:nvPr/>
            </p:nvSpPr>
            <p:spPr bwMode="auto">
              <a:xfrm flipV="1">
                <a:off x="2772" y="3823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95" name="Line 665"/>
              <p:cNvSpPr>
                <a:spLocks noChangeShapeType="1"/>
              </p:cNvSpPr>
              <p:nvPr/>
            </p:nvSpPr>
            <p:spPr bwMode="auto">
              <a:xfrm flipH="1">
                <a:off x="3413" y="3711"/>
                <a:ext cx="368" cy="6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96" name="Line 666"/>
              <p:cNvSpPr>
                <a:spLocks noChangeShapeType="1"/>
              </p:cNvSpPr>
              <p:nvPr/>
            </p:nvSpPr>
            <p:spPr bwMode="auto">
              <a:xfrm>
                <a:off x="3118" y="3430"/>
                <a:ext cx="493" cy="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97" name="Line 667"/>
              <p:cNvSpPr>
                <a:spLocks noChangeShapeType="1"/>
              </p:cNvSpPr>
              <p:nvPr/>
            </p:nvSpPr>
            <p:spPr bwMode="auto">
              <a:xfrm flipV="1">
                <a:off x="3101" y="3446"/>
                <a:ext cx="1" cy="2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98" name="Line 668"/>
              <p:cNvSpPr>
                <a:spLocks noChangeShapeType="1"/>
              </p:cNvSpPr>
              <p:nvPr/>
            </p:nvSpPr>
            <p:spPr bwMode="auto">
              <a:xfrm flipH="1" flipV="1">
                <a:off x="3101" y="3472"/>
                <a:ext cx="153" cy="17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99" name="Line 669"/>
              <p:cNvSpPr>
                <a:spLocks noChangeShapeType="1"/>
              </p:cNvSpPr>
              <p:nvPr/>
            </p:nvSpPr>
            <p:spPr bwMode="auto">
              <a:xfrm>
                <a:off x="3611" y="3435"/>
                <a:ext cx="170" cy="27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00" name="Line 670"/>
              <p:cNvSpPr>
                <a:spLocks noChangeShapeType="1"/>
              </p:cNvSpPr>
              <p:nvPr/>
            </p:nvSpPr>
            <p:spPr bwMode="auto">
              <a:xfrm flipH="1" flipV="1">
                <a:off x="3254" y="3642"/>
                <a:ext cx="159" cy="13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01" name="Line 671"/>
              <p:cNvSpPr>
                <a:spLocks noChangeShapeType="1"/>
              </p:cNvSpPr>
              <p:nvPr/>
            </p:nvSpPr>
            <p:spPr bwMode="auto">
              <a:xfrm flipH="1">
                <a:off x="1797" y="2245"/>
                <a:ext cx="17" cy="6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02" name="Line 672"/>
              <p:cNvSpPr>
                <a:spLocks noChangeShapeType="1"/>
              </p:cNvSpPr>
              <p:nvPr/>
            </p:nvSpPr>
            <p:spPr bwMode="auto">
              <a:xfrm flipH="1">
                <a:off x="1576" y="2314"/>
                <a:ext cx="221" cy="9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03" name="Line 673"/>
              <p:cNvSpPr>
                <a:spLocks noChangeShapeType="1"/>
              </p:cNvSpPr>
              <p:nvPr/>
            </p:nvSpPr>
            <p:spPr bwMode="auto">
              <a:xfrm flipH="1" flipV="1">
                <a:off x="2064" y="2739"/>
                <a:ext cx="73" cy="15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04" name="Line 674"/>
              <p:cNvSpPr>
                <a:spLocks noChangeShapeType="1"/>
              </p:cNvSpPr>
              <p:nvPr/>
            </p:nvSpPr>
            <p:spPr bwMode="auto">
              <a:xfrm>
                <a:off x="1616" y="2781"/>
                <a:ext cx="68" cy="5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05" name="Line 675"/>
              <p:cNvSpPr>
                <a:spLocks noChangeShapeType="1"/>
              </p:cNvSpPr>
              <p:nvPr/>
            </p:nvSpPr>
            <p:spPr bwMode="auto">
              <a:xfrm flipV="1">
                <a:off x="1468" y="2776"/>
                <a:ext cx="114" cy="5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06" name="Line 676"/>
              <p:cNvSpPr>
                <a:spLocks noChangeShapeType="1"/>
              </p:cNvSpPr>
              <p:nvPr/>
            </p:nvSpPr>
            <p:spPr bwMode="auto">
              <a:xfrm flipH="1" flipV="1">
                <a:off x="1440" y="2946"/>
                <a:ext cx="23" cy="1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07" name="Line 677"/>
              <p:cNvSpPr>
                <a:spLocks noChangeShapeType="1"/>
              </p:cNvSpPr>
              <p:nvPr/>
            </p:nvSpPr>
            <p:spPr bwMode="auto">
              <a:xfrm flipH="1">
                <a:off x="1667" y="2834"/>
                <a:ext cx="17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08" name="Line 678"/>
              <p:cNvSpPr>
                <a:spLocks noChangeShapeType="1"/>
              </p:cNvSpPr>
              <p:nvPr/>
            </p:nvSpPr>
            <p:spPr bwMode="auto">
              <a:xfrm flipH="1">
                <a:off x="2619" y="3951"/>
                <a:ext cx="227" cy="26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09" name="Line 679"/>
              <p:cNvSpPr>
                <a:spLocks noChangeShapeType="1"/>
              </p:cNvSpPr>
              <p:nvPr/>
            </p:nvSpPr>
            <p:spPr bwMode="auto">
              <a:xfrm flipV="1">
                <a:off x="2489" y="3876"/>
                <a:ext cx="283" cy="4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10" name="Line 680"/>
              <p:cNvSpPr>
                <a:spLocks noChangeShapeType="1"/>
              </p:cNvSpPr>
              <p:nvPr/>
            </p:nvSpPr>
            <p:spPr bwMode="auto">
              <a:xfrm>
                <a:off x="2772" y="3876"/>
                <a:ext cx="74" cy="7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11" name="Line 681"/>
              <p:cNvSpPr>
                <a:spLocks noChangeShapeType="1"/>
              </p:cNvSpPr>
              <p:nvPr/>
            </p:nvSpPr>
            <p:spPr bwMode="auto">
              <a:xfrm flipH="1" flipV="1">
                <a:off x="2670" y="2547"/>
                <a:ext cx="68" cy="22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12" name="Line 682"/>
              <p:cNvSpPr>
                <a:spLocks noChangeShapeType="1"/>
              </p:cNvSpPr>
              <p:nvPr/>
            </p:nvSpPr>
            <p:spPr bwMode="auto">
              <a:xfrm flipH="1">
                <a:off x="2738" y="2648"/>
                <a:ext cx="159" cy="12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13" name="Line 683"/>
              <p:cNvSpPr>
                <a:spLocks noChangeShapeType="1"/>
              </p:cNvSpPr>
              <p:nvPr/>
            </p:nvSpPr>
            <p:spPr bwMode="auto">
              <a:xfrm>
                <a:off x="2772" y="2452"/>
                <a:ext cx="125" cy="19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14" name="Line 684"/>
              <p:cNvSpPr>
                <a:spLocks noChangeShapeType="1"/>
              </p:cNvSpPr>
              <p:nvPr/>
            </p:nvSpPr>
            <p:spPr bwMode="auto">
              <a:xfrm flipV="1">
                <a:off x="2670" y="2452"/>
                <a:ext cx="102" cy="9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15" name="Line 685"/>
              <p:cNvSpPr>
                <a:spLocks noChangeShapeType="1"/>
              </p:cNvSpPr>
              <p:nvPr/>
            </p:nvSpPr>
            <p:spPr bwMode="auto">
              <a:xfrm flipH="1" flipV="1">
                <a:off x="2177" y="3414"/>
                <a:ext cx="51" cy="9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16" name="Line 686"/>
              <p:cNvSpPr>
                <a:spLocks noChangeShapeType="1"/>
              </p:cNvSpPr>
              <p:nvPr/>
            </p:nvSpPr>
            <p:spPr bwMode="auto">
              <a:xfrm flipH="1">
                <a:off x="2228" y="3456"/>
                <a:ext cx="68" cy="4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17" name="Line 687"/>
              <p:cNvSpPr>
                <a:spLocks noChangeShapeType="1"/>
              </p:cNvSpPr>
              <p:nvPr/>
            </p:nvSpPr>
            <p:spPr bwMode="auto">
              <a:xfrm flipH="1">
                <a:off x="2296" y="3419"/>
                <a:ext cx="17" cy="3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18" name="Line 688"/>
              <p:cNvSpPr>
                <a:spLocks noChangeShapeType="1"/>
              </p:cNvSpPr>
              <p:nvPr/>
            </p:nvSpPr>
            <p:spPr bwMode="auto">
              <a:xfrm flipH="1">
                <a:off x="2330" y="3706"/>
                <a:ext cx="23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19" name="Line 689"/>
              <p:cNvSpPr>
                <a:spLocks noChangeShapeType="1"/>
              </p:cNvSpPr>
              <p:nvPr/>
            </p:nvSpPr>
            <p:spPr bwMode="auto">
              <a:xfrm flipV="1">
                <a:off x="2171" y="3557"/>
                <a:ext cx="57" cy="3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20" name="Line 690"/>
              <p:cNvSpPr>
                <a:spLocks noChangeShapeType="1"/>
              </p:cNvSpPr>
              <p:nvPr/>
            </p:nvSpPr>
            <p:spPr bwMode="auto">
              <a:xfrm>
                <a:off x="2228" y="3557"/>
                <a:ext cx="96" cy="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21" name="Line 691"/>
              <p:cNvSpPr>
                <a:spLocks noChangeShapeType="1"/>
              </p:cNvSpPr>
              <p:nvPr/>
            </p:nvSpPr>
            <p:spPr bwMode="auto">
              <a:xfrm>
                <a:off x="2324" y="3563"/>
                <a:ext cx="29" cy="1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22" name="Line 692"/>
              <p:cNvSpPr>
                <a:spLocks noChangeShapeType="1"/>
              </p:cNvSpPr>
              <p:nvPr/>
            </p:nvSpPr>
            <p:spPr bwMode="auto">
              <a:xfrm flipH="1" flipV="1">
                <a:off x="2171" y="3594"/>
                <a:ext cx="51" cy="16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23" name="Line 693"/>
              <p:cNvSpPr>
                <a:spLocks noChangeShapeType="1"/>
              </p:cNvSpPr>
              <p:nvPr/>
            </p:nvSpPr>
            <p:spPr bwMode="auto">
              <a:xfrm flipH="1" flipV="1">
                <a:off x="2733" y="3222"/>
                <a:ext cx="39" cy="5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24" name="Line 694"/>
              <p:cNvSpPr>
                <a:spLocks noChangeShapeType="1"/>
              </p:cNvSpPr>
              <p:nvPr/>
            </p:nvSpPr>
            <p:spPr bwMode="auto">
              <a:xfrm flipV="1">
                <a:off x="2733" y="3137"/>
                <a:ext cx="5" cy="8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25" name="Line 695"/>
              <p:cNvSpPr>
                <a:spLocks noChangeShapeType="1"/>
              </p:cNvSpPr>
              <p:nvPr/>
            </p:nvSpPr>
            <p:spPr bwMode="auto">
              <a:xfrm flipH="1" flipV="1">
                <a:off x="2772" y="3276"/>
                <a:ext cx="148" cy="6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26" name="Line 696"/>
              <p:cNvSpPr>
                <a:spLocks noChangeShapeType="1"/>
              </p:cNvSpPr>
              <p:nvPr/>
            </p:nvSpPr>
            <p:spPr bwMode="auto">
              <a:xfrm>
                <a:off x="3005" y="3036"/>
                <a:ext cx="34" cy="3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27" name="Line 697"/>
              <p:cNvSpPr>
                <a:spLocks noChangeShapeType="1"/>
              </p:cNvSpPr>
              <p:nvPr/>
            </p:nvSpPr>
            <p:spPr bwMode="auto">
              <a:xfrm flipV="1">
                <a:off x="2738" y="3090"/>
                <a:ext cx="74" cy="4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28" name="Line 698"/>
              <p:cNvSpPr>
                <a:spLocks noChangeShapeType="1"/>
              </p:cNvSpPr>
              <p:nvPr/>
            </p:nvSpPr>
            <p:spPr bwMode="auto">
              <a:xfrm flipH="1" flipV="1">
                <a:off x="1842" y="3653"/>
                <a:ext cx="125" cy="7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29" name="Line 699"/>
              <p:cNvSpPr>
                <a:spLocks noChangeShapeType="1"/>
              </p:cNvSpPr>
              <p:nvPr/>
            </p:nvSpPr>
            <p:spPr bwMode="auto">
              <a:xfrm>
                <a:off x="2018" y="3052"/>
                <a:ext cx="131" cy="2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30" name="Line 700"/>
              <p:cNvSpPr>
                <a:spLocks noChangeShapeType="1"/>
              </p:cNvSpPr>
              <p:nvPr/>
            </p:nvSpPr>
            <p:spPr bwMode="auto">
              <a:xfrm flipH="1">
                <a:off x="2047" y="3079"/>
                <a:ext cx="102" cy="1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31" name="Line 701"/>
              <p:cNvSpPr>
                <a:spLocks noChangeShapeType="1"/>
              </p:cNvSpPr>
              <p:nvPr/>
            </p:nvSpPr>
            <p:spPr bwMode="auto">
              <a:xfrm flipV="1">
                <a:off x="1973" y="3058"/>
                <a:ext cx="40" cy="9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32" name="Line 702"/>
              <p:cNvSpPr>
                <a:spLocks noChangeShapeType="1"/>
              </p:cNvSpPr>
              <p:nvPr/>
            </p:nvSpPr>
            <p:spPr bwMode="auto">
              <a:xfrm flipH="1" flipV="1">
                <a:off x="1973" y="3153"/>
                <a:ext cx="74" cy="4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33" name="Line 703"/>
              <p:cNvSpPr>
                <a:spLocks noChangeShapeType="1"/>
              </p:cNvSpPr>
              <p:nvPr/>
            </p:nvSpPr>
            <p:spPr bwMode="auto">
              <a:xfrm flipH="1">
                <a:off x="1270" y="2951"/>
                <a:ext cx="96" cy="6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34" name="Line 704"/>
              <p:cNvSpPr>
                <a:spLocks noChangeShapeType="1"/>
              </p:cNvSpPr>
              <p:nvPr/>
            </p:nvSpPr>
            <p:spPr bwMode="auto">
              <a:xfrm flipV="1">
                <a:off x="1111" y="2861"/>
                <a:ext cx="91" cy="17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35" name="Line 705"/>
              <p:cNvSpPr>
                <a:spLocks noChangeShapeType="1"/>
              </p:cNvSpPr>
              <p:nvPr/>
            </p:nvSpPr>
            <p:spPr bwMode="auto">
              <a:xfrm flipH="1">
                <a:off x="1111" y="3015"/>
                <a:ext cx="159" cy="1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36" name="Line 706"/>
              <p:cNvSpPr>
                <a:spLocks noChangeShapeType="1"/>
              </p:cNvSpPr>
              <p:nvPr/>
            </p:nvSpPr>
            <p:spPr bwMode="auto">
              <a:xfrm flipH="1">
                <a:off x="935" y="2271"/>
                <a:ext cx="182" cy="23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37" name="Line 707"/>
              <p:cNvSpPr>
                <a:spLocks noChangeShapeType="1"/>
              </p:cNvSpPr>
              <p:nvPr/>
            </p:nvSpPr>
            <p:spPr bwMode="auto">
              <a:xfrm flipH="1" flipV="1">
                <a:off x="805" y="2553"/>
                <a:ext cx="23" cy="1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38" name="Line 708"/>
              <p:cNvSpPr>
                <a:spLocks noChangeShapeType="1"/>
              </p:cNvSpPr>
              <p:nvPr/>
            </p:nvSpPr>
            <p:spPr bwMode="auto">
              <a:xfrm flipH="1" flipV="1">
                <a:off x="777" y="2250"/>
                <a:ext cx="28" cy="30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39" name="Line 709"/>
              <p:cNvSpPr>
                <a:spLocks noChangeShapeType="1"/>
              </p:cNvSpPr>
              <p:nvPr/>
            </p:nvSpPr>
            <p:spPr bwMode="auto">
              <a:xfrm flipH="1" flipV="1">
                <a:off x="1463" y="2957"/>
                <a:ext cx="68" cy="10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40" name="Line 710"/>
              <p:cNvSpPr>
                <a:spLocks noChangeShapeType="1"/>
              </p:cNvSpPr>
              <p:nvPr/>
            </p:nvSpPr>
            <p:spPr bwMode="auto">
              <a:xfrm>
                <a:off x="1667" y="2877"/>
                <a:ext cx="51" cy="10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41" name="Line 711"/>
              <p:cNvSpPr>
                <a:spLocks noChangeShapeType="1"/>
              </p:cNvSpPr>
              <p:nvPr/>
            </p:nvSpPr>
            <p:spPr bwMode="auto">
              <a:xfrm flipH="1">
                <a:off x="1531" y="2978"/>
                <a:ext cx="187" cy="8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42" name="Line 712"/>
              <p:cNvSpPr>
                <a:spLocks noChangeShapeType="1"/>
              </p:cNvSpPr>
              <p:nvPr/>
            </p:nvSpPr>
            <p:spPr bwMode="auto">
              <a:xfrm flipV="1">
                <a:off x="1463" y="2877"/>
                <a:ext cx="204" cy="8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43" name="Line 713"/>
              <p:cNvSpPr>
                <a:spLocks noChangeShapeType="1"/>
              </p:cNvSpPr>
              <p:nvPr/>
            </p:nvSpPr>
            <p:spPr bwMode="auto">
              <a:xfrm flipH="1">
                <a:off x="2313" y="3403"/>
                <a:ext cx="74" cy="1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44" name="Line 714"/>
              <p:cNvSpPr>
                <a:spLocks noChangeShapeType="1"/>
              </p:cNvSpPr>
              <p:nvPr/>
            </p:nvSpPr>
            <p:spPr bwMode="auto">
              <a:xfrm>
                <a:off x="2341" y="3265"/>
                <a:ext cx="46" cy="13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45" name="Line 715"/>
              <p:cNvSpPr>
                <a:spLocks noChangeShapeType="1"/>
              </p:cNvSpPr>
              <p:nvPr/>
            </p:nvSpPr>
            <p:spPr bwMode="auto">
              <a:xfrm>
                <a:off x="2313" y="3254"/>
                <a:ext cx="28" cy="1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46" name="Line 716"/>
              <p:cNvSpPr>
                <a:spLocks noChangeShapeType="1"/>
              </p:cNvSpPr>
              <p:nvPr/>
            </p:nvSpPr>
            <p:spPr bwMode="auto">
              <a:xfrm flipV="1">
                <a:off x="2217" y="3254"/>
                <a:ext cx="96" cy="5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47" name="Line 717"/>
              <p:cNvSpPr>
                <a:spLocks noChangeShapeType="1"/>
              </p:cNvSpPr>
              <p:nvPr/>
            </p:nvSpPr>
            <p:spPr bwMode="auto">
              <a:xfrm flipH="1" flipV="1">
                <a:off x="2211" y="3366"/>
                <a:ext cx="102" cy="5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48" name="Line 718"/>
              <p:cNvSpPr>
                <a:spLocks noChangeShapeType="1"/>
              </p:cNvSpPr>
              <p:nvPr/>
            </p:nvSpPr>
            <p:spPr bwMode="auto">
              <a:xfrm flipH="1">
                <a:off x="1848" y="2213"/>
                <a:ext cx="6" cy="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49" name="Line 719"/>
              <p:cNvSpPr>
                <a:spLocks noChangeShapeType="1"/>
              </p:cNvSpPr>
              <p:nvPr/>
            </p:nvSpPr>
            <p:spPr bwMode="auto">
              <a:xfrm flipH="1">
                <a:off x="1854" y="2106"/>
                <a:ext cx="5" cy="10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50" name="Line 720"/>
              <p:cNvSpPr>
                <a:spLocks noChangeShapeType="1"/>
              </p:cNvSpPr>
              <p:nvPr/>
            </p:nvSpPr>
            <p:spPr bwMode="auto">
              <a:xfrm flipV="1">
                <a:off x="1650" y="2016"/>
                <a:ext cx="113" cy="1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51" name="Line 721"/>
              <p:cNvSpPr>
                <a:spLocks noChangeShapeType="1"/>
              </p:cNvSpPr>
              <p:nvPr/>
            </p:nvSpPr>
            <p:spPr bwMode="auto">
              <a:xfrm flipV="1">
                <a:off x="1650" y="2159"/>
                <a:ext cx="1" cy="1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52" name="Line 722"/>
              <p:cNvSpPr>
                <a:spLocks noChangeShapeType="1"/>
              </p:cNvSpPr>
              <p:nvPr/>
            </p:nvSpPr>
            <p:spPr bwMode="auto">
              <a:xfrm flipV="1">
                <a:off x="935" y="2505"/>
                <a:ext cx="261" cy="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53" name="Line 723"/>
              <p:cNvSpPr>
                <a:spLocks noChangeShapeType="1"/>
              </p:cNvSpPr>
              <p:nvPr/>
            </p:nvSpPr>
            <p:spPr bwMode="auto">
              <a:xfrm>
                <a:off x="1196" y="2505"/>
                <a:ext cx="23" cy="1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54" name="Line 724"/>
              <p:cNvSpPr>
                <a:spLocks noChangeShapeType="1"/>
              </p:cNvSpPr>
              <p:nvPr/>
            </p:nvSpPr>
            <p:spPr bwMode="auto">
              <a:xfrm flipH="1" flipV="1">
                <a:off x="856" y="2595"/>
                <a:ext cx="363" cy="5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55" name="Line 725"/>
              <p:cNvSpPr>
                <a:spLocks noChangeShapeType="1"/>
              </p:cNvSpPr>
              <p:nvPr/>
            </p:nvSpPr>
            <p:spPr bwMode="auto">
              <a:xfrm flipH="1" flipV="1">
                <a:off x="828" y="2563"/>
                <a:ext cx="28" cy="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56" name="Line 726"/>
              <p:cNvSpPr>
                <a:spLocks noChangeShapeType="1"/>
              </p:cNvSpPr>
              <p:nvPr/>
            </p:nvSpPr>
            <p:spPr bwMode="auto">
              <a:xfrm flipV="1">
                <a:off x="828" y="2510"/>
                <a:ext cx="107" cy="5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57" name="Line 727"/>
              <p:cNvSpPr>
                <a:spLocks noChangeShapeType="1"/>
              </p:cNvSpPr>
              <p:nvPr/>
            </p:nvSpPr>
            <p:spPr bwMode="auto">
              <a:xfrm>
                <a:off x="2903" y="2898"/>
                <a:ext cx="124" cy="8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58" name="Line 728"/>
              <p:cNvSpPr>
                <a:spLocks noChangeShapeType="1"/>
              </p:cNvSpPr>
              <p:nvPr/>
            </p:nvSpPr>
            <p:spPr bwMode="auto">
              <a:xfrm flipH="1">
                <a:off x="3005" y="2978"/>
                <a:ext cx="22" cy="5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59" name="Line 729"/>
              <p:cNvSpPr>
                <a:spLocks noChangeShapeType="1"/>
              </p:cNvSpPr>
              <p:nvPr/>
            </p:nvSpPr>
            <p:spPr bwMode="auto">
              <a:xfrm flipV="1">
                <a:off x="2812" y="2898"/>
                <a:ext cx="1" cy="19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60" name="Line 730"/>
              <p:cNvSpPr>
                <a:spLocks noChangeShapeType="1"/>
              </p:cNvSpPr>
              <p:nvPr/>
            </p:nvSpPr>
            <p:spPr bwMode="auto">
              <a:xfrm flipH="1">
                <a:off x="2812" y="3036"/>
                <a:ext cx="193" cy="5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61" name="Line 731"/>
              <p:cNvSpPr>
                <a:spLocks noChangeShapeType="1"/>
              </p:cNvSpPr>
              <p:nvPr/>
            </p:nvSpPr>
            <p:spPr bwMode="auto">
              <a:xfrm flipH="1">
                <a:off x="1616" y="2675"/>
                <a:ext cx="56" cy="10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62" name="Line 732"/>
              <p:cNvSpPr>
                <a:spLocks noChangeShapeType="1"/>
              </p:cNvSpPr>
              <p:nvPr/>
            </p:nvSpPr>
            <p:spPr bwMode="auto">
              <a:xfrm flipH="1" flipV="1">
                <a:off x="1536" y="2723"/>
                <a:ext cx="46" cy="5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63" name="Line 733"/>
              <p:cNvSpPr>
                <a:spLocks noChangeShapeType="1"/>
              </p:cNvSpPr>
              <p:nvPr/>
            </p:nvSpPr>
            <p:spPr bwMode="auto">
              <a:xfrm flipV="1">
                <a:off x="1519" y="2521"/>
                <a:ext cx="57" cy="10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64" name="Line 734"/>
              <p:cNvSpPr>
                <a:spLocks noChangeShapeType="1"/>
              </p:cNvSpPr>
              <p:nvPr/>
            </p:nvSpPr>
            <p:spPr bwMode="auto">
              <a:xfrm flipH="1" flipV="1">
                <a:off x="1582" y="2776"/>
                <a:ext cx="34" cy="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65" name="Line 735"/>
              <p:cNvSpPr>
                <a:spLocks noChangeShapeType="1"/>
              </p:cNvSpPr>
              <p:nvPr/>
            </p:nvSpPr>
            <p:spPr bwMode="auto">
              <a:xfrm flipH="1">
                <a:off x="2132" y="3414"/>
                <a:ext cx="45" cy="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66" name="Line 736"/>
              <p:cNvSpPr>
                <a:spLocks noChangeShapeType="1"/>
              </p:cNvSpPr>
              <p:nvPr/>
            </p:nvSpPr>
            <p:spPr bwMode="auto">
              <a:xfrm flipH="1" flipV="1">
                <a:off x="2120" y="3414"/>
                <a:ext cx="12" cy="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67" name="Line 737"/>
              <p:cNvSpPr>
                <a:spLocks noChangeShapeType="1"/>
              </p:cNvSpPr>
              <p:nvPr/>
            </p:nvSpPr>
            <p:spPr bwMode="auto">
              <a:xfrm flipV="1">
                <a:off x="1990" y="3270"/>
                <a:ext cx="40" cy="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68" name="Line 738"/>
              <p:cNvSpPr>
                <a:spLocks noChangeShapeType="1"/>
              </p:cNvSpPr>
              <p:nvPr/>
            </p:nvSpPr>
            <p:spPr bwMode="auto">
              <a:xfrm flipH="1" flipV="1">
                <a:off x="1990" y="3302"/>
                <a:ext cx="130" cy="11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69" name="Line 739"/>
              <p:cNvSpPr>
                <a:spLocks noChangeShapeType="1"/>
              </p:cNvSpPr>
              <p:nvPr/>
            </p:nvSpPr>
            <p:spPr bwMode="auto">
              <a:xfrm>
                <a:off x="2030" y="3270"/>
                <a:ext cx="187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70" name="Line 740"/>
              <p:cNvSpPr>
                <a:spLocks noChangeShapeType="1"/>
              </p:cNvSpPr>
              <p:nvPr/>
            </p:nvSpPr>
            <p:spPr bwMode="auto">
              <a:xfrm flipH="1">
                <a:off x="2177" y="3366"/>
                <a:ext cx="34" cy="4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71" name="Line 741"/>
              <p:cNvSpPr>
                <a:spLocks noChangeShapeType="1"/>
              </p:cNvSpPr>
              <p:nvPr/>
            </p:nvSpPr>
            <p:spPr bwMode="auto">
              <a:xfrm flipH="1">
                <a:off x="2211" y="3313"/>
                <a:ext cx="6" cy="5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72" name="Line 742"/>
              <p:cNvSpPr>
                <a:spLocks noChangeShapeType="1"/>
              </p:cNvSpPr>
              <p:nvPr/>
            </p:nvSpPr>
            <p:spPr bwMode="auto">
              <a:xfrm flipH="1" flipV="1">
                <a:off x="1944" y="2723"/>
                <a:ext cx="120" cy="1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73" name="Line 743"/>
              <p:cNvSpPr>
                <a:spLocks noChangeShapeType="1"/>
              </p:cNvSpPr>
              <p:nvPr/>
            </p:nvSpPr>
            <p:spPr bwMode="auto">
              <a:xfrm>
                <a:off x="2205" y="2473"/>
                <a:ext cx="85" cy="12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74" name="Line 744"/>
              <p:cNvSpPr>
                <a:spLocks noChangeShapeType="1"/>
              </p:cNvSpPr>
              <p:nvPr/>
            </p:nvSpPr>
            <p:spPr bwMode="auto">
              <a:xfrm>
                <a:off x="2200" y="2473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75" name="Line 745"/>
              <p:cNvSpPr>
                <a:spLocks noChangeShapeType="1"/>
              </p:cNvSpPr>
              <p:nvPr/>
            </p:nvSpPr>
            <p:spPr bwMode="auto">
              <a:xfrm flipV="1">
                <a:off x="1956" y="2473"/>
                <a:ext cx="244" cy="9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76" name="Line 746"/>
              <p:cNvSpPr>
                <a:spLocks noChangeShapeType="1"/>
              </p:cNvSpPr>
              <p:nvPr/>
            </p:nvSpPr>
            <p:spPr bwMode="auto">
              <a:xfrm flipV="1">
                <a:off x="1916" y="2569"/>
                <a:ext cx="40" cy="3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77" name="Line 747"/>
              <p:cNvSpPr>
                <a:spLocks noChangeShapeType="1"/>
              </p:cNvSpPr>
              <p:nvPr/>
            </p:nvSpPr>
            <p:spPr bwMode="auto">
              <a:xfrm flipH="1">
                <a:off x="2064" y="2712"/>
                <a:ext cx="147" cy="2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78" name="Line 748"/>
              <p:cNvSpPr>
                <a:spLocks noChangeShapeType="1"/>
              </p:cNvSpPr>
              <p:nvPr/>
            </p:nvSpPr>
            <p:spPr bwMode="auto">
              <a:xfrm>
                <a:off x="1939" y="2733"/>
                <a:ext cx="79" cy="20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79" name="Line 749"/>
              <p:cNvSpPr>
                <a:spLocks noChangeShapeType="1"/>
              </p:cNvSpPr>
              <p:nvPr/>
            </p:nvSpPr>
            <p:spPr bwMode="auto">
              <a:xfrm flipV="1">
                <a:off x="1871" y="2744"/>
                <a:ext cx="45" cy="3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80" name="Line 750"/>
              <p:cNvSpPr>
                <a:spLocks noChangeShapeType="1"/>
              </p:cNvSpPr>
              <p:nvPr/>
            </p:nvSpPr>
            <p:spPr bwMode="auto">
              <a:xfrm flipH="1">
                <a:off x="1967" y="2941"/>
                <a:ext cx="51" cy="5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81" name="Line 751"/>
              <p:cNvSpPr>
                <a:spLocks noChangeShapeType="1"/>
              </p:cNvSpPr>
              <p:nvPr/>
            </p:nvSpPr>
            <p:spPr bwMode="auto">
              <a:xfrm flipH="1">
                <a:off x="1859" y="2994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82" name="Line 752"/>
              <p:cNvSpPr>
                <a:spLocks noChangeShapeType="1"/>
              </p:cNvSpPr>
              <p:nvPr/>
            </p:nvSpPr>
            <p:spPr bwMode="auto">
              <a:xfrm flipV="1">
                <a:off x="1859" y="2781"/>
                <a:ext cx="12" cy="21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83" name="Line 753"/>
              <p:cNvSpPr>
                <a:spLocks noChangeShapeType="1"/>
              </p:cNvSpPr>
              <p:nvPr/>
            </p:nvSpPr>
            <p:spPr bwMode="auto">
              <a:xfrm flipH="1">
                <a:off x="2409" y="2787"/>
                <a:ext cx="102" cy="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84" name="Line 754"/>
              <p:cNvSpPr>
                <a:spLocks noChangeShapeType="1"/>
              </p:cNvSpPr>
              <p:nvPr/>
            </p:nvSpPr>
            <p:spPr bwMode="auto">
              <a:xfrm flipV="1">
                <a:off x="2290" y="2595"/>
                <a:ext cx="165" cy="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85" name="Line 755"/>
              <p:cNvSpPr>
                <a:spLocks noChangeShapeType="1"/>
              </p:cNvSpPr>
              <p:nvPr/>
            </p:nvSpPr>
            <p:spPr bwMode="auto">
              <a:xfrm>
                <a:off x="2511" y="2606"/>
                <a:ext cx="1" cy="18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86" name="Line 756"/>
              <p:cNvSpPr>
                <a:spLocks noChangeShapeType="1"/>
              </p:cNvSpPr>
              <p:nvPr/>
            </p:nvSpPr>
            <p:spPr bwMode="auto">
              <a:xfrm>
                <a:off x="2455" y="2595"/>
                <a:ext cx="56" cy="1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87" name="Line 757"/>
              <p:cNvSpPr>
                <a:spLocks noChangeShapeType="1"/>
              </p:cNvSpPr>
              <p:nvPr/>
            </p:nvSpPr>
            <p:spPr bwMode="auto">
              <a:xfrm flipH="1" flipV="1">
                <a:off x="2211" y="2712"/>
                <a:ext cx="40" cy="3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88" name="Line 758"/>
              <p:cNvSpPr>
                <a:spLocks noChangeShapeType="1"/>
              </p:cNvSpPr>
              <p:nvPr/>
            </p:nvSpPr>
            <p:spPr bwMode="auto">
              <a:xfrm flipV="1">
                <a:off x="2211" y="2601"/>
                <a:ext cx="79" cy="11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89" name="Line 759"/>
              <p:cNvSpPr>
                <a:spLocks noChangeShapeType="1"/>
              </p:cNvSpPr>
              <p:nvPr/>
            </p:nvSpPr>
            <p:spPr bwMode="auto">
              <a:xfrm>
                <a:off x="1990" y="3541"/>
                <a:ext cx="40" cy="2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90" name="Line 760"/>
              <p:cNvSpPr>
                <a:spLocks noChangeShapeType="1"/>
              </p:cNvSpPr>
              <p:nvPr/>
            </p:nvSpPr>
            <p:spPr bwMode="auto">
              <a:xfrm>
                <a:off x="1984" y="3541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91" name="Line 761"/>
              <p:cNvSpPr>
                <a:spLocks noChangeShapeType="1"/>
              </p:cNvSpPr>
              <p:nvPr/>
            </p:nvSpPr>
            <p:spPr bwMode="auto">
              <a:xfrm flipH="1" flipV="1">
                <a:off x="1967" y="3727"/>
                <a:ext cx="29" cy="1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92" name="Line 762"/>
              <p:cNvSpPr>
                <a:spLocks noChangeShapeType="1"/>
              </p:cNvSpPr>
              <p:nvPr/>
            </p:nvSpPr>
            <p:spPr bwMode="auto">
              <a:xfrm flipH="1">
                <a:off x="1996" y="3568"/>
                <a:ext cx="34" cy="17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93" name="Line 763"/>
              <p:cNvSpPr>
                <a:spLocks noChangeShapeType="1"/>
              </p:cNvSpPr>
              <p:nvPr/>
            </p:nvSpPr>
            <p:spPr bwMode="auto">
              <a:xfrm flipH="1" flipV="1">
                <a:off x="1888" y="3621"/>
                <a:ext cx="79" cy="10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94" name="Line 764"/>
              <p:cNvSpPr>
                <a:spLocks noChangeShapeType="1"/>
              </p:cNvSpPr>
              <p:nvPr/>
            </p:nvSpPr>
            <p:spPr bwMode="auto">
              <a:xfrm flipH="1" flipV="1">
                <a:off x="709" y="2117"/>
                <a:ext cx="68" cy="13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95" name="Line 765"/>
              <p:cNvSpPr>
                <a:spLocks noChangeShapeType="1"/>
              </p:cNvSpPr>
              <p:nvPr/>
            </p:nvSpPr>
            <p:spPr bwMode="auto">
              <a:xfrm>
                <a:off x="1037" y="1198"/>
                <a:ext cx="171" cy="65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96" name="Line 766"/>
              <p:cNvSpPr>
                <a:spLocks noChangeShapeType="1"/>
              </p:cNvSpPr>
              <p:nvPr/>
            </p:nvSpPr>
            <p:spPr bwMode="auto">
              <a:xfrm>
                <a:off x="1208" y="1851"/>
                <a:ext cx="17" cy="11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97" name="Line 767"/>
              <p:cNvSpPr>
                <a:spLocks noChangeShapeType="1"/>
              </p:cNvSpPr>
              <p:nvPr/>
            </p:nvSpPr>
            <p:spPr bwMode="auto">
              <a:xfrm>
                <a:off x="873" y="937"/>
                <a:ext cx="164" cy="26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98" name="Line 768"/>
              <p:cNvSpPr>
                <a:spLocks noChangeShapeType="1"/>
              </p:cNvSpPr>
              <p:nvPr/>
            </p:nvSpPr>
            <p:spPr bwMode="auto">
              <a:xfrm flipH="1">
                <a:off x="777" y="2250"/>
                <a:ext cx="334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99" name="Line 769"/>
              <p:cNvSpPr>
                <a:spLocks noChangeShapeType="1"/>
              </p:cNvSpPr>
              <p:nvPr/>
            </p:nvSpPr>
            <p:spPr bwMode="auto">
              <a:xfrm>
                <a:off x="1395" y="2760"/>
                <a:ext cx="73" cy="7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00" name="Line 770"/>
              <p:cNvSpPr>
                <a:spLocks noChangeShapeType="1"/>
              </p:cNvSpPr>
              <p:nvPr/>
            </p:nvSpPr>
            <p:spPr bwMode="auto">
              <a:xfrm flipH="1">
                <a:off x="1366" y="2946"/>
                <a:ext cx="74" cy="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01" name="Line 771"/>
              <p:cNvSpPr>
                <a:spLocks noChangeShapeType="1"/>
              </p:cNvSpPr>
              <p:nvPr/>
            </p:nvSpPr>
            <p:spPr bwMode="auto">
              <a:xfrm flipV="1">
                <a:off x="1321" y="2749"/>
                <a:ext cx="45" cy="1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02" name="Line 772"/>
              <p:cNvSpPr>
                <a:spLocks noChangeShapeType="1"/>
              </p:cNvSpPr>
              <p:nvPr/>
            </p:nvSpPr>
            <p:spPr bwMode="auto">
              <a:xfrm flipH="1">
                <a:off x="1440" y="2834"/>
                <a:ext cx="28" cy="11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03" name="Line 773"/>
              <p:cNvSpPr>
                <a:spLocks noChangeShapeType="1"/>
              </p:cNvSpPr>
              <p:nvPr/>
            </p:nvSpPr>
            <p:spPr bwMode="auto">
              <a:xfrm flipH="1" flipV="1">
                <a:off x="1298" y="2866"/>
                <a:ext cx="68" cy="8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04" name="Line 774"/>
              <p:cNvSpPr>
                <a:spLocks noChangeShapeType="1"/>
              </p:cNvSpPr>
              <p:nvPr/>
            </p:nvSpPr>
            <p:spPr bwMode="auto">
              <a:xfrm>
                <a:off x="2387" y="4014"/>
                <a:ext cx="119" cy="20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05" name="Line 775"/>
              <p:cNvSpPr>
                <a:spLocks noChangeShapeType="1"/>
              </p:cNvSpPr>
              <p:nvPr/>
            </p:nvSpPr>
            <p:spPr bwMode="auto">
              <a:xfrm flipV="1">
                <a:off x="1088" y="2723"/>
                <a:ext cx="159" cy="5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06" name="Line 776"/>
              <p:cNvSpPr>
                <a:spLocks noChangeShapeType="1"/>
              </p:cNvSpPr>
              <p:nvPr/>
            </p:nvSpPr>
            <p:spPr bwMode="auto">
              <a:xfrm flipH="1" flipV="1">
                <a:off x="1088" y="2781"/>
                <a:ext cx="114" cy="8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07" name="Line 777"/>
              <p:cNvSpPr>
                <a:spLocks noChangeShapeType="1"/>
              </p:cNvSpPr>
              <p:nvPr/>
            </p:nvSpPr>
            <p:spPr bwMode="auto">
              <a:xfrm>
                <a:off x="1247" y="2723"/>
                <a:ext cx="74" cy="3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08" name="Line 778"/>
              <p:cNvSpPr>
                <a:spLocks noChangeShapeType="1"/>
              </p:cNvSpPr>
              <p:nvPr/>
            </p:nvSpPr>
            <p:spPr bwMode="auto">
              <a:xfrm flipH="1" flipV="1">
                <a:off x="1202" y="2861"/>
                <a:ext cx="96" cy="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09" name="Line 779"/>
              <p:cNvSpPr>
                <a:spLocks noChangeShapeType="1"/>
              </p:cNvSpPr>
              <p:nvPr/>
            </p:nvSpPr>
            <p:spPr bwMode="auto">
              <a:xfrm flipH="1">
                <a:off x="1298" y="2760"/>
                <a:ext cx="23" cy="10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10" name="Line 780"/>
              <p:cNvSpPr>
                <a:spLocks noChangeShapeType="1"/>
              </p:cNvSpPr>
              <p:nvPr/>
            </p:nvSpPr>
            <p:spPr bwMode="auto">
              <a:xfrm>
                <a:off x="1939" y="2260"/>
                <a:ext cx="1" cy="12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11" name="Line 781"/>
              <p:cNvSpPr>
                <a:spLocks noChangeShapeType="1"/>
              </p:cNvSpPr>
              <p:nvPr/>
            </p:nvSpPr>
            <p:spPr bwMode="auto">
              <a:xfrm flipV="1">
                <a:off x="1814" y="2260"/>
                <a:ext cx="125" cy="11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12" name="Line 782"/>
              <p:cNvSpPr>
                <a:spLocks noChangeShapeType="1"/>
              </p:cNvSpPr>
              <p:nvPr/>
            </p:nvSpPr>
            <p:spPr bwMode="auto">
              <a:xfrm flipV="1">
                <a:off x="1814" y="2377"/>
                <a:ext cx="1" cy="4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13" name="Oval 783"/>
              <p:cNvSpPr>
                <a:spLocks noChangeArrowheads="1"/>
              </p:cNvSpPr>
              <p:nvPr/>
            </p:nvSpPr>
            <p:spPr bwMode="auto">
              <a:xfrm>
                <a:off x="1933" y="2255"/>
                <a:ext cx="17" cy="1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414" name="Line 784"/>
              <p:cNvSpPr>
                <a:spLocks noChangeShapeType="1"/>
              </p:cNvSpPr>
              <p:nvPr/>
            </p:nvSpPr>
            <p:spPr bwMode="auto">
              <a:xfrm flipH="1">
                <a:off x="1814" y="2383"/>
                <a:ext cx="125" cy="4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15" name="Line 785"/>
              <p:cNvSpPr>
                <a:spLocks noChangeShapeType="1"/>
              </p:cNvSpPr>
              <p:nvPr/>
            </p:nvSpPr>
            <p:spPr bwMode="auto">
              <a:xfrm flipH="1">
                <a:off x="1395" y="2723"/>
                <a:ext cx="141" cy="3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16" name="Line 786"/>
              <p:cNvSpPr>
                <a:spLocks noChangeShapeType="1"/>
              </p:cNvSpPr>
              <p:nvPr/>
            </p:nvSpPr>
            <p:spPr bwMode="auto">
              <a:xfrm flipV="1">
                <a:off x="1406" y="2627"/>
                <a:ext cx="113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17" name="Line 787"/>
              <p:cNvSpPr>
                <a:spLocks noChangeShapeType="1"/>
              </p:cNvSpPr>
              <p:nvPr/>
            </p:nvSpPr>
            <p:spPr bwMode="auto">
              <a:xfrm flipV="1">
                <a:off x="1366" y="2670"/>
                <a:ext cx="40" cy="7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18" name="Line 788"/>
              <p:cNvSpPr>
                <a:spLocks noChangeShapeType="1"/>
              </p:cNvSpPr>
              <p:nvPr/>
            </p:nvSpPr>
            <p:spPr bwMode="auto">
              <a:xfrm>
                <a:off x="1519" y="2627"/>
                <a:ext cx="17" cy="9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19" name="Line 789"/>
              <p:cNvSpPr>
                <a:spLocks noChangeShapeType="1"/>
              </p:cNvSpPr>
              <p:nvPr/>
            </p:nvSpPr>
            <p:spPr bwMode="auto">
              <a:xfrm flipH="1" flipV="1">
                <a:off x="1366" y="2749"/>
                <a:ext cx="29" cy="1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20" name="Line 790"/>
              <p:cNvSpPr>
                <a:spLocks noChangeShapeType="1"/>
              </p:cNvSpPr>
              <p:nvPr/>
            </p:nvSpPr>
            <p:spPr bwMode="auto">
              <a:xfrm flipH="1" flipV="1">
                <a:off x="1117" y="2271"/>
                <a:ext cx="181" cy="12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21" name="Line 791"/>
              <p:cNvSpPr>
                <a:spLocks noChangeShapeType="1"/>
              </p:cNvSpPr>
              <p:nvPr/>
            </p:nvSpPr>
            <p:spPr bwMode="auto">
              <a:xfrm>
                <a:off x="1225" y="1968"/>
                <a:ext cx="175" cy="22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22" name="Line 792"/>
              <p:cNvSpPr>
                <a:spLocks noChangeShapeType="1"/>
              </p:cNvSpPr>
              <p:nvPr/>
            </p:nvSpPr>
            <p:spPr bwMode="auto">
              <a:xfrm flipH="1" flipV="1">
                <a:off x="1111" y="2250"/>
                <a:ext cx="6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23" name="Line 793"/>
              <p:cNvSpPr>
                <a:spLocks noChangeShapeType="1"/>
              </p:cNvSpPr>
              <p:nvPr/>
            </p:nvSpPr>
            <p:spPr bwMode="auto">
              <a:xfrm flipV="1">
                <a:off x="1111" y="1968"/>
                <a:ext cx="114" cy="28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24" name="Line 794"/>
              <p:cNvSpPr>
                <a:spLocks noChangeShapeType="1"/>
              </p:cNvSpPr>
              <p:nvPr/>
            </p:nvSpPr>
            <p:spPr bwMode="auto">
              <a:xfrm flipH="1" flipV="1">
                <a:off x="1298" y="2399"/>
                <a:ext cx="34" cy="6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25" name="Line 795"/>
              <p:cNvSpPr>
                <a:spLocks noChangeShapeType="1"/>
              </p:cNvSpPr>
              <p:nvPr/>
            </p:nvSpPr>
            <p:spPr bwMode="auto">
              <a:xfrm flipH="1">
                <a:off x="1332" y="2468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26" name="Line 796"/>
              <p:cNvSpPr>
                <a:spLocks noChangeShapeType="1"/>
              </p:cNvSpPr>
              <p:nvPr/>
            </p:nvSpPr>
            <p:spPr bwMode="auto">
              <a:xfrm flipH="1" flipV="1">
                <a:off x="1338" y="2468"/>
                <a:ext cx="232" cy="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27" name="Line 797"/>
              <p:cNvSpPr>
                <a:spLocks noChangeShapeType="1"/>
              </p:cNvSpPr>
              <p:nvPr/>
            </p:nvSpPr>
            <p:spPr bwMode="auto">
              <a:xfrm flipH="1">
                <a:off x="1570" y="2404"/>
                <a:ext cx="6" cy="6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28" name="Line 798"/>
              <p:cNvSpPr>
                <a:spLocks noChangeShapeType="1"/>
              </p:cNvSpPr>
              <p:nvPr/>
            </p:nvSpPr>
            <p:spPr bwMode="auto">
              <a:xfrm>
                <a:off x="1400" y="2191"/>
                <a:ext cx="148" cy="9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29" name="Line 799"/>
              <p:cNvSpPr>
                <a:spLocks noChangeShapeType="1"/>
              </p:cNvSpPr>
              <p:nvPr/>
            </p:nvSpPr>
            <p:spPr bwMode="auto">
              <a:xfrm>
                <a:off x="1570" y="2324"/>
                <a:ext cx="6" cy="8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30" name="Line 800"/>
              <p:cNvSpPr>
                <a:spLocks noChangeShapeType="1"/>
              </p:cNvSpPr>
              <p:nvPr/>
            </p:nvSpPr>
            <p:spPr bwMode="auto">
              <a:xfrm flipV="1">
                <a:off x="1298" y="2191"/>
                <a:ext cx="102" cy="20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31" name="Line 801"/>
              <p:cNvSpPr>
                <a:spLocks noChangeShapeType="1"/>
              </p:cNvSpPr>
              <p:nvPr/>
            </p:nvSpPr>
            <p:spPr bwMode="auto">
              <a:xfrm flipV="1">
                <a:off x="1774" y="3536"/>
                <a:ext cx="74" cy="13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32" name="Line 802"/>
              <p:cNvSpPr>
                <a:spLocks noChangeShapeType="1"/>
              </p:cNvSpPr>
              <p:nvPr/>
            </p:nvSpPr>
            <p:spPr bwMode="auto">
              <a:xfrm flipH="1">
                <a:off x="1774" y="3674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33" name="Line 803"/>
              <p:cNvSpPr>
                <a:spLocks noChangeShapeType="1"/>
              </p:cNvSpPr>
              <p:nvPr/>
            </p:nvSpPr>
            <p:spPr bwMode="auto">
              <a:xfrm flipV="1">
                <a:off x="1848" y="3525"/>
                <a:ext cx="51" cy="1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34" name="Line 804"/>
              <p:cNvSpPr>
                <a:spLocks noChangeShapeType="1"/>
              </p:cNvSpPr>
              <p:nvPr/>
            </p:nvSpPr>
            <p:spPr bwMode="auto">
              <a:xfrm>
                <a:off x="1899" y="3525"/>
                <a:ext cx="85" cy="1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35" name="Line 805"/>
              <p:cNvSpPr>
                <a:spLocks noChangeShapeType="1"/>
              </p:cNvSpPr>
              <p:nvPr/>
            </p:nvSpPr>
            <p:spPr bwMode="auto">
              <a:xfrm flipH="1">
                <a:off x="1780" y="3653"/>
                <a:ext cx="6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36" name="Line 806"/>
              <p:cNvSpPr>
                <a:spLocks noChangeShapeType="1"/>
              </p:cNvSpPr>
              <p:nvPr/>
            </p:nvSpPr>
            <p:spPr bwMode="auto">
              <a:xfrm flipH="1">
                <a:off x="1842" y="3621"/>
                <a:ext cx="46" cy="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37" name="Line 807"/>
              <p:cNvSpPr>
                <a:spLocks noChangeShapeType="1"/>
              </p:cNvSpPr>
              <p:nvPr/>
            </p:nvSpPr>
            <p:spPr bwMode="auto">
              <a:xfrm flipH="1">
                <a:off x="1888" y="3541"/>
                <a:ext cx="96" cy="8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38" name="Line 808"/>
              <p:cNvSpPr>
                <a:spLocks noChangeShapeType="1"/>
              </p:cNvSpPr>
              <p:nvPr/>
            </p:nvSpPr>
            <p:spPr bwMode="auto">
              <a:xfrm flipH="1" flipV="1">
                <a:off x="1990" y="2059"/>
                <a:ext cx="11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39" name="Line 809"/>
              <p:cNvSpPr>
                <a:spLocks noChangeShapeType="1"/>
              </p:cNvSpPr>
              <p:nvPr/>
            </p:nvSpPr>
            <p:spPr bwMode="auto">
              <a:xfrm flipV="1">
                <a:off x="1990" y="2000"/>
                <a:ext cx="51" cy="5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0" name="Line 810"/>
              <p:cNvSpPr>
                <a:spLocks noChangeShapeType="1"/>
              </p:cNvSpPr>
              <p:nvPr/>
            </p:nvSpPr>
            <p:spPr bwMode="auto">
              <a:xfrm>
                <a:off x="2041" y="2000"/>
                <a:ext cx="62" cy="8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1" name="Line 811"/>
              <p:cNvSpPr>
                <a:spLocks noChangeShapeType="1"/>
              </p:cNvSpPr>
              <p:nvPr/>
            </p:nvSpPr>
            <p:spPr bwMode="auto">
              <a:xfrm flipV="1">
                <a:off x="2710" y="2792"/>
                <a:ext cx="28" cy="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2" name="Line 812"/>
              <p:cNvSpPr>
                <a:spLocks noChangeShapeType="1"/>
              </p:cNvSpPr>
              <p:nvPr/>
            </p:nvSpPr>
            <p:spPr bwMode="auto">
              <a:xfrm flipV="1">
                <a:off x="2738" y="2776"/>
                <a:ext cx="176" cy="1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3" name="Line 813"/>
              <p:cNvSpPr>
                <a:spLocks noChangeShapeType="1"/>
              </p:cNvSpPr>
              <p:nvPr/>
            </p:nvSpPr>
            <p:spPr bwMode="auto">
              <a:xfrm flipH="1">
                <a:off x="2903" y="2776"/>
                <a:ext cx="11" cy="1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4" name="Line 814"/>
              <p:cNvSpPr>
                <a:spLocks noChangeShapeType="1"/>
              </p:cNvSpPr>
              <p:nvPr/>
            </p:nvSpPr>
            <p:spPr bwMode="auto">
              <a:xfrm flipH="1" flipV="1">
                <a:off x="2710" y="2824"/>
                <a:ext cx="102" cy="7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5" name="Line 815"/>
              <p:cNvSpPr>
                <a:spLocks noChangeShapeType="1"/>
              </p:cNvSpPr>
              <p:nvPr/>
            </p:nvSpPr>
            <p:spPr bwMode="auto">
              <a:xfrm flipH="1">
                <a:off x="2812" y="2898"/>
                <a:ext cx="91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6" name="Line 816"/>
              <p:cNvSpPr>
                <a:spLocks noChangeShapeType="1"/>
              </p:cNvSpPr>
              <p:nvPr/>
            </p:nvSpPr>
            <p:spPr bwMode="auto">
              <a:xfrm>
                <a:off x="1967" y="2994"/>
                <a:ext cx="51" cy="5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7" name="Line 817"/>
              <p:cNvSpPr>
                <a:spLocks noChangeShapeType="1"/>
              </p:cNvSpPr>
              <p:nvPr/>
            </p:nvSpPr>
            <p:spPr bwMode="auto">
              <a:xfrm flipH="1" flipV="1">
                <a:off x="1865" y="2994"/>
                <a:ext cx="45" cy="10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8" name="Line 818"/>
              <p:cNvSpPr>
                <a:spLocks noChangeShapeType="1"/>
              </p:cNvSpPr>
              <p:nvPr/>
            </p:nvSpPr>
            <p:spPr bwMode="auto">
              <a:xfrm flipH="1">
                <a:off x="1910" y="3058"/>
                <a:ext cx="103" cy="4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9" name="Line 819"/>
              <p:cNvSpPr>
                <a:spLocks noChangeShapeType="1"/>
              </p:cNvSpPr>
              <p:nvPr/>
            </p:nvSpPr>
            <p:spPr bwMode="auto">
              <a:xfrm flipH="1">
                <a:off x="2013" y="3052"/>
                <a:ext cx="5" cy="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50" name="Line 820"/>
              <p:cNvSpPr>
                <a:spLocks noChangeShapeType="1"/>
              </p:cNvSpPr>
              <p:nvPr/>
            </p:nvSpPr>
            <p:spPr bwMode="auto">
              <a:xfrm>
                <a:off x="1865" y="2994"/>
                <a:ext cx="102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51" name="Line 821"/>
              <p:cNvSpPr>
                <a:spLocks noChangeShapeType="1"/>
              </p:cNvSpPr>
              <p:nvPr/>
            </p:nvSpPr>
            <p:spPr bwMode="auto">
              <a:xfrm flipV="1">
                <a:off x="794" y="3068"/>
                <a:ext cx="124" cy="39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52" name="Line 822"/>
              <p:cNvSpPr>
                <a:spLocks noChangeShapeType="1"/>
              </p:cNvSpPr>
              <p:nvPr/>
            </p:nvSpPr>
            <p:spPr bwMode="auto">
              <a:xfrm>
                <a:off x="918" y="3068"/>
                <a:ext cx="34" cy="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53" name="Line 823"/>
              <p:cNvSpPr>
                <a:spLocks noChangeShapeType="1"/>
              </p:cNvSpPr>
              <p:nvPr/>
            </p:nvSpPr>
            <p:spPr bwMode="auto">
              <a:xfrm>
                <a:off x="1174" y="3238"/>
                <a:ext cx="34" cy="14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54" name="Line 824"/>
              <p:cNvSpPr>
                <a:spLocks noChangeShapeType="1"/>
              </p:cNvSpPr>
              <p:nvPr/>
            </p:nvSpPr>
            <p:spPr bwMode="auto">
              <a:xfrm flipH="1">
                <a:off x="1071" y="3462"/>
                <a:ext cx="120" cy="6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55" name="Line 825"/>
              <p:cNvSpPr>
                <a:spLocks noChangeShapeType="1"/>
              </p:cNvSpPr>
              <p:nvPr/>
            </p:nvSpPr>
            <p:spPr bwMode="auto">
              <a:xfrm flipH="1" flipV="1">
                <a:off x="794" y="3467"/>
                <a:ext cx="51" cy="9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56" name="Line 826"/>
              <p:cNvSpPr>
                <a:spLocks noChangeShapeType="1"/>
              </p:cNvSpPr>
              <p:nvPr/>
            </p:nvSpPr>
            <p:spPr bwMode="auto">
              <a:xfrm>
                <a:off x="952" y="3074"/>
                <a:ext cx="222" cy="16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57" name="Line 827"/>
              <p:cNvSpPr>
                <a:spLocks noChangeShapeType="1"/>
              </p:cNvSpPr>
              <p:nvPr/>
            </p:nvSpPr>
            <p:spPr bwMode="auto">
              <a:xfrm flipH="1">
                <a:off x="1191" y="3382"/>
                <a:ext cx="17" cy="8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58" name="Line 828"/>
              <p:cNvSpPr>
                <a:spLocks noChangeShapeType="1"/>
              </p:cNvSpPr>
              <p:nvPr/>
            </p:nvSpPr>
            <p:spPr bwMode="auto">
              <a:xfrm flipV="1">
                <a:off x="1621" y="3940"/>
                <a:ext cx="210" cy="27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59" name="Line 829"/>
              <p:cNvSpPr>
                <a:spLocks noChangeShapeType="1"/>
              </p:cNvSpPr>
              <p:nvPr/>
            </p:nvSpPr>
            <p:spPr bwMode="auto">
              <a:xfrm flipV="1">
                <a:off x="1831" y="3913"/>
                <a:ext cx="34" cy="2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0" name="Line 830"/>
              <p:cNvSpPr>
                <a:spLocks noChangeShapeType="1"/>
              </p:cNvSpPr>
              <p:nvPr/>
            </p:nvSpPr>
            <p:spPr bwMode="auto">
              <a:xfrm flipH="1">
                <a:off x="1876" y="4004"/>
                <a:ext cx="420" cy="21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1" name="Line 831"/>
              <p:cNvSpPr>
                <a:spLocks noChangeShapeType="1"/>
              </p:cNvSpPr>
              <p:nvPr/>
            </p:nvSpPr>
            <p:spPr bwMode="auto">
              <a:xfrm flipV="1">
                <a:off x="2092" y="2898"/>
                <a:ext cx="45" cy="4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2" name="Line 832"/>
              <p:cNvSpPr>
                <a:spLocks noChangeShapeType="1"/>
              </p:cNvSpPr>
              <p:nvPr/>
            </p:nvSpPr>
            <p:spPr bwMode="auto">
              <a:xfrm flipH="1" flipV="1">
                <a:off x="2092" y="2946"/>
                <a:ext cx="85" cy="1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3" name="Line 833"/>
              <p:cNvSpPr>
                <a:spLocks noChangeShapeType="1"/>
              </p:cNvSpPr>
              <p:nvPr/>
            </p:nvSpPr>
            <p:spPr bwMode="auto">
              <a:xfrm flipH="1">
                <a:off x="2262" y="3015"/>
                <a:ext cx="45" cy="5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4" name="Line 834"/>
              <p:cNvSpPr>
                <a:spLocks noChangeShapeType="1"/>
              </p:cNvSpPr>
              <p:nvPr/>
            </p:nvSpPr>
            <p:spPr bwMode="auto">
              <a:xfrm flipH="1" flipV="1">
                <a:off x="2177" y="3068"/>
                <a:ext cx="85" cy="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5" name="Line 835"/>
              <p:cNvSpPr>
                <a:spLocks noChangeShapeType="1"/>
              </p:cNvSpPr>
              <p:nvPr/>
            </p:nvSpPr>
            <p:spPr bwMode="auto">
              <a:xfrm flipH="1">
                <a:off x="2307" y="2989"/>
                <a:ext cx="6" cy="2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6" name="Line 836"/>
              <p:cNvSpPr>
                <a:spLocks noChangeShapeType="1"/>
              </p:cNvSpPr>
              <p:nvPr/>
            </p:nvSpPr>
            <p:spPr bwMode="auto">
              <a:xfrm>
                <a:off x="2137" y="2898"/>
                <a:ext cx="102" cy="1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7" name="Line 837"/>
              <p:cNvSpPr>
                <a:spLocks noChangeShapeType="1"/>
              </p:cNvSpPr>
              <p:nvPr/>
            </p:nvSpPr>
            <p:spPr bwMode="auto">
              <a:xfrm>
                <a:off x="2330" y="3749"/>
                <a:ext cx="85" cy="4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8" name="Line 838"/>
              <p:cNvSpPr>
                <a:spLocks noChangeShapeType="1"/>
              </p:cNvSpPr>
              <p:nvPr/>
            </p:nvSpPr>
            <p:spPr bwMode="auto">
              <a:xfrm>
                <a:off x="2415" y="3791"/>
                <a:ext cx="74" cy="13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9" name="Line 839"/>
              <p:cNvSpPr>
                <a:spLocks noChangeShapeType="1"/>
              </p:cNvSpPr>
              <p:nvPr/>
            </p:nvSpPr>
            <p:spPr bwMode="auto">
              <a:xfrm flipH="1">
                <a:off x="2387" y="3924"/>
                <a:ext cx="102" cy="9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0" name="Line 840"/>
              <p:cNvSpPr>
                <a:spLocks noChangeShapeType="1"/>
              </p:cNvSpPr>
              <p:nvPr/>
            </p:nvSpPr>
            <p:spPr bwMode="auto">
              <a:xfrm flipV="1">
                <a:off x="2228" y="3749"/>
                <a:ext cx="102" cy="1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1" name="Line 841"/>
              <p:cNvSpPr>
                <a:spLocks noChangeShapeType="1"/>
              </p:cNvSpPr>
              <p:nvPr/>
            </p:nvSpPr>
            <p:spPr bwMode="auto">
              <a:xfrm flipH="1" flipV="1">
                <a:off x="2296" y="4004"/>
                <a:ext cx="91" cy="1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0608" name="Group 19"/>
            <p:cNvGrpSpPr>
              <a:grpSpLocks/>
            </p:cNvGrpSpPr>
            <p:nvPr/>
          </p:nvGrpSpPr>
          <p:grpSpPr bwMode="auto">
            <a:xfrm>
              <a:off x="709" y="810"/>
              <a:ext cx="4229" cy="3385"/>
              <a:chOff x="709" y="810"/>
              <a:chExt cx="4229" cy="3385"/>
            </a:xfrm>
          </p:grpSpPr>
          <p:sp>
            <p:nvSpPr>
              <p:cNvPr id="61072" name="Line 843"/>
              <p:cNvSpPr>
                <a:spLocks noChangeShapeType="1"/>
              </p:cNvSpPr>
              <p:nvPr/>
            </p:nvSpPr>
            <p:spPr bwMode="auto">
              <a:xfrm flipH="1" flipV="1">
                <a:off x="2217" y="3881"/>
                <a:ext cx="79" cy="12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73" name="Line 844"/>
              <p:cNvSpPr>
                <a:spLocks noChangeShapeType="1"/>
              </p:cNvSpPr>
              <p:nvPr/>
            </p:nvSpPr>
            <p:spPr bwMode="auto">
              <a:xfrm flipH="1" flipV="1">
                <a:off x="2483" y="3632"/>
                <a:ext cx="102" cy="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74" name="Line 845"/>
              <p:cNvSpPr>
                <a:spLocks noChangeShapeType="1"/>
              </p:cNvSpPr>
              <p:nvPr/>
            </p:nvSpPr>
            <p:spPr bwMode="auto">
              <a:xfrm flipV="1">
                <a:off x="2370" y="3504"/>
                <a:ext cx="34" cy="4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75" name="Line 846"/>
              <p:cNvSpPr>
                <a:spLocks noChangeShapeType="1"/>
              </p:cNvSpPr>
              <p:nvPr/>
            </p:nvSpPr>
            <p:spPr bwMode="auto">
              <a:xfrm flipV="1">
                <a:off x="2404" y="3451"/>
                <a:ext cx="51" cy="5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76" name="Line 847"/>
              <p:cNvSpPr>
                <a:spLocks noChangeShapeType="1"/>
              </p:cNvSpPr>
              <p:nvPr/>
            </p:nvSpPr>
            <p:spPr bwMode="auto">
              <a:xfrm>
                <a:off x="2500" y="3451"/>
                <a:ext cx="113" cy="3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77" name="Line 848"/>
              <p:cNvSpPr>
                <a:spLocks noChangeShapeType="1"/>
              </p:cNvSpPr>
              <p:nvPr/>
            </p:nvSpPr>
            <p:spPr bwMode="auto">
              <a:xfrm>
                <a:off x="2455" y="3451"/>
                <a:ext cx="45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78" name="Line 849"/>
              <p:cNvSpPr>
                <a:spLocks noChangeShapeType="1"/>
              </p:cNvSpPr>
              <p:nvPr/>
            </p:nvSpPr>
            <p:spPr bwMode="auto">
              <a:xfrm flipH="1" flipV="1">
                <a:off x="2370" y="3552"/>
                <a:ext cx="113" cy="8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79" name="Line 850"/>
              <p:cNvSpPr>
                <a:spLocks noChangeShapeType="1"/>
              </p:cNvSpPr>
              <p:nvPr/>
            </p:nvSpPr>
            <p:spPr bwMode="auto">
              <a:xfrm>
                <a:off x="2613" y="3488"/>
                <a:ext cx="17" cy="3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80" name="Line 851"/>
              <p:cNvSpPr>
                <a:spLocks noChangeShapeType="1"/>
              </p:cNvSpPr>
              <p:nvPr/>
            </p:nvSpPr>
            <p:spPr bwMode="auto">
              <a:xfrm flipH="1">
                <a:off x="2585" y="3525"/>
                <a:ext cx="45" cy="11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81" name="Line 852"/>
              <p:cNvSpPr>
                <a:spLocks noChangeShapeType="1"/>
              </p:cNvSpPr>
              <p:nvPr/>
            </p:nvSpPr>
            <p:spPr bwMode="auto">
              <a:xfrm>
                <a:off x="3078" y="3095"/>
                <a:ext cx="51" cy="15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82" name="Line 853"/>
              <p:cNvSpPr>
                <a:spLocks noChangeShapeType="1"/>
              </p:cNvSpPr>
              <p:nvPr/>
            </p:nvSpPr>
            <p:spPr bwMode="auto">
              <a:xfrm>
                <a:off x="3129" y="3254"/>
                <a:ext cx="34" cy="11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83" name="Line 854"/>
              <p:cNvSpPr>
                <a:spLocks noChangeShapeType="1"/>
              </p:cNvSpPr>
              <p:nvPr/>
            </p:nvSpPr>
            <p:spPr bwMode="auto">
              <a:xfrm flipH="1">
                <a:off x="3118" y="3371"/>
                <a:ext cx="45" cy="5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84" name="Line 855"/>
              <p:cNvSpPr>
                <a:spLocks noChangeShapeType="1"/>
              </p:cNvSpPr>
              <p:nvPr/>
            </p:nvSpPr>
            <p:spPr bwMode="auto">
              <a:xfrm flipH="1" flipV="1">
                <a:off x="2920" y="3345"/>
                <a:ext cx="181" cy="10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85" name="Line 856"/>
              <p:cNvSpPr>
                <a:spLocks noChangeShapeType="1"/>
              </p:cNvSpPr>
              <p:nvPr/>
            </p:nvSpPr>
            <p:spPr bwMode="auto">
              <a:xfrm>
                <a:off x="3039" y="3074"/>
                <a:ext cx="39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86" name="Line 857"/>
              <p:cNvSpPr>
                <a:spLocks noChangeShapeType="1"/>
              </p:cNvSpPr>
              <p:nvPr/>
            </p:nvSpPr>
            <p:spPr bwMode="auto">
              <a:xfrm flipH="1">
                <a:off x="3101" y="3430"/>
                <a:ext cx="17" cy="1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87" name="Line 858"/>
              <p:cNvSpPr>
                <a:spLocks noChangeShapeType="1"/>
              </p:cNvSpPr>
              <p:nvPr/>
            </p:nvSpPr>
            <p:spPr bwMode="auto">
              <a:xfrm flipV="1">
                <a:off x="2920" y="3074"/>
                <a:ext cx="119" cy="27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88" name="Line 859"/>
              <p:cNvSpPr>
                <a:spLocks noChangeShapeType="1"/>
              </p:cNvSpPr>
              <p:nvPr/>
            </p:nvSpPr>
            <p:spPr bwMode="auto">
              <a:xfrm flipH="1">
                <a:off x="1939" y="2723"/>
                <a:ext cx="5" cy="1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89" name="Line 860"/>
              <p:cNvSpPr>
                <a:spLocks noChangeShapeType="1"/>
              </p:cNvSpPr>
              <p:nvPr/>
            </p:nvSpPr>
            <p:spPr bwMode="auto">
              <a:xfrm flipH="1" flipV="1">
                <a:off x="1672" y="2675"/>
                <a:ext cx="244" cy="6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90" name="Line 861"/>
              <p:cNvSpPr>
                <a:spLocks noChangeShapeType="1"/>
              </p:cNvSpPr>
              <p:nvPr/>
            </p:nvSpPr>
            <p:spPr bwMode="auto">
              <a:xfrm flipV="1">
                <a:off x="1576" y="2484"/>
                <a:ext cx="6" cy="3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91" name="Line 862"/>
              <p:cNvSpPr>
                <a:spLocks noChangeShapeType="1"/>
              </p:cNvSpPr>
              <p:nvPr/>
            </p:nvSpPr>
            <p:spPr bwMode="auto">
              <a:xfrm>
                <a:off x="1582" y="2484"/>
                <a:ext cx="164" cy="1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92" name="Line 863"/>
              <p:cNvSpPr>
                <a:spLocks noChangeShapeType="1"/>
              </p:cNvSpPr>
              <p:nvPr/>
            </p:nvSpPr>
            <p:spPr bwMode="auto">
              <a:xfrm>
                <a:off x="1746" y="2494"/>
                <a:ext cx="170" cy="11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93" name="Line 864"/>
              <p:cNvSpPr>
                <a:spLocks noChangeShapeType="1"/>
              </p:cNvSpPr>
              <p:nvPr/>
            </p:nvSpPr>
            <p:spPr bwMode="auto">
              <a:xfrm flipH="1" flipV="1">
                <a:off x="1576" y="2521"/>
                <a:ext cx="96" cy="15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94" name="Line 865"/>
              <p:cNvSpPr>
                <a:spLocks noChangeShapeType="1"/>
              </p:cNvSpPr>
              <p:nvPr/>
            </p:nvSpPr>
            <p:spPr bwMode="auto">
              <a:xfrm>
                <a:off x="1916" y="2606"/>
                <a:ext cx="28" cy="11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95" name="Line 866"/>
              <p:cNvSpPr>
                <a:spLocks noChangeShapeType="1"/>
              </p:cNvSpPr>
              <p:nvPr/>
            </p:nvSpPr>
            <p:spPr bwMode="auto">
              <a:xfrm flipH="1">
                <a:off x="1916" y="2733"/>
                <a:ext cx="23" cy="1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96" name="Line 867"/>
              <p:cNvSpPr>
                <a:spLocks noChangeShapeType="1"/>
              </p:cNvSpPr>
              <p:nvPr/>
            </p:nvSpPr>
            <p:spPr bwMode="auto">
              <a:xfrm flipH="1">
                <a:off x="2375" y="2819"/>
                <a:ext cx="34" cy="1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97" name="Line 868"/>
              <p:cNvSpPr>
                <a:spLocks noChangeShapeType="1"/>
              </p:cNvSpPr>
              <p:nvPr/>
            </p:nvSpPr>
            <p:spPr bwMode="auto">
              <a:xfrm flipH="1">
                <a:off x="2313" y="2941"/>
                <a:ext cx="62" cy="4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98" name="Line 869"/>
              <p:cNvSpPr>
                <a:spLocks noChangeShapeType="1"/>
              </p:cNvSpPr>
              <p:nvPr/>
            </p:nvSpPr>
            <p:spPr bwMode="auto">
              <a:xfrm flipV="1">
                <a:off x="2239" y="2749"/>
                <a:ext cx="12" cy="16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99" name="Line 870"/>
              <p:cNvSpPr>
                <a:spLocks noChangeShapeType="1"/>
              </p:cNvSpPr>
              <p:nvPr/>
            </p:nvSpPr>
            <p:spPr bwMode="auto">
              <a:xfrm>
                <a:off x="2251" y="2749"/>
                <a:ext cx="158" cy="7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00" name="Line 871"/>
              <p:cNvSpPr>
                <a:spLocks noChangeShapeType="1"/>
              </p:cNvSpPr>
              <p:nvPr/>
            </p:nvSpPr>
            <p:spPr bwMode="auto">
              <a:xfrm flipH="1" flipV="1">
                <a:off x="2239" y="2909"/>
                <a:ext cx="74" cy="8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01" name="Line 872"/>
              <p:cNvSpPr>
                <a:spLocks noChangeShapeType="1"/>
              </p:cNvSpPr>
              <p:nvPr/>
            </p:nvSpPr>
            <p:spPr bwMode="auto">
              <a:xfrm flipV="1">
                <a:off x="1865" y="3770"/>
                <a:ext cx="136" cy="1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02" name="Line 873"/>
              <p:cNvSpPr>
                <a:spLocks noChangeShapeType="1"/>
              </p:cNvSpPr>
              <p:nvPr/>
            </p:nvSpPr>
            <p:spPr bwMode="auto">
              <a:xfrm flipV="1">
                <a:off x="2001" y="3754"/>
                <a:ext cx="221" cy="1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03" name="Line 874"/>
              <p:cNvSpPr>
                <a:spLocks noChangeShapeType="1"/>
              </p:cNvSpPr>
              <p:nvPr/>
            </p:nvSpPr>
            <p:spPr bwMode="auto">
              <a:xfrm>
                <a:off x="2222" y="3754"/>
                <a:ext cx="6" cy="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04" name="Line 875"/>
              <p:cNvSpPr>
                <a:spLocks noChangeShapeType="1"/>
              </p:cNvSpPr>
              <p:nvPr/>
            </p:nvSpPr>
            <p:spPr bwMode="auto">
              <a:xfrm flipH="1">
                <a:off x="1865" y="3881"/>
                <a:ext cx="352" cy="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05" name="Line 876"/>
              <p:cNvSpPr>
                <a:spLocks noChangeShapeType="1"/>
              </p:cNvSpPr>
              <p:nvPr/>
            </p:nvSpPr>
            <p:spPr bwMode="auto">
              <a:xfrm flipH="1">
                <a:off x="2217" y="3759"/>
                <a:ext cx="11" cy="1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06" name="Line 877"/>
              <p:cNvSpPr>
                <a:spLocks noChangeShapeType="1"/>
              </p:cNvSpPr>
              <p:nvPr/>
            </p:nvSpPr>
            <p:spPr bwMode="auto">
              <a:xfrm flipH="1">
                <a:off x="1814" y="2218"/>
                <a:ext cx="34" cy="2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07" name="Line 878"/>
              <p:cNvSpPr>
                <a:spLocks noChangeShapeType="1"/>
              </p:cNvSpPr>
              <p:nvPr/>
            </p:nvSpPr>
            <p:spPr bwMode="auto">
              <a:xfrm flipV="1">
                <a:off x="1548" y="2175"/>
                <a:ext cx="102" cy="10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08" name="Line 879"/>
              <p:cNvSpPr>
                <a:spLocks noChangeShapeType="1"/>
              </p:cNvSpPr>
              <p:nvPr/>
            </p:nvSpPr>
            <p:spPr bwMode="auto">
              <a:xfrm flipH="1">
                <a:off x="1570" y="2245"/>
                <a:ext cx="244" cy="7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09" name="Line 880"/>
              <p:cNvSpPr>
                <a:spLocks noChangeShapeType="1"/>
              </p:cNvSpPr>
              <p:nvPr/>
            </p:nvSpPr>
            <p:spPr bwMode="auto">
              <a:xfrm>
                <a:off x="1650" y="2175"/>
                <a:ext cx="198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10" name="Line 881"/>
              <p:cNvSpPr>
                <a:spLocks noChangeShapeType="1"/>
              </p:cNvSpPr>
              <p:nvPr/>
            </p:nvSpPr>
            <p:spPr bwMode="auto">
              <a:xfrm flipH="1" flipV="1">
                <a:off x="1548" y="2282"/>
                <a:ext cx="22" cy="4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11" name="Line 882"/>
              <p:cNvSpPr>
                <a:spLocks noChangeShapeType="1"/>
              </p:cNvSpPr>
              <p:nvPr/>
            </p:nvSpPr>
            <p:spPr bwMode="auto">
              <a:xfrm flipH="1" flipV="1">
                <a:off x="3396" y="3074"/>
                <a:ext cx="56" cy="1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12" name="Line 883"/>
              <p:cNvSpPr>
                <a:spLocks noChangeShapeType="1"/>
              </p:cNvSpPr>
              <p:nvPr/>
            </p:nvSpPr>
            <p:spPr bwMode="auto">
              <a:xfrm flipV="1">
                <a:off x="3407" y="2771"/>
                <a:ext cx="641" cy="20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13" name="Line 884"/>
              <p:cNvSpPr>
                <a:spLocks noChangeShapeType="1"/>
              </p:cNvSpPr>
              <p:nvPr/>
            </p:nvSpPr>
            <p:spPr bwMode="auto">
              <a:xfrm flipH="1" flipV="1">
                <a:off x="3452" y="3206"/>
                <a:ext cx="74" cy="2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14" name="Line 885"/>
              <p:cNvSpPr>
                <a:spLocks noChangeShapeType="1"/>
              </p:cNvSpPr>
              <p:nvPr/>
            </p:nvSpPr>
            <p:spPr bwMode="auto">
              <a:xfrm flipV="1">
                <a:off x="3396" y="2978"/>
                <a:ext cx="11" cy="9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15" name="Line 886"/>
              <p:cNvSpPr>
                <a:spLocks noChangeShapeType="1"/>
              </p:cNvSpPr>
              <p:nvPr/>
            </p:nvSpPr>
            <p:spPr bwMode="auto">
              <a:xfrm flipH="1">
                <a:off x="3526" y="3005"/>
                <a:ext cx="805" cy="22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16" name="Line 887"/>
              <p:cNvSpPr>
                <a:spLocks noChangeShapeType="1"/>
              </p:cNvSpPr>
              <p:nvPr/>
            </p:nvSpPr>
            <p:spPr bwMode="auto">
              <a:xfrm flipH="1">
                <a:off x="1910" y="1920"/>
                <a:ext cx="91" cy="17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17" name="Line 888"/>
              <p:cNvSpPr>
                <a:spLocks noChangeShapeType="1"/>
              </p:cNvSpPr>
              <p:nvPr/>
            </p:nvSpPr>
            <p:spPr bwMode="auto">
              <a:xfrm flipH="1">
                <a:off x="1859" y="2096"/>
                <a:ext cx="51" cy="1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18" name="Line 889"/>
              <p:cNvSpPr>
                <a:spLocks noChangeShapeType="1"/>
              </p:cNvSpPr>
              <p:nvPr/>
            </p:nvSpPr>
            <p:spPr bwMode="auto">
              <a:xfrm flipH="1" flipV="1">
                <a:off x="1655" y="1729"/>
                <a:ext cx="108" cy="28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19" name="Line 890"/>
              <p:cNvSpPr>
                <a:spLocks noChangeShapeType="1"/>
              </p:cNvSpPr>
              <p:nvPr/>
            </p:nvSpPr>
            <p:spPr bwMode="auto">
              <a:xfrm>
                <a:off x="1984" y="1857"/>
                <a:ext cx="17" cy="6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20" name="Line 891"/>
              <p:cNvSpPr>
                <a:spLocks noChangeShapeType="1"/>
              </p:cNvSpPr>
              <p:nvPr/>
            </p:nvSpPr>
            <p:spPr bwMode="auto">
              <a:xfrm>
                <a:off x="1655" y="1729"/>
                <a:ext cx="329" cy="12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21" name="Line 892"/>
              <p:cNvSpPr>
                <a:spLocks noChangeShapeType="1"/>
              </p:cNvSpPr>
              <p:nvPr/>
            </p:nvSpPr>
            <p:spPr bwMode="auto">
              <a:xfrm flipH="1" flipV="1">
                <a:off x="1763" y="2016"/>
                <a:ext cx="96" cy="9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22" name="Line 893"/>
              <p:cNvSpPr>
                <a:spLocks noChangeShapeType="1"/>
              </p:cNvSpPr>
              <p:nvPr/>
            </p:nvSpPr>
            <p:spPr bwMode="auto">
              <a:xfrm flipH="1" flipV="1">
                <a:off x="709" y="3791"/>
                <a:ext cx="663" cy="19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23" name="Line 894"/>
              <p:cNvSpPr>
                <a:spLocks noChangeShapeType="1"/>
              </p:cNvSpPr>
              <p:nvPr/>
            </p:nvSpPr>
            <p:spPr bwMode="auto">
              <a:xfrm>
                <a:off x="1145" y="3605"/>
                <a:ext cx="227" cy="37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24" name="Line 895"/>
              <p:cNvSpPr>
                <a:spLocks noChangeShapeType="1"/>
              </p:cNvSpPr>
              <p:nvPr/>
            </p:nvSpPr>
            <p:spPr bwMode="auto">
              <a:xfrm>
                <a:off x="1071" y="3531"/>
                <a:ext cx="74" cy="7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25" name="Line 896"/>
              <p:cNvSpPr>
                <a:spLocks noChangeShapeType="1"/>
              </p:cNvSpPr>
              <p:nvPr/>
            </p:nvSpPr>
            <p:spPr bwMode="auto">
              <a:xfrm flipV="1">
                <a:off x="709" y="3557"/>
                <a:ext cx="136" cy="22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26" name="Line 897"/>
              <p:cNvSpPr>
                <a:spLocks noChangeShapeType="1"/>
              </p:cNvSpPr>
              <p:nvPr/>
            </p:nvSpPr>
            <p:spPr bwMode="auto">
              <a:xfrm flipV="1">
                <a:off x="845" y="3531"/>
                <a:ext cx="226" cy="2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27" name="Line 898"/>
              <p:cNvSpPr>
                <a:spLocks noChangeShapeType="1"/>
              </p:cNvSpPr>
              <p:nvPr/>
            </p:nvSpPr>
            <p:spPr bwMode="auto">
              <a:xfrm flipV="1">
                <a:off x="3441" y="2298"/>
                <a:ext cx="11" cy="19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28" name="Line 899"/>
              <p:cNvSpPr>
                <a:spLocks noChangeShapeType="1"/>
              </p:cNvSpPr>
              <p:nvPr/>
            </p:nvSpPr>
            <p:spPr bwMode="auto">
              <a:xfrm flipH="1" flipV="1">
                <a:off x="3441" y="2489"/>
                <a:ext cx="448" cy="9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29" name="Line 900"/>
              <p:cNvSpPr>
                <a:spLocks noChangeShapeType="1"/>
              </p:cNvSpPr>
              <p:nvPr/>
            </p:nvSpPr>
            <p:spPr bwMode="auto">
              <a:xfrm flipH="1" flipV="1">
                <a:off x="3685" y="2122"/>
                <a:ext cx="96" cy="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30" name="Line 901"/>
              <p:cNvSpPr>
                <a:spLocks noChangeShapeType="1"/>
              </p:cNvSpPr>
              <p:nvPr/>
            </p:nvSpPr>
            <p:spPr bwMode="auto">
              <a:xfrm flipH="1" flipV="1">
                <a:off x="2948" y="1787"/>
                <a:ext cx="323" cy="12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31" name="Line 902"/>
              <p:cNvSpPr>
                <a:spLocks noChangeShapeType="1"/>
              </p:cNvSpPr>
              <p:nvPr/>
            </p:nvSpPr>
            <p:spPr bwMode="auto">
              <a:xfrm flipH="1">
                <a:off x="3424" y="1878"/>
                <a:ext cx="119" cy="3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32" name="Line 903"/>
              <p:cNvSpPr>
                <a:spLocks noChangeShapeType="1"/>
              </p:cNvSpPr>
              <p:nvPr/>
            </p:nvSpPr>
            <p:spPr bwMode="auto">
              <a:xfrm flipH="1" flipV="1">
                <a:off x="3282" y="1458"/>
                <a:ext cx="290" cy="3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33" name="Line 904"/>
              <p:cNvSpPr>
                <a:spLocks noChangeShapeType="1"/>
              </p:cNvSpPr>
              <p:nvPr/>
            </p:nvSpPr>
            <p:spPr bwMode="auto">
              <a:xfrm flipH="1" flipV="1">
                <a:off x="3940" y="2606"/>
                <a:ext cx="108" cy="16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34" name="Line 905"/>
              <p:cNvSpPr>
                <a:spLocks noChangeShapeType="1"/>
              </p:cNvSpPr>
              <p:nvPr/>
            </p:nvSpPr>
            <p:spPr bwMode="auto">
              <a:xfrm flipH="1" flipV="1">
                <a:off x="4331" y="3005"/>
                <a:ext cx="607" cy="29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35" name="Line 906"/>
              <p:cNvSpPr>
                <a:spLocks noChangeShapeType="1"/>
              </p:cNvSpPr>
              <p:nvPr/>
            </p:nvSpPr>
            <p:spPr bwMode="auto">
              <a:xfrm flipH="1" flipV="1">
                <a:off x="4048" y="2771"/>
                <a:ext cx="283" cy="23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36" name="Line 907"/>
              <p:cNvSpPr>
                <a:spLocks noChangeShapeType="1"/>
              </p:cNvSpPr>
              <p:nvPr/>
            </p:nvSpPr>
            <p:spPr bwMode="auto">
              <a:xfrm flipV="1">
                <a:off x="3985" y="1686"/>
                <a:ext cx="165" cy="1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37" name="Line 908"/>
              <p:cNvSpPr>
                <a:spLocks noChangeShapeType="1"/>
              </p:cNvSpPr>
              <p:nvPr/>
            </p:nvSpPr>
            <p:spPr bwMode="auto">
              <a:xfrm flipH="1" flipV="1">
                <a:off x="4496" y="1761"/>
                <a:ext cx="102" cy="3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38" name="Line 909"/>
              <p:cNvSpPr>
                <a:spLocks noChangeShapeType="1"/>
              </p:cNvSpPr>
              <p:nvPr/>
            </p:nvSpPr>
            <p:spPr bwMode="auto">
              <a:xfrm flipV="1">
                <a:off x="3657" y="1442"/>
                <a:ext cx="51" cy="3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39" name="Line 910"/>
              <p:cNvSpPr>
                <a:spLocks noChangeShapeType="1"/>
              </p:cNvSpPr>
              <p:nvPr/>
            </p:nvSpPr>
            <p:spPr bwMode="auto">
              <a:xfrm flipH="1" flipV="1">
                <a:off x="3543" y="1878"/>
                <a:ext cx="363" cy="4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40" name="Line 911"/>
              <p:cNvSpPr>
                <a:spLocks noChangeShapeType="1"/>
              </p:cNvSpPr>
              <p:nvPr/>
            </p:nvSpPr>
            <p:spPr bwMode="auto">
              <a:xfrm flipV="1">
                <a:off x="3543" y="1702"/>
                <a:ext cx="125" cy="17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41" name="Line 912"/>
              <p:cNvSpPr>
                <a:spLocks noChangeShapeType="1"/>
              </p:cNvSpPr>
              <p:nvPr/>
            </p:nvSpPr>
            <p:spPr bwMode="auto">
              <a:xfrm>
                <a:off x="3912" y="1740"/>
                <a:ext cx="17" cy="6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42" name="Line 913"/>
              <p:cNvSpPr>
                <a:spLocks noChangeShapeType="1"/>
              </p:cNvSpPr>
              <p:nvPr/>
            </p:nvSpPr>
            <p:spPr bwMode="auto">
              <a:xfrm flipH="1" flipV="1">
                <a:off x="4456" y="1437"/>
                <a:ext cx="119" cy="21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43" name="Line 914"/>
              <p:cNvSpPr>
                <a:spLocks noChangeShapeType="1"/>
              </p:cNvSpPr>
              <p:nvPr/>
            </p:nvSpPr>
            <p:spPr bwMode="auto">
              <a:xfrm flipH="1" flipV="1">
                <a:off x="3889" y="2585"/>
                <a:ext cx="51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44" name="Line 915"/>
              <p:cNvSpPr>
                <a:spLocks noChangeShapeType="1"/>
              </p:cNvSpPr>
              <p:nvPr/>
            </p:nvSpPr>
            <p:spPr bwMode="auto">
              <a:xfrm flipH="1" flipV="1">
                <a:off x="3781" y="2128"/>
                <a:ext cx="108" cy="45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45" name="Line 916"/>
              <p:cNvSpPr>
                <a:spLocks noChangeShapeType="1"/>
              </p:cNvSpPr>
              <p:nvPr/>
            </p:nvSpPr>
            <p:spPr bwMode="auto">
              <a:xfrm flipV="1">
                <a:off x="3781" y="1984"/>
                <a:ext cx="165" cy="14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46" name="Line 917"/>
              <p:cNvSpPr>
                <a:spLocks noChangeShapeType="1"/>
              </p:cNvSpPr>
              <p:nvPr/>
            </p:nvSpPr>
            <p:spPr bwMode="auto">
              <a:xfrm>
                <a:off x="4087" y="2032"/>
                <a:ext cx="216" cy="9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47" name="Line 918"/>
              <p:cNvSpPr>
                <a:spLocks noChangeShapeType="1"/>
              </p:cNvSpPr>
              <p:nvPr/>
            </p:nvSpPr>
            <p:spPr bwMode="auto">
              <a:xfrm flipH="1">
                <a:off x="3940" y="2133"/>
                <a:ext cx="363" cy="47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48" name="Line 919"/>
              <p:cNvSpPr>
                <a:spLocks noChangeShapeType="1"/>
              </p:cNvSpPr>
              <p:nvPr/>
            </p:nvSpPr>
            <p:spPr bwMode="auto">
              <a:xfrm flipH="1" flipV="1">
                <a:off x="4246" y="1160"/>
                <a:ext cx="114" cy="6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49" name="Line 920"/>
              <p:cNvSpPr>
                <a:spLocks noChangeShapeType="1"/>
              </p:cNvSpPr>
              <p:nvPr/>
            </p:nvSpPr>
            <p:spPr bwMode="auto">
              <a:xfrm flipH="1">
                <a:off x="4445" y="1139"/>
                <a:ext cx="272" cy="9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50" name="Line 921"/>
              <p:cNvSpPr>
                <a:spLocks noChangeShapeType="1"/>
              </p:cNvSpPr>
              <p:nvPr/>
            </p:nvSpPr>
            <p:spPr bwMode="auto">
              <a:xfrm flipH="1" flipV="1">
                <a:off x="3271" y="1915"/>
                <a:ext cx="181" cy="38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51" name="Line 922"/>
              <p:cNvSpPr>
                <a:spLocks noChangeShapeType="1"/>
              </p:cNvSpPr>
              <p:nvPr/>
            </p:nvSpPr>
            <p:spPr bwMode="auto">
              <a:xfrm flipH="1">
                <a:off x="3452" y="2122"/>
                <a:ext cx="233" cy="17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52" name="Line 923"/>
              <p:cNvSpPr>
                <a:spLocks noChangeShapeType="1"/>
              </p:cNvSpPr>
              <p:nvPr/>
            </p:nvSpPr>
            <p:spPr bwMode="auto">
              <a:xfrm>
                <a:off x="3424" y="1915"/>
                <a:ext cx="261" cy="20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53" name="Line 924"/>
              <p:cNvSpPr>
                <a:spLocks noChangeShapeType="1"/>
              </p:cNvSpPr>
              <p:nvPr/>
            </p:nvSpPr>
            <p:spPr bwMode="auto">
              <a:xfrm>
                <a:off x="3271" y="1915"/>
                <a:ext cx="153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54" name="Line 925"/>
              <p:cNvSpPr>
                <a:spLocks noChangeShapeType="1"/>
              </p:cNvSpPr>
              <p:nvPr/>
            </p:nvSpPr>
            <p:spPr bwMode="auto">
              <a:xfrm flipH="1">
                <a:off x="4150" y="1740"/>
                <a:ext cx="255" cy="4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55" name="Line 926"/>
              <p:cNvSpPr>
                <a:spLocks noChangeShapeType="1"/>
              </p:cNvSpPr>
              <p:nvPr/>
            </p:nvSpPr>
            <p:spPr bwMode="auto">
              <a:xfrm flipV="1">
                <a:off x="4150" y="1671"/>
                <a:ext cx="102" cy="1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56" name="Line 927"/>
              <p:cNvSpPr>
                <a:spLocks noChangeShapeType="1"/>
              </p:cNvSpPr>
              <p:nvPr/>
            </p:nvSpPr>
            <p:spPr bwMode="auto">
              <a:xfrm flipV="1">
                <a:off x="4093" y="1686"/>
                <a:ext cx="57" cy="10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57" name="Line 928"/>
              <p:cNvSpPr>
                <a:spLocks noChangeShapeType="1"/>
              </p:cNvSpPr>
              <p:nvPr/>
            </p:nvSpPr>
            <p:spPr bwMode="auto">
              <a:xfrm flipH="1" flipV="1">
                <a:off x="4598" y="1798"/>
                <a:ext cx="11" cy="1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58" name="Line 929"/>
              <p:cNvSpPr>
                <a:spLocks noChangeShapeType="1"/>
              </p:cNvSpPr>
              <p:nvPr/>
            </p:nvSpPr>
            <p:spPr bwMode="auto">
              <a:xfrm flipH="1" flipV="1">
                <a:off x="4575" y="1649"/>
                <a:ext cx="23" cy="14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59" name="Line 930"/>
              <p:cNvSpPr>
                <a:spLocks noChangeShapeType="1"/>
              </p:cNvSpPr>
              <p:nvPr/>
            </p:nvSpPr>
            <p:spPr bwMode="auto">
              <a:xfrm flipV="1">
                <a:off x="4575" y="1166"/>
                <a:ext cx="204" cy="48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60" name="Line 931"/>
              <p:cNvSpPr>
                <a:spLocks noChangeShapeType="1"/>
              </p:cNvSpPr>
              <p:nvPr/>
            </p:nvSpPr>
            <p:spPr bwMode="auto">
              <a:xfrm flipV="1">
                <a:off x="3566" y="1091"/>
                <a:ext cx="187" cy="11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61" name="Line 932"/>
              <p:cNvSpPr>
                <a:spLocks noChangeShapeType="1"/>
              </p:cNvSpPr>
              <p:nvPr/>
            </p:nvSpPr>
            <p:spPr bwMode="auto">
              <a:xfrm flipH="1">
                <a:off x="3464" y="1203"/>
                <a:ext cx="317" cy="1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62" name="Line 933"/>
              <p:cNvSpPr>
                <a:spLocks noChangeShapeType="1"/>
              </p:cNvSpPr>
              <p:nvPr/>
            </p:nvSpPr>
            <p:spPr bwMode="auto">
              <a:xfrm flipV="1">
                <a:off x="4189" y="1224"/>
                <a:ext cx="171" cy="19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63" name="Line 934"/>
              <p:cNvSpPr>
                <a:spLocks noChangeShapeType="1"/>
              </p:cNvSpPr>
              <p:nvPr/>
            </p:nvSpPr>
            <p:spPr bwMode="auto">
              <a:xfrm flipH="1">
                <a:off x="4263" y="1437"/>
                <a:ext cx="193" cy="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64" name="Line 935"/>
              <p:cNvSpPr>
                <a:spLocks noChangeShapeType="1"/>
              </p:cNvSpPr>
              <p:nvPr/>
            </p:nvSpPr>
            <p:spPr bwMode="auto">
              <a:xfrm>
                <a:off x="4445" y="1229"/>
                <a:ext cx="11" cy="20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65" name="Line 936"/>
              <p:cNvSpPr>
                <a:spLocks noChangeShapeType="1"/>
              </p:cNvSpPr>
              <p:nvPr/>
            </p:nvSpPr>
            <p:spPr bwMode="auto">
              <a:xfrm>
                <a:off x="4360" y="1224"/>
                <a:ext cx="85" cy="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66" name="Line 937"/>
              <p:cNvSpPr>
                <a:spLocks noChangeShapeType="1"/>
              </p:cNvSpPr>
              <p:nvPr/>
            </p:nvSpPr>
            <p:spPr bwMode="auto">
              <a:xfrm flipH="1" flipV="1">
                <a:off x="3719" y="1022"/>
                <a:ext cx="34" cy="6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67" name="Line 938"/>
              <p:cNvSpPr>
                <a:spLocks noChangeShapeType="1"/>
              </p:cNvSpPr>
              <p:nvPr/>
            </p:nvSpPr>
            <p:spPr bwMode="auto">
              <a:xfrm flipH="1" flipV="1">
                <a:off x="3753" y="1091"/>
                <a:ext cx="57" cy="6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68" name="Line 939"/>
              <p:cNvSpPr>
                <a:spLocks noChangeShapeType="1"/>
              </p:cNvSpPr>
              <p:nvPr/>
            </p:nvSpPr>
            <p:spPr bwMode="auto">
              <a:xfrm flipH="1" flipV="1">
                <a:off x="2460" y="1554"/>
                <a:ext cx="375" cy="27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69" name="Line 940"/>
              <p:cNvSpPr>
                <a:spLocks noChangeShapeType="1"/>
              </p:cNvSpPr>
              <p:nvPr/>
            </p:nvSpPr>
            <p:spPr bwMode="auto">
              <a:xfrm flipH="1">
                <a:off x="2835" y="1787"/>
                <a:ext cx="113" cy="3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70" name="Line 941"/>
              <p:cNvSpPr>
                <a:spLocks noChangeShapeType="1"/>
              </p:cNvSpPr>
              <p:nvPr/>
            </p:nvSpPr>
            <p:spPr bwMode="auto">
              <a:xfrm flipH="1" flipV="1">
                <a:off x="2256" y="1341"/>
                <a:ext cx="204" cy="21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71" name="Line 942"/>
              <p:cNvSpPr>
                <a:spLocks noChangeShapeType="1"/>
              </p:cNvSpPr>
              <p:nvPr/>
            </p:nvSpPr>
            <p:spPr bwMode="auto">
              <a:xfrm flipH="1">
                <a:off x="2948" y="1458"/>
                <a:ext cx="249" cy="32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72" name="Line 943"/>
              <p:cNvSpPr>
                <a:spLocks noChangeShapeType="1"/>
              </p:cNvSpPr>
              <p:nvPr/>
            </p:nvSpPr>
            <p:spPr bwMode="auto">
              <a:xfrm flipH="1" flipV="1">
                <a:off x="3906" y="1926"/>
                <a:ext cx="40" cy="5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73" name="Line 944"/>
              <p:cNvSpPr>
                <a:spLocks noChangeShapeType="1"/>
              </p:cNvSpPr>
              <p:nvPr/>
            </p:nvSpPr>
            <p:spPr bwMode="auto">
              <a:xfrm flipH="1">
                <a:off x="4087" y="1787"/>
                <a:ext cx="63" cy="24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74" name="Line 945"/>
              <p:cNvSpPr>
                <a:spLocks noChangeShapeType="1"/>
              </p:cNvSpPr>
              <p:nvPr/>
            </p:nvSpPr>
            <p:spPr bwMode="auto">
              <a:xfrm flipV="1">
                <a:off x="3929" y="1793"/>
                <a:ext cx="164" cy="1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75" name="Line 946"/>
              <p:cNvSpPr>
                <a:spLocks noChangeShapeType="1"/>
              </p:cNvSpPr>
              <p:nvPr/>
            </p:nvSpPr>
            <p:spPr bwMode="auto">
              <a:xfrm flipV="1">
                <a:off x="3906" y="1809"/>
                <a:ext cx="23" cy="11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76" name="Line 947"/>
              <p:cNvSpPr>
                <a:spLocks noChangeShapeType="1"/>
              </p:cNvSpPr>
              <p:nvPr/>
            </p:nvSpPr>
            <p:spPr bwMode="auto">
              <a:xfrm flipH="1" flipV="1">
                <a:off x="3946" y="1984"/>
                <a:ext cx="141" cy="4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77" name="Line 948"/>
              <p:cNvSpPr>
                <a:spLocks noChangeShapeType="1"/>
              </p:cNvSpPr>
              <p:nvPr/>
            </p:nvSpPr>
            <p:spPr bwMode="auto">
              <a:xfrm flipV="1">
                <a:off x="4093" y="1787"/>
                <a:ext cx="57" cy="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78" name="Line 949"/>
              <p:cNvSpPr>
                <a:spLocks noChangeShapeType="1"/>
              </p:cNvSpPr>
              <p:nvPr/>
            </p:nvSpPr>
            <p:spPr bwMode="auto">
              <a:xfrm flipV="1">
                <a:off x="4813" y="1617"/>
                <a:ext cx="125" cy="20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79" name="Line 950"/>
              <p:cNvSpPr>
                <a:spLocks noChangeShapeType="1"/>
              </p:cNvSpPr>
              <p:nvPr/>
            </p:nvSpPr>
            <p:spPr bwMode="auto">
              <a:xfrm flipV="1">
                <a:off x="4303" y="1809"/>
                <a:ext cx="306" cy="31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80" name="Line 951"/>
              <p:cNvSpPr>
                <a:spLocks noChangeShapeType="1"/>
              </p:cNvSpPr>
              <p:nvPr/>
            </p:nvSpPr>
            <p:spPr bwMode="auto">
              <a:xfrm flipH="1" flipV="1">
                <a:off x="4303" y="2133"/>
                <a:ext cx="635" cy="43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81" name="Line 952"/>
              <p:cNvSpPr>
                <a:spLocks noChangeShapeType="1"/>
              </p:cNvSpPr>
              <p:nvPr/>
            </p:nvSpPr>
            <p:spPr bwMode="auto">
              <a:xfrm flipV="1">
                <a:off x="4303" y="2122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82" name="Line 953"/>
              <p:cNvSpPr>
                <a:spLocks noChangeShapeType="1"/>
              </p:cNvSpPr>
              <p:nvPr/>
            </p:nvSpPr>
            <p:spPr bwMode="auto">
              <a:xfrm>
                <a:off x="4609" y="1809"/>
                <a:ext cx="204" cy="1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83" name="Line 954"/>
              <p:cNvSpPr>
                <a:spLocks noChangeShapeType="1"/>
              </p:cNvSpPr>
              <p:nvPr/>
            </p:nvSpPr>
            <p:spPr bwMode="auto">
              <a:xfrm>
                <a:off x="4813" y="1819"/>
                <a:ext cx="125" cy="8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84" name="Line 955"/>
              <p:cNvSpPr>
                <a:spLocks noChangeShapeType="1"/>
              </p:cNvSpPr>
              <p:nvPr/>
            </p:nvSpPr>
            <p:spPr bwMode="auto">
              <a:xfrm flipH="1">
                <a:off x="3985" y="1490"/>
                <a:ext cx="102" cy="20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85" name="Line 956"/>
              <p:cNvSpPr>
                <a:spLocks noChangeShapeType="1"/>
              </p:cNvSpPr>
              <p:nvPr/>
            </p:nvSpPr>
            <p:spPr bwMode="auto">
              <a:xfrm flipH="1">
                <a:off x="3912" y="1697"/>
                <a:ext cx="73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86" name="Line 957"/>
              <p:cNvSpPr>
                <a:spLocks noChangeShapeType="1"/>
              </p:cNvSpPr>
              <p:nvPr/>
            </p:nvSpPr>
            <p:spPr bwMode="auto">
              <a:xfrm flipV="1">
                <a:off x="3861" y="1463"/>
                <a:ext cx="147" cy="15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87" name="Oval 958"/>
              <p:cNvSpPr>
                <a:spLocks noChangeArrowheads="1"/>
              </p:cNvSpPr>
              <p:nvPr/>
            </p:nvSpPr>
            <p:spPr bwMode="auto">
              <a:xfrm>
                <a:off x="3906" y="1734"/>
                <a:ext cx="17" cy="1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188" name="Line 959"/>
              <p:cNvSpPr>
                <a:spLocks noChangeShapeType="1"/>
              </p:cNvSpPr>
              <p:nvPr/>
            </p:nvSpPr>
            <p:spPr bwMode="auto">
              <a:xfrm flipH="1" flipV="1">
                <a:off x="3572" y="1495"/>
                <a:ext cx="96" cy="20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89" name="Line 960"/>
              <p:cNvSpPr>
                <a:spLocks noChangeShapeType="1"/>
              </p:cNvSpPr>
              <p:nvPr/>
            </p:nvSpPr>
            <p:spPr bwMode="auto">
              <a:xfrm flipV="1">
                <a:off x="3572" y="1479"/>
                <a:ext cx="85" cy="1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90" name="Line 961"/>
              <p:cNvSpPr>
                <a:spLocks noChangeShapeType="1"/>
              </p:cNvSpPr>
              <p:nvPr/>
            </p:nvSpPr>
            <p:spPr bwMode="auto">
              <a:xfrm>
                <a:off x="3657" y="1479"/>
                <a:ext cx="204" cy="13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91" name="Line 962"/>
              <p:cNvSpPr>
                <a:spLocks noChangeShapeType="1"/>
              </p:cNvSpPr>
              <p:nvPr/>
            </p:nvSpPr>
            <p:spPr bwMode="auto">
              <a:xfrm flipH="1" flipV="1">
                <a:off x="3668" y="1702"/>
                <a:ext cx="244" cy="3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92" name="Line 963"/>
              <p:cNvSpPr>
                <a:spLocks noChangeShapeType="1"/>
              </p:cNvSpPr>
              <p:nvPr/>
            </p:nvSpPr>
            <p:spPr bwMode="auto">
              <a:xfrm>
                <a:off x="3861" y="1617"/>
                <a:ext cx="51" cy="12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93" name="Line 964"/>
              <p:cNvSpPr>
                <a:spLocks noChangeShapeType="1"/>
              </p:cNvSpPr>
              <p:nvPr/>
            </p:nvSpPr>
            <p:spPr bwMode="auto">
              <a:xfrm flipH="1" flipV="1">
                <a:off x="3560" y="826"/>
                <a:ext cx="159" cy="19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94" name="Line 965"/>
              <p:cNvSpPr>
                <a:spLocks noChangeShapeType="1"/>
              </p:cNvSpPr>
              <p:nvPr/>
            </p:nvSpPr>
            <p:spPr bwMode="auto">
              <a:xfrm flipH="1">
                <a:off x="3719" y="964"/>
                <a:ext cx="351" cy="5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95" name="Line 966"/>
              <p:cNvSpPr>
                <a:spLocks noChangeShapeType="1"/>
              </p:cNvSpPr>
              <p:nvPr/>
            </p:nvSpPr>
            <p:spPr bwMode="auto">
              <a:xfrm flipV="1">
                <a:off x="3708" y="1203"/>
                <a:ext cx="73" cy="23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96" name="Line 967"/>
              <p:cNvSpPr>
                <a:spLocks noChangeShapeType="1"/>
              </p:cNvSpPr>
              <p:nvPr/>
            </p:nvSpPr>
            <p:spPr bwMode="auto">
              <a:xfrm flipH="1">
                <a:off x="3708" y="1426"/>
                <a:ext cx="255" cy="1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97" name="Line 968"/>
              <p:cNvSpPr>
                <a:spLocks noChangeShapeType="1"/>
              </p:cNvSpPr>
              <p:nvPr/>
            </p:nvSpPr>
            <p:spPr bwMode="auto">
              <a:xfrm flipV="1">
                <a:off x="3781" y="1155"/>
                <a:ext cx="29" cy="4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98" name="Line 969"/>
              <p:cNvSpPr>
                <a:spLocks noChangeShapeType="1"/>
              </p:cNvSpPr>
              <p:nvPr/>
            </p:nvSpPr>
            <p:spPr bwMode="auto">
              <a:xfrm>
                <a:off x="3810" y="1155"/>
                <a:ext cx="119" cy="2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99" name="Line 970"/>
              <p:cNvSpPr>
                <a:spLocks noChangeShapeType="1"/>
              </p:cNvSpPr>
              <p:nvPr/>
            </p:nvSpPr>
            <p:spPr bwMode="auto">
              <a:xfrm flipH="1" flipV="1">
                <a:off x="4405" y="1740"/>
                <a:ext cx="91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00" name="Line 971"/>
              <p:cNvSpPr>
                <a:spLocks noChangeShapeType="1"/>
              </p:cNvSpPr>
              <p:nvPr/>
            </p:nvSpPr>
            <p:spPr bwMode="auto">
              <a:xfrm flipH="1" flipV="1">
                <a:off x="4099" y="1490"/>
                <a:ext cx="153" cy="18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01" name="Line 972"/>
              <p:cNvSpPr>
                <a:spLocks noChangeShapeType="1"/>
              </p:cNvSpPr>
              <p:nvPr/>
            </p:nvSpPr>
            <p:spPr bwMode="auto">
              <a:xfrm>
                <a:off x="4263" y="1469"/>
                <a:ext cx="233" cy="29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02" name="Line 973"/>
              <p:cNvSpPr>
                <a:spLocks noChangeShapeType="1"/>
              </p:cNvSpPr>
              <p:nvPr/>
            </p:nvSpPr>
            <p:spPr bwMode="auto">
              <a:xfrm flipH="1" flipV="1">
                <a:off x="4252" y="1671"/>
                <a:ext cx="153" cy="6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03" name="Line 974"/>
              <p:cNvSpPr>
                <a:spLocks noChangeShapeType="1"/>
              </p:cNvSpPr>
              <p:nvPr/>
            </p:nvSpPr>
            <p:spPr bwMode="auto">
              <a:xfrm>
                <a:off x="4178" y="1442"/>
                <a:ext cx="85" cy="2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04" name="Line 975"/>
              <p:cNvSpPr>
                <a:spLocks noChangeShapeType="1"/>
              </p:cNvSpPr>
              <p:nvPr/>
            </p:nvSpPr>
            <p:spPr bwMode="auto">
              <a:xfrm flipH="1" flipV="1">
                <a:off x="4802" y="1166"/>
                <a:ext cx="136" cy="23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05" name="Line 976"/>
              <p:cNvSpPr>
                <a:spLocks noChangeShapeType="1"/>
              </p:cNvSpPr>
              <p:nvPr/>
            </p:nvSpPr>
            <p:spPr bwMode="auto">
              <a:xfrm flipH="1" flipV="1">
                <a:off x="873" y="937"/>
                <a:ext cx="1247" cy="35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06" name="Line 977"/>
              <p:cNvSpPr>
                <a:spLocks noChangeShapeType="1"/>
              </p:cNvSpPr>
              <p:nvPr/>
            </p:nvSpPr>
            <p:spPr bwMode="auto">
              <a:xfrm flipH="1" flipV="1">
                <a:off x="709" y="810"/>
                <a:ext cx="164" cy="12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07" name="Line 978"/>
              <p:cNvSpPr>
                <a:spLocks noChangeShapeType="1"/>
              </p:cNvSpPr>
              <p:nvPr/>
            </p:nvSpPr>
            <p:spPr bwMode="auto">
              <a:xfrm>
                <a:off x="3078" y="895"/>
                <a:ext cx="488" cy="30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08" name="Line 979"/>
              <p:cNvSpPr>
                <a:spLocks noChangeShapeType="1"/>
              </p:cNvSpPr>
              <p:nvPr/>
            </p:nvSpPr>
            <p:spPr bwMode="auto">
              <a:xfrm flipH="1">
                <a:off x="3197" y="1458"/>
                <a:ext cx="85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09" name="Line 980"/>
              <p:cNvSpPr>
                <a:spLocks noChangeShapeType="1"/>
              </p:cNvSpPr>
              <p:nvPr/>
            </p:nvSpPr>
            <p:spPr bwMode="auto">
              <a:xfrm flipH="1">
                <a:off x="3282" y="1325"/>
                <a:ext cx="182" cy="13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10" name="Line 981"/>
              <p:cNvSpPr>
                <a:spLocks noChangeShapeType="1"/>
              </p:cNvSpPr>
              <p:nvPr/>
            </p:nvSpPr>
            <p:spPr bwMode="auto">
              <a:xfrm flipH="1">
                <a:off x="3464" y="1203"/>
                <a:ext cx="102" cy="1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11" name="Line 982"/>
              <p:cNvSpPr>
                <a:spLocks noChangeShapeType="1"/>
              </p:cNvSpPr>
              <p:nvPr/>
            </p:nvSpPr>
            <p:spPr bwMode="auto">
              <a:xfrm flipH="1" flipV="1">
                <a:off x="3056" y="958"/>
                <a:ext cx="141" cy="50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12" name="Line 983"/>
              <p:cNvSpPr>
                <a:spLocks noChangeShapeType="1"/>
              </p:cNvSpPr>
              <p:nvPr/>
            </p:nvSpPr>
            <p:spPr bwMode="auto">
              <a:xfrm flipH="1" flipV="1">
                <a:off x="4717" y="1139"/>
                <a:ext cx="62" cy="2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13" name="Line 984"/>
              <p:cNvSpPr>
                <a:spLocks noChangeShapeType="1"/>
              </p:cNvSpPr>
              <p:nvPr/>
            </p:nvSpPr>
            <p:spPr bwMode="auto">
              <a:xfrm flipH="1" flipV="1">
                <a:off x="4581" y="826"/>
                <a:ext cx="136" cy="31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14" name="Line 985"/>
              <p:cNvSpPr>
                <a:spLocks noChangeShapeType="1"/>
              </p:cNvSpPr>
              <p:nvPr/>
            </p:nvSpPr>
            <p:spPr bwMode="auto">
              <a:xfrm flipH="1">
                <a:off x="4779" y="1166"/>
                <a:ext cx="23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15" name="Line 986"/>
              <p:cNvSpPr>
                <a:spLocks noChangeShapeType="1"/>
              </p:cNvSpPr>
              <p:nvPr/>
            </p:nvSpPr>
            <p:spPr bwMode="auto">
              <a:xfrm flipH="1">
                <a:off x="4802" y="1128"/>
                <a:ext cx="136" cy="3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16" name="Line 987"/>
              <p:cNvSpPr>
                <a:spLocks noChangeShapeType="1"/>
              </p:cNvSpPr>
              <p:nvPr/>
            </p:nvSpPr>
            <p:spPr bwMode="auto">
              <a:xfrm flipH="1" flipV="1">
                <a:off x="2120" y="1288"/>
                <a:ext cx="136" cy="5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17" name="Line 988"/>
              <p:cNvSpPr>
                <a:spLocks noChangeShapeType="1"/>
              </p:cNvSpPr>
              <p:nvPr/>
            </p:nvSpPr>
            <p:spPr bwMode="auto">
              <a:xfrm flipH="1">
                <a:off x="3078" y="810"/>
                <a:ext cx="23" cy="8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18" name="Line 989"/>
              <p:cNvSpPr>
                <a:spLocks noChangeShapeType="1"/>
              </p:cNvSpPr>
              <p:nvPr/>
            </p:nvSpPr>
            <p:spPr bwMode="auto">
              <a:xfrm flipH="1">
                <a:off x="2256" y="958"/>
                <a:ext cx="800" cy="38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19" name="Line 990"/>
              <p:cNvSpPr>
                <a:spLocks noChangeShapeType="1"/>
              </p:cNvSpPr>
              <p:nvPr/>
            </p:nvSpPr>
            <p:spPr bwMode="auto">
              <a:xfrm flipV="1">
                <a:off x="2120" y="810"/>
                <a:ext cx="544" cy="47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20" name="Line 991"/>
              <p:cNvSpPr>
                <a:spLocks noChangeShapeType="1"/>
              </p:cNvSpPr>
              <p:nvPr/>
            </p:nvSpPr>
            <p:spPr bwMode="auto">
              <a:xfrm flipH="1">
                <a:off x="3056" y="895"/>
                <a:ext cx="22" cy="6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21" name="Line 992"/>
              <p:cNvSpPr>
                <a:spLocks noChangeShapeType="1"/>
              </p:cNvSpPr>
              <p:nvPr/>
            </p:nvSpPr>
            <p:spPr bwMode="auto">
              <a:xfrm flipH="1">
                <a:off x="4008" y="1160"/>
                <a:ext cx="238" cy="4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22" name="Line 993"/>
              <p:cNvSpPr>
                <a:spLocks noChangeShapeType="1"/>
              </p:cNvSpPr>
              <p:nvPr/>
            </p:nvSpPr>
            <p:spPr bwMode="auto">
              <a:xfrm>
                <a:off x="4212" y="958"/>
                <a:ext cx="34" cy="20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23" name="Line 994"/>
              <p:cNvSpPr>
                <a:spLocks noChangeShapeType="1"/>
              </p:cNvSpPr>
              <p:nvPr/>
            </p:nvSpPr>
            <p:spPr bwMode="auto">
              <a:xfrm flipV="1">
                <a:off x="3929" y="964"/>
                <a:ext cx="141" cy="21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24" name="Line 995"/>
              <p:cNvSpPr>
                <a:spLocks noChangeShapeType="1"/>
              </p:cNvSpPr>
              <p:nvPr/>
            </p:nvSpPr>
            <p:spPr bwMode="auto">
              <a:xfrm flipV="1">
                <a:off x="4070" y="921"/>
                <a:ext cx="68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25" name="Line 996"/>
              <p:cNvSpPr>
                <a:spLocks noChangeShapeType="1"/>
              </p:cNvSpPr>
              <p:nvPr/>
            </p:nvSpPr>
            <p:spPr bwMode="auto">
              <a:xfrm flipH="1" flipV="1">
                <a:off x="3929" y="1182"/>
                <a:ext cx="51" cy="2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26" name="Line 997"/>
              <p:cNvSpPr>
                <a:spLocks noChangeShapeType="1"/>
              </p:cNvSpPr>
              <p:nvPr/>
            </p:nvSpPr>
            <p:spPr bwMode="auto">
              <a:xfrm flipH="1">
                <a:off x="4212" y="826"/>
                <a:ext cx="369" cy="1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27" name="Line 998"/>
              <p:cNvSpPr>
                <a:spLocks noChangeShapeType="1"/>
              </p:cNvSpPr>
              <p:nvPr/>
            </p:nvSpPr>
            <p:spPr bwMode="auto">
              <a:xfrm flipH="1" flipV="1">
                <a:off x="4065" y="810"/>
                <a:ext cx="73" cy="11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28" name="Line 999"/>
              <p:cNvSpPr>
                <a:spLocks noChangeShapeType="1"/>
              </p:cNvSpPr>
              <p:nvPr/>
            </p:nvSpPr>
            <p:spPr bwMode="auto">
              <a:xfrm flipH="1">
                <a:off x="4581" y="810"/>
                <a:ext cx="5" cy="1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29" name="Line 1000"/>
              <p:cNvSpPr>
                <a:spLocks noChangeShapeType="1"/>
              </p:cNvSpPr>
              <p:nvPr/>
            </p:nvSpPr>
            <p:spPr bwMode="auto">
              <a:xfrm flipH="1" flipV="1">
                <a:off x="4138" y="921"/>
                <a:ext cx="74" cy="3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30" name="Line 1001"/>
              <p:cNvSpPr>
                <a:spLocks noChangeShapeType="1"/>
              </p:cNvSpPr>
              <p:nvPr/>
            </p:nvSpPr>
            <p:spPr bwMode="auto">
              <a:xfrm flipH="1" flipV="1">
                <a:off x="3521" y="810"/>
                <a:ext cx="39" cy="1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31" name="Line 1002"/>
              <p:cNvSpPr>
                <a:spLocks noChangeShapeType="1"/>
              </p:cNvSpPr>
              <p:nvPr/>
            </p:nvSpPr>
            <p:spPr bwMode="auto">
              <a:xfrm flipH="1">
                <a:off x="3560" y="810"/>
                <a:ext cx="329" cy="1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32" name="Line 1003"/>
              <p:cNvSpPr>
                <a:spLocks noChangeShapeType="1"/>
              </p:cNvSpPr>
              <p:nvPr/>
            </p:nvSpPr>
            <p:spPr bwMode="auto">
              <a:xfrm flipH="1">
                <a:off x="4087" y="149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33" name="Line 1004"/>
              <p:cNvSpPr>
                <a:spLocks noChangeShapeType="1"/>
              </p:cNvSpPr>
              <p:nvPr/>
            </p:nvSpPr>
            <p:spPr bwMode="auto">
              <a:xfrm>
                <a:off x="4008" y="1208"/>
                <a:ext cx="181" cy="21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34" name="Line 1005"/>
              <p:cNvSpPr>
                <a:spLocks noChangeShapeType="1"/>
              </p:cNvSpPr>
              <p:nvPr/>
            </p:nvSpPr>
            <p:spPr bwMode="auto">
              <a:xfrm flipH="1" flipV="1">
                <a:off x="3963" y="1426"/>
                <a:ext cx="45" cy="3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35" name="Line 1006"/>
              <p:cNvSpPr>
                <a:spLocks noChangeShapeType="1"/>
              </p:cNvSpPr>
              <p:nvPr/>
            </p:nvSpPr>
            <p:spPr bwMode="auto">
              <a:xfrm flipH="1">
                <a:off x="4178" y="1421"/>
                <a:ext cx="11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36" name="Line 1007"/>
              <p:cNvSpPr>
                <a:spLocks noChangeShapeType="1"/>
              </p:cNvSpPr>
              <p:nvPr/>
            </p:nvSpPr>
            <p:spPr bwMode="auto">
              <a:xfrm flipH="1" flipV="1">
                <a:off x="4008" y="1463"/>
                <a:ext cx="79" cy="2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37" name="Line 1008"/>
              <p:cNvSpPr>
                <a:spLocks noChangeShapeType="1"/>
              </p:cNvSpPr>
              <p:nvPr/>
            </p:nvSpPr>
            <p:spPr bwMode="auto">
              <a:xfrm flipV="1">
                <a:off x="3963" y="1208"/>
                <a:ext cx="17" cy="21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38" name="Line 1009"/>
              <p:cNvSpPr>
                <a:spLocks noChangeShapeType="1"/>
              </p:cNvSpPr>
              <p:nvPr/>
            </p:nvSpPr>
            <p:spPr bwMode="auto">
              <a:xfrm flipH="1">
                <a:off x="4099" y="1442"/>
                <a:ext cx="79" cy="4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39" name="Line 1010"/>
              <p:cNvSpPr>
                <a:spLocks noChangeShapeType="1"/>
              </p:cNvSpPr>
              <p:nvPr/>
            </p:nvSpPr>
            <p:spPr bwMode="auto">
              <a:xfrm>
                <a:off x="3980" y="1208"/>
                <a:ext cx="28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40" name="Oval 1011"/>
              <p:cNvSpPr>
                <a:spLocks noChangeArrowheads="1"/>
              </p:cNvSpPr>
              <p:nvPr/>
            </p:nvSpPr>
            <p:spPr bwMode="auto">
              <a:xfrm>
                <a:off x="2018" y="2059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241" name="Oval 1012"/>
              <p:cNvSpPr>
                <a:spLocks noChangeArrowheads="1"/>
              </p:cNvSpPr>
              <p:nvPr/>
            </p:nvSpPr>
            <p:spPr bwMode="auto">
              <a:xfrm>
                <a:off x="2058" y="2877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242" name="Oval 1013"/>
              <p:cNvSpPr>
                <a:spLocks noChangeArrowheads="1"/>
              </p:cNvSpPr>
              <p:nvPr/>
            </p:nvSpPr>
            <p:spPr bwMode="auto">
              <a:xfrm>
                <a:off x="2443" y="3701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243" name="Oval 1014"/>
              <p:cNvSpPr>
                <a:spLocks noChangeArrowheads="1"/>
              </p:cNvSpPr>
              <p:nvPr/>
            </p:nvSpPr>
            <p:spPr bwMode="auto">
              <a:xfrm>
                <a:off x="1684" y="2712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244" name="Oval 1015"/>
              <p:cNvSpPr>
                <a:spLocks noChangeArrowheads="1"/>
              </p:cNvSpPr>
              <p:nvPr/>
            </p:nvSpPr>
            <p:spPr bwMode="auto">
              <a:xfrm>
                <a:off x="1996" y="2345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245" name="Oval 1016"/>
              <p:cNvSpPr>
                <a:spLocks noChangeArrowheads="1"/>
              </p:cNvSpPr>
              <p:nvPr/>
            </p:nvSpPr>
            <p:spPr bwMode="auto">
              <a:xfrm>
                <a:off x="1797" y="3573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246" name="Oval 1017"/>
              <p:cNvSpPr>
                <a:spLocks noChangeArrowheads="1"/>
              </p:cNvSpPr>
              <p:nvPr/>
            </p:nvSpPr>
            <p:spPr bwMode="auto">
              <a:xfrm>
                <a:off x="2047" y="2989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247" name="Oval 1018"/>
              <p:cNvSpPr>
                <a:spLocks noChangeArrowheads="1"/>
              </p:cNvSpPr>
              <p:nvPr/>
            </p:nvSpPr>
            <p:spPr bwMode="auto">
              <a:xfrm>
                <a:off x="3180" y="3143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248" name="Oval 1019"/>
              <p:cNvSpPr>
                <a:spLocks noChangeArrowheads="1"/>
              </p:cNvSpPr>
              <p:nvPr/>
            </p:nvSpPr>
            <p:spPr bwMode="auto">
              <a:xfrm>
                <a:off x="1678" y="3722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249" name="Oval 1020"/>
              <p:cNvSpPr>
                <a:spLocks noChangeArrowheads="1"/>
              </p:cNvSpPr>
              <p:nvPr/>
            </p:nvSpPr>
            <p:spPr bwMode="auto">
              <a:xfrm>
                <a:off x="1156" y="2393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250" name="Oval 1021"/>
              <p:cNvSpPr>
                <a:spLocks noChangeArrowheads="1"/>
              </p:cNvSpPr>
              <p:nvPr/>
            </p:nvSpPr>
            <p:spPr bwMode="auto">
              <a:xfrm>
                <a:off x="2432" y="3074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251" name="Oval 1022"/>
              <p:cNvSpPr>
                <a:spLocks noChangeArrowheads="1"/>
              </p:cNvSpPr>
              <p:nvPr/>
            </p:nvSpPr>
            <p:spPr bwMode="auto">
              <a:xfrm>
                <a:off x="1468" y="2760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252" name="Oval 1023"/>
              <p:cNvSpPr>
                <a:spLocks noChangeArrowheads="1"/>
              </p:cNvSpPr>
              <p:nvPr/>
            </p:nvSpPr>
            <p:spPr bwMode="auto">
              <a:xfrm>
                <a:off x="2126" y="3472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253" name="Oval 0"/>
              <p:cNvSpPr>
                <a:spLocks noChangeArrowheads="1"/>
              </p:cNvSpPr>
              <p:nvPr/>
            </p:nvSpPr>
            <p:spPr bwMode="auto">
              <a:xfrm>
                <a:off x="1661" y="3435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254" name="Oval 1"/>
              <p:cNvSpPr>
                <a:spLocks noChangeArrowheads="1"/>
              </p:cNvSpPr>
              <p:nvPr/>
            </p:nvSpPr>
            <p:spPr bwMode="auto">
              <a:xfrm>
                <a:off x="2477" y="2888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255" name="Oval 2"/>
              <p:cNvSpPr>
                <a:spLocks noChangeArrowheads="1"/>
              </p:cNvSpPr>
              <p:nvPr/>
            </p:nvSpPr>
            <p:spPr bwMode="auto">
              <a:xfrm>
                <a:off x="2489" y="3005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256" name="Oval 3"/>
              <p:cNvSpPr>
                <a:spLocks noChangeArrowheads="1"/>
              </p:cNvSpPr>
              <p:nvPr/>
            </p:nvSpPr>
            <p:spPr bwMode="auto">
              <a:xfrm>
                <a:off x="1962" y="2016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257" name="Oval 4"/>
              <p:cNvSpPr>
                <a:spLocks noChangeArrowheads="1"/>
              </p:cNvSpPr>
              <p:nvPr/>
            </p:nvSpPr>
            <p:spPr bwMode="auto">
              <a:xfrm>
                <a:off x="2194" y="1809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258" name="Oval 5"/>
              <p:cNvSpPr>
                <a:spLocks noChangeArrowheads="1"/>
              </p:cNvSpPr>
              <p:nvPr/>
            </p:nvSpPr>
            <p:spPr bwMode="auto">
              <a:xfrm>
                <a:off x="3226" y="2207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259" name="Oval 6"/>
              <p:cNvSpPr>
                <a:spLocks noChangeArrowheads="1"/>
              </p:cNvSpPr>
              <p:nvPr/>
            </p:nvSpPr>
            <p:spPr bwMode="auto">
              <a:xfrm>
                <a:off x="2818" y="4168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260" name="Oval 7"/>
              <p:cNvSpPr>
                <a:spLocks noChangeArrowheads="1"/>
              </p:cNvSpPr>
              <p:nvPr/>
            </p:nvSpPr>
            <p:spPr bwMode="auto">
              <a:xfrm>
                <a:off x="992" y="4014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261" name="Oval 8"/>
              <p:cNvSpPr>
                <a:spLocks noChangeArrowheads="1"/>
              </p:cNvSpPr>
              <p:nvPr/>
            </p:nvSpPr>
            <p:spPr bwMode="auto">
              <a:xfrm>
                <a:off x="2047" y="3387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262" name="Oval 9"/>
              <p:cNvSpPr>
                <a:spLocks noChangeArrowheads="1"/>
              </p:cNvSpPr>
              <p:nvPr/>
            </p:nvSpPr>
            <p:spPr bwMode="auto">
              <a:xfrm>
                <a:off x="1621" y="3169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263" name="Oval 10"/>
              <p:cNvSpPr>
                <a:spLocks noChangeArrowheads="1"/>
              </p:cNvSpPr>
              <p:nvPr/>
            </p:nvSpPr>
            <p:spPr bwMode="auto">
              <a:xfrm>
                <a:off x="1383" y="3058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264" name="Oval 11"/>
              <p:cNvSpPr>
                <a:spLocks noChangeArrowheads="1"/>
              </p:cNvSpPr>
              <p:nvPr/>
            </p:nvSpPr>
            <p:spPr bwMode="auto">
              <a:xfrm>
                <a:off x="1236" y="2590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265" name="Oval 12"/>
              <p:cNvSpPr>
                <a:spLocks noChangeArrowheads="1"/>
              </p:cNvSpPr>
              <p:nvPr/>
            </p:nvSpPr>
            <p:spPr bwMode="auto">
              <a:xfrm>
                <a:off x="2307" y="3472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266" name="Oval 13"/>
              <p:cNvSpPr>
                <a:spLocks noChangeArrowheads="1"/>
              </p:cNvSpPr>
              <p:nvPr/>
            </p:nvSpPr>
            <p:spPr bwMode="auto">
              <a:xfrm>
                <a:off x="1803" y="3472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267" name="Oval 14"/>
              <p:cNvSpPr>
                <a:spLocks noChangeArrowheads="1"/>
              </p:cNvSpPr>
              <p:nvPr/>
            </p:nvSpPr>
            <p:spPr bwMode="auto">
              <a:xfrm>
                <a:off x="2143" y="3180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268" name="Oval 15"/>
              <p:cNvSpPr>
                <a:spLocks noChangeArrowheads="1"/>
              </p:cNvSpPr>
              <p:nvPr/>
            </p:nvSpPr>
            <p:spPr bwMode="auto">
              <a:xfrm>
                <a:off x="1842" y="3074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269" name="Oval 16"/>
              <p:cNvSpPr>
                <a:spLocks noChangeArrowheads="1"/>
              </p:cNvSpPr>
              <p:nvPr/>
            </p:nvSpPr>
            <p:spPr bwMode="auto">
              <a:xfrm>
                <a:off x="1774" y="2904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270" name="Oval 17"/>
              <p:cNvSpPr>
                <a:spLocks noChangeArrowheads="1"/>
              </p:cNvSpPr>
              <p:nvPr/>
            </p:nvSpPr>
            <p:spPr bwMode="auto">
              <a:xfrm>
                <a:off x="2364" y="2462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271" name="Oval 18"/>
              <p:cNvSpPr>
                <a:spLocks noChangeArrowheads="1"/>
              </p:cNvSpPr>
              <p:nvPr/>
            </p:nvSpPr>
            <p:spPr bwMode="auto">
              <a:xfrm>
                <a:off x="2613" y="2712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60609" name="Group 220"/>
            <p:cNvGrpSpPr>
              <a:grpSpLocks/>
            </p:cNvGrpSpPr>
            <p:nvPr/>
          </p:nvGrpSpPr>
          <p:grpSpPr bwMode="auto">
            <a:xfrm>
              <a:off x="930" y="873"/>
              <a:ext cx="3979" cy="3354"/>
              <a:chOff x="930" y="873"/>
              <a:chExt cx="3979" cy="3354"/>
            </a:xfrm>
          </p:grpSpPr>
          <p:sp>
            <p:nvSpPr>
              <p:cNvPr id="60872" name="Oval 20"/>
              <p:cNvSpPr>
                <a:spLocks noChangeArrowheads="1"/>
              </p:cNvSpPr>
              <p:nvPr/>
            </p:nvSpPr>
            <p:spPr bwMode="auto">
              <a:xfrm>
                <a:off x="3589" y="4057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873" name="Oval 21"/>
              <p:cNvSpPr>
                <a:spLocks noChangeArrowheads="1"/>
              </p:cNvSpPr>
              <p:nvPr/>
            </p:nvSpPr>
            <p:spPr bwMode="auto">
              <a:xfrm>
                <a:off x="1145" y="2670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874" name="Oval 22"/>
              <p:cNvSpPr>
                <a:spLocks noChangeArrowheads="1"/>
              </p:cNvSpPr>
              <p:nvPr/>
            </p:nvSpPr>
            <p:spPr bwMode="auto">
              <a:xfrm>
                <a:off x="1383" y="2606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875" name="Oval 23"/>
              <p:cNvSpPr>
                <a:spLocks noChangeArrowheads="1"/>
              </p:cNvSpPr>
              <p:nvPr/>
            </p:nvSpPr>
            <p:spPr bwMode="auto">
              <a:xfrm>
                <a:off x="2835" y="2702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876" name="Oval 24"/>
              <p:cNvSpPr>
                <a:spLocks noChangeArrowheads="1"/>
              </p:cNvSpPr>
              <p:nvPr/>
            </p:nvSpPr>
            <p:spPr bwMode="auto">
              <a:xfrm>
                <a:off x="1825" y="2319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877" name="Oval 25"/>
              <p:cNvSpPr>
                <a:spLocks noChangeArrowheads="1"/>
              </p:cNvSpPr>
              <p:nvPr/>
            </p:nvSpPr>
            <p:spPr bwMode="auto">
              <a:xfrm>
                <a:off x="1128" y="2877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878" name="Oval 26"/>
              <p:cNvSpPr>
                <a:spLocks noChangeArrowheads="1"/>
              </p:cNvSpPr>
              <p:nvPr/>
            </p:nvSpPr>
            <p:spPr bwMode="auto">
              <a:xfrm>
                <a:off x="2324" y="3446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879" name="Oval 27"/>
              <p:cNvSpPr>
                <a:spLocks noChangeArrowheads="1"/>
              </p:cNvSpPr>
              <p:nvPr/>
            </p:nvSpPr>
            <p:spPr bwMode="auto">
              <a:xfrm>
                <a:off x="3197" y="3148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880" name="Oval 28"/>
              <p:cNvSpPr>
                <a:spLocks noChangeArrowheads="1"/>
              </p:cNvSpPr>
              <p:nvPr/>
            </p:nvSpPr>
            <p:spPr bwMode="auto">
              <a:xfrm>
                <a:off x="3481" y="2797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881" name="Oval 29"/>
              <p:cNvSpPr>
                <a:spLocks noChangeArrowheads="1"/>
              </p:cNvSpPr>
              <p:nvPr/>
            </p:nvSpPr>
            <p:spPr bwMode="auto">
              <a:xfrm>
                <a:off x="2455" y="2999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882" name="Oval 30"/>
              <p:cNvSpPr>
                <a:spLocks noChangeArrowheads="1"/>
              </p:cNvSpPr>
              <p:nvPr/>
            </p:nvSpPr>
            <p:spPr bwMode="auto">
              <a:xfrm>
                <a:off x="3413" y="3398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883" name="Oval 31"/>
              <p:cNvSpPr>
                <a:spLocks noChangeArrowheads="1"/>
              </p:cNvSpPr>
              <p:nvPr/>
            </p:nvSpPr>
            <p:spPr bwMode="auto">
              <a:xfrm>
                <a:off x="1865" y="3435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884" name="Oval 32"/>
              <p:cNvSpPr>
                <a:spLocks noChangeArrowheads="1"/>
              </p:cNvSpPr>
              <p:nvPr/>
            </p:nvSpPr>
            <p:spPr bwMode="auto">
              <a:xfrm>
                <a:off x="1298" y="3674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885" name="Oval 33"/>
              <p:cNvSpPr>
                <a:spLocks noChangeArrowheads="1"/>
              </p:cNvSpPr>
              <p:nvPr/>
            </p:nvSpPr>
            <p:spPr bwMode="auto">
              <a:xfrm>
                <a:off x="1956" y="3090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886" name="Oval 34"/>
              <p:cNvSpPr>
                <a:spLocks noChangeArrowheads="1"/>
              </p:cNvSpPr>
              <p:nvPr/>
            </p:nvSpPr>
            <p:spPr bwMode="auto">
              <a:xfrm>
                <a:off x="2942" y="2850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887" name="Oval 35"/>
              <p:cNvSpPr>
                <a:spLocks noChangeArrowheads="1"/>
              </p:cNvSpPr>
              <p:nvPr/>
            </p:nvSpPr>
            <p:spPr bwMode="auto">
              <a:xfrm>
                <a:off x="1315" y="3249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888" name="Oval 36"/>
              <p:cNvSpPr>
                <a:spLocks noChangeArrowheads="1"/>
              </p:cNvSpPr>
              <p:nvPr/>
            </p:nvSpPr>
            <p:spPr bwMode="auto">
              <a:xfrm>
                <a:off x="2551" y="3345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889" name="Oval 37"/>
              <p:cNvSpPr>
                <a:spLocks noChangeArrowheads="1"/>
              </p:cNvSpPr>
              <p:nvPr/>
            </p:nvSpPr>
            <p:spPr bwMode="auto">
              <a:xfrm>
                <a:off x="1678" y="3084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890" name="Oval 38"/>
              <p:cNvSpPr>
                <a:spLocks noChangeArrowheads="1"/>
              </p:cNvSpPr>
              <p:nvPr/>
            </p:nvSpPr>
            <p:spPr bwMode="auto">
              <a:xfrm>
                <a:off x="2489" y="3164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891" name="Oval 39"/>
              <p:cNvSpPr>
                <a:spLocks noChangeArrowheads="1"/>
              </p:cNvSpPr>
              <p:nvPr/>
            </p:nvSpPr>
            <p:spPr bwMode="auto">
              <a:xfrm>
                <a:off x="1327" y="3605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892" name="Oval 40"/>
              <p:cNvSpPr>
                <a:spLocks noChangeArrowheads="1"/>
              </p:cNvSpPr>
              <p:nvPr/>
            </p:nvSpPr>
            <p:spPr bwMode="auto">
              <a:xfrm>
                <a:off x="2166" y="2330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893" name="Oval 41"/>
              <p:cNvSpPr>
                <a:spLocks noChangeArrowheads="1"/>
              </p:cNvSpPr>
              <p:nvPr/>
            </p:nvSpPr>
            <p:spPr bwMode="auto">
              <a:xfrm>
                <a:off x="1757" y="2340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894" name="Oval 42"/>
              <p:cNvSpPr>
                <a:spLocks noChangeArrowheads="1"/>
              </p:cNvSpPr>
              <p:nvPr/>
            </p:nvSpPr>
            <p:spPr bwMode="auto">
              <a:xfrm>
                <a:off x="2426" y="3345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895" name="Oval 43"/>
              <p:cNvSpPr>
                <a:spLocks noChangeArrowheads="1"/>
              </p:cNvSpPr>
              <p:nvPr/>
            </p:nvSpPr>
            <p:spPr bwMode="auto">
              <a:xfrm>
                <a:off x="1876" y="3695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896" name="Oval 44"/>
              <p:cNvSpPr>
                <a:spLocks noChangeArrowheads="1"/>
              </p:cNvSpPr>
              <p:nvPr/>
            </p:nvSpPr>
            <p:spPr bwMode="auto">
              <a:xfrm>
                <a:off x="2971" y="2606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897" name="Oval 45"/>
              <p:cNvSpPr>
                <a:spLocks noChangeArrowheads="1"/>
              </p:cNvSpPr>
              <p:nvPr/>
            </p:nvSpPr>
            <p:spPr bwMode="auto">
              <a:xfrm>
                <a:off x="1655" y="3042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898" name="Oval 46"/>
              <p:cNvSpPr>
                <a:spLocks noChangeArrowheads="1"/>
              </p:cNvSpPr>
              <p:nvPr/>
            </p:nvSpPr>
            <p:spPr bwMode="auto">
              <a:xfrm>
                <a:off x="1236" y="3116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899" name="Oval 47"/>
              <p:cNvSpPr>
                <a:spLocks noChangeArrowheads="1"/>
              </p:cNvSpPr>
              <p:nvPr/>
            </p:nvSpPr>
            <p:spPr bwMode="auto">
              <a:xfrm>
                <a:off x="2846" y="4200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00" name="Oval 48"/>
              <p:cNvSpPr>
                <a:spLocks noChangeArrowheads="1"/>
              </p:cNvSpPr>
              <p:nvPr/>
            </p:nvSpPr>
            <p:spPr bwMode="auto">
              <a:xfrm>
                <a:off x="2024" y="2452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01" name="Oval 49"/>
              <p:cNvSpPr>
                <a:spLocks noChangeArrowheads="1"/>
              </p:cNvSpPr>
              <p:nvPr/>
            </p:nvSpPr>
            <p:spPr bwMode="auto">
              <a:xfrm>
                <a:off x="2370" y="3621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02" name="Oval 50"/>
              <p:cNvSpPr>
                <a:spLocks noChangeArrowheads="1"/>
              </p:cNvSpPr>
              <p:nvPr/>
            </p:nvSpPr>
            <p:spPr bwMode="auto">
              <a:xfrm>
                <a:off x="2767" y="3456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03" name="Oval 51"/>
              <p:cNvSpPr>
                <a:spLocks noChangeArrowheads="1"/>
              </p:cNvSpPr>
              <p:nvPr/>
            </p:nvSpPr>
            <p:spPr bwMode="auto">
              <a:xfrm>
                <a:off x="1650" y="3578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04" name="Oval 52"/>
              <p:cNvSpPr>
                <a:spLocks noChangeArrowheads="1"/>
              </p:cNvSpPr>
              <p:nvPr/>
            </p:nvSpPr>
            <p:spPr bwMode="auto">
              <a:xfrm>
                <a:off x="1604" y="3297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05" name="Oval 53"/>
              <p:cNvSpPr>
                <a:spLocks noChangeArrowheads="1"/>
              </p:cNvSpPr>
              <p:nvPr/>
            </p:nvSpPr>
            <p:spPr bwMode="auto">
              <a:xfrm>
                <a:off x="1383" y="3350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06" name="Oval 54"/>
              <p:cNvSpPr>
                <a:spLocks noChangeArrowheads="1"/>
              </p:cNvSpPr>
              <p:nvPr/>
            </p:nvSpPr>
            <p:spPr bwMode="auto">
              <a:xfrm>
                <a:off x="1973" y="2144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07" name="Oval 55"/>
              <p:cNvSpPr>
                <a:spLocks noChangeArrowheads="1"/>
              </p:cNvSpPr>
              <p:nvPr/>
            </p:nvSpPr>
            <p:spPr bwMode="auto">
              <a:xfrm>
                <a:off x="3175" y="3020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08" name="Oval 56"/>
              <p:cNvSpPr>
                <a:spLocks noChangeArrowheads="1"/>
              </p:cNvSpPr>
              <p:nvPr/>
            </p:nvSpPr>
            <p:spPr bwMode="auto">
              <a:xfrm>
                <a:off x="2075" y="3674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09" name="Oval 57"/>
              <p:cNvSpPr>
                <a:spLocks noChangeArrowheads="1"/>
              </p:cNvSpPr>
              <p:nvPr/>
            </p:nvSpPr>
            <p:spPr bwMode="auto">
              <a:xfrm>
                <a:off x="2965" y="3701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10" name="Oval 58"/>
              <p:cNvSpPr>
                <a:spLocks noChangeArrowheads="1"/>
              </p:cNvSpPr>
              <p:nvPr/>
            </p:nvSpPr>
            <p:spPr bwMode="auto">
              <a:xfrm>
                <a:off x="1610" y="2080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11" name="Oval 59"/>
              <p:cNvSpPr>
                <a:spLocks noChangeArrowheads="1"/>
              </p:cNvSpPr>
              <p:nvPr/>
            </p:nvSpPr>
            <p:spPr bwMode="auto">
              <a:xfrm>
                <a:off x="2109" y="1968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12" name="Oval 60"/>
              <p:cNvSpPr>
                <a:spLocks noChangeArrowheads="1"/>
              </p:cNvSpPr>
              <p:nvPr/>
            </p:nvSpPr>
            <p:spPr bwMode="auto">
              <a:xfrm>
                <a:off x="1553" y="2138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13" name="Oval 61"/>
              <p:cNvSpPr>
                <a:spLocks noChangeArrowheads="1"/>
              </p:cNvSpPr>
              <p:nvPr/>
            </p:nvSpPr>
            <p:spPr bwMode="auto">
              <a:xfrm>
                <a:off x="2517" y="3775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14" name="Oval 62"/>
              <p:cNvSpPr>
                <a:spLocks noChangeArrowheads="1"/>
              </p:cNvSpPr>
              <p:nvPr/>
            </p:nvSpPr>
            <p:spPr bwMode="auto">
              <a:xfrm>
                <a:off x="1927" y="3185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15" name="Oval 63"/>
              <p:cNvSpPr>
                <a:spLocks noChangeArrowheads="1"/>
              </p:cNvSpPr>
              <p:nvPr/>
            </p:nvSpPr>
            <p:spPr bwMode="auto">
              <a:xfrm>
                <a:off x="2438" y="3175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16" name="Oval 64"/>
              <p:cNvSpPr>
                <a:spLocks noChangeArrowheads="1"/>
              </p:cNvSpPr>
              <p:nvPr/>
            </p:nvSpPr>
            <p:spPr bwMode="auto">
              <a:xfrm>
                <a:off x="2574" y="2888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17" name="Oval 65"/>
              <p:cNvSpPr>
                <a:spLocks noChangeArrowheads="1"/>
              </p:cNvSpPr>
              <p:nvPr/>
            </p:nvSpPr>
            <p:spPr bwMode="auto">
              <a:xfrm>
                <a:off x="2047" y="3387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18" name="Oval 66"/>
              <p:cNvSpPr>
                <a:spLocks noChangeArrowheads="1"/>
              </p:cNvSpPr>
              <p:nvPr/>
            </p:nvSpPr>
            <p:spPr bwMode="auto">
              <a:xfrm>
                <a:off x="2727" y="3616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19" name="Oval 67"/>
              <p:cNvSpPr>
                <a:spLocks noChangeArrowheads="1"/>
              </p:cNvSpPr>
              <p:nvPr/>
            </p:nvSpPr>
            <p:spPr bwMode="auto">
              <a:xfrm>
                <a:off x="3730" y="3318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20" name="Oval 68"/>
              <p:cNvSpPr>
                <a:spLocks noChangeArrowheads="1"/>
              </p:cNvSpPr>
              <p:nvPr/>
            </p:nvSpPr>
            <p:spPr bwMode="auto">
              <a:xfrm>
                <a:off x="2472" y="2452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21" name="Oval 69"/>
              <p:cNvSpPr>
                <a:spLocks noChangeArrowheads="1"/>
              </p:cNvSpPr>
              <p:nvPr/>
            </p:nvSpPr>
            <p:spPr bwMode="auto">
              <a:xfrm>
                <a:off x="2092" y="1718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22" name="Oval 70"/>
              <p:cNvSpPr>
                <a:spLocks noChangeArrowheads="1"/>
              </p:cNvSpPr>
              <p:nvPr/>
            </p:nvSpPr>
            <p:spPr bwMode="auto">
              <a:xfrm>
                <a:off x="2744" y="2935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23" name="Oval 71"/>
              <p:cNvSpPr>
                <a:spLocks noChangeArrowheads="1"/>
              </p:cNvSpPr>
              <p:nvPr/>
            </p:nvSpPr>
            <p:spPr bwMode="auto">
              <a:xfrm>
                <a:off x="2143" y="3217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24" name="Oval 72"/>
              <p:cNvSpPr>
                <a:spLocks noChangeArrowheads="1"/>
              </p:cNvSpPr>
              <p:nvPr/>
            </p:nvSpPr>
            <p:spPr bwMode="auto">
              <a:xfrm>
                <a:off x="1321" y="2664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25" name="Oval 73"/>
              <p:cNvSpPr>
                <a:spLocks noChangeArrowheads="1"/>
              </p:cNvSpPr>
              <p:nvPr/>
            </p:nvSpPr>
            <p:spPr bwMode="auto">
              <a:xfrm>
                <a:off x="2443" y="3339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26" name="Oval 74"/>
              <p:cNvSpPr>
                <a:spLocks noChangeArrowheads="1"/>
              </p:cNvSpPr>
              <p:nvPr/>
            </p:nvSpPr>
            <p:spPr bwMode="auto">
              <a:xfrm>
                <a:off x="2098" y="2011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27" name="Oval 75"/>
              <p:cNvSpPr>
                <a:spLocks noChangeArrowheads="1"/>
              </p:cNvSpPr>
              <p:nvPr/>
            </p:nvSpPr>
            <p:spPr bwMode="auto">
              <a:xfrm>
                <a:off x="1910" y="2436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28" name="Oval 76"/>
              <p:cNvSpPr>
                <a:spLocks noChangeArrowheads="1"/>
              </p:cNvSpPr>
              <p:nvPr/>
            </p:nvSpPr>
            <p:spPr bwMode="auto">
              <a:xfrm>
                <a:off x="2999" y="3759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29" name="Oval 77"/>
              <p:cNvSpPr>
                <a:spLocks noChangeArrowheads="1"/>
              </p:cNvSpPr>
              <p:nvPr/>
            </p:nvSpPr>
            <p:spPr bwMode="auto">
              <a:xfrm>
                <a:off x="3413" y="3446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30" name="Oval 78"/>
              <p:cNvSpPr>
                <a:spLocks noChangeArrowheads="1"/>
              </p:cNvSpPr>
              <p:nvPr/>
            </p:nvSpPr>
            <p:spPr bwMode="auto">
              <a:xfrm>
                <a:off x="1735" y="2303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31" name="Oval 79"/>
              <p:cNvSpPr>
                <a:spLocks noChangeArrowheads="1"/>
              </p:cNvSpPr>
              <p:nvPr/>
            </p:nvSpPr>
            <p:spPr bwMode="auto">
              <a:xfrm>
                <a:off x="2177" y="2845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32" name="Oval 80"/>
              <p:cNvSpPr>
                <a:spLocks noChangeArrowheads="1"/>
              </p:cNvSpPr>
              <p:nvPr/>
            </p:nvSpPr>
            <p:spPr bwMode="auto">
              <a:xfrm>
                <a:off x="1536" y="2840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33" name="Oval 81"/>
              <p:cNvSpPr>
                <a:spLocks noChangeArrowheads="1"/>
              </p:cNvSpPr>
              <p:nvPr/>
            </p:nvSpPr>
            <p:spPr bwMode="auto">
              <a:xfrm>
                <a:off x="2579" y="4030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34" name="Oval 82"/>
              <p:cNvSpPr>
                <a:spLocks noChangeArrowheads="1"/>
              </p:cNvSpPr>
              <p:nvPr/>
            </p:nvSpPr>
            <p:spPr bwMode="auto">
              <a:xfrm>
                <a:off x="2801" y="2675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35" name="Oval 83"/>
              <p:cNvSpPr>
                <a:spLocks noChangeArrowheads="1"/>
              </p:cNvSpPr>
              <p:nvPr/>
            </p:nvSpPr>
            <p:spPr bwMode="auto">
              <a:xfrm>
                <a:off x="2256" y="3424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36" name="Oval 84"/>
              <p:cNvSpPr>
                <a:spLocks noChangeArrowheads="1"/>
              </p:cNvSpPr>
              <p:nvPr/>
            </p:nvSpPr>
            <p:spPr bwMode="auto">
              <a:xfrm>
                <a:off x="2285" y="3632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37" name="Oval 85"/>
              <p:cNvSpPr>
                <a:spLocks noChangeArrowheads="1"/>
              </p:cNvSpPr>
              <p:nvPr/>
            </p:nvSpPr>
            <p:spPr bwMode="auto">
              <a:xfrm>
                <a:off x="2959" y="3169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38" name="Oval 86"/>
              <p:cNvSpPr>
                <a:spLocks noChangeArrowheads="1"/>
              </p:cNvSpPr>
              <p:nvPr/>
            </p:nvSpPr>
            <p:spPr bwMode="auto">
              <a:xfrm>
                <a:off x="1910" y="3664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39" name="Oval 87"/>
              <p:cNvSpPr>
                <a:spLocks noChangeArrowheads="1"/>
              </p:cNvSpPr>
              <p:nvPr/>
            </p:nvSpPr>
            <p:spPr bwMode="auto">
              <a:xfrm>
                <a:off x="2007" y="3105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40" name="Oval 88"/>
              <p:cNvSpPr>
                <a:spLocks noChangeArrowheads="1"/>
              </p:cNvSpPr>
              <p:nvPr/>
            </p:nvSpPr>
            <p:spPr bwMode="auto">
              <a:xfrm>
                <a:off x="1208" y="2904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41" name="Oval 89"/>
              <p:cNvSpPr>
                <a:spLocks noChangeArrowheads="1"/>
              </p:cNvSpPr>
              <p:nvPr/>
            </p:nvSpPr>
            <p:spPr bwMode="auto">
              <a:xfrm>
                <a:off x="930" y="2287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42" name="Oval 90"/>
              <p:cNvSpPr>
                <a:spLocks noChangeArrowheads="1"/>
              </p:cNvSpPr>
              <p:nvPr/>
            </p:nvSpPr>
            <p:spPr bwMode="auto">
              <a:xfrm>
                <a:off x="1604" y="2962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43" name="Oval 91"/>
              <p:cNvSpPr>
                <a:spLocks noChangeArrowheads="1"/>
              </p:cNvSpPr>
              <p:nvPr/>
            </p:nvSpPr>
            <p:spPr bwMode="auto">
              <a:xfrm>
                <a:off x="2302" y="3371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44" name="Oval 92"/>
              <p:cNvSpPr>
                <a:spLocks noChangeArrowheads="1"/>
              </p:cNvSpPr>
              <p:nvPr/>
            </p:nvSpPr>
            <p:spPr bwMode="auto">
              <a:xfrm>
                <a:off x="1723" y="2138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45" name="Oval 93"/>
              <p:cNvSpPr>
                <a:spLocks noChangeArrowheads="1"/>
              </p:cNvSpPr>
              <p:nvPr/>
            </p:nvSpPr>
            <p:spPr bwMode="auto">
              <a:xfrm>
                <a:off x="1162" y="2595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46" name="Oval 94"/>
              <p:cNvSpPr>
                <a:spLocks noChangeArrowheads="1"/>
              </p:cNvSpPr>
              <p:nvPr/>
            </p:nvSpPr>
            <p:spPr bwMode="auto">
              <a:xfrm>
                <a:off x="2857" y="2935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47" name="Oval 95"/>
              <p:cNvSpPr>
                <a:spLocks noChangeArrowheads="1"/>
              </p:cNvSpPr>
              <p:nvPr/>
            </p:nvSpPr>
            <p:spPr bwMode="auto">
              <a:xfrm>
                <a:off x="1599" y="2686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48" name="Oval 96"/>
              <p:cNvSpPr>
                <a:spLocks noChangeArrowheads="1"/>
              </p:cNvSpPr>
              <p:nvPr/>
            </p:nvSpPr>
            <p:spPr bwMode="auto">
              <a:xfrm>
                <a:off x="2092" y="3350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49" name="Oval 97"/>
              <p:cNvSpPr>
                <a:spLocks noChangeArrowheads="1"/>
              </p:cNvSpPr>
              <p:nvPr/>
            </p:nvSpPr>
            <p:spPr bwMode="auto">
              <a:xfrm>
                <a:off x="2103" y="2579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50" name="Oval 98"/>
              <p:cNvSpPr>
                <a:spLocks noChangeArrowheads="1"/>
              </p:cNvSpPr>
              <p:nvPr/>
            </p:nvSpPr>
            <p:spPr bwMode="auto">
              <a:xfrm>
                <a:off x="1927" y="2914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51" name="Oval 99"/>
              <p:cNvSpPr>
                <a:spLocks noChangeArrowheads="1"/>
              </p:cNvSpPr>
              <p:nvPr/>
            </p:nvSpPr>
            <p:spPr bwMode="auto">
              <a:xfrm>
                <a:off x="2381" y="2712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52" name="Oval 100"/>
              <p:cNvSpPr>
                <a:spLocks noChangeArrowheads="1"/>
              </p:cNvSpPr>
              <p:nvPr/>
            </p:nvSpPr>
            <p:spPr bwMode="auto">
              <a:xfrm>
                <a:off x="1916" y="3658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53" name="Oval 101"/>
              <p:cNvSpPr>
                <a:spLocks noChangeArrowheads="1"/>
              </p:cNvSpPr>
              <p:nvPr/>
            </p:nvSpPr>
            <p:spPr bwMode="auto">
              <a:xfrm>
                <a:off x="930" y="2191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54" name="Oval 102"/>
              <p:cNvSpPr>
                <a:spLocks noChangeArrowheads="1"/>
              </p:cNvSpPr>
              <p:nvPr/>
            </p:nvSpPr>
            <p:spPr bwMode="auto">
              <a:xfrm>
                <a:off x="1378" y="2819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55" name="Oval 103"/>
              <p:cNvSpPr>
                <a:spLocks noChangeArrowheads="1"/>
              </p:cNvSpPr>
              <p:nvPr/>
            </p:nvSpPr>
            <p:spPr bwMode="auto">
              <a:xfrm>
                <a:off x="2273" y="4152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56" name="Oval 104"/>
              <p:cNvSpPr>
                <a:spLocks noChangeArrowheads="1"/>
              </p:cNvSpPr>
              <p:nvPr/>
            </p:nvSpPr>
            <p:spPr bwMode="auto">
              <a:xfrm>
                <a:off x="1219" y="2797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57" name="Oval 105"/>
              <p:cNvSpPr>
                <a:spLocks noChangeArrowheads="1"/>
              </p:cNvSpPr>
              <p:nvPr/>
            </p:nvSpPr>
            <p:spPr bwMode="auto">
              <a:xfrm>
                <a:off x="1859" y="2340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58" name="Oval 106"/>
              <p:cNvSpPr>
                <a:spLocks noChangeArrowheads="1"/>
              </p:cNvSpPr>
              <p:nvPr/>
            </p:nvSpPr>
            <p:spPr bwMode="auto">
              <a:xfrm>
                <a:off x="1440" y="2702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59" name="Oval 107"/>
              <p:cNvSpPr>
                <a:spLocks noChangeArrowheads="1"/>
              </p:cNvSpPr>
              <p:nvPr/>
            </p:nvSpPr>
            <p:spPr bwMode="auto">
              <a:xfrm>
                <a:off x="1276" y="2282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60" name="Oval 108"/>
              <p:cNvSpPr>
                <a:spLocks noChangeArrowheads="1"/>
              </p:cNvSpPr>
              <p:nvPr/>
            </p:nvSpPr>
            <p:spPr bwMode="auto">
              <a:xfrm>
                <a:off x="1383" y="2314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61" name="Oval 109"/>
              <p:cNvSpPr>
                <a:spLocks noChangeArrowheads="1"/>
              </p:cNvSpPr>
              <p:nvPr/>
            </p:nvSpPr>
            <p:spPr bwMode="auto">
              <a:xfrm>
                <a:off x="1820" y="3578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62" name="Oval 110"/>
              <p:cNvSpPr>
                <a:spLocks noChangeArrowheads="1"/>
              </p:cNvSpPr>
              <p:nvPr/>
            </p:nvSpPr>
            <p:spPr bwMode="auto">
              <a:xfrm>
                <a:off x="2018" y="2048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63" name="Oval 111"/>
              <p:cNvSpPr>
                <a:spLocks noChangeArrowheads="1"/>
              </p:cNvSpPr>
              <p:nvPr/>
            </p:nvSpPr>
            <p:spPr bwMode="auto">
              <a:xfrm>
                <a:off x="2852" y="2840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64" name="Oval 112"/>
              <p:cNvSpPr>
                <a:spLocks noChangeArrowheads="1"/>
              </p:cNvSpPr>
              <p:nvPr/>
            </p:nvSpPr>
            <p:spPr bwMode="auto">
              <a:xfrm>
                <a:off x="1927" y="3052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65" name="Oval 113"/>
              <p:cNvSpPr>
                <a:spLocks noChangeArrowheads="1"/>
              </p:cNvSpPr>
              <p:nvPr/>
            </p:nvSpPr>
            <p:spPr bwMode="auto">
              <a:xfrm>
                <a:off x="1032" y="3292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66" name="Oval 114"/>
              <p:cNvSpPr>
                <a:spLocks noChangeArrowheads="1"/>
              </p:cNvSpPr>
              <p:nvPr/>
            </p:nvSpPr>
            <p:spPr bwMode="auto">
              <a:xfrm>
                <a:off x="2109" y="3935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67" name="Oval 115"/>
              <p:cNvSpPr>
                <a:spLocks noChangeArrowheads="1"/>
              </p:cNvSpPr>
              <p:nvPr/>
            </p:nvSpPr>
            <p:spPr bwMode="auto">
              <a:xfrm>
                <a:off x="2154" y="2941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68" name="Oval 116"/>
              <p:cNvSpPr>
                <a:spLocks noChangeArrowheads="1"/>
              </p:cNvSpPr>
              <p:nvPr/>
            </p:nvSpPr>
            <p:spPr bwMode="auto">
              <a:xfrm>
                <a:off x="2324" y="3844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69" name="Oval 117"/>
              <p:cNvSpPr>
                <a:spLocks noChangeArrowheads="1"/>
              </p:cNvSpPr>
              <p:nvPr/>
            </p:nvSpPr>
            <p:spPr bwMode="auto">
              <a:xfrm>
                <a:off x="2455" y="3541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70" name="Oval 118"/>
              <p:cNvSpPr>
                <a:spLocks noChangeArrowheads="1"/>
              </p:cNvSpPr>
              <p:nvPr/>
            </p:nvSpPr>
            <p:spPr bwMode="auto">
              <a:xfrm>
                <a:off x="3005" y="3180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71" name="Oval 119"/>
              <p:cNvSpPr>
                <a:spLocks noChangeArrowheads="1"/>
              </p:cNvSpPr>
              <p:nvPr/>
            </p:nvSpPr>
            <p:spPr bwMode="auto">
              <a:xfrm>
                <a:off x="1718" y="2638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72" name="Oval 120"/>
              <p:cNvSpPr>
                <a:spLocks noChangeArrowheads="1"/>
              </p:cNvSpPr>
              <p:nvPr/>
            </p:nvSpPr>
            <p:spPr bwMode="auto">
              <a:xfrm>
                <a:off x="2285" y="2850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73" name="Oval 121"/>
              <p:cNvSpPr>
                <a:spLocks noChangeArrowheads="1"/>
              </p:cNvSpPr>
              <p:nvPr/>
            </p:nvSpPr>
            <p:spPr bwMode="auto">
              <a:xfrm>
                <a:off x="2092" y="3828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74" name="Oval 122"/>
              <p:cNvSpPr>
                <a:spLocks noChangeArrowheads="1"/>
              </p:cNvSpPr>
              <p:nvPr/>
            </p:nvSpPr>
            <p:spPr bwMode="auto">
              <a:xfrm>
                <a:off x="1695" y="2223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75" name="Oval 123"/>
              <p:cNvSpPr>
                <a:spLocks noChangeArrowheads="1"/>
              </p:cNvSpPr>
              <p:nvPr/>
            </p:nvSpPr>
            <p:spPr bwMode="auto">
              <a:xfrm>
                <a:off x="3606" y="3047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76" name="Oval 124"/>
              <p:cNvSpPr>
                <a:spLocks noChangeArrowheads="1"/>
              </p:cNvSpPr>
              <p:nvPr/>
            </p:nvSpPr>
            <p:spPr bwMode="auto">
              <a:xfrm>
                <a:off x="1922" y="2005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77" name="Oval 125"/>
              <p:cNvSpPr>
                <a:spLocks noChangeArrowheads="1"/>
              </p:cNvSpPr>
              <p:nvPr/>
            </p:nvSpPr>
            <p:spPr bwMode="auto">
              <a:xfrm>
                <a:off x="1111" y="3749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78" name="Oval 126"/>
              <p:cNvSpPr>
                <a:spLocks noChangeArrowheads="1"/>
              </p:cNvSpPr>
              <p:nvPr/>
            </p:nvSpPr>
            <p:spPr bwMode="auto">
              <a:xfrm>
                <a:off x="3662" y="2223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79" name="Oval 127"/>
              <p:cNvSpPr>
                <a:spLocks noChangeArrowheads="1"/>
              </p:cNvSpPr>
              <p:nvPr/>
            </p:nvSpPr>
            <p:spPr bwMode="auto">
              <a:xfrm>
                <a:off x="3674" y="2000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80" name="Oval 128"/>
              <p:cNvSpPr>
                <a:spLocks noChangeArrowheads="1"/>
              </p:cNvSpPr>
              <p:nvPr/>
            </p:nvSpPr>
            <p:spPr bwMode="auto">
              <a:xfrm>
                <a:off x="4138" y="1825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81" name="Oval 129"/>
              <p:cNvSpPr>
                <a:spLocks noChangeArrowheads="1"/>
              </p:cNvSpPr>
              <p:nvPr/>
            </p:nvSpPr>
            <p:spPr bwMode="auto">
              <a:xfrm>
                <a:off x="3526" y="1155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82" name="Oval 130"/>
              <p:cNvSpPr>
                <a:spLocks noChangeArrowheads="1"/>
              </p:cNvSpPr>
              <p:nvPr/>
            </p:nvSpPr>
            <p:spPr bwMode="auto">
              <a:xfrm>
                <a:off x="3538" y="1697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83" name="Oval 131"/>
              <p:cNvSpPr>
                <a:spLocks noChangeArrowheads="1"/>
              </p:cNvSpPr>
              <p:nvPr/>
            </p:nvSpPr>
            <p:spPr bwMode="auto">
              <a:xfrm>
                <a:off x="3623" y="1283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84" name="Oval 132"/>
              <p:cNvSpPr>
                <a:spLocks noChangeArrowheads="1"/>
              </p:cNvSpPr>
              <p:nvPr/>
            </p:nvSpPr>
            <p:spPr bwMode="auto">
              <a:xfrm>
                <a:off x="4394" y="2420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85" name="Oval 133"/>
              <p:cNvSpPr>
                <a:spLocks noChangeArrowheads="1"/>
              </p:cNvSpPr>
              <p:nvPr/>
            </p:nvSpPr>
            <p:spPr bwMode="auto">
              <a:xfrm>
                <a:off x="4087" y="1623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86" name="Oval 134"/>
              <p:cNvSpPr>
                <a:spLocks noChangeArrowheads="1"/>
              </p:cNvSpPr>
              <p:nvPr/>
            </p:nvSpPr>
            <p:spPr bwMode="auto">
              <a:xfrm>
                <a:off x="4099" y="1734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87" name="Oval 135"/>
              <p:cNvSpPr>
                <a:spLocks noChangeArrowheads="1"/>
              </p:cNvSpPr>
              <p:nvPr/>
            </p:nvSpPr>
            <p:spPr bwMode="auto">
              <a:xfrm>
                <a:off x="4133" y="1304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88" name="Oval 136"/>
              <p:cNvSpPr>
                <a:spLocks noChangeArrowheads="1"/>
              </p:cNvSpPr>
              <p:nvPr/>
            </p:nvSpPr>
            <p:spPr bwMode="auto">
              <a:xfrm>
                <a:off x="4331" y="1490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89" name="Oval 137"/>
              <p:cNvSpPr>
                <a:spLocks noChangeArrowheads="1"/>
              </p:cNvSpPr>
              <p:nvPr/>
            </p:nvSpPr>
            <p:spPr bwMode="auto">
              <a:xfrm>
                <a:off x="3861" y="1522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90" name="Oval 138"/>
              <p:cNvSpPr>
                <a:spLocks noChangeArrowheads="1"/>
              </p:cNvSpPr>
              <p:nvPr/>
            </p:nvSpPr>
            <p:spPr bwMode="auto">
              <a:xfrm>
                <a:off x="3719" y="1777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91" name="Oval 139"/>
              <p:cNvSpPr>
                <a:spLocks noChangeArrowheads="1"/>
              </p:cNvSpPr>
              <p:nvPr/>
            </p:nvSpPr>
            <p:spPr bwMode="auto">
              <a:xfrm>
                <a:off x="4569" y="1399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92" name="Oval 140"/>
              <p:cNvSpPr>
                <a:spLocks noChangeArrowheads="1"/>
              </p:cNvSpPr>
              <p:nvPr/>
            </p:nvSpPr>
            <p:spPr bwMode="auto">
              <a:xfrm>
                <a:off x="3917" y="2181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93" name="Oval 141"/>
              <p:cNvSpPr>
                <a:spLocks noChangeArrowheads="1"/>
              </p:cNvSpPr>
              <p:nvPr/>
            </p:nvSpPr>
            <p:spPr bwMode="auto">
              <a:xfrm>
                <a:off x="4377" y="1017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94" name="Oval 142"/>
              <p:cNvSpPr>
                <a:spLocks noChangeArrowheads="1"/>
              </p:cNvSpPr>
              <p:nvPr/>
            </p:nvSpPr>
            <p:spPr bwMode="auto">
              <a:xfrm>
                <a:off x="3538" y="2112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95" name="Oval 143"/>
              <p:cNvSpPr>
                <a:spLocks noChangeArrowheads="1"/>
              </p:cNvSpPr>
              <p:nvPr/>
            </p:nvSpPr>
            <p:spPr bwMode="auto">
              <a:xfrm>
                <a:off x="4110" y="1740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96" name="Oval 144"/>
              <p:cNvSpPr>
                <a:spLocks noChangeArrowheads="1"/>
              </p:cNvSpPr>
              <p:nvPr/>
            </p:nvSpPr>
            <p:spPr bwMode="auto">
              <a:xfrm>
                <a:off x="4739" y="1447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97" name="Oval 145"/>
              <p:cNvSpPr>
                <a:spLocks noChangeArrowheads="1"/>
              </p:cNvSpPr>
              <p:nvPr/>
            </p:nvSpPr>
            <p:spPr bwMode="auto">
              <a:xfrm>
                <a:off x="3589" y="1224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98" name="Oval 146"/>
              <p:cNvSpPr>
                <a:spLocks noChangeArrowheads="1"/>
              </p:cNvSpPr>
              <p:nvPr/>
            </p:nvSpPr>
            <p:spPr bwMode="auto">
              <a:xfrm>
                <a:off x="4314" y="1405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999" name="Oval 147"/>
              <p:cNvSpPr>
                <a:spLocks noChangeArrowheads="1"/>
              </p:cNvSpPr>
              <p:nvPr/>
            </p:nvSpPr>
            <p:spPr bwMode="auto">
              <a:xfrm>
                <a:off x="3963" y="1006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00" name="Oval 148"/>
              <p:cNvSpPr>
                <a:spLocks noChangeArrowheads="1"/>
              </p:cNvSpPr>
              <p:nvPr/>
            </p:nvSpPr>
            <p:spPr bwMode="auto">
              <a:xfrm>
                <a:off x="2750" y="1309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01" name="Oval 149"/>
              <p:cNvSpPr>
                <a:spLocks noChangeArrowheads="1"/>
              </p:cNvSpPr>
              <p:nvPr/>
            </p:nvSpPr>
            <p:spPr bwMode="auto">
              <a:xfrm>
                <a:off x="4116" y="1819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02" name="Oval 150"/>
              <p:cNvSpPr>
                <a:spLocks noChangeArrowheads="1"/>
              </p:cNvSpPr>
              <p:nvPr/>
            </p:nvSpPr>
            <p:spPr bwMode="auto">
              <a:xfrm>
                <a:off x="4671" y="2159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03" name="Oval 151"/>
              <p:cNvSpPr>
                <a:spLocks noChangeArrowheads="1"/>
              </p:cNvSpPr>
              <p:nvPr/>
            </p:nvSpPr>
            <p:spPr bwMode="auto">
              <a:xfrm>
                <a:off x="3951" y="1575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04" name="Oval 152"/>
              <p:cNvSpPr>
                <a:spLocks noChangeArrowheads="1"/>
              </p:cNvSpPr>
              <p:nvPr/>
            </p:nvSpPr>
            <p:spPr bwMode="auto">
              <a:xfrm>
                <a:off x="3747" y="1628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05" name="Oval 153"/>
              <p:cNvSpPr>
                <a:spLocks noChangeArrowheads="1"/>
              </p:cNvSpPr>
              <p:nvPr/>
            </p:nvSpPr>
            <p:spPr bwMode="auto">
              <a:xfrm>
                <a:off x="3946" y="937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06" name="Oval 154"/>
              <p:cNvSpPr>
                <a:spLocks noChangeArrowheads="1"/>
              </p:cNvSpPr>
              <p:nvPr/>
            </p:nvSpPr>
            <p:spPr bwMode="auto">
              <a:xfrm>
                <a:off x="3844" y="1325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07" name="Oval 155"/>
              <p:cNvSpPr>
                <a:spLocks noChangeArrowheads="1"/>
              </p:cNvSpPr>
              <p:nvPr/>
            </p:nvSpPr>
            <p:spPr bwMode="auto">
              <a:xfrm>
                <a:off x="4252" y="1527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08" name="Oval 156"/>
              <p:cNvSpPr>
                <a:spLocks noChangeArrowheads="1"/>
              </p:cNvSpPr>
              <p:nvPr/>
            </p:nvSpPr>
            <p:spPr bwMode="auto">
              <a:xfrm>
                <a:off x="2438" y="926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09" name="Oval 157"/>
              <p:cNvSpPr>
                <a:spLocks noChangeArrowheads="1"/>
              </p:cNvSpPr>
              <p:nvPr/>
            </p:nvSpPr>
            <p:spPr bwMode="auto">
              <a:xfrm>
                <a:off x="3504" y="1176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10" name="Oval 158"/>
              <p:cNvSpPr>
                <a:spLocks noChangeArrowheads="1"/>
              </p:cNvSpPr>
              <p:nvPr/>
            </p:nvSpPr>
            <p:spPr bwMode="auto">
              <a:xfrm>
                <a:off x="4881" y="873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11" name="Oval 159"/>
              <p:cNvSpPr>
                <a:spLocks noChangeArrowheads="1"/>
              </p:cNvSpPr>
              <p:nvPr/>
            </p:nvSpPr>
            <p:spPr bwMode="auto">
              <a:xfrm>
                <a:off x="2506" y="980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12" name="Oval 160"/>
              <p:cNvSpPr>
                <a:spLocks noChangeArrowheads="1"/>
              </p:cNvSpPr>
              <p:nvPr/>
            </p:nvSpPr>
            <p:spPr bwMode="auto">
              <a:xfrm>
                <a:off x="4059" y="1049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13" name="Oval 161"/>
              <p:cNvSpPr>
                <a:spLocks noChangeArrowheads="1"/>
              </p:cNvSpPr>
              <p:nvPr/>
            </p:nvSpPr>
            <p:spPr bwMode="auto">
              <a:xfrm>
                <a:off x="4070" y="1336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14" name="Oval 162"/>
              <p:cNvSpPr>
                <a:spLocks noChangeArrowheads="1"/>
              </p:cNvSpPr>
              <p:nvPr/>
            </p:nvSpPr>
            <p:spPr bwMode="auto">
              <a:xfrm>
                <a:off x="2007" y="2048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15" name="Oval 163"/>
              <p:cNvSpPr>
                <a:spLocks noChangeArrowheads="1"/>
              </p:cNvSpPr>
              <p:nvPr/>
            </p:nvSpPr>
            <p:spPr bwMode="auto">
              <a:xfrm>
                <a:off x="2047" y="2866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16" name="Oval 164"/>
              <p:cNvSpPr>
                <a:spLocks noChangeArrowheads="1"/>
              </p:cNvSpPr>
              <p:nvPr/>
            </p:nvSpPr>
            <p:spPr bwMode="auto">
              <a:xfrm>
                <a:off x="2432" y="3690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17" name="Oval 165"/>
              <p:cNvSpPr>
                <a:spLocks noChangeArrowheads="1"/>
              </p:cNvSpPr>
              <p:nvPr/>
            </p:nvSpPr>
            <p:spPr bwMode="auto">
              <a:xfrm>
                <a:off x="1672" y="2702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18" name="Oval 166"/>
              <p:cNvSpPr>
                <a:spLocks noChangeArrowheads="1"/>
              </p:cNvSpPr>
              <p:nvPr/>
            </p:nvSpPr>
            <p:spPr bwMode="auto">
              <a:xfrm>
                <a:off x="1984" y="2335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19" name="Oval 167"/>
              <p:cNvSpPr>
                <a:spLocks noChangeArrowheads="1"/>
              </p:cNvSpPr>
              <p:nvPr/>
            </p:nvSpPr>
            <p:spPr bwMode="auto">
              <a:xfrm>
                <a:off x="1786" y="3563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20" name="Oval 168"/>
              <p:cNvSpPr>
                <a:spLocks noChangeArrowheads="1"/>
              </p:cNvSpPr>
              <p:nvPr/>
            </p:nvSpPr>
            <p:spPr bwMode="auto">
              <a:xfrm>
                <a:off x="2035" y="2978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21" name="Oval 169"/>
              <p:cNvSpPr>
                <a:spLocks noChangeArrowheads="1"/>
              </p:cNvSpPr>
              <p:nvPr/>
            </p:nvSpPr>
            <p:spPr bwMode="auto">
              <a:xfrm>
                <a:off x="3169" y="3132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22" name="Oval 170"/>
              <p:cNvSpPr>
                <a:spLocks noChangeArrowheads="1"/>
              </p:cNvSpPr>
              <p:nvPr/>
            </p:nvSpPr>
            <p:spPr bwMode="auto">
              <a:xfrm>
                <a:off x="1667" y="3711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23" name="Oval 171"/>
              <p:cNvSpPr>
                <a:spLocks noChangeArrowheads="1"/>
              </p:cNvSpPr>
              <p:nvPr/>
            </p:nvSpPr>
            <p:spPr bwMode="auto">
              <a:xfrm>
                <a:off x="1145" y="2383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24" name="Oval 172"/>
              <p:cNvSpPr>
                <a:spLocks noChangeArrowheads="1"/>
              </p:cNvSpPr>
              <p:nvPr/>
            </p:nvSpPr>
            <p:spPr bwMode="auto">
              <a:xfrm>
                <a:off x="2421" y="3063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25" name="Oval 173"/>
              <p:cNvSpPr>
                <a:spLocks noChangeArrowheads="1"/>
              </p:cNvSpPr>
              <p:nvPr/>
            </p:nvSpPr>
            <p:spPr bwMode="auto">
              <a:xfrm>
                <a:off x="1457" y="2749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26" name="Oval 174"/>
              <p:cNvSpPr>
                <a:spLocks noChangeArrowheads="1"/>
              </p:cNvSpPr>
              <p:nvPr/>
            </p:nvSpPr>
            <p:spPr bwMode="auto">
              <a:xfrm>
                <a:off x="2115" y="3462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27" name="Oval 175"/>
              <p:cNvSpPr>
                <a:spLocks noChangeArrowheads="1"/>
              </p:cNvSpPr>
              <p:nvPr/>
            </p:nvSpPr>
            <p:spPr bwMode="auto">
              <a:xfrm>
                <a:off x="1650" y="3424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28" name="Oval 176"/>
              <p:cNvSpPr>
                <a:spLocks noChangeArrowheads="1"/>
              </p:cNvSpPr>
              <p:nvPr/>
            </p:nvSpPr>
            <p:spPr bwMode="auto">
              <a:xfrm>
                <a:off x="2466" y="2877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29" name="Oval 177"/>
              <p:cNvSpPr>
                <a:spLocks noChangeArrowheads="1"/>
              </p:cNvSpPr>
              <p:nvPr/>
            </p:nvSpPr>
            <p:spPr bwMode="auto">
              <a:xfrm>
                <a:off x="2477" y="2994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30" name="Oval 178"/>
              <p:cNvSpPr>
                <a:spLocks noChangeArrowheads="1"/>
              </p:cNvSpPr>
              <p:nvPr/>
            </p:nvSpPr>
            <p:spPr bwMode="auto">
              <a:xfrm>
                <a:off x="1950" y="2005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31" name="Oval 179"/>
              <p:cNvSpPr>
                <a:spLocks noChangeArrowheads="1"/>
              </p:cNvSpPr>
              <p:nvPr/>
            </p:nvSpPr>
            <p:spPr bwMode="auto">
              <a:xfrm>
                <a:off x="2183" y="1798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32" name="Oval 180"/>
              <p:cNvSpPr>
                <a:spLocks noChangeArrowheads="1"/>
              </p:cNvSpPr>
              <p:nvPr/>
            </p:nvSpPr>
            <p:spPr bwMode="auto">
              <a:xfrm>
                <a:off x="3214" y="2197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33" name="Oval 181"/>
              <p:cNvSpPr>
                <a:spLocks noChangeArrowheads="1"/>
              </p:cNvSpPr>
              <p:nvPr/>
            </p:nvSpPr>
            <p:spPr bwMode="auto">
              <a:xfrm>
                <a:off x="2806" y="4158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34" name="Oval 182"/>
              <p:cNvSpPr>
                <a:spLocks noChangeArrowheads="1"/>
              </p:cNvSpPr>
              <p:nvPr/>
            </p:nvSpPr>
            <p:spPr bwMode="auto">
              <a:xfrm>
                <a:off x="981" y="4004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35" name="Oval 183"/>
              <p:cNvSpPr>
                <a:spLocks noChangeArrowheads="1"/>
              </p:cNvSpPr>
              <p:nvPr/>
            </p:nvSpPr>
            <p:spPr bwMode="auto">
              <a:xfrm>
                <a:off x="2035" y="3377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36" name="Oval 184"/>
              <p:cNvSpPr>
                <a:spLocks noChangeArrowheads="1"/>
              </p:cNvSpPr>
              <p:nvPr/>
            </p:nvSpPr>
            <p:spPr bwMode="auto">
              <a:xfrm>
                <a:off x="1610" y="3159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37" name="Oval 185"/>
              <p:cNvSpPr>
                <a:spLocks noChangeArrowheads="1"/>
              </p:cNvSpPr>
              <p:nvPr/>
            </p:nvSpPr>
            <p:spPr bwMode="auto">
              <a:xfrm>
                <a:off x="1372" y="3047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38" name="Oval 186"/>
              <p:cNvSpPr>
                <a:spLocks noChangeArrowheads="1"/>
              </p:cNvSpPr>
              <p:nvPr/>
            </p:nvSpPr>
            <p:spPr bwMode="auto">
              <a:xfrm>
                <a:off x="1225" y="2579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39" name="Oval 187"/>
              <p:cNvSpPr>
                <a:spLocks noChangeArrowheads="1"/>
              </p:cNvSpPr>
              <p:nvPr/>
            </p:nvSpPr>
            <p:spPr bwMode="auto">
              <a:xfrm>
                <a:off x="2296" y="3462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40" name="Oval 188"/>
              <p:cNvSpPr>
                <a:spLocks noChangeArrowheads="1"/>
              </p:cNvSpPr>
              <p:nvPr/>
            </p:nvSpPr>
            <p:spPr bwMode="auto">
              <a:xfrm>
                <a:off x="1791" y="3462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41" name="Oval 189"/>
              <p:cNvSpPr>
                <a:spLocks noChangeArrowheads="1"/>
              </p:cNvSpPr>
              <p:nvPr/>
            </p:nvSpPr>
            <p:spPr bwMode="auto">
              <a:xfrm>
                <a:off x="2132" y="3169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42" name="Oval 190"/>
              <p:cNvSpPr>
                <a:spLocks noChangeArrowheads="1"/>
              </p:cNvSpPr>
              <p:nvPr/>
            </p:nvSpPr>
            <p:spPr bwMode="auto">
              <a:xfrm>
                <a:off x="1831" y="3063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43" name="Oval 191"/>
              <p:cNvSpPr>
                <a:spLocks noChangeArrowheads="1"/>
              </p:cNvSpPr>
              <p:nvPr/>
            </p:nvSpPr>
            <p:spPr bwMode="auto">
              <a:xfrm>
                <a:off x="1763" y="2893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44" name="Oval 192"/>
              <p:cNvSpPr>
                <a:spLocks noChangeArrowheads="1"/>
              </p:cNvSpPr>
              <p:nvPr/>
            </p:nvSpPr>
            <p:spPr bwMode="auto">
              <a:xfrm>
                <a:off x="2353" y="2452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45" name="Oval 193"/>
              <p:cNvSpPr>
                <a:spLocks noChangeArrowheads="1"/>
              </p:cNvSpPr>
              <p:nvPr/>
            </p:nvSpPr>
            <p:spPr bwMode="auto">
              <a:xfrm>
                <a:off x="2602" y="2702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46" name="Oval 194"/>
              <p:cNvSpPr>
                <a:spLocks noChangeArrowheads="1"/>
              </p:cNvSpPr>
              <p:nvPr/>
            </p:nvSpPr>
            <p:spPr bwMode="auto">
              <a:xfrm>
                <a:off x="3577" y="4046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47" name="Oval 195"/>
              <p:cNvSpPr>
                <a:spLocks noChangeArrowheads="1"/>
              </p:cNvSpPr>
              <p:nvPr/>
            </p:nvSpPr>
            <p:spPr bwMode="auto">
              <a:xfrm>
                <a:off x="1134" y="2659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48" name="Oval 196"/>
              <p:cNvSpPr>
                <a:spLocks noChangeArrowheads="1"/>
              </p:cNvSpPr>
              <p:nvPr/>
            </p:nvSpPr>
            <p:spPr bwMode="auto">
              <a:xfrm>
                <a:off x="1372" y="2595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49" name="Oval 197"/>
              <p:cNvSpPr>
                <a:spLocks noChangeArrowheads="1"/>
              </p:cNvSpPr>
              <p:nvPr/>
            </p:nvSpPr>
            <p:spPr bwMode="auto">
              <a:xfrm>
                <a:off x="2823" y="2691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50" name="Oval 198"/>
              <p:cNvSpPr>
                <a:spLocks noChangeArrowheads="1"/>
              </p:cNvSpPr>
              <p:nvPr/>
            </p:nvSpPr>
            <p:spPr bwMode="auto">
              <a:xfrm>
                <a:off x="1814" y="2308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51" name="Oval 199"/>
              <p:cNvSpPr>
                <a:spLocks noChangeArrowheads="1"/>
              </p:cNvSpPr>
              <p:nvPr/>
            </p:nvSpPr>
            <p:spPr bwMode="auto">
              <a:xfrm>
                <a:off x="1117" y="2866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52" name="Oval 200"/>
              <p:cNvSpPr>
                <a:spLocks noChangeArrowheads="1"/>
              </p:cNvSpPr>
              <p:nvPr/>
            </p:nvSpPr>
            <p:spPr bwMode="auto">
              <a:xfrm>
                <a:off x="2313" y="3435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53" name="Oval 201"/>
              <p:cNvSpPr>
                <a:spLocks noChangeArrowheads="1"/>
              </p:cNvSpPr>
              <p:nvPr/>
            </p:nvSpPr>
            <p:spPr bwMode="auto">
              <a:xfrm>
                <a:off x="3186" y="3137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54" name="Oval 202"/>
              <p:cNvSpPr>
                <a:spLocks noChangeArrowheads="1"/>
              </p:cNvSpPr>
              <p:nvPr/>
            </p:nvSpPr>
            <p:spPr bwMode="auto">
              <a:xfrm>
                <a:off x="3469" y="2787"/>
                <a:ext cx="52" cy="4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55" name="Oval 203"/>
              <p:cNvSpPr>
                <a:spLocks noChangeArrowheads="1"/>
              </p:cNvSpPr>
              <p:nvPr/>
            </p:nvSpPr>
            <p:spPr bwMode="auto">
              <a:xfrm>
                <a:off x="2443" y="2989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56" name="Oval 204"/>
              <p:cNvSpPr>
                <a:spLocks noChangeArrowheads="1"/>
              </p:cNvSpPr>
              <p:nvPr/>
            </p:nvSpPr>
            <p:spPr bwMode="auto">
              <a:xfrm>
                <a:off x="3401" y="3387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57" name="Oval 205"/>
              <p:cNvSpPr>
                <a:spLocks noChangeArrowheads="1"/>
              </p:cNvSpPr>
              <p:nvPr/>
            </p:nvSpPr>
            <p:spPr bwMode="auto">
              <a:xfrm>
                <a:off x="1854" y="3424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58" name="Oval 206"/>
              <p:cNvSpPr>
                <a:spLocks noChangeArrowheads="1"/>
              </p:cNvSpPr>
              <p:nvPr/>
            </p:nvSpPr>
            <p:spPr bwMode="auto">
              <a:xfrm>
                <a:off x="1287" y="3664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59" name="Oval 207"/>
              <p:cNvSpPr>
                <a:spLocks noChangeArrowheads="1"/>
              </p:cNvSpPr>
              <p:nvPr/>
            </p:nvSpPr>
            <p:spPr bwMode="auto">
              <a:xfrm>
                <a:off x="1944" y="3079"/>
                <a:ext cx="52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60" name="Oval 208"/>
              <p:cNvSpPr>
                <a:spLocks noChangeArrowheads="1"/>
              </p:cNvSpPr>
              <p:nvPr/>
            </p:nvSpPr>
            <p:spPr bwMode="auto">
              <a:xfrm>
                <a:off x="2931" y="2840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61" name="Oval 209"/>
              <p:cNvSpPr>
                <a:spLocks noChangeArrowheads="1"/>
              </p:cNvSpPr>
              <p:nvPr/>
            </p:nvSpPr>
            <p:spPr bwMode="auto">
              <a:xfrm>
                <a:off x="1304" y="3238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62" name="Oval 210"/>
              <p:cNvSpPr>
                <a:spLocks noChangeArrowheads="1"/>
              </p:cNvSpPr>
              <p:nvPr/>
            </p:nvSpPr>
            <p:spPr bwMode="auto">
              <a:xfrm>
                <a:off x="2540" y="3334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63" name="Oval 211"/>
              <p:cNvSpPr>
                <a:spLocks noChangeArrowheads="1"/>
              </p:cNvSpPr>
              <p:nvPr/>
            </p:nvSpPr>
            <p:spPr bwMode="auto">
              <a:xfrm>
                <a:off x="1667" y="3074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64" name="Oval 212"/>
              <p:cNvSpPr>
                <a:spLocks noChangeArrowheads="1"/>
              </p:cNvSpPr>
              <p:nvPr/>
            </p:nvSpPr>
            <p:spPr bwMode="auto">
              <a:xfrm>
                <a:off x="2477" y="3153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65" name="Oval 213"/>
              <p:cNvSpPr>
                <a:spLocks noChangeArrowheads="1"/>
              </p:cNvSpPr>
              <p:nvPr/>
            </p:nvSpPr>
            <p:spPr bwMode="auto">
              <a:xfrm>
                <a:off x="1315" y="3594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66" name="Oval 214"/>
              <p:cNvSpPr>
                <a:spLocks noChangeArrowheads="1"/>
              </p:cNvSpPr>
              <p:nvPr/>
            </p:nvSpPr>
            <p:spPr bwMode="auto">
              <a:xfrm>
                <a:off x="2154" y="2319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67" name="Oval 215"/>
              <p:cNvSpPr>
                <a:spLocks noChangeArrowheads="1"/>
              </p:cNvSpPr>
              <p:nvPr/>
            </p:nvSpPr>
            <p:spPr bwMode="auto">
              <a:xfrm>
                <a:off x="1746" y="2330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68" name="Oval 216"/>
              <p:cNvSpPr>
                <a:spLocks noChangeArrowheads="1"/>
              </p:cNvSpPr>
              <p:nvPr/>
            </p:nvSpPr>
            <p:spPr bwMode="auto">
              <a:xfrm>
                <a:off x="2415" y="3334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69" name="Oval 217"/>
              <p:cNvSpPr>
                <a:spLocks noChangeArrowheads="1"/>
              </p:cNvSpPr>
              <p:nvPr/>
            </p:nvSpPr>
            <p:spPr bwMode="auto">
              <a:xfrm>
                <a:off x="1865" y="3685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70" name="Oval 218"/>
              <p:cNvSpPr>
                <a:spLocks noChangeArrowheads="1"/>
              </p:cNvSpPr>
              <p:nvPr/>
            </p:nvSpPr>
            <p:spPr bwMode="auto">
              <a:xfrm>
                <a:off x="2959" y="2595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071" name="Oval 219"/>
              <p:cNvSpPr>
                <a:spLocks noChangeArrowheads="1"/>
              </p:cNvSpPr>
              <p:nvPr/>
            </p:nvSpPr>
            <p:spPr bwMode="auto">
              <a:xfrm>
                <a:off x="1644" y="3031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60610" name="Group 421"/>
            <p:cNvGrpSpPr>
              <a:grpSpLocks/>
            </p:cNvGrpSpPr>
            <p:nvPr/>
          </p:nvGrpSpPr>
          <p:grpSpPr bwMode="auto">
            <a:xfrm>
              <a:off x="918" y="926"/>
              <a:ext cx="3855" cy="3312"/>
              <a:chOff x="918" y="926"/>
              <a:chExt cx="3855" cy="3312"/>
            </a:xfrm>
          </p:grpSpPr>
          <p:sp>
            <p:nvSpPr>
              <p:cNvPr id="60672" name="Oval 221"/>
              <p:cNvSpPr>
                <a:spLocks noChangeArrowheads="1"/>
              </p:cNvSpPr>
              <p:nvPr/>
            </p:nvSpPr>
            <p:spPr bwMode="auto">
              <a:xfrm>
                <a:off x="1225" y="3105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673" name="Oval 222"/>
              <p:cNvSpPr>
                <a:spLocks noChangeArrowheads="1"/>
              </p:cNvSpPr>
              <p:nvPr/>
            </p:nvSpPr>
            <p:spPr bwMode="auto">
              <a:xfrm>
                <a:off x="2835" y="4190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674" name="Oval 223"/>
              <p:cNvSpPr>
                <a:spLocks noChangeArrowheads="1"/>
              </p:cNvSpPr>
              <p:nvPr/>
            </p:nvSpPr>
            <p:spPr bwMode="auto">
              <a:xfrm>
                <a:off x="2013" y="2441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675" name="Oval 224"/>
              <p:cNvSpPr>
                <a:spLocks noChangeArrowheads="1"/>
              </p:cNvSpPr>
              <p:nvPr/>
            </p:nvSpPr>
            <p:spPr bwMode="auto">
              <a:xfrm>
                <a:off x="2358" y="3610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676" name="Oval 225"/>
              <p:cNvSpPr>
                <a:spLocks noChangeArrowheads="1"/>
              </p:cNvSpPr>
              <p:nvPr/>
            </p:nvSpPr>
            <p:spPr bwMode="auto">
              <a:xfrm>
                <a:off x="2755" y="3446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677" name="Oval 226"/>
              <p:cNvSpPr>
                <a:spLocks noChangeArrowheads="1"/>
              </p:cNvSpPr>
              <p:nvPr/>
            </p:nvSpPr>
            <p:spPr bwMode="auto">
              <a:xfrm>
                <a:off x="1638" y="3568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678" name="Oval 227"/>
              <p:cNvSpPr>
                <a:spLocks noChangeArrowheads="1"/>
              </p:cNvSpPr>
              <p:nvPr/>
            </p:nvSpPr>
            <p:spPr bwMode="auto">
              <a:xfrm>
                <a:off x="1593" y="3286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679" name="Oval 228"/>
              <p:cNvSpPr>
                <a:spLocks noChangeArrowheads="1"/>
              </p:cNvSpPr>
              <p:nvPr/>
            </p:nvSpPr>
            <p:spPr bwMode="auto">
              <a:xfrm>
                <a:off x="1372" y="3339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680" name="Oval 229"/>
              <p:cNvSpPr>
                <a:spLocks noChangeArrowheads="1"/>
              </p:cNvSpPr>
              <p:nvPr/>
            </p:nvSpPr>
            <p:spPr bwMode="auto">
              <a:xfrm>
                <a:off x="1962" y="2133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681" name="Oval 230"/>
              <p:cNvSpPr>
                <a:spLocks noChangeArrowheads="1"/>
              </p:cNvSpPr>
              <p:nvPr/>
            </p:nvSpPr>
            <p:spPr bwMode="auto">
              <a:xfrm>
                <a:off x="3163" y="3010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682" name="Oval 231"/>
              <p:cNvSpPr>
                <a:spLocks noChangeArrowheads="1"/>
              </p:cNvSpPr>
              <p:nvPr/>
            </p:nvSpPr>
            <p:spPr bwMode="auto">
              <a:xfrm>
                <a:off x="2064" y="3664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683" name="Oval 232"/>
              <p:cNvSpPr>
                <a:spLocks noChangeArrowheads="1"/>
              </p:cNvSpPr>
              <p:nvPr/>
            </p:nvSpPr>
            <p:spPr bwMode="auto">
              <a:xfrm>
                <a:off x="2954" y="3690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684" name="Oval 233"/>
              <p:cNvSpPr>
                <a:spLocks noChangeArrowheads="1"/>
              </p:cNvSpPr>
              <p:nvPr/>
            </p:nvSpPr>
            <p:spPr bwMode="auto">
              <a:xfrm>
                <a:off x="1599" y="2069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685" name="Oval 234"/>
              <p:cNvSpPr>
                <a:spLocks noChangeArrowheads="1"/>
              </p:cNvSpPr>
              <p:nvPr/>
            </p:nvSpPr>
            <p:spPr bwMode="auto">
              <a:xfrm>
                <a:off x="2098" y="1958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686" name="Oval 235"/>
              <p:cNvSpPr>
                <a:spLocks noChangeArrowheads="1"/>
              </p:cNvSpPr>
              <p:nvPr/>
            </p:nvSpPr>
            <p:spPr bwMode="auto">
              <a:xfrm>
                <a:off x="1542" y="2128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687" name="Oval 236"/>
              <p:cNvSpPr>
                <a:spLocks noChangeArrowheads="1"/>
              </p:cNvSpPr>
              <p:nvPr/>
            </p:nvSpPr>
            <p:spPr bwMode="auto">
              <a:xfrm>
                <a:off x="2506" y="3765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688" name="Oval 237"/>
              <p:cNvSpPr>
                <a:spLocks noChangeArrowheads="1"/>
              </p:cNvSpPr>
              <p:nvPr/>
            </p:nvSpPr>
            <p:spPr bwMode="auto">
              <a:xfrm>
                <a:off x="1916" y="3175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689" name="Oval 238"/>
              <p:cNvSpPr>
                <a:spLocks noChangeArrowheads="1"/>
              </p:cNvSpPr>
              <p:nvPr/>
            </p:nvSpPr>
            <p:spPr bwMode="auto">
              <a:xfrm>
                <a:off x="2426" y="3164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690" name="Oval 239"/>
              <p:cNvSpPr>
                <a:spLocks noChangeArrowheads="1"/>
              </p:cNvSpPr>
              <p:nvPr/>
            </p:nvSpPr>
            <p:spPr bwMode="auto">
              <a:xfrm>
                <a:off x="2562" y="2877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691" name="Oval 240"/>
              <p:cNvSpPr>
                <a:spLocks noChangeArrowheads="1"/>
              </p:cNvSpPr>
              <p:nvPr/>
            </p:nvSpPr>
            <p:spPr bwMode="auto">
              <a:xfrm>
                <a:off x="2035" y="3377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692" name="Oval 241"/>
              <p:cNvSpPr>
                <a:spLocks noChangeArrowheads="1"/>
              </p:cNvSpPr>
              <p:nvPr/>
            </p:nvSpPr>
            <p:spPr bwMode="auto">
              <a:xfrm>
                <a:off x="2715" y="3605"/>
                <a:ext cx="52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693" name="Oval 242"/>
              <p:cNvSpPr>
                <a:spLocks noChangeArrowheads="1"/>
              </p:cNvSpPr>
              <p:nvPr/>
            </p:nvSpPr>
            <p:spPr bwMode="auto">
              <a:xfrm>
                <a:off x="3719" y="3307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694" name="Oval 243"/>
              <p:cNvSpPr>
                <a:spLocks noChangeArrowheads="1"/>
              </p:cNvSpPr>
              <p:nvPr/>
            </p:nvSpPr>
            <p:spPr bwMode="auto">
              <a:xfrm>
                <a:off x="2460" y="2441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695" name="Oval 244"/>
              <p:cNvSpPr>
                <a:spLocks noChangeArrowheads="1"/>
              </p:cNvSpPr>
              <p:nvPr/>
            </p:nvSpPr>
            <p:spPr bwMode="auto">
              <a:xfrm>
                <a:off x="2081" y="1708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696" name="Oval 245"/>
              <p:cNvSpPr>
                <a:spLocks noChangeArrowheads="1"/>
              </p:cNvSpPr>
              <p:nvPr/>
            </p:nvSpPr>
            <p:spPr bwMode="auto">
              <a:xfrm>
                <a:off x="2733" y="2925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697" name="Oval 246"/>
              <p:cNvSpPr>
                <a:spLocks noChangeArrowheads="1"/>
              </p:cNvSpPr>
              <p:nvPr/>
            </p:nvSpPr>
            <p:spPr bwMode="auto">
              <a:xfrm>
                <a:off x="2132" y="3206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698" name="Oval 247"/>
              <p:cNvSpPr>
                <a:spLocks noChangeArrowheads="1"/>
              </p:cNvSpPr>
              <p:nvPr/>
            </p:nvSpPr>
            <p:spPr bwMode="auto">
              <a:xfrm>
                <a:off x="1310" y="2654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699" name="Oval 248"/>
              <p:cNvSpPr>
                <a:spLocks noChangeArrowheads="1"/>
              </p:cNvSpPr>
              <p:nvPr/>
            </p:nvSpPr>
            <p:spPr bwMode="auto">
              <a:xfrm>
                <a:off x="2432" y="3329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700" name="Oval 249"/>
              <p:cNvSpPr>
                <a:spLocks noChangeArrowheads="1"/>
              </p:cNvSpPr>
              <p:nvPr/>
            </p:nvSpPr>
            <p:spPr bwMode="auto">
              <a:xfrm>
                <a:off x="2086" y="2000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701" name="Oval 250"/>
              <p:cNvSpPr>
                <a:spLocks noChangeArrowheads="1"/>
              </p:cNvSpPr>
              <p:nvPr/>
            </p:nvSpPr>
            <p:spPr bwMode="auto">
              <a:xfrm>
                <a:off x="1899" y="2425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702" name="Oval 251"/>
              <p:cNvSpPr>
                <a:spLocks noChangeArrowheads="1"/>
              </p:cNvSpPr>
              <p:nvPr/>
            </p:nvSpPr>
            <p:spPr bwMode="auto">
              <a:xfrm>
                <a:off x="2988" y="3749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703" name="Oval 252"/>
              <p:cNvSpPr>
                <a:spLocks noChangeArrowheads="1"/>
              </p:cNvSpPr>
              <p:nvPr/>
            </p:nvSpPr>
            <p:spPr bwMode="auto">
              <a:xfrm>
                <a:off x="3401" y="3435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704" name="Oval 253"/>
              <p:cNvSpPr>
                <a:spLocks noChangeArrowheads="1"/>
              </p:cNvSpPr>
              <p:nvPr/>
            </p:nvSpPr>
            <p:spPr bwMode="auto">
              <a:xfrm>
                <a:off x="1723" y="2292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705" name="Oval 254"/>
              <p:cNvSpPr>
                <a:spLocks noChangeArrowheads="1"/>
              </p:cNvSpPr>
              <p:nvPr/>
            </p:nvSpPr>
            <p:spPr bwMode="auto">
              <a:xfrm>
                <a:off x="2166" y="2834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706" name="Oval 255"/>
              <p:cNvSpPr>
                <a:spLocks noChangeArrowheads="1"/>
              </p:cNvSpPr>
              <p:nvPr/>
            </p:nvSpPr>
            <p:spPr bwMode="auto">
              <a:xfrm>
                <a:off x="1525" y="2829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707" name="Oval 256"/>
              <p:cNvSpPr>
                <a:spLocks noChangeArrowheads="1"/>
              </p:cNvSpPr>
              <p:nvPr/>
            </p:nvSpPr>
            <p:spPr bwMode="auto">
              <a:xfrm>
                <a:off x="2568" y="4020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708" name="Oval 257"/>
              <p:cNvSpPr>
                <a:spLocks noChangeArrowheads="1"/>
              </p:cNvSpPr>
              <p:nvPr/>
            </p:nvSpPr>
            <p:spPr bwMode="auto">
              <a:xfrm>
                <a:off x="2789" y="2664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709" name="Oval 258"/>
              <p:cNvSpPr>
                <a:spLocks noChangeArrowheads="1"/>
              </p:cNvSpPr>
              <p:nvPr/>
            </p:nvSpPr>
            <p:spPr bwMode="auto">
              <a:xfrm>
                <a:off x="2245" y="3414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710" name="Oval 259"/>
              <p:cNvSpPr>
                <a:spLocks noChangeArrowheads="1"/>
              </p:cNvSpPr>
              <p:nvPr/>
            </p:nvSpPr>
            <p:spPr bwMode="auto">
              <a:xfrm>
                <a:off x="2273" y="3621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711" name="Oval 260"/>
              <p:cNvSpPr>
                <a:spLocks noChangeArrowheads="1"/>
              </p:cNvSpPr>
              <p:nvPr/>
            </p:nvSpPr>
            <p:spPr bwMode="auto">
              <a:xfrm>
                <a:off x="2948" y="3159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712" name="Oval 261"/>
              <p:cNvSpPr>
                <a:spLocks noChangeArrowheads="1"/>
              </p:cNvSpPr>
              <p:nvPr/>
            </p:nvSpPr>
            <p:spPr bwMode="auto">
              <a:xfrm>
                <a:off x="1899" y="3653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713" name="Oval 262"/>
              <p:cNvSpPr>
                <a:spLocks noChangeArrowheads="1"/>
              </p:cNvSpPr>
              <p:nvPr/>
            </p:nvSpPr>
            <p:spPr bwMode="auto">
              <a:xfrm>
                <a:off x="1996" y="3095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714" name="Oval 263"/>
              <p:cNvSpPr>
                <a:spLocks noChangeArrowheads="1"/>
              </p:cNvSpPr>
              <p:nvPr/>
            </p:nvSpPr>
            <p:spPr bwMode="auto">
              <a:xfrm>
                <a:off x="1196" y="2893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715" name="Oval 264"/>
              <p:cNvSpPr>
                <a:spLocks noChangeArrowheads="1"/>
              </p:cNvSpPr>
              <p:nvPr/>
            </p:nvSpPr>
            <p:spPr bwMode="auto">
              <a:xfrm>
                <a:off x="918" y="2276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716" name="Oval 265"/>
              <p:cNvSpPr>
                <a:spLocks noChangeArrowheads="1"/>
              </p:cNvSpPr>
              <p:nvPr/>
            </p:nvSpPr>
            <p:spPr bwMode="auto">
              <a:xfrm>
                <a:off x="1593" y="2951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717" name="Oval 266"/>
              <p:cNvSpPr>
                <a:spLocks noChangeArrowheads="1"/>
              </p:cNvSpPr>
              <p:nvPr/>
            </p:nvSpPr>
            <p:spPr bwMode="auto">
              <a:xfrm>
                <a:off x="2290" y="3361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718" name="Oval 267"/>
              <p:cNvSpPr>
                <a:spLocks noChangeArrowheads="1"/>
              </p:cNvSpPr>
              <p:nvPr/>
            </p:nvSpPr>
            <p:spPr bwMode="auto">
              <a:xfrm>
                <a:off x="1712" y="2128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719" name="Oval 268"/>
              <p:cNvSpPr>
                <a:spLocks noChangeArrowheads="1"/>
              </p:cNvSpPr>
              <p:nvPr/>
            </p:nvSpPr>
            <p:spPr bwMode="auto">
              <a:xfrm>
                <a:off x="1151" y="2585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720" name="Oval 269"/>
              <p:cNvSpPr>
                <a:spLocks noChangeArrowheads="1"/>
              </p:cNvSpPr>
              <p:nvPr/>
            </p:nvSpPr>
            <p:spPr bwMode="auto">
              <a:xfrm>
                <a:off x="2846" y="2925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721" name="Oval 270"/>
              <p:cNvSpPr>
                <a:spLocks noChangeArrowheads="1"/>
              </p:cNvSpPr>
              <p:nvPr/>
            </p:nvSpPr>
            <p:spPr bwMode="auto">
              <a:xfrm>
                <a:off x="1587" y="2675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722" name="Oval 271"/>
              <p:cNvSpPr>
                <a:spLocks noChangeArrowheads="1"/>
              </p:cNvSpPr>
              <p:nvPr/>
            </p:nvSpPr>
            <p:spPr bwMode="auto">
              <a:xfrm>
                <a:off x="2081" y="3339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723" name="Oval 272"/>
              <p:cNvSpPr>
                <a:spLocks noChangeArrowheads="1"/>
              </p:cNvSpPr>
              <p:nvPr/>
            </p:nvSpPr>
            <p:spPr bwMode="auto">
              <a:xfrm>
                <a:off x="2092" y="2569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724" name="Oval 273"/>
              <p:cNvSpPr>
                <a:spLocks noChangeArrowheads="1"/>
              </p:cNvSpPr>
              <p:nvPr/>
            </p:nvSpPr>
            <p:spPr bwMode="auto">
              <a:xfrm>
                <a:off x="1916" y="2904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725" name="Oval 274"/>
              <p:cNvSpPr>
                <a:spLocks noChangeArrowheads="1"/>
              </p:cNvSpPr>
              <p:nvPr/>
            </p:nvSpPr>
            <p:spPr bwMode="auto">
              <a:xfrm>
                <a:off x="2370" y="2702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726" name="Oval 275"/>
              <p:cNvSpPr>
                <a:spLocks noChangeArrowheads="1"/>
              </p:cNvSpPr>
              <p:nvPr/>
            </p:nvSpPr>
            <p:spPr bwMode="auto">
              <a:xfrm>
                <a:off x="1905" y="3648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727" name="Oval 276"/>
              <p:cNvSpPr>
                <a:spLocks noChangeArrowheads="1"/>
              </p:cNvSpPr>
              <p:nvPr/>
            </p:nvSpPr>
            <p:spPr bwMode="auto">
              <a:xfrm>
                <a:off x="918" y="2181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728" name="Oval 277"/>
              <p:cNvSpPr>
                <a:spLocks noChangeArrowheads="1"/>
              </p:cNvSpPr>
              <p:nvPr/>
            </p:nvSpPr>
            <p:spPr bwMode="auto">
              <a:xfrm>
                <a:off x="1366" y="2808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729" name="Oval 278"/>
              <p:cNvSpPr>
                <a:spLocks noChangeArrowheads="1"/>
              </p:cNvSpPr>
              <p:nvPr/>
            </p:nvSpPr>
            <p:spPr bwMode="auto">
              <a:xfrm>
                <a:off x="2262" y="4142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730" name="Oval 279"/>
              <p:cNvSpPr>
                <a:spLocks noChangeArrowheads="1"/>
              </p:cNvSpPr>
              <p:nvPr/>
            </p:nvSpPr>
            <p:spPr bwMode="auto">
              <a:xfrm>
                <a:off x="1208" y="2787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731" name="Oval 280"/>
              <p:cNvSpPr>
                <a:spLocks noChangeArrowheads="1"/>
              </p:cNvSpPr>
              <p:nvPr/>
            </p:nvSpPr>
            <p:spPr bwMode="auto">
              <a:xfrm>
                <a:off x="1848" y="2330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732" name="Oval 281"/>
              <p:cNvSpPr>
                <a:spLocks noChangeArrowheads="1"/>
              </p:cNvSpPr>
              <p:nvPr/>
            </p:nvSpPr>
            <p:spPr bwMode="auto">
              <a:xfrm>
                <a:off x="1429" y="2691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733" name="Oval 282"/>
              <p:cNvSpPr>
                <a:spLocks noChangeArrowheads="1"/>
              </p:cNvSpPr>
              <p:nvPr/>
            </p:nvSpPr>
            <p:spPr bwMode="auto">
              <a:xfrm>
                <a:off x="1264" y="2271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734" name="Oval 283"/>
              <p:cNvSpPr>
                <a:spLocks noChangeArrowheads="1"/>
              </p:cNvSpPr>
              <p:nvPr/>
            </p:nvSpPr>
            <p:spPr bwMode="auto">
              <a:xfrm>
                <a:off x="1372" y="2303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735" name="Oval 284"/>
              <p:cNvSpPr>
                <a:spLocks noChangeArrowheads="1"/>
              </p:cNvSpPr>
              <p:nvPr/>
            </p:nvSpPr>
            <p:spPr bwMode="auto">
              <a:xfrm>
                <a:off x="1808" y="3568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736" name="Oval 285"/>
              <p:cNvSpPr>
                <a:spLocks noChangeArrowheads="1"/>
              </p:cNvSpPr>
              <p:nvPr/>
            </p:nvSpPr>
            <p:spPr bwMode="auto">
              <a:xfrm>
                <a:off x="2007" y="2037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737" name="Oval 286"/>
              <p:cNvSpPr>
                <a:spLocks noChangeArrowheads="1"/>
              </p:cNvSpPr>
              <p:nvPr/>
            </p:nvSpPr>
            <p:spPr bwMode="auto">
              <a:xfrm>
                <a:off x="2840" y="2829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738" name="Oval 287"/>
              <p:cNvSpPr>
                <a:spLocks noChangeArrowheads="1"/>
              </p:cNvSpPr>
              <p:nvPr/>
            </p:nvSpPr>
            <p:spPr bwMode="auto">
              <a:xfrm>
                <a:off x="1916" y="3042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739" name="Oval 288"/>
              <p:cNvSpPr>
                <a:spLocks noChangeArrowheads="1"/>
              </p:cNvSpPr>
              <p:nvPr/>
            </p:nvSpPr>
            <p:spPr bwMode="auto">
              <a:xfrm>
                <a:off x="1020" y="3281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740" name="Oval 289"/>
              <p:cNvSpPr>
                <a:spLocks noChangeArrowheads="1"/>
              </p:cNvSpPr>
              <p:nvPr/>
            </p:nvSpPr>
            <p:spPr bwMode="auto">
              <a:xfrm>
                <a:off x="2098" y="3924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741" name="Oval 290"/>
              <p:cNvSpPr>
                <a:spLocks noChangeArrowheads="1"/>
              </p:cNvSpPr>
              <p:nvPr/>
            </p:nvSpPr>
            <p:spPr bwMode="auto">
              <a:xfrm>
                <a:off x="2143" y="2930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742" name="Oval 291"/>
              <p:cNvSpPr>
                <a:spLocks noChangeArrowheads="1"/>
              </p:cNvSpPr>
              <p:nvPr/>
            </p:nvSpPr>
            <p:spPr bwMode="auto">
              <a:xfrm>
                <a:off x="2313" y="3834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743" name="Oval 292"/>
              <p:cNvSpPr>
                <a:spLocks noChangeArrowheads="1"/>
              </p:cNvSpPr>
              <p:nvPr/>
            </p:nvSpPr>
            <p:spPr bwMode="auto">
              <a:xfrm>
                <a:off x="2443" y="3531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744" name="Oval 293"/>
              <p:cNvSpPr>
                <a:spLocks noChangeArrowheads="1"/>
              </p:cNvSpPr>
              <p:nvPr/>
            </p:nvSpPr>
            <p:spPr bwMode="auto">
              <a:xfrm>
                <a:off x="2993" y="3169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745" name="Oval 294"/>
              <p:cNvSpPr>
                <a:spLocks noChangeArrowheads="1"/>
              </p:cNvSpPr>
              <p:nvPr/>
            </p:nvSpPr>
            <p:spPr bwMode="auto">
              <a:xfrm>
                <a:off x="1706" y="2627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746" name="Oval 295"/>
              <p:cNvSpPr>
                <a:spLocks noChangeArrowheads="1"/>
              </p:cNvSpPr>
              <p:nvPr/>
            </p:nvSpPr>
            <p:spPr bwMode="auto">
              <a:xfrm>
                <a:off x="2273" y="2840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747" name="Oval 296"/>
              <p:cNvSpPr>
                <a:spLocks noChangeArrowheads="1"/>
              </p:cNvSpPr>
              <p:nvPr/>
            </p:nvSpPr>
            <p:spPr bwMode="auto">
              <a:xfrm>
                <a:off x="2081" y="3818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748" name="Oval 297"/>
              <p:cNvSpPr>
                <a:spLocks noChangeArrowheads="1"/>
              </p:cNvSpPr>
              <p:nvPr/>
            </p:nvSpPr>
            <p:spPr bwMode="auto">
              <a:xfrm>
                <a:off x="1684" y="2213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749" name="Oval 298"/>
              <p:cNvSpPr>
                <a:spLocks noChangeArrowheads="1"/>
              </p:cNvSpPr>
              <p:nvPr/>
            </p:nvSpPr>
            <p:spPr bwMode="auto">
              <a:xfrm>
                <a:off x="3594" y="3036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750" name="Oval 299"/>
              <p:cNvSpPr>
                <a:spLocks noChangeArrowheads="1"/>
              </p:cNvSpPr>
              <p:nvPr/>
            </p:nvSpPr>
            <p:spPr bwMode="auto">
              <a:xfrm>
                <a:off x="1910" y="1995"/>
                <a:ext cx="52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751" name="Oval 300"/>
              <p:cNvSpPr>
                <a:spLocks noChangeArrowheads="1"/>
              </p:cNvSpPr>
              <p:nvPr/>
            </p:nvSpPr>
            <p:spPr bwMode="auto">
              <a:xfrm>
                <a:off x="1100" y="3738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752" name="Line 301"/>
              <p:cNvSpPr>
                <a:spLocks noChangeShapeType="1"/>
              </p:cNvSpPr>
              <p:nvPr/>
            </p:nvSpPr>
            <p:spPr bwMode="auto">
              <a:xfrm>
                <a:off x="3651" y="2234"/>
                <a:ext cx="45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53" name="Line 302"/>
              <p:cNvSpPr>
                <a:spLocks noChangeShapeType="1"/>
              </p:cNvSpPr>
              <p:nvPr/>
            </p:nvSpPr>
            <p:spPr bwMode="auto">
              <a:xfrm>
                <a:off x="3674" y="2213"/>
                <a:ext cx="1" cy="4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54" name="Line 303"/>
              <p:cNvSpPr>
                <a:spLocks noChangeShapeType="1"/>
              </p:cNvSpPr>
              <p:nvPr/>
            </p:nvSpPr>
            <p:spPr bwMode="auto">
              <a:xfrm>
                <a:off x="3662" y="2011"/>
                <a:ext cx="4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55" name="Line 304"/>
              <p:cNvSpPr>
                <a:spLocks noChangeShapeType="1"/>
              </p:cNvSpPr>
              <p:nvPr/>
            </p:nvSpPr>
            <p:spPr bwMode="auto">
              <a:xfrm>
                <a:off x="3685" y="1989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56" name="Line 305"/>
              <p:cNvSpPr>
                <a:spLocks noChangeShapeType="1"/>
              </p:cNvSpPr>
              <p:nvPr/>
            </p:nvSpPr>
            <p:spPr bwMode="auto">
              <a:xfrm>
                <a:off x="4127" y="1835"/>
                <a:ext cx="45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57" name="Line 306"/>
              <p:cNvSpPr>
                <a:spLocks noChangeShapeType="1"/>
              </p:cNvSpPr>
              <p:nvPr/>
            </p:nvSpPr>
            <p:spPr bwMode="auto">
              <a:xfrm>
                <a:off x="4150" y="1814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58" name="Line 307"/>
              <p:cNvSpPr>
                <a:spLocks noChangeShapeType="1"/>
              </p:cNvSpPr>
              <p:nvPr/>
            </p:nvSpPr>
            <p:spPr bwMode="auto">
              <a:xfrm>
                <a:off x="3515" y="1166"/>
                <a:ext cx="45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59" name="Line 308"/>
              <p:cNvSpPr>
                <a:spLocks noChangeShapeType="1"/>
              </p:cNvSpPr>
              <p:nvPr/>
            </p:nvSpPr>
            <p:spPr bwMode="auto">
              <a:xfrm>
                <a:off x="3538" y="1144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60" name="Line 309"/>
              <p:cNvSpPr>
                <a:spLocks noChangeShapeType="1"/>
              </p:cNvSpPr>
              <p:nvPr/>
            </p:nvSpPr>
            <p:spPr bwMode="auto">
              <a:xfrm>
                <a:off x="3526" y="1708"/>
                <a:ext cx="4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61" name="Line 310"/>
              <p:cNvSpPr>
                <a:spLocks noChangeShapeType="1"/>
              </p:cNvSpPr>
              <p:nvPr/>
            </p:nvSpPr>
            <p:spPr bwMode="auto">
              <a:xfrm>
                <a:off x="3549" y="1686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62" name="Line 311"/>
              <p:cNvSpPr>
                <a:spLocks noChangeShapeType="1"/>
              </p:cNvSpPr>
              <p:nvPr/>
            </p:nvSpPr>
            <p:spPr bwMode="auto">
              <a:xfrm>
                <a:off x="3662" y="2223"/>
                <a:ext cx="23" cy="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63" name="Line 312"/>
              <p:cNvSpPr>
                <a:spLocks noChangeShapeType="1"/>
              </p:cNvSpPr>
              <p:nvPr/>
            </p:nvSpPr>
            <p:spPr bwMode="auto">
              <a:xfrm flipH="1">
                <a:off x="3662" y="2223"/>
                <a:ext cx="23" cy="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64" name="Line 313"/>
              <p:cNvSpPr>
                <a:spLocks noChangeShapeType="1"/>
              </p:cNvSpPr>
              <p:nvPr/>
            </p:nvSpPr>
            <p:spPr bwMode="auto">
              <a:xfrm>
                <a:off x="3674" y="2000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65" name="Line 314"/>
              <p:cNvSpPr>
                <a:spLocks noChangeShapeType="1"/>
              </p:cNvSpPr>
              <p:nvPr/>
            </p:nvSpPr>
            <p:spPr bwMode="auto">
              <a:xfrm flipH="1">
                <a:off x="3674" y="2000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66" name="Line 315"/>
              <p:cNvSpPr>
                <a:spLocks noChangeShapeType="1"/>
              </p:cNvSpPr>
              <p:nvPr/>
            </p:nvSpPr>
            <p:spPr bwMode="auto">
              <a:xfrm>
                <a:off x="4138" y="1825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67" name="Line 316"/>
              <p:cNvSpPr>
                <a:spLocks noChangeShapeType="1"/>
              </p:cNvSpPr>
              <p:nvPr/>
            </p:nvSpPr>
            <p:spPr bwMode="auto">
              <a:xfrm flipH="1">
                <a:off x="4138" y="1825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68" name="Line 317"/>
              <p:cNvSpPr>
                <a:spLocks noChangeShapeType="1"/>
              </p:cNvSpPr>
              <p:nvPr/>
            </p:nvSpPr>
            <p:spPr bwMode="auto">
              <a:xfrm>
                <a:off x="3526" y="1155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69" name="Line 318"/>
              <p:cNvSpPr>
                <a:spLocks noChangeShapeType="1"/>
              </p:cNvSpPr>
              <p:nvPr/>
            </p:nvSpPr>
            <p:spPr bwMode="auto">
              <a:xfrm flipH="1">
                <a:off x="3526" y="1155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70" name="Line 319"/>
              <p:cNvSpPr>
                <a:spLocks noChangeShapeType="1"/>
              </p:cNvSpPr>
              <p:nvPr/>
            </p:nvSpPr>
            <p:spPr bwMode="auto">
              <a:xfrm>
                <a:off x="3538" y="1697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71" name="Line 320"/>
              <p:cNvSpPr>
                <a:spLocks noChangeShapeType="1"/>
              </p:cNvSpPr>
              <p:nvPr/>
            </p:nvSpPr>
            <p:spPr bwMode="auto">
              <a:xfrm flipH="1">
                <a:off x="3538" y="1697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72" name="Line 321"/>
              <p:cNvSpPr>
                <a:spLocks noChangeShapeType="1"/>
              </p:cNvSpPr>
              <p:nvPr/>
            </p:nvSpPr>
            <p:spPr bwMode="auto">
              <a:xfrm>
                <a:off x="3611" y="1293"/>
                <a:ext cx="4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73" name="Line 322"/>
              <p:cNvSpPr>
                <a:spLocks noChangeShapeType="1"/>
              </p:cNvSpPr>
              <p:nvPr/>
            </p:nvSpPr>
            <p:spPr bwMode="auto">
              <a:xfrm>
                <a:off x="3634" y="1272"/>
                <a:ext cx="1" cy="4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74" name="Line 323"/>
              <p:cNvSpPr>
                <a:spLocks noChangeShapeType="1"/>
              </p:cNvSpPr>
              <p:nvPr/>
            </p:nvSpPr>
            <p:spPr bwMode="auto">
              <a:xfrm>
                <a:off x="4382" y="2431"/>
                <a:ext cx="4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75" name="Line 324"/>
              <p:cNvSpPr>
                <a:spLocks noChangeShapeType="1"/>
              </p:cNvSpPr>
              <p:nvPr/>
            </p:nvSpPr>
            <p:spPr bwMode="auto">
              <a:xfrm>
                <a:off x="4405" y="2409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76" name="Line 325"/>
              <p:cNvSpPr>
                <a:spLocks noChangeShapeType="1"/>
              </p:cNvSpPr>
              <p:nvPr/>
            </p:nvSpPr>
            <p:spPr bwMode="auto">
              <a:xfrm>
                <a:off x="4076" y="1633"/>
                <a:ext cx="45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77" name="Line 326"/>
              <p:cNvSpPr>
                <a:spLocks noChangeShapeType="1"/>
              </p:cNvSpPr>
              <p:nvPr/>
            </p:nvSpPr>
            <p:spPr bwMode="auto">
              <a:xfrm>
                <a:off x="4099" y="1612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78" name="Line 327"/>
              <p:cNvSpPr>
                <a:spLocks noChangeShapeType="1"/>
              </p:cNvSpPr>
              <p:nvPr/>
            </p:nvSpPr>
            <p:spPr bwMode="auto">
              <a:xfrm>
                <a:off x="4087" y="1745"/>
                <a:ext cx="4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79" name="Line 328"/>
              <p:cNvSpPr>
                <a:spLocks noChangeShapeType="1"/>
              </p:cNvSpPr>
              <p:nvPr/>
            </p:nvSpPr>
            <p:spPr bwMode="auto">
              <a:xfrm>
                <a:off x="4110" y="1724"/>
                <a:ext cx="1" cy="4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80" name="Line 329"/>
              <p:cNvSpPr>
                <a:spLocks noChangeShapeType="1"/>
              </p:cNvSpPr>
              <p:nvPr/>
            </p:nvSpPr>
            <p:spPr bwMode="auto">
              <a:xfrm>
                <a:off x="4121" y="1314"/>
                <a:ext cx="4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81" name="Line 330"/>
              <p:cNvSpPr>
                <a:spLocks noChangeShapeType="1"/>
              </p:cNvSpPr>
              <p:nvPr/>
            </p:nvSpPr>
            <p:spPr bwMode="auto">
              <a:xfrm>
                <a:off x="4144" y="1293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82" name="Line 331"/>
              <p:cNvSpPr>
                <a:spLocks noChangeShapeType="1"/>
              </p:cNvSpPr>
              <p:nvPr/>
            </p:nvSpPr>
            <p:spPr bwMode="auto">
              <a:xfrm>
                <a:off x="4320" y="1500"/>
                <a:ext cx="45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83" name="Line 332"/>
              <p:cNvSpPr>
                <a:spLocks noChangeShapeType="1"/>
              </p:cNvSpPr>
              <p:nvPr/>
            </p:nvSpPr>
            <p:spPr bwMode="auto">
              <a:xfrm>
                <a:off x="4343" y="1479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84" name="Line 333"/>
              <p:cNvSpPr>
                <a:spLocks noChangeShapeType="1"/>
              </p:cNvSpPr>
              <p:nvPr/>
            </p:nvSpPr>
            <p:spPr bwMode="auto">
              <a:xfrm>
                <a:off x="3849" y="1532"/>
                <a:ext cx="4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85" name="Line 334"/>
              <p:cNvSpPr>
                <a:spLocks noChangeShapeType="1"/>
              </p:cNvSpPr>
              <p:nvPr/>
            </p:nvSpPr>
            <p:spPr bwMode="auto">
              <a:xfrm>
                <a:off x="3872" y="1511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86" name="Line 335"/>
              <p:cNvSpPr>
                <a:spLocks noChangeShapeType="1"/>
              </p:cNvSpPr>
              <p:nvPr/>
            </p:nvSpPr>
            <p:spPr bwMode="auto">
              <a:xfrm>
                <a:off x="3708" y="1787"/>
                <a:ext cx="45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87" name="Line 336"/>
              <p:cNvSpPr>
                <a:spLocks noChangeShapeType="1"/>
              </p:cNvSpPr>
              <p:nvPr/>
            </p:nvSpPr>
            <p:spPr bwMode="auto">
              <a:xfrm>
                <a:off x="3730" y="1766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88" name="Line 337"/>
              <p:cNvSpPr>
                <a:spLocks noChangeShapeType="1"/>
              </p:cNvSpPr>
              <p:nvPr/>
            </p:nvSpPr>
            <p:spPr bwMode="auto">
              <a:xfrm>
                <a:off x="4558" y="1410"/>
                <a:ext cx="45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89" name="Line 338"/>
              <p:cNvSpPr>
                <a:spLocks noChangeShapeType="1"/>
              </p:cNvSpPr>
              <p:nvPr/>
            </p:nvSpPr>
            <p:spPr bwMode="auto">
              <a:xfrm>
                <a:off x="4581" y="1389"/>
                <a:ext cx="1" cy="4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90" name="Line 339"/>
              <p:cNvSpPr>
                <a:spLocks noChangeShapeType="1"/>
              </p:cNvSpPr>
              <p:nvPr/>
            </p:nvSpPr>
            <p:spPr bwMode="auto">
              <a:xfrm>
                <a:off x="3906" y="2191"/>
                <a:ext cx="45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91" name="Line 340"/>
              <p:cNvSpPr>
                <a:spLocks noChangeShapeType="1"/>
              </p:cNvSpPr>
              <p:nvPr/>
            </p:nvSpPr>
            <p:spPr bwMode="auto">
              <a:xfrm>
                <a:off x="3929" y="2170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92" name="Line 341"/>
              <p:cNvSpPr>
                <a:spLocks noChangeShapeType="1"/>
              </p:cNvSpPr>
              <p:nvPr/>
            </p:nvSpPr>
            <p:spPr bwMode="auto">
              <a:xfrm>
                <a:off x="4365" y="1027"/>
                <a:ext cx="4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93" name="Line 342"/>
              <p:cNvSpPr>
                <a:spLocks noChangeShapeType="1"/>
              </p:cNvSpPr>
              <p:nvPr/>
            </p:nvSpPr>
            <p:spPr bwMode="auto">
              <a:xfrm>
                <a:off x="4388" y="1006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94" name="Line 343"/>
              <p:cNvSpPr>
                <a:spLocks noChangeShapeType="1"/>
              </p:cNvSpPr>
              <p:nvPr/>
            </p:nvSpPr>
            <p:spPr bwMode="auto">
              <a:xfrm>
                <a:off x="3526" y="2122"/>
                <a:ext cx="4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95" name="Line 344"/>
              <p:cNvSpPr>
                <a:spLocks noChangeShapeType="1"/>
              </p:cNvSpPr>
              <p:nvPr/>
            </p:nvSpPr>
            <p:spPr bwMode="auto">
              <a:xfrm>
                <a:off x="3549" y="2101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96" name="Line 345"/>
              <p:cNvSpPr>
                <a:spLocks noChangeShapeType="1"/>
              </p:cNvSpPr>
              <p:nvPr/>
            </p:nvSpPr>
            <p:spPr bwMode="auto">
              <a:xfrm>
                <a:off x="4099" y="1750"/>
                <a:ext cx="45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97" name="Line 346"/>
              <p:cNvSpPr>
                <a:spLocks noChangeShapeType="1"/>
              </p:cNvSpPr>
              <p:nvPr/>
            </p:nvSpPr>
            <p:spPr bwMode="auto">
              <a:xfrm>
                <a:off x="4121" y="1729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98" name="Line 347"/>
              <p:cNvSpPr>
                <a:spLocks noChangeShapeType="1"/>
              </p:cNvSpPr>
              <p:nvPr/>
            </p:nvSpPr>
            <p:spPr bwMode="auto">
              <a:xfrm>
                <a:off x="4728" y="1458"/>
                <a:ext cx="45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99" name="Line 348"/>
              <p:cNvSpPr>
                <a:spLocks noChangeShapeType="1"/>
              </p:cNvSpPr>
              <p:nvPr/>
            </p:nvSpPr>
            <p:spPr bwMode="auto">
              <a:xfrm>
                <a:off x="4751" y="1437"/>
                <a:ext cx="1" cy="4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00" name="Line 349"/>
              <p:cNvSpPr>
                <a:spLocks noChangeShapeType="1"/>
              </p:cNvSpPr>
              <p:nvPr/>
            </p:nvSpPr>
            <p:spPr bwMode="auto">
              <a:xfrm>
                <a:off x="3577" y="1235"/>
                <a:ext cx="4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01" name="Line 350"/>
              <p:cNvSpPr>
                <a:spLocks noChangeShapeType="1"/>
              </p:cNvSpPr>
              <p:nvPr/>
            </p:nvSpPr>
            <p:spPr bwMode="auto">
              <a:xfrm>
                <a:off x="3600" y="1213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02" name="Line 351"/>
              <p:cNvSpPr>
                <a:spLocks noChangeShapeType="1"/>
              </p:cNvSpPr>
              <p:nvPr/>
            </p:nvSpPr>
            <p:spPr bwMode="auto">
              <a:xfrm>
                <a:off x="4303" y="1415"/>
                <a:ext cx="45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03" name="Line 352"/>
              <p:cNvSpPr>
                <a:spLocks noChangeShapeType="1"/>
              </p:cNvSpPr>
              <p:nvPr/>
            </p:nvSpPr>
            <p:spPr bwMode="auto">
              <a:xfrm>
                <a:off x="4326" y="1394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04" name="Line 353"/>
              <p:cNvSpPr>
                <a:spLocks noChangeShapeType="1"/>
              </p:cNvSpPr>
              <p:nvPr/>
            </p:nvSpPr>
            <p:spPr bwMode="auto">
              <a:xfrm>
                <a:off x="3623" y="1283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05" name="Line 354"/>
              <p:cNvSpPr>
                <a:spLocks noChangeShapeType="1"/>
              </p:cNvSpPr>
              <p:nvPr/>
            </p:nvSpPr>
            <p:spPr bwMode="auto">
              <a:xfrm flipH="1">
                <a:off x="3623" y="1283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06" name="Line 355"/>
              <p:cNvSpPr>
                <a:spLocks noChangeShapeType="1"/>
              </p:cNvSpPr>
              <p:nvPr/>
            </p:nvSpPr>
            <p:spPr bwMode="auto">
              <a:xfrm>
                <a:off x="4394" y="2420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07" name="Line 356"/>
              <p:cNvSpPr>
                <a:spLocks noChangeShapeType="1"/>
              </p:cNvSpPr>
              <p:nvPr/>
            </p:nvSpPr>
            <p:spPr bwMode="auto">
              <a:xfrm flipH="1">
                <a:off x="4394" y="2420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08" name="Line 357"/>
              <p:cNvSpPr>
                <a:spLocks noChangeShapeType="1"/>
              </p:cNvSpPr>
              <p:nvPr/>
            </p:nvSpPr>
            <p:spPr bwMode="auto">
              <a:xfrm>
                <a:off x="4087" y="1623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09" name="Line 358"/>
              <p:cNvSpPr>
                <a:spLocks noChangeShapeType="1"/>
              </p:cNvSpPr>
              <p:nvPr/>
            </p:nvSpPr>
            <p:spPr bwMode="auto">
              <a:xfrm flipH="1">
                <a:off x="4087" y="1623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10" name="Line 359"/>
              <p:cNvSpPr>
                <a:spLocks noChangeShapeType="1"/>
              </p:cNvSpPr>
              <p:nvPr/>
            </p:nvSpPr>
            <p:spPr bwMode="auto">
              <a:xfrm>
                <a:off x="4099" y="1734"/>
                <a:ext cx="22" cy="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11" name="Line 360"/>
              <p:cNvSpPr>
                <a:spLocks noChangeShapeType="1"/>
              </p:cNvSpPr>
              <p:nvPr/>
            </p:nvSpPr>
            <p:spPr bwMode="auto">
              <a:xfrm flipH="1">
                <a:off x="4099" y="1734"/>
                <a:ext cx="22" cy="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12" name="Line 361"/>
              <p:cNvSpPr>
                <a:spLocks noChangeShapeType="1"/>
              </p:cNvSpPr>
              <p:nvPr/>
            </p:nvSpPr>
            <p:spPr bwMode="auto">
              <a:xfrm>
                <a:off x="4133" y="1304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13" name="Line 362"/>
              <p:cNvSpPr>
                <a:spLocks noChangeShapeType="1"/>
              </p:cNvSpPr>
              <p:nvPr/>
            </p:nvSpPr>
            <p:spPr bwMode="auto">
              <a:xfrm flipH="1">
                <a:off x="4133" y="1304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14" name="Line 363"/>
              <p:cNvSpPr>
                <a:spLocks noChangeShapeType="1"/>
              </p:cNvSpPr>
              <p:nvPr/>
            </p:nvSpPr>
            <p:spPr bwMode="auto">
              <a:xfrm>
                <a:off x="4331" y="1490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15" name="Line 364"/>
              <p:cNvSpPr>
                <a:spLocks noChangeShapeType="1"/>
              </p:cNvSpPr>
              <p:nvPr/>
            </p:nvSpPr>
            <p:spPr bwMode="auto">
              <a:xfrm flipH="1">
                <a:off x="4331" y="1490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16" name="Line 365"/>
              <p:cNvSpPr>
                <a:spLocks noChangeShapeType="1"/>
              </p:cNvSpPr>
              <p:nvPr/>
            </p:nvSpPr>
            <p:spPr bwMode="auto">
              <a:xfrm>
                <a:off x="3861" y="1522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17" name="Line 366"/>
              <p:cNvSpPr>
                <a:spLocks noChangeShapeType="1"/>
              </p:cNvSpPr>
              <p:nvPr/>
            </p:nvSpPr>
            <p:spPr bwMode="auto">
              <a:xfrm flipH="1">
                <a:off x="3861" y="1522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18" name="Line 367"/>
              <p:cNvSpPr>
                <a:spLocks noChangeShapeType="1"/>
              </p:cNvSpPr>
              <p:nvPr/>
            </p:nvSpPr>
            <p:spPr bwMode="auto">
              <a:xfrm>
                <a:off x="3719" y="1777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19" name="Line 368"/>
              <p:cNvSpPr>
                <a:spLocks noChangeShapeType="1"/>
              </p:cNvSpPr>
              <p:nvPr/>
            </p:nvSpPr>
            <p:spPr bwMode="auto">
              <a:xfrm flipH="1">
                <a:off x="3719" y="1777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20" name="Line 369"/>
              <p:cNvSpPr>
                <a:spLocks noChangeShapeType="1"/>
              </p:cNvSpPr>
              <p:nvPr/>
            </p:nvSpPr>
            <p:spPr bwMode="auto">
              <a:xfrm>
                <a:off x="4569" y="1399"/>
                <a:ext cx="23" cy="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21" name="Line 370"/>
              <p:cNvSpPr>
                <a:spLocks noChangeShapeType="1"/>
              </p:cNvSpPr>
              <p:nvPr/>
            </p:nvSpPr>
            <p:spPr bwMode="auto">
              <a:xfrm flipH="1">
                <a:off x="4569" y="1399"/>
                <a:ext cx="23" cy="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22" name="Line 371"/>
              <p:cNvSpPr>
                <a:spLocks noChangeShapeType="1"/>
              </p:cNvSpPr>
              <p:nvPr/>
            </p:nvSpPr>
            <p:spPr bwMode="auto">
              <a:xfrm>
                <a:off x="3917" y="2181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23" name="Line 372"/>
              <p:cNvSpPr>
                <a:spLocks noChangeShapeType="1"/>
              </p:cNvSpPr>
              <p:nvPr/>
            </p:nvSpPr>
            <p:spPr bwMode="auto">
              <a:xfrm flipH="1">
                <a:off x="3917" y="2181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24" name="Line 373"/>
              <p:cNvSpPr>
                <a:spLocks noChangeShapeType="1"/>
              </p:cNvSpPr>
              <p:nvPr/>
            </p:nvSpPr>
            <p:spPr bwMode="auto">
              <a:xfrm>
                <a:off x="4377" y="1017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25" name="Line 374"/>
              <p:cNvSpPr>
                <a:spLocks noChangeShapeType="1"/>
              </p:cNvSpPr>
              <p:nvPr/>
            </p:nvSpPr>
            <p:spPr bwMode="auto">
              <a:xfrm flipH="1">
                <a:off x="4377" y="1017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26" name="Line 375"/>
              <p:cNvSpPr>
                <a:spLocks noChangeShapeType="1"/>
              </p:cNvSpPr>
              <p:nvPr/>
            </p:nvSpPr>
            <p:spPr bwMode="auto">
              <a:xfrm>
                <a:off x="3538" y="2112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27" name="Line 376"/>
              <p:cNvSpPr>
                <a:spLocks noChangeShapeType="1"/>
              </p:cNvSpPr>
              <p:nvPr/>
            </p:nvSpPr>
            <p:spPr bwMode="auto">
              <a:xfrm flipH="1">
                <a:off x="3538" y="2112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28" name="Line 377"/>
              <p:cNvSpPr>
                <a:spLocks noChangeShapeType="1"/>
              </p:cNvSpPr>
              <p:nvPr/>
            </p:nvSpPr>
            <p:spPr bwMode="auto">
              <a:xfrm>
                <a:off x="4110" y="1740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29" name="Line 378"/>
              <p:cNvSpPr>
                <a:spLocks noChangeShapeType="1"/>
              </p:cNvSpPr>
              <p:nvPr/>
            </p:nvSpPr>
            <p:spPr bwMode="auto">
              <a:xfrm flipH="1">
                <a:off x="4110" y="1740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30" name="Line 379"/>
              <p:cNvSpPr>
                <a:spLocks noChangeShapeType="1"/>
              </p:cNvSpPr>
              <p:nvPr/>
            </p:nvSpPr>
            <p:spPr bwMode="auto">
              <a:xfrm>
                <a:off x="4739" y="1447"/>
                <a:ext cx="23" cy="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31" name="Line 380"/>
              <p:cNvSpPr>
                <a:spLocks noChangeShapeType="1"/>
              </p:cNvSpPr>
              <p:nvPr/>
            </p:nvSpPr>
            <p:spPr bwMode="auto">
              <a:xfrm flipH="1">
                <a:off x="4739" y="1447"/>
                <a:ext cx="23" cy="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32" name="Line 381"/>
              <p:cNvSpPr>
                <a:spLocks noChangeShapeType="1"/>
              </p:cNvSpPr>
              <p:nvPr/>
            </p:nvSpPr>
            <p:spPr bwMode="auto">
              <a:xfrm>
                <a:off x="3589" y="1224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33" name="Line 382"/>
              <p:cNvSpPr>
                <a:spLocks noChangeShapeType="1"/>
              </p:cNvSpPr>
              <p:nvPr/>
            </p:nvSpPr>
            <p:spPr bwMode="auto">
              <a:xfrm flipH="1">
                <a:off x="3589" y="1224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34" name="Line 383"/>
              <p:cNvSpPr>
                <a:spLocks noChangeShapeType="1"/>
              </p:cNvSpPr>
              <p:nvPr/>
            </p:nvSpPr>
            <p:spPr bwMode="auto">
              <a:xfrm>
                <a:off x="4314" y="1405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35" name="Line 384"/>
              <p:cNvSpPr>
                <a:spLocks noChangeShapeType="1"/>
              </p:cNvSpPr>
              <p:nvPr/>
            </p:nvSpPr>
            <p:spPr bwMode="auto">
              <a:xfrm flipH="1">
                <a:off x="4314" y="1405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36" name="Line 385"/>
              <p:cNvSpPr>
                <a:spLocks noChangeShapeType="1"/>
              </p:cNvSpPr>
              <p:nvPr/>
            </p:nvSpPr>
            <p:spPr bwMode="auto">
              <a:xfrm>
                <a:off x="3951" y="1017"/>
                <a:ext cx="4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37" name="Line 386"/>
              <p:cNvSpPr>
                <a:spLocks noChangeShapeType="1"/>
              </p:cNvSpPr>
              <p:nvPr/>
            </p:nvSpPr>
            <p:spPr bwMode="auto">
              <a:xfrm>
                <a:off x="3974" y="996"/>
                <a:ext cx="1" cy="4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38" name="Line 387"/>
              <p:cNvSpPr>
                <a:spLocks noChangeShapeType="1"/>
              </p:cNvSpPr>
              <p:nvPr/>
            </p:nvSpPr>
            <p:spPr bwMode="auto">
              <a:xfrm>
                <a:off x="2738" y="1320"/>
                <a:ext cx="4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39" name="Line 388"/>
              <p:cNvSpPr>
                <a:spLocks noChangeShapeType="1"/>
              </p:cNvSpPr>
              <p:nvPr/>
            </p:nvSpPr>
            <p:spPr bwMode="auto">
              <a:xfrm>
                <a:off x="2761" y="1299"/>
                <a:ext cx="1" cy="4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40" name="Line 389"/>
              <p:cNvSpPr>
                <a:spLocks noChangeShapeType="1"/>
              </p:cNvSpPr>
              <p:nvPr/>
            </p:nvSpPr>
            <p:spPr bwMode="auto">
              <a:xfrm>
                <a:off x="4104" y="1830"/>
                <a:ext cx="4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41" name="Line 390"/>
              <p:cNvSpPr>
                <a:spLocks noChangeShapeType="1"/>
              </p:cNvSpPr>
              <p:nvPr/>
            </p:nvSpPr>
            <p:spPr bwMode="auto">
              <a:xfrm>
                <a:off x="4127" y="1809"/>
                <a:ext cx="1" cy="4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42" name="Line 391"/>
              <p:cNvSpPr>
                <a:spLocks noChangeShapeType="1"/>
              </p:cNvSpPr>
              <p:nvPr/>
            </p:nvSpPr>
            <p:spPr bwMode="auto">
              <a:xfrm>
                <a:off x="3963" y="1006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43" name="Line 392"/>
              <p:cNvSpPr>
                <a:spLocks noChangeShapeType="1"/>
              </p:cNvSpPr>
              <p:nvPr/>
            </p:nvSpPr>
            <p:spPr bwMode="auto">
              <a:xfrm flipH="1">
                <a:off x="3963" y="1006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44" name="Line 393"/>
              <p:cNvSpPr>
                <a:spLocks noChangeShapeType="1"/>
              </p:cNvSpPr>
              <p:nvPr/>
            </p:nvSpPr>
            <p:spPr bwMode="auto">
              <a:xfrm>
                <a:off x="2750" y="1309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45" name="Line 394"/>
              <p:cNvSpPr>
                <a:spLocks noChangeShapeType="1"/>
              </p:cNvSpPr>
              <p:nvPr/>
            </p:nvSpPr>
            <p:spPr bwMode="auto">
              <a:xfrm flipH="1">
                <a:off x="2750" y="1309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46" name="Line 395"/>
              <p:cNvSpPr>
                <a:spLocks noChangeShapeType="1"/>
              </p:cNvSpPr>
              <p:nvPr/>
            </p:nvSpPr>
            <p:spPr bwMode="auto">
              <a:xfrm>
                <a:off x="4116" y="1819"/>
                <a:ext cx="22" cy="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47" name="Line 396"/>
              <p:cNvSpPr>
                <a:spLocks noChangeShapeType="1"/>
              </p:cNvSpPr>
              <p:nvPr/>
            </p:nvSpPr>
            <p:spPr bwMode="auto">
              <a:xfrm flipH="1">
                <a:off x="4116" y="1819"/>
                <a:ext cx="22" cy="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48" name="Line 397"/>
              <p:cNvSpPr>
                <a:spLocks noChangeShapeType="1"/>
              </p:cNvSpPr>
              <p:nvPr/>
            </p:nvSpPr>
            <p:spPr bwMode="auto">
              <a:xfrm>
                <a:off x="4660" y="2170"/>
                <a:ext cx="45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49" name="Line 398"/>
              <p:cNvSpPr>
                <a:spLocks noChangeShapeType="1"/>
              </p:cNvSpPr>
              <p:nvPr/>
            </p:nvSpPr>
            <p:spPr bwMode="auto">
              <a:xfrm>
                <a:off x="4683" y="2149"/>
                <a:ext cx="1" cy="4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50" name="Line 399"/>
              <p:cNvSpPr>
                <a:spLocks noChangeShapeType="1"/>
              </p:cNvSpPr>
              <p:nvPr/>
            </p:nvSpPr>
            <p:spPr bwMode="auto">
              <a:xfrm>
                <a:off x="3940" y="1586"/>
                <a:ext cx="45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51" name="Line 400"/>
              <p:cNvSpPr>
                <a:spLocks noChangeShapeType="1"/>
              </p:cNvSpPr>
              <p:nvPr/>
            </p:nvSpPr>
            <p:spPr bwMode="auto">
              <a:xfrm>
                <a:off x="3963" y="1564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52" name="Line 401"/>
              <p:cNvSpPr>
                <a:spLocks noChangeShapeType="1"/>
              </p:cNvSpPr>
              <p:nvPr/>
            </p:nvSpPr>
            <p:spPr bwMode="auto">
              <a:xfrm>
                <a:off x="3736" y="1639"/>
                <a:ext cx="45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53" name="Line 402"/>
              <p:cNvSpPr>
                <a:spLocks noChangeShapeType="1"/>
              </p:cNvSpPr>
              <p:nvPr/>
            </p:nvSpPr>
            <p:spPr bwMode="auto">
              <a:xfrm>
                <a:off x="3759" y="1617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54" name="Line 403"/>
              <p:cNvSpPr>
                <a:spLocks noChangeShapeType="1"/>
              </p:cNvSpPr>
              <p:nvPr/>
            </p:nvSpPr>
            <p:spPr bwMode="auto">
              <a:xfrm>
                <a:off x="4671" y="2159"/>
                <a:ext cx="23" cy="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55" name="Line 404"/>
              <p:cNvSpPr>
                <a:spLocks noChangeShapeType="1"/>
              </p:cNvSpPr>
              <p:nvPr/>
            </p:nvSpPr>
            <p:spPr bwMode="auto">
              <a:xfrm flipH="1">
                <a:off x="4671" y="2159"/>
                <a:ext cx="23" cy="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56" name="Line 405"/>
              <p:cNvSpPr>
                <a:spLocks noChangeShapeType="1"/>
              </p:cNvSpPr>
              <p:nvPr/>
            </p:nvSpPr>
            <p:spPr bwMode="auto">
              <a:xfrm>
                <a:off x="3951" y="1575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57" name="Line 406"/>
              <p:cNvSpPr>
                <a:spLocks noChangeShapeType="1"/>
              </p:cNvSpPr>
              <p:nvPr/>
            </p:nvSpPr>
            <p:spPr bwMode="auto">
              <a:xfrm flipH="1">
                <a:off x="3951" y="1575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58" name="Line 407"/>
              <p:cNvSpPr>
                <a:spLocks noChangeShapeType="1"/>
              </p:cNvSpPr>
              <p:nvPr/>
            </p:nvSpPr>
            <p:spPr bwMode="auto">
              <a:xfrm>
                <a:off x="3747" y="1628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59" name="Line 408"/>
              <p:cNvSpPr>
                <a:spLocks noChangeShapeType="1"/>
              </p:cNvSpPr>
              <p:nvPr/>
            </p:nvSpPr>
            <p:spPr bwMode="auto">
              <a:xfrm flipH="1">
                <a:off x="3747" y="1628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60" name="Line 409"/>
              <p:cNvSpPr>
                <a:spLocks noChangeShapeType="1"/>
              </p:cNvSpPr>
              <p:nvPr/>
            </p:nvSpPr>
            <p:spPr bwMode="auto">
              <a:xfrm>
                <a:off x="3934" y="948"/>
                <a:ext cx="4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61" name="Line 410"/>
              <p:cNvSpPr>
                <a:spLocks noChangeShapeType="1"/>
              </p:cNvSpPr>
              <p:nvPr/>
            </p:nvSpPr>
            <p:spPr bwMode="auto">
              <a:xfrm>
                <a:off x="3957" y="926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62" name="Line 411"/>
              <p:cNvSpPr>
                <a:spLocks noChangeShapeType="1"/>
              </p:cNvSpPr>
              <p:nvPr/>
            </p:nvSpPr>
            <p:spPr bwMode="auto">
              <a:xfrm>
                <a:off x="3832" y="1336"/>
                <a:ext cx="4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63" name="Line 412"/>
              <p:cNvSpPr>
                <a:spLocks noChangeShapeType="1"/>
              </p:cNvSpPr>
              <p:nvPr/>
            </p:nvSpPr>
            <p:spPr bwMode="auto">
              <a:xfrm>
                <a:off x="3855" y="1314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64" name="Line 413"/>
              <p:cNvSpPr>
                <a:spLocks noChangeShapeType="1"/>
              </p:cNvSpPr>
              <p:nvPr/>
            </p:nvSpPr>
            <p:spPr bwMode="auto">
              <a:xfrm>
                <a:off x="4240" y="1538"/>
                <a:ext cx="4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65" name="Line 414"/>
              <p:cNvSpPr>
                <a:spLocks noChangeShapeType="1"/>
              </p:cNvSpPr>
              <p:nvPr/>
            </p:nvSpPr>
            <p:spPr bwMode="auto">
              <a:xfrm>
                <a:off x="4263" y="1516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66" name="Line 415"/>
              <p:cNvSpPr>
                <a:spLocks noChangeShapeType="1"/>
              </p:cNvSpPr>
              <p:nvPr/>
            </p:nvSpPr>
            <p:spPr bwMode="auto">
              <a:xfrm>
                <a:off x="3946" y="937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67" name="Line 416"/>
              <p:cNvSpPr>
                <a:spLocks noChangeShapeType="1"/>
              </p:cNvSpPr>
              <p:nvPr/>
            </p:nvSpPr>
            <p:spPr bwMode="auto">
              <a:xfrm flipH="1">
                <a:off x="3946" y="937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68" name="Line 417"/>
              <p:cNvSpPr>
                <a:spLocks noChangeShapeType="1"/>
              </p:cNvSpPr>
              <p:nvPr/>
            </p:nvSpPr>
            <p:spPr bwMode="auto">
              <a:xfrm>
                <a:off x="3844" y="1325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69" name="Line 418"/>
              <p:cNvSpPr>
                <a:spLocks noChangeShapeType="1"/>
              </p:cNvSpPr>
              <p:nvPr/>
            </p:nvSpPr>
            <p:spPr bwMode="auto">
              <a:xfrm flipH="1">
                <a:off x="3844" y="1325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70" name="Line 419"/>
              <p:cNvSpPr>
                <a:spLocks noChangeShapeType="1"/>
              </p:cNvSpPr>
              <p:nvPr/>
            </p:nvSpPr>
            <p:spPr bwMode="auto">
              <a:xfrm>
                <a:off x="4252" y="1527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71" name="Line 420"/>
              <p:cNvSpPr>
                <a:spLocks noChangeShapeType="1"/>
              </p:cNvSpPr>
              <p:nvPr/>
            </p:nvSpPr>
            <p:spPr bwMode="auto">
              <a:xfrm flipH="1">
                <a:off x="4252" y="1527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611" name="Line 422"/>
            <p:cNvSpPr>
              <a:spLocks noChangeShapeType="1"/>
            </p:cNvSpPr>
            <p:nvPr/>
          </p:nvSpPr>
          <p:spPr bwMode="auto">
            <a:xfrm>
              <a:off x="2426" y="937"/>
              <a:ext cx="46" cy="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612" name="Line 423"/>
            <p:cNvSpPr>
              <a:spLocks noChangeShapeType="1"/>
            </p:cNvSpPr>
            <p:nvPr/>
          </p:nvSpPr>
          <p:spPr bwMode="auto">
            <a:xfrm>
              <a:off x="2449" y="916"/>
              <a:ext cx="1" cy="4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613" name="Line 424"/>
            <p:cNvSpPr>
              <a:spLocks noChangeShapeType="1"/>
            </p:cNvSpPr>
            <p:nvPr/>
          </p:nvSpPr>
          <p:spPr bwMode="auto">
            <a:xfrm>
              <a:off x="2438" y="926"/>
              <a:ext cx="22" cy="2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614" name="Line 425"/>
            <p:cNvSpPr>
              <a:spLocks noChangeShapeType="1"/>
            </p:cNvSpPr>
            <p:nvPr/>
          </p:nvSpPr>
          <p:spPr bwMode="auto">
            <a:xfrm flipH="1">
              <a:off x="2438" y="926"/>
              <a:ext cx="22" cy="2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615" name="Line 426"/>
            <p:cNvSpPr>
              <a:spLocks noChangeShapeType="1"/>
            </p:cNvSpPr>
            <p:nvPr/>
          </p:nvSpPr>
          <p:spPr bwMode="auto">
            <a:xfrm>
              <a:off x="3492" y="1187"/>
              <a:ext cx="46" cy="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616" name="Line 427"/>
            <p:cNvSpPr>
              <a:spLocks noChangeShapeType="1"/>
            </p:cNvSpPr>
            <p:nvPr/>
          </p:nvSpPr>
          <p:spPr bwMode="auto">
            <a:xfrm>
              <a:off x="3515" y="1166"/>
              <a:ext cx="1" cy="4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617" name="Line 428"/>
            <p:cNvSpPr>
              <a:spLocks noChangeShapeType="1"/>
            </p:cNvSpPr>
            <p:nvPr/>
          </p:nvSpPr>
          <p:spPr bwMode="auto">
            <a:xfrm>
              <a:off x="4870" y="884"/>
              <a:ext cx="45" cy="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618" name="Line 429"/>
            <p:cNvSpPr>
              <a:spLocks noChangeShapeType="1"/>
            </p:cNvSpPr>
            <p:nvPr/>
          </p:nvSpPr>
          <p:spPr bwMode="auto">
            <a:xfrm>
              <a:off x="4892" y="863"/>
              <a:ext cx="1" cy="4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619" name="Line 430"/>
            <p:cNvSpPr>
              <a:spLocks noChangeShapeType="1"/>
            </p:cNvSpPr>
            <p:nvPr/>
          </p:nvSpPr>
          <p:spPr bwMode="auto">
            <a:xfrm>
              <a:off x="2494" y="990"/>
              <a:ext cx="46" cy="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620" name="Line 431"/>
            <p:cNvSpPr>
              <a:spLocks noChangeShapeType="1"/>
            </p:cNvSpPr>
            <p:nvPr/>
          </p:nvSpPr>
          <p:spPr bwMode="auto">
            <a:xfrm>
              <a:off x="2517" y="969"/>
              <a:ext cx="1" cy="4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621" name="Line 432"/>
            <p:cNvSpPr>
              <a:spLocks noChangeShapeType="1"/>
            </p:cNvSpPr>
            <p:nvPr/>
          </p:nvSpPr>
          <p:spPr bwMode="auto">
            <a:xfrm>
              <a:off x="4048" y="1059"/>
              <a:ext cx="45" cy="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622" name="Line 433"/>
            <p:cNvSpPr>
              <a:spLocks noChangeShapeType="1"/>
            </p:cNvSpPr>
            <p:nvPr/>
          </p:nvSpPr>
          <p:spPr bwMode="auto">
            <a:xfrm>
              <a:off x="4070" y="1038"/>
              <a:ext cx="1" cy="4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623" name="Line 434"/>
            <p:cNvSpPr>
              <a:spLocks noChangeShapeType="1"/>
            </p:cNvSpPr>
            <p:nvPr/>
          </p:nvSpPr>
          <p:spPr bwMode="auto">
            <a:xfrm>
              <a:off x="3504" y="1176"/>
              <a:ext cx="22" cy="2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624" name="Line 435"/>
            <p:cNvSpPr>
              <a:spLocks noChangeShapeType="1"/>
            </p:cNvSpPr>
            <p:nvPr/>
          </p:nvSpPr>
          <p:spPr bwMode="auto">
            <a:xfrm flipH="1">
              <a:off x="3504" y="1176"/>
              <a:ext cx="22" cy="2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625" name="Line 436"/>
            <p:cNvSpPr>
              <a:spLocks noChangeShapeType="1"/>
            </p:cNvSpPr>
            <p:nvPr/>
          </p:nvSpPr>
          <p:spPr bwMode="auto">
            <a:xfrm>
              <a:off x="4881" y="873"/>
              <a:ext cx="23" cy="2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626" name="Line 437"/>
            <p:cNvSpPr>
              <a:spLocks noChangeShapeType="1"/>
            </p:cNvSpPr>
            <p:nvPr/>
          </p:nvSpPr>
          <p:spPr bwMode="auto">
            <a:xfrm flipH="1">
              <a:off x="4881" y="873"/>
              <a:ext cx="23" cy="2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627" name="Line 438"/>
            <p:cNvSpPr>
              <a:spLocks noChangeShapeType="1"/>
            </p:cNvSpPr>
            <p:nvPr/>
          </p:nvSpPr>
          <p:spPr bwMode="auto">
            <a:xfrm>
              <a:off x="2506" y="980"/>
              <a:ext cx="22" cy="2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628" name="Line 439"/>
            <p:cNvSpPr>
              <a:spLocks noChangeShapeType="1"/>
            </p:cNvSpPr>
            <p:nvPr/>
          </p:nvSpPr>
          <p:spPr bwMode="auto">
            <a:xfrm flipH="1">
              <a:off x="2506" y="980"/>
              <a:ext cx="22" cy="2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629" name="Line 440"/>
            <p:cNvSpPr>
              <a:spLocks noChangeShapeType="1"/>
            </p:cNvSpPr>
            <p:nvPr/>
          </p:nvSpPr>
          <p:spPr bwMode="auto">
            <a:xfrm>
              <a:off x="4059" y="1049"/>
              <a:ext cx="23" cy="2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630" name="Line 441"/>
            <p:cNvSpPr>
              <a:spLocks noChangeShapeType="1"/>
            </p:cNvSpPr>
            <p:nvPr/>
          </p:nvSpPr>
          <p:spPr bwMode="auto">
            <a:xfrm flipH="1">
              <a:off x="4059" y="1049"/>
              <a:ext cx="23" cy="2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631" name="Line 442"/>
            <p:cNvSpPr>
              <a:spLocks noChangeShapeType="1"/>
            </p:cNvSpPr>
            <p:nvPr/>
          </p:nvSpPr>
          <p:spPr bwMode="auto">
            <a:xfrm>
              <a:off x="4059" y="1346"/>
              <a:ext cx="45" cy="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632" name="Line 443"/>
            <p:cNvSpPr>
              <a:spLocks noChangeShapeType="1"/>
            </p:cNvSpPr>
            <p:nvPr/>
          </p:nvSpPr>
          <p:spPr bwMode="auto">
            <a:xfrm>
              <a:off x="4082" y="1325"/>
              <a:ext cx="1" cy="4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633" name="Line 444"/>
            <p:cNvSpPr>
              <a:spLocks noChangeShapeType="1"/>
            </p:cNvSpPr>
            <p:nvPr/>
          </p:nvSpPr>
          <p:spPr bwMode="auto">
            <a:xfrm>
              <a:off x="4070" y="1336"/>
              <a:ext cx="23" cy="2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634" name="Line 445"/>
            <p:cNvSpPr>
              <a:spLocks noChangeShapeType="1"/>
            </p:cNvSpPr>
            <p:nvPr/>
          </p:nvSpPr>
          <p:spPr bwMode="auto">
            <a:xfrm flipH="1">
              <a:off x="4070" y="1336"/>
              <a:ext cx="23" cy="2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635" name="Rectangle 446"/>
            <p:cNvSpPr>
              <a:spLocks noChangeArrowheads="1"/>
            </p:cNvSpPr>
            <p:nvPr/>
          </p:nvSpPr>
          <p:spPr bwMode="auto">
            <a:xfrm>
              <a:off x="3651" y="2213"/>
              <a:ext cx="45" cy="42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636" name="Rectangle 447"/>
            <p:cNvSpPr>
              <a:spLocks noChangeArrowheads="1"/>
            </p:cNvSpPr>
            <p:nvPr/>
          </p:nvSpPr>
          <p:spPr bwMode="auto">
            <a:xfrm>
              <a:off x="3662" y="1989"/>
              <a:ext cx="46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637" name="Rectangle 448"/>
            <p:cNvSpPr>
              <a:spLocks noChangeArrowheads="1"/>
            </p:cNvSpPr>
            <p:nvPr/>
          </p:nvSpPr>
          <p:spPr bwMode="auto">
            <a:xfrm>
              <a:off x="4127" y="1814"/>
              <a:ext cx="45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638" name="Rectangle 449"/>
            <p:cNvSpPr>
              <a:spLocks noChangeArrowheads="1"/>
            </p:cNvSpPr>
            <p:nvPr/>
          </p:nvSpPr>
          <p:spPr bwMode="auto">
            <a:xfrm>
              <a:off x="3515" y="1144"/>
              <a:ext cx="45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639" name="Rectangle 450"/>
            <p:cNvSpPr>
              <a:spLocks noChangeArrowheads="1"/>
            </p:cNvSpPr>
            <p:nvPr/>
          </p:nvSpPr>
          <p:spPr bwMode="auto">
            <a:xfrm>
              <a:off x="3526" y="1686"/>
              <a:ext cx="46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640" name="Rectangle 451"/>
            <p:cNvSpPr>
              <a:spLocks noChangeArrowheads="1"/>
            </p:cNvSpPr>
            <p:nvPr/>
          </p:nvSpPr>
          <p:spPr bwMode="auto">
            <a:xfrm>
              <a:off x="3611" y="1272"/>
              <a:ext cx="46" cy="42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641" name="Rectangle 452"/>
            <p:cNvSpPr>
              <a:spLocks noChangeArrowheads="1"/>
            </p:cNvSpPr>
            <p:nvPr/>
          </p:nvSpPr>
          <p:spPr bwMode="auto">
            <a:xfrm>
              <a:off x="4382" y="2409"/>
              <a:ext cx="46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642" name="Rectangle 453"/>
            <p:cNvSpPr>
              <a:spLocks noChangeArrowheads="1"/>
            </p:cNvSpPr>
            <p:nvPr/>
          </p:nvSpPr>
          <p:spPr bwMode="auto">
            <a:xfrm>
              <a:off x="4076" y="1612"/>
              <a:ext cx="45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643" name="Rectangle 454"/>
            <p:cNvSpPr>
              <a:spLocks noChangeArrowheads="1"/>
            </p:cNvSpPr>
            <p:nvPr/>
          </p:nvSpPr>
          <p:spPr bwMode="auto">
            <a:xfrm>
              <a:off x="4087" y="1724"/>
              <a:ext cx="46" cy="42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644" name="Rectangle 455"/>
            <p:cNvSpPr>
              <a:spLocks noChangeArrowheads="1"/>
            </p:cNvSpPr>
            <p:nvPr/>
          </p:nvSpPr>
          <p:spPr bwMode="auto">
            <a:xfrm>
              <a:off x="4121" y="1293"/>
              <a:ext cx="46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645" name="Rectangle 456"/>
            <p:cNvSpPr>
              <a:spLocks noChangeArrowheads="1"/>
            </p:cNvSpPr>
            <p:nvPr/>
          </p:nvSpPr>
          <p:spPr bwMode="auto">
            <a:xfrm>
              <a:off x="4320" y="1479"/>
              <a:ext cx="45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646" name="Rectangle 457"/>
            <p:cNvSpPr>
              <a:spLocks noChangeArrowheads="1"/>
            </p:cNvSpPr>
            <p:nvPr/>
          </p:nvSpPr>
          <p:spPr bwMode="auto">
            <a:xfrm>
              <a:off x="3849" y="1511"/>
              <a:ext cx="46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647" name="Rectangle 458"/>
            <p:cNvSpPr>
              <a:spLocks noChangeArrowheads="1"/>
            </p:cNvSpPr>
            <p:nvPr/>
          </p:nvSpPr>
          <p:spPr bwMode="auto">
            <a:xfrm>
              <a:off x="3708" y="1766"/>
              <a:ext cx="45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648" name="Rectangle 459"/>
            <p:cNvSpPr>
              <a:spLocks noChangeArrowheads="1"/>
            </p:cNvSpPr>
            <p:nvPr/>
          </p:nvSpPr>
          <p:spPr bwMode="auto">
            <a:xfrm>
              <a:off x="4558" y="1389"/>
              <a:ext cx="45" cy="42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649" name="Rectangle 460"/>
            <p:cNvSpPr>
              <a:spLocks noChangeArrowheads="1"/>
            </p:cNvSpPr>
            <p:nvPr/>
          </p:nvSpPr>
          <p:spPr bwMode="auto">
            <a:xfrm>
              <a:off x="3906" y="2170"/>
              <a:ext cx="45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650" name="Rectangle 461"/>
            <p:cNvSpPr>
              <a:spLocks noChangeArrowheads="1"/>
            </p:cNvSpPr>
            <p:nvPr/>
          </p:nvSpPr>
          <p:spPr bwMode="auto">
            <a:xfrm>
              <a:off x="4365" y="1006"/>
              <a:ext cx="46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651" name="Rectangle 462"/>
            <p:cNvSpPr>
              <a:spLocks noChangeArrowheads="1"/>
            </p:cNvSpPr>
            <p:nvPr/>
          </p:nvSpPr>
          <p:spPr bwMode="auto">
            <a:xfrm>
              <a:off x="3526" y="2101"/>
              <a:ext cx="46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652" name="Rectangle 463"/>
            <p:cNvSpPr>
              <a:spLocks noChangeArrowheads="1"/>
            </p:cNvSpPr>
            <p:nvPr/>
          </p:nvSpPr>
          <p:spPr bwMode="auto">
            <a:xfrm>
              <a:off x="4099" y="1729"/>
              <a:ext cx="45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653" name="Rectangle 464"/>
            <p:cNvSpPr>
              <a:spLocks noChangeArrowheads="1"/>
            </p:cNvSpPr>
            <p:nvPr/>
          </p:nvSpPr>
          <p:spPr bwMode="auto">
            <a:xfrm>
              <a:off x="4728" y="1437"/>
              <a:ext cx="45" cy="42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654" name="Rectangle 465"/>
            <p:cNvSpPr>
              <a:spLocks noChangeArrowheads="1"/>
            </p:cNvSpPr>
            <p:nvPr/>
          </p:nvSpPr>
          <p:spPr bwMode="auto">
            <a:xfrm>
              <a:off x="3577" y="1213"/>
              <a:ext cx="46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655" name="Rectangle 466"/>
            <p:cNvSpPr>
              <a:spLocks noChangeArrowheads="1"/>
            </p:cNvSpPr>
            <p:nvPr/>
          </p:nvSpPr>
          <p:spPr bwMode="auto">
            <a:xfrm>
              <a:off x="4303" y="1394"/>
              <a:ext cx="45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656" name="Rectangle 467"/>
            <p:cNvSpPr>
              <a:spLocks noChangeArrowheads="1"/>
            </p:cNvSpPr>
            <p:nvPr/>
          </p:nvSpPr>
          <p:spPr bwMode="auto">
            <a:xfrm>
              <a:off x="3951" y="996"/>
              <a:ext cx="46" cy="42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657" name="Rectangle 468"/>
            <p:cNvSpPr>
              <a:spLocks noChangeArrowheads="1"/>
            </p:cNvSpPr>
            <p:nvPr/>
          </p:nvSpPr>
          <p:spPr bwMode="auto">
            <a:xfrm>
              <a:off x="2738" y="1299"/>
              <a:ext cx="46" cy="42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658" name="Rectangle 469"/>
            <p:cNvSpPr>
              <a:spLocks noChangeArrowheads="1"/>
            </p:cNvSpPr>
            <p:nvPr/>
          </p:nvSpPr>
          <p:spPr bwMode="auto">
            <a:xfrm>
              <a:off x="4104" y="1809"/>
              <a:ext cx="46" cy="42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659" name="Rectangle 470"/>
            <p:cNvSpPr>
              <a:spLocks noChangeArrowheads="1"/>
            </p:cNvSpPr>
            <p:nvPr/>
          </p:nvSpPr>
          <p:spPr bwMode="auto">
            <a:xfrm>
              <a:off x="4660" y="2149"/>
              <a:ext cx="45" cy="42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660" name="Rectangle 471"/>
            <p:cNvSpPr>
              <a:spLocks noChangeArrowheads="1"/>
            </p:cNvSpPr>
            <p:nvPr/>
          </p:nvSpPr>
          <p:spPr bwMode="auto">
            <a:xfrm>
              <a:off x="3940" y="1564"/>
              <a:ext cx="45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661" name="Rectangle 472"/>
            <p:cNvSpPr>
              <a:spLocks noChangeArrowheads="1"/>
            </p:cNvSpPr>
            <p:nvPr/>
          </p:nvSpPr>
          <p:spPr bwMode="auto">
            <a:xfrm>
              <a:off x="3736" y="1617"/>
              <a:ext cx="45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662" name="Rectangle 473"/>
            <p:cNvSpPr>
              <a:spLocks noChangeArrowheads="1"/>
            </p:cNvSpPr>
            <p:nvPr/>
          </p:nvSpPr>
          <p:spPr bwMode="auto">
            <a:xfrm>
              <a:off x="3934" y="926"/>
              <a:ext cx="46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663" name="Rectangle 474"/>
            <p:cNvSpPr>
              <a:spLocks noChangeArrowheads="1"/>
            </p:cNvSpPr>
            <p:nvPr/>
          </p:nvSpPr>
          <p:spPr bwMode="auto">
            <a:xfrm>
              <a:off x="3832" y="1314"/>
              <a:ext cx="46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664" name="Rectangle 475"/>
            <p:cNvSpPr>
              <a:spLocks noChangeArrowheads="1"/>
            </p:cNvSpPr>
            <p:nvPr/>
          </p:nvSpPr>
          <p:spPr bwMode="auto">
            <a:xfrm>
              <a:off x="4240" y="1516"/>
              <a:ext cx="46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665" name="Rectangle 476"/>
            <p:cNvSpPr>
              <a:spLocks noChangeArrowheads="1"/>
            </p:cNvSpPr>
            <p:nvPr/>
          </p:nvSpPr>
          <p:spPr bwMode="auto">
            <a:xfrm>
              <a:off x="2426" y="916"/>
              <a:ext cx="46" cy="42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666" name="Rectangle 477"/>
            <p:cNvSpPr>
              <a:spLocks noChangeArrowheads="1"/>
            </p:cNvSpPr>
            <p:nvPr/>
          </p:nvSpPr>
          <p:spPr bwMode="auto">
            <a:xfrm>
              <a:off x="3492" y="1166"/>
              <a:ext cx="46" cy="42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667" name="Rectangle 478"/>
            <p:cNvSpPr>
              <a:spLocks noChangeArrowheads="1"/>
            </p:cNvSpPr>
            <p:nvPr/>
          </p:nvSpPr>
          <p:spPr bwMode="auto">
            <a:xfrm>
              <a:off x="4870" y="863"/>
              <a:ext cx="45" cy="42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668" name="Rectangle 479"/>
            <p:cNvSpPr>
              <a:spLocks noChangeArrowheads="1"/>
            </p:cNvSpPr>
            <p:nvPr/>
          </p:nvSpPr>
          <p:spPr bwMode="auto">
            <a:xfrm>
              <a:off x="2494" y="969"/>
              <a:ext cx="46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669" name="Rectangle 480"/>
            <p:cNvSpPr>
              <a:spLocks noChangeArrowheads="1"/>
            </p:cNvSpPr>
            <p:nvPr/>
          </p:nvSpPr>
          <p:spPr bwMode="auto">
            <a:xfrm>
              <a:off x="4048" y="1038"/>
              <a:ext cx="45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670" name="Rectangle 481"/>
            <p:cNvSpPr>
              <a:spLocks noChangeArrowheads="1"/>
            </p:cNvSpPr>
            <p:nvPr/>
          </p:nvSpPr>
          <p:spPr bwMode="auto">
            <a:xfrm>
              <a:off x="4059" y="1325"/>
              <a:ext cx="45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671" name="Rectangle 482"/>
            <p:cNvSpPr>
              <a:spLocks noChangeArrowheads="1"/>
            </p:cNvSpPr>
            <p:nvPr/>
          </p:nvSpPr>
          <p:spPr bwMode="auto">
            <a:xfrm>
              <a:off x="2750" y="3435"/>
              <a:ext cx="46" cy="43"/>
            </a:xfrm>
            <a:prstGeom prst="rect">
              <a:avLst/>
            </a:prstGeom>
            <a:solidFill>
              <a:srgbClr val="0000FF"/>
            </a:solidFill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95715" name="Text Box 483"/>
          <p:cNvSpPr txBox="1">
            <a:spLocks noChangeArrowheads="1"/>
          </p:cNvSpPr>
          <p:nvPr/>
        </p:nvSpPr>
        <p:spPr bwMode="auto">
          <a:xfrm>
            <a:off x="1716089" y="174626"/>
            <a:ext cx="9398379" cy="52322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nearest neighbor algorithm is sensitive to outliers…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0420" name="Text Box 485"/>
          <p:cNvSpPr txBox="1">
            <a:spLocks noChangeArrowheads="1"/>
          </p:cNvSpPr>
          <p:nvPr/>
        </p:nvSpPr>
        <p:spPr bwMode="auto">
          <a:xfrm>
            <a:off x="1524001" y="6338888"/>
            <a:ext cx="8829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en-US" sz="2800"/>
              <a:t>The solution is to…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595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10" name="Text Box 30"/>
          <p:cNvSpPr txBox="1">
            <a:spLocks noChangeArrowheads="1"/>
          </p:cNvSpPr>
          <p:nvPr/>
        </p:nvSpPr>
        <p:spPr bwMode="auto">
          <a:xfrm>
            <a:off x="1716089" y="174625"/>
            <a:ext cx="8829675" cy="280076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 can generalize the nearest neighbor algorithm to the K- nearest neighbor (KNN) algorithm. </a:t>
            </a:r>
            <a:endParaRPr lang="en-US" sz="32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defRPr/>
            </a:pPr>
            <a:endParaRPr 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defRPr/>
            </a:pPr>
            <a:r>
              <a:rPr lang="en-US" sz="2400" dirty="0"/>
              <a:t>We measure the distance to the nearest K instances, and let them vote. K is typically chosen to be an odd number.</a:t>
            </a:r>
          </a:p>
        </p:txBody>
      </p:sp>
      <p:graphicFrame>
        <p:nvGraphicFramePr>
          <p:cNvPr id="9218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293522"/>
              </p:ext>
            </p:extLst>
          </p:nvPr>
        </p:nvGraphicFramePr>
        <p:xfrm>
          <a:off x="1935957" y="2975392"/>
          <a:ext cx="3759200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Bitmap Image" r:id="rId3" imgW="2600000" imgH="2010056" progId="Paint.Picture">
                  <p:embed/>
                </p:oleObj>
              </mc:Choice>
              <mc:Fallback>
                <p:oleObj name="Bitmap Image" r:id="rId3" imgW="2600000" imgH="201005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957" y="2975392"/>
                        <a:ext cx="3759200" cy="290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869440"/>
              </p:ext>
            </p:extLst>
          </p:nvPr>
        </p:nvGraphicFramePr>
        <p:xfrm>
          <a:off x="6397625" y="2998512"/>
          <a:ext cx="3759200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Bitmap Image" r:id="rId5" imgW="2600000" imgH="2010056" progId="Paint.Picture">
                  <p:embed/>
                </p:oleObj>
              </mc:Choice>
              <mc:Fallback>
                <p:oleObj name="Bitmap Image" r:id="rId5" imgW="2600000" imgH="201005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25" y="2998512"/>
                        <a:ext cx="3759200" cy="290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AutoShape 34"/>
          <p:cNvSpPr>
            <a:spLocks noChangeArrowheads="1"/>
          </p:cNvSpPr>
          <p:nvPr/>
        </p:nvSpPr>
        <p:spPr bwMode="auto">
          <a:xfrm>
            <a:off x="8582025" y="4176713"/>
            <a:ext cx="228600" cy="228600"/>
          </a:xfrm>
          <a:prstGeom prst="diamond">
            <a:avLst/>
          </a:prstGeom>
          <a:solidFill>
            <a:srgbClr val="99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2" name="AutoShape 36"/>
          <p:cNvSpPr>
            <a:spLocks noChangeArrowheads="1"/>
          </p:cNvSpPr>
          <p:nvPr/>
        </p:nvSpPr>
        <p:spPr bwMode="auto">
          <a:xfrm>
            <a:off x="4086225" y="4176713"/>
            <a:ext cx="228600" cy="228600"/>
          </a:xfrm>
          <a:prstGeom prst="diamond">
            <a:avLst/>
          </a:prstGeom>
          <a:solidFill>
            <a:srgbClr val="99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3" name="Line 38"/>
          <p:cNvSpPr>
            <a:spLocks noChangeShapeType="1"/>
          </p:cNvSpPr>
          <p:nvPr/>
        </p:nvSpPr>
        <p:spPr bwMode="auto">
          <a:xfrm flipV="1">
            <a:off x="8277225" y="4295776"/>
            <a:ext cx="323850" cy="9525"/>
          </a:xfrm>
          <a:prstGeom prst="line">
            <a:avLst/>
          </a:prstGeom>
          <a:noFill/>
          <a:ln w="34925">
            <a:solidFill>
              <a:srgbClr val="FF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Line 39"/>
          <p:cNvSpPr>
            <a:spLocks noChangeShapeType="1"/>
          </p:cNvSpPr>
          <p:nvPr/>
        </p:nvSpPr>
        <p:spPr bwMode="auto">
          <a:xfrm flipH="1">
            <a:off x="8696326" y="3705226"/>
            <a:ext cx="28575" cy="466725"/>
          </a:xfrm>
          <a:prstGeom prst="line">
            <a:avLst/>
          </a:prstGeom>
          <a:noFill/>
          <a:ln w="34925">
            <a:solidFill>
              <a:srgbClr val="FF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Line 40"/>
          <p:cNvSpPr>
            <a:spLocks noChangeShapeType="1"/>
          </p:cNvSpPr>
          <p:nvPr/>
        </p:nvSpPr>
        <p:spPr bwMode="auto">
          <a:xfrm flipV="1">
            <a:off x="3771900" y="4286251"/>
            <a:ext cx="323850" cy="9525"/>
          </a:xfrm>
          <a:prstGeom prst="line">
            <a:avLst/>
          </a:prstGeom>
          <a:noFill/>
          <a:ln w="34925">
            <a:solidFill>
              <a:srgbClr val="FF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Line 41"/>
          <p:cNvSpPr>
            <a:spLocks noChangeShapeType="1"/>
          </p:cNvSpPr>
          <p:nvPr/>
        </p:nvSpPr>
        <p:spPr bwMode="auto">
          <a:xfrm flipH="1">
            <a:off x="8648701" y="4419601"/>
            <a:ext cx="47625" cy="371475"/>
          </a:xfrm>
          <a:prstGeom prst="line">
            <a:avLst/>
          </a:prstGeom>
          <a:noFill/>
          <a:ln w="34925">
            <a:solidFill>
              <a:srgbClr val="FF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Text Box 42"/>
          <p:cNvSpPr txBox="1">
            <a:spLocks noChangeArrowheads="1"/>
          </p:cNvSpPr>
          <p:nvPr/>
        </p:nvSpPr>
        <p:spPr bwMode="auto">
          <a:xfrm>
            <a:off x="3255963" y="5832475"/>
            <a:ext cx="881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K = 1</a:t>
            </a:r>
          </a:p>
        </p:txBody>
      </p:sp>
      <p:sp>
        <p:nvSpPr>
          <p:cNvPr id="9228" name="Text Box 43"/>
          <p:cNvSpPr txBox="1">
            <a:spLocks noChangeArrowheads="1"/>
          </p:cNvSpPr>
          <p:nvPr/>
        </p:nvSpPr>
        <p:spPr bwMode="auto">
          <a:xfrm>
            <a:off x="7789863" y="5832475"/>
            <a:ext cx="881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K = 3</a:t>
            </a:r>
          </a:p>
        </p:txBody>
      </p:sp>
    </p:spTree>
    <p:extLst>
      <p:ext uri="{BB962C8B-B14F-4D97-AF65-F5344CB8AC3E}">
        <p14:creationId xmlns:p14="http://schemas.microsoft.com/office/powerpoint/2010/main" val="220057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Voting among K nearest neighbors </a:t>
            </a:r>
            <a:r>
              <a:rPr lang="en-US" i="1" dirty="0" smtClean="0"/>
              <a:t>(One example may not be enough for decision making)</a:t>
            </a:r>
          </a:p>
          <a:p>
            <a:r>
              <a:rPr lang="en-US" dirty="0" smtClean="0"/>
              <a:t>Makes no special attempt to learn </a:t>
            </a:r>
            <a:r>
              <a:rPr lang="en-US" dirty="0"/>
              <a:t>(Model) </a:t>
            </a:r>
            <a:r>
              <a:rPr lang="en-US" dirty="0" smtClean="0"/>
              <a:t>from the data</a:t>
            </a:r>
          </a:p>
          <a:p>
            <a:r>
              <a:rPr lang="en-US" dirty="0"/>
              <a:t>Provides no special value in finding generalized patterns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A type of Instance based learning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/>
              <a:t>Instead of performing explicit generalization, compare new instances with instances in training data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6855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value of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 small: sensitive to noise</a:t>
            </a:r>
          </a:p>
          <a:p>
            <a:r>
              <a:rPr lang="en-US" dirty="0" smtClean="0"/>
              <a:t>Too large: may include points from other classes</a:t>
            </a:r>
          </a:p>
          <a:p>
            <a:r>
              <a:rPr lang="en-US" dirty="0" smtClean="0"/>
              <a:t>Fine tune values by evaluating various values with cross validation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6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bring different attribute values to the same scale [0, 1]. </a:t>
            </a:r>
            <a:endParaRPr lang="en-US" dirty="0" smtClean="0"/>
          </a:p>
          <a:p>
            <a:r>
              <a:rPr lang="en-US" dirty="0" smtClean="0"/>
              <a:t>Any given range can be adjusted to have the lowest value set to 0 while the highest set to 1. </a:t>
            </a:r>
          </a:p>
          <a:p>
            <a:endParaRPr lang="en-US" dirty="0"/>
          </a:p>
          <a:p>
            <a:r>
              <a:rPr lang="en-US" dirty="0" smtClean="0"/>
              <a:t>Allows to balance the impact of each attribute on the final classification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75713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744</Words>
  <Application>Microsoft Office PowerPoint</Application>
  <PresentationFormat>Widescreen</PresentationFormat>
  <Paragraphs>147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Cambria Math</vt:lpstr>
      <vt:lpstr>Times New Roman</vt:lpstr>
      <vt:lpstr>Trebuchet MS</vt:lpstr>
      <vt:lpstr>Berlin</vt:lpstr>
      <vt:lpstr>Bitmap Image</vt:lpstr>
      <vt:lpstr>Natural Language Processing (NLP)</vt:lpstr>
      <vt:lpstr>Nearest Neighbor Classifier</vt:lpstr>
      <vt:lpstr>PowerPoint Presentation</vt:lpstr>
      <vt:lpstr>PowerPoint Presentation</vt:lpstr>
      <vt:lpstr>PowerPoint Presentation</vt:lpstr>
      <vt:lpstr>PowerPoint Presentation</vt:lpstr>
      <vt:lpstr>K-Nearest Neighbor</vt:lpstr>
      <vt:lpstr>Choosing the value of K</vt:lpstr>
      <vt:lpstr>Normalization</vt:lpstr>
      <vt:lpstr>Distance Measure</vt:lpstr>
      <vt:lpstr>Why cosine similarity!</vt:lpstr>
      <vt:lpstr>Instance vs Model based Learning</vt:lpstr>
      <vt:lpstr>Parametric vs Non-parametric</vt:lpstr>
      <vt:lpstr>PowerPoint Presentation</vt:lpstr>
      <vt:lpstr>PowerPoint Presentation</vt:lpstr>
      <vt:lpstr>PowerPoint Presentation</vt:lpstr>
      <vt:lpstr>Other classifiers: Naïve Bayes</vt:lpstr>
      <vt:lpstr>Decision Tree</vt:lpstr>
      <vt:lpstr>Linear Classifier</vt:lpstr>
      <vt:lpstr>Multi-class Classification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(NLP)</dc:title>
  <dc:creator>taimoorkhan003@outlook.com</dc:creator>
  <cp:lastModifiedBy>Taimoor</cp:lastModifiedBy>
  <cp:revision>21</cp:revision>
  <dcterms:created xsi:type="dcterms:W3CDTF">2019-02-12T09:42:54Z</dcterms:created>
  <dcterms:modified xsi:type="dcterms:W3CDTF">2019-03-16T16:46:05Z</dcterms:modified>
</cp:coreProperties>
</file>