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wmf" ContentType="image/x-wmf"/>
  <Override PartName="/ppt/media/image24.png" ContentType="image/png"/>
  <Override PartName="/ppt/media/image1.png" ContentType="image/png"/>
  <Override PartName="/ppt/media/image31.png" ContentType="image/png"/>
  <Override PartName="/ppt/media/image20.png" ContentType="image/png"/>
  <Override PartName="/ppt/media/image18.png" ContentType="image/png"/>
  <Override PartName="/ppt/media/image11.png" ContentType="image/png"/>
  <Override PartName="/ppt/media/image14.png" ContentType="image/png"/>
  <Override PartName="/ppt/media/image9.wmf" ContentType="image/x-wmf"/>
  <Override PartName="/ppt/media/image12.png" ContentType="image/png"/>
  <Override PartName="/ppt/media/image30.png" ContentType="image/png"/>
  <Override PartName="/ppt/media/image7.jpeg" ContentType="image/jpeg"/>
  <Override PartName="/ppt/media/image28.png" ContentType="image/png"/>
  <Override PartName="/ppt/media/image38.png" ContentType="image/png"/>
  <Override PartName="/ppt/media/image8.png" ContentType="image/png"/>
  <Override PartName="/ppt/media/image13.png" ContentType="image/png"/>
  <Override PartName="/ppt/media/image37.png" ContentType="image/png"/>
  <Override PartName="/ppt/media/image39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240" cy="2754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560" cy="2761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240" cy="1659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560" cy="16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4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45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Natural Language Processing (NLP)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80400" y="4394160"/>
            <a:ext cx="814356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Lecture 12: Evaluation Classifiers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Dr. Muhammad Taimoor Khan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3. Hold Out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Used when sufficient training data available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No hard &amp; fast rule about the portion for training, validation and testing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Validation data is used to tune the parameters of the model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924120" y="4498200"/>
            <a:ext cx="10546200" cy="167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Performance Evaluation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Predictive accuracy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Speed and scalability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time to construct the model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time to use the model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efficiency in disk-resident databases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 startAt="3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Robustness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handling noise, missing values and irrelevant features, streaming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 startAt="4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Interpretability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understanding and insight provided by the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1. Predictive Accuracy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0400" y="2171160"/>
            <a:ext cx="101592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Using K-fold cross validation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450800" y="3309480"/>
            <a:ext cx="1674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Accuracy =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139560" y="3177720"/>
            <a:ext cx="4245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Number of correct classifications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Number of instances classified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Line 5"/>
          <p:cNvSpPr/>
          <p:nvPr/>
        </p:nvSpPr>
        <p:spPr>
          <a:xfrm flipH="1">
            <a:off x="3071160" y="3580560"/>
            <a:ext cx="439740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29" name="Formula 6"/>
              <p:cNvSpPr txBox="1"/>
              <p:nvPr/>
            </p:nvSpPr>
            <p:spPr>
              <a:xfrm>
                <a:off x="1533600" y="4631760"/>
                <a:ext cx="3182760" cy="55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𝐴𝑐𝑐𝑢𝑟𝑎𝑐𝑦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𝑡</m:t>
                        </m:r>
                        <m:r>
                          <m:t xml:space="preserve">𝑝</m:t>
                        </m:r>
                        <m:r>
                          <m:t xml:space="preserve">+</m:t>
                        </m:r>
                        <m:r>
                          <m:t xml:space="preserve">𝑡𝑛</m:t>
                        </m:r>
                      </m:num>
                      <m:den>
                        <m:r>
                          <m:t xml:space="preserve">𝑡𝑝</m:t>
                        </m:r>
                        <m:r>
                          <m:t xml:space="preserve">+</m:t>
                        </m:r>
                        <m:r>
                          <m:t xml:space="preserve">𝑡𝑛</m:t>
                        </m:r>
                        <m:r>
                          <m:t xml:space="preserve">+</m:t>
                        </m:r>
                        <m:r>
                          <m:t xml:space="preserve">𝑓𝑝</m:t>
                        </m:r>
                        <m:r>
                          <m:t xml:space="preserve">+</m:t>
                        </m:r>
                        <m:r>
                          <m:t xml:space="preserve">𝑓𝑛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30" name="Picture 18" descr=""/>
          <p:cNvPicPr/>
          <p:nvPr/>
        </p:nvPicPr>
        <p:blipFill>
          <a:blip r:embed="rId1"/>
          <a:stretch/>
        </p:blipFill>
        <p:spPr>
          <a:xfrm>
            <a:off x="8763480" y="2542680"/>
            <a:ext cx="306108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5960" y="101196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Precision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0040" y="2240280"/>
            <a:ext cx="654444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It’s a positive predictive value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It’s the fraction of relevant instances among the retrieved instances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3"/>
              <p:cNvSpPr txBox="1"/>
              <p:nvPr/>
            </p:nvSpPr>
            <p:spPr>
              <a:xfrm>
                <a:off x="860040" y="3906720"/>
                <a:ext cx="6449040" cy="57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𝑃𝑟𝑒𝑐𝑖𝑠𝑖𝑜𝑛</m:t>
                    </m:r>
                    <m:r>
                      <m:t xml:space="preserve">=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𝑟𝑒𝑙𝑒𝑣𝑎𝑛𝑡</m:t>
                        </m:r>
                      </m:e>
                      <m:sub>
                        <m:r>
                          <m:t xml:space="preserve">𝑑𝑜𝑐𝑢𝑚𝑒𝑛𝑡𝑠</m:t>
                        </m:r>
                      </m:sub>
                    </m:sSub>
                    <m:r>
                      <m:t xml:space="preserve">}</m:t>
                    </m:r>
                    <m:r>
                      <m:t xml:space="preserve">∩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𝑟𝑒𝑡𝑟𝑖𝑒𝑣𝑒𝑑</m:t>
                        </m:r>
                      </m:e>
                      <m:sub>
                        <m:r>
                          <m:t xml:space="preserve">𝑑𝑜𝑐𝑢𝑚𝑒𝑛𝑡𝑠</m:t>
                        </m:r>
                      </m:sub>
                    </m:sSub>
                    <m:r>
                      <m:t xml:space="preserve">}</m:t>
                    </m:r>
                    <m:r>
                      <m:t xml:space="preserve">∨</m:t>
                    </m:r>
                    <m:f>
                      <m:num/>
                      <m:den>
                        <m:r>
                          <m:t xml:space="preserve">{</m:t>
                        </m:r>
                        <m:sSub>
                          <m:e>
                            <m:r>
                              <m:t xml:space="preserve">𝑟𝑒𝑡𝑟𝑖𝑒𝑣𝑒𝑑</m:t>
                            </m:r>
                          </m:e>
                          <m:sub>
                            <m:r>
                              <m:t xml:space="preserve">𝑑𝑜𝑐𝑢𝑚𝑒𝑛𝑡𝑠</m:t>
                            </m:r>
                          </m:sub>
                        </m:sSub>
                        <m:r>
                          <m:t xml:space="preserve">}</m:t>
                        </m:r>
                        <m:r>
                          <m:t xml:space="preserve">∨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34" name="Picture 5" descr=""/>
          <p:cNvPicPr/>
          <p:nvPr/>
        </p:nvPicPr>
        <p:blipFill>
          <a:blip r:embed="rId1"/>
          <a:stretch/>
        </p:blipFill>
        <p:spPr>
          <a:xfrm>
            <a:off x="8065440" y="334800"/>
            <a:ext cx="3612600" cy="65224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35" name="Formula 4"/>
              <p:cNvSpPr txBox="1"/>
              <p:nvPr/>
            </p:nvSpPr>
            <p:spPr>
              <a:xfrm>
                <a:off x="2675880" y="5019840"/>
                <a:ext cx="2107080" cy="54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𝑃𝑟𝑒𝑐𝑖𝑠𝑖𝑜𝑛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𝑡𝑝</m:t>
                        </m:r>
                      </m:num>
                      <m:den>
                        <m:r>
                          <m:t xml:space="preserve">𝑡𝑝</m:t>
                        </m:r>
                        <m:r>
                          <m:t xml:space="preserve">+</m:t>
                        </m:r>
                        <m:r>
                          <m:t xml:space="preserve">𝑓𝑝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Recall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34400" y="2255760"/>
            <a:ext cx="71499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It’s the sensitivity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It’s the fraction of relevant instances retrieved over the total amount of relevant instances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8" name="Formula 3"/>
              <p:cNvSpPr txBox="1"/>
              <p:nvPr/>
            </p:nvSpPr>
            <p:spPr>
              <a:xfrm>
                <a:off x="912960" y="3745440"/>
                <a:ext cx="6109200" cy="57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𝑅𝑒𝑐𝑎𝑙𝑙</m:t>
                    </m:r>
                    <m:r>
                      <m:t xml:space="preserve">=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𝑟𝑒𝑙𝑒𝑣𝑎𝑛𝑡</m:t>
                        </m:r>
                      </m:e>
                      <m:sub>
                        <m:r>
                          <m:t xml:space="preserve">𝑑𝑜𝑐𝑢𝑚𝑒𝑛𝑡𝑠</m:t>
                        </m:r>
                      </m:sub>
                    </m:sSub>
                    <m:r>
                      <m:t xml:space="preserve">}</m:t>
                    </m:r>
                    <m:r>
                      <m:t xml:space="preserve">∩</m:t>
                    </m:r>
                    <m:r>
                      <m:t xml:space="preserve">{</m:t>
                    </m:r>
                    <m:sSub>
                      <m:e>
                        <m:r>
                          <m:t xml:space="preserve">𝑟𝑒𝑡𝑟𝑖𝑒𝑣𝑒𝑑</m:t>
                        </m:r>
                      </m:e>
                      <m:sub>
                        <m:r>
                          <m:t xml:space="preserve">𝑑𝑜𝑐𝑢𝑚𝑒𝑛𝑡𝑠</m:t>
                        </m:r>
                      </m:sub>
                    </m:sSub>
                    <m:r>
                      <m:t xml:space="preserve">}</m:t>
                    </m:r>
                    <m:r>
                      <m:t xml:space="preserve">∨</m:t>
                    </m:r>
                    <m:f>
                      <m:num/>
                      <m:den>
                        <m:r>
                          <m:t xml:space="preserve">{</m:t>
                        </m:r>
                        <m:sSub>
                          <m:e>
                            <m:r>
                              <m:t xml:space="preserve">𝑟𝑒𝑙𝑒𝑣𝑎𝑛𝑡</m:t>
                            </m:r>
                          </m:e>
                          <m:sub>
                            <m:r>
                              <m:t xml:space="preserve">𝑑𝑜𝑐𝑢𝑚𝑒𝑛𝑡𝑠</m:t>
                            </m:r>
                          </m:sub>
                        </m:sSub>
                        <m:r>
                          <m:t xml:space="preserve">}</m:t>
                        </m:r>
                        <m:r>
                          <m:t xml:space="preserve">∨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8268120" y="76320"/>
            <a:ext cx="3618360" cy="65181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40" name="Formula 4"/>
              <p:cNvSpPr txBox="1"/>
              <p:nvPr/>
            </p:nvSpPr>
            <p:spPr>
              <a:xfrm>
                <a:off x="2535480" y="4973040"/>
                <a:ext cx="1773360" cy="54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𝑅𝑒𝑐𝑎𝑙𝑙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𝑡</m:t>
                        </m:r>
                        <m:r>
                          <m:t xml:space="preserve">𝑝</m:t>
                        </m:r>
                      </m:num>
                      <m:den>
                        <m:r>
                          <m:t xml:space="preserve">𝑡𝑝</m:t>
                        </m:r>
                        <m:r>
                          <m:t xml:space="preserve">+</m:t>
                        </m:r>
                        <m:r>
                          <m:t xml:space="preserve">𝑓𝑛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64480" y="104076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F-measure or F1 score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4480" y="276732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It’s the harmonic mean of precision and recall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3" name="Formula 3"/>
              <p:cNvSpPr txBox="1"/>
              <p:nvPr/>
            </p:nvSpPr>
            <p:spPr>
              <a:xfrm>
                <a:off x="1701720" y="3771000"/>
                <a:ext cx="4815000" cy="79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𝐹</m:t>
                    </m:r>
                    <m:r>
                      <m:t xml:space="preserve">1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</m:num>
                      <m:den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𝑟𝑒𝑐𝑎𝑙𝑙</m:t>
                            </m:r>
                          </m:den>
                        </m:f>
                        <m:r>
                          <m:t xml:space="preserve">+</m:t>
                        </m:r>
                        <m:f>
                          <m:num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𝑝𝑟𝑒𝑐𝑖𝑠𝑖𝑜𝑛</m:t>
                            </m:r>
                          </m:den>
                        </m:f>
                      </m:den>
                    </m:f>
                    <m:r>
                      <m:t xml:space="preserve">=</m:t>
                    </m:r>
                    <m:r>
                      <m:t xml:space="preserve">2</m:t>
                    </m:r>
                    <m:f>
                      <m:num>
                        <m:r>
                          <m:t xml:space="preserve">𝑝𝑟𝑒𝑐𝑖𝑠𝑖𝑜𝑛</m:t>
                        </m:r>
                        <m:r>
                          <m:t xml:space="preserve">∙</m:t>
                        </m:r>
                        <m:r>
                          <m:t xml:space="preserve">𝑟𝑒𝑐𝑎𝑙𝑙</m:t>
                        </m:r>
                      </m:num>
                      <m:den>
                        <m:r>
                          <m:t xml:space="preserve">𝑝𝑒𝑟𝑐𝑖𝑠𝑖𝑜𝑛</m:t>
                        </m:r>
                        <m:r>
                          <m:t xml:space="preserve">+</m:t>
                        </m:r>
                        <m:r>
                          <m:t xml:space="preserve">𝑟𝑒𝑐𝑎𝑙𝑙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Accuracy is a single number, we may be better off looking at a confusion matrix. This gives us additional useful information…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6034320" y="3434040"/>
          <a:ext cx="3274200" cy="2198160"/>
        </p:xfrm>
        <a:graphic>
          <a:graphicData uri="http://schemas.openxmlformats.org/drawingml/2006/table">
            <a:tbl>
              <a:tblPr/>
              <a:tblGrid>
                <a:gridCol w="1012680"/>
                <a:gridCol w="768240"/>
                <a:gridCol w="804600"/>
                <a:gridCol w="689040"/>
              </a:tblGrid>
              <a:tr h="644400">
                <a:tc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00"/>
                          </a:solidFill>
                          <a:latin typeface="Times New Roman"/>
                        </a:rPr>
                        <a:t>Cat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92d050"/>
                          </a:solidFill>
                          <a:latin typeface="Times New Roman"/>
                        </a:rPr>
                        <a:t>Dog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Pig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00"/>
                          </a:solidFill>
                          <a:latin typeface="Times New Roman"/>
                        </a:rPr>
                        <a:t>Cat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100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92d050"/>
                          </a:solidFill>
                          <a:latin typeface="Times New Roman"/>
                        </a:rPr>
                        <a:t>Dog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Pig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7" name="CustomShape 4"/>
          <p:cNvSpPr/>
          <p:nvPr/>
        </p:nvSpPr>
        <p:spPr>
          <a:xfrm>
            <a:off x="3557160" y="4456440"/>
            <a:ext cx="224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Classified as a…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306200" y="2887920"/>
            <a:ext cx="1925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True label is...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2. Speed and Scalability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We need to consider the time and space requirements for the two distinct phases of classification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Time to construct the classifier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The time taken to construct (train) the classifier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Time to use the model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The time taken to test (use) the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As we shall see, some classification algorithms are very efficient in one aspect, and very poor in the other.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1" name="Picture 1028" descr=""/>
          <p:cNvPicPr/>
          <p:nvPr/>
        </p:nvPicPr>
        <p:blipFill>
          <a:blip r:embed="rId1"/>
          <a:stretch/>
        </p:blipFill>
        <p:spPr>
          <a:xfrm>
            <a:off x="9366840" y="2883600"/>
            <a:ext cx="2266200" cy="21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3. Robustness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We need to consider what happens when we have: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Noise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For example, a persons age could have been mistyped as 650 instead of 65, how does this effect our classifier?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This is important only for building the classifier, if the instance to be classified is noisy we can do nothing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Missing values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For example suppose we want to classify an insect, but we only know the abdomen length (X-axis), and not the antennae length (Y-axis), can we still classify the instance?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Evaluation Techniques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Cross Validation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How to manipulate the training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Performance Evaluation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How to evaluate models, compare them and pick a suitable one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651960" y="2157480"/>
            <a:ext cx="75405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We need to consider what happens when we have: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Irrelevant features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For example, suppose we want to classify people as either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Trebuchet MS"/>
              </a:rPr>
              <a:t>Suitable_Grad_Student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Trebuchet MS"/>
              </a:rPr>
              <a:t>Unsuitable_Grad_Student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And it happens that scoring more than 5 on a particular test is a perfect indicator for this problem…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If we also use “hair_length” as a feature, how will this effect our classifier?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402120" y="4185360"/>
            <a:ext cx="2566440" cy="2517120"/>
          </a:xfrm>
          <a:prstGeom prst="rect">
            <a:avLst/>
          </a:prstGeom>
          <a:solidFill>
            <a:srgbClr val="eaeaea"/>
          </a:solidFill>
          <a:ln w="9360">
            <a:noFill/>
          </a:ln>
          <a:effectLst>
            <a:outerShdw algn="ctr" dir="81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9400320" y="1308960"/>
            <a:ext cx="2566440" cy="2517120"/>
          </a:xfrm>
          <a:prstGeom prst="rect">
            <a:avLst/>
          </a:prstGeom>
          <a:solidFill>
            <a:srgbClr val="eaeaea"/>
          </a:solidFill>
          <a:ln w="9360">
            <a:noFill/>
          </a:ln>
          <a:effectLst>
            <a:outerShdw algn="ctr" dir="81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158" name="Group 5"/>
          <p:cNvGrpSpPr/>
          <p:nvPr/>
        </p:nvGrpSpPr>
        <p:grpSpPr>
          <a:xfrm>
            <a:off x="9322560" y="1464480"/>
            <a:ext cx="2569320" cy="2364840"/>
            <a:chOff x="9322560" y="1464480"/>
            <a:chExt cx="2569320" cy="2364840"/>
          </a:xfrm>
        </p:grpSpPr>
        <p:sp>
          <p:nvSpPr>
            <p:cNvPr id="159" name="CustomShape 6"/>
            <p:cNvSpPr/>
            <p:nvPr/>
          </p:nvSpPr>
          <p:spPr>
            <a:xfrm>
              <a:off x="954324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"/>
            <p:cNvSpPr/>
            <p:nvPr/>
          </p:nvSpPr>
          <p:spPr>
            <a:xfrm>
              <a:off x="976212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8"/>
            <p:cNvSpPr/>
            <p:nvPr/>
          </p:nvSpPr>
          <p:spPr>
            <a:xfrm>
              <a:off x="998280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9"/>
            <p:cNvSpPr/>
            <p:nvPr/>
          </p:nvSpPr>
          <p:spPr>
            <a:xfrm>
              <a:off x="1020204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0"/>
            <p:cNvSpPr/>
            <p:nvPr/>
          </p:nvSpPr>
          <p:spPr>
            <a:xfrm>
              <a:off x="1042272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1"/>
            <p:cNvSpPr/>
            <p:nvPr/>
          </p:nvSpPr>
          <p:spPr>
            <a:xfrm>
              <a:off x="1064160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2"/>
            <p:cNvSpPr/>
            <p:nvPr/>
          </p:nvSpPr>
          <p:spPr>
            <a:xfrm>
              <a:off x="1086228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3"/>
            <p:cNvSpPr/>
            <p:nvPr/>
          </p:nvSpPr>
          <p:spPr>
            <a:xfrm>
              <a:off x="1108152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4"/>
            <p:cNvSpPr/>
            <p:nvPr/>
          </p:nvSpPr>
          <p:spPr>
            <a:xfrm>
              <a:off x="1130220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5"/>
            <p:cNvSpPr/>
            <p:nvPr/>
          </p:nvSpPr>
          <p:spPr>
            <a:xfrm>
              <a:off x="11521080" y="33645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6"/>
            <p:cNvSpPr/>
            <p:nvPr/>
          </p:nvSpPr>
          <p:spPr>
            <a:xfrm>
              <a:off x="954324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7"/>
            <p:cNvSpPr/>
            <p:nvPr/>
          </p:nvSpPr>
          <p:spPr>
            <a:xfrm>
              <a:off x="976212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8"/>
            <p:cNvSpPr/>
            <p:nvPr/>
          </p:nvSpPr>
          <p:spPr>
            <a:xfrm>
              <a:off x="998280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9"/>
            <p:cNvSpPr/>
            <p:nvPr/>
          </p:nvSpPr>
          <p:spPr>
            <a:xfrm>
              <a:off x="1020204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20"/>
            <p:cNvSpPr/>
            <p:nvPr/>
          </p:nvSpPr>
          <p:spPr>
            <a:xfrm>
              <a:off x="1042272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1"/>
            <p:cNvSpPr/>
            <p:nvPr/>
          </p:nvSpPr>
          <p:spPr>
            <a:xfrm>
              <a:off x="1064160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2"/>
            <p:cNvSpPr/>
            <p:nvPr/>
          </p:nvSpPr>
          <p:spPr>
            <a:xfrm>
              <a:off x="1086228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3"/>
            <p:cNvSpPr/>
            <p:nvPr/>
          </p:nvSpPr>
          <p:spPr>
            <a:xfrm>
              <a:off x="1108152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4"/>
            <p:cNvSpPr/>
            <p:nvPr/>
          </p:nvSpPr>
          <p:spPr>
            <a:xfrm>
              <a:off x="1130220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5"/>
            <p:cNvSpPr/>
            <p:nvPr/>
          </p:nvSpPr>
          <p:spPr>
            <a:xfrm>
              <a:off x="11521080" y="3153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6"/>
            <p:cNvSpPr/>
            <p:nvPr/>
          </p:nvSpPr>
          <p:spPr>
            <a:xfrm>
              <a:off x="954324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7"/>
            <p:cNvSpPr/>
            <p:nvPr/>
          </p:nvSpPr>
          <p:spPr>
            <a:xfrm>
              <a:off x="976212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8"/>
            <p:cNvSpPr/>
            <p:nvPr/>
          </p:nvSpPr>
          <p:spPr>
            <a:xfrm>
              <a:off x="998280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9"/>
            <p:cNvSpPr/>
            <p:nvPr/>
          </p:nvSpPr>
          <p:spPr>
            <a:xfrm>
              <a:off x="1020204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30"/>
            <p:cNvSpPr/>
            <p:nvPr/>
          </p:nvSpPr>
          <p:spPr>
            <a:xfrm>
              <a:off x="1042272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1"/>
            <p:cNvSpPr/>
            <p:nvPr/>
          </p:nvSpPr>
          <p:spPr>
            <a:xfrm>
              <a:off x="1064160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2"/>
            <p:cNvSpPr/>
            <p:nvPr/>
          </p:nvSpPr>
          <p:spPr>
            <a:xfrm>
              <a:off x="1086228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3"/>
            <p:cNvSpPr/>
            <p:nvPr/>
          </p:nvSpPr>
          <p:spPr>
            <a:xfrm>
              <a:off x="1108152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4"/>
            <p:cNvSpPr/>
            <p:nvPr/>
          </p:nvSpPr>
          <p:spPr>
            <a:xfrm>
              <a:off x="1130220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5"/>
            <p:cNvSpPr/>
            <p:nvPr/>
          </p:nvSpPr>
          <p:spPr>
            <a:xfrm>
              <a:off x="11521080" y="29422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6"/>
            <p:cNvSpPr/>
            <p:nvPr/>
          </p:nvSpPr>
          <p:spPr>
            <a:xfrm>
              <a:off x="954324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7"/>
            <p:cNvSpPr/>
            <p:nvPr/>
          </p:nvSpPr>
          <p:spPr>
            <a:xfrm>
              <a:off x="976212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8"/>
            <p:cNvSpPr/>
            <p:nvPr/>
          </p:nvSpPr>
          <p:spPr>
            <a:xfrm>
              <a:off x="998280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39"/>
            <p:cNvSpPr/>
            <p:nvPr/>
          </p:nvSpPr>
          <p:spPr>
            <a:xfrm>
              <a:off x="1020204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0"/>
            <p:cNvSpPr/>
            <p:nvPr/>
          </p:nvSpPr>
          <p:spPr>
            <a:xfrm>
              <a:off x="1042272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1"/>
            <p:cNvSpPr/>
            <p:nvPr/>
          </p:nvSpPr>
          <p:spPr>
            <a:xfrm>
              <a:off x="1064160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42"/>
            <p:cNvSpPr/>
            <p:nvPr/>
          </p:nvSpPr>
          <p:spPr>
            <a:xfrm>
              <a:off x="1086228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3"/>
            <p:cNvSpPr/>
            <p:nvPr/>
          </p:nvSpPr>
          <p:spPr>
            <a:xfrm>
              <a:off x="1108152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4"/>
            <p:cNvSpPr/>
            <p:nvPr/>
          </p:nvSpPr>
          <p:spPr>
            <a:xfrm>
              <a:off x="1130220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45"/>
            <p:cNvSpPr/>
            <p:nvPr/>
          </p:nvSpPr>
          <p:spPr>
            <a:xfrm>
              <a:off x="11521080" y="2731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6"/>
            <p:cNvSpPr/>
            <p:nvPr/>
          </p:nvSpPr>
          <p:spPr>
            <a:xfrm>
              <a:off x="954324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7"/>
            <p:cNvSpPr/>
            <p:nvPr/>
          </p:nvSpPr>
          <p:spPr>
            <a:xfrm>
              <a:off x="976212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8"/>
            <p:cNvSpPr/>
            <p:nvPr/>
          </p:nvSpPr>
          <p:spPr>
            <a:xfrm>
              <a:off x="998280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9"/>
            <p:cNvSpPr/>
            <p:nvPr/>
          </p:nvSpPr>
          <p:spPr>
            <a:xfrm>
              <a:off x="1020204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0"/>
            <p:cNvSpPr/>
            <p:nvPr/>
          </p:nvSpPr>
          <p:spPr>
            <a:xfrm>
              <a:off x="1042272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1"/>
            <p:cNvSpPr/>
            <p:nvPr/>
          </p:nvSpPr>
          <p:spPr>
            <a:xfrm>
              <a:off x="1064160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52"/>
            <p:cNvSpPr/>
            <p:nvPr/>
          </p:nvSpPr>
          <p:spPr>
            <a:xfrm>
              <a:off x="1086228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3"/>
            <p:cNvSpPr/>
            <p:nvPr/>
          </p:nvSpPr>
          <p:spPr>
            <a:xfrm>
              <a:off x="1108152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54"/>
            <p:cNvSpPr/>
            <p:nvPr/>
          </p:nvSpPr>
          <p:spPr>
            <a:xfrm>
              <a:off x="1130220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55"/>
            <p:cNvSpPr/>
            <p:nvPr/>
          </p:nvSpPr>
          <p:spPr>
            <a:xfrm>
              <a:off x="11521080" y="25200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56"/>
            <p:cNvSpPr/>
            <p:nvPr/>
          </p:nvSpPr>
          <p:spPr>
            <a:xfrm>
              <a:off x="954324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57"/>
            <p:cNvSpPr/>
            <p:nvPr/>
          </p:nvSpPr>
          <p:spPr>
            <a:xfrm>
              <a:off x="976212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8"/>
            <p:cNvSpPr/>
            <p:nvPr/>
          </p:nvSpPr>
          <p:spPr>
            <a:xfrm>
              <a:off x="998280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59"/>
            <p:cNvSpPr/>
            <p:nvPr/>
          </p:nvSpPr>
          <p:spPr>
            <a:xfrm>
              <a:off x="1020204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60"/>
            <p:cNvSpPr/>
            <p:nvPr/>
          </p:nvSpPr>
          <p:spPr>
            <a:xfrm>
              <a:off x="1042272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61"/>
            <p:cNvSpPr/>
            <p:nvPr/>
          </p:nvSpPr>
          <p:spPr>
            <a:xfrm>
              <a:off x="1064160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62"/>
            <p:cNvSpPr/>
            <p:nvPr/>
          </p:nvSpPr>
          <p:spPr>
            <a:xfrm>
              <a:off x="1086228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63"/>
            <p:cNvSpPr/>
            <p:nvPr/>
          </p:nvSpPr>
          <p:spPr>
            <a:xfrm>
              <a:off x="1108152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64"/>
            <p:cNvSpPr/>
            <p:nvPr/>
          </p:nvSpPr>
          <p:spPr>
            <a:xfrm>
              <a:off x="1130220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65"/>
            <p:cNvSpPr/>
            <p:nvPr/>
          </p:nvSpPr>
          <p:spPr>
            <a:xfrm>
              <a:off x="11521080" y="2309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66"/>
            <p:cNvSpPr/>
            <p:nvPr/>
          </p:nvSpPr>
          <p:spPr>
            <a:xfrm>
              <a:off x="954324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67"/>
            <p:cNvSpPr/>
            <p:nvPr/>
          </p:nvSpPr>
          <p:spPr>
            <a:xfrm>
              <a:off x="976212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68"/>
            <p:cNvSpPr/>
            <p:nvPr/>
          </p:nvSpPr>
          <p:spPr>
            <a:xfrm>
              <a:off x="998280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69"/>
            <p:cNvSpPr/>
            <p:nvPr/>
          </p:nvSpPr>
          <p:spPr>
            <a:xfrm>
              <a:off x="1020204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70"/>
            <p:cNvSpPr/>
            <p:nvPr/>
          </p:nvSpPr>
          <p:spPr>
            <a:xfrm>
              <a:off x="1042272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71"/>
            <p:cNvSpPr/>
            <p:nvPr/>
          </p:nvSpPr>
          <p:spPr>
            <a:xfrm>
              <a:off x="1064160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72"/>
            <p:cNvSpPr/>
            <p:nvPr/>
          </p:nvSpPr>
          <p:spPr>
            <a:xfrm>
              <a:off x="1086228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3"/>
            <p:cNvSpPr/>
            <p:nvPr/>
          </p:nvSpPr>
          <p:spPr>
            <a:xfrm>
              <a:off x="1108152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4"/>
            <p:cNvSpPr/>
            <p:nvPr/>
          </p:nvSpPr>
          <p:spPr>
            <a:xfrm>
              <a:off x="1130220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5"/>
            <p:cNvSpPr/>
            <p:nvPr/>
          </p:nvSpPr>
          <p:spPr>
            <a:xfrm>
              <a:off x="11521080" y="20977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6"/>
            <p:cNvSpPr/>
            <p:nvPr/>
          </p:nvSpPr>
          <p:spPr>
            <a:xfrm>
              <a:off x="954324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7"/>
            <p:cNvSpPr/>
            <p:nvPr/>
          </p:nvSpPr>
          <p:spPr>
            <a:xfrm>
              <a:off x="976212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8"/>
            <p:cNvSpPr/>
            <p:nvPr/>
          </p:nvSpPr>
          <p:spPr>
            <a:xfrm>
              <a:off x="998280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9"/>
            <p:cNvSpPr/>
            <p:nvPr/>
          </p:nvSpPr>
          <p:spPr>
            <a:xfrm>
              <a:off x="1020204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80"/>
            <p:cNvSpPr/>
            <p:nvPr/>
          </p:nvSpPr>
          <p:spPr>
            <a:xfrm>
              <a:off x="1042272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81"/>
            <p:cNvSpPr/>
            <p:nvPr/>
          </p:nvSpPr>
          <p:spPr>
            <a:xfrm>
              <a:off x="1064160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82"/>
            <p:cNvSpPr/>
            <p:nvPr/>
          </p:nvSpPr>
          <p:spPr>
            <a:xfrm>
              <a:off x="1086228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3"/>
            <p:cNvSpPr/>
            <p:nvPr/>
          </p:nvSpPr>
          <p:spPr>
            <a:xfrm>
              <a:off x="1108152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4"/>
            <p:cNvSpPr/>
            <p:nvPr/>
          </p:nvSpPr>
          <p:spPr>
            <a:xfrm>
              <a:off x="1130220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5"/>
            <p:cNvSpPr/>
            <p:nvPr/>
          </p:nvSpPr>
          <p:spPr>
            <a:xfrm>
              <a:off x="11521080" y="188676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6"/>
            <p:cNvSpPr/>
            <p:nvPr/>
          </p:nvSpPr>
          <p:spPr>
            <a:xfrm>
              <a:off x="954324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87"/>
            <p:cNvSpPr/>
            <p:nvPr/>
          </p:nvSpPr>
          <p:spPr>
            <a:xfrm>
              <a:off x="976212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88"/>
            <p:cNvSpPr/>
            <p:nvPr/>
          </p:nvSpPr>
          <p:spPr>
            <a:xfrm>
              <a:off x="998280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9"/>
            <p:cNvSpPr/>
            <p:nvPr/>
          </p:nvSpPr>
          <p:spPr>
            <a:xfrm>
              <a:off x="1020204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90"/>
            <p:cNvSpPr/>
            <p:nvPr/>
          </p:nvSpPr>
          <p:spPr>
            <a:xfrm>
              <a:off x="1042272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91"/>
            <p:cNvSpPr/>
            <p:nvPr/>
          </p:nvSpPr>
          <p:spPr>
            <a:xfrm>
              <a:off x="1064160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92"/>
            <p:cNvSpPr/>
            <p:nvPr/>
          </p:nvSpPr>
          <p:spPr>
            <a:xfrm>
              <a:off x="1086228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93"/>
            <p:cNvSpPr/>
            <p:nvPr/>
          </p:nvSpPr>
          <p:spPr>
            <a:xfrm>
              <a:off x="1108152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94"/>
            <p:cNvSpPr/>
            <p:nvPr/>
          </p:nvSpPr>
          <p:spPr>
            <a:xfrm>
              <a:off x="1130220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95"/>
            <p:cNvSpPr/>
            <p:nvPr/>
          </p:nvSpPr>
          <p:spPr>
            <a:xfrm>
              <a:off x="11521080" y="167544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96"/>
            <p:cNvSpPr/>
            <p:nvPr/>
          </p:nvSpPr>
          <p:spPr>
            <a:xfrm>
              <a:off x="954324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97"/>
            <p:cNvSpPr/>
            <p:nvPr/>
          </p:nvSpPr>
          <p:spPr>
            <a:xfrm>
              <a:off x="976212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98"/>
            <p:cNvSpPr/>
            <p:nvPr/>
          </p:nvSpPr>
          <p:spPr>
            <a:xfrm>
              <a:off x="998280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99"/>
            <p:cNvSpPr/>
            <p:nvPr/>
          </p:nvSpPr>
          <p:spPr>
            <a:xfrm>
              <a:off x="1020204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00"/>
            <p:cNvSpPr/>
            <p:nvPr/>
          </p:nvSpPr>
          <p:spPr>
            <a:xfrm>
              <a:off x="1042272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01"/>
            <p:cNvSpPr/>
            <p:nvPr/>
          </p:nvSpPr>
          <p:spPr>
            <a:xfrm>
              <a:off x="1064160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2"/>
            <p:cNvSpPr/>
            <p:nvPr/>
          </p:nvSpPr>
          <p:spPr>
            <a:xfrm>
              <a:off x="1086228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03"/>
            <p:cNvSpPr/>
            <p:nvPr/>
          </p:nvSpPr>
          <p:spPr>
            <a:xfrm>
              <a:off x="1108152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04"/>
            <p:cNvSpPr/>
            <p:nvPr/>
          </p:nvSpPr>
          <p:spPr>
            <a:xfrm>
              <a:off x="1130220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05"/>
            <p:cNvSpPr/>
            <p:nvPr/>
          </p:nvSpPr>
          <p:spPr>
            <a:xfrm>
              <a:off x="11521080" y="14644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06"/>
            <p:cNvSpPr/>
            <p:nvPr/>
          </p:nvSpPr>
          <p:spPr>
            <a:xfrm>
              <a:off x="967500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07"/>
            <p:cNvSpPr/>
            <p:nvPr/>
          </p:nvSpPr>
          <p:spPr>
            <a:xfrm>
              <a:off x="972720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61" name="CustomShape 108"/>
            <p:cNvSpPr/>
            <p:nvPr/>
          </p:nvSpPr>
          <p:spPr>
            <a:xfrm>
              <a:off x="989388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09"/>
            <p:cNvSpPr/>
            <p:nvPr/>
          </p:nvSpPr>
          <p:spPr>
            <a:xfrm>
              <a:off x="994788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63" name="CustomShape 110"/>
            <p:cNvSpPr/>
            <p:nvPr/>
          </p:nvSpPr>
          <p:spPr>
            <a:xfrm>
              <a:off x="1011456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11"/>
            <p:cNvSpPr/>
            <p:nvPr/>
          </p:nvSpPr>
          <p:spPr>
            <a:xfrm>
              <a:off x="1016712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65" name="CustomShape 112"/>
            <p:cNvSpPr/>
            <p:nvPr/>
          </p:nvSpPr>
          <p:spPr>
            <a:xfrm>
              <a:off x="1033380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13"/>
            <p:cNvSpPr/>
            <p:nvPr/>
          </p:nvSpPr>
          <p:spPr>
            <a:xfrm>
              <a:off x="1038780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67" name="CustomShape 114"/>
            <p:cNvSpPr/>
            <p:nvPr/>
          </p:nvSpPr>
          <p:spPr>
            <a:xfrm>
              <a:off x="1055448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15"/>
            <p:cNvSpPr/>
            <p:nvPr/>
          </p:nvSpPr>
          <p:spPr>
            <a:xfrm>
              <a:off x="1060668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69" name="CustomShape 116"/>
            <p:cNvSpPr/>
            <p:nvPr/>
          </p:nvSpPr>
          <p:spPr>
            <a:xfrm>
              <a:off x="1077336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17"/>
            <p:cNvSpPr/>
            <p:nvPr/>
          </p:nvSpPr>
          <p:spPr>
            <a:xfrm>
              <a:off x="1082736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71" name="CustomShape 118"/>
            <p:cNvSpPr/>
            <p:nvPr/>
          </p:nvSpPr>
          <p:spPr>
            <a:xfrm>
              <a:off x="1099404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19"/>
            <p:cNvSpPr/>
            <p:nvPr/>
          </p:nvSpPr>
          <p:spPr>
            <a:xfrm>
              <a:off x="1104660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7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73" name="CustomShape 120"/>
            <p:cNvSpPr/>
            <p:nvPr/>
          </p:nvSpPr>
          <p:spPr>
            <a:xfrm>
              <a:off x="1121328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21"/>
            <p:cNvSpPr/>
            <p:nvPr/>
          </p:nvSpPr>
          <p:spPr>
            <a:xfrm>
              <a:off x="1126728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8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75" name="CustomShape 122"/>
            <p:cNvSpPr/>
            <p:nvPr/>
          </p:nvSpPr>
          <p:spPr>
            <a:xfrm>
              <a:off x="11433960" y="35758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3"/>
            <p:cNvSpPr/>
            <p:nvPr/>
          </p:nvSpPr>
          <p:spPr>
            <a:xfrm>
              <a:off x="11486160" y="3612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9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77" name="CustomShape 124"/>
            <p:cNvSpPr/>
            <p:nvPr/>
          </p:nvSpPr>
          <p:spPr>
            <a:xfrm>
              <a:off x="11608560" y="3575880"/>
              <a:ext cx="28332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25"/>
            <p:cNvSpPr/>
            <p:nvPr/>
          </p:nvSpPr>
          <p:spPr>
            <a:xfrm>
              <a:off x="11662560" y="3612240"/>
              <a:ext cx="16452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10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79" name="CustomShape 126"/>
            <p:cNvSpPr/>
            <p:nvPr/>
          </p:nvSpPr>
          <p:spPr>
            <a:xfrm>
              <a:off x="9322560" y="323784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27"/>
            <p:cNvSpPr/>
            <p:nvPr/>
          </p:nvSpPr>
          <p:spPr>
            <a:xfrm>
              <a:off x="9322560" y="302652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28"/>
            <p:cNvSpPr/>
            <p:nvPr/>
          </p:nvSpPr>
          <p:spPr>
            <a:xfrm>
              <a:off x="9322560" y="281556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29"/>
            <p:cNvSpPr/>
            <p:nvPr/>
          </p:nvSpPr>
          <p:spPr>
            <a:xfrm>
              <a:off x="9322560" y="260424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30"/>
            <p:cNvSpPr/>
            <p:nvPr/>
          </p:nvSpPr>
          <p:spPr>
            <a:xfrm>
              <a:off x="9322560" y="239328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31"/>
            <p:cNvSpPr/>
            <p:nvPr/>
          </p:nvSpPr>
          <p:spPr>
            <a:xfrm>
              <a:off x="9322560" y="218196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32"/>
            <p:cNvSpPr/>
            <p:nvPr/>
          </p:nvSpPr>
          <p:spPr>
            <a:xfrm>
              <a:off x="9322560" y="197100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33"/>
            <p:cNvSpPr/>
            <p:nvPr/>
          </p:nvSpPr>
          <p:spPr>
            <a:xfrm>
              <a:off x="9322560" y="175968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34"/>
            <p:cNvSpPr/>
            <p:nvPr/>
          </p:nvSpPr>
          <p:spPr>
            <a:xfrm>
              <a:off x="9322560" y="1548720"/>
              <a:ext cx="1072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35"/>
            <p:cNvSpPr/>
            <p:nvPr/>
          </p:nvSpPr>
          <p:spPr>
            <a:xfrm>
              <a:off x="9543240" y="3569400"/>
              <a:ext cx="2197800" cy="11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36"/>
            <p:cNvSpPr/>
            <p:nvPr/>
          </p:nvSpPr>
          <p:spPr>
            <a:xfrm>
              <a:off x="9536760" y="1464480"/>
              <a:ext cx="11880" cy="2110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CustomShape 137"/>
          <p:cNvSpPr/>
          <p:nvPr/>
        </p:nvSpPr>
        <p:spPr>
          <a:xfrm>
            <a:off x="1013544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38"/>
          <p:cNvSpPr/>
          <p:nvPr/>
        </p:nvSpPr>
        <p:spPr>
          <a:xfrm>
            <a:off x="991476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39"/>
          <p:cNvSpPr/>
          <p:nvPr/>
        </p:nvSpPr>
        <p:spPr>
          <a:xfrm>
            <a:off x="1026720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3" name="Group 140"/>
          <p:cNvGrpSpPr/>
          <p:nvPr/>
        </p:nvGrpSpPr>
        <p:grpSpPr>
          <a:xfrm>
            <a:off x="11453040" y="3533040"/>
            <a:ext cx="88200" cy="84960"/>
            <a:chOff x="11453040" y="3533040"/>
            <a:chExt cx="88200" cy="84960"/>
          </a:xfrm>
        </p:grpSpPr>
        <p:sp>
          <p:nvSpPr>
            <p:cNvPr id="294" name="CustomShape 141"/>
            <p:cNvSpPr/>
            <p:nvPr/>
          </p:nvSpPr>
          <p:spPr>
            <a:xfrm>
              <a:off x="11453040" y="3533040"/>
              <a:ext cx="88200" cy="83520"/>
            </a:xfrm>
            <a:prstGeom prst="rect">
              <a:avLst/>
            </a:prstGeom>
            <a:blipFill rotWithShape="0">
              <a:blip r:embed="rId1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42"/>
            <p:cNvSpPr/>
            <p:nvPr/>
          </p:nvSpPr>
          <p:spPr>
            <a:xfrm>
              <a:off x="1145304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6" name="Group 143"/>
          <p:cNvGrpSpPr/>
          <p:nvPr/>
        </p:nvGrpSpPr>
        <p:grpSpPr>
          <a:xfrm>
            <a:off x="10957680" y="3533040"/>
            <a:ext cx="88200" cy="84960"/>
            <a:chOff x="10957680" y="3533040"/>
            <a:chExt cx="88200" cy="84960"/>
          </a:xfrm>
        </p:grpSpPr>
        <p:sp>
          <p:nvSpPr>
            <p:cNvPr id="297" name="CustomShape 144"/>
            <p:cNvSpPr/>
            <p:nvPr/>
          </p:nvSpPr>
          <p:spPr>
            <a:xfrm>
              <a:off x="10957680" y="3533040"/>
              <a:ext cx="86760" cy="83520"/>
            </a:xfrm>
            <a:prstGeom prst="rect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45"/>
            <p:cNvSpPr/>
            <p:nvPr/>
          </p:nvSpPr>
          <p:spPr>
            <a:xfrm>
              <a:off x="1095768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Group 146"/>
          <p:cNvGrpSpPr/>
          <p:nvPr/>
        </p:nvGrpSpPr>
        <p:grpSpPr>
          <a:xfrm>
            <a:off x="11352960" y="3533040"/>
            <a:ext cx="88200" cy="84960"/>
            <a:chOff x="11352960" y="3533040"/>
            <a:chExt cx="88200" cy="84960"/>
          </a:xfrm>
        </p:grpSpPr>
        <p:sp>
          <p:nvSpPr>
            <p:cNvPr id="300" name="CustomShape 147"/>
            <p:cNvSpPr/>
            <p:nvPr/>
          </p:nvSpPr>
          <p:spPr>
            <a:xfrm>
              <a:off x="11352960" y="3533040"/>
              <a:ext cx="86760" cy="83520"/>
            </a:xfrm>
            <a:prstGeom prst="rect">
              <a:avLst/>
            </a:prstGeom>
            <a:blipFill rotWithShape="0">
              <a:blip r:embed="rId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48"/>
            <p:cNvSpPr/>
            <p:nvPr/>
          </p:nvSpPr>
          <p:spPr>
            <a:xfrm>
              <a:off x="1135296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" name="Group 149"/>
          <p:cNvGrpSpPr/>
          <p:nvPr/>
        </p:nvGrpSpPr>
        <p:grpSpPr>
          <a:xfrm>
            <a:off x="11352960" y="3533040"/>
            <a:ext cx="88200" cy="84960"/>
            <a:chOff x="11352960" y="3533040"/>
            <a:chExt cx="88200" cy="84960"/>
          </a:xfrm>
        </p:grpSpPr>
        <p:sp>
          <p:nvSpPr>
            <p:cNvPr id="303" name="CustomShape 150"/>
            <p:cNvSpPr/>
            <p:nvPr/>
          </p:nvSpPr>
          <p:spPr>
            <a:xfrm>
              <a:off x="11352960" y="3533040"/>
              <a:ext cx="86760" cy="83520"/>
            </a:xfrm>
            <a:prstGeom prst="rect">
              <a:avLst/>
            </a:prstGeom>
            <a:blipFill rotWithShape="0">
              <a:blip r:embed="rId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51"/>
            <p:cNvSpPr/>
            <p:nvPr/>
          </p:nvSpPr>
          <p:spPr>
            <a:xfrm>
              <a:off x="1135296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5" name="Group 152"/>
          <p:cNvGrpSpPr/>
          <p:nvPr/>
        </p:nvGrpSpPr>
        <p:grpSpPr>
          <a:xfrm>
            <a:off x="11214720" y="3533040"/>
            <a:ext cx="88200" cy="84960"/>
            <a:chOff x="11214720" y="3533040"/>
            <a:chExt cx="88200" cy="84960"/>
          </a:xfrm>
        </p:grpSpPr>
        <p:sp>
          <p:nvSpPr>
            <p:cNvPr id="306" name="CustomShape 153"/>
            <p:cNvSpPr/>
            <p:nvPr/>
          </p:nvSpPr>
          <p:spPr>
            <a:xfrm>
              <a:off x="11214720" y="3533040"/>
              <a:ext cx="86760" cy="83520"/>
            </a:xfrm>
            <a:prstGeom prst="rect">
              <a:avLst/>
            </a:prstGeom>
            <a:blipFill rotWithShape="0">
              <a:blip r:embed="rId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54"/>
            <p:cNvSpPr/>
            <p:nvPr/>
          </p:nvSpPr>
          <p:spPr>
            <a:xfrm>
              <a:off x="1121472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roup 155"/>
          <p:cNvGrpSpPr/>
          <p:nvPr/>
        </p:nvGrpSpPr>
        <p:grpSpPr>
          <a:xfrm>
            <a:off x="11660760" y="3533040"/>
            <a:ext cx="88200" cy="84960"/>
            <a:chOff x="11660760" y="3533040"/>
            <a:chExt cx="88200" cy="84960"/>
          </a:xfrm>
        </p:grpSpPr>
        <p:sp>
          <p:nvSpPr>
            <p:cNvPr id="309" name="CustomShape 156"/>
            <p:cNvSpPr/>
            <p:nvPr/>
          </p:nvSpPr>
          <p:spPr>
            <a:xfrm>
              <a:off x="11660760" y="3533040"/>
              <a:ext cx="86760" cy="83520"/>
            </a:xfrm>
            <a:prstGeom prst="rect">
              <a:avLst/>
            </a:pr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57"/>
            <p:cNvSpPr/>
            <p:nvPr/>
          </p:nvSpPr>
          <p:spPr>
            <a:xfrm>
              <a:off x="1166076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1" name="Group 158"/>
          <p:cNvGrpSpPr/>
          <p:nvPr/>
        </p:nvGrpSpPr>
        <p:grpSpPr>
          <a:xfrm>
            <a:off x="11078280" y="3533040"/>
            <a:ext cx="88200" cy="84960"/>
            <a:chOff x="11078280" y="3533040"/>
            <a:chExt cx="88200" cy="84960"/>
          </a:xfrm>
        </p:grpSpPr>
        <p:sp>
          <p:nvSpPr>
            <p:cNvPr id="312" name="CustomShape 159"/>
            <p:cNvSpPr/>
            <p:nvPr/>
          </p:nvSpPr>
          <p:spPr>
            <a:xfrm>
              <a:off x="11078280" y="3533040"/>
              <a:ext cx="88200" cy="83520"/>
            </a:xfrm>
            <a:prstGeom prst="rect">
              <a:avLst/>
            </a:prstGeom>
            <a:blipFill rotWithShape="0">
              <a:blip r:embed="rId7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60"/>
            <p:cNvSpPr/>
            <p:nvPr/>
          </p:nvSpPr>
          <p:spPr>
            <a:xfrm>
              <a:off x="1107828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" name="Group 161"/>
          <p:cNvGrpSpPr/>
          <p:nvPr/>
        </p:nvGrpSpPr>
        <p:grpSpPr>
          <a:xfrm>
            <a:off x="11571840" y="3533040"/>
            <a:ext cx="88200" cy="84960"/>
            <a:chOff x="11571840" y="3533040"/>
            <a:chExt cx="88200" cy="84960"/>
          </a:xfrm>
        </p:grpSpPr>
        <p:sp>
          <p:nvSpPr>
            <p:cNvPr id="315" name="CustomShape 162"/>
            <p:cNvSpPr/>
            <p:nvPr/>
          </p:nvSpPr>
          <p:spPr>
            <a:xfrm>
              <a:off x="11571840" y="3533040"/>
              <a:ext cx="88200" cy="83520"/>
            </a:xfrm>
            <a:prstGeom prst="rect">
              <a:avLst/>
            </a:prstGeom>
            <a:blipFill rotWithShape="0">
              <a:blip r:embed="rId8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63"/>
            <p:cNvSpPr/>
            <p:nvPr/>
          </p:nvSpPr>
          <p:spPr>
            <a:xfrm>
              <a:off x="11571840" y="35330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CustomShape 164"/>
          <p:cNvSpPr/>
          <p:nvPr/>
        </p:nvSpPr>
        <p:spPr>
          <a:xfrm>
            <a:off x="1048788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65"/>
          <p:cNvSpPr/>
          <p:nvPr/>
        </p:nvSpPr>
        <p:spPr>
          <a:xfrm>
            <a:off x="974016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6"/>
          <p:cNvSpPr/>
          <p:nvPr/>
        </p:nvSpPr>
        <p:spPr>
          <a:xfrm>
            <a:off x="1013544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67"/>
          <p:cNvSpPr/>
          <p:nvPr/>
        </p:nvSpPr>
        <p:spPr>
          <a:xfrm>
            <a:off x="1026720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8"/>
          <p:cNvSpPr/>
          <p:nvPr/>
        </p:nvSpPr>
        <p:spPr>
          <a:xfrm>
            <a:off x="1048788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69"/>
          <p:cNvSpPr/>
          <p:nvPr/>
        </p:nvSpPr>
        <p:spPr>
          <a:xfrm>
            <a:off x="1004004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0"/>
          <p:cNvSpPr/>
          <p:nvPr/>
        </p:nvSpPr>
        <p:spPr>
          <a:xfrm>
            <a:off x="10365480" y="35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Group 171"/>
          <p:cNvGrpSpPr/>
          <p:nvPr/>
        </p:nvGrpSpPr>
        <p:grpSpPr>
          <a:xfrm>
            <a:off x="9429120" y="4352040"/>
            <a:ext cx="2567880" cy="2363400"/>
            <a:chOff x="9429120" y="4352040"/>
            <a:chExt cx="2567880" cy="2363400"/>
          </a:xfrm>
        </p:grpSpPr>
        <p:sp>
          <p:nvSpPr>
            <p:cNvPr id="325" name="CustomShape 172"/>
            <p:cNvSpPr/>
            <p:nvPr/>
          </p:nvSpPr>
          <p:spPr>
            <a:xfrm>
              <a:off x="964800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73"/>
            <p:cNvSpPr/>
            <p:nvPr/>
          </p:nvSpPr>
          <p:spPr>
            <a:xfrm>
              <a:off x="986868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74"/>
            <p:cNvSpPr/>
            <p:nvPr/>
          </p:nvSpPr>
          <p:spPr>
            <a:xfrm>
              <a:off x="1008792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75"/>
            <p:cNvSpPr/>
            <p:nvPr/>
          </p:nvSpPr>
          <p:spPr>
            <a:xfrm>
              <a:off x="1030860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76"/>
            <p:cNvSpPr/>
            <p:nvPr/>
          </p:nvSpPr>
          <p:spPr>
            <a:xfrm>
              <a:off x="1052748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77"/>
            <p:cNvSpPr/>
            <p:nvPr/>
          </p:nvSpPr>
          <p:spPr>
            <a:xfrm>
              <a:off x="1074816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78"/>
            <p:cNvSpPr/>
            <p:nvPr/>
          </p:nvSpPr>
          <p:spPr>
            <a:xfrm>
              <a:off x="1096740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79"/>
            <p:cNvSpPr/>
            <p:nvPr/>
          </p:nvSpPr>
          <p:spPr>
            <a:xfrm>
              <a:off x="1118808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80"/>
            <p:cNvSpPr/>
            <p:nvPr/>
          </p:nvSpPr>
          <p:spPr>
            <a:xfrm>
              <a:off x="1140696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81"/>
            <p:cNvSpPr/>
            <p:nvPr/>
          </p:nvSpPr>
          <p:spPr>
            <a:xfrm>
              <a:off x="11627640" y="625068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82"/>
            <p:cNvSpPr/>
            <p:nvPr/>
          </p:nvSpPr>
          <p:spPr>
            <a:xfrm>
              <a:off x="964800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83"/>
            <p:cNvSpPr/>
            <p:nvPr/>
          </p:nvSpPr>
          <p:spPr>
            <a:xfrm>
              <a:off x="986868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84"/>
            <p:cNvSpPr/>
            <p:nvPr/>
          </p:nvSpPr>
          <p:spPr>
            <a:xfrm>
              <a:off x="1008792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85"/>
            <p:cNvSpPr/>
            <p:nvPr/>
          </p:nvSpPr>
          <p:spPr>
            <a:xfrm>
              <a:off x="1030860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86"/>
            <p:cNvSpPr/>
            <p:nvPr/>
          </p:nvSpPr>
          <p:spPr>
            <a:xfrm>
              <a:off x="1052748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87"/>
            <p:cNvSpPr/>
            <p:nvPr/>
          </p:nvSpPr>
          <p:spPr>
            <a:xfrm>
              <a:off x="1074816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88"/>
            <p:cNvSpPr/>
            <p:nvPr/>
          </p:nvSpPr>
          <p:spPr>
            <a:xfrm>
              <a:off x="1096740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89"/>
            <p:cNvSpPr/>
            <p:nvPr/>
          </p:nvSpPr>
          <p:spPr>
            <a:xfrm>
              <a:off x="1118808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90"/>
            <p:cNvSpPr/>
            <p:nvPr/>
          </p:nvSpPr>
          <p:spPr>
            <a:xfrm>
              <a:off x="1140696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91"/>
            <p:cNvSpPr/>
            <p:nvPr/>
          </p:nvSpPr>
          <p:spPr>
            <a:xfrm>
              <a:off x="11627640" y="603972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92"/>
            <p:cNvSpPr/>
            <p:nvPr/>
          </p:nvSpPr>
          <p:spPr>
            <a:xfrm>
              <a:off x="964800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93"/>
            <p:cNvSpPr/>
            <p:nvPr/>
          </p:nvSpPr>
          <p:spPr>
            <a:xfrm>
              <a:off x="986868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94"/>
            <p:cNvSpPr/>
            <p:nvPr/>
          </p:nvSpPr>
          <p:spPr>
            <a:xfrm>
              <a:off x="1008792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95"/>
            <p:cNvSpPr/>
            <p:nvPr/>
          </p:nvSpPr>
          <p:spPr>
            <a:xfrm>
              <a:off x="1030860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96"/>
            <p:cNvSpPr/>
            <p:nvPr/>
          </p:nvSpPr>
          <p:spPr>
            <a:xfrm>
              <a:off x="1052748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7"/>
            <p:cNvSpPr/>
            <p:nvPr/>
          </p:nvSpPr>
          <p:spPr>
            <a:xfrm>
              <a:off x="1074816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98"/>
            <p:cNvSpPr/>
            <p:nvPr/>
          </p:nvSpPr>
          <p:spPr>
            <a:xfrm>
              <a:off x="1096740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9"/>
            <p:cNvSpPr/>
            <p:nvPr/>
          </p:nvSpPr>
          <p:spPr>
            <a:xfrm>
              <a:off x="1118808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00"/>
            <p:cNvSpPr/>
            <p:nvPr/>
          </p:nvSpPr>
          <p:spPr>
            <a:xfrm>
              <a:off x="1140696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01"/>
            <p:cNvSpPr/>
            <p:nvPr/>
          </p:nvSpPr>
          <p:spPr>
            <a:xfrm>
              <a:off x="11627640" y="5828400"/>
              <a:ext cx="219960" cy="2120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02"/>
            <p:cNvSpPr/>
            <p:nvPr/>
          </p:nvSpPr>
          <p:spPr>
            <a:xfrm>
              <a:off x="964800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03"/>
            <p:cNvSpPr/>
            <p:nvPr/>
          </p:nvSpPr>
          <p:spPr>
            <a:xfrm>
              <a:off x="986868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04"/>
            <p:cNvSpPr/>
            <p:nvPr/>
          </p:nvSpPr>
          <p:spPr>
            <a:xfrm>
              <a:off x="1008792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205"/>
            <p:cNvSpPr/>
            <p:nvPr/>
          </p:nvSpPr>
          <p:spPr>
            <a:xfrm>
              <a:off x="1030860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206"/>
            <p:cNvSpPr/>
            <p:nvPr/>
          </p:nvSpPr>
          <p:spPr>
            <a:xfrm>
              <a:off x="1052748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07"/>
            <p:cNvSpPr/>
            <p:nvPr/>
          </p:nvSpPr>
          <p:spPr>
            <a:xfrm>
              <a:off x="1074816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208"/>
            <p:cNvSpPr/>
            <p:nvPr/>
          </p:nvSpPr>
          <p:spPr>
            <a:xfrm>
              <a:off x="1096740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209"/>
            <p:cNvSpPr/>
            <p:nvPr/>
          </p:nvSpPr>
          <p:spPr>
            <a:xfrm>
              <a:off x="1118808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210"/>
            <p:cNvSpPr/>
            <p:nvPr/>
          </p:nvSpPr>
          <p:spPr>
            <a:xfrm>
              <a:off x="1140696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11"/>
            <p:cNvSpPr/>
            <p:nvPr/>
          </p:nvSpPr>
          <p:spPr>
            <a:xfrm>
              <a:off x="11627640" y="561888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212"/>
            <p:cNvSpPr/>
            <p:nvPr/>
          </p:nvSpPr>
          <p:spPr>
            <a:xfrm>
              <a:off x="964800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213"/>
            <p:cNvSpPr/>
            <p:nvPr/>
          </p:nvSpPr>
          <p:spPr>
            <a:xfrm>
              <a:off x="986868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214"/>
            <p:cNvSpPr/>
            <p:nvPr/>
          </p:nvSpPr>
          <p:spPr>
            <a:xfrm>
              <a:off x="1008792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215"/>
            <p:cNvSpPr/>
            <p:nvPr/>
          </p:nvSpPr>
          <p:spPr>
            <a:xfrm>
              <a:off x="1030860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216"/>
            <p:cNvSpPr/>
            <p:nvPr/>
          </p:nvSpPr>
          <p:spPr>
            <a:xfrm>
              <a:off x="1052748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217"/>
            <p:cNvSpPr/>
            <p:nvPr/>
          </p:nvSpPr>
          <p:spPr>
            <a:xfrm>
              <a:off x="1074816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218"/>
            <p:cNvSpPr/>
            <p:nvPr/>
          </p:nvSpPr>
          <p:spPr>
            <a:xfrm>
              <a:off x="1096740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219"/>
            <p:cNvSpPr/>
            <p:nvPr/>
          </p:nvSpPr>
          <p:spPr>
            <a:xfrm>
              <a:off x="1118808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20"/>
            <p:cNvSpPr/>
            <p:nvPr/>
          </p:nvSpPr>
          <p:spPr>
            <a:xfrm>
              <a:off x="1140696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21"/>
            <p:cNvSpPr/>
            <p:nvPr/>
          </p:nvSpPr>
          <p:spPr>
            <a:xfrm>
              <a:off x="11627640" y="54079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22"/>
            <p:cNvSpPr/>
            <p:nvPr/>
          </p:nvSpPr>
          <p:spPr>
            <a:xfrm>
              <a:off x="964800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23"/>
            <p:cNvSpPr/>
            <p:nvPr/>
          </p:nvSpPr>
          <p:spPr>
            <a:xfrm>
              <a:off x="986868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224"/>
            <p:cNvSpPr/>
            <p:nvPr/>
          </p:nvSpPr>
          <p:spPr>
            <a:xfrm>
              <a:off x="1008792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225"/>
            <p:cNvSpPr/>
            <p:nvPr/>
          </p:nvSpPr>
          <p:spPr>
            <a:xfrm>
              <a:off x="1030860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26"/>
            <p:cNvSpPr/>
            <p:nvPr/>
          </p:nvSpPr>
          <p:spPr>
            <a:xfrm>
              <a:off x="1052748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27"/>
            <p:cNvSpPr/>
            <p:nvPr/>
          </p:nvSpPr>
          <p:spPr>
            <a:xfrm>
              <a:off x="1074816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28"/>
            <p:cNvSpPr/>
            <p:nvPr/>
          </p:nvSpPr>
          <p:spPr>
            <a:xfrm>
              <a:off x="1096740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29"/>
            <p:cNvSpPr/>
            <p:nvPr/>
          </p:nvSpPr>
          <p:spPr>
            <a:xfrm>
              <a:off x="1118808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230"/>
            <p:cNvSpPr/>
            <p:nvPr/>
          </p:nvSpPr>
          <p:spPr>
            <a:xfrm>
              <a:off x="1140696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231"/>
            <p:cNvSpPr/>
            <p:nvPr/>
          </p:nvSpPr>
          <p:spPr>
            <a:xfrm>
              <a:off x="11627640" y="519660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32"/>
            <p:cNvSpPr/>
            <p:nvPr/>
          </p:nvSpPr>
          <p:spPr>
            <a:xfrm>
              <a:off x="964800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33"/>
            <p:cNvSpPr/>
            <p:nvPr/>
          </p:nvSpPr>
          <p:spPr>
            <a:xfrm>
              <a:off x="986868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34"/>
            <p:cNvSpPr/>
            <p:nvPr/>
          </p:nvSpPr>
          <p:spPr>
            <a:xfrm>
              <a:off x="1008792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35"/>
            <p:cNvSpPr/>
            <p:nvPr/>
          </p:nvSpPr>
          <p:spPr>
            <a:xfrm>
              <a:off x="1030860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236"/>
            <p:cNvSpPr/>
            <p:nvPr/>
          </p:nvSpPr>
          <p:spPr>
            <a:xfrm>
              <a:off x="1052748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237"/>
            <p:cNvSpPr/>
            <p:nvPr/>
          </p:nvSpPr>
          <p:spPr>
            <a:xfrm>
              <a:off x="1074816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238"/>
            <p:cNvSpPr/>
            <p:nvPr/>
          </p:nvSpPr>
          <p:spPr>
            <a:xfrm>
              <a:off x="1096740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239"/>
            <p:cNvSpPr/>
            <p:nvPr/>
          </p:nvSpPr>
          <p:spPr>
            <a:xfrm>
              <a:off x="1118808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240"/>
            <p:cNvSpPr/>
            <p:nvPr/>
          </p:nvSpPr>
          <p:spPr>
            <a:xfrm>
              <a:off x="1140696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241"/>
            <p:cNvSpPr/>
            <p:nvPr/>
          </p:nvSpPr>
          <p:spPr>
            <a:xfrm>
              <a:off x="11627640" y="49856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42"/>
            <p:cNvSpPr/>
            <p:nvPr/>
          </p:nvSpPr>
          <p:spPr>
            <a:xfrm>
              <a:off x="964800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43"/>
            <p:cNvSpPr/>
            <p:nvPr/>
          </p:nvSpPr>
          <p:spPr>
            <a:xfrm>
              <a:off x="986868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244"/>
            <p:cNvSpPr/>
            <p:nvPr/>
          </p:nvSpPr>
          <p:spPr>
            <a:xfrm>
              <a:off x="1008792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45"/>
            <p:cNvSpPr/>
            <p:nvPr/>
          </p:nvSpPr>
          <p:spPr>
            <a:xfrm>
              <a:off x="1030860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246"/>
            <p:cNvSpPr/>
            <p:nvPr/>
          </p:nvSpPr>
          <p:spPr>
            <a:xfrm>
              <a:off x="1052748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247"/>
            <p:cNvSpPr/>
            <p:nvPr/>
          </p:nvSpPr>
          <p:spPr>
            <a:xfrm>
              <a:off x="1074816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248"/>
            <p:cNvSpPr/>
            <p:nvPr/>
          </p:nvSpPr>
          <p:spPr>
            <a:xfrm>
              <a:off x="1096740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249"/>
            <p:cNvSpPr/>
            <p:nvPr/>
          </p:nvSpPr>
          <p:spPr>
            <a:xfrm>
              <a:off x="1118808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250"/>
            <p:cNvSpPr/>
            <p:nvPr/>
          </p:nvSpPr>
          <p:spPr>
            <a:xfrm>
              <a:off x="1140696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251"/>
            <p:cNvSpPr/>
            <p:nvPr/>
          </p:nvSpPr>
          <p:spPr>
            <a:xfrm>
              <a:off x="11627640" y="477432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252"/>
            <p:cNvSpPr/>
            <p:nvPr/>
          </p:nvSpPr>
          <p:spPr>
            <a:xfrm>
              <a:off x="964800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253"/>
            <p:cNvSpPr/>
            <p:nvPr/>
          </p:nvSpPr>
          <p:spPr>
            <a:xfrm>
              <a:off x="986868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254"/>
            <p:cNvSpPr/>
            <p:nvPr/>
          </p:nvSpPr>
          <p:spPr>
            <a:xfrm>
              <a:off x="1008792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255"/>
            <p:cNvSpPr/>
            <p:nvPr/>
          </p:nvSpPr>
          <p:spPr>
            <a:xfrm>
              <a:off x="1030860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256"/>
            <p:cNvSpPr/>
            <p:nvPr/>
          </p:nvSpPr>
          <p:spPr>
            <a:xfrm>
              <a:off x="1052748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257"/>
            <p:cNvSpPr/>
            <p:nvPr/>
          </p:nvSpPr>
          <p:spPr>
            <a:xfrm>
              <a:off x="1074816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258"/>
            <p:cNvSpPr/>
            <p:nvPr/>
          </p:nvSpPr>
          <p:spPr>
            <a:xfrm>
              <a:off x="1096740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259"/>
            <p:cNvSpPr/>
            <p:nvPr/>
          </p:nvSpPr>
          <p:spPr>
            <a:xfrm>
              <a:off x="1118808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260"/>
            <p:cNvSpPr/>
            <p:nvPr/>
          </p:nvSpPr>
          <p:spPr>
            <a:xfrm>
              <a:off x="1140696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261"/>
            <p:cNvSpPr/>
            <p:nvPr/>
          </p:nvSpPr>
          <p:spPr>
            <a:xfrm>
              <a:off x="11627640" y="456336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262"/>
            <p:cNvSpPr/>
            <p:nvPr/>
          </p:nvSpPr>
          <p:spPr>
            <a:xfrm>
              <a:off x="964800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263"/>
            <p:cNvSpPr/>
            <p:nvPr/>
          </p:nvSpPr>
          <p:spPr>
            <a:xfrm>
              <a:off x="986868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64"/>
            <p:cNvSpPr/>
            <p:nvPr/>
          </p:nvSpPr>
          <p:spPr>
            <a:xfrm>
              <a:off x="1008792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65"/>
            <p:cNvSpPr/>
            <p:nvPr/>
          </p:nvSpPr>
          <p:spPr>
            <a:xfrm>
              <a:off x="1030860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66"/>
            <p:cNvSpPr/>
            <p:nvPr/>
          </p:nvSpPr>
          <p:spPr>
            <a:xfrm>
              <a:off x="1052748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67"/>
            <p:cNvSpPr/>
            <p:nvPr/>
          </p:nvSpPr>
          <p:spPr>
            <a:xfrm>
              <a:off x="1074816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68"/>
            <p:cNvSpPr/>
            <p:nvPr/>
          </p:nvSpPr>
          <p:spPr>
            <a:xfrm>
              <a:off x="1096740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69"/>
            <p:cNvSpPr/>
            <p:nvPr/>
          </p:nvSpPr>
          <p:spPr>
            <a:xfrm>
              <a:off x="1118808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70"/>
            <p:cNvSpPr/>
            <p:nvPr/>
          </p:nvSpPr>
          <p:spPr>
            <a:xfrm>
              <a:off x="1140696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71"/>
            <p:cNvSpPr/>
            <p:nvPr/>
          </p:nvSpPr>
          <p:spPr>
            <a:xfrm>
              <a:off x="11627640" y="4352040"/>
              <a:ext cx="219960" cy="210240"/>
            </a:xfrm>
            <a:prstGeom prst="rect">
              <a:avLst/>
            </a:prstGeom>
            <a:noFill/>
            <a:ln w="1440">
              <a:solidFill>
                <a:srgbClr val="c0c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72"/>
            <p:cNvSpPr/>
            <p:nvPr/>
          </p:nvSpPr>
          <p:spPr>
            <a:xfrm>
              <a:off x="977976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73"/>
            <p:cNvSpPr/>
            <p:nvPr/>
          </p:nvSpPr>
          <p:spPr>
            <a:xfrm>
              <a:off x="983376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27" name="CustomShape 274"/>
            <p:cNvSpPr/>
            <p:nvPr/>
          </p:nvSpPr>
          <p:spPr>
            <a:xfrm>
              <a:off x="1000044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275"/>
            <p:cNvSpPr/>
            <p:nvPr/>
          </p:nvSpPr>
          <p:spPr>
            <a:xfrm>
              <a:off x="1005300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29" name="CustomShape 276"/>
            <p:cNvSpPr/>
            <p:nvPr/>
          </p:nvSpPr>
          <p:spPr>
            <a:xfrm>
              <a:off x="1021968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77"/>
            <p:cNvSpPr/>
            <p:nvPr/>
          </p:nvSpPr>
          <p:spPr>
            <a:xfrm>
              <a:off x="1027368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31" name="CustomShape 278"/>
            <p:cNvSpPr/>
            <p:nvPr/>
          </p:nvSpPr>
          <p:spPr>
            <a:xfrm>
              <a:off x="1044036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279"/>
            <p:cNvSpPr/>
            <p:nvPr/>
          </p:nvSpPr>
          <p:spPr>
            <a:xfrm>
              <a:off x="1049256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33" name="CustomShape 280"/>
            <p:cNvSpPr/>
            <p:nvPr/>
          </p:nvSpPr>
          <p:spPr>
            <a:xfrm>
              <a:off x="1065924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281"/>
            <p:cNvSpPr/>
            <p:nvPr/>
          </p:nvSpPr>
          <p:spPr>
            <a:xfrm>
              <a:off x="1071324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35" name="CustomShape 282"/>
            <p:cNvSpPr/>
            <p:nvPr/>
          </p:nvSpPr>
          <p:spPr>
            <a:xfrm>
              <a:off x="1087992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283"/>
            <p:cNvSpPr/>
            <p:nvPr/>
          </p:nvSpPr>
          <p:spPr>
            <a:xfrm>
              <a:off x="1093248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37" name="CustomShape 284"/>
            <p:cNvSpPr/>
            <p:nvPr/>
          </p:nvSpPr>
          <p:spPr>
            <a:xfrm>
              <a:off x="1109916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285"/>
            <p:cNvSpPr/>
            <p:nvPr/>
          </p:nvSpPr>
          <p:spPr>
            <a:xfrm>
              <a:off x="1115316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7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39" name="CustomShape 286"/>
            <p:cNvSpPr/>
            <p:nvPr/>
          </p:nvSpPr>
          <p:spPr>
            <a:xfrm>
              <a:off x="1131984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287"/>
            <p:cNvSpPr/>
            <p:nvPr/>
          </p:nvSpPr>
          <p:spPr>
            <a:xfrm>
              <a:off x="1137204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8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41" name="CustomShape 288"/>
            <p:cNvSpPr/>
            <p:nvPr/>
          </p:nvSpPr>
          <p:spPr>
            <a:xfrm>
              <a:off x="11538720" y="64620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89"/>
            <p:cNvSpPr/>
            <p:nvPr/>
          </p:nvSpPr>
          <p:spPr>
            <a:xfrm>
              <a:off x="11592720" y="65001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9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43" name="CustomShape 290"/>
            <p:cNvSpPr/>
            <p:nvPr/>
          </p:nvSpPr>
          <p:spPr>
            <a:xfrm>
              <a:off x="11715120" y="6462000"/>
              <a:ext cx="28188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91"/>
            <p:cNvSpPr/>
            <p:nvPr/>
          </p:nvSpPr>
          <p:spPr>
            <a:xfrm>
              <a:off x="11768760" y="6500160"/>
              <a:ext cx="16452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10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45" name="CustomShape 292"/>
            <p:cNvSpPr/>
            <p:nvPr/>
          </p:nvSpPr>
          <p:spPr>
            <a:xfrm>
              <a:off x="9429120" y="61254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93"/>
            <p:cNvSpPr/>
            <p:nvPr/>
          </p:nvSpPr>
          <p:spPr>
            <a:xfrm>
              <a:off x="9481320" y="61617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47" name="CustomShape 294"/>
            <p:cNvSpPr/>
            <p:nvPr/>
          </p:nvSpPr>
          <p:spPr>
            <a:xfrm>
              <a:off x="9429120" y="59140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95"/>
            <p:cNvSpPr/>
            <p:nvPr/>
          </p:nvSpPr>
          <p:spPr>
            <a:xfrm>
              <a:off x="9481320" y="595080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49" name="CustomShape 296"/>
            <p:cNvSpPr/>
            <p:nvPr/>
          </p:nvSpPr>
          <p:spPr>
            <a:xfrm>
              <a:off x="9429120" y="570312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97"/>
            <p:cNvSpPr/>
            <p:nvPr/>
          </p:nvSpPr>
          <p:spPr>
            <a:xfrm>
              <a:off x="9481320" y="573948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51" name="CustomShape 298"/>
            <p:cNvSpPr/>
            <p:nvPr/>
          </p:nvSpPr>
          <p:spPr>
            <a:xfrm>
              <a:off x="9429120" y="549180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299"/>
            <p:cNvSpPr/>
            <p:nvPr/>
          </p:nvSpPr>
          <p:spPr>
            <a:xfrm>
              <a:off x="9481320" y="552852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53" name="CustomShape 300"/>
            <p:cNvSpPr/>
            <p:nvPr/>
          </p:nvSpPr>
          <p:spPr>
            <a:xfrm>
              <a:off x="9429120" y="528084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01"/>
            <p:cNvSpPr/>
            <p:nvPr/>
          </p:nvSpPr>
          <p:spPr>
            <a:xfrm>
              <a:off x="9481320" y="531720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55" name="CustomShape 302"/>
            <p:cNvSpPr/>
            <p:nvPr/>
          </p:nvSpPr>
          <p:spPr>
            <a:xfrm>
              <a:off x="9429120" y="506952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03"/>
            <p:cNvSpPr/>
            <p:nvPr/>
          </p:nvSpPr>
          <p:spPr>
            <a:xfrm>
              <a:off x="9481320" y="51062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57" name="CustomShape 304"/>
            <p:cNvSpPr/>
            <p:nvPr/>
          </p:nvSpPr>
          <p:spPr>
            <a:xfrm>
              <a:off x="9429120" y="485856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05"/>
            <p:cNvSpPr/>
            <p:nvPr/>
          </p:nvSpPr>
          <p:spPr>
            <a:xfrm>
              <a:off x="9481320" y="489492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7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59" name="CustomShape 306"/>
            <p:cNvSpPr/>
            <p:nvPr/>
          </p:nvSpPr>
          <p:spPr>
            <a:xfrm>
              <a:off x="9429120" y="464724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07"/>
            <p:cNvSpPr/>
            <p:nvPr/>
          </p:nvSpPr>
          <p:spPr>
            <a:xfrm>
              <a:off x="9481320" y="468396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8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61" name="CustomShape 308"/>
            <p:cNvSpPr/>
            <p:nvPr/>
          </p:nvSpPr>
          <p:spPr>
            <a:xfrm>
              <a:off x="9429120" y="4436280"/>
              <a:ext cx="19440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309"/>
            <p:cNvSpPr/>
            <p:nvPr/>
          </p:nvSpPr>
          <p:spPr>
            <a:xfrm>
              <a:off x="9481320" y="4472640"/>
              <a:ext cx="82080" cy="19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9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463" name="CustomShape 310"/>
            <p:cNvSpPr/>
            <p:nvPr/>
          </p:nvSpPr>
          <p:spPr>
            <a:xfrm>
              <a:off x="9648000" y="6455520"/>
              <a:ext cx="2197800" cy="11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311"/>
            <p:cNvSpPr/>
            <p:nvPr/>
          </p:nvSpPr>
          <p:spPr>
            <a:xfrm>
              <a:off x="9641520" y="4352040"/>
              <a:ext cx="11880" cy="2109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5" name="CustomShape 312"/>
          <p:cNvSpPr/>
          <p:nvPr/>
        </p:nvSpPr>
        <p:spPr>
          <a:xfrm>
            <a:off x="9384480" y="4218840"/>
            <a:ext cx="28188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13"/>
          <p:cNvSpPr/>
          <p:nvPr/>
        </p:nvSpPr>
        <p:spPr>
          <a:xfrm>
            <a:off x="9438480" y="4257000"/>
            <a:ext cx="16452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7" name="CustomShape 314"/>
          <p:cNvSpPr/>
          <p:nvPr/>
        </p:nvSpPr>
        <p:spPr>
          <a:xfrm>
            <a:off x="10235520" y="55537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15"/>
          <p:cNvSpPr/>
          <p:nvPr/>
        </p:nvSpPr>
        <p:spPr>
          <a:xfrm>
            <a:off x="10020960" y="62125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16"/>
          <p:cNvSpPr/>
          <p:nvPr/>
        </p:nvSpPr>
        <p:spPr>
          <a:xfrm>
            <a:off x="10367280" y="498060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0" name="Group 317"/>
          <p:cNvGrpSpPr/>
          <p:nvPr/>
        </p:nvGrpSpPr>
        <p:grpSpPr>
          <a:xfrm>
            <a:off x="11559240" y="5566680"/>
            <a:ext cx="88200" cy="84960"/>
            <a:chOff x="11559240" y="5566680"/>
            <a:chExt cx="88200" cy="84960"/>
          </a:xfrm>
        </p:grpSpPr>
        <p:sp>
          <p:nvSpPr>
            <p:cNvPr id="471" name="CustomShape 318"/>
            <p:cNvSpPr/>
            <p:nvPr/>
          </p:nvSpPr>
          <p:spPr>
            <a:xfrm>
              <a:off x="11559240" y="5566680"/>
              <a:ext cx="86760" cy="84960"/>
            </a:xfrm>
            <a:prstGeom prst="rect">
              <a:avLst/>
            </a:prstGeom>
            <a:blipFill rotWithShape="0">
              <a:blip r:embed="rId9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319"/>
            <p:cNvSpPr/>
            <p:nvPr/>
          </p:nvSpPr>
          <p:spPr>
            <a:xfrm>
              <a:off x="11559240" y="556668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3" name="Group 320"/>
          <p:cNvGrpSpPr/>
          <p:nvPr/>
        </p:nvGrpSpPr>
        <p:grpSpPr>
          <a:xfrm>
            <a:off x="11014920" y="4845960"/>
            <a:ext cx="88200" cy="84960"/>
            <a:chOff x="11014920" y="4845960"/>
            <a:chExt cx="88200" cy="84960"/>
          </a:xfrm>
        </p:grpSpPr>
        <p:sp>
          <p:nvSpPr>
            <p:cNvPr id="474" name="CustomShape 321"/>
            <p:cNvSpPr/>
            <p:nvPr/>
          </p:nvSpPr>
          <p:spPr>
            <a:xfrm>
              <a:off x="11014920" y="4845960"/>
              <a:ext cx="88200" cy="83520"/>
            </a:xfrm>
            <a:prstGeom prst="rect">
              <a:avLst/>
            </a:prstGeom>
            <a:blipFill rotWithShape="0">
              <a:blip r:embed="rId10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322"/>
            <p:cNvSpPr/>
            <p:nvPr/>
          </p:nvSpPr>
          <p:spPr>
            <a:xfrm>
              <a:off x="11014920" y="484596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" name="Group 323"/>
          <p:cNvGrpSpPr/>
          <p:nvPr/>
        </p:nvGrpSpPr>
        <p:grpSpPr>
          <a:xfrm>
            <a:off x="11459520" y="5839560"/>
            <a:ext cx="88200" cy="84960"/>
            <a:chOff x="11459520" y="5839560"/>
            <a:chExt cx="88200" cy="84960"/>
          </a:xfrm>
        </p:grpSpPr>
        <p:sp>
          <p:nvSpPr>
            <p:cNvPr id="477" name="CustomShape 324"/>
            <p:cNvSpPr/>
            <p:nvPr/>
          </p:nvSpPr>
          <p:spPr>
            <a:xfrm>
              <a:off x="11459520" y="5839560"/>
              <a:ext cx="86760" cy="83520"/>
            </a:xfrm>
            <a:prstGeom prst="rect">
              <a:avLst/>
            </a:prstGeom>
            <a:blipFill rotWithShape="0">
              <a:blip r:embed="rId11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325"/>
            <p:cNvSpPr/>
            <p:nvPr/>
          </p:nvSpPr>
          <p:spPr>
            <a:xfrm>
              <a:off x="11459520" y="583956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" name="Group 326"/>
          <p:cNvGrpSpPr/>
          <p:nvPr/>
        </p:nvGrpSpPr>
        <p:grpSpPr>
          <a:xfrm>
            <a:off x="11459520" y="4869720"/>
            <a:ext cx="88200" cy="84960"/>
            <a:chOff x="11459520" y="4869720"/>
            <a:chExt cx="88200" cy="84960"/>
          </a:xfrm>
        </p:grpSpPr>
        <p:sp>
          <p:nvSpPr>
            <p:cNvPr id="480" name="CustomShape 327"/>
            <p:cNvSpPr/>
            <p:nvPr/>
          </p:nvSpPr>
          <p:spPr>
            <a:xfrm>
              <a:off x="11459520" y="4869720"/>
              <a:ext cx="86760" cy="83520"/>
            </a:xfrm>
            <a:prstGeom prst="rect">
              <a:avLst/>
            </a:prstGeom>
            <a:blipFill rotWithShape="0">
              <a:blip r:embed="rId1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328"/>
            <p:cNvSpPr/>
            <p:nvPr/>
          </p:nvSpPr>
          <p:spPr>
            <a:xfrm>
              <a:off x="11459520" y="486972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2" name="Group 329"/>
          <p:cNvGrpSpPr/>
          <p:nvPr/>
        </p:nvGrpSpPr>
        <p:grpSpPr>
          <a:xfrm>
            <a:off x="11319840" y="5331600"/>
            <a:ext cx="88200" cy="84960"/>
            <a:chOff x="11319840" y="5331600"/>
            <a:chExt cx="88200" cy="84960"/>
          </a:xfrm>
        </p:grpSpPr>
        <p:sp>
          <p:nvSpPr>
            <p:cNvPr id="483" name="CustomShape 330"/>
            <p:cNvSpPr/>
            <p:nvPr/>
          </p:nvSpPr>
          <p:spPr>
            <a:xfrm>
              <a:off x="11319840" y="5331600"/>
              <a:ext cx="88200" cy="84960"/>
            </a:xfrm>
            <a:prstGeom prst="rect">
              <a:avLst/>
            </a:prstGeom>
            <a:blipFill rotWithShape="0">
              <a:blip r:embed="rId1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331"/>
            <p:cNvSpPr/>
            <p:nvPr/>
          </p:nvSpPr>
          <p:spPr>
            <a:xfrm>
              <a:off x="11319840" y="533160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5" name="Group 332"/>
          <p:cNvGrpSpPr/>
          <p:nvPr/>
        </p:nvGrpSpPr>
        <p:grpSpPr>
          <a:xfrm>
            <a:off x="11765880" y="6303240"/>
            <a:ext cx="88200" cy="84960"/>
            <a:chOff x="11765880" y="6303240"/>
            <a:chExt cx="88200" cy="84960"/>
          </a:xfrm>
        </p:grpSpPr>
        <p:sp>
          <p:nvSpPr>
            <p:cNvPr id="486" name="CustomShape 333"/>
            <p:cNvSpPr/>
            <p:nvPr/>
          </p:nvSpPr>
          <p:spPr>
            <a:xfrm>
              <a:off x="11765880" y="6303240"/>
              <a:ext cx="88200" cy="83520"/>
            </a:xfrm>
            <a:prstGeom prst="rect">
              <a:avLst/>
            </a:prstGeom>
            <a:blipFill rotWithShape="0">
              <a:blip r:embed="rId1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334"/>
            <p:cNvSpPr/>
            <p:nvPr/>
          </p:nvSpPr>
          <p:spPr>
            <a:xfrm>
              <a:off x="11765880" y="63032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8" name="Group 335"/>
          <p:cNvGrpSpPr/>
          <p:nvPr/>
        </p:nvGrpSpPr>
        <p:grpSpPr>
          <a:xfrm>
            <a:off x="11184840" y="5463360"/>
            <a:ext cx="88200" cy="83520"/>
            <a:chOff x="11184840" y="5463360"/>
            <a:chExt cx="88200" cy="83520"/>
          </a:xfrm>
        </p:grpSpPr>
        <p:sp>
          <p:nvSpPr>
            <p:cNvPr id="489" name="CustomShape 336"/>
            <p:cNvSpPr/>
            <p:nvPr/>
          </p:nvSpPr>
          <p:spPr>
            <a:xfrm>
              <a:off x="11184840" y="5463360"/>
              <a:ext cx="86760" cy="83520"/>
            </a:xfrm>
            <a:prstGeom prst="rect">
              <a:avLst/>
            </a:prstGeom>
            <a:blipFill rotWithShape="0">
              <a:blip r:embed="rId1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337"/>
            <p:cNvSpPr/>
            <p:nvPr/>
          </p:nvSpPr>
          <p:spPr>
            <a:xfrm>
              <a:off x="11184840" y="5463360"/>
              <a:ext cx="88200" cy="8352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1" name="Group 338"/>
          <p:cNvGrpSpPr/>
          <p:nvPr/>
        </p:nvGrpSpPr>
        <p:grpSpPr>
          <a:xfrm>
            <a:off x="11678400" y="4987080"/>
            <a:ext cx="88200" cy="84960"/>
            <a:chOff x="11678400" y="4987080"/>
            <a:chExt cx="88200" cy="84960"/>
          </a:xfrm>
        </p:grpSpPr>
        <p:sp>
          <p:nvSpPr>
            <p:cNvPr id="492" name="CustomShape 339"/>
            <p:cNvSpPr/>
            <p:nvPr/>
          </p:nvSpPr>
          <p:spPr>
            <a:xfrm>
              <a:off x="11678400" y="4987080"/>
              <a:ext cx="86760" cy="83520"/>
            </a:xfrm>
            <a:prstGeom prst="rect">
              <a:avLst/>
            </a:prstGeom>
            <a:blipFill rotWithShape="0">
              <a:blip r:embed="rId1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40"/>
            <p:cNvSpPr/>
            <p:nvPr/>
          </p:nvSpPr>
          <p:spPr>
            <a:xfrm>
              <a:off x="11678400" y="498708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341"/>
          <p:cNvSpPr/>
          <p:nvPr/>
        </p:nvSpPr>
        <p:spPr>
          <a:xfrm>
            <a:off x="10592640" y="6226920"/>
            <a:ext cx="8820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42"/>
          <p:cNvSpPr/>
          <p:nvPr/>
        </p:nvSpPr>
        <p:spPr>
          <a:xfrm>
            <a:off x="9844920" y="518256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43"/>
          <p:cNvSpPr/>
          <p:nvPr/>
        </p:nvSpPr>
        <p:spPr>
          <a:xfrm>
            <a:off x="10241640" y="51505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44"/>
          <p:cNvSpPr/>
          <p:nvPr/>
        </p:nvSpPr>
        <p:spPr>
          <a:xfrm>
            <a:off x="10367280" y="6217560"/>
            <a:ext cx="8820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45"/>
          <p:cNvSpPr/>
          <p:nvPr/>
        </p:nvSpPr>
        <p:spPr>
          <a:xfrm>
            <a:off x="10592640" y="58111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46"/>
          <p:cNvSpPr/>
          <p:nvPr/>
        </p:nvSpPr>
        <p:spPr>
          <a:xfrm>
            <a:off x="10146600" y="57236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47"/>
          <p:cNvSpPr/>
          <p:nvPr/>
        </p:nvSpPr>
        <p:spPr>
          <a:xfrm>
            <a:off x="10472040" y="5287320"/>
            <a:ext cx="8676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48"/>
          <p:cNvSpPr/>
          <p:nvPr/>
        </p:nvSpPr>
        <p:spPr>
          <a:xfrm>
            <a:off x="11691000" y="4338000"/>
            <a:ext cx="73800" cy="8028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349"/>
          <p:cNvSpPr/>
          <p:nvPr/>
        </p:nvSpPr>
        <p:spPr>
          <a:xfrm>
            <a:off x="10330560" y="4199400"/>
            <a:ext cx="993600" cy="2310120"/>
          </a:xfrm>
          <a:prstGeom prst="line">
            <a:avLst/>
          </a:prstGeom>
          <a:ln w="7632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350"/>
          <p:cNvSpPr/>
          <p:nvPr/>
        </p:nvSpPr>
        <p:spPr>
          <a:xfrm flipH="1">
            <a:off x="10644840" y="1383480"/>
            <a:ext cx="4680" cy="2260440"/>
          </a:xfrm>
          <a:prstGeom prst="line">
            <a:avLst/>
          </a:prstGeom>
          <a:ln w="7632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We need to consider what happens when we have: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Streaming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For many real world problems, we don’t have a single fixed dataset. Instead, the data continuously arrives, potentially forever… 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stock market, weather data, sensor data etc.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Can our classifier handle streaming data?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4. Interpretability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762120" y="2137680"/>
            <a:ext cx="775260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Some classifiers offer a bonus feature. The structure of the learned classifier tells use something about the domain.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As a trivial example, if we try to classify peoples health risks based on just their height and weight, we could gain the following insight (Based on the observation that a single linear classifier does not work well, but two linear classifiers do).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There are two ways to be unhealthy, being obese and being too skinny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9329760" y="3304440"/>
            <a:ext cx="2432880" cy="2329560"/>
          </a:xfrm>
          <a:prstGeom prst="rect">
            <a:avLst/>
          </a:prstGeom>
          <a:solidFill>
            <a:srgbClr val="eaeaea"/>
          </a:solidFill>
          <a:ln w="9360">
            <a:noFill/>
          </a:ln>
          <a:effectLst>
            <a:outerShdw algn="ctr" dir="8100000" dist="106914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9" name="CustomShape 4"/>
          <p:cNvSpPr/>
          <p:nvPr/>
        </p:nvSpPr>
        <p:spPr>
          <a:xfrm>
            <a:off x="944244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"/>
          <p:cNvSpPr/>
          <p:nvPr/>
        </p:nvSpPr>
        <p:spPr>
          <a:xfrm>
            <a:off x="966312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6"/>
          <p:cNvSpPr/>
          <p:nvPr/>
        </p:nvSpPr>
        <p:spPr>
          <a:xfrm>
            <a:off x="988236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7"/>
          <p:cNvSpPr/>
          <p:nvPr/>
        </p:nvSpPr>
        <p:spPr>
          <a:xfrm>
            <a:off x="1010304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8"/>
          <p:cNvSpPr/>
          <p:nvPr/>
        </p:nvSpPr>
        <p:spPr>
          <a:xfrm>
            <a:off x="1032192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9"/>
          <p:cNvSpPr/>
          <p:nvPr/>
        </p:nvSpPr>
        <p:spPr>
          <a:xfrm>
            <a:off x="1054260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0"/>
          <p:cNvSpPr/>
          <p:nvPr/>
        </p:nvSpPr>
        <p:spPr>
          <a:xfrm>
            <a:off x="1076184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1"/>
          <p:cNvSpPr/>
          <p:nvPr/>
        </p:nvSpPr>
        <p:spPr>
          <a:xfrm>
            <a:off x="1098252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2"/>
          <p:cNvSpPr/>
          <p:nvPr/>
        </p:nvSpPr>
        <p:spPr>
          <a:xfrm>
            <a:off x="1120140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3"/>
          <p:cNvSpPr/>
          <p:nvPr/>
        </p:nvSpPr>
        <p:spPr>
          <a:xfrm>
            <a:off x="11422080" y="532692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4"/>
          <p:cNvSpPr/>
          <p:nvPr/>
        </p:nvSpPr>
        <p:spPr>
          <a:xfrm>
            <a:off x="944244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5"/>
          <p:cNvSpPr/>
          <p:nvPr/>
        </p:nvSpPr>
        <p:spPr>
          <a:xfrm>
            <a:off x="966312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6"/>
          <p:cNvSpPr/>
          <p:nvPr/>
        </p:nvSpPr>
        <p:spPr>
          <a:xfrm>
            <a:off x="988236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7"/>
          <p:cNvSpPr/>
          <p:nvPr/>
        </p:nvSpPr>
        <p:spPr>
          <a:xfrm>
            <a:off x="1010304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8"/>
          <p:cNvSpPr/>
          <p:nvPr/>
        </p:nvSpPr>
        <p:spPr>
          <a:xfrm>
            <a:off x="1032192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9"/>
          <p:cNvSpPr/>
          <p:nvPr/>
        </p:nvSpPr>
        <p:spPr>
          <a:xfrm>
            <a:off x="1054260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20"/>
          <p:cNvSpPr/>
          <p:nvPr/>
        </p:nvSpPr>
        <p:spPr>
          <a:xfrm>
            <a:off x="1076184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1"/>
          <p:cNvSpPr/>
          <p:nvPr/>
        </p:nvSpPr>
        <p:spPr>
          <a:xfrm>
            <a:off x="1098252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2"/>
          <p:cNvSpPr/>
          <p:nvPr/>
        </p:nvSpPr>
        <p:spPr>
          <a:xfrm>
            <a:off x="1120140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3"/>
          <p:cNvSpPr/>
          <p:nvPr/>
        </p:nvSpPr>
        <p:spPr>
          <a:xfrm>
            <a:off x="11422080" y="511596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4"/>
          <p:cNvSpPr/>
          <p:nvPr/>
        </p:nvSpPr>
        <p:spPr>
          <a:xfrm>
            <a:off x="944244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5"/>
          <p:cNvSpPr/>
          <p:nvPr/>
        </p:nvSpPr>
        <p:spPr>
          <a:xfrm>
            <a:off x="966312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6"/>
          <p:cNvSpPr/>
          <p:nvPr/>
        </p:nvSpPr>
        <p:spPr>
          <a:xfrm>
            <a:off x="988236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7"/>
          <p:cNvSpPr/>
          <p:nvPr/>
        </p:nvSpPr>
        <p:spPr>
          <a:xfrm>
            <a:off x="1010304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8"/>
          <p:cNvSpPr/>
          <p:nvPr/>
        </p:nvSpPr>
        <p:spPr>
          <a:xfrm>
            <a:off x="1032192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9"/>
          <p:cNvSpPr/>
          <p:nvPr/>
        </p:nvSpPr>
        <p:spPr>
          <a:xfrm>
            <a:off x="1054260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0"/>
          <p:cNvSpPr/>
          <p:nvPr/>
        </p:nvSpPr>
        <p:spPr>
          <a:xfrm>
            <a:off x="1076184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1"/>
          <p:cNvSpPr/>
          <p:nvPr/>
        </p:nvSpPr>
        <p:spPr>
          <a:xfrm>
            <a:off x="1098252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32"/>
          <p:cNvSpPr/>
          <p:nvPr/>
        </p:nvSpPr>
        <p:spPr>
          <a:xfrm>
            <a:off x="1120140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3"/>
          <p:cNvSpPr/>
          <p:nvPr/>
        </p:nvSpPr>
        <p:spPr>
          <a:xfrm>
            <a:off x="11422080" y="4904640"/>
            <a:ext cx="219960" cy="2120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4"/>
          <p:cNvSpPr/>
          <p:nvPr/>
        </p:nvSpPr>
        <p:spPr>
          <a:xfrm>
            <a:off x="944244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5"/>
          <p:cNvSpPr/>
          <p:nvPr/>
        </p:nvSpPr>
        <p:spPr>
          <a:xfrm>
            <a:off x="966312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6"/>
          <p:cNvSpPr/>
          <p:nvPr/>
        </p:nvSpPr>
        <p:spPr>
          <a:xfrm>
            <a:off x="988236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7"/>
          <p:cNvSpPr/>
          <p:nvPr/>
        </p:nvSpPr>
        <p:spPr>
          <a:xfrm>
            <a:off x="1010304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8"/>
          <p:cNvSpPr/>
          <p:nvPr/>
        </p:nvSpPr>
        <p:spPr>
          <a:xfrm>
            <a:off x="1032192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9"/>
          <p:cNvSpPr/>
          <p:nvPr/>
        </p:nvSpPr>
        <p:spPr>
          <a:xfrm>
            <a:off x="1054260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0"/>
          <p:cNvSpPr/>
          <p:nvPr/>
        </p:nvSpPr>
        <p:spPr>
          <a:xfrm>
            <a:off x="1076184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1"/>
          <p:cNvSpPr/>
          <p:nvPr/>
        </p:nvSpPr>
        <p:spPr>
          <a:xfrm>
            <a:off x="1098252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42"/>
          <p:cNvSpPr/>
          <p:nvPr/>
        </p:nvSpPr>
        <p:spPr>
          <a:xfrm>
            <a:off x="1120140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3"/>
          <p:cNvSpPr/>
          <p:nvPr/>
        </p:nvSpPr>
        <p:spPr>
          <a:xfrm>
            <a:off x="11422080" y="469512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44"/>
          <p:cNvSpPr/>
          <p:nvPr/>
        </p:nvSpPr>
        <p:spPr>
          <a:xfrm>
            <a:off x="944244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5"/>
          <p:cNvSpPr/>
          <p:nvPr/>
        </p:nvSpPr>
        <p:spPr>
          <a:xfrm>
            <a:off x="966312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6"/>
          <p:cNvSpPr/>
          <p:nvPr/>
        </p:nvSpPr>
        <p:spPr>
          <a:xfrm>
            <a:off x="988236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7"/>
          <p:cNvSpPr/>
          <p:nvPr/>
        </p:nvSpPr>
        <p:spPr>
          <a:xfrm>
            <a:off x="1010304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8"/>
          <p:cNvSpPr/>
          <p:nvPr/>
        </p:nvSpPr>
        <p:spPr>
          <a:xfrm>
            <a:off x="1032192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49"/>
          <p:cNvSpPr/>
          <p:nvPr/>
        </p:nvSpPr>
        <p:spPr>
          <a:xfrm>
            <a:off x="1054260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50"/>
          <p:cNvSpPr/>
          <p:nvPr/>
        </p:nvSpPr>
        <p:spPr>
          <a:xfrm>
            <a:off x="1076184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1"/>
          <p:cNvSpPr/>
          <p:nvPr/>
        </p:nvSpPr>
        <p:spPr>
          <a:xfrm>
            <a:off x="1098252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52"/>
          <p:cNvSpPr/>
          <p:nvPr/>
        </p:nvSpPr>
        <p:spPr>
          <a:xfrm>
            <a:off x="1120140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53"/>
          <p:cNvSpPr/>
          <p:nvPr/>
        </p:nvSpPr>
        <p:spPr>
          <a:xfrm>
            <a:off x="11422080" y="44841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4"/>
          <p:cNvSpPr/>
          <p:nvPr/>
        </p:nvSpPr>
        <p:spPr>
          <a:xfrm>
            <a:off x="944244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5"/>
          <p:cNvSpPr/>
          <p:nvPr/>
        </p:nvSpPr>
        <p:spPr>
          <a:xfrm>
            <a:off x="966312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6"/>
          <p:cNvSpPr/>
          <p:nvPr/>
        </p:nvSpPr>
        <p:spPr>
          <a:xfrm>
            <a:off x="988236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7"/>
          <p:cNvSpPr/>
          <p:nvPr/>
        </p:nvSpPr>
        <p:spPr>
          <a:xfrm>
            <a:off x="1010304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58"/>
          <p:cNvSpPr/>
          <p:nvPr/>
        </p:nvSpPr>
        <p:spPr>
          <a:xfrm>
            <a:off x="1032192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59"/>
          <p:cNvSpPr/>
          <p:nvPr/>
        </p:nvSpPr>
        <p:spPr>
          <a:xfrm>
            <a:off x="1054260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60"/>
          <p:cNvSpPr/>
          <p:nvPr/>
        </p:nvSpPr>
        <p:spPr>
          <a:xfrm>
            <a:off x="1076184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61"/>
          <p:cNvSpPr/>
          <p:nvPr/>
        </p:nvSpPr>
        <p:spPr>
          <a:xfrm>
            <a:off x="1098252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62"/>
          <p:cNvSpPr/>
          <p:nvPr/>
        </p:nvSpPr>
        <p:spPr>
          <a:xfrm>
            <a:off x="1120140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63"/>
          <p:cNvSpPr/>
          <p:nvPr/>
        </p:nvSpPr>
        <p:spPr>
          <a:xfrm>
            <a:off x="11422080" y="427284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64"/>
          <p:cNvSpPr/>
          <p:nvPr/>
        </p:nvSpPr>
        <p:spPr>
          <a:xfrm>
            <a:off x="944244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65"/>
          <p:cNvSpPr/>
          <p:nvPr/>
        </p:nvSpPr>
        <p:spPr>
          <a:xfrm>
            <a:off x="966312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6"/>
          <p:cNvSpPr/>
          <p:nvPr/>
        </p:nvSpPr>
        <p:spPr>
          <a:xfrm>
            <a:off x="988236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67"/>
          <p:cNvSpPr/>
          <p:nvPr/>
        </p:nvSpPr>
        <p:spPr>
          <a:xfrm>
            <a:off x="1010304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68"/>
          <p:cNvSpPr/>
          <p:nvPr/>
        </p:nvSpPr>
        <p:spPr>
          <a:xfrm>
            <a:off x="1032192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69"/>
          <p:cNvSpPr/>
          <p:nvPr/>
        </p:nvSpPr>
        <p:spPr>
          <a:xfrm>
            <a:off x="1054260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70"/>
          <p:cNvSpPr/>
          <p:nvPr/>
        </p:nvSpPr>
        <p:spPr>
          <a:xfrm>
            <a:off x="1076184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71"/>
          <p:cNvSpPr/>
          <p:nvPr/>
        </p:nvSpPr>
        <p:spPr>
          <a:xfrm>
            <a:off x="1098252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72"/>
          <p:cNvSpPr/>
          <p:nvPr/>
        </p:nvSpPr>
        <p:spPr>
          <a:xfrm>
            <a:off x="1120140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73"/>
          <p:cNvSpPr/>
          <p:nvPr/>
        </p:nvSpPr>
        <p:spPr>
          <a:xfrm>
            <a:off x="11422080" y="40618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74"/>
          <p:cNvSpPr/>
          <p:nvPr/>
        </p:nvSpPr>
        <p:spPr>
          <a:xfrm>
            <a:off x="944244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75"/>
          <p:cNvSpPr/>
          <p:nvPr/>
        </p:nvSpPr>
        <p:spPr>
          <a:xfrm>
            <a:off x="966312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76"/>
          <p:cNvSpPr/>
          <p:nvPr/>
        </p:nvSpPr>
        <p:spPr>
          <a:xfrm>
            <a:off x="988236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77"/>
          <p:cNvSpPr/>
          <p:nvPr/>
        </p:nvSpPr>
        <p:spPr>
          <a:xfrm>
            <a:off x="1010304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78"/>
          <p:cNvSpPr/>
          <p:nvPr/>
        </p:nvSpPr>
        <p:spPr>
          <a:xfrm>
            <a:off x="1032192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79"/>
          <p:cNvSpPr/>
          <p:nvPr/>
        </p:nvSpPr>
        <p:spPr>
          <a:xfrm>
            <a:off x="1054260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80"/>
          <p:cNvSpPr/>
          <p:nvPr/>
        </p:nvSpPr>
        <p:spPr>
          <a:xfrm>
            <a:off x="1076184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81"/>
          <p:cNvSpPr/>
          <p:nvPr/>
        </p:nvSpPr>
        <p:spPr>
          <a:xfrm>
            <a:off x="1098252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2"/>
          <p:cNvSpPr/>
          <p:nvPr/>
        </p:nvSpPr>
        <p:spPr>
          <a:xfrm>
            <a:off x="1120140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83"/>
          <p:cNvSpPr/>
          <p:nvPr/>
        </p:nvSpPr>
        <p:spPr>
          <a:xfrm>
            <a:off x="11422080" y="385056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84"/>
          <p:cNvSpPr/>
          <p:nvPr/>
        </p:nvSpPr>
        <p:spPr>
          <a:xfrm>
            <a:off x="944244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85"/>
          <p:cNvSpPr/>
          <p:nvPr/>
        </p:nvSpPr>
        <p:spPr>
          <a:xfrm>
            <a:off x="966312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86"/>
          <p:cNvSpPr/>
          <p:nvPr/>
        </p:nvSpPr>
        <p:spPr>
          <a:xfrm>
            <a:off x="988236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87"/>
          <p:cNvSpPr/>
          <p:nvPr/>
        </p:nvSpPr>
        <p:spPr>
          <a:xfrm>
            <a:off x="1010304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88"/>
          <p:cNvSpPr/>
          <p:nvPr/>
        </p:nvSpPr>
        <p:spPr>
          <a:xfrm>
            <a:off x="1032192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89"/>
          <p:cNvSpPr/>
          <p:nvPr/>
        </p:nvSpPr>
        <p:spPr>
          <a:xfrm>
            <a:off x="1054260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90"/>
          <p:cNvSpPr/>
          <p:nvPr/>
        </p:nvSpPr>
        <p:spPr>
          <a:xfrm>
            <a:off x="1076184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91"/>
          <p:cNvSpPr/>
          <p:nvPr/>
        </p:nvSpPr>
        <p:spPr>
          <a:xfrm>
            <a:off x="1098252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92"/>
          <p:cNvSpPr/>
          <p:nvPr/>
        </p:nvSpPr>
        <p:spPr>
          <a:xfrm>
            <a:off x="1120140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93"/>
          <p:cNvSpPr/>
          <p:nvPr/>
        </p:nvSpPr>
        <p:spPr>
          <a:xfrm>
            <a:off x="11422080" y="363960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94"/>
          <p:cNvSpPr/>
          <p:nvPr/>
        </p:nvSpPr>
        <p:spPr>
          <a:xfrm>
            <a:off x="944244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95"/>
          <p:cNvSpPr/>
          <p:nvPr/>
        </p:nvSpPr>
        <p:spPr>
          <a:xfrm>
            <a:off x="966312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96"/>
          <p:cNvSpPr/>
          <p:nvPr/>
        </p:nvSpPr>
        <p:spPr>
          <a:xfrm>
            <a:off x="988236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97"/>
          <p:cNvSpPr/>
          <p:nvPr/>
        </p:nvSpPr>
        <p:spPr>
          <a:xfrm>
            <a:off x="1010304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98"/>
          <p:cNvSpPr/>
          <p:nvPr/>
        </p:nvSpPr>
        <p:spPr>
          <a:xfrm>
            <a:off x="1032192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99"/>
          <p:cNvSpPr/>
          <p:nvPr/>
        </p:nvSpPr>
        <p:spPr>
          <a:xfrm>
            <a:off x="1054260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00"/>
          <p:cNvSpPr/>
          <p:nvPr/>
        </p:nvSpPr>
        <p:spPr>
          <a:xfrm>
            <a:off x="1076184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01"/>
          <p:cNvSpPr/>
          <p:nvPr/>
        </p:nvSpPr>
        <p:spPr>
          <a:xfrm>
            <a:off x="1098252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02"/>
          <p:cNvSpPr/>
          <p:nvPr/>
        </p:nvSpPr>
        <p:spPr>
          <a:xfrm>
            <a:off x="1120140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103"/>
          <p:cNvSpPr/>
          <p:nvPr/>
        </p:nvSpPr>
        <p:spPr>
          <a:xfrm>
            <a:off x="11422080" y="3428280"/>
            <a:ext cx="219960" cy="210240"/>
          </a:xfrm>
          <a:prstGeom prst="rect">
            <a:avLst/>
          </a:prstGeom>
          <a:noFill/>
          <a:ln w="144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04"/>
          <p:cNvSpPr/>
          <p:nvPr/>
        </p:nvSpPr>
        <p:spPr>
          <a:xfrm>
            <a:off x="9442440" y="5531760"/>
            <a:ext cx="2197800" cy="11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105"/>
          <p:cNvSpPr/>
          <p:nvPr/>
        </p:nvSpPr>
        <p:spPr>
          <a:xfrm>
            <a:off x="9436320" y="3428280"/>
            <a:ext cx="11880" cy="2109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06"/>
          <p:cNvSpPr/>
          <p:nvPr/>
        </p:nvSpPr>
        <p:spPr>
          <a:xfrm>
            <a:off x="10096560" y="409356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07"/>
          <p:cNvSpPr/>
          <p:nvPr/>
        </p:nvSpPr>
        <p:spPr>
          <a:xfrm>
            <a:off x="9840960" y="4433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08"/>
          <p:cNvSpPr/>
          <p:nvPr/>
        </p:nvSpPr>
        <p:spPr>
          <a:xfrm>
            <a:off x="10580760" y="35791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4" name="Group 109"/>
          <p:cNvGrpSpPr/>
          <p:nvPr/>
        </p:nvGrpSpPr>
        <p:grpSpPr>
          <a:xfrm>
            <a:off x="10976040" y="3963240"/>
            <a:ext cx="88200" cy="84960"/>
            <a:chOff x="10976040" y="3963240"/>
            <a:chExt cx="88200" cy="84960"/>
          </a:xfrm>
        </p:grpSpPr>
        <p:sp>
          <p:nvSpPr>
            <p:cNvPr id="615" name="CustomShape 110"/>
            <p:cNvSpPr/>
            <p:nvPr/>
          </p:nvSpPr>
          <p:spPr>
            <a:xfrm>
              <a:off x="10976040" y="3963240"/>
              <a:ext cx="86760" cy="84960"/>
            </a:xfrm>
            <a:prstGeom prst="rect">
              <a:avLst/>
            </a:prstGeom>
            <a:blipFill rotWithShape="0">
              <a:blip r:embed="rId1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11"/>
            <p:cNvSpPr/>
            <p:nvPr/>
          </p:nvSpPr>
          <p:spPr>
            <a:xfrm>
              <a:off x="10976040" y="39632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roup 112"/>
          <p:cNvGrpSpPr/>
          <p:nvPr/>
        </p:nvGrpSpPr>
        <p:grpSpPr>
          <a:xfrm>
            <a:off x="10247400" y="4618800"/>
            <a:ext cx="88200" cy="84960"/>
            <a:chOff x="10247400" y="4618800"/>
            <a:chExt cx="88200" cy="84960"/>
          </a:xfrm>
        </p:grpSpPr>
        <p:sp>
          <p:nvSpPr>
            <p:cNvPr id="618" name="CustomShape 113"/>
            <p:cNvSpPr/>
            <p:nvPr/>
          </p:nvSpPr>
          <p:spPr>
            <a:xfrm>
              <a:off x="10247400" y="4618800"/>
              <a:ext cx="88200" cy="83520"/>
            </a:xfrm>
            <a:prstGeom prst="rect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14"/>
            <p:cNvSpPr/>
            <p:nvPr/>
          </p:nvSpPr>
          <p:spPr>
            <a:xfrm>
              <a:off x="10247400" y="461880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0" name="Group 115"/>
          <p:cNvGrpSpPr/>
          <p:nvPr/>
        </p:nvGrpSpPr>
        <p:grpSpPr>
          <a:xfrm>
            <a:off x="10347480" y="4788720"/>
            <a:ext cx="88200" cy="84960"/>
            <a:chOff x="10347480" y="4788720"/>
            <a:chExt cx="88200" cy="84960"/>
          </a:xfrm>
        </p:grpSpPr>
        <p:sp>
          <p:nvSpPr>
            <p:cNvPr id="621" name="CustomShape 116"/>
            <p:cNvSpPr/>
            <p:nvPr/>
          </p:nvSpPr>
          <p:spPr>
            <a:xfrm>
              <a:off x="10347480" y="4788720"/>
              <a:ext cx="86760" cy="83520"/>
            </a:xfrm>
            <a:prstGeom prst="rect">
              <a:avLst/>
            </a:prstGeom>
            <a:blipFill rotWithShape="0">
              <a:blip r:embed="rId3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17"/>
            <p:cNvSpPr/>
            <p:nvPr/>
          </p:nvSpPr>
          <p:spPr>
            <a:xfrm>
              <a:off x="10347480" y="478872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3" name="Group 118"/>
          <p:cNvGrpSpPr/>
          <p:nvPr/>
        </p:nvGrpSpPr>
        <p:grpSpPr>
          <a:xfrm>
            <a:off x="10423440" y="4331520"/>
            <a:ext cx="88200" cy="84960"/>
            <a:chOff x="10423440" y="4331520"/>
            <a:chExt cx="88200" cy="84960"/>
          </a:xfrm>
        </p:grpSpPr>
        <p:sp>
          <p:nvSpPr>
            <p:cNvPr id="624" name="CustomShape 119"/>
            <p:cNvSpPr/>
            <p:nvPr/>
          </p:nvSpPr>
          <p:spPr>
            <a:xfrm>
              <a:off x="10423440" y="4331520"/>
              <a:ext cx="86760" cy="83520"/>
            </a:xfrm>
            <a:prstGeom prst="rect">
              <a:avLst/>
            </a:prstGeom>
            <a:blipFill rotWithShape="0">
              <a:blip r:embed="rId4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20"/>
            <p:cNvSpPr/>
            <p:nvPr/>
          </p:nvSpPr>
          <p:spPr>
            <a:xfrm>
              <a:off x="10423440" y="433152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6" name="Group 121"/>
          <p:cNvGrpSpPr/>
          <p:nvPr/>
        </p:nvGrpSpPr>
        <p:grpSpPr>
          <a:xfrm>
            <a:off x="10056960" y="4793400"/>
            <a:ext cx="88200" cy="84960"/>
            <a:chOff x="10056960" y="4793400"/>
            <a:chExt cx="88200" cy="84960"/>
          </a:xfrm>
        </p:grpSpPr>
        <p:sp>
          <p:nvSpPr>
            <p:cNvPr id="627" name="CustomShape 122"/>
            <p:cNvSpPr/>
            <p:nvPr/>
          </p:nvSpPr>
          <p:spPr>
            <a:xfrm>
              <a:off x="10056960" y="4793400"/>
              <a:ext cx="88200" cy="84960"/>
            </a:xfrm>
            <a:prstGeom prst="rect">
              <a:avLst/>
            </a:prstGeom>
            <a:blipFill rotWithShape="0">
              <a:blip r:embed="rId5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123"/>
            <p:cNvSpPr/>
            <p:nvPr/>
          </p:nvSpPr>
          <p:spPr>
            <a:xfrm>
              <a:off x="10056960" y="479340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9" name="Group 124"/>
          <p:cNvGrpSpPr/>
          <p:nvPr/>
        </p:nvGrpSpPr>
        <p:grpSpPr>
          <a:xfrm>
            <a:off x="10201320" y="4944240"/>
            <a:ext cx="88200" cy="84960"/>
            <a:chOff x="10201320" y="4944240"/>
            <a:chExt cx="88200" cy="84960"/>
          </a:xfrm>
        </p:grpSpPr>
        <p:sp>
          <p:nvSpPr>
            <p:cNvPr id="630" name="CustomShape 125"/>
            <p:cNvSpPr/>
            <p:nvPr/>
          </p:nvSpPr>
          <p:spPr>
            <a:xfrm>
              <a:off x="10201320" y="4944240"/>
              <a:ext cx="88200" cy="83520"/>
            </a:xfrm>
            <a:prstGeom prst="rect">
              <a:avLst/>
            </a:prstGeom>
            <a:blipFill rotWithShape="0">
              <a:blip r:embed="rId6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126"/>
            <p:cNvSpPr/>
            <p:nvPr/>
          </p:nvSpPr>
          <p:spPr>
            <a:xfrm>
              <a:off x="10201320" y="494424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2" name="Group 127"/>
          <p:cNvGrpSpPr/>
          <p:nvPr/>
        </p:nvGrpSpPr>
        <p:grpSpPr>
          <a:xfrm>
            <a:off x="9821880" y="5076000"/>
            <a:ext cx="88200" cy="83520"/>
            <a:chOff x="9821880" y="5076000"/>
            <a:chExt cx="88200" cy="83520"/>
          </a:xfrm>
        </p:grpSpPr>
        <p:sp>
          <p:nvSpPr>
            <p:cNvPr id="633" name="CustomShape 128"/>
            <p:cNvSpPr/>
            <p:nvPr/>
          </p:nvSpPr>
          <p:spPr>
            <a:xfrm>
              <a:off x="9821880" y="5076000"/>
              <a:ext cx="86760" cy="83520"/>
            </a:xfrm>
            <a:prstGeom prst="rect">
              <a:avLst/>
            </a:prstGeom>
            <a:blipFill rotWithShape="0">
              <a:blip r:embed="rId7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129"/>
            <p:cNvSpPr/>
            <p:nvPr/>
          </p:nvSpPr>
          <p:spPr>
            <a:xfrm>
              <a:off x="9821880" y="5076000"/>
              <a:ext cx="88200" cy="8352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5" name="Group 130"/>
          <p:cNvGrpSpPr/>
          <p:nvPr/>
        </p:nvGrpSpPr>
        <p:grpSpPr>
          <a:xfrm>
            <a:off x="10699920" y="4458600"/>
            <a:ext cx="88200" cy="84960"/>
            <a:chOff x="10699920" y="4458600"/>
            <a:chExt cx="88200" cy="84960"/>
          </a:xfrm>
        </p:grpSpPr>
        <p:sp>
          <p:nvSpPr>
            <p:cNvPr id="636" name="CustomShape 131"/>
            <p:cNvSpPr/>
            <p:nvPr/>
          </p:nvSpPr>
          <p:spPr>
            <a:xfrm>
              <a:off x="10699920" y="4458600"/>
              <a:ext cx="86760" cy="83520"/>
            </a:xfrm>
            <a:prstGeom prst="rect">
              <a:avLst/>
            </a:prstGeom>
            <a:blipFill rotWithShape="0">
              <a:blip r:embed="rId8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132"/>
            <p:cNvSpPr/>
            <p:nvPr/>
          </p:nvSpPr>
          <p:spPr>
            <a:xfrm>
              <a:off x="10699920" y="4458600"/>
              <a:ext cx="88200" cy="84960"/>
            </a:xfrm>
            <a:prstGeom prst="rect">
              <a:avLst/>
            </a:prstGeom>
            <a:noFill/>
            <a:ln w="46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8" name="CustomShape 133"/>
          <p:cNvSpPr/>
          <p:nvPr/>
        </p:nvSpPr>
        <p:spPr>
          <a:xfrm>
            <a:off x="9590040" y="4993560"/>
            <a:ext cx="8820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34"/>
          <p:cNvSpPr/>
          <p:nvPr/>
        </p:nvSpPr>
        <p:spPr>
          <a:xfrm>
            <a:off x="10017360" y="373788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35"/>
          <p:cNvSpPr/>
          <p:nvPr/>
        </p:nvSpPr>
        <p:spPr>
          <a:xfrm>
            <a:off x="10304640" y="37076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36"/>
          <p:cNvSpPr/>
          <p:nvPr/>
        </p:nvSpPr>
        <p:spPr>
          <a:xfrm>
            <a:off x="9742680" y="4706280"/>
            <a:ext cx="8820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37"/>
          <p:cNvSpPr/>
          <p:nvPr/>
        </p:nvSpPr>
        <p:spPr>
          <a:xfrm>
            <a:off x="9657000" y="47444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38"/>
          <p:cNvSpPr/>
          <p:nvPr/>
        </p:nvSpPr>
        <p:spPr>
          <a:xfrm>
            <a:off x="10091880" y="433008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39"/>
          <p:cNvSpPr/>
          <p:nvPr/>
        </p:nvSpPr>
        <p:spPr>
          <a:xfrm>
            <a:off x="10393560" y="3911040"/>
            <a:ext cx="8676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40"/>
          <p:cNvSpPr/>
          <p:nvPr/>
        </p:nvSpPr>
        <p:spPr>
          <a:xfrm>
            <a:off x="10713960" y="4160160"/>
            <a:ext cx="73800" cy="8028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41"/>
          <p:cNvSpPr/>
          <p:nvPr/>
        </p:nvSpPr>
        <p:spPr>
          <a:xfrm>
            <a:off x="10963440" y="5135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42"/>
          <p:cNvSpPr/>
          <p:nvPr/>
        </p:nvSpPr>
        <p:spPr>
          <a:xfrm>
            <a:off x="11447640" y="462060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43"/>
          <p:cNvSpPr/>
          <p:nvPr/>
        </p:nvSpPr>
        <p:spPr>
          <a:xfrm>
            <a:off x="10883880" y="477936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44"/>
          <p:cNvSpPr/>
          <p:nvPr/>
        </p:nvSpPr>
        <p:spPr>
          <a:xfrm>
            <a:off x="11171160" y="47491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45"/>
          <p:cNvSpPr/>
          <p:nvPr/>
        </p:nvSpPr>
        <p:spPr>
          <a:xfrm>
            <a:off x="11260080" y="4952160"/>
            <a:ext cx="8676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46"/>
          <p:cNvSpPr/>
          <p:nvPr/>
        </p:nvSpPr>
        <p:spPr>
          <a:xfrm>
            <a:off x="11263320" y="45140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147"/>
          <p:cNvSpPr/>
          <p:nvPr/>
        </p:nvSpPr>
        <p:spPr>
          <a:xfrm>
            <a:off x="10766520" y="51001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148"/>
          <p:cNvSpPr/>
          <p:nvPr/>
        </p:nvSpPr>
        <p:spPr>
          <a:xfrm>
            <a:off x="10203120" y="525852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149"/>
          <p:cNvSpPr/>
          <p:nvPr/>
        </p:nvSpPr>
        <p:spPr>
          <a:xfrm>
            <a:off x="10490400" y="5228640"/>
            <a:ext cx="88200" cy="849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150"/>
          <p:cNvSpPr/>
          <p:nvPr/>
        </p:nvSpPr>
        <p:spPr>
          <a:xfrm>
            <a:off x="10579320" y="5431680"/>
            <a:ext cx="86760" cy="835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151"/>
          <p:cNvSpPr/>
          <p:nvPr/>
        </p:nvSpPr>
        <p:spPr>
          <a:xfrm>
            <a:off x="10231560" y="5550840"/>
            <a:ext cx="743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Height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7" name="CustomShape 152"/>
          <p:cNvSpPr/>
          <p:nvPr/>
        </p:nvSpPr>
        <p:spPr>
          <a:xfrm rot="16200000">
            <a:off x="8649720" y="4244040"/>
            <a:ext cx="770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Weight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Trebuchet MS"/>
              </a:rPr>
              <a:t>Home Quiz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834840" y="2153880"/>
            <a:ext cx="49082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Classifier: </a:t>
            </a:r>
            <a:endParaRPr b="0" lang="en-US" sz="24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16 = x</a:t>
            </a:r>
            <a:r>
              <a:rPr b="0" lang="en-US" sz="20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+ 5x</a:t>
            </a:r>
            <a:r>
              <a:rPr b="0" lang="en-US" sz="21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+ 3 </a:t>
            </a:r>
            <a:endParaRPr b="0" lang="en-US" sz="20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0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+ 5x</a:t>
            </a:r>
            <a:r>
              <a:rPr b="0" lang="en-US" sz="20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+ 3&lt;= 16 </a:t>
            </a:r>
            <a:r>
              <a:rPr b="1" lang="en-US" sz="1700" spc="-1" strike="noStrike">
                <a:solidFill>
                  <a:srgbClr val="00b0f0"/>
                </a:solidFill>
                <a:latin typeface="Times New Roman"/>
              </a:rPr>
              <a:t>Grasshoppers</a:t>
            </a:r>
            <a:endParaRPr b="0" lang="en-US" sz="17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0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+ 5x</a:t>
            </a:r>
            <a:r>
              <a:rPr b="0" lang="en-US" sz="20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+ 3 &gt; 16 </a:t>
            </a:r>
            <a:r>
              <a:rPr b="1" lang="en-US" sz="1700" spc="-1" strike="noStrike">
                <a:solidFill>
                  <a:srgbClr val="ff0000"/>
                </a:solidFill>
                <a:latin typeface="Times New Roman"/>
              </a:rPr>
              <a:t>Katydid</a:t>
            </a:r>
            <a:endParaRPr b="0" lang="en-US" sz="17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Perform 2-fold 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ross validation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Calculate predictive accuracy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Draw confusion matrix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660" name="Table 3"/>
          <p:cNvGraphicFramePr/>
          <p:nvPr/>
        </p:nvGraphicFramePr>
        <p:xfrm>
          <a:off x="6875280" y="2412720"/>
          <a:ext cx="4419000" cy="4266360"/>
        </p:xfrm>
        <a:graphic>
          <a:graphicData uri="http://schemas.openxmlformats.org/drawingml/2006/table">
            <a:tbl>
              <a:tblPr/>
              <a:tblGrid>
                <a:gridCol w="978480"/>
                <a:gridCol w="1042920"/>
                <a:gridCol w="1102320"/>
                <a:gridCol w="1295640"/>
              </a:tblGrid>
              <a:tr h="550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Insect 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Abdomen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Length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Antennae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Length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Insect </a:t>
                      </a:r>
                      <a:r>
                        <a:rPr b="1" lang="en-US" sz="1000" spc="-1" strike="noStrike">
                          <a:solidFill>
                            <a:srgbClr val="33cc33"/>
                          </a:solidFill>
                          <a:latin typeface="Times New Roman"/>
                        </a:rPr>
                        <a:t>Class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3.1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5.4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b0f0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15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72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Cross validation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Used to train a model in a way to achieve good generalization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Divide the dataset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Training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Testing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2" name="Picture 2" descr="Related image"/>
          <p:cNvPicPr/>
          <p:nvPr/>
        </p:nvPicPr>
        <p:blipFill>
          <a:blip r:embed="rId1"/>
          <a:stretch/>
        </p:blipFill>
        <p:spPr>
          <a:xfrm>
            <a:off x="8346600" y="2701080"/>
            <a:ext cx="3075840" cy="28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Cross Validation Techniques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883800" indent="-4564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K-fold</a:t>
            </a:r>
            <a:endParaRPr b="0" lang="en-US" sz="2400" spc="-1" strike="noStrike">
              <a:latin typeface="Arial"/>
            </a:endParaRPr>
          </a:p>
          <a:p>
            <a:pPr lvl="1" marL="883800" indent="-4564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Leave one out</a:t>
            </a:r>
            <a:endParaRPr b="0" lang="en-US" sz="2400" spc="-1" strike="noStrike">
              <a:latin typeface="Arial"/>
            </a:endParaRPr>
          </a:p>
          <a:p>
            <a:pPr lvl="1" marL="883800" indent="-4564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Hold out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 descr="Image result for cross validation"/>
          <p:cNvPicPr/>
          <p:nvPr/>
        </p:nvPicPr>
        <p:blipFill>
          <a:blip r:embed="rId1"/>
          <a:stretch/>
        </p:blipFill>
        <p:spPr>
          <a:xfrm>
            <a:off x="5743800" y="4406760"/>
            <a:ext cx="5977080" cy="24364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1. K-fold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Decide a value of K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e.g. K = 10 makes it 10-fold cross validation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Apply k-fold cross validation to tune model parameters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Train and Test Accuracy is averaged for K-folds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K-fold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Shuffle the dataset randomly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Split the dataset into k groups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For each unique group:</a:t>
            </a:r>
            <a:endParaRPr b="0" lang="en-US" sz="2400" spc="-1" strike="noStrike">
              <a:latin typeface="Arial"/>
            </a:endParaRPr>
          </a:p>
          <a:p>
            <a:pPr lvl="1" marL="941040" indent="-513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Take the group as a hold out or test data set</a:t>
            </a:r>
            <a:endParaRPr b="0" lang="en-US" sz="2000" spc="-1" strike="noStrike">
              <a:latin typeface="Arial"/>
            </a:endParaRPr>
          </a:p>
          <a:p>
            <a:pPr lvl="1" marL="941040" indent="-513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Take the remaining groups as a training data set</a:t>
            </a:r>
            <a:endParaRPr b="0" lang="en-US" sz="2000" spc="-1" strike="noStrike">
              <a:latin typeface="Arial"/>
            </a:endParaRPr>
          </a:p>
          <a:p>
            <a:pPr lvl="1" marL="941040" indent="-513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Fit a model on the training set and evaluate it on the test set</a:t>
            </a:r>
            <a:endParaRPr b="0" lang="en-US" sz="2000" spc="-1" strike="noStrike">
              <a:latin typeface="Arial"/>
            </a:endParaRPr>
          </a:p>
          <a:p>
            <a:pPr lvl="1" marL="941040" indent="-5137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romanUcPeriod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Retain the evaluation score and discard the model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Average the model’s evaluation score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5 – Fold Cross Validation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2576880" y="2597760"/>
          <a:ext cx="3060000" cy="2834640"/>
        </p:xfrm>
        <a:graphic>
          <a:graphicData uri="http://schemas.openxmlformats.org/drawingml/2006/table">
            <a:tbl>
              <a:tblPr/>
              <a:tblGrid>
                <a:gridCol w="677520"/>
                <a:gridCol w="722160"/>
                <a:gridCol w="763560"/>
                <a:gridCol w="897120"/>
              </a:tblGrid>
              <a:tr h="366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Insect 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Abdomen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Length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Antennae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Length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Insect </a:t>
                      </a:r>
                      <a:r>
                        <a:rPr b="1" lang="en-US" sz="1000" spc="-1" strike="noStrike">
                          <a:solidFill>
                            <a:srgbClr val="33cc33"/>
                          </a:solidFill>
                          <a:latin typeface="Times New Roman"/>
                        </a:rPr>
                        <a:t>Class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3.1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5.4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1.0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Grasshopper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6.6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8.1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85000"/>
                        </a:lnSpc>
                        <a:spcBef>
                          <a:spcPts val="241"/>
                        </a:spcBef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4.7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85000"/>
                        </a:lnSpc>
                        <a:spcBef>
                          <a:spcPts val="201"/>
                        </a:spcBef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Katydids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CustomShape 3"/>
          <p:cNvSpPr/>
          <p:nvPr/>
        </p:nvSpPr>
        <p:spPr>
          <a:xfrm>
            <a:off x="2208600" y="2956320"/>
            <a:ext cx="3480840" cy="494640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103" descr=""/>
          <p:cNvPicPr/>
          <p:nvPr/>
        </p:nvPicPr>
        <p:blipFill>
          <a:blip r:embed="rId1"/>
          <a:stretch/>
        </p:blipFill>
        <p:spPr>
          <a:xfrm>
            <a:off x="7353720" y="2600640"/>
            <a:ext cx="2877480" cy="285192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788440" y="3493080"/>
            <a:ext cx="326160" cy="1921680"/>
          </a:xfrm>
          <a:prstGeom prst="rightBrace">
            <a:avLst>
              <a:gd name="adj1" fmla="val 48989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>
            <a:off x="5729400" y="3099240"/>
            <a:ext cx="2449800" cy="6872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 flipV="1">
            <a:off x="5731200" y="2907000"/>
            <a:ext cx="3781440" cy="41112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2208600" y="3453120"/>
            <a:ext cx="1038960" cy="494640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2208600" y="3945240"/>
            <a:ext cx="1042200" cy="49464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2208600" y="4439160"/>
            <a:ext cx="1040760" cy="494640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>
            <a:off x="2208600" y="4934520"/>
            <a:ext cx="1046880" cy="494640"/>
          </a:xfrm>
          <a:prstGeom prst="rect">
            <a:avLst/>
          </a:prstGeom>
          <a:solidFill>
            <a:srgbClr val="ff99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"/>
          <p:cNvSpPr/>
          <p:nvPr/>
        </p:nvSpPr>
        <p:spPr>
          <a:xfrm>
            <a:off x="1734120" y="2421360"/>
            <a:ext cx="692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=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data sample gets K-1 chances to get trained on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data sample gets a chance to be tested on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Performed for smaller datasets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Number of folds to be decided while training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many folds – large variance, extra computational cost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Few folds preferred for large training datasets</a:t>
            </a:r>
            <a:endParaRPr b="0" lang="en-US" sz="2000" spc="-1" strike="noStrike">
              <a:latin typeface="Arial"/>
            </a:endParaRPr>
          </a:p>
          <a:p>
            <a:pPr marL="426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2. Leave one out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N-fold cross validation (where N is the total samples in data)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Special case of k-fold cross validation, having folds equal to number of data samples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Preferred when limited data available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Validation performance checked for each instance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Picture 2" descr="Image result for leave one out cross validation"/>
          <p:cNvPicPr/>
          <p:nvPr/>
        </p:nvPicPr>
        <p:blipFill>
          <a:blip r:embed="rId1"/>
          <a:stretch/>
        </p:blipFill>
        <p:spPr>
          <a:xfrm>
            <a:off x="6323400" y="4544280"/>
            <a:ext cx="5430600" cy="22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  <Words>1057</Words>
  <Paragraphs>269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2019-02-12T10:20:20Z</dcterms:created>
  <dc:creator>taimoorkhan003@outlook.com</dc:creator>
  <dc:description/>
  <dc:language>en-US</dc:language>
  <cp:lastModifiedBy/>
  <dcterms:modified xsi:type="dcterms:W3CDTF">2022-03-28T09:00:08Z</dcterms:modified>
  <cp:revision>9</cp:revision>
  <dc:subject/>
  <dc:title>Natural Language Processing (NLP)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