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BD090-BB8D-4649-9367-380C1A06131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1F0F3-3446-4CCC-BE41-E042083E0CD5}">
      <dgm:prSet phldrT="[Text]" custT="1"/>
      <dgm:spPr/>
      <dgm:t>
        <a:bodyPr/>
        <a:lstStyle/>
        <a:p>
          <a:r>
            <a:rPr lang="en-US" sz="1000"/>
            <a:t>Document Level</a:t>
          </a:r>
        </a:p>
      </dgm:t>
    </dgm:pt>
    <dgm:pt modelId="{05894C53-C522-4EBC-A4C3-C66C80E8D684}" type="parTrans" cxnId="{D9F52EDC-FF5F-49AE-AF80-7E2CA2877DBB}">
      <dgm:prSet/>
      <dgm:spPr/>
      <dgm:t>
        <a:bodyPr/>
        <a:lstStyle/>
        <a:p>
          <a:endParaRPr lang="en-US" sz="1000"/>
        </a:p>
      </dgm:t>
    </dgm:pt>
    <dgm:pt modelId="{4D86827D-11D7-4232-B000-B56A7CB6B2E0}" type="sibTrans" cxnId="{D9F52EDC-FF5F-49AE-AF80-7E2CA2877DBB}">
      <dgm:prSet/>
      <dgm:spPr/>
      <dgm:t>
        <a:bodyPr/>
        <a:lstStyle/>
        <a:p>
          <a:endParaRPr lang="en-US" sz="1000"/>
        </a:p>
      </dgm:t>
    </dgm:pt>
    <dgm:pt modelId="{7D78721F-356E-42C3-BCD9-F14BD5A42BAF}">
      <dgm:prSet phldrT="[Text]" custT="1"/>
      <dgm:spPr/>
      <dgm:t>
        <a:bodyPr/>
        <a:lstStyle/>
        <a:p>
          <a:r>
            <a:rPr lang="en-US" sz="1600" b="0" dirty="0"/>
            <a:t>Discussions</a:t>
          </a:r>
        </a:p>
      </dgm:t>
    </dgm:pt>
    <dgm:pt modelId="{7B47D528-799F-43E7-A7FB-A60980948F22}" type="parTrans" cxnId="{23518D4D-7A29-4F2D-AD60-0FF9F151DD41}">
      <dgm:prSet/>
      <dgm:spPr/>
      <dgm:t>
        <a:bodyPr/>
        <a:lstStyle/>
        <a:p>
          <a:endParaRPr lang="en-US" sz="1000"/>
        </a:p>
      </dgm:t>
    </dgm:pt>
    <dgm:pt modelId="{DAF1BC8F-CB91-42F9-B506-E620BFD3E52C}" type="sibTrans" cxnId="{23518D4D-7A29-4F2D-AD60-0FF9F151DD41}">
      <dgm:prSet/>
      <dgm:spPr/>
      <dgm:t>
        <a:bodyPr/>
        <a:lstStyle/>
        <a:p>
          <a:endParaRPr lang="en-US" sz="1000"/>
        </a:p>
      </dgm:t>
    </dgm:pt>
    <dgm:pt modelId="{0AAA17A4-EFA8-48CB-85CC-B01DDEE102AA}">
      <dgm:prSet phldrT="[Text]" custT="1"/>
      <dgm:spPr/>
      <dgm:t>
        <a:bodyPr/>
        <a:lstStyle/>
        <a:p>
          <a:r>
            <a:rPr lang="en-US" sz="1000"/>
            <a:t>Sentence Level</a:t>
          </a:r>
        </a:p>
      </dgm:t>
    </dgm:pt>
    <dgm:pt modelId="{B8D10B2C-B6C9-4214-BA7D-23AAEEE4A6CD}" type="parTrans" cxnId="{246EB651-3ADC-47FC-BCDD-BE1582220292}">
      <dgm:prSet/>
      <dgm:spPr/>
      <dgm:t>
        <a:bodyPr/>
        <a:lstStyle/>
        <a:p>
          <a:endParaRPr lang="en-US" sz="1000"/>
        </a:p>
      </dgm:t>
    </dgm:pt>
    <dgm:pt modelId="{81368F8B-1BFF-4874-B141-B8589053EF4F}" type="sibTrans" cxnId="{246EB651-3ADC-47FC-BCDD-BE1582220292}">
      <dgm:prSet/>
      <dgm:spPr/>
      <dgm:t>
        <a:bodyPr/>
        <a:lstStyle/>
        <a:p>
          <a:endParaRPr lang="en-US" sz="1000"/>
        </a:p>
      </dgm:t>
    </dgm:pt>
    <dgm:pt modelId="{2B883C87-78F1-479C-9B44-E34DA5410DDF}">
      <dgm:prSet phldrT="[Text]" custT="1"/>
      <dgm:spPr/>
      <dgm:t>
        <a:bodyPr/>
        <a:lstStyle/>
        <a:p>
          <a:r>
            <a:rPr lang="en-US" sz="1600" b="0" dirty="0"/>
            <a:t>Conditional sentences</a:t>
          </a:r>
        </a:p>
      </dgm:t>
    </dgm:pt>
    <dgm:pt modelId="{88402128-A4E1-49A9-896C-BBFEB8183B0D}" type="parTrans" cxnId="{7E6C75E2-E59F-4E87-BBD6-614A538EA376}">
      <dgm:prSet/>
      <dgm:spPr/>
      <dgm:t>
        <a:bodyPr/>
        <a:lstStyle/>
        <a:p>
          <a:endParaRPr lang="en-US" sz="1000"/>
        </a:p>
      </dgm:t>
    </dgm:pt>
    <dgm:pt modelId="{79AC6FC3-7ECF-4843-BEBF-326DF2BD3743}" type="sibTrans" cxnId="{7E6C75E2-E59F-4E87-BBD6-614A538EA376}">
      <dgm:prSet/>
      <dgm:spPr/>
      <dgm:t>
        <a:bodyPr/>
        <a:lstStyle/>
        <a:p>
          <a:endParaRPr lang="en-US" sz="1000"/>
        </a:p>
      </dgm:t>
    </dgm:pt>
    <dgm:pt modelId="{D0C7AC0C-77B7-4F1E-914A-B3B65D4EDE24}">
      <dgm:prSet phldrT="[Text]" custT="1"/>
      <dgm:spPr/>
      <dgm:t>
        <a:bodyPr/>
        <a:lstStyle/>
        <a:p>
          <a:r>
            <a:rPr lang="en-US" sz="1600" b="0" dirty="0"/>
            <a:t> Determining subjective sentences</a:t>
          </a:r>
        </a:p>
      </dgm:t>
    </dgm:pt>
    <dgm:pt modelId="{C789D4EE-10F9-49E8-A461-1D49AB815BB3}" type="parTrans" cxnId="{B505BD7F-2F34-4F2B-9BA2-6FD999D24B69}">
      <dgm:prSet/>
      <dgm:spPr/>
      <dgm:t>
        <a:bodyPr/>
        <a:lstStyle/>
        <a:p>
          <a:endParaRPr lang="en-US" sz="1000"/>
        </a:p>
      </dgm:t>
    </dgm:pt>
    <dgm:pt modelId="{13A3DCE0-42C4-4541-A08A-2E516A0C93C9}" type="sibTrans" cxnId="{B505BD7F-2F34-4F2B-9BA2-6FD999D24B69}">
      <dgm:prSet/>
      <dgm:spPr/>
      <dgm:t>
        <a:bodyPr/>
        <a:lstStyle/>
        <a:p>
          <a:endParaRPr lang="en-US" sz="1000"/>
        </a:p>
      </dgm:t>
    </dgm:pt>
    <dgm:pt modelId="{F2E3FD5D-FCF2-4C93-9781-E7FE32B31738}">
      <dgm:prSet phldrT="[Text]" custT="1"/>
      <dgm:spPr/>
      <dgm:t>
        <a:bodyPr/>
        <a:lstStyle/>
        <a:p>
          <a:r>
            <a:rPr lang="en-US" sz="1000"/>
            <a:t>Feature level</a:t>
          </a:r>
        </a:p>
      </dgm:t>
    </dgm:pt>
    <dgm:pt modelId="{BB0AE892-4EFB-46FC-A9CD-4AF0E960CBFE}" type="parTrans" cxnId="{0DEB3A3B-CB78-436D-817A-108F067FC2BF}">
      <dgm:prSet/>
      <dgm:spPr/>
      <dgm:t>
        <a:bodyPr/>
        <a:lstStyle/>
        <a:p>
          <a:endParaRPr lang="en-US" sz="1000"/>
        </a:p>
      </dgm:t>
    </dgm:pt>
    <dgm:pt modelId="{4912A7BD-DA99-431A-A7B0-F237E4524A16}" type="sibTrans" cxnId="{0DEB3A3B-CB78-436D-817A-108F067FC2BF}">
      <dgm:prSet/>
      <dgm:spPr/>
      <dgm:t>
        <a:bodyPr/>
        <a:lstStyle/>
        <a:p>
          <a:endParaRPr lang="en-US" sz="1000"/>
        </a:p>
      </dgm:t>
    </dgm:pt>
    <dgm:pt modelId="{4FB5CEDD-5C29-4D0D-958F-37A5B36421A3}">
      <dgm:prSet phldrT="[Text]" custT="1"/>
      <dgm:spPr/>
      <dgm:t>
        <a:bodyPr/>
        <a:lstStyle/>
        <a:p>
          <a:r>
            <a:rPr lang="en-US" sz="1600" b="0" dirty="0"/>
            <a:t>Grouping feature synonyms</a:t>
          </a:r>
        </a:p>
      </dgm:t>
    </dgm:pt>
    <dgm:pt modelId="{B6D51B1E-A84E-467C-8A82-7F5F45ABABCD}" type="parTrans" cxnId="{87525D96-CEF3-4977-AF00-9317180500B1}">
      <dgm:prSet/>
      <dgm:spPr/>
      <dgm:t>
        <a:bodyPr/>
        <a:lstStyle/>
        <a:p>
          <a:endParaRPr lang="en-US" sz="1000"/>
        </a:p>
      </dgm:t>
    </dgm:pt>
    <dgm:pt modelId="{39871CF4-08AD-4980-B16C-D429C9780624}" type="sibTrans" cxnId="{87525D96-CEF3-4977-AF00-9317180500B1}">
      <dgm:prSet/>
      <dgm:spPr/>
      <dgm:t>
        <a:bodyPr/>
        <a:lstStyle/>
        <a:p>
          <a:endParaRPr lang="en-US" sz="1000"/>
        </a:p>
      </dgm:t>
    </dgm:pt>
    <dgm:pt modelId="{CE3EBA9C-5EAC-4C8C-A4AE-2B9405BB8DA7}">
      <dgm:prSet phldrT="[Text]" custT="1"/>
      <dgm:spPr/>
      <dgm:t>
        <a:bodyPr/>
        <a:lstStyle/>
        <a:p>
          <a:r>
            <a:rPr lang="en-US" sz="1600" b="0" dirty="0"/>
            <a:t> Aspect-based mining</a:t>
          </a:r>
        </a:p>
      </dgm:t>
    </dgm:pt>
    <dgm:pt modelId="{E0FC460D-B0C8-4689-B4ED-7AD0A056B608}" type="parTrans" cxnId="{A0D65971-750B-48C8-8050-2F8EA22636FA}">
      <dgm:prSet/>
      <dgm:spPr/>
      <dgm:t>
        <a:bodyPr/>
        <a:lstStyle/>
        <a:p>
          <a:endParaRPr lang="en-US" sz="1000"/>
        </a:p>
      </dgm:t>
    </dgm:pt>
    <dgm:pt modelId="{63CAAA10-FBFC-4783-8786-6CDDEB44395C}" type="sibTrans" cxnId="{A0D65971-750B-48C8-8050-2F8EA22636FA}">
      <dgm:prSet/>
      <dgm:spPr/>
      <dgm:t>
        <a:bodyPr/>
        <a:lstStyle/>
        <a:p>
          <a:endParaRPr lang="en-US" sz="1000"/>
        </a:p>
      </dgm:t>
    </dgm:pt>
    <dgm:pt modelId="{5B5655B9-D236-40C5-8104-72906405A648}">
      <dgm:prSet phldrT="[Text]" custT="1"/>
      <dgm:spPr/>
      <dgm:t>
        <a:bodyPr/>
        <a:lstStyle/>
        <a:p>
          <a:r>
            <a:rPr lang="en-US" sz="1600" b="0" dirty="0"/>
            <a:t>Domain dependent opinions</a:t>
          </a:r>
        </a:p>
      </dgm:t>
    </dgm:pt>
    <dgm:pt modelId="{7DF20EB6-E2CE-4521-8B3B-591ECD36EE22}" type="parTrans" cxnId="{6F1B3D3B-C7DE-447B-B987-C2E635EE99A5}">
      <dgm:prSet/>
      <dgm:spPr/>
      <dgm:t>
        <a:bodyPr/>
        <a:lstStyle/>
        <a:p>
          <a:endParaRPr lang="en-US" sz="1000"/>
        </a:p>
      </dgm:t>
    </dgm:pt>
    <dgm:pt modelId="{DF462324-B0FE-4B3F-893B-F8D379F1391F}" type="sibTrans" cxnId="{6F1B3D3B-C7DE-447B-B987-C2E635EE99A5}">
      <dgm:prSet/>
      <dgm:spPr/>
      <dgm:t>
        <a:bodyPr/>
        <a:lstStyle/>
        <a:p>
          <a:endParaRPr lang="en-US" sz="1000"/>
        </a:p>
      </dgm:t>
    </dgm:pt>
    <dgm:pt modelId="{E3C1B7C0-DD0C-4F91-BCF8-F4C431E47265}">
      <dgm:prSet phldrT="[Text]" custT="1"/>
      <dgm:spPr/>
      <dgm:t>
        <a:bodyPr/>
        <a:lstStyle/>
        <a:p>
          <a:r>
            <a:rPr lang="en-US" sz="1600" b="0" dirty="0"/>
            <a:t>Opinion spamming</a:t>
          </a:r>
        </a:p>
      </dgm:t>
    </dgm:pt>
    <dgm:pt modelId="{5A70275F-B1B2-4F53-9201-573A9C611C6E}" type="parTrans" cxnId="{0FA92408-9408-4B7C-8F6C-905C7725F190}">
      <dgm:prSet/>
      <dgm:spPr/>
      <dgm:t>
        <a:bodyPr/>
        <a:lstStyle/>
        <a:p>
          <a:endParaRPr lang="en-US" sz="1000"/>
        </a:p>
      </dgm:t>
    </dgm:pt>
    <dgm:pt modelId="{31686E00-70B3-4974-B7FB-CD74247D3B43}" type="sibTrans" cxnId="{0FA92408-9408-4B7C-8F6C-905C7725F190}">
      <dgm:prSet/>
      <dgm:spPr/>
      <dgm:t>
        <a:bodyPr/>
        <a:lstStyle/>
        <a:p>
          <a:endParaRPr lang="en-US" sz="1000"/>
        </a:p>
      </dgm:t>
    </dgm:pt>
    <dgm:pt modelId="{50AF1BF5-741B-40B5-8B69-A5CD2A22B6AC}">
      <dgm:prSet phldrT="[Text]" custT="1"/>
      <dgm:spPr/>
      <dgm:t>
        <a:bodyPr/>
        <a:lstStyle/>
        <a:p>
          <a:r>
            <a:rPr lang="en-US" sz="1600" b="0" dirty="0"/>
            <a:t>Comparative sentences</a:t>
          </a:r>
        </a:p>
      </dgm:t>
    </dgm:pt>
    <dgm:pt modelId="{87F493D7-1A78-4F5C-9D14-EE919D456B57}" type="parTrans" cxnId="{6C8CCA79-BCA2-4AE7-8281-7E90CD56216B}">
      <dgm:prSet/>
      <dgm:spPr/>
      <dgm:t>
        <a:bodyPr/>
        <a:lstStyle/>
        <a:p>
          <a:endParaRPr lang="en-US" sz="1000"/>
        </a:p>
      </dgm:t>
    </dgm:pt>
    <dgm:pt modelId="{3172DBD9-B949-45DA-AFBF-E3D6FE18783D}" type="sibTrans" cxnId="{6C8CCA79-BCA2-4AE7-8281-7E90CD56216B}">
      <dgm:prSet/>
      <dgm:spPr/>
      <dgm:t>
        <a:bodyPr/>
        <a:lstStyle/>
        <a:p>
          <a:endParaRPr lang="en-US" sz="1000"/>
        </a:p>
      </dgm:t>
    </dgm:pt>
    <dgm:pt modelId="{F8B8E12F-8DFC-4FA3-A72E-E2D6C0B691FF}">
      <dgm:prSet phldrT="[Text]" custT="1"/>
      <dgm:spPr/>
      <dgm:t>
        <a:bodyPr/>
        <a:lstStyle/>
        <a:p>
          <a:r>
            <a:rPr lang="en-US" sz="1600" b="0" dirty="0"/>
            <a:t> sharing opinion word</a:t>
          </a:r>
        </a:p>
      </dgm:t>
    </dgm:pt>
    <dgm:pt modelId="{88E03AEA-01B0-43CD-ABBE-3038D7EF0457}" type="parTrans" cxnId="{8F2CADE7-FD61-40C3-9394-CD53793BEA7D}">
      <dgm:prSet/>
      <dgm:spPr/>
      <dgm:t>
        <a:bodyPr/>
        <a:lstStyle/>
        <a:p>
          <a:endParaRPr lang="en-US" sz="1000"/>
        </a:p>
      </dgm:t>
    </dgm:pt>
    <dgm:pt modelId="{F3DE7AD2-CCD7-492A-8F09-B6D0FDB13BAB}" type="sibTrans" cxnId="{8F2CADE7-FD61-40C3-9394-CD53793BEA7D}">
      <dgm:prSet/>
      <dgm:spPr/>
      <dgm:t>
        <a:bodyPr/>
        <a:lstStyle/>
        <a:p>
          <a:endParaRPr lang="en-US" sz="1000"/>
        </a:p>
      </dgm:t>
    </dgm:pt>
    <dgm:pt modelId="{6F329989-A399-4164-83A1-824532EF11C0}">
      <dgm:prSet phldrT="[Text]" custT="1"/>
      <dgm:spPr/>
      <dgm:t>
        <a:bodyPr/>
        <a:lstStyle/>
        <a:p>
          <a:r>
            <a:rPr lang="en-US" sz="1600" b="0" dirty="0"/>
            <a:t> Identifying Opinion source  and target</a:t>
          </a:r>
        </a:p>
      </dgm:t>
    </dgm:pt>
    <dgm:pt modelId="{147A6B9A-59E1-441A-88C7-E816DBE61B72}" type="parTrans" cxnId="{CE1326BD-F87F-4D33-A626-4EB7EB220F4C}">
      <dgm:prSet/>
      <dgm:spPr/>
      <dgm:t>
        <a:bodyPr/>
        <a:lstStyle/>
        <a:p>
          <a:endParaRPr lang="en-US" sz="1000"/>
        </a:p>
      </dgm:t>
    </dgm:pt>
    <dgm:pt modelId="{AC7BE77B-9E3D-49F9-BE2F-71A43AFDB991}" type="sibTrans" cxnId="{CE1326BD-F87F-4D33-A626-4EB7EB220F4C}">
      <dgm:prSet/>
      <dgm:spPr/>
      <dgm:t>
        <a:bodyPr/>
        <a:lstStyle/>
        <a:p>
          <a:endParaRPr lang="en-US" sz="1000"/>
        </a:p>
      </dgm:t>
    </dgm:pt>
    <dgm:pt modelId="{DB56EF7D-B120-43DE-88A8-A7086FDFF085}">
      <dgm:prSet phldrT="[Text]" custT="1"/>
      <dgm:spPr/>
      <dgm:t>
        <a:bodyPr/>
        <a:lstStyle/>
        <a:p>
          <a:r>
            <a:rPr lang="en-US" sz="1600" b="0" dirty="0"/>
            <a:t>  Negation</a:t>
          </a:r>
        </a:p>
      </dgm:t>
    </dgm:pt>
    <dgm:pt modelId="{94974244-515E-4922-9E41-23DC5D06D999}" type="parTrans" cxnId="{6D1AD327-1746-4376-A855-382AF08188A1}">
      <dgm:prSet/>
      <dgm:spPr/>
      <dgm:t>
        <a:bodyPr/>
        <a:lstStyle/>
        <a:p>
          <a:endParaRPr lang="en-US" sz="1000"/>
        </a:p>
      </dgm:t>
    </dgm:pt>
    <dgm:pt modelId="{1B0497CC-9374-4975-87F2-1792B729F905}" type="sibTrans" cxnId="{6D1AD327-1746-4376-A855-382AF08188A1}">
      <dgm:prSet/>
      <dgm:spPr/>
      <dgm:t>
        <a:bodyPr/>
        <a:lstStyle/>
        <a:p>
          <a:endParaRPr lang="en-US" sz="1000"/>
        </a:p>
      </dgm:t>
    </dgm:pt>
    <dgm:pt modelId="{3625A32C-C4CB-43D1-ACE2-B31FB1B64DD3}">
      <dgm:prSet phldrT="[Text]" custT="1"/>
      <dgm:spPr/>
      <dgm:t>
        <a:bodyPr/>
        <a:lstStyle/>
        <a:p>
          <a:r>
            <a:rPr lang="en-US" sz="1600" b="0" dirty="0"/>
            <a:t>Stemming features </a:t>
          </a:r>
        </a:p>
      </dgm:t>
    </dgm:pt>
    <dgm:pt modelId="{07604A35-4068-4C5C-BE4D-397E1FC68340}" type="parTrans" cxnId="{138D6523-7027-4DC7-859C-445137E0F764}">
      <dgm:prSet/>
      <dgm:spPr/>
      <dgm:t>
        <a:bodyPr/>
        <a:lstStyle/>
        <a:p>
          <a:endParaRPr lang="en-US" sz="1000"/>
        </a:p>
      </dgm:t>
    </dgm:pt>
    <dgm:pt modelId="{8D053297-BA4D-4CF8-AC4C-5F2CBD626178}" type="sibTrans" cxnId="{138D6523-7027-4DC7-859C-445137E0F764}">
      <dgm:prSet/>
      <dgm:spPr/>
      <dgm:t>
        <a:bodyPr/>
        <a:lstStyle/>
        <a:p>
          <a:endParaRPr lang="en-US" sz="1000"/>
        </a:p>
      </dgm:t>
    </dgm:pt>
    <dgm:pt modelId="{A1397E48-6F5E-4CFD-A03B-4D2B8DDD336E}">
      <dgm:prSet phldrT="[Text]" custT="1"/>
      <dgm:spPr/>
      <dgm:t>
        <a:bodyPr/>
        <a:lstStyle/>
        <a:p>
          <a:r>
            <a:rPr lang="en-US" sz="1600" b="0" dirty="0"/>
            <a:t>Pruning large feature set</a:t>
          </a:r>
        </a:p>
      </dgm:t>
    </dgm:pt>
    <dgm:pt modelId="{32471948-D0DA-42AC-9CBD-FC9810DD1376}" type="parTrans" cxnId="{5DB10981-F4BE-466E-B7E4-01BC0C0BF988}">
      <dgm:prSet/>
      <dgm:spPr/>
      <dgm:t>
        <a:bodyPr/>
        <a:lstStyle/>
        <a:p>
          <a:endParaRPr lang="en-US" sz="1000"/>
        </a:p>
      </dgm:t>
    </dgm:pt>
    <dgm:pt modelId="{3F0C015F-CFA7-4CC8-950E-C0CA4431776F}" type="sibTrans" cxnId="{5DB10981-F4BE-466E-B7E4-01BC0C0BF988}">
      <dgm:prSet/>
      <dgm:spPr/>
      <dgm:t>
        <a:bodyPr/>
        <a:lstStyle/>
        <a:p>
          <a:endParaRPr lang="en-US" sz="1000"/>
        </a:p>
      </dgm:t>
    </dgm:pt>
    <dgm:pt modelId="{646AFB25-DC82-4281-BF97-4B8005843527}">
      <dgm:prSet phldrT="[Text]" custT="1"/>
      <dgm:spPr/>
      <dgm:t>
        <a:bodyPr/>
        <a:lstStyle/>
        <a:p>
          <a:r>
            <a:rPr lang="en-US" sz="1000"/>
            <a:t>Lexicon level</a:t>
          </a:r>
        </a:p>
      </dgm:t>
    </dgm:pt>
    <dgm:pt modelId="{FACB38F3-247A-4DF5-9A29-63C118ECF21E}" type="parTrans" cxnId="{7ACBED56-21A1-4C3D-818E-25B391CFCDFB}">
      <dgm:prSet/>
      <dgm:spPr/>
      <dgm:t>
        <a:bodyPr/>
        <a:lstStyle/>
        <a:p>
          <a:endParaRPr lang="en-US" sz="1000"/>
        </a:p>
      </dgm:t>
    </dgm:pt>
    <dgm:pt modelId="{CEAE2162-36A7-4F04-ADCE-612F36322FC5}" type="sibTrans" cxnId="{7ACBED56-21A1-4C3D-818E-25B391CFCDFB}">
      <dgm:prSet/>
      <dgm:spPr/>
      <dgm:t>
        <a:bodyPr/>
        <a:lstStyle/>
        <a:p>
          <a:endParaRPr lang="en-US" sz="1000"/>
        </a:p>
      </dgm:t>
    </dgm:pt>
    <dgm:pt modelId="{92C1A551-EE21-46F2-AD4E-3F19489E245E}">
      <dgm:prSet phldrT="[Text]" custT="1"/>
      <dgm:spPr/>
      <dgm:t>
        <a:bodyPr/>
        <a:lstStyle/>
        <a:p>
          <a:r>
            <a:rPr lang="en-US" sz="1600" b="0" dirty="0"/>
            <a:t>Opinion word orientation</a:t>
          </a:r>
        </a:p>
      </dgm:t>
    </dgm:pt>
    <dgm:pt modelId="{4395F7D4-5CD7-4AE3-96A0-14A5D5468FEB}" type="parTrans" cxnId="{50B6B86F-70A6-41A3-954F-5D715F93B2A1}">
      <dgm:prSet/>
      <dgm:spPr/>
      <dgm:t>
        <a:bodyPr/>
        <a:lstStyle/>
        <a:p>
          <a:endParaRPr lang="en-US" sz="1000"/>
        </a:p>
      </dgm:t>
    </dgm:pt>
    <dgm:pt modelId="{1370A2B5-35F3-44FD-928F-700AD97C00D0}" type="sibTrans" cxnId="{50B6B86F-70A6-41A3-954F-5D715F93B2A1}">
      <dgm:prSet/>
      <dgm:spPr/>
      <dgm:t>
        <a:bodyPr/>
        <a:lstStyle/>
        <a:p>
          <a:endParaRPr lang="en-US" sz="1000"/>
        </a:p>
      </dgm:t>
    </dgm:pt>
    <dgm:pt modelId="{49AF866B-B25D-4034-B426-97ADD66AF2A5}">
      <dgm:prSet phldrT="[Text]" custT="1"/>
      <dgm:spPr/>
      <dgm:t>
        <a:bodyPr/>
        <a:lstStyle/>
        <a:p>
          <a:r>
            <a:rPr lang="en-US" sz="1600" b="0" dirty="0"/>
            <a:t>Sarcastic terms</a:t>
          </a:r>
        </a:p>
      </dgm:t>
    </dgm:pt>
    <dgm:pt modelId="{015336F2-11D3-4FA7-A02E-D590934BA977}" type="parTrans" cxnId="{23ABACE1-BC45-4489-850E-1B4E6E1C1FB6}">
      <dgm:prSet/>
      <dgm:spPr/>
      <dgm:t>
        <a:bodyPr/>
        <a:lstStyle/>
        <a:p>
          <a:endParaRPr lang="en-US" sz="1000"/>
        </a:p>
      </dgm:t>
    </dgm:pt>
    <dgm:pt modelId="{E902B365-1D6A-4141-8535-756CD560928D}" type="sibTrans" cxnId="{23ABACE1-BC45-4489-850E-1B4E6E1C1FB6}">
      <dgm:prSet/>
      <dgm:spPr/>
      <dgm:t>
        <a:bodyPr/>
        <a:lstStyle/>
        <a:p>
          <a:endParaRPr lang="en-US" sz="1000"/>
        </a:p>
      </dgm:t>
    </dgm:pt>
    <dgm:pt modelId="{5BDCB9DF-2CAC-4CBB-93A9-517DC19C505B}">
      <dgm:prSet phldrT="[Text]" custT="1"/>
      <dgm:spPr/>
      <dgm:t>
        <a:bodyPr/>
        <a:lstStyle/>
        <a:p>
          <a:r>
            <a:rPr lang="en-US" sz="1600" b="0" dirty="0"/>
            <a:t>Object-attribute co-reference</a:t>
          </a:r>
        </a:p>
      </dgm:t>
    </dgm:pt>
    <dgm:pt modelId="{D552F004-0E99-46F9-9B5C-A395915243DA}" type="parTrans" cxnId="{72C4C6D9-DEC7-4EF0-8440-5CD35F076F9B}">
      <dgm:prSet/>
      <dgm:spPr/>
      <dgm:t>
        <a:bodyPr/>
        <a:lstStyle/>
        <a:p>
          <a:endParaRPr lang="en-US" sz="1000"/>
        </a:p>
      </dgm:t>
    </dgm:pt>
    <dgm:pt modelId="{540E1C64-C1D3-4449-B321-F25811E3A240}" type="sibTrans" cxnId="{72C4C6D9-DEC7-4EF0-8440-5CD35F076F9B}">
      <dgm:prSet/>
      <dgm:spPr/>
      <dgm:t>
        <a:bodyPr/>
        <a:lstStyle/>
        <a:p>
          <a:endParaRPr lang="en-US" sz="1000"/>
        </a:p>
      </dgm:t>
    </dgm:pt>
    <dgm:pt modelId="{0F2E773E-A78F-4E5E-AACA-3FADF4666FD4}">
      <dgm:prSet phldrT="[Text]" custT="1"/>
      <dgm:spPr/>
      <dgm:t>
        <a:bodyPr/>
        <a:lstStyle/>
        <a:p>
          <a:r>
            <a:rPr lang="en-US" sz="1600" b="0" dirty="0"/>
            <a:t>Linguistic rules</a:t>
          </a:r>
        </a:p>
      </dgm:t>
    </dgm:pt>
    <dgm:pt modelId="{2B74C68C-BD36-4F72-BFB6-A02DA0AC264C}" type="parTrans" cxnId="{14817577-4761-46A9-AD1E-10E995D86257}">
      <dgm:prSet/>
      <dgm:spPr/>
      <dgm:t>
        <a:bodyPr/>
        <a:lstStyle/>
        <a:p>
          <a:endParaRPr lang="en-US" sz="1000"/>
        </a:p>
      </dgm:t>
    </dgm:pt>
    <dgm:pt modelId="{528A526D-6CA1-4C06-A82A-E07D8D7879D0}" type="sibTrans" cxnId="{14817577-4761-46A9-AD1E-10E995D86257}">
      <dgm:prSet/>
      <dgm:spPr/>
      <dgm:t>
        <a:bodyPr/>
        <a:lstStyle/>
        <a:p>
          <a:endParaRPr lang="en-US" sz="1000"/>
        </a:p>
      </dgm:t>
    </dgm:pt>
    <dgm:pt modelId="{41CA7116-149D-4868-832E-E41773A221BD}">
      <dgm:prSet phldrT="[Text]" custT="1"/>
      <dgm:spPr/>
      <dgm:t>
        <a:bodyPr/>
        <a:lstStyle/>
        <a:p>
          <a:r>
            <a:rPr lang="en-US" sz="1600" b="0" dirty="0"/>
            <a:t>Dual meaning words</a:t>
          </a:r>
        </a:p>
      </dgm:t>
    </dgm:pt>
    <dgm:pt modelId="{46D37DE8-D020-4700-8EE7-08FA2CB7A528}" type="parTrans" cxnId="{F8C21A88-99D2-465B-9F62-A902380A0D2B}">
      <dgm:prSet/>
      <dgm:spPr/>
      <dgm:t>
        <a:bodyPr/>
        <a:lstStyle/>
        <a:p>
          <a:endParaRPr lang="en-US" sz="1000"/>
        </a:p>
      </dgm:t>
    </dgm:pt>
    <dgm:pt modelId="{88758595-024C-4278-925D-9AD3820A1E54}" type="sibTrans" cxnId="{F8C21A88-99D2-465B-9F62-A902380A0D2B}">
      <dgm:prSet/>
      <dgm:spPr/>
      <dgm:t>
        <a:bodyPr/>
        <a:lstStyle/>
        <a:p>
          <a:endParaRPr lang="en-US" sz="1000"/>
        </a:p>
      </dgm:t>
    </dgm:pt>
    <dgm:pt modelId="{0E378C85-C7B3-4F0B-AE6B-DD36CC6C9917}">
      <dgm:prSet phldrT="[Text]" custT="1"/>
      <dgm:spPr/>
      <dgm:t>
        <a:bodyPr/>
        <a:lstStyle/>
        <a:p>
          <a:r>
            <a:rPr lang="en-US" sz="1600" b="0" dirty="0"/>
            <a:t>Way of expression</a:t>
          </a:r>
        </a:p>
      </dgm:t>
    </dgm:pt>
    <dgm:pt modelId="{D4B97E4E-9196-4F45-909B-87B0606B1845}" type="parTrans" cxnId="{553107A4-C76B-456A-900F-B23C3E8C133E}">
      <dgm:prSet/>
      <dgm:spPr/>
      <dgm:t>
        <a:bodyPr/>
        <a:lstStyle/>
        <a:p>
          <a:endParaRPr lang="en-US" sz="1000"/>
        </a:p>
      </dgm:t>
    </dgm:pt>
    <dgm:pt modelId="{2BE6E117-1F4F-44E8-B1B8-84B1A86EECF9}" type="sibTrans" cxnId="{553107A4-C76B-456A-900F-B23C3E8C133E}">
      <dgm:prSet/>
      <dgm:spPr/>
      <dgm:t>
        <a:bodyPr/>
        <a:lstStyle/>
        <a:p>
          <a:endParaRPr lang="en-US" sz="1000"/>
        </a:p>
      </dgm:t>
    </dgm:pt>
    <dgm:pt modelId="{99853691-2D7F-4733-8E5A-BABF52327EB8}">
      <dgm:prSet phldrT="[Text]" custT="1"/>
      <dgm:spPr/>
      <dgm:t>
        <a:bodyPr/>
        <a:lstStyle/>
        <a:p>
          <a:r>
            <a:rPr lang="en-US" sz="1600" b="0" dirty="0"/>
            <a:t>Lack of opinion lexicons available</a:t>
          </a:r>
        </a:p>
      </dgm:t>
    </dgm:pt>
    <dgm:pt modelId="{3DF32F44-0C30-4E10-B589-017E0919242C}" type="parTrans" cxnId="{9EF9811F-C708-4456-B8D8-54F653DE37D9}">
      <dgm:prSet/>
      <dgm:spPr/>
      <dgm:t>
        <a:bodyPr/>
        <a:lstStyle/>
        <a:p>
          <a:endParaRPr lang="en-US" sz="1000"/>
        </a:p>
      </dgm:t>
    </dgm:pt>
    <dgm:pt modelId="{7C47C6CD-B2F7-4C36-B38C-CB580A765B34}" type="sibTrans" cxnId="{9EF9811F-C708-4456-B8D8-54F653DE37D9}">
      <dgm:prSet/>
      <dgm:spPr/>
      <dgm:t>
        <a:bodyPr/>
        <a:lstStyle/>
        <a:p>
          <a:endParaRPr lang="en-US" sz="1000"/>
        </a:p>
      </dgm:t>
    </dgm:pt>
    <dgm:pt modelId="{1399B569-F6D7-4D16-BC5F-03208594FF66}">
      <dgm:prSet phldrT="[Text]" custT="1"/>
      <dgm:spPr/>
      <dgm:t>
        <a:bodyPr/>
        <a:lstStyle/>
        <a:p>
          <a:r>
            <a:rPr lang="en-US" sz="1600" b="0" dirty="0"/>
            <a:t>Informal nature of content</a:t>
          </a:r>
        </a:p>
      </dgm:t>
    </dgm:pt>
    <dgm:pt modelId="{74560028-6513-4D29-95A1-AE13DCA70429}" type="parTrans" cxnId="{7CCEC22B-7BBC-4A26-AF49-C983ADD41BD2}">
      <dgm:prSet/>
      <dgm:spPr/>
      <dgm:t>
        <a:bodyPr/>
        <a:lstStyle/>
        <a:p>
          <a:endParaRPr lang="en-US" sz="1000"/>
        </a:p>
      </dgm:t>
    </dgm:pt>
    <dgm:pt modelId="{B605F291-580F-4F35-9E8F-14680F705157}" type="sibTrans" cxnId="{7CCEC22B-7BBC-4A26-AF49-C983ADD41BD2}">
      <dgm:prSet/>
      <dgm:spPr/>
      <dgm:t>
        <a:bodyPr/>
        <a:lstStyle/>
        <a:p>
          <a:endParaRPr lang="en-US" sz="1000"/>
        </a:p>
      </dgm:t>
    </dgm:pt>
    <dgm:pt modelId="{2BD04C3E-51BE-4172-A723-60CBBB13C9CF}" type="pres">
      <dgm:prSet presAssocID="{B17BD090-BB8D-4649-9367-380C1A06131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307D7C-32F3-4574-8750-8F90A4EB040E}" type="pres">
      <dgm:prSet presAssocID="{BB31F0F3-3446-4CCC-BE41-E042083E0CD5}" presName="composite" presStyleCnt="0"/>
      <dgm:spPr/>
    </dgm:pt>
    <dgm:pt modelId="{A639AA9C-2266-4E82-AB42-0B1F97B2F3C9}" type="pres">
      <dgm:prSet presAssocID="{BB31F0F3-3446-4CCC-BE41-E042083E0CD5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4666C-C09B-4C9A-A624-04DC12889A10}" type="pres">
      <dgm:prSet presAssocID="{BB31F0F3-3446-4CCC-BE41-E042083E0CD5}" presName="descendantText" presStyleLbl="alignAcc1" presStyleIdx="0" presStyleCnt="4" custScaleY="205736" custLinFactNeighborX="-201" custLinFactNeighborY="-45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2233C-9A23-4A59-A1EF-10BB7A7B7889}" type="pres">
      <dgm:prSet presAssocID="{4D86827D-11D7-4232-B000-B56A7CB6B2E0}" presName="sp" presStyleCnt="0"/>
      <dgm:spPr/>
    </dgm:pt>
    <dgm:pt modelId="{263EE4F9-49C3-43E0-A09B-1A259938C17F}" type="pres">
      <dgm:prSet presAssocID="{0AAA17A4-EFA8-48CB-85CC-B01DDEE102AA}" presName="composite" presStyleCnt="0"/>
      <dgm:spPr/>
    </dgm:pt>
    <dgm:pt modelId="{C2DA061D-C1F7-4DCD-A8C8-4665B353301A}" type="pres">
      <dgm:prSet presAssocID="{0AAA17A4-EFA8-48CB-85CC-B01DDEE102A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A5341-19B4-4F3F-8DC4-6D0839F21205}" type="pres">
      <dgm:prSet presAssocID="{0AAA17A4-EFA8-48CB-85CC-B01DDEE102AA}" presName="descendantText" presStyleLbl="alignAcc1" presStyleIdx="1" presStyleCnt="4" custScaleY="232538" custLinFactNeighborX="0" custLinFactNeighborY="-15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6A423-2364-4FD6-91E9-5B8789467BE5}" type="pres">
      <dgm:prSet presAssocID="{81368F8B-1BFF-4874-B141-B8589053EF4F}" presName="sp" presStyleCnt="0"/>
      <dgm:spPr/>
    </dgm:pt>
    <dgm:pt modelId="{F7812D08-2141-4543-9881-0213127B0479}" type="pres">
      <dgm:prSet presAssocID="{F2E3FD5D-FCF2-4C93-9781-E7FE32B31738}" presName="composite" presStyleCnt="0"/>
      <dgm:spPr/>
    </dgm:pt>
    <dgm:pt modelId="{A492E45D-E4FF-464E-A1E1-C3A5D747F1F5}" type="pres">
      <dgm:prSet presAssocID="{F2E3FD5D-FCF2-4C93-9781-E7FE32B31738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145BF-3DFB-46BA-809E-6F182C3B7265}" type="pres">
      <dgm:prSet presAssocID="{F2E3FD5D-FCF2-4C93-9781-E7FE32B31738}" presName="descendantText" presStyleLbl="alignAcc1" presStyleIdx="2" presStyleCnt="4" custScaleY="155005" custLinFactNeighborY="163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DA079-30D7-4CC0-B20C-8B0F69D97D60}" type="pres">
      <dgm:prSet presAssocID="{4912A7BD-DA99-431A-A7B0-F237E4524A16}" presName="sp" presStyleCnt="0"/>
      <dgm:spPr/>
    </dgm:pt>
    <dgm:pt modelId="{53BBC5CE-B5F6-463B-872F-FE428C0A3CF9}" type="pres">
      <dgm:prSet presAssocID="{646AFB25-DC82-4281-BF97-4B8005843527}" presName="composite" presStyleCnt="0"/>
      <dgm:spPr/>
    </dgm:pt>
    <dgm:pt modelId="{FE1ED138-59D2-4CD3-A2C3-A0134AA124F0}" type="pres">
      <dgm:prSet presAssocID="{646AFB25-DC82-4281-BF97-4B800584352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B82CB-AF30-478B-8ADE-C0A97F1F0E21}" type="pres">
      <dgm:prSet presAssocID="{646AFB25-DC82-4281-BF97-4B8005843527}" presName="descendantText" presStyleLbl="alignAcc1" presStyleIdx="3" presStyleCnt="4" custScaleY="230239" custLinFactNeighborY="2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B10981-F4BE-466E-B7E4-01BC0C0BF988}" srcId="{F2E3FD5D-FCF2-4C93-9781-E7FE32B31738}" destId="{A1397E48-6F5E-4CFD-A03B-4D2B8DDD336E}" srcOrd="3" destOrd="0" parTransId="{32471948-D0DA-42AC-9CBD-FC9810DD1376}" sibTransId="{3F0C015F-CFA7-4CC8-950E-C0CA4431776F}"/>
    <dgm:cxn modelId="{EF25439E-7436-4425-8A66-189E4C5725C2}" type="presOf" srcId="{4FB5CEDD-5C29-4D0D-958F-37A5B36421A3}" destId="{46B145BF-3DFB-46BA-809E-6F182C3B7265}" srcOrd="0" destOrd="0" presId="urn:microsoft.com/office/officeart/2005/8/layout/chevron2"/>
    <dgm:cxn modelId="{553107A4-C76B-456A-900F-B23C3E8C133E}" srcId="{BB31F0F3-3446-4CCC-BE41-E042083E0CD5}" destId="{0E378C85-C7B3-4F0B-AE6B-DD36CC6C9917}" srcOrd="2" destOrd="0" parTransId="{D4B97E4E-9196-4F45-909B-87B0606B1845}" sibTransId="{2BE6E117-1F4F-44E8-B1B8-84B1A86EECF9}"/>
    <dgm:cxn modelId="{0A0CB004-0155-489B-8645-50AAE723890C}" type="presOf" srcId="{0AAA17A4-EFA8-48CB-85CC-B01DDEE102AA}" destId="{C2DA061D-C1F7-4DCD-A8C8-4665B353301A}" srcOrd="0" destOrd="0" presId="urn:microsoft.com/office/officeart/2005/8/layout/chevron2"/>
    <dgm:cxn modelId="{B09CF6FC-B281-492F-BA8F-D0B7C77AE832}" type="presOf" srcId="{BB31F0F3-3446-4CCC-BE41-E042083E0CD5}" destId="{A639AA9C-2266-4E82-AB42-0B1F97B2F3C9}" srcOrd="0" destOrd="0" presId="urn:microsoft.com/office/officeart/2005/8/layout/chevron2"/>
    <dgm:cxn modelId="{23ABACE1-BC45-4489-850E-1B4E6E1C1FB6}" srcId="{646AFB25-DC82-4281-BF97-4B8005843527}" destId="{49AF866B-B25D-4034-B426-97ADD66AF2A5}" srcOrd="1" destOrd="0" parTransId="{015336F2-11D3-4FA7-A02E-D590934BA977}" sibTransId="{E902B365-1D6A-4141-8535-756CD560928D}"/>
    <dgm:cxn modelId="{B505BD7F-2F34-4F2B-9BA2-6FD999D24B69}" srcId="{0AAA17A4-EFA8-48CB-85CC-B01DDEE102AA}" destId="{D0C7AC0C-77B7-4F1E-914A-B3B65D4EDE24}" srcOrd="3" destOrd="0" parTransId="{C789D4EE-10F9-49E8-A461-1D49AB815BB3}" sibTransId="{13A3DCE0-42C4-4541-A08A-2E516A0C93C9}"/>
    <dgm:cxn modelId="{8F2CADE7-FD61-40C3-9394-CD53793BEA7D}" srcId="{0AAA17A4-EFA8-48CB-85CC-B01DDEE102AA}" destId="{F8B8E12F-8DFC-4FA3-A72E-E2D6C0B691FF}" srcOrd="2" destOrd="0" parTransId="{88E03AEA-01B0-43CD-ABBE-3038D7EF0457}" sibTransId="{F3DE7AD2-CCD7-492A-8F09-B6D0FDB13BAB}"/>
    <dgm:cxn modelId="{6F1B3D3B-C7DE-447B-B987-C2E635EE99A5}" srcId="{BB31F0F3-3446-4CCC-BE41-E042083E0CD5}" destId="{5B5655B9-D236-40C5-8104-72906405A648}" srcOrd="1" destOrd="0" parTransId="{7DF20EB6-E2CE-4521-8B3B-591ECD36EE22}" sibTransId="{DF462324-B0FE-4B3F-893B-F8D379F1391F}"/>
    <dgm:cxn modelId="{87525D96-CEF3-4977-AF00-9317180500B1}" srcId="{F2E3FD5D-FCF2-4C93-9781-E7FE32B31738}" destId="{4FB5CEDD-5C29-4D0D-958F-37A5B36421A3}" srcOrd="0" destOrd="0" parTransId="{B6D51B1E-A84E-467C-8A82-7F5F45ABABCD}" sibTransId="{39871CF4-08AD-4980-B16C-D429C9780624}"/>
    <dgm:cxn modelId="{138D6523-7027-4DC7-859C-445137E0F764}" srcId="{F2E3FD5D-FCF2-4C93-9781-E7FE32B31738}" destId="{3625A32C-C4CB-43D1-ACE2-B31FB1B64DD3}" srcOrd="2" destOrd="0" parTransId="{07604A35-4068-4C5C-BE4D-397E1FC68340}" sibTransId="{8D053297-BA4D-4CF8-AC4C-5F2CBD626178}"/>
    <dgm:cxn modelId="{7E6C75E2-E59F-4E87-BBD6-614A538EA376}" srcId="{0AAA17A4-EFA8-48CB-85CC-B01DDEE102AA}" destId="{2B883C87-78F1-479C-9B44-E34DA5410DDF}" srcOrd="0" destOrd="0" parTransId="{88402128-A4E1-49A9-896C-BBFEB8183B0D}" sibTransId="{79AC6FC3-7ECF-4843-BEBF-326DF2BD3743}"/>
    <dgm:cxn modelId="{835352D3-57E9-496C-B073-C97BDED94B47}" type="presOf" srcId="{99853691-2D7F-4733-8E5A-BABF52327EB8}" destId="{849B82CB-AF30-478B-8ADE-C0A97F1F0E21}" srcOrd="0" destOrd="5" presId="urn:microsoft.com/office/officeart/2005/8/layout/chevron2"/>
    <dgm:cxn modelId="{23BA3E85-034E-45EB-A4E7-5FD9CA0A88D5}" type="presOf" srcId="{5B5655B9-D236-40C5-8104-72906405A648}" destId="{8D84666C-C09B-4C9A-A624-04DC12889A10}" srcOrd="0" destOrd="1" presId="urn:microsoft.com/office/officeart/2005/8/layout/chevron2"/>
    <dgm:cxn modelId="{2D6410D8-8757-4AD3-B643-F007007EE60A}" type="presOf" srcId="{49AF866B-B25D-4034-B426-97ADD66AF2A5}" destId="{849B82CB-AF30-478B-8ADE-C0A97F1F0E21}" srcOrd="0" destOrd="1" presId="urn:microsoft.com/office/officeart/2005/8/layout/chevron2"/>
    <dgm:cxn modelId="{D9F52EDC-FF5F-49AE-AF80-7E2CA2877DBB}" srcId="{B17BD090-BB8D-4649-9367-380C1A06131B}" destId="{BB31F0F3-3446-4CCC-BE41-E042083E0CD5}" srcOrd="0" destOrd="0" parTransId="{05894C53-C522-4EBC-A4C3-C66C80E8D684}" sibTransId="{4D86827D-11D7-4232-B000-B56A7CB6B2E0}"/>
    <dgm:cxn modelId="{296C9254-BF74-474F-B6B7-99D98B92D5E7}" type="presOf" srcId="{41CA7116-149D-4868-832E-E41773A221BD}" destId="{849B82CB-AF30-478B-8ADE-C0A97F1F0E21}" srcOrd="0" destOrd="4" presId="urn:microsoft.com/office/officeart/2005/8/layout/chevron2"/>
    <dgm:cxn modelId="{169C3125-8250-44C0-B813-ADB83A425749}" type="presOf" srcId="{6F329989-A399-4164-83A1-824532EF11C0}" destId="{613A5341-19B4-4F3F-8DC4-6D0839F21205}" srcOrd="0" destOrd="4" presId="urn:microsoft.com/office/officeart/2005/8/layout/chevron2"/>
    <dgm:cxn modelId="{246EB651-3ADC-47FC-BCDD-BE1582220292}" srcId="{B17BD090-BB8D-4649-9367-380C1A06131B}" destId="{0AAA17A4-EFA8-48CB-85CC-B01DDEE102AA}" srcOrd="1" destOrd="0" parTransId="{B8D10B2C-B6C9-4214-BA7D-23AAEEE4A6CD}" sibTransId="{81368F8B-1BFF-4874-B141-B8589053EF4F}"/>
    <dgm:cxn modelId="{4DD1D89A-A851-4C7C-988F-E0670991E100}" type="presOf" srcId="{0F2E773E-A78F-4E5E-AACA-3FADF4666FD4}" destId="{849B82CB-AF30-478B-8ADE-C0A97F1F0E21}" srcOrd="0" destOrd="3" presId="urn:microsoft.com/office/officeart/2005/8/layout/chevron2"/>
    <dgm:cxn modelId="{3FF80286-1A60-44DB-856D-91258164D758}" type="presOf" srcId="{92C1A551-EE21-46F2-AD4E-3F19489E245E}" destId="{849B82CB-AF30-478B-8ADE-C0A97F1F0E21}" srcOrd="0" destOrd="0" presId="urn:microsoft.com/office/officeart/2005/8/layout/chevron2"/>
    <dgm:cxn modelId="{15E17CC2-D95C-44FE-BE83-070993813CAC}" type="presOf" srcId="{F8B8E12F-8DFC-4FA3-A72E-E2D6C0B691FF}" destId="{613A5341-19B4-4F3F-8DC4-6D0839F21205}" srcOrd="0" destOrd="2" presId="urn:microsoft.com/office/officeart/2005/8/layout/chevron2"/>
    <dgm:cxn modelId="{7CE5C635-8174-4AD9-BDA6-4CB6D8BC4CCA}" type="presOf" srcId="{646AFB25-DC82-4281-BF97-4B8005843527}" destId="{FE1ED138-59D2-4CD3-A2C3-A0134AA124F0}" srcOrd="0" destOrd="0" presId="urn:microsoft.com/office/officeart/2005/8/layout/chevron2"/>
    <dgm:cxn modelId="{0FA92408-9408-4B7C-8F6C-905C7725F190}" srcId="{BB31F0F3-3446-4CCC-BE41-E042083E0CD5}" destId="{E3C1B7C0-DD0C-4F91-BCF8-F4C431E47265}" srcOrd="4" destOrd="0" parTransId="{5A70275F-B1B2-4F53-9201-573A9C611C6E}" sibTransId="{31686E00-70B3-4974-B7FB-CD74247D3B43}"/>
    <dgm:cxn modelId="{D5112728-A3B2-4C99-A21C-DC3776E4F6C8}" type="presOf" srcId="{DB56EF7D-B120-43DE-88A8-A7086FDFF085}" destId="{613A5341-19B4-4F3F-8DC4-6D0839F21205}" srcOrd="0" destOrd="5" presId="urn:microsoft.com/office/officeart/2005/8/layout/chevron2"/>
    <dgm:cxn modelId="{1AF46AB4-9302-4909-B5AF-2F0D41DE3144}" type="presOf" srcId="{5BDCB9DF-2CAC-4CBB-93A9-517DC19C505B}" destId="{849B82CB-AF30-478B-8ADE-C0A97F1F0E21}" srcOrd="0" destOrd="2" presId="urn:microsoft.com/office/officeart/2005/8/layout/chevron2"/>
    <dgm:cxn modelId="{50B6B86F-70A6-41A3-954F-5D715F93B2A1}" srcId="{646AFB25-DC82-4281-BF97-4B8005843527}" destId="{92C1A551-EE21-46F2-AD4E-3F19489E245E}" srcOrd="0" destOrd="0" parTransId="{4395F7D4-5CD7-4AE3-96A0-14A5D5468FEB}" sibTransId="{1370A2B5-35F3-44FD-928F-700AD97C00D0}"/>
    <dgm:cxn modelId="{C56C7D06-009A-460B-B9BE-BD56A11CCBBA}" type="presOf" srcId="{2B883C87-78F1-479C-9B44-E34DA5410DDF}" destId="{613A5341-19B4-4F3F-8DC4-6D0839F21205}" srcOrd="0" destOrd="0" presId="urn:microsoft.com/office/officeart/2005/8/layout/chevron2"/>
    <dgm:cxn modelId="{CE1326BD-F87F-4D33-A626-4EB7EB220F4C}" srcId="{0AAA17A4-EFA8-48CB-85CC-B01DDEE102AA}" destId="{6F329989-A399-4164-83A1-824532EF11C0}" srcOrd="4" destOrd="0" parTransId="{147A6B9A-59E1-441A-88C7-E816DBE61B72}" sibTransId="{AC7BE77B-9E3D-49F9-BE2F-71A43AFDB991}"/>
    <dgm:cxn modelId="{6D1AD327-1746-4376-A855-382AF08188A1}" srcId="{0AAA17A4-EFA8-48CB-85CC-B01DDEE102AA}" destId="{DB56EF7D-B120-43DE-88A8-A7086FDFF085}" srcOrd="5" destOrd="0" parTransId="{94974244-515E-4922-9E41-23DC5D06D999}" sibTransId="{1B0497CC-9374-4975-87F2-1792B729F905}"/>
    <dgm:cxn modelId="{7CCEC22B-7BBC-4A26-AF49-C983ADD41BD2}" srcId="{BB31F0F3-3446-4CCC-BE41-E042083E0CD5}" destId="{1399B569-F6D7-4D16-BC5F-03208594FF66}" srcOrd="3" destOrd="0" parTransId="{74560028-6513-4D29-95A1-AE13DCA70429}" sibTransId="{B605F291-580F-4F35-9E8F-14680F705157}"/>
    <dgm:cxn modelId="{7ACBED56-21A1-4C3D-818E-25B391CFCDFB}" srcId="{B17BD090-BB8D-4649-9367-380C1A06131B}" destId="{646AFB25-DC82-4281-BF97-4B8005843527}" srcOrd="3" destOrd="0" parTransId="{FACB38F3-247A-4DF5-9A29-63C118ECF21E}" sibTransId="{CEAE2162-36A7-4F04-ADCE-612F36322FC5}"/>
    <dgm:cxn modelId="{2D5240EA-7EFE-4189-8896-D076DE4AD4B5}" type="presOf" srcId="{1399B569-F6D7-4D16-BC5F-03208594FF66}" destId="{8D84666C-C09B-4C9A-A624-04DC12889A10}" srcOrd="0" destOrd="3" presId="urn:microsoft.com/office/officeart/2005/8/layout/chevron2"/>
    <dgm:cxn modelId="{FF8ADBC0-FEC9-4681-82ED-2D0963B757A2}" type="presOf" srcId="{A1397E48-6F5E-4CFD-A03B-4D2B8DDD336E}" destId="{46B145BF-3DFB-46BA-809E-6F182C3B7265}" srcOrd="0" destOrd="3" presId="urn:microsoft.com/office/officeart/2005/8/layout/chevron2"/>
    <dgm:cxn modelId="{808E064B-72C3-4AF9-AF2E-6EEA4F798656}" type="presOf" srcId="{B17BD090-BB8D-4649-9367-380C1A06131B}" destId="{2BD04C3E-51BE-4172-A723-60CBBB13C9CF}" srcOrd="0" destOrd="0" presId="urn:microsoft.com/office/officeart/2005/8/layout/chevron2"/>
    <dgm:cxn modelId="{6094A7BD-376F-4406-B173-EE2D369C246E}" type="presOf" srcId="{50AF1BF5-741B-40B5-8B69-A5CD2A22B6AC}" destId="{613A5341-19B4-4F3F-8DC4-6D0839F21205}" srcOrd="0" destOrd="1" presId="urn:microsoft.com/office/officeart/2005/8/layout/chevron2"/>
    <dgm:cxn modelId="{F8C21A88-99D2-465B-9F62-A902380A0D2B}" srcId="{646AFB25-DC82-4281-BF97-4B8005843527}" destId="{41CA7116-149D-4868-832E-E41773A221BD}" srcOrd="4" destOrd="0" parTransId="{46D37DE8-D020-4700-8EE7-08FA2CB7A528}" sibTransId="{88758595-024C-4278-925D-9AD3820A1E54}"/>
    <dgm:cxn modelId="{A0D65971-750B-48C8-8050-2F8EA22636FA}" srcId="{F2E3FD5D-FCF2-4C93-9781-E7FE32B31738}" destId="{CE3EBA9C-5EAC-4C8C-A4AE-2B9405BB8DA7}" srcOrd="1" destOrd="0" parTransId="{E0FC460D-B0C8-4689-B4ED-7AD0A056B608}" sibTransId="{63CAAA10-FBFC-4783-8786-6CDDEB44395C}"/>
    <dgm:cxn modelId="{1CAB8BAD-204E-48DB-A96F-FAC7B89AA53A}" type="presOf" srcId="{3625A32C-C4CB-43D1-ACE2-B31FB1B64DD3}" destId="{46B145BF-3DFB-46BA-809E-6F182C3B7265}" srcOrd="0" destOrd="2" presId="urn:microsoft.com/office/officeart/2005/8/layout/chevron2"/>
    <dgm:cxn modelId="{23518D4D-7A29-4F2D-AD60-0FF9F151DD41}" srcId="{BB31F0F3-3446-4CCC-BE41-E042083E0CD5}" destId="{7D78721F-356E-42C3-BCD9-F14BD5A42BAF}" srcOrd="0" destOrd="0" parTransId="{7B47D528-799F-43E7-A7FB-A60980948F22}" sibTransId="{DAF1BC8F-CB91-42F9-B506-E620BFD3E52C}"/>
    <dgm:cxn modelId="{3BBD73AA-CDDB-4359-BA1D-73EA75489E10}" type="presOf" srcId="{CE3EBA9C-5EAC-4C8C-A4AE-2B9405BB8DA7}" destId="{46B145BF-3DFB-46BA-809E-6F182C3B7265}" srcOrd="0" destOrd="1" presId="urn:microsoft.com/office/officeart/2005/8/layout/chevron2"/>
    <dgm:cxn modelId="{6C8CCA79-BCA2-4AE7-8281-7E90CD56216B}" srcId="{0AAA17A4-EFA8-48CB-85CC-B01DDEE102AA}" destId="{50AF1BF5-741B-40B5-8B69-A5CD2A22B6AC}" srcOrd="1" destOrd="0" parTransId="{87F493D7-1A78-4F5C-9D14-EE919D456B57}" sibTransId="{3172DBD9-B949-45DA-AFBF-E3D6FE18783D}"/>
    <dgm:cxn modelId="{0DEB3A3B-CB78-436D-817A-108F067FC2BF}" srcId="{B17BD090-BB8D-4649-9367-380C1A06131B}" destId="{F2E3FD5D-FCF2-4C93-9781-E7FE32B31738}" srcOrd="2" destOrd="0" parTransId="{BB0AE892-4EFB-46FC-A9CD-4AF0E960CBFE}" sibTransId="{4912A7BD-DA99-431A-A7B0-F237E4524A16}"/>
    <dgm:cxn modelId="{68738CF3-AAA5-4B61-BAB8-CFBA8B4E19BB}" type="presOf" srcId="{0E378C85-C7B3-4F0B-AE6B-DD36CC6C9917}" destId="{8D84666C-C09B-4C9A-A624-04DC12889A10}" srcOrd="0" destOrd="2" presId="urn:microsoft.com/office/officeart/2005/8/layout/chevron2"/>
    <dgm:cxn modelId="{72C4C6D9-DEC7-4EF0-8440-5CD35F076F9B}" srcId="{646AFB25-DC82-4281-BF97-4B8005843527}" destId="{5BDCB9DF-2CAC-4CBB-93A9-517DC19C505B}" srcOrd="2" destOrd="0" parTransId="{D552F004-0E99-46F9-9B5C-A395915243DA}" sibTransId="{540E1C64-C1D3-4449-B321-F25811E3A240}"/>
    <dgm:cxn modelId="{9EF9811F-C708-4456-B8D8-54F653DE37D9}" srcId="{646AFB25-DC82-4281-BF97-4B8005843527}" destId="{99853691-2D7F-4733-8E5A-BABF52327EB8}" srcOrd="5" destOrd="0" parTransId="{3DF32F44-0C30-4E10-B589-017E0919242C}" sibTransId="{7C47C6CD-B2F7-4C36-B38C-CB580A765B34}"/>
    <dgm:cxn modelId="{9819283B-0D87-4763-97CA-63E52231D0EF}" type="presOf" srcId="{7D78721F-356E-42C3-BCD9-F14BD5A42BAF}" destId="{8D84666C-C09B-4C9A-A624-04DC12889A10}" srcOrd="0" destOrd="0" presId="urn:microsoft.com/office/officeart/2005/8/layout/chevron2"/>
    <dgm:cxn modelId="{BFB862A0-D703-48AB-8B1B-7497BCF62DBC}" type="presOf" srcId="{D0C7AC0C-77B7-4F1E-914A-B3B65D4EDE24}" destId="{613A5341-19B4-4F3F-8DC4-6D0839F21205}" srcOrd="0" destOrd="3" presId="urn:microsoft.com/office/officeart/2005/8/layout/chevron2"/>
    <dgm:cxn modelId="{14817577-4761-46A9-AD1E-10E995D86257}" srcId="{646AFB25-DC82-4281-BF97-4B8005843527}" destId="{0F2E773E-A78F-4E5E-AACA-3FADF4666FD4}" srcOrd="3" destOrd="0" parTransId="{2B74C68C-BD36-4F72-BFB6-A02DA0AC264C}" sibTransId="{528A526D-6CA1-4C06-A82A-E07D8D7879D0}"/>
    <dgm:cxn modelId="{802DC075-0FD3-4EE4-B2C4-F0A0BB08F616}" type="presOf" srcId="{F2E3FD5D-FCF2-4C93-9781-E7FE32B31738}" destId="{A492E45D-E4FF-464E-A1E1-C3A5D747F1F5}" srcOrd="0" destOrd="0" presId="urn:microsoft.com/office/officeart/2005/8/layout/chevron2"/>
    <dgm:cxn modelId="{D6120C38-7C9A-4E5A-9D1C-CB615C6F0C88}" type="presOf" srcId="{E3C1B7C0-DD0C-4F91-BCF8-F4C431E47265}" destId="{8D84666C-C09B-4C9A-A624-04DC12889A10}" srcOrd="0" destOrd="4" presId="urn:microsoft.com/office/officeart/2005/8/layout/chevron2"/>
    <dgm:cxn modelId="{972DB6F9-9D4E-4BDD-93B6-2B91D553B70E}" type="presParOf" srcId="{2BD04C3E-51BE-4172-A723-60CBBB13C9CF}" destId="{EC307D7C-32F3-4574-8750-8F90A4EB040E}" srcOrd="0" destOrd="0" presId="urn:microsoft.com/office/officeart/2005/8/layout/chevron2"/>
    <dgm:cxn modelId="{E9EB1228-6726-4E79-94AB-A47D740BA06F}" type="presParOf" srcId="{EC307D7C-32F3-4574-8750-8F90A4EB040E}" destId="{A639AA9C-2266-4E82-AB42-0B1F97B2F3C9}" srcOrd="0" destOrd="0" presId="urn:microsoft.com/office/officeart/2005/8/layout/chevron2"/>
    <dgm:cxn modelId="{61FE5C66-9FC7-481E-8928-6A84C60DE2ED}" type="presParOf" srcId="{EC307D7C-32F3-4574-8750-8F90A4EB040E}" destId="{8D84666C-C09B-4C9A-A624-04DC12889A10}" srcOrd="1" destOrd="0" presId="urn:microsoft.com/office/officeart/2005/8/layout/chevron2"/>
    <dgm:cxn modelId="{D13ED0F0-BF7E-4ADB-97D3-42D9B05263AA}" type="presParOf" srcId="{2BD04C3E-51BE-4172-A723-60CBBB13C9CF}" destId="{71B2233C-9A23-4A59-A1EF-10BB7A7B7889}" srcOrd="1" destOrd="0" presId="urn:microsoft.com/office/officeart/2005/8/layout/chevron2"/>
    <dgm:cxn modelId="{99461A99-DC57-4263-860E-F12576EDB962}" type="presParOf" srcId="{2BD04C3E-51BE-4172-A723-60CBBB13C9CF}" destId="{263EE4F9-49C3-43E0-A09B-1A259938C17F}" srcOrd="2" destOrd="0" presId="urn:microsoft.com/office/officeart/2005/8/layout/chevron2"/>
    <dgm:cxn modelId="{64EC8E55-BF73-429A-87E6-525CE3C3BCA0}" type="presParOf" srcId="{263EE4F9-49C3-43E0-A09B-1A259938C17F}" destId="{C2DA061D-C1F7-4DCD-A8C8-4665B353301A}" srcOrd="0" destOrd="0" presId="urn:microsoft.com/office/officeart/2005/8/layout/chevron2"/>
    <dgm:cxn modelId="{CE52E06A-196B-4DF2-8C36-5ADFB2357263}" type="presParOf" srcId="{263EE4F9-49C3-43E0-A09B-1A259938C17F}" destId="{613A5341-19B4-4F3F-8DC4-6D0839F21205}" srcOrd="1" destOrd="0" presId="urn:microsoft.com/office/officeart/2005/8/layout/chevron2"/>
    <dgm:cxn modelId="{03ED1A34-108F-4978-B41B-CC7E693652B2}" type="presParOf" srcId="{2BD04C3E-51BE-4172-A723-60CBBB13C9CF}" destId="{F376A423-2364-4FD6-91E9-5B8789467BE5}" srcOrd="3" destOrd="0" presId="urn:microsoft.com/office/officeart/2005/8/layout/chevron2"/>
    <dgm:cxn modelId="{B9B81221-620B-4956-8B20-CD3399467CCC}" type="presParOf" srcId="{2BD04C3E-51BE-4172-A723-60CBBB13C9CF}" destId="{F7812D08-2141-4543-9881-0213127B0479}" srcOrd="4" destOrd="0" presId="urn:microsoft.com/office/officeart/2005/8/layout/chevron2"/>
    <dgm:cxn modelId="{10662F78-6A24-4827-BA5E-C06548F94BDC}" type="presParOf" srcId="{F7812D08-2141-4543-9881-0213127B0479}" destId="{A492E45D-E4FF-464E-A1E1-C3A5D747F1F5}" srcOrd="0" destOrd="0" presId="urn:microsoft.com/office/officeart/2005/8/layout/chevron2"/>
    <dgm:cxn modelId="{9DF1D286-B2DD-4963-AE1E-350DDDD1B281}" type="presParOf" srcId="{F7812D08-2141-4543-9881-0213127B0479}" destId="{46B145BF-3DFB-46BA-809E-6F182C3B7265}" srcOrd="1" destOrd="0" presId="urn:microsoft.com/office/officeart/2005/8/layout/chevron2"/>
    <dgm:cxn modelId="{59A43DFB-0488-44E2-834C-50A3D7F259BB}" type="presParOf" srcId="{2BD04C3E-51BE-4172-A723-60CBBB13C9CF}" destId="{D92DA079-30D7-4CC0-B20C-8B0F69D97D60}" srcOrd="5" destOrd="0" presId="urn:microsoft.com/office/officeart/2005/8/layout/chevron2"/>
    <dgm:cxn modelId="{F5EE276E-6945-472B-958C-67B9A5829ECA}" type="presParOf" srcId="{2BD04C3E-51BE-4172-A723-60CBBB13C9CF}" destId="{53BBC5CE-B5F6-463B-872F-FE428C0A3CF9}" srcOrd="6" destOrd="0" presId="urn:microsoft.com/office/officeart/2005/8/layout/chevron2"/>
    <dgm:cxn modelId="{32E0D85A-4705-418A-9441-208F3DCC0120}" type="presParOf" srcId="{53BBC5CE-B5F6-463B-872F-FE428C0A3CF9}" destId="{FE1ED138-59D2-4CD3-A2C3-A0134AA124F0}" srcOrd="0" destOrd="0" presId="urn:microsoft.com/office/officeart/2005/8/layout/chevron2"/>
    <dgm:cxn modelId="{2ABF8609-A20C-4376-84E8-50D89CFC0559}" type="presParOf" srcId="{53BBC5CE-B5F6-463B-872F-FE428C0A3CF9}" destId="{849B82CB-AF30-478B-8ADE-C0A97F1F0E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9AA9C-2266-4E82-AB42-0B1F97B2F3C9}">
      <dsp:nvSpPr>
        <dsp:cNvPr id="0" name=""/>
        <dsp:cNvSpPr/>
      </dsp:nvSpPr>
      <dsp:spPr>
        <a:xfrm rot="5400000">
          <a:off x="-152113" y="957390"/>
          <a:ext cx="1014090" cy="7098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Document Level</a:t>
          </a:r>
        </a:p>
      </dsp:txBody>
      <dsp:txXfrm rot="-5400000">
        <a:off x="1" y="1160209"/>
        <a:ext cx="709863" cy="304227"/>
      </dsp:txXfrm>
    </dsp:sp>
    <dsp:sp modelId="{8D84666C-C09B-4C9A-A624-04DC12889A10}">
      <dsp:nvSpPr>
        <dsp:cNvPr id="0" name=""/>
        <dsp:cNvSpPr/>
      </dsp:nvSpPr>
      <dsp:spPr>
        <a:xfrm rot="5400000">
          <a:off x="3123911" y="-2272553"/>
          <a:ext cx="1356126" cy="62091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Discussions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Domain dependent opinions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Way of expression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Informal nature of content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Opinion spamming</a:t>
          </a:r>
        </a:p>
      </dsp:txBody>
      <dsp:txXfrm rot="-5400000">
        <a:off x="697383" y="220176"/>
        <a:ext cx="6142982" cy="1223724"/>
      </dsp:txXfrm>
    </dsp:sp>
    <dsp:sp modelId="{C2DA061D-C1F7-4DCD-A8C8-4665B353301A}">
      <dsp:nvSpPr>
        <dsp:cNvPr id="0" name=""/>
        <dsp:cNvSpPr/>
      </dsp:nvSpPr>
      <dsp:spPr>
        <a:xfrm rot="5400000">
          <a:off x="-152113" y="2321544"/>
          <a:ext cx="1014090" cy="7098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Sentence Level</a:t>
          </a:r>
        </a:p>
      </dsp:txBody>
      <dsp:txXfrm rot="-5400000">
        <a:off x="1" y="2524363"/>
        <a:ext cx="709863" cy="304227"/>
      </dsp:txXfrm>
    </dsp:sp>
    <dsp:sp modelId="{613A5341-19B4-4F3F-8DC4-6D0839F21205}">
      <dsp:nvSpPr>
        <dsp:cNvPr id="0" name=""/>
        <dsp:cNvSpPr/>
      </dsp:nvSpPr>
      <dsp:spPr>
        <a:xfrm rot="5400000">
          <a:off x="3048057" y="-705786"/>
          <a:ext cx="1532794" cy="62091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Conditional sentences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Comparative sentences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 sharing opinion word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 Determining subjective sentences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 Identifying Opinion source  and target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  Negation</a:t>
          </a:r>
        </a:p>
      </dsp:txBody>
      <dsp:txXfrm rot="-5400000">
        <a:off x="709863" y="1707233"/>
        <a:ext cx="6134358" cy="1383144"/>
      </dsp:txXfrm>
    </dsp:sp>
    <dsp:sp modelId="{A492E45D-E4FF-464E-A1E1-C3A5D747F1F5}">
      <dsp:nvSpPr>
        <dsp:cNvPr id="0" name=""/>
        <dsp:cNvSpPr/>
      </dsp:nvSpPr>
      <dsp:spPr>
        <a:xfrm rot="5400000">
          <a:off x="-152113" y="3512052"/>
          <a:ext cx="1014090" cy="7098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Feature level</a:t>
          </a:r>
        </a:p>
      </dsp:txBody>
      <dsp:txXfrm rot="-5400000">
        <a:off x="1" y="3714871"/>
        <a:ext cx="709863" cy="304227"/>
      </dsp:txXfrm>
    </dsp:sp>
    <dsp:sp modelId="{46B145BF-3DFB-46BA-809E-6F182C3B7265}">
      <dsp:nvSpPr>
        <dsp:cNvPr id="0" name=""/>
        <dsp:cNvSpPr/>
      </dsp:nvSpPr>
      <dsp:spPr>
        <a:xfrm rot="5400000">
          <a:off x="3303590" y="692889"/>
          <a:ext cx="1021728" cy="62091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Grouping feature synonyms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 Aspect-based mining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Stemming features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Pruning large feature set</a:t>
          </a:r>
        </a:p>
      </dsp:txBody>
      <dsp:txXfrm rot="-5400000">
        <a:off x="709863" y="3336494"/>
        <a:ext cx="6159306" cy="921974"/>
      </dsp:txXfrm>
    </dsp:sp>
    <dsp:sp modelId="{FE1ED138-59D2-4CD3-A2C3-A0134AA124F0}">
      <dsp:nvSpPr>
        <dsp:cNvPr id="0" name=""/>
        <dsp:cNvSpPr/>
      </dsp:nvSpPr>
      <dsp:spPr>
        <a:xfrm rot="5400000">
          <a:off x="-152113" y="4868629"/>
          <a:ext cx="1014090" cy="7098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Lexicon level</a:t>
          </a:r>
        </a:p>
      </dsp:txBody>
      <dsp:txXfrm rot="-5400000">
        <a:off x="1" y="5071448"/>
        <a:ext cx="709863" cy="304227"/>
      </dsp:txXfrm>
    </dsp:sp>
    <dsp:sp modelId="{849B82CB-AF30-478B-8ADE-C0A97F1F0E21}">
      <dsp:nvSpPr>
        <dsp:cNvPr id="0" name=""/>
        <dsp:cNvSpPr/>
      </dsp:nvSpPr>
      <dsp:spPr>
        <a:xfrm rot="5400000">
          <a:off x="3055634" y="2091824"/>
          <a:ext cx="1517640" cy="62091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Opinion word orientation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Sarcastic terms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Object-attribute co-reference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Linguistic rules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Dual meaning words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/>
            <a:t>Lack of opinion lexicons available</a:t>
          </a:r>
        </a:p>
      </dsp:txBody>
      <dsp:txXfrm rot="-5400000">
        <a:off x="709863" y="4511681"/>
        <a:ext cx="6135098" cy="1369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13T10:00:27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10368 7441,'25'0,"0"-24,0 24,0 0,-1 0,1 0,0 0,0 0,0 0,24 0,-24 0,0 0,0 0,-1 0,1 0,25 0,-50-25,25 25,-1 0,1 0,0 0,0 0,0 0,24 0,-24 0,0 0,24 0,-24 0,0 0,0 0,0 0,0 0,-1 0,1 0,0 0,0 0,0 0,-1-25,1 25,0 0,0 0,0 0,-1 0,26 0,-25 0,0 0,-1 0,1 0,0-25,0 25,0 0,-1 0</inkml:trace>
  <inkml:trace contextRef="#ctx0" brushRef="#br0" timeOffset="7987.0694">8458 8186,'25'-25,"25"0,-25-49,24 24,1 0,-1 1,51-26,-51 26,-24-1,49 0,-49 1,50-1,-50 1,49-1,0-24,-24 24,-25 0,49-49,-24 50,-25 24,-1-25,1 25,0 1,-25-1</inkml:trace>
  <inkml:trace contextRef="#ctx0" brushRef="#br0" timeOffset="9215.9026">8682 6896,'0'0,"0"-25,0-25,-25 25,0 25,0 0,0 0,1 0,-1 25,0 25,0 0,0-26,25 26,0-25,0 0,0-1,0 1,25-25,0 0,25 0,-1 0,1 0,-25 0,24 25,-24-25,-25 25,25-25,0 25,-25-1,24-24,-24 25,25-25,-25 25,0 0,0 0,0-1,0 1,-25 0,-24 0,-26-25,26 0,-1 0,25 0,1 0</inkml:trace>
  <inkml:trace contextRef="#ctx0" brushRef="#br0" timeOffset="10627.2929">8905 6747,'0'25,"0"-1,-25 1,25 0,0 0,0 0,0 0,0-1,0 1,0 0,0 0,0 0,0-1,0 1,50 0,-26-25,1 25,0-25,0 0,0 0,0 0,-1 0,26 0,-25 0,0-25,-1 0,1 0,0 1,0-26,-25 25,0 0,0 1,0-1,0 0,0 0,0 0,0 0</inkml:trace>
  <inkml:trace contextRef="#ctx0" brushRef="#br0" timeOffset="17710.1627">10195 7317,'0'25,"0"0,0 25,25 24,-25-24,0 49,24-99,-24 25,0-1,0 1,25-25,0 0,0 0,0 0,-1 0,1 0,0 0,0 0,0 0,-1 0,26 0,24 0,-24 0,0 0,-26 0,26 0,-25 0,0 0,-1 0,26 0,-25 0,0-25,-1 25,1 0,25 0,-1 0,-24 0,25 0,0 0,-1 0,-24 0,0 0,24 0,-49-24,25 24,0-25,0 25,0 0,-1 0,1 0,0 0,0 0,0 0,-1-25,1 25,0 0,0 0,24 0,-24 0,0 0,0 0,0 0,-1 0,1 0,-25-25,25 25,-25-25,25 25,0 0,-1 0,-24-24,25 24,-25-25,0 0,0 0,0 0,0 1,0-1,0 0,0 0,0 0,0 1,0-1,0 0,0 0,0 0</inkml:trace>
  <inkml:trace contextRef="#ctx0" brushRef="#br0" timeOffset="72035.2389">15379 7193,'0'50,"0"0,0 49,0 0,0 50,25-50,0 25,-1-25,-24 1,0-1,0 50,25-50,-25 50,25-75,0 0,-25 1,25-1,-25-24,0-1,0-24,0 0,24 0,-24 0,25-25,-25 25,0-1,0 1,0 25,0-25,0 24,0-24,0 25,0-26,0 1,0 25,0 24,25-49,0 25,-25-26,0 1,0 0,25 0,-25 0,24 24,-24-24,0 0,0 0,0-1,0 1</inkml:trace>
  <inkml:trace contextRef="#ctx0" brushRef="#br0" timeOffset="74845.387">13543 7466,'0'25,"0"25,0-1,0-24,0 0,0 24,0-24,0 0,0 0,25 0,-25-1,0 1,0-50,0 1,0-26,0 25,0 0,0 1,0-1,0-25,0 25,0 1,0-1,0-25,0 25,0 1,0-1,50 25,-25 0,24 49,26-24,-26 0,-24 0,0-25,-25 25,0-75,0 0,0 1,0-50,0 24,0 1,0 24,0 1,25-1,-1 50,1 0,-25 25,50 49,-25 1,-1-1,1 25,25 25,-1-49,-49-1,0-24,25-1,-25-24,0 25,25-50,-25 24,0 26,25 0,-25-26,25 26</inkml:trace>
  <inkml:trace contextRef="#ctx0" brushRef="#br0" timeOffset="76091.281">14238 7119,'0'25,"0"24,0 26,25-26,-25 26,24-1,-24-24,25 24,0-49,-25 25,0-1,25-24,0-25,-25 50,25-26,-25 1,0 0,0 0,24-25,1 0,0 0,49 0,-24-25,-25-49,49 74,1-75,-26 50,1 1,-1-1,1-25,-25 25,0 25</inkml:trace>
  <inkml:trace contextRef="#ctx0" brushRef="#br0" timeOffset="90557.9579">13866 8855,'-25'0,"0"0,0 0,1 0,24 50,-25-1,25 26,-25-1,25 1,0-26,0 1,-25 0,25-26,0 1,0 25,0-25,0-1,0 1,0 25,0-1,0-24,0 25,0 24,25-24,0-1,-25-24,25 25,-1-25,-24-1,50 1,-50 25,25-50,0 25,-1 0,26 24,-25-24,24 0,-49 0,25-1,0-24,0 0,24 0,1 0,0 0,-1 0,26-24,-26-1,1 0,0 0,-1 25,-24 0,49-25,-49 1,25-1,-25 25,24-25,-24 25,25-25,-1 25,-24 0,0 0,24-25,-24 25,-25-25,25 25,-25-24,50 24,-50-50,24 25,26-24,-50 24,25 0,0-25,-1 26,-24-26,25 25,-25 0,25-24,-25 24,0 0,0-49,0 24,0 1,0-1,0-24,0 24,0 0,0 1,0-1,25 0,-25 1,0-1,0 25,0-24,0-26,0 51,0-26,0 0,-25 1,0 24,25 0,-25 0,25 1,0-1,-24 0,24 0,-25 0,25 1,-25-1,0 25,0-25,-24 25,24-25,0 25,-24 0,24-25,0 25,-25-24,26 24,-1 0,0 0,-25 0,26 0,-1 0,0 0,0 0,0 0,-24 24,24-24,0 0,-24 0,24 25,0-25,0 0,0 25,1-25,-26 0,25 25,-25 0,26-1,-26-24,25 25,0 0,1-25,-1 25,0 0,-25-1,50 1,-24 0,24 0,-25 0,0-1,25 1,-50 25,26-25,-1-1,0-24,25 25,0 0,-25 0,25 0,-25-1,25 1,0 0,-24-25,24 25,0 0,0 24,0 1,0 24,0-49,0 25,0-25</inkml:trace>
  <inkml:trace contextRef="#ctx0" brushRef="#br0" timeOffset="106236.931">13841 8334,'25'0,"24"0,-24 0,0-24,25-1,-26 25,1 0,0-25,0 25,0 0,-1-25,1 25,-25-25,25 25,0-24,0 24,-1 0,-24-25,25 25,0 0,0-25,-25 0,50 25,-26-25,1 25,0-24,25-1,-26 25,1 0,0 0,0 0,0 0,-1 0,1-25,25 25,-1-25,-24 25,0 0,0 0,0 0,-1 0,-24-25,25 25,0 0,0-25,0 25,-1 0,-24-24,0-1,25 25,0 0,-25-25,25 25,-25-25,0 0</inkml:trace>
  <inkml:trace contextRef="#ctx0" brushRef="#br0" timeOffset="118217.1989">16570 7888,'-25'0,"0"0,0 25,0-25,25 24,-24 1,24 0,-25 0,0-25,25 25,-25 0,25-1,-25 1,0 0,25 0,0 0,0-1,-24 26,24 0,0-26,0 26,0-25,0 24,0-24,0 25,0-25,0-1,0 1,0 0,0 0,0 0,0 24,0 1,0-25,0-1,0 26,0-25,0 24,0-24,0 0,0 25,24-1,-24-24,50 0,-50 25,50-1,-25-24,-1 49,26 1,0-1,-1 1,-24-26,25-24,-26 0,1 0,25-25,-25 0,-1 0,1 0,0 0,0 0,24 0,1 0,0 0,24 0,0 0,1 0,-26 0,26 0,-26 0,-24 0,50 0,-50-25,-1 0,1-25,0 50,0-49,0-1,-1-24,26-1,0-24,-26 25,26 24,0-24,-50 24,24 0,-24 26,25-26,-25 25,0-49,0-1,0-24,-25 25,1 24,-1-24,0 24,0 1,0 24,-24-25,24 1,-25 24,1 0,-1-25,25 26,-24-26,24 25,-25 0,25-24,1 24,-26 0,0 25,26 0,-1-25,-25 0,25 25,1 0,-26-24,0-1,26 0,-1 25,0-25,0 25,-24 0,24 0,0-25,-25 1,26 24,-1 0,0 0,0 0,0 0,1 0,-1 0,0 0,0 0,0 24,1-24,-26 50,50-25,-25-25,25 25,0-1,-25-24,25 25</inkml:trace>
  <inkml:trace contextRef="#ctx0" brushRef="#br0" timeOffset="119402.9913">15999 6970,'0'50,"0"-25,0 24,0 26,0-51,25 26,-25-25,0 0,0 24,25-49,-25 50,24-50,-24 25,25-25,0 0,25 0,-26 0,1 0,25 0,-25 0,-1 0,1 0,0 0,0 0,0 0,0 0,-25-50,24 50,-24-25,25 25,0 0,-25-25</inkml:trace>
  <inkml:trace contextRef="#ctx0" brushRef="#br0" timeOffset="119704.8196">16545 7169</inkml:trace>
  <inkml:trace contextRef="#ctx0" brushRef="#br0" timeOffset="120956.1047">16570 7268,'0'0,"49"-50,-24 25,0 25,0-24,-1-1,-24 0,0 0,0 0,-49 1,24 24,0 0,0 0,1 0,-26 0,50 24,0 1,-25 25,25-25,0-1,0 1,0 0,0 0,0 0,50-25,-25 24,-1-24,1 0,0 0,0 0,0 0,-1 0,1 0,0 0,0 0,0 0,-1 0</inkml:trace>
  <inkml:trace contextRef="#ctx0" brushRef="#br0" timeOffset="121614.1085">16867 7045,'25'0,"0"0,24 24,26 1,-26-25,1 50,-25-50,24 25,-24-1,0-24</inkml:trace>
  <inkml:trace contextRef="#ctx0" brushRef="#br0" timeOffset="122231.3635">17115 6995,'0'25,"0"0,0-1,-25 26,25 0,0-26,0 1,0 0,0 0,0 0,0-1</inkml:trace>
  <inkml:trace contextRef="#ctx0" brushRef="#br0" timeOffset="123044.9006">17314 6970,'0'25,"0"25,24-50,-24 24,0 1,0 0,25-25,-25 25,25-25,-25 25</inkml:trace>
  <inkml:trace contextRef="#ctx0" brushRef="#br0" timeOffset="123555.1544">17239 6722</inkml:trace>
  <inkml:trace contextRef="#ctx0" brushRef="#br0" timeOffset="124743.3149">17636 6821,'0'25,"-25"0,25 0,0 0,0 24,0-24,0 0,0 0,0-1,0 1,25 0,0 0,0-25,0 0,-1 0,1 0,0 0,0 0,0 0,-25-25,24 25,-24-25,0 0,0 1,0-1,0 0</inkml:trace>
  <inkml:trace contextRef="#ctx0" brushRef="#br0" timeOffset="125770.2854">17959 6722,'0'0,"0"25,-25 0,25-1,0 1,0 0,0 0,0 0,0 0,0-1,0 1,25-25,-1 0,1 0,0 0,0 0,0 0,-25-25,0 1,0-1,0 0,0 0,0 0,0 0,-25 25,25-24,-25-1,0 25,0 0</inkml:trace>
  <inkml:trace contextRef="#ctx0" brushRef="#br0" timeOffset="127623.5581">18157 6648,'25'0,"0"0,-1 0,-24 24,50 1,-25 0,-25 0,0 0,0-1,0 1,0 0,0 0,0-50,0 0,0 0,0 1,0-1,0 0,0 0,25 0,-1 25,-24-24,25 24,0 0,-25-25,25 25,0 0,-1-25,1 25,0 0,0 0,0 0,0 25,-1 0,-24-1,25 1,-25 0,0 0,0 0,0-1,25-24,-25 25,0 0,0 0,0 0,0 0</inkml:trace>
  <inkml:trace contextRef="#ctx0" brushRef="#br0" timeOffset="131132.4737">8607 8607,'25'0,"49"0,1 0,-1 0,-24 0,24 0,-24 0,0 0,-26 0,26 0,-25 0,0 0,-1 0,26 0,-25 0,24 0,-24 0,25 0,-25 0,-1 0,1 0,0 0,0 25,24-25,-24 0,0 0,25 25,-26-25,1 0,0 0,0 0,0 0,-1 0,1 0,0 0,0 0,-25-25,25 25</inkml:trace>
  <inkml:trace contextRef="#ctx0" brushRef="#br0" timeOffset="133228.7492">8582 8954,'50'0,"0"0,-26 0,51 0,-26 0,-24 0,0 0,25 0,24 0,-24 0,-25 0,-1 0,1 0,0 0,0 0,0 0,-1 0,1 0,0 0,0 0,0 0,24 0,-24 0,0 0,24 0,-24-24,0 24,25 0,-26 0,1 0,0 0,0 0,-25-25,25 25,-1 0,1 0,0 0,0 0,0 0,-1 0,1 0,0 0,0 0,0 0,-1 0</inkml:trace>
  <inkml:trace contextRef="#ctx0" brushRef="#br0" timeOffset="134787.444">8558 9302,'49'0,"-24"0,25 0,-1 0,1 0,-25 0,-1 0,26 0,0 0,-26 0,1 0,25 0,0 0,-1 0,-24-25,0 25,24 0,-24 0,0 0,25 0,-26 0,26 0,0 0,-26 0,26 0,-25 0,0 0,-1 0,26 0,-25 0,24 0,-24 0,0 0,0 0,0 0,-1 0,1 0,0 0,0 0</inkml:trace>
  <inkml:trace contextRef="#ctx0" brushRef="#br0" timeOffset="136358.7155">8533 9674,'25'0,"-1"0,26 0,-25 0,0 0,-1 0,1 0,0 0,0 0,24 0,-24 0,0 0,25 0,-26 0,1 0,0 0,0 0,0 0,24 0,26-25,-26 25,1 0,-25 0,24 0,-24 0,25 0,-25 0,24 0,-24 0,0 0,0 0,-1 0,1 0,0 0,0 0,0 0,-1 0,1 0,0 0,0 0,0 0,-1 0,1 0</inkml:trace>
  <inkml:trace contextRef="#ctx0" brushRef="#br0" timeOffset="138185.2461">8607 9971,'0'25,"25"0,0-25,24 0,-24 0,0 0,0 0,49 0,-24 0,-1 0,1 0,0 0,-1 0,1-25,24 25,-24 0,0 0,-26 0,26-25,-25 25,0 0,-1 0,1 0,25 0,-25 0,24 0,-24 0,25 0,-26 0,1 0,0 0,0 0,-25 25,25-25,-1 0,1 0,0 0,0 0</inkml:trace>
  <inkml:trace contextRef="#ctx0" brushRef="#br0" timeOffset="150230.1611">8533 8458,'0'25,"0"0,0 0,-25 0,25-1,0 1,0 0,0 0,0 0,0-1,0 1,25-25</inkml:trace>
  <inkml:trace contextRef="#ctx0" brushRef="#br0" timeOffset="151909.6137">9971 8458,'25'0,"0"0,-25 25,0 0,25 0,-25 0,0-1,25-24,-25 25,0 0,0 0,0 0,0-1,0 1,0 0</inkml:trace>
  <inkml:trace contextRef="#ctx0" brushRef="#br0" timeOffset="182620.4006">10319 8434,'0'24,"0"1,0 0,0 0,0 0,0-1,0 1,0-50,0 1,0-26,0 25,0 0,0 1,0-1,0 0,0 0,25 0,-1 1,1-1,0 0,0 25,0 0,-1 0,-24 25,0 0,0-1,0 1,0 0,0 0,0 0,0-1,0 1,-24-25,-1 25,0-25</inkml:trace>
  <inkml:trace contextRef="#ctx0" brushRef="#br0" timeOffset="184101.3123">10716 8235,'0'25,"0"0,-25 0,25-1,0 1,0 0,0 0,0 0,0-1,25-24,-1 0,1 0,0 0,0 0,24-24,-24 24,-25-25,0 0,0 0,0 0,-25 25,1-24,24-1,0 0,-25 25,25-25,-25 25,0 0,0 0</inkml:trace>
  <inkml:trace contextRef="#ctx0" brushRef="#br0" timeOffset="185546.0625">11063 8136,'0'25,"-25"-25,25 25,0-1,0 1,0 0,0 0,0 0,25-25,-25 24,25-24,-1 0,-24 25,0 0,0 0,0 0,0-1,-24 1,-1-25,0 25</inkml:trace>
  <inkml:trace contextRef="#ctx0" brushRef="#br0" timeOffset="187029.0444">11336 8210,'0'50,"0"-25,-25 24,25 1,-25 0,0-26,25 1,0 50,0-51,-24-24,24 25,0 0,0 0,0 0</inkml:trace>
  <inkml:trace contextRef="#ctx0" brushRef="#br0" timeOffset="188145.1688">11410 8508,'25'0,"0"0,0 0,-1 0,-24 25,0 0,0-1,25-48,-25-1,25 0,-25 0,25 25,-25-25,25 25,-1 0,1 0,0 0,0 0,0 0,-1 25,-24 0,0 0,25 0,-25-1,0 1</inkml:trace>
  <inkml:trace contextRef="#ctx0" brushRef="#br0" timeOffset="189488.4014">11881 8582,'0'-24,"25"24,0 0,0-25,0 25,-1 0,1-25,-25 0,0 0,-25 25,25-24,-24 24,-1 0,0 0,25 49,0-24,0 0,0 0,0-1,0 1,0 0,25-25,0 0,24 0,-24 0,0 0,0 0,-1 0</inkml:trace>
  <inkml:trace contextRef="#ctx0" brushRef="#br0" timeOffset="191298.5261">12328 8508,'0'-25,"0"0,0 1,-25 24,25-25,-25 25,1 0,-1 0,0 0,25 25,0-1,0 1,0 0,0 0,25-25,0 0,-1 0,1 0,0 0,-25-25,25 25,0 0,-25 50,24-1,-24-24,0 25,0-1,25 50,-25-74,25 0,-25 0,0 0,0-1,0 1,0 0,-25-25,0 0,1 0,-1 0,-25-25,25 0,1 1,-1-26,0 50,25-50,0 26,0-1,0 0,0 0,0 0,0 1,0-1,0 0,0 0,0 0,25 25</inkml:trace>
  <inkml:trace contextRef="#ctx0" brushRef="#br0" timeOffset="194962.2921">10344 8558,'0'24,"0"1,24 0,-24 0,0 0,0-1,0 1</inkml:trace>
  <inkml:trace contextRef="#ctx0" brushRef="#br0" timeOffset="202017.2533">10517 8756,'0'25,"25"-25,0 25,24-25,1 0,-25 0,0 0,24 0,-24 0,0 24,24-24,-49 25,25-25,0 0,0 0,24 0,-24 0,25 0,-25 0,24 0,1 0,0 0,-1 0,1 0,-25 0,49 0,-49 25,0-25,-25 25,24-25,1 0,0 0,0 0,0 0,-1 0,1 0,0 0,0 0,0 0,-1 0,1 0,-25 25,0-1</inkml:trace>
  <inkml:trace contextRef="#ctx0" brushRef="#br0" timeOffset="207480.3266">10319 8111,'-25'0,"75"0,-26 0,26 0,24 0,1 0,-26 0,1 0,24 0,-24 0,0 0,-1-25,26 25,-26 0,1 0,-1 0,1 0,-25 0,0 0,24-24,1-1,0 25,-1 0,26-25,-26 0,26 0,-26 25,-24 0,25-25,24 25,-24 0,-26 0,26 0,0 0,-1 0,1 0,-1 0,-24 0,0 0,0 0,25 0,-26 0,26 0,-25 0,24 0,-24 0,0 0,0 0,0 0,-1 0,1 0,0 0,0 0,0 0,-25 25,0 25,0-25,0 0,0 24,0 1,0 24,0-49,0 25,0-26,0 1,0 0,0 0,0 0,0 24,24-24,-24 25,0-1,0 1,0 24,0-49,0 0,0 0,0-1,0 1,0 0,0 0,0 0,0-1,0 1,0 0,0 0,-24-25,24 25,-25-25,0 0,0 25,0-25,1 0,-26 0,0 0,26 0,-1 0,-25 0,25 0,-24 0,24 24,-25-24,25 0,-24 0,-1 0,25 0,1 0,-26 0,25 0,0 0,1 0,-26 0,0 0,1 0,24 0,0 0,0 0,1 0,-1 0,-25 0,1 0,24 0,0 0,0 0,0 0,1 0,-26 0,25 0,-24 0,24 0,-25 0,25-24,-24 24,24-25,0 25,-25 0,26 0,-26-25,25 25,0 0,-24-25,24 25,-25 0,26 0,-1 0,0 0,0 0,0 0,1 0,-1 0,0 0,0 0,0 0,1-25,-26 25,25 0,0 0,1 0,-1 0,0-25,0 25,0 0,1-24,24-1,0 0,0 0,-25 25,25-25,0-24,0 24,0 0,0 0,0-24,0 24,0 0,0 0,0 1,0-1,0 0,0 0,0 0,0 1,0-1,0 0,0 0,0 0,0 1,0-1,0 0,0 0,0 0,0 1,25 24</inkml:trace>
  <inkml:trace contextRef="#ctx0" brushRef="#br0" timeOffset="208464.5315">10244 8186,'25'0,"-25"-25,25 25</inkml:trace>
  <inkml:trace contextRef="#ctx0" brushRef="#br0" timeOffset="215986.2451">10666 8682,'0'-25,"25"25,24-25,-24 25,0-25,0 25,0 0,-25-25,24 25</inkml:trace>
  <inkml:trace contextRef="#ctx0" brushRef="#br0" timeOffset="223344.6519">8806 10840,'0'24,"-25"1,25 0,0 0,0 24,-25 26,25-1,0 1,0-1,0 1,0-1,0-24,0 24,-25-24,25-26,0-48,0 48,0 51,0 24,0 0,0-24,0-1,0-24,0-26,25-24,0-24,24 24,-24 0,25 0,-25 0,49 0,-49 0,25 0,-1 0,26 0,-26 0,26 0,-1 0,25 0,-24 0,-26 0,26 0,-1 0,0 24,-24 1,-25-25,0 0,24 0,-24 0,25 0,24-25,50-24,25 24,-75 25,1-25,-1 25,-49-25,0 25,24 0,-24 0,50 0,-51 0,1 0,0-24,25 24,-26 0,1-25,50 25,-51 0,26 0,-25-25,25 25,-26 0,1 0,0 0,0-25,24-24,-49 24,50 0,-25-25,0 50,-25-24,24-1,1 25,0 0,-25-25,25 0,-25 0,0-24,25 24,-25-25,0 26,0-26,0 0,0 26,0-1,0 0,0 0,0 0,0-24,0-1,0 0,0 26,0-26,0 0,0 26,0-26,0 25,0-24,0 24,0 0,0 0,0-24,0 24,0-25,0 1,0-1,0 25,0 0,0-24</inkml:trace>
  <inkml:trace contextRef="#ctx0" brushRef="#br0" timeOffset="225445.104">8855 10914,'0'-25,"50"25,-25 0,24 0,26-25,-1 25,1-24,73-26,-24 25,50-24,0-26,-50 50,0 1,-25 24,0 0,-49 0,-1 0,1 0,0 0,-26-25,1 0,25 25,-1-25,-24 25,25-25,-1 25,1 0,0 0,-26 0,26 0,0 0,24-24,-24 24,-26 0,1 0,25 0,-25 0,0 0,-1 0,1 0,0 0</inkml:trace>
  <inkml:trace contextRef="#ctx0" brushRef="#br0" timeOffset="237460.7799">13295 9203,'25'0,"0"0,0 0,0 0,-1 0,1 0,0 0,0 0,0 0,-25 24,24-24,1 0,0 0,0 25,24-25,-24 0,25 0,-1 0,-24 0,0 0,0 0,0 0,-1 0,1 0,0 0,0 0,0 0,24 0,-24 0,0 25,0-25</inkml:trace>
  <inkml:trace contextRef="#ctx0" brushRef="#br0" timeOffset="238880.5502">13990 9128,'25'0,"-1"0,1 0,0 0,0 0,0 0,-25 25,24 0,1-25,0 25,0-25,0 24,-1-24,-24 25,0 0,0 0,0 0,-24-25,24 24,-25 1,0 0,0-25,25 25,-25-25,25 25,0-1,-24-24</inkml:trace>
  <inkml:trace contextRef="#ctx0" brushRef="#br0" timeOffset="258004.5956">1439 8111,'49'0,"-24"0,0 0,24 0,1 0,0 0,-25 0,-1 0,1 0,50 0,-26 0,1 0,-1 0,1 0,0 0,-1 0,-24 0,0 0,0 0,-1 0,1 0,0 0,0 0,24 0,-24 0,25 0,-25 0,-1 0,26 0,-25 0,24 0,1 0,-25 0,0 0,24 0,-24 0,0 0,0 0,0 0,-1 0,1 0,25 0,-25 0,-1 0,1 0,0 0,0 0,0 0,-1 0,1 0,0 0,0 0,0 0,-1 0,1 0,25 0,-25 0,-1 0,1 0,0 0,0 0,0 0,24 0,-24 0,0 0,0 0,-1 0,1-25,0 25,0 0,0 0</inkml:trace>
  <inkml:trace contextRef="#ctx0" brushRef="#br0" timeOffset="260158.5743">1612 8954,'25'0,"0"0,0 0,0 0,-1 0,26 0,24 0,1 0,-1 0,-24 0,-1 0,1 0,0 0,-26 0,1 0,25 0,-1 0,1 0,0 0,-1 0,1 0,-25 0,-1 25,1-25,25 0,0 0,-1 0,1 25,-1 0,1-25,0 25,-26-25,26 0,-25 0,0 25,24-25,-24 0,0 0,0 0,-1 0,1 0,0 0,0 0,0 0,-1 0,26 0,-25 0,0 0,-1 0,1 0,0 0,0 0,0 0,-1 0,1 0,0 0,0 0</inkml:trace>
  <inkml:trace contextRef="#ctx0" brushRef="#br0" timeOffset="265728.5452">1166 10368,'0'50,"0"-25,0 0,0 24,0-24,0 0,0 0,0-1,0 26,0-25,0 24,0 1,0-25,0 0,0-1,0 1,0 0,0 0,0 0,0-1</inkml:trace>
  <inkml:trace contextRef="#ctx0" brushRef="#br0" timeOffset="270041.2177">1712 10294,'0'25,"0"49,0 1,0-1,0-24,0 24,0-49,0 24,0-24,0 0,24-25,1 0,0 0,0 0,-25-25,25 0,-1 1,-24-1,0-25,0 25,25 1,-25-26,25 50,-25 25,0 24,25 1,0 0,-1-1,-24-24,25 0,0-25,0 0,0 0,-25-25,24 0,1-24,-25 24,0 0,0-49,0 49,0 0,0 0,0-24,0 24,0-25,0 25,-25 25,1 0,-1 0,25-24,0-1,0 0,0 0,0 75,25-1,-25-24,0 25,24-50,-24 25,25-25,-25 24,0 1,0 0,0 0,0 0,0-1,25-24,0 0,0 0,-1 0,1-24,-25-26,50 25,-25-24,-1-1,1 25,-25 0,25 25,-25 25,-25-25,25 25,-25-25,1 25,-1 0,0-25,0 24,0-24,25 25,-24-25,24 25,0 0,24 0,-24-1,25 1,25 0,-25 0,-1 0,1-25,0 24,0-24,-25 25,25-25,-1 0,1 0,-25-25,25 1,-25-1,0 0,25 25,-25-25,25 25,-25-25,0 1,24 24,-24-25,0 0,0 0,-24 25,-1 0,0 0,0 0,25 25,0 0,0 0,0-1,0 26,0-25,0 0,0-1,25-24,-25 25,25-25,0 0,-1 0,1 0,0 0,0-25,0 25,0-24,-1 24,-24-25,0-25,25 50,-25-25,0 1,0-1,25 0,0 25</inkml:trace>
  <inkml:trace contextRef="#ctx0" brushRef="#br0" timeOffset="270661.1944">1836 9922</inkml:trace>
  <inkml:trace contextRef="#ctx0" brushRef="#br0" timeOffset="272993.7023">1910 9773,'0'25,"0"0,0-1,0 1,0 0,-25-25,25-25,0 0,0 1,25 24,0 0,0 0,-25-25,0 0</inkml:trace>
  <inkml:trace contextRef="#ctx0" brushRef="#br0" timeOffset="277898.673">4018 10269,'-24'0,"-1"0,0 0,0 0,0 0,1 0,24 25,-25 0,25 0,-25-1,25 1,0 0,0 0,0 0,0-1,0 1,25 0,0 0,-1 0,1-25,0 24,25 1,-26-25,26 0,-25 0,24 0,-24 0,25 0,-25 0,-1 0,1 0,-25-25,0 1,0-1,0 0,0 0,0 0,-25 1,1 24,-1 0,0-25,0 25,25 25,0 24,0-24,0 0,25-25,0 25,0-25,-25 24,0-48,0-1,0 0,0 0,0 0,24 25,1 25,0 0,0 0,0 0,-25-1,24-24,-24 25,0 0,25-25,0 0,0-25,-25-24,0-1,0 25,0-24,0-1,0 0,0-24,0 49,0 0,-25-24,0-26,25 26,-25 49,25 74,0 1,0-1,25 0,0 1,0-1,-25-24,25-50,-25 25,24-25,1 0,0 0,0 0,0 0,-1 0,1 0,0-25,-25-25,25 25,-25 1,0-1,25 25,-25 25,0 24,0-24,0 0,0 0,0-1,0 1,0 0,24-25,1 0,-25 25,50-25,-25 0,-25 25,0-1,0 1,0 0,0 0,0 0,-25-25,0 0,0 0,-24 0,24-25,0 25,25-25,0 0,-25 25</inkml:trace>
  <inkml:trace contextRef="#ctx0" brushRef="#br0" timeOffset="278682.7592">4490 10368,'0'-24,"49"-1,-24 0,0 0,0 25,-1 0,-24-25,25 25,0-24,0 24</inkml:trace>
  <inkml:trace contextRef="#ctx0" brushRef="#br0" timeOffset="280850.4852">1339 11832,'0'25,"0"-1,0 1,0 25,0-25,0-1,0 26,0-25,0 0,0 24,0-24,0 25,0-25,0-1,0 1,0 0,0 0,0 0,0-1</inkml:trace>
  <inkml:trace contextRef="#ctx0" brushRef="#br0" timeOffset="295370.9537">2307 12080,'0'0,"-25"0,0 0,0 0,1 0,-1 0,0 0,25 25,-25-1,25 26,0-25,0 25,25-50,-25 49,50-49,-26 0,1 0,0 0,25 0,-26 0,1 0,25-49,-25-1,-1 0,-24 1,0-1,0 0,0 1,0 24,-24-25,-1 1,0 24,0 0,0 0,1 25,24-24,-25-1,25 99,0-24,0 24,49 1,-24-1,-25-24,50-1,-25 1,-25-25,24 0,-24-1,25-24,0 0,0 0,0 0,-1 0,1-24,0-26,0 25,-25 0,0-24,0 24,0 0,0 0,0 0,0 1,0-1,0 50,0-1,25 26,0-25,-25 0,24-1,-24 1,0 0,25 0,0-25,-25 50,25-50,-25 24,25-24,-25-24,24-1,-24-25,25-24,-25 24,25 25,0-24,-25-1,0 25,0 0,0 1,0 73,0 26,0-51,0 1,-25 0,25 0,25-25,24 0,-24 0,0 0,0 0,0 25,-25-1,0 1,0 0,0 0,-25 0,0-25,0 25,0-25,1 0,-1 0</inkml:trace>
  <inkml:trace contextRef="#ctx0" brushRef="#br0" timeOffset="295734.7451">2778 11832</inkml:trace>
  <inkml:trace contextRef="#ctx0" brushRef="#br0" timeOffset="299774.4707">3175 11956,'0'-50,"0"1,0-1,0 0,0 1,0-1,0 25,0 1,0-1,0 50,0-1,0 26,0 0,25-1,-25 26,0-26,25 26,-25-51,24 26,1-25,-25 0,50-1,-25 1,-1-25,1 0,0 0,-25-49,0 24,0 0,0 0,0 0,0 1,0-1,0-25,0 25,25 25,-25 50,49-25,-49 0,25-1,-25 1,25-25,0 25,-25 0,25-25,-25 25,24-25,1 0,0 0,0 0,0 0,-25-25,0 0,0-25,0 1,0 24,0-49,0 49,0 0,0 0,0-24,0 24,0 0,0-25,-25 26,0-1,25-25,0 25,-25 1,0-1,25 74,0 1,25 24,25 50,-50-74,0 0,25-1,-25-24,25-25,-25 50,0-26,0 1,0 0,0 0,0-50,0 0,24 25,1-49,-25 24,25 0,-25 0,25 0,0 25,-25-24,0-1,24 25,1-25,-50 25,25-25,25 0,0 25,25-24,-26-1,1 25,0 0,-50 0,0 0,-24 25,24-1,0-24,25 25,25 0,25-25,-26 50,26-50,0 24,-50 1,49-25,-49 25,25-25,0 0,0 0,-1 0,1 0,0 0,0 0,0 0,-25-25,24 0,1 25,-25-24,25 24,-25-25,0 0,0 0,0 0,0 1,0-1,0 0,-25 25,0 0,1 0,-1 0,25 25,0 0,0-1,0 1,0 0,0 0,0 0,0-1,0 1,0 0,25-25,-25 25,24-25,1 0,0 0,0 0,24 0,-24-25,0 0,0 0,-25 1,25 24</inkml:trace>
  <inkml:trace contextRef="#ctx0" brushRef="#br0" timeOffset="300306.1679">3398 11261</inkml:trace>
  <inkml:trace contextRef="#ctx0" brushRef="#br0" timeOffset="303797.338">5507 11435,'-25'25,"0"0,-25 24,1 26,24-26,-25-24,50 0,0 0,25-1,0 1,0-25,0 25,24 0,-24-25,25 0,-26 0,26 0,0 0,-26-25,26 0,-25 0,0-24,-1-1,1 25,0-24,-25 24,0 0,0 0,0-24,-25 49,0 0,25 25,-24-1,24 26,-25-25,25 24,0-24,0 25,0-25,0-1,0 1,0 0,25-25,-1 0,-24-25,0-24,0 24,0-25,0 1,0 24,0 0,50 25,-50 25,25 0,0 24,0-24,-1 0,-24 0,25-25,0 0,-25-25,25 0,-25-25,0 1,0-26,0 1,0 0,0 24,0 0,-25 26,25-1,0 0,-25 25,25-25,0 50,0 0,0 0,0 24,0 26,0-26,0 1,0-25,25-1,0 1,-25 0,25-25,-1 0,1 0,0 0,0 0,-25-25,25 25,-1-25,1 25,-25-24,0-1,0-25,0 25,0 75,0-25,0 0,0-1,25-24,0 0,0 0,-1 0,1 0,0 0,0 25,-25 0,0 0,0 0,0-1,0 1,0 0,-25-25,0 0,0 0,1 0,-1 0</inkml:trace>
  <inkml:trace contextRef="#ctx0" brushRef="#br0" timeOffset="304668.326">5978 11311,'25'0,"0"0,-25-25,24 25,1 0,0 0,0 0,-25-25</inkml:trace>
  <inkml:trace contextRef="#ctx0" brushRef="#br0" timeOffset="312424.1859">5531 10195,'25'0,"0"0,0 0,24 0,26 0,-1 0,1 0,24 0,-25 0,1 0,-1 0,-24 0,-1 0,1 0,24 0,-24 0,24 0,1 0,-1 0,-24 0,-1 0,1-25,-25 25,25 0,-26 0,26 0,-25-25,0 25,-1 0,1 0,0 0,-50 25,0 0,1 0,-1-1,25 26,-50-25,25 24,1 1,-1-50,25 25,-25 0,0-1,0-24,0 25,1 0,24 0,-25-25,25 25,-25 24,0-49,25 25,-25-25,25 25,-24 0,24-1,0 1,-25-25,0 25,25 0,0 0,-25-1,25 1,-25-25</inkml:trace>
  <inkml:trace contextRef="#ctx0" brushRef="#br0" timeOffset="324511.4176">6325 9376,'-25'0,"25"25,0 0,0 0,0-1,0 1,0 0,50-25,-25 0,0 0,-1 0,1 0,0 0,0-25,0 0,-25 1,24-1,-24 0,0 0,0 0,0 1,0-1,-24 25,24-25,-25 25,0 0,0 0,0 0,1 0,-1 0,0 0</inkml:trace>
  <inkml:trace contextRef="#ctx0" brushRef="#br0" timeOffset="324973.1534">6747 9302,'0'25,"0"-1</inkml:trace>
  <inkml:trace contextRef="#ctx0" brushRef="#br0" timeOffset="326351.5889">6995 8954,'0'-24,"0"-1,0 50,0-1,0 26,0 25,0-51,0 26,0-25,0 0,0 24,0-24,0 0,0 0,25-25,0 0,-1 0,1 0,0 0,0-25,0 25,-25-25,24 25,-24-25,0 0,25 1,-25-1,0 0,0 0,-25 25,1 0,-1 0,0 0,0 0,0 0,1 0,-1 0,25 25,-25-25</inkml:trace>
  <inkml:trace contextRef="#ctx0" brushRef="#br0" timeOffset="327643.4248">7367 8682,'0'49,"0"50,-25-24,25-26,0 1,0-25,0 0,0 0,0-1,0 26,0-25,0 0,0-1,25-24,0 0,0 0,-1 0,26-24,-50-1,25 25,0 0,-25-25,24 25,-24-25,0 0,0 1,0-1,0 0,0 0,-24-25,-1 1,-25 49,50-25,-25 25,1 0,-1 0,0 0,25 25,0 0,-25-25,25 24</inkml:trace>
  <inkml:trace contextRef="#ctx0" brushRef="#br0" timeOffset="335835.5526">174 10641,'24'0,"1"0,25 0,24 0,-24 0,-1 0,1 0,0 0,24 0,-24 0,-25-25,-1 25,1 0,-74 0,24 0</inkml:trace>
  <inkml:trace contextRef="#ctx0" brushRef="#br0" timeOffset="336611.9067">422 10517,'49'0,"-24"0,25 0,-25 0,49 0,-49 0,0 0,-25 25,24-25,1 0,-25 25,0 0,-25-1,25 1,-24 0,-1 0,0 0,25-1,-50-24,50 25</inkml:trace>
  <inkml:trace contextRef="#ctx0" brushRef="#br0" timeOffset="337773.2448">372 11881,'0'25,"25"-25,0 0,24 0,1 0,-25 0,24 0,1 0,0 0,-1 0,-24 0,0 0,0 0,-1 0</inkml:trace>
  <inkml:trace contextRef="#ctx0" brushRef="#br0" timeOffset="339056.5996">595 11782,'25'0,"25"25,-1 0,-24 0,0-1,25-24,-26 0,-24 25,0 0,0 0,-24 24,24-24,-25-25,25 25,-25-25,25 25,0 0,-25-25</inkml:trace>
  <inkml:trace contextRef="#ctx0" brushRef="#br0" timeOffset="345012.2936">868 10170,'0'25,"-25"148,-24 26,24-1,0 1,0-75,25-50,0-49,0 25,0-26,0 51,0-1,0 25,0-24,0-1,0-49,0 25,0-26,0 1,0 25,0-1,0 51,0-1,0-25,0 1,0-1,0-24,0-1,0 26,0-50,0-1,0 1,0 0,0 0,0 0,0-1,0 1,0 0,0 0,0 0,0-1,25-24,0 0,0 25,24-25,-24 25,0-25,25 0,-26 0,1 0,0 0,25 0,-1 25,-24-25,0 0,0 0,-1 0,1 0,0 0,0 0,0 0,-1 0,1 0,25 0,-25 0,24 0,-24 0,0 0,0 0,-1 0,1-25,-25 0,0 0,0 1,0-26,0 0,0 1,0-26,0 26,0-26,0 26,0-26,0 1,0 24,0 25,-25 1,25-26,0 25,0-24,0 24,0 0,0 0,0-24,0-51,0 1,0 25,-24-25,-1 24,25-24,0 25,-25 24,0 0,25 1,0-26,0 26,0-1,0 25,-25-24,25-1,-24 25,24 0,0-24,0 24,0-25,0 26,0-1,0-50,0 51,0-1,24-25,-24-24,0 49,0 0,0 0,0 1,0-1,0 0,0 0,0 0,0 1,0-1,0-50,0 1,0-1,0 1,0 24,0 26,0-26,0 25,0 0,0 1,0-1,0 0,-49 25,24 0,0 0,-24 0,-1 0,25 0,0 0,1 0,-26 0,25 0,-24 0,24 0,0 0,0 0,0 0,1 0,-1 0,0 0,-25 0,26 0,-1 0,25 25,-25-25,25 25,0-1,0 1,0 0,0 25,0-26,0 26,0-25,0 24,0-24,0 0,0 0,0 0,0 24,0-24,0 0,0 25,0-26,0 1,0 0,25 0,-25 0,0-1,0 1,0 0,0 0,0 0,0-1,0 1,0 0,0 25,0-26,0 1,0 0</inkml:trace>
  <inkml:trace contextRef="#ctx0" brushRef="#br0" timeOffset="354735.6199">3522 9475,'0'-24,"50"-26,24 0,75-49,25 25,-1-25,1-1,-25 51,-25-1,-50 25,-24 0,-1 25,1-24,0-1,-25 0,-1 25,-24 25,0 0,0-1,0 1,0 25,0-25,0-1,0 1,25 50,0-26,0 26,0-1,24 50,1-25,-1 1,26-26,-50 0,24-24,1-25,-25-25,-25-25,24 50,26 0,-25 24,24 26,1-26,-25 1,0 0,-1-1,26-24,-25 25,24-26,-24 26,75 24,-51-24,50 74,-49-74,24 49,-24-50,-25-24,0 25,24-25,-24-25,0 49,24 1,1 24,49 50,-49-49,-25 24,24-74,-49 0,25-1,0 1,0 25,-1-50,-24 25,50-1,-50 26,25-25,0 0,24 24,-24-24,-25 0,0 0,0-1,0 1,0 0,-25-25,25 25,-24-25,-1 25,0-25,0 24,0-24,0 25,1-25,24 25,-50-25,25 0,0 25,-24 0,-1-25,25 24,1 1,-1-25,25 25,-25-25,25 25,-25 0,0-1,25 1,-24 0,24 0,-25-25,25 25,-25-25,0 0,25 25,-25-25,25 24,0 1,-24-25,-1 25,0-25,25 25,0 0,0-1,-25-24,25 25,0 0,-25-25,25 25,-24 0,-1-25,25 24,-25-24,0 0,0 0,1 0,-1 0,0 0,0 0,0 0,1 0,-1-24,0-1,-25 0,25 0,1 25,-26 0,25-25,25 1,-49 24,24-50,-25 50,25-50,1 26,-26-26,25 25,25 0,0 0,-25 25,-24-24,-26-26,-49-24,25-26,25 51,24-1,-24 1,49 24,0 0,-25-25,26 50,-26-49,25 49,25-25,-25 25,1-25,-1 25,25-25,-50 25,25-24,1-1,-1-25,-25 25,50 1,-25-1,1 0,-1 0,0 25,0-25,0 1,1 24,-1-25,0 0,-25 25,26-50,-26 50,25-49,0 49,1-25,-1 0,25 0,-25-24,-49-26,24 1,-49-25,24 24,26 26,-1-26,0 50,1-24,24 24,-25 0,1-24,-1 24,50 0,-25 25,25-50,-24 50,-1-24,0-1,0-25,0 50,1-25,24-24,-50 24,50-25,-25 25,0 1,1 24,24-25,0 0,49 0,-49 0,25 25,-25-24,25 24,-25-25,25 25,-1-25,-24 0,25 25,-25-25,25 25,0 0,0-24,-1-1,1 25,-25-25,50 0,-50 0,49 1,-49-1,25 0,0 25,0-25,-25 0,25 25,-1 0,-24-24</inkml:trace>
  <inkml:trace contextRef="#ctx0" brushRef="#br0" timeOffset="358874.9146">422 8806,'0'24,"24"1,1-25,25 25,-50 0,25-25,0 0,-1-25,-24-25,25 1,25-26,-25 1,-1 24,-24 26,25-1,-25 0,25 0,-25 0,0 1,25 24</inkml:trace>
  <inkml:trace contextRef="#ctx0" brushRef="#br0" timeOffset="360237.1987">4291 8533,'25'0,"0"25,-25-1,25 1,-1 0,-24 0,25-25,0 0,0 0,-25-25,49 0,1-74,24 25,26-50,-26 24,1-24,-1 25,0 25,-49 24,0 0</inkml:trace>
  <inkml:trace contextRef="#ctx0" brushRef="#br0" timeOffset="375389.2756">3497 14635,'0'25,"25"-25,0 24,-25 1,-25-25,0 0,1 0,24-25,0 1,24 24,1 0,0 0,-25 24,0 1,0 0,0 0,-25-25</inkml:trace>
  <inkml:trace contextRef="#ctx0" brushRef="#br0" timeOffset="376360.3342">3522 14684,'25'0,"0"0,24 0,-24 0,0 0,25 0,-1 0,1 0,0 0,24 0,0 0,1 0,-1 0,1 0,-1 0,25-49,-49 49,-1-25,26 25,-26 0,26 0,-26 0,26 0,-1 0,-24 0,24 0,-49 0,0 0,25 0,-26 0,-48 0</inkml:trace>
  <inkml:trace contextRef="#ctx0" brushRef="#br0" timeOffset="377400.5895">4862 14486,'49'0,"-24"0,0 0,25 0,-26 0,1 0,0 0,0 0,0 25,-1-25,1 25,0-1,-25 1,-25 0,0-25,1 25,-1 0,0-1,0-24,0 50,1-50,24 25,-25-25,0 0,25 25,-25-25,25 24</inkml:trace>
  <inkml:trace contextRef="#ctx0" brushRef="#br0" timeOffset="379185.2551">3274 14536,'-25'0,"-24"0,24 24,0-24,-49 25,24-25,1 25,-26-25,1 0,-25 0,24 0,1 0,-1 0,-24 0,49 0,1 0,24 0,-25 0,1 0,24 0,0 0,-24 0,-1 0,0 0,26 0,-26 0,0 0,1 0,-1 0,1 0,24 0,-25 0,25 0,0 0,1 0,-1 0,0 0,25 25</inkml:trace>
  <inkml:trace contextRef="#ctx0" brushRef="#br0" timeOffset="380649.7139">1910 14337,'-25'0,"0"0,1 50,-1-50,0 25,0 24,0-49,25 25,-24 0,24 0,-50-25,50 24,-25-24,0 0,25 25,-25-25,1 25,-1-25,0 25,25 0,25-25,0 24,-1-24,-24 25,25-25,0 0,-25 25,25-25,0 0,-25 25,25-25,-1 0,-24 25,0-1,25-24,0 0,-25 25,50-25</inkml:trace>
  <inkml:trace contextRef="#ctx0" brushRef="#br0" timeOffset="388012.5584">4217 15280,'0'-25,"25"25,-1-25,1 0,0 25,-25 25,0 0,0 0,0-1,0 1,0 0,25 0,0-25,-1 0,1 0,0 0,-25 25,25-25,-25 25,0-1,0 1,0 0,0 25,-25-50,0 24,-24 1,24-25,0 0,0 0,0 0,1 0,-1 0</inkml:trace>
  <inkml:trace contextRef="#ctx0" brushRef="#br0" timeOffset="389121.8034">1712 15627,'24'0,"1"0,25-50,-1 26,26 24,-50-25,-1 0,1 25,0 0,25 0,-26 0,-24-25</inkml:trace>
  <inkml:trace contextRef="#ctx0" brushRef="#br0" timeOffset="390251.7373">2084 15304,'0'0,"24"0,1 0,25 0,-25 0,-1-24,1 24,-25 24,0 1,0 0,0 0,0 0,50-25,-25 0,-25 25,24-25,-24 24,25 1,-25 0,0 0,0 0,0-1,-25 1,1-25,24 25,-25-25,0 0,0 25,0-25</inkml:trace>
  <inkml:trace contextRef="#ctx0" brushRef="#br0" timeOffset="395370.3488">3398 13742,'0'74,"0"1,0-1,0 0,0 1,0-26,0-24,0 0,0 0,25-25,25 0,-1-25,-49 0,25 25,0-25,-50 25,0-49,0 24,25 0,-24 0,24 1,0-1,0 0,0 0,0 0,-25 1,25-1,0 0,-25 25,25-25,0 0,0 1,-25 24,0 24</inkml:trace>
  <inkml:trace contextRef="#ctx0" brushRef="#br0" timeOffset="398143.3364">5507 13717,'0'25,"-25"0,25-1,0 26,0-25,0 0,0 24,0 1,0-25,0-1,0 1,0 0,0 0,25-25,24 0,-24 0,0-25,24 25,-49-25,25 25,-25-25,25 25,0 0,-25-24,0-1,0 0,0 0,0 0,0 1,0-26,0 25,-25 0,25 1,-25-1,25 0,-25 25,1 0,-1 0,0 0,0 0,0 0,25 25,-24-25,24 25,0-1,0 1,0 0,0 0,0 0,0-1</inkml:trace>
  <inkml:trace contextRef="#ctx0" brushRef="#br0" timeOffset="402055.2602">1315 13940,'0'25,"0"25,0-26,0 26,0-25,0 24,0-24,0 0,0 0,24-25,1 0,0 0,0 0,24 0,-24 0,0 0,0 0,0 0,-1-25,-24 0,0 0,0 1,0-1,0 0,0 0,0 0,0 1,0-1,-24 0,24-25,0 26,0-26,-25 50,25-25,-25 25,0 0,0 0,1 0,-1 0,0 0,0 0,25 25,-25-25,25 25,0 0,0-1,0 1</inkml:trace>
  <inkml:trace contextRef="#ctx0" brushRef="#br0" timeOffset="428302.4033">20241 7417,'-25'0,"50"0,49 0,0-25,-24 25,24 0,1 0,-1 0,26 0,-26 0,0 0,26 0,-26 0,25 0,0 0,1 0,-1 0,50-25,-25 25,-25 0,25-25,-25 25,-24-25,24 25,-25 0,1 0,-26-24,26 24,-1-25,0 25,-24-25,25 25,-1 0,-24 0,-1 0,1 0,-25 0,24 0,1 0,-1 0,1 0,0 0,-26 0,26 0,-50-25,0 0</inkml:trace>
  <inkml:trace contextRef="#ctx0" brushRef="#br0" timeOffset="430382.543">20389 8186,'25'0,"0"0,25-25,24 0,0 25,1 0,-1 0,1 0,-26 0,1 0,0 0,24 0,-24 0,24 25,25-25,50 0,-50 0,0 0,26 0,-1 0,-50 0,0 0,1 0,-1 0,1 0,-1 0,0 0,-24 0,0 0,-1 0,1 0,-1 0,26 0,-1 0,1 0,-26 0,51 0,-51 25,1-25,-1 0,-24 0,25 0,-25 0,-1 0,1 0,0 0,0 0,0 0,-1 0,1 0,0 0,0 0</inkml:trace>
  <inkml:trace contextRef="#ctx0" brushRef="#br0" timeOffset="434509.7122">21109 6945,'-25'0,"0"0,0 0,1 0,-1 50,0-50,25 50,0-1,-25-24,0-25,25 25,0 0,0-1,0 1,0 0,0 0,0 0,0-1,0 1,0 0,0 25,25-1,0-49,-25 50,25-50,0 0,-1-25,1 0,0 0,0-24,0 24,-25 0,24 25,1-25,-25 1,0-1,0 0,0 0,0 0,-25 1,1-1,-1 25,25-25,-25 0,25 0</inkml:trace>
  <inkml:trace contextRef="#ctx0" brushRef="#br0" timeOffset="435648.3543">21630 7094,'0'25,"-25"25,25 24,-25-24,0-1,0 26,25-51,0 1,0 0,25-25,0 0,0 0,0 0,-1 0,26 0,0 0,-1 0,1 0,-25 0,0 0,-1 0,-24-25,0 0,0-24,0 24,-24 0,-1-24,0-1,0 25,0 0,1 1,-1 24,25-25,-25 25,0 0,0 0,0 0</inkml:trace>
  <inkml:trace contextRef="#ctx0" brushRef="#br0" timeOffset="436722.4027">22225 7069,'-25'25,"25"25,0-25,0-1,0 26,0-25,0 0,25 24,25 1,-26-25,1-1,0-24,0 0,0 0,-1 0,1 0,0 0,0 0,0 0,-1 0,1 0,-25-24,0-1,0-25,0 25,0-24,0 24,0 0,0 0,-25 25,1-49,-1 49,25-50,-50 50,50-25,-25 25,1 0,-1-24,0 24,0 0</inkml:trace>
  <inkml:trace contextRef="#ctx0" brushRef="#br0" timeOffset="438160.9507">21109 7962,'0'0,"-25"0,0 0,0 25,25 0,-24 0,24 0,-25 24,0-24,25 0,0 0,0-1,0 1,0 0,0 0,0 0,25-25,0 0,-1 0,26 0,-25 0,0 0,-1 0,26 0,-25 0,0 0,-1 0,1 0,-25-50,25 25,-25 0,0-24,0 24,0 0,0 0,-25 1</inkml:trace>
  <inkml:trace contextRef="#ctx0" brushRef="#br0" timeOffset="438376.8277">21134 8012</inkml:trace>
  <inkml:trace contextRef="#ctx0" brushRef="#br0" timeOffset="439462.7541">21729 7888,'-25'25,"25"-1,-50 1,50 0,0 0,-24 0,24 0,0 24,0-24,0 25,0-26,24-24,1 0,0 0,0 0,0 0,0 0,-1 0,1 0,-25-24,25 24,-25-25,25 0,-25-25,25 26,-25-1,0 0,0 0,0-25,0 26,-25-1,0 0,0 25,0 0,1 0</inkml:trace>
  <inkml:trace contextRef="#ctx0" brushRef="#br0" timeOffset="440812.7296">22175 7937,'0'25,"0"25,-24 0,24 24,0-49,0 0,0-1,0 1,24-25,1 0,0 0,0 0,0 0,-25 25,49-25,-24 0,0 0,24 0,-24 0,0 0,0 0,0-25,-25-24,0 24,0 0,0 0,0 0,0 1,0-1,-50 25,25 0,0-25,1 25,24-25,-25 25,0 0,0 0,0 0,1 0,-1 0,0 0</inkml:trace>
  <inkml:trace contextRef="#ctx0" brushRef="#br0" timeOffset="460476.0024">14635 8954,'25'25,"24"25,-49-25,25-25,0 0,0-50,-25 25,24-24,1-26,0 26,0 24,0-25,-25 25,24 25,-24-49,25 49,0-25,-25 0,0 0,25 25,-25-24</inkml:trace>
  <inkml:trace contextRef="#ctx0" brushRef="#br0" timeOffset="464119.3756">20290 7045,'0'24,"0"1,0 25,0-25,0-1,0 1,0-74,0 24,0-25,0 25,0 1,0-26,0 25,0 0,25 25,0 25,-25 0,49 0,-24-25,-25 25,25-1,0-24,0 0</inkml:trace>
  <inkml:trace contextRef="#ctx0" brushRef="#br0" timeOffset="465246.4152">22671 6821,'0'0,"0"50,25 0,-25-26,25 1,-25 0,0 0,25 0,-25-50,0-25,0 25,0 1,0-1,0 0,25 25,0 0,24 50,-24-50,0 24,-25 1</inkml:trace>
  <inkml:trace contextRef="#ctx0" brushRef="#br0" timeOffset="466163.9535">23068 6896,'25'0,"0"0,-25 25,25-1,-25 1,0-50,0-24,-25 24,0-25,0 25,75 25,-25 0,24 0,-24 0,50 0,-51 25,1 0,0-25,-25 25</inkml:trace>
  <inkml:trace contextRef="#ctx0" brushRef="#br0" timeOffset="467299.9082">23614 6747,'0'25,"0"-1,25 1,-25-50,0 1,0-1,25 25,-1 0,1 0,0 25,0-1,0-24,-25 25,24-25,-24 25</inkml:trace>
  <inkml:trace contextRef="#ctx0" brushRef="#br0" timeOffset="473021.6506">20712 6598,'0'0,"-25"50,0-26,25 26,0-25,0 0,-25-1,25 1,0 0,0 50,0-51,0 51,0-26,0 1,0-25,0 24,0 1,0 0,0-1,0 1,0-25,0-1,0 1,0 25,0 49,0 0,0 0,0 1,0 24,0-75,0 1,0 0,0-1,0-24,0 49,0-49,0 0,0 0,0 0,0-1,0 1,50-25,-25 0,25 0,-26 0,26 25,-25 25,24-50,-49 24,25-24,0 25,-25 0,50-25,-26 0,1 0,0 0,-25 25,25-25,0 0,-1 25,26-25,0 0,24 0,-24 0,-1 0,1 0,-25 0,-1 0,1 0,0 0,49 0,26-25,73 0,26 25,-26-25,-73 25,-26 0,-49 0,24 0,-24 0,0 0,0 0,0 0,24 0,1 0,0 0,-1 0,-24 0,-25-25,25 25,0 0,-25-24,0-1,24 0,-24-25,0 1,0-1,0-24,0-25,0-1,-24-24,-1 0,0 0,0 50,25 24,-25 25,25 1,0-1,-24-25,24-24,0-1,0 26,-25-26,25 26,0-1,-25-24,0 24,25 25,0 1,0-26,0 0,0 25,-25 25,25-24,0-1,0 0,0 0,0 0,-25 25,25-24,-24-1,24 0,-25 25,0 0,0 0,0-25,1 25,-26 0,0 0,-24 0,0 0,24 0,0 0,1-25,-26 25,26 0,-1 0,1 0,-26 0,26 0,-1 25,0-25,25 0,-24 0,24 25,-25 0,1-25,24 0,-25 0,1 0,-1 25,25-25,-24 24,24 1,-25-25,1 50,24-50,0 0,0 25,1-25,-1 0,0 0,0 0,0-25,1 25,-1 0,0 0,0 0,0 0,1 0,-1 0,0 0,0 0,0 0</inkml:trace>
  <inkml:trace contextRef="#ctx0" brushRef="#br0" timeOffset="474644.4251">20737 6548,'0'25,"0"0,0 0,25-25,-1 25,1-1,-25 1,25-25,0 0,-25 25,25-25,-1 0,-24 25,25-25,0 0,-25 25,25-1</inkml:trace>
  <inkml:trace contextRef="#ctx0" brushRef="#br0" timeOffset="497506.675">17115 2208,'0'24,"0"1,0 0,0 49,0-49,0 0,0 0,0 24,0 1,0-25,0 0,0-1,0 1,0 0,0 0,25-25,0 0,0 0,-1 0,1 0,0 0,0 0,-25-25,25 25,-1-25,-24 0,25 25,0 0,-25-24,25 24,0 0,-25-25,24 25,1 0,-25-25,-25 25,1 50,24-26,0 26,0-25,0 25,0-26,24-24,1 0,0 0,0 0,0 0,-25-24,0-1,0 0,0-25,0 1,25 49,-1-25,26 25,-25-25,49 25,-49 0,0 0,24-25,-49 0,-24 50,24 0,-25-25,25 25,-25 24,25-24,0 0,0 0,0 0,0 0,25-25,0 0,-1 0,1 0,0 0,0 0,24-25,-24-25,25 0,-25 1,-1 49,-24-25,0 0,0 0,0 1,0-1,-24 25,-1 0,0 0,25 25,0-1,0 1,0 0,0 25,0-26,25-24,0 0,-1 0,-24-24,0-1,0 0,0 0,25 25,0 50,0-25,0-25,-1 0,26 0,-25 0,24 0,-49-25,25 0,0 0,0 0,0-24,-25 24,24 0,-24 0,0 1,0-26,0 25,0 0,0-24,-49 24,24 0,25-24,-25 24,25 0,-25 0,1 25,24 25,0 25,0-1,24 1,1-25,-25 24,25 1,0-25,-25-1,25 1,-1 0,-24 0,25-25,-25 25,25-25,-25 24,0 1</inkml:trace>
  <inkml:trace contextRef="#ctx0" brushRef="#br0" timeOffset="498994.5515">17487 3423,'0'-25,"-49"25,24 0,0 0,0 0,-24 0,24 0,-25 25,25 0,1 0,-1-1,0 1,25 0,-25-25,25 25,0 24,0-24,0 0,0 25,0-25,25-1,0 1,24 0,-24 0,25 0,-1 24,1-49,0 25,-1 0,-24-25,0 0,0 0,0 0,-1 0,-24-25,25 0,-25 0,25 25</inkml:trace>
  <inkml:trace contextRef="#ctx0" brushRef="#br0" timeOffset="499780.6379">17462 3795,'25'0,"25"0,0 0,-26 0,1 0,25 0,-25 0,-25 50,24-50,1 49,-25-24,0 0,0 0,0 0,25-1,-25 1,25-25</inkml:trace>
  <inkml:trace contextRef="#ctx0" brushRef="#br0" timeOffset="503720.3479">17983 3820,'0'25,"0"0,-24-1,24 1,0 0,24-25,1 0,0 0,0 0,0 0,-1 0,-24-25,0 0,0 1,0-1,0 0,-24 25,24-25,-25 25,0 0,25-49,0 24,50-25,-50 0,0 1,49-1,-24 50,-25-49,25 24,-25 0,0 0,0 50,25 25,-1-26,1 26,0 24,-25-24,25-25,-25 0,0 0,0-1,25 1,-25 0,0 0,0 0,0-1,0-73,0-1,-25-24,25 24,0 25,0 0,0 1,25 24,-1 0,1 0,25 24,-50 1,25-25,-25 25,0 0,0 25,0-26,0 1,0 0,0 0,0 0,0-1,-25-24,0 0,0 0,50 0,25 0,-26-24,1 24,0-25,25 0,-1-25,1 50,0-24,-26-1,1 25,0 0,0 0,-25-25,0 0,25 0,-25 0,0 1,0-1,0 0,-25 25,0 0,0 0,0 0,-24 25,49 0,-25-25,25 24,0 1,0 25,0 0,0-1,0 26,0-26,0 1,25-50,0 0,-1 0,1-25,0 0,0 0,0-24,-25-1,0 25,0 1,0-1,0 0,0 0,24 25,-24 25,50 25,-25-26,0-24,-1 0,1 0,-25-24,0-1,0-50,25 26,-25-26,0 26,0-26,0 26,-25-26,0 26,-24-1,24 50,25-25,-25 25,25 50,0-1,0 1,25 0,-25-1,50 26,-26-26,1-24,0 25,0-26,0 1,-1 0,1 0,0 0</inkml:trace>
  <inkml:trace contextRef="#ctx0" brushRef="#br0" timeOffset="505208.1037">19794 3473,'50'-25,"24"25,-24 0,24-50,1 25,-1 25,50-24,-25-1,0 0,25 0,-74 0,25 25,-51-24,26 24,-25 0,0 0,-1 0,26 0,-25 0</inkml:trace>
  <inkml:trace contextRef="#ctx0" brushRef="#br0" timeOffset="506617.0985">21679 2828,'-49'0,"-1"49,25-24,0 25,-24-25,24 24,25 1,-25-50,25 25,0 24,0 26,0-51,0 1,0 25,0-25,25-25,0 24,-25 1,25-25,-25 25,49-25,-24 0,0 0,0 0,24 0,-24 0,0 0,25 0,-26 0,1 0,0 0,0 0,-25-25,0 0</inkml:trace>
  <inkml:trace contextRef="#ctx0" brushRef="#br0" timeOffset="507356.6774">21779 3274,'49'0,"-24"-25,0 25,0 0,-1 0,1 0,-25 50,0 0,0-1,0-24,0 0,25-25,-25 25,0-1,0 1</inkml:trace>
  <inkml:trace contextRef="#ctx0" brushRef="#br0" timeOffset="510296.0459">22275 3299,'0'0,"-25"0,25 50,0-1,0 1,0-25,0-1,0 1,25-25,-1 0,1 0,0 0,0 0,-25-25,0-24,0 24,0 0,0 0,0 1,0-1,0 0,-25 25,25-25,-25 25,0 0,50 0,0 0,25 0,-26 0,1 0,0 0,0 0,-25 25,0 0,0 0,0 24,0-24,0 0,0 0,25-25,-1 0,-24-25,25 25,-25-25,0 0,0 0,0 1,0-1,0-25,0 25,-25 25,1-24,-1 24,0 0,0 0,75 0,-25 0,24 0,26-25,-1 0,1 25,-26 0,1 0,-1 0,-24 0,-74 25,49 0,-25-1,0 1,0 0,25 0,0 0,0-1,0 1,0 0,0 0,25-25,0 0,24 0,-24-25,0 0,-25-24,0-1,0 0,0 1,0-1,-50 1,26-1,-26-24,50 49,-50 0,50-25,-24 26,-1-26,25 75,49 49,-24-24,50 24,-26 1,-24-26,25-24,-26 25,26-50,-50 49,25-49,0 0,-25 25</inkml:trace>
  <inkml:trace contextRef="#ctx0" brushRef="#br0" timeOffset="551963.9112">16297 2456,'-25'0,"0"0,0-25,0 25,1-25,-1 25,-25 0,1 0,24-25,-25 25,1 0,-1-25,25 25,-24 0,-1 0,-24 0,24 0,25-24,0 24,-24-25,24 25,0-25,0 0</inkml:trace>
  <inkml:trace contextRef="#ctx0" brushRef="#br0" timeOffset="552958.1844">16247 2530,'-50'0,"1"25,24 0,-25-25,1 24,-26 26,26-50,24 25,-25 0,1-25,-1 25,25-25,1 24,-1-24,0 0,0 0,0 0,1 25,-1-25,0 0,0 0,25 25,-25-25,25 25</inkml:trace>
  <inkml:trace contextRef="#ctx0" brushRef="#br0" timeOffset="553997.5901">16297 2555,'-25'0,"0"0,0 25,0 24,-24 26,24-26,-49 26,24-1,0-24,26-1,-26-24,25 25,0-25,-24-25,24 24,0 1,0 0,1 0</inkml:trace>
  <inkml:trace contextRef="#ctx0" brushRef="#br0" timeOffset="563037.9539">1166 11137,'25'0,"-1"0,26 0,-25 0,24 0,-24 0,25 0,-1 0,1 0,0 0,-26 0,26 0,25 0,-51 0,26 0,0 0,-1 0,1 0,24 0,1 0,-1 0,0 0,1 0,-26 0,26 0,-26 0,1 0,-25 0,49 0,-49 0,25 0,-25 0,24 0,1 0,-1 0,-24 0,25 0,-1 0,-24 0,25 0,-25 0,-1 0,26 0,0 0,-1 0,-24 0,25 0,-26 0,26 0,0 0,-26 0,1 0,25-25,-25 1,24 24,26-25,-26 0,26 0,-1 25,-24 0,-1-25,-24 25,25 0,-25 0,24 0,1 0,-1 0,26 0,-26 0,1 0,-25 0,24 0,1 0,0 0,-26 0,1 0,0 25,0-25,0 0,-1 0,1 25,0-25,0 0,0 0,0 0</inkml:trace>
  <inkml:trace contextRef="#ctx0" brushRef="#br0" timeOffset="571914.1293">17785 2952,'25'0,"0"0,49 0,-24-25,24 25,25-50,25 1,25-1,-50 25,-24 1,24 24,-25-25,-24 25,24 0,-24-25,-25 25,24 0,1-25,-25 25,0 0,-1-25,1 25,-50 0,1 25,24 0,-25-25,25 25,0 0,-25-25</inkml:trace>
  <inkml:trace contextRef="#ctx0" brushRef="#br0" timeOffset="577505.7754">16768 7590,'25'-25,"0"25,24 0,-24 0,0-24,24 24,26-25,-26 25,26-25,-1 0,1 0,-1 25,0-24,-49 24,0-25,0 25,0 0,0 0,-1 0,1 0,50 0,-26-25,1 25,-1 0,-24 0,50 0,-51 0,1-25,0 25,0 0,0-25,-1 25,1 0,0 0,0 0,0 0,-1 0,1 0,0 0,0-24,0 24,-1 0,1 0,-25-25,25 25</inkml:trace>
  <inkml:trace contextRef="#ctx0" brushRef="#br0" timeOffset="583259.8216">23564 9302,'0'25,"0"49,0 0,0 100,0 24,0 1,0 24,0-24,0-75,0 49,0-49,0-25,0 1,0-1,0 25,0-50,0 1,0-1,25-24,0-25,-25 49,50-74,-50 50,24-50,1 24,0-24,0 50,0-50,-1 25,26 0,-25-25,49 0,-24 24,49 1,-49-25,-1 0,1 25,-25-25,24 0,26 0,-26 0,26 0,-26 0,51-25,-51-24,26 49,-1-25,-24 0,-1 0,1 25,24-25,-24 25,24-24,1 24,-1-25,-24 25,-25 0,24-25,-24 0,25 25,-26-25,26 1,0 24,-1-25,1-25,-1 50,-24-49,0 49,-25-25,25 0,0 0,-25 0,25 1,-25-26,0-24,0-1,0 1,0-26,0-24,0 0,0-99,-50 25,25 74,0-50,0 25,1 50,-1 25,25-1,0 1,-25-75,25 75,-25-26,0 1,25 25,-24-1,24-24,0 25,0-1,0 1,0 24,0-24,0 24,0 1,0 24,-25 25,0-25,0 25,-24 0,-1 0,0 0,-49 25,-25 24,-25 26,-24-1,73-24,-48 24,73-24,-49-25,75-25,-26 0,26 24,-1 1,-24 0,24-25,0 0,1 0,24 0,-25 0,26 0,-1 0,0 25,0-25,0 25,0-25,-24 24,24-24,-25 25,1-25,24 25,0-25,25 25,0 0,0 0,0-1,0 1,0 0,0 0,0 0,0 24,0-24,0 0,0 24,0-24,0 0,0 0</inkml:trace>
  <inkml:trace contextRef="#ctx0" brushRef="#br0" timeOffset="586454.8137">21803 9996,'50'0,"0"0,24 0,-24 0,-1 0,1 0,24-25,-24 25,-1-24,26 24,-1 0,-24 0,24-25,-24 25,-25 0,-1 0,26 0,-25 0,0 0,24 0,-24 0,0 0,0 0,24 0,-24 0,0 0,25 0,-26 0,26 0,-25 0,0 0,-1 0,26 0,0 0,-26 0,26 0,0 0,-26 0,1 0,-25-25,-25 25,1-25</inkml:trace>
  <inkml:trace contextRef="#ctx0" brushRef="#br0" timeOffset="587728.643">23267 9798,'25'0,"-25"25,24-25,1 0,0 0,-25 24,25-24,-25 25,25 0,-1-25,-24 25,25-25,0 0,-25 25,0-1,-25-24,25 25,-25 0,1 0,-1-25,0 50,0-50,25 24,-25-24,25 25</inkml:trace>
  <inkml:trace contextRef="#ctx0" brushRef="#br0" timeOffset="589325.5841">23540 10542,'-25'0,"0"0,0 0,0 0,1 0,-1 0,0 0,0 0,0 0,1 0,-1 0,-50 25,51-25,-51 0,50 0,-24 0,-1 0,1 25,24-25,0 24,-25 1,26-25,-26 0,0 25,-24-25,24 0,1 25,24-25,-25 0,1 0,24 0,0 0,0 0,-24 0,-1 0,25 0,0 0,1 0,-26 0,25 0,0 0,-24 0,24 0,-25 0,26 0</inkml:trace>
  <inkml:trace contextRef="#ctx0" brushRef="#br0" timeOffset="590418.2093">22151 10542,'-25'25,"0"-25,0 25,25-1,-25-24,1 25,-1 0,0-25,25 25,-25-25,0 0,25 25,0-1,-24-24,24 25,24-25,1 25,25 0,-1-25,-24 25,0-25,25 24,-26-24</inkml:trace>
  <inkml:trace contextRef="#ctx0" brushRef="#br0" timeOffset="591885.0006">20886 9996,'0'25,"0"0,0 25,0-26,0 1,24 0,-24 0,0 0,25-25,0 0,0 0,0 0,-25-50,0 25,0 0,24 25,1 0,0 0,0 0,0 0,-1 0,1 0,-25 25,25-25,0 0,-25-25,-50 1,25-26,-24 25,24-25,0 50,25-24</inkml:trace>
  <inkml:trace contextRef="#ctx0" brushRef="#br0" timeOffset="593678.5883">20762 10914,'49'0,"-24"0,25 0,-26 0,1 0,0 0,0 0,0 0,-1 0,-24-25</inkml:trace>
  <inkml:trace contextRef="#ctx0" brushRef="#br0" timeOffset="594313.7953">20910 10840,'0'24,"0"1,0 0,0 0,0 0,25-1,-25 1</inkml:trace>
  <inkml:trace contextRef="#ctx0" brushRef="#br0" timeOffset="595598.9341">21158 10666,'0'50,"0"-26,0 1,0 0,0 25,0-1,0 1,0-25,0-1,0 1,0 0,0 0,0 0,0-1,0 1,0 0,0 0</inkml:trace>
  <inkml:trace contextRef="#ctx0" brushRef="#br0" timeOffset="596388.2668">21307 11013,'25'0,"0"0,0 0,-1 0,1 0,0 0,0-25,0 25,-1 0</inkml:trace>
  <inkml:trace contextRef="#ctx0" brushRef="#br0" timeOffset="598439.6976">21605 10393,'0'25,"25"-25,-1 0,-24 25,25-25,0 25,0-25,-25 24,25 1</inkml:trace>
  <inkml:trace contextRef="#ctx0" brushRef="#br0" timeOffset="599380.6999">21704 10368,'0'25,"0"0,0 25,0-26,0 1,0 0,0 0,-25-25,25 25,0-1,-25-24</inkml:trace>
  <inkml:trace contextRef="#ctx0" brushRef="#br0" timeOffset="600523.2133">21605 10517,'0'-25,"25"25,-1 0,1 0,0 0,-25-24,25 24,0 0,-25-25,25 25,-1 0,1 0</inkml:trace>
  <inkml:trace contextRef="#ctx0" brushRef="#br0" timeOffset="601897.1703">21729 10517,'25'25,"0"-25,-25 25,24-25,1 25</inkml:trace>
  <inkml:trace contextRef="#ctx0" brushRef="#br0" timeOffset="631475.6271">20315 4713,'-25'0,"25"25,-25-1,25 1,0 0,0 0,25-25,0 0,0 0,0 0,-1 0,-24-25,0 0,0 0,0 1,0-1</inkml:trace>
  <inkml:trace contextRef="#ctx0" brushRef="#br0" timeOffset="632213.7389">20836 4713,'0'25,"0"-1,0 1,0 25,0-25,0 0,25-25,0 0,-1 0,-24-25,0 0,0 0,0-25,0 1,0 24,0 0,0 0,-24 25</inkml:trace>
  <inkml:trace contextRef="#ctx0" brushRef="#br0" timeOffset="633379.224">21357 4614,'0'24,"0"1,0 0,0 0,0 0,0-1,25-24,-1 25,-24 0,25-25,0 0,-25 25,25-25,0 0,24 0,-24 0,-25-25,0 0,0 0,0 1,0-1,-25 0,0 25,1 0,24-25,-25 25,0-25,0 1</inkml:trace>
  <inkml:trace contextRef="#ctx0" brushRef="#br0" timeOffset="634315.2816">22027 4514,'0'25,"0"25,0-25,0-1,0 26,0-25,0 0,0 24,0-24,0 0,24-25,1 0,0 0,-25-25,25 25,-25-25,0 0,0 1,0-1,0-25,-25 1,0 24,0 0,1 25,-1 0</inkml:trace>
  <inkml:trace contextRef="#ctx0" brushRef="#br0" timeOffset="635464.6755">22944 4539,'-24'0,"24"25,0 0,0 0,0-1,0 1,24-25,1 0,0 0,0-25,0 25,-1-24,-24-1,0 0,0 0,0 0,0 1,0-1,-24 25,-1 0,0 0</inkml:trace>
  <inkml:trace contextRef="#ctx0" brushRef="#br0" timeOffset="639758.2354">20389 5234,'0'25,"-24"-25,24 24,0 1,-25 0,25 0,-25-25,25 49,0 1,0 0,-25-1,0 26,25-26,-24 1,24-25,24-25,-24-25,25 25,-25-25,0 0,0 0,25 25,-25-24,0-1,25 0,0 25,49-25,-24 0,-1 1,26-1,49 0,-25-25,75 26,24-26,0 25,26 0,-75 1,24 24,-24 0,-50 0,-49 0,-25 0,-1 0,-48 24,98 26,25 24,50 1,74 49,25 49,-24 1,-51 25,1-26,-100-49,50 0,-24-74,-51 24,1-49,-1 25,-24-50,25 24,24 26,-24-25,-1 25,1-26,0 51,-1 24,-24-25,25 1,-26-1,-24 1,25-1,-25-24,25-1,-25-24,0 0,0 0,0-1,0 1,0 0,25 0,-25 49,0-24,0-25,0-1,0 1</inkml:trace>
  <inkml:trace contextRef="#ctx0" brushRef="#br0" timeOffset="640383.8789">24507 7739,'25'0,"24"50,1-26,-25 51,0-26,-1-24,1 25,-25-75,0 0,0 0,0 1,0-1</inkml:trace>
  <inkml:trace contextRef="#ctx0" brushRef="#br0" timeOffset="641518.5465">25028 7714,'0'0,"0"-49,0 24,25 0,-25-25,0 26,0-26,-25 0,0 1,25-26,-49 1,24 24,-25-24,0 0,1-1,24 50,-25-49,26 74,-26-50,0 25,26-24,-26 24,25 0,-24-24,-1 24,25 0,-24 0,24-24,-25-1,25 0,-24 1,-26-1,26 1,-1-51,1 76,24-26,0 0,0 26,0-1,0 25,1-25,24 0,-25 25,25-25,-50 25,50-24,-25-1,1 25,-1-25,0 25,0-25,0 0,1 25,-1-25,0 1,0-1,0 25,1-25,-1 0</inkml:trace>
  <inkml:trace contextRef="#ctx0" brushRef="#br0" timeOffset="641934.8998">23564 5705,'25'0,"0"0,0 0,0 0,-1 0</inkml:trace>
  <inkml:trace contextRef="#ctx0" brushRef="#br0" timeOffset="642484.5693">23515 5705,'0'25,"0"24,0 1,25-50,-25 25,24-25</inkml:trace>
  <inkml:trace contextRef="#ctx0" brushRef="#br0" timeOffset="644091.9213">21654 5085,'0'25,"25"-25,25 25,0-25,24 0,25 0,0 0,1 0,48 0,-24 0,50 0,-50 0,25-25,-50 25,0 0,-24 0,-1 0,1 0,49 25,-25-1,50 1,-25 0,25 25,-1-26,-48 1,-26-25,0 50,26-1,-26 1,0 49,26 25,-51-49,26 24,-1 0,-24 0,-25 1,49 24,-49 0,24 0,-24-25,25 0,-1-25,-24 1,-25-25,0-1,0-24,0 0</inkml:trace>
  <inkml:trace contextRef="#ctx0" brushRef="#br0" timeOffset="644575.2942">25078 6747,'24'25,"51"-1,-50 26,24 0,-49-25,25-1,0-24,-25-24,0-26,0 0,0 1,0-1,0 0,0 1,0 24,0 0</inkml:trace>
  <inkml:trace contextRef="#ctx0" brushRef="#br0" timeOffset="645360.8461">25549 6548,'0'-49,"-25"-1,-25-24,26-1,-51-49,1 0,-1-24,-24 48,25-24,-25 0,-1 25,26 0,-25-25,24 0,1 0,-1 49,26 26,-1-1,25 25,-24 0,-1 25,-24-24,24 24,-24 0,24-25,-24 25,24-25,0 0,1 25,24 0,0 0,0 0,1 0</inkml:trace>
  <inkml:trace contextRef="#ctx0" brushRef="#br0" timeOffset="646289.901">23812 4490,'0'0,"-24"0,-1 0,0 24,25 1,-25-25,25 25,-25 0,25 0,0-1,0 1,25 0,0 25,49-26,-74 1,25 0,-25 0,25-25</inkml:trace>
  <inkml:trace contextRef="#ctx0" brushRef="#br0" timeOffset="649909.1161">24507 4316,'25'0,"0"0,-1 0,1 0,0 0,25 0,-26 0,1 0,0 0,0 0</inkml:trace>
  <inkml:trace contextRef="#ctx0" brushRef="#br0" timeOffset="650605.7179">24557 4440,'24'0,"1"0,0 0,0 0,0 0,-1 0,1 0,0 0,0 0,0 0</inkml:trace>
  <inkml:trace contextRef="#ctx0" brushRef="#br0" timeOffset="664196.9853">25425 3919,'0'0,"0"25,0 25,0-1,0 1,0 24,25-24,-25 24,24 1,-24-51,0 1,0 0,0 0,0 0,0-1,0 1,0 0,0 0,0 0,0-1,0 1,25-25,0 25,0-25,-25 25,25 0,-1-25,1 0,0 0,0 0,0 0,24 0,26 0,-51 0,26 0,0 0,-1 0,1 0,-25 0,0 0,-1 0,1 0,25 0,-25 0,-1 0,26 0,-25 0,24-75,-24 75,25 0,-1 0,1 0,0 0,-1 0,-24 0,25 0,-26 0,1 0,0 0,0 0,0 0,-1 0,-24-25,0 1,0-51,0 50,0-24,0-1,0 25,0 1,0-26,-24 25,24 0,0 1,0-26,-25 25,25 0,0-24,0 24,0 0,0-24,0 24,0 0,-25 0,25 0,0 1,-25-26,0 25,25 0,-24 1,-1-1,0 0,0 0,0 0,1 0,-1 25,25-24,-50-1,25 25,1 0,-1 0,-25 0,25 25,-24-25,49 24,-50 1,25-25,1 50,-51-50,26 25,24 0,-25-1,1-24,24 25,0-25,-25 25,25-25,1 0,-1 0,0 0,0 25,-24 0,24-25,0 0,0 0,0 24,1-24,-1 0</inkml:trace>
  <inkml:trace contextRef="#ctx0" brushRef="#br0" timeOffset="664856.619">25673 4142,'49'0,"-24"0,0 0,25 0,-26 0,1 0,25-24,-25 24,-25-25,25 25</inkml:trace>
  <inkml:trace contextRef="#ctx0" brushRef="#br0" timeOffset="665639.7621">25846 3994,'0'24,"0"1,0 0,0 0,0 0,0-1,0 1,0 0,0 0,0 0,0-1,0 1,0 25</inkml:trace>
  <inkml:trace contextRef="#ctx0" brushRef="#br0" timeOffset="670226.7402">19496 4539,'0'25,"0"0,0 49,0-24,0-1,0 1,0-25,0 0,0 0,0-1,0 1,0 0,25-25,0 25,0-25,0 25,0-1,-1-24,1 0,25 25,-1 0,1-25,24 0,-24 0,24 0,-24 0,-25 0,0 0,-1 0,26 0,-25 0,0 0,-1 0,1 0,0 0,25 0,-1 0,-24 0,0 0,24 0,-24 0,0 0,0 0,24 0,26 0,49 25,-25-25,0 0,-24 0,-1 0,1 0,-26 0,26 0,-26 0,26 0,-1 0,-49 0,0 0,24 0,-24 0,0 0,0 0,0 0,-1 0,-24-25,25 25,0 0,25 0,24 0,25 0,-24 0,24 0,-25 0,1-25,-1 25,-24 0,-1-25,1 25,-25 0,-1-24,26-1,-25 25,0-25,24 0,-24 25,25-25,-1 1,1 24,-25 0,0 0,24 0,-49-25,25 25,0 0,0 0,-1 0,26 0,0 0,-1 0,-24 0,25 0,-26 0,1 0,0 0,0 0,0 0,-25-25,24 0,-24 0,0 0,0 1,0-26,0 25,0 0,0-49,0 24,0 1,0-1,-24 1,24 24,0-25,0 25,0 1,0-1,-25 25,0 0,-49 0,24 0,-49 0,-50 0,-25 0,50 0,-74 0,24 0,1 0,49 0,0 0,-25 0,25 25,-25-1,0-24,50 25,0-25,24 0,-24 0,25 0,-1 0,1 0,-1-25,1 25,24 0,1 0,-1 0,-24 0,24 0,-24 50,24-25,-24 0,24-1,0 1,26-25,-1 0,0 0,0 0,0 0,1 0,-26 0,25 0,0 0,1 0,-1 0,-25 0,25 25,-24 0,24-25,0 25,0-25,-24 24,24 1,0-25,0 0,0 0,1 25,24 0</inkml:trace>
  <inkml:trace contextRef="#ctx0" brushRef="#br0" timeOffset="698624.1582">23490 9029,'50'0,"-26"0,1 25,25-25,-1 25,26-25,-26 0,26 0,-25 0,-1 0,-24 0,49 0,-49 0,25 0,-25 0,49-25,-49 25,24-25,1 25,-25 0,49 0,-49 0,0 0,24 0,26 0,24 0,0 0,-24 0,-26 0,1 0,0 0,-1 0,-24 0,0 0,0 0,-1 0,1-25,0 25,0 0,0 0,-1 0,1 0,0 0,0 0,0 0,24 0,-49-25,25 25,25-25,-26 25,1 0,0 0</inkml:trace>
  <inkml:trace contextRef="#ctx0" brushRef="#br0" timeOffset="705978.1988">24333 7689,'50'0,"-50"50,50 24,-26-24,-24 24,25-49,0 25,0 0,0-26,-25 1,24-25,1 0,-25-25,25 1,-25-26,25 0,-25 1,25 24,-25-25,24 25,-24 1,25-1,-25 0,25 25,0-25,-25 0,25 1,-25-1,0 50</inkml:trace>
  <inkml:trace contextRef="#ctx0" brushRef="#br0" timeOffset="707258.4022">24656 7689,'0'25,"0"0,0 49,0-49,0 25,0 24,-25-24,25 0,-25-1,0-24,25 0,0-50,0 0,0 0,0 1,0-1,0 0,0 0,25 25,-25-50,0 26,0-1,0 0,0 0,25 25,-25-25,0 1,0-1,0 0,25 25</inkml:trace>
  <inkml:trace contextRef="#ctx0" brushRef="#br0" timeOffset="731436.9143">23440 2902,'0'-25,"25"25,0 25,-25 0,25-25,-25 25,0 0,25-25,-1 0,1 0,-25-50,50 25,-50 0,49 25,-49-24,25 24,-25-25,25 25,0-25,0 0,-1 25,-24-25,25 25,-25-24,25 24,0 0,0-25,-25 0,49 25,-49-25,25 25,0-25,0 25,-25-25,25 25,-25-24,24 24,-24-25,25 25,0-25,0 25</inkml:trace>
  <inkml:trace contextRef="#ctx0" brushRef="#br0" timeOffset="737327.7854">18231 2877,'0'25,"25"-25,0 0,0 0,24 0,-24 0,0 0,25 0,-26 0,1 0,0 0,0 0,25 0,-50-25,24 25,26 0,-25 0,0 0,-1 0,1-24,0-1,0 25,0-25,-1 0,1 0,-25 1</inkml:trace>
  <inkml:trace contextRef="#ctx0" brushRef="#br0" timeOffset="760708.6292">14163 9674,'25'0,"0"0,25-25,-1-25,26 26,24-26,-25 0,1 50,-1-49,1 24,-26 25,-24-25,0 25,0 0,-1 0,1 0,0 0,-25-25,25 25,24-24,1 24,-25 0,-25-25,25 25,-1 0,-24-25</inkml:trace>
  <inkml:trace contextRef="#ctx0" brushRef="#br0" timeOffset="762828.7767">14039 8855,'50'0,"-25"0,0 0,24 0,-24 0,0-25,49 25,-24-49,0 49,24-25,-24 0,24 0,-49 25,0-24,24 24,-24 0,0 0,0 0,-1 0,1 0,25 0,-25 0,24-25,-24 25,0 0,0 0,-1 0,-24-25,25 25,-25-25</inkml:trace>
  <inkml:trace contextRef="#ctx0" brushRef="#br0" timeOffset="776531.3308">13791 6623,'25'0,"-25"25,25-25,0 0,0 0,-25-25,24 0,1 0,-25-24,25-26,0 26,0 24,-1 0,1-25,0 1,0 49</inkml:trace>
  <inkml:trace contextRef="#ctx0" brushRef="#br0" timeOffset="800759.4783">16768 8483,'0'-25,"25"25,0 0</inkml:trace>
  <inkml:trace contextRef="#ctx0" brushRef="#br0" timeOffset="803796.2432">16842 8458,'0'25,"25"0,0 0,0-25,0 25,-1-25,1-25,0 0,0-25,0 1,24 24,-49-49,25 49,0-25,0 1,-1 24,1-25,-25 25,25 1,-25-1,25 25,-25-25,25 25,-25-25,24 25,-24-25,0 0,25 25,-25-24</inkml:trace>
  <inkml:trace contextRef="#ctx0" brushRef="#br0" timeOffset="809854.5609">14808 6871,'0'-25,"0"0,50 25,-25-25,24 1,1 24,24-25,1 0,-1 0,-24 25,-1-25,1 1,0 24,24 0,-49 0,0 0,24 0,-24 0,0 0,-50 0,0 0,1 0,24-25,-25 0,0 25,0 0,25-25,-25 25,1-25,24 1,-25 24,0 0,0-25,25 0,-25 25,0-25,25 0,50 50,-25 0,25 0,-1 0,-24-1,0 1,0-25,-1 0,-24 25,0 0,0 0,0-1,0 1,-24-25,24 25,-25 0,25 0,-25-1,25 1,-25 0,25 0,0 0,-25-25</inkml:trace>
  <inkml:trace contextRef="#ctx0" brushRef="#br0" timeOffset="814468.3678">14982 9723,'50'0,"-26"0,51 0,-26 0,1 0,0 0,-1 0,-24 0,25 0,-25 0,-1 0,26 0,-25 0,0-24,24 24,1-25,-25 0,24 0,-24 0,0 1,-25-1,25 25,-25-25,0 0,0 0,24 1,1-1,-25 0,25-49,-25 49,25 0,-25-25,25 50,-25-24,24 24,-24-25,25 25,-25-25,0 0,25 25</inkml:trace>
  <inkml:trace contextRef="#ctx0" brushRef="#br0" timeOffset="815613.7212">15875 9178,'0'-25,"50"25,-26-25,-24 0,25 1,0 24,-25-25,0 0,25 25,0 0,-25 50,0-26,0 1,0 0,0 0,0 24,0-24,0 0,0 25,0-26,0 1,-25-25</inkml:trace>
  <inkml:trace contextRef="#ctx0" brushRef="#br0" timeOffset="819162.0035">16197 6499,'0'0,"50"-50,99-24,49-50,125-25,173-49,124-26,-124 51,-74-1,-149 100,-1-1,-73 26,-25 24,-50 25,-75 0,1 0,-50 25,0 74,0 25,0 0,0 74,0 75,0 25,0 49,0-49,0 74,0-50,-25-24,25-124,0-75,0-74,0-1,-25 26,25 0,-74 49,-1 0,-24 25,25 0,-25 0,-26 0,26-49,-25 49,50-25,-50 0,-25 0,0-24,0-51,75 1,-1 0,1-25,49 0,-24 0,24 0,0 0,0 0,0 0,-24 0,-75-25,-75-24,-24-1,25-49,-50 49,74-24,50 24,0 1,0-1,50-49,-26-25,1 49,25-24,-1 25,50-1,25 50,-49-24,-1-50,1-50,-51-99,26 74,24-24,1 74,24 49,25 1,0 49,0 0,0-24,0 24,0 0,0-25,0 1,0 24,0-25,25 1,-25-1,0 1,25 24,-1-25,-24 25,0 0,50 1,-50-26,50 25,-26-24,51-26,-50 26,24-26,-24 1,49 24,-49 1,0 49</inkml:trace>
  <inkml:trace contextRef="#ctx0" brushRef="#br0" timeOffset="823738.2652">20538 4093,'25'25,"-25"-1,25-24,-25 25,0 0,25 0,-25 0,0-1,-25-24,25-49,0 24,0 0,0 0,0 1,0-1,-25 25,25-25,0 0,-25 25,0-25,1 1,-1 24,25-25,0 0,-25 25,0-25,25 0,-25 25,25-24,0-1,25 25,0 0,-25 25,25-1,-25 1,0 0,25 0,-1-25,-24 25</inkml:trace>
  <inkml:trace contextRef="#ctx0" brushRef="#br0" timeOffset="824965.1119">20290 3994,'50'0,"-1"0,-24 0,0 0,25 0,-1 0,-24 49,25-24,-50 0,24 0,-24-1,0 26,0-25,0-50,0 0,0 0,0 1,0-1,0 0,0-25,0 26,0-1,0 0,25 25,-25-25,0 0</inkml:trace>
  <inkml:trace contextRef="#ctx0" brushRef="#br0" timeOffset="829695.4639">18504 6300,'0'0,"0"-24,25-1,0 0,0 0,0 25,-1 0,1 0,0 0,25 0,-26 0,-24 25,0 0,0 24,0-24,0 0,0 25,0-26,0 1,0 0,50-25,-25 0,24 0,-24 0,25 0,-25 0,-1 0,-24 25,0 24,0 1,-24 24,24-24,0 24,0 1,0-1,0 1,0-26,0 26,0-26,0 1,0 24,24-24,1-25,0 24,0-24,-25 25,49-50,-24 74,-25-49,25 0,-25 24,25-24,-25 0,0 25,0-1,0-24,0 0,0 24,0-24,0 0,0 0,0 0,-25-25,0 25,-24-25,24 24,-25-24,1 0,-75-74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13T10:15:08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13320 10071,'0'-25,"50"25,24 0,-24 0,24 0,-24 0,-1 0,1 25,0-25,24 0,0 0,-24 0,0 0,-26 0,1 0,25 0,-25 0,-1 0,1 0,0 0,0 0,24 0,-24 0,0 0,0 0,0 0,0 0,-1 0,1 0,-25 25,0-50,0 0</inkml:trace>
  <inkml:trace contextRef="#ctx0" brushRef="#br0" timeOffset="1958.544">11013 9897,'0'25,"0"0,0-1,50 1,-1-25,-24 25,50 0,-26-25,26 0,-26 25,26-25,-26 0,1 0,0 0,-1 0,-24 0,0 0,0 0,24 0,1 0,24 0,1 0,24 0,0 0,0 0,-24 0,-26 0,1 0,0 0,-26 25</inkml:trace>
  <inkml:trace contextRef="#ctx0" brushRef="#br0" timeOffset="9018.6614">9401 14263</inkml:trace>
  <inkml:trace contextRef="#ctx0" brushRef="#br0" timeOffset="11935.4895">16049 13643,'49'-25,"50"0,1 25,24 0,25 0,-50 0,50 0,-50 25,-25-25,25 0,-24 0,-26 0,1 0,-25 0,-75 0,25 0,-24 0,-1 0,1 0,-26 0,26 0,-1 0,-24 0,49 0,-25 0,25 0,-49 0,49 0,0 0,1 0,-1 0,0 0,0 0,75 0,-1 0,-24 0,25 0,-25 0,-1 0,1 0,-50 0,1 0,-1 0,-25 0,-24 0,-1 0,51 0,-26 0,25 0,0 0,0 0,1 0,-1 0</inkml:trace>
  <inkml:trace contextRef="#ctx0" brushRef="#br0" timeOffset="13854.5462">15999 13543,'25'0,"0"0,-1 0,26 0,-25 0,0 0,24 0,-24 0,0 0,0 0,-1 0,1-24,0 24,0 0,0 0,0 0,-1 0,1 0,0 0,0 0,0 0,-1-25,1 25,0 0,25 0,-1 0,-24 0,0 0,0 0,-1 0,1 0,0 0,0 0,0 0,-1 0,-24 25,25-25,-25 24,25-24,0 0,0 0,-1 0,-24 25,25-25</inkml:trace>
  <inkml:trace contextRef="#ctx0" brushRef="#br0" timeOffset="25501.7979">16272 12328,'-25'0,"0"0,0 0,-24 0,24 0,0 0,-24 25,49 0,-25-1,0 1,0 0,0 0,25 0,-24-1,24 1,0 0,0 0,0 24,-25-24,25 0,-25 25,25-26,0 1,0 25,-25-25,25-1,-25 26,25 0,0-26,0 1,-24 0,-1-25,25 25,0 0,0-1,0 51,0-25,0-26,0 1,0 25,0-25,0-1,0 26,0 0,0-26,0 1,0 0,0 0,0 0,25-25,-1 24,26-24,-25 0,0 0,-1 0,1 25,0-25,0 25,24-25,1 0,-25 25,24-25,1 25,0-25,-1 0,-24 24,25-24,-25 25,-1-25,1 25,25 0,-25-25,-1 0,1 25,0-25,0 0,0 0,-1 0,1 0,25 0,-25 0,24-25,1 0,-25 0,-1 25,26-25,-25 25,0 0,-1 0,-24-24,50 24,-25-25,0 0,-1 0,-24 0,25 1,-25-1,25 0,-25 0,50 0,-50 1,24-1,1 0,-25 0,0 0,25-24,25-1,-50 25,24 25,1-49,0 49,-25-50,25 25,0 0,-25-24,25 24,-25 0,24-24,-24 24,0 0,0 0,0 0,0 1,-24 24,-1-50,0 50,0-25,0 0,0-24,1 49,-1-50,0 50,25-25,-25 25,25-24,-25 24,1 0,24-25,-25 25,0-25,-25 25,50-25,-24 25,-26 0,50-49,-50 24,26 25,-26-25,25 0,-24 0,-1 1,-24-1,24 25,0-25,26 25,-26-25,0 25,26 0,-1 0,-25 0,25 0,1 0,-1 0,0 0,0 0,-25 0,26 0,-26 0,25 0,25 25,-25-25,1 25,-1-25,25 25</inkml:trace>
  <inkml:trace contextRef="#ctx0" brushRef="#br0" timeOffset="30486.5495">13965 13519,'25'0,"24"0,1 0,0 24,-1-24,1 0,-1 0,1 0,25 0,-51 0,1 0,0 0,0 0,24 0,-24 0,25 0,-25 0,24 25,-24-25,25 0,-26 0,1 0,25 0,-25 0,-100 0,1 0,-25 0,-25 0,49 0,-24 0,24 0,26 0,-26 0,51 0,-1 0,0-25,99 25,1 0,-1 0,50 0,-24 0,-1 0,0 0,0 0,-49 0,-1 0,-24 0,-74 0,-1 0,-24 0,-26 0,26 0,24 0,1 0,-1-24,25 24,75 0,0 0,24 0,-24 0,-1 0,-24 0,0 0,0 0,-1 0,1 0,-25-25</inkml:trace>
  <inkml:trace contextRef="#ctx0" brushRef="#br0" timeOffset="45342.8629">13271 8781,'0'25,"0"-1,24-24,1 25,0-25,0 0,-25 25,25-25,-1 0,1 0,0 0,25 0,-26-25,51-24,-26 24,1-25,0 1,24-1,-49 0,24 26,-24-1,0 25,-25-25,25 25,0 0,-25-25,24 25,1-25,0 25,0-24,0 24,-1-25,1 0,0 0,-25 50,0 0,0 24,0-24,0 25,0-25,0 24,0-24</inkml:trace>
  <inkml:trace contextRef="#ctx0" brushRef="#br0" timeOffset="50331.7799">16247 11906,'25'25,"0"0,-25 0,24-25,-24 24,25-24,0 25,0 0,0-25,0 0,-1 0,-24-25,25 0,-25 1,50 24,-50-25,25 0,-1 25,-24-25,25 25,0-25,0 1,-25-1,49 25,-49-50,50 50,-50-25,25 1,0-1,-25 0,24 25,1-25</inkml:trace>
  <inkml:trace contextRef="#ctx0" brushRef="#br0" timeOffset="65697.7761">18331 3324,'24'-25,"26"-25,0 26,24-51,50 1,25-25,25-25,49 0,-50 24,-24 26,-25-1,-74 51</inkml:trace>
  <inkml:trace contextRef="#ctx0" brushRef="#br0" timeOffset="66531.8586">18802 3125,'-25'0,"0"0,1 0,-1 0,0 0,50 0,49 0,50 0,-25 0,1 0,24-24,-50-1,0-25,1 25,24 1,-24-51,49 1,-50 49,-24-25,-1 26,-24 24,0 0</inkml:trace>
  <inkml:trace contextRef="#ctx0" brushRef="#br0" timeOffset="67088.7608">18678 3200,'50'49,"49"-24,0 25,124-25,0-1,1-24,-1 25,-99-25,-25 25,-24-25</inkml:trace>
  <inkml:trace contextRef="#ctx0" brushRef="#br0" timeOffset="68000.134">18827 3299,'-25'0,"-25"0,26 0,-1 0,99 50,50 74,50 0,-1-25,-24 0,0-24,-25-51,0 51,0-26,0 26,0-26,75 26,-75-26,24 26,1-26,-25 1,-74-25,0 24,-26-24,1 0</inkml:trace>
  <inkml:trace contextRef="#ctx0" brushRef="#br0" timeOffset="68840.8179">18231 3324,'50'0,"24"25,75 74,25 25,24 50,1-26,-50 1,-25-25,0 25,0-25,-25 0,0-25,-74-24,0-51,-25 1</inkml:trace>
  <inkml:trace contextRef="#ctx0" brushRef="#br0" timeOffset="72442.7789">16545 2952,'0'0,"49"0,26-25,-26 0,51 25,-26-25,0 25,1-24,-1-1,-49 25,25 0,-26 0,51 0,-50 0,24 0,-24 0,25 0,24 0,-49 0,0 0,0 0,-1 0,1 0,0 0,0 0,0 0,-1 25,1-1,0-24,0 0,0 0,-25 25,0 0,24 25,-24-26,0 26,0 0,25 49,-25-25,25 50,-25-25,0-24,25 24,0-49,-25-1,24 1,-24-25,0 0,0-1,25 1,-25 25,25-1,-25-24,25 25,0-1,-25 1,0-25,0 0,24 24,-24-24,0 0,-24 0,-1-25,-50 24,51-24,-51 0,26 0,-1 0,0 0,1 0,-1 0,1 25,24-25,-25 0,25 0,-24 0,24 0,0 0,0 0,0 0,-24 0,-1 0,25 0,1 0,-1 25,0-25,0 25,-24 0,24-25,0 0,0 0,0 24,1-24,-26 0,25 0,0 0,1 0,-1 0,0 0,0 0,25-24,-25-1,25-25,0 25,-24 1,24-1,0 0,-25 0,25-24,0-1,0 25,0-24,0 24,0-25,0 25,0 1,-25-1,25 0,-25-25,25 26,0-51,0 26,0-1,0 0,0 1,0 24,0-50,-25 51,25-26,0 25,0 0,0-24,0 24,0 0,0 0,0 1,0-1,0 0,0 0,0 0,0 1,-24 24,24-25,0 0,0 0,0 0,0 1</inkml:trace>
  <inkml:trace contextRef="#ctx0" brushRef="#br0" timeOffset="76048.8381">16718 3349,'0'-50,"0"25,25 25,0 0,0 0,0 0,-1 50,-24-25,0-1,0 1,0 0,-24-25,-1 0,0 0,25-25</inkml:trace>
  <inkml:trace contextRef="#ctx0" brushRef="#br0" timeOffset="76753.4446">17214 3225,'0'24,"0"1,0 0,0 0,0 0,0-1,0 1,0 0,-24 0,-1-25,0 0,0-25,25 0,0 0</inkml:trace>
  <inkml:trace contextRef="#ctx0" brushRef="#br0" timeOffset="77797.6603">17537 3349,'25'0,"-25"24,25 1,-25 0,0 0,0 0,0-1,0 1,-25-25,0 0,0 0,25-25,0 1,0-1,0 0,0 0</inkml:trace>
  <inkml:trace contextRef="#ctx0" brushRef="#br0" timeOffset="83832.1285">19571 2183,'-25'0,"0"0,-24 0,24 0,0 25,-25-1,26-24,-26 25,0 0,26-25,-1 25,-25-25,25 25,1-25,-26 0,25 0,0 24,1-24,-1 0,0 25,0-25,0 0,1 25,-1 0,0-25,0 25,0-1,1 1,24 0,-25 0,25 0,-25-1,0 1,25 0,-25-25,25 25,-24 0,-1-25,25-25,25 25,-1-25</inkml:trace>
  <inkml:trace contextRef="#ctx0" brushRef="#br0" timeOffset="85213.0365">18628 2381,'-24'0,"24"25,-25 0,25 24,0 1,0 0,-25-50,25 24,0 1,0 0,-25-25,0 25,25 0,0 0,-25-1,50-24,0 0,0 0,0 0,0 0,-1 0,1 0,0 0,25 0</inkml:trace>
  <inkml:trace contextRef="#ctx0" brushRef="#br0" timeOffset="96326.0339">19248 1885,'0'25,"0"0,0 0,0-1,0 1,0 0,0 25,0-26,0 26,0-25,0 0,0-1,0 1,0 0,25-25,-25 25,25 0,0 24,0 1,-1-25,1 24,-25 26,0-1,25 50,0 0,-25 25,25-50,-1-49,1 24,-25-49,25-25,-25 50,0 24,0-24,0-1,0-24,0 0,0 0,0-1,0 26,0 0,0-1,0 26,0-1,0-24,0-1,0-24,0 25,0-1,-25 51,25 98,0-24,0-26,0 1,0-49,0-1,0-50,0 1,0 0,0-1,0 1,0-1,0-24,25-50,0 50,0 0,0 0,24 0,-24-1,25 1,24-25,-49 0,0 0,-1 0,26 0,-25 0,0 0,-1 0,1 0,25 0,-25 0,24 0,-24 0,0 0,0 0,-1 0,1 0,0 0,0 0,0 0,-1 0,26 0,24 0,50-25,50-24,-25-26,0 1,-25 24,-50 1,25 49,1 0,-1-50,-25 25,-24 1,0-1,-1 0,-49 0,25 0,-25 1,0-26,0 0,0-74,0-25,-25-123,-49-26,24-74,-24 49,24 75,25 0,0 75,-24-1,24 50,25 0,0 25,0 24,0 51,0-1,0-25,0-24,0-1,-25 1,25 0,0 24,0 0,0 25,-25 25,1 0,-1 0,0 0,-49 0,24 0,0 25,1 0,-1 0,-24-25,24 0,1 0,-1 0,0 25,1-25,-26 25,26-1,-1-24,0 50,-24-25,24-25,1 49,-1-49,1 50,-1-25,0 24,1-24,-1 0,1 0,24-25,-25 25,1-25,24 24,0 1,-25-25,1 25,-1-25,25 0,1 0,-1 0,0 0</inkml:trace>
  <inkml:trace contextRef="#ctx0" brushRef="#br0" timeOffset="97488.3931">22175 2604,'0'50,"-24"-25,-1 0,0 24,25-24,0 0,25-25,0 0,-1 0,1 0,25 0,-25 0,-25 25,24-25,-24 25,25-1,-25 1,0 0,0 0,0 0,-25-1,1-24,24 25,-25-25</inkml:trace>
  <inkml:trace contextRef="#ctx0" brushRef="#br0" timeOffset="98599.7847">22399 2803,'0'0,"24"25,-24 24,25 1,0-25,-25 24,50-24,-50 0,24-25,1 25,-25 0,0-1,25-24,-25 25,0 0,0-75,0 1,-25 49,25-50,-49 25,49 1,-25-1,25 0,-25 0,0 0,25 1,-49-1,49 0,-25-25,25 26,0-1,25 0,24 25,26-25,-51 25,1 0,0 0,0 0,-25 25,0 0,0 0,0-1,0 1,0 0,0 0,-25-25,25 25,-25-25,0 24,1-24</inkml:trace>
  <inkml:trace contextRef="#ctx0" brushRef="#br0" timeOffset="100913.5006">22771 2580,'0'-25,"-25"25,25 25,-25-1,25 1,0 0,0 0,0 0,0 0,0-1,25-24,0 0,0 0,-25-24,0-26,-25 0,25 25,0 1,25 48,-1 1,1-25,-25 25,25-25,0 25,0 0,-1-25,-24-25,0 0,0 0,0 0,0 1,0-1,25 25,0 0,0 0,0 0,-25 25,0-50,0-25,0 25,24 25,1 0,0 0,0 0,0 0,-1 0,1 0,0 0,0 0,0 0,-1-24,1 24,0 0,0 0,0 0,-25 24,0 1</inkml:trace>
  <inkml:trace contextRef="#ctx0" brushRef="#br0" timeOffset="114963.7255">20886 943,'0'0,"0"49,0 50,0 1,24 73,26 1,0 0,24 49,-49-25,24-24,-24-1,-25-49,25 50,0-25,0 0,-25-75,24 1,-24-51,25 1,-25 0,25 0,0 0,24 49,1-24,-25-1,24 1,-24-1,0 1,49 0,-49-1,25-24,-25 50,24-51,1 1,0 25,-1-1,26 26,-26-26,-24-24,49 50,-24-75,0 49,-26-24,26 25,-25-50,24 24,26 1,-26-25,26 25,-26-25,1 25,0 0,-25-25,-1 0,1 24,0-24,0 0</inkml:trace>
  <inkml:trace contextRef="#ctx0" brushRef="#br0" timeOffset="119762.6839">21158 1141,'0'25,"0"0,0 24,0 1,0 24,0 25,0 50,0 0,0 50,25 49,25 24,24-48,-24 49,24-50,-24-25,49-74,-49 0,24-49,-24-26,-1 1,1 0,24-26,-24 26,0-25,-1-25,-24 0,-25 49,0-24,50 0,-1 49,26-24,-1 24,25 1,-24-1,24 1,-50-1,1-49,0 24,-25-49,-1 25,1 0,0-25,0 0,-25 25,25-25,-1 0,1 0,-99 0,-25-50,24-24,-49-1,0 1,50-25,24 49,-24-49,24 49,0-24,26 24,24-24,0 49</inkml:trace>
  <inkml:trace contextRef="#ctx0" brushRef="#br0" timeOffset="124120.1335">19025 2183,'0'25,"0"-1,0 26,0 24,0-24,0 0,0 24,0-24,0 24,0 25,25-24,-25 24,25 25,-25-50,0 1,25-1,-25-49,0 0,0 24,0 26,0-1,0 50,0 75,0 24,24 0,-24-49,25-25,0-75,-25 0,0-49,25 0,-25 0,25-25,-1 0,1 0,0-25,25 25,24 0,-24 0,-1 0,1 0,-25 0,0 0,49 0,-49 0,24 0,-24 0,0 0,0 0,0 0,-1 0,1-25,0 25,0-25,0 25,-25-24,24 24,-24-25,25 0,-25 0,50 0,-50-24,25-1,-1 25,-24-24,0 24,0 0,0-24,0-26,0 26,0-26,0-24,0-25,-49 0,24-25,0 0,0 75,25-1,0 1,-24-25,24 0,-25-1,25 26,0-25,-25 0,25 49,0-25,0 26,0-26,0 26,0-1,0 1,0-1,0-24,0 24,0 25,0 0,0 1,-25 24,0 0,-24 0,24 0,-25 0,1-25,24 0,0 25,0 0,1-25,-26 25,25 0,0 0,-24 0,24 0,0 0,0 0,0 0,1 0,-1 25,0 0,-25 0,26-1,-1 1,0 0,25 25,0-26,-25 26,-24-50,-1 25,25 0,0-25,-24 0,24 0,0 0,0 0</inkml:trace>
  <inkml:trace contextRef="#ctx0" brushRef="#br0" timeOffset="127497.9053">16842 2332,'25'0,"0"0,0 0,0 0,-1 0,1 0,0 0,-25-25,25 0,0-25,-25 26,0-1,24-25,1 25,-25 1,25-1,-25 0,25 0,0 25,-25-25,24 25,-24-24,25-1,-25 0,0 0,25 25</inkml:trace>
  <inkml:trace contextRef="#ctx0" brushRef="#br0" timeOffset="154548.0313">20762 1166,'0'49,"0"1,0-25,0 24,0 26,0-26,0 26,0-1,24 50,26-24,24 48,-24-73,-25 49,0-75,24 1,-49-25,25-25,0 25,0-25,-1-25,-24 74,0 26,0-26,0 1,0 0,0-1,0 1,25 0,-25-1,0 1,50 24,-25-24,-1-1,1-49,0 25,0-25,-25 25,25 49,24 50,-24-49,49 49,-24-25,24 25,-24-25,-50-24,50-26</inkml:trace>
  <inkml:trace contextRef="#ctx0" brushRef="#br0" timeOffset="158915.1983">22696 3423,'25'-25,"25"-49,24 24,1 1,49-51,-25 1,-25 25,-24 49,-1 0,-24 0,0 1,-25-1,0 0,25 25,-25-25,25 25,-25-25,24 25,1 0,-25-24,0 48,0 1,0 0,0 0,-25 0,25-1,0 1,-24-25,24 25,0 0,-25 24,25-24,-25 0,25 0,-25-25,25 25,-25-1,25 1,-24 0,24 0,-25-25,25 25,-25-25,25 24,0 1,-25-25,25 25,-25-25,1 0,-1 0,25-25,-25 25,25-25,-25 25,0-24,1 24,-1-25,-25 0,50 0,-25 25,25-25,-24 25,-1 0,25-24,0-1,-25 25,25 25,25-25,0 24,-1 1,-24 0,25-25,0 25,-25 0,25-1,-25 1,0 0,0 0,25 0,-25-1,24 26,-24-25,0 0,25-25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13T10:18:40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9971 10294,'25'0,"-25"50,25-1,0 26,-25-51,0 26,25-25,-25 0,0-1,0-48,0-1,0-25,0 25,0 1,-25 24,25-25,0 0,0 0,-25 25,25-25,-25 1,0-1,25 0,-24 25,24-50,-25 1,25 24,0-25,0 26,0-26,0 25,0 0,25 0,-1 1,1 24,0 0,25 0,-1 0,-24 0,0 0,25 0,-26 24,-24 1,0 0,0 0,0 0,0 0,-24 24,-1-24,0-25,-25 0,50 25,-24-25,-1 0,0 25,0-25</inkml:trace>
  <inkml:trace contextRef="#ctx0" brushRef="#br0" timeOffset="627.5679">10567 9674,'0'49,"0"1,0 24,0 26,0-26,0 25,0-49,0 24,0-49,0 25,0-1,0-24,0 0</inkml:trace>
  <inkml:trace contextRef="#ctx0" brushRef="#br0" timeOffset="1703.9149">10815 9823,'25'24,"-1"-24,-24 25,25 25,0-25,-25 24,25 1,0 0,-25-26,24 26,-24-25,0 0,0-50,-24-50,-26-49,25 25,0 25,25 24,0 0,-24 26,48 24,26 0,24 24,1 26,24 0,-49-26,-1 26,1-25,-25-25,0 25,-25-50,-25-25,25 1,-25-26,0 26,0-1,25 0,0 26</inkml:trace>
  <inkml:trace contextRef="#ctx0" brushRef="#br0" timeOffset="2491.0241">11633 9128,'0'25,"0"0,0 24,0-24,0 25,0-25,0 49,0-24,0 24,0 0,0 1,0-1,0-49,0 0,0 0,25-25,-25 24,0 1,25 25,0-25,-25-1,0 1,25-25,-1 0</inkml:trace>
  <inkml:trace contextRef="#ctx0" brushRef="#br0" timeOffset="3626.0957">11881 9178,'25'25,"0"24,-25 26,25-1,0 0,-1 1,1-26,-25-24,25 0,-25-50,0-24,-25-51,0 26,-24 24,49 1,0 24,-25-25,50 50,49 0,1 25,-26 0,1 25,0-26,-26 26,26-25,0 0,-50-1,24-24,-24-24,-24-51,24 1,-50-1,25 26,0-1,25 25,-24-24,24 24,0-25,0 25</inkml:trace>
  <inkml:trace contextRef="#ctx0" brushRef="#br0" timeOffset="4995.4443">12452 9227,'25'25,"0"-25,-1 0,-24 25,25-25,0 0,0 0,-25-25,0-24,0 24,0 0,0 0,0 0,0 75,0 0,25-26,-1-24,1 25,0-25,-25 25,25 0,-25 0,25-1</inkml:trace>
  <inkml:trace contextRef="#ctx0" brushRef="#br0" timeOffset="10579.143">2257 10368,'0'0,"0"25,0 0,75-25,49 0,-25 0,25 25,-25-25,-24 0,-1 0,0 25,1 24,-26-49,1 50,0-25,-26-25,1 0,0 0</inkml:trace>
  <inkml:trace contextRef="#ctx0" brushRef="#br0" timeOffset="11371.5076">3026 10418,'25'0,"0"0,49 25,-24 0,-1-1,26 1,-50-25,-1 0,-24 25,0 0,0 0,-24-25,-26 24,25 1,-24-25,24 25,0 0,-25-25,50 25,-24-25,24 24</inkml:trace>
  <inkml:trace contextRef="#ctx0" brushRef="#br0" timeOffset="32363.4009">3150 10319,'25'0,"0"0,0 49,49-49,-49 50,0-50,-25 25,0 24,0-24,24 0,1 25,-25-26,25-24,-25 25,25 0,0-25,-25 25,-25-25,-25 25,25-1,1-24,-1 0,25 25,-25-25,0 0,0 25,25 0,-24-25,-1 0,0 0,25 25,0-50,0 0,0 0,0 0,0 1,25-1,0 25,-25-25,0 0,0-24,0 24,0 0,0-25,0 26,0-26,0 25,0 0,0 1,0-1,0 50,0-1,0 1,0 0,0 25,0-26,0 1,0 0,0 0,0 0,0-1,24-24,1 0,0 0,0 0,0 0,-1 0,1 0,-25-24,-25-26,1 50,24-50,-25 26,25 48,0 1,0 0,0 0,0 0,0-1,0 1,-25-25,25 25,0 0,0 0,-25-25,25 24</inkml:trace>
  <inkml:trace contextRef="#ctx0" brushRef="#br0" timeOffset="35962.2534">5209 10914,'0'0,"0"25,-25-25,0 25,1-1,-1-24,25 25,-25-25,50 0,24 0,26 0,-26 0,51 0,-26 0,0 0,26 0,-1 0,0 0,-24 0,-26-25,26 25,-1 0,-24 0,-26 0,26 0,-25 0,0 0,-1 0,26 0,-25 0,0 0,-1 0,26 0,-25 0,0 0,-1 0,1 0,0 0,0 0,0 0,-1 25,1-25,0 0,0 0</inkml:trace>
  <inkml:trace contextRef="#ctx0" brushRef="#br0" timeOffset="40270.9938">12675 10096,'0'24,"-25"1,25 0,0 0,0 0,0-1,0 26,0-25,0 0,0 24,0 1,0 24,0 1,0-1,0 0,0-24,0 24,0 26,0 24,0 0,0-25,0 50,25-50,-25-25,25 1,0-1,-25-49,25 0,-1 0,1-25</inkml:trace>
  <inkml:trace contextRef="#ctx0" brushRef="#br0" timeOffset="44400.9954">10964 10220,'49'0,"1"0,-1 0,1 0,25 0,-26 0,26 0,49-25,-50-25,50 25,-25-24,-24-1,-1 25,-24 0,-50 1,24 24,1 0,0 0,0 0,0 0,-1-25</inkml:trace>
  <inkml:trace contextRef="#ctx0" brushRef="#br0" timeOffset="50845.4808">10096 9649,'0'-25,"0"0,0 1,0-1,0 0,0 0,0 0,0-49,0 0,0-26,24 26,-24 24,25-24,-25 24,0 25,0-49,25 49,-25 0,25-24,-25 24,25 0,-1 25</inkml:trace>
  <inkml:trace contextRef="#ctx0" brushRef="#br0" timeOffset="55074.4551">10096 9674,'0'0,"-25"0,0-25,25 0,-25-24,0-1,0-24,1-26,-26-24,25 50,0-25,25 49,-24-24,24 49</inkml:trace>
  <inkml:trace contextRef="#ctx0" brushRef="#br0" timeOffset="56011.5939">10096 9649,'-25'0,"0"0,-50 0,51 0,-26 0,0-25,1 0,-1-24,25 24,-24 0,49 0,-25 25,25-24,0-1,-25 0,25 0,-25 0,1 1,24-1,-25 0,0 0,25 0,0 1,-25 24,25-50,-25 50,25-25,0 0,0 1,-24-1,-1 0,25 0,0 0</inkml:trace>
  <inkml:trace contextRef="#ctx0" brushRef="#br0" timeOffset="57664.4471">9996 9674,'-25'0,"1"0,-1 0,0 0,0 0,-49 0,24 0,1 0,-26 0,26 0,-26-25,1 0,-25-24,74-1,0 50,0-25</inkml:trace>
  <inkml:trace contextRef="#ctx0" brushRef="#br0" timeOffset="58558.6556">11063 9327,'0'-25,"0"-25,0 1,0-1,0 25,0-24,49-1,-24-25,25 1,0-25,-26 49,26 25,-25-24,0 49,-25-25,0 0,0 0,0 1,0-1,0 0,0 0,0 0</inkml:trace>
  <inkml:trace contextRef="#ctx0" brushRef="#br0" timeOffset="59654.8248">11038 9178,'-25'0,"25"-25,0-25,0-49,0-25,0-50,0 50,0-24,0 73,0 26,0 24,0 0,0 0,25 0</inkml:trace>
  <inkml:trace contextRef="#ctx0" brushRef="#br0" timeOffset="60649.2984">10939 9128,'-25'-25,"25"1,-25 24,0-50,1 25,24-25,-25 26,25-1,-25 0,25 0,0-24,-25 24,25 0,-25 0,25 0,0 1,-24-1,-1 0,25-25,0 26,0-1,0 0,0 0,0-24,0 24,0 0,0 0</inkml:trace>
  <inkml:trace contextRef="#ctx0" brushRef="#br0" timeOffset="65215.3987">8706 8880,'0'50,"0"49,0 25,25 0,25 0,-1-25,-49 25,50-74,-50-1,25-24,-25 25,0-25,25-1,-25 1,0 0,24-25,1 0,0 0,25-74,-1 24,1 0,49-24,25 0,-74 49,49-25,0-24,-24 49,-1-49,50 24,0 0,-25 1,50-1,-50 25,50 1,-25-1,25-25,0 0,24 1,26-26,24 26,0-1,-74 25,0-24,-25-1,0 25,-49 25,-1 0,-24 0,24 0,-49 0,24-24,1-1,-25 25,0 0,-1-25,-24 0,25 0,0 25,0-49,-25-1,0 25,0-49,0 0,0-26,-50-49,1 25,-1-24,0 73,50-49,-24 50,24 24,-25 25,25 1,-50 24,1 0,-1 0,0 0,-24 24,-75 1,-25 25,-123 74,-199 74,-124 1,-1 24,76-25,49-74,223-24,74-1,51-74,73 24,50-24,-24-25,24 0</inkml:trace>
  <inkml:trace contextRef="#ctx0" brushRef="#br0" timeOffset="78656.8735">9971 11237,'0'24,"0"1,0 0,0 0,0 24,0 1,0-25,0 0,0 24,0-24,0 0,0 0,0-1,0 1,25-25,0 25,0-25,0 0,0 25,49-25,-49 0,24 0,-24 25,25-25,-25 24,-1-24,26 0,24 0,-24 0,24 0,1 0,-1 0,1 0,-1 0,0 0,1 0,-1 0,1 0,-26 0,26 0,-26 0,26 0,-26 0,26 0,-26 0,-24 0,50 0,-26 0,1 0,-25 0,-1 0,51 0,-50 0,-1 0,1 0,0-24,0 24,0 0,-25-25,0 0,0 0,0 0,0-24,0-1,0 1,0 24,0-25,0 1,0 24,0 0,0 0,0 0,0 1,0-1,-25 0,-25 25,25 0,-49-25,24 0,1 25,-26 0,26 0,-26 0,1 0,-25 0,0 0,-1 0,-24 0,50 0,-1 0,26 0,-1 0,-24 0,24 0,1 0,-1 0,0 0,1 0,-1 0,1 0,24 0,-25 0,25 0,1 0,-1 0,0 0,0 0,0 25,1-25,-1 25,25 0,0 0,-25-25,25 24,0 1,0 0,-25-25,25 25,-25-25,1 0,24 25,-25-25,0 0,0 0</inkml:trace>
  <inkml:trace contextRef="#ctx0" brushRef="#br0" timeOffset="80596.4127">11311 10765,'0'25,"0"25,-25-26,0 1,25 25,-24-25,-1-1,25 1,-25-25,25 25,0 0,0 0,0-1,0 1,0 0,0 0,0 0</inkml:trace>
  <inkml:trace contextRef="#ctx0" brushRef="#br0" timeOffset="81756.7892">11088 11013,'0'25,"0"0,24-25,-24 25,0-1,0 1,0 0,25-25,-25 25,0 0,25-25,0 0,0 0,0 0,-1-50,1 50,0-25,0 0,0 1,-1 24,-24-25,25 25</inkml:trace>
  <inkml:trace contextRef="#ctx0" brushRef="#br0" timeOffset="85780.0606">11063 10914,'0'25,"0"0,25-1,-25 1,24-25,1 0,0 0,0 0,0 0,0 0,-1 0,1 0,-25-25,25 25,0-24,0 24,-1 0,1 0,-25-25</inkml:trace>
  <inkml:trace contextRef="#ctx0" brushRef="#br0" timeOffset="90055.5074">12601 11261,'0'25,"0"0,0 0,0 0,0-1,0 1,0 0,0 0,0 0,25-25,-1 24,1-24,-25 25,25-25,25 0,-1 0,-24 25,0-25,24 25,-24-25,0 0,0 0,24 0,-24 0,25 0,-25 0,49 0,-49 0,0 0,0 0,24 0,-24 0,0 0,24 0,1 0,0 0,-1-25,1 0,-1 25,1 0,-25 0,0 0,24 0,1-25,-25 25,24-24,1 24,24 0,-24 0,24 0,-24-25,24 25,-24 0,0-25,-1 25,-24 0,0-25,24 25,-24 0,0 0,25 0,-1 0,1 0,-1 0,-24 0,0 0,49 0,-49 0,0-25,25 25,-26 0,1 0,0-24,25 24,-1 0,-24-25,0 25,0 0,-1 0,-24-25,0 0,0 0,0 1,0-1,0 0,0 0,-24 0,24 0,0 1,0-1,0 0,0 0,-25 0,0 25,25-24,-25 24,0 0,1-25,-1 0,0 25,-25 0,26-25,-26 0,0 25,26 0,-26 0,25 0,-24 0,24 0,-25 0,25 0,-24 0,24 0,-25 0,1 0,-1 0,25 0,1 0,-51 0,50 0,-24 0,24 0,-25 0,25 0,-24 0,-1 0,-24 0,24 25,-24-25,24 25,1-25,-1 0,0 25,1 0,-1-25,1 0,24 24,-50 1,51 0,-26-25,0 0,1 25,-1-25,25 25,0-25,-24 0,-1 24,25-24,1 25,-1-25,-25 25,25 0,-24 0,24-25,0 0,0 0,1 25,-1-25,25 24,-25-24,0 25,0-25,1 0,24 25,0 0,0 0,0-1</inkml:trace>
  <inkml:trace contextRef="#ctx0" brushRef="#br0" timeOffset="91987.2794">13841 10344,'0'24,"0"1,0 0,0 0,-25 0,25-1,-25 26,25 0,0-26,0 1,0 0,0 0,0 0,0-1,0 1,0 0,0 0,25-25</inkml:trace>
  <inkml:trace contextRef="#ctx0" brushRef="#br0" timeOffset="92716.9646">13643 10666,'0'25,"24"0,-24-1,25 1,0 0,0-25,0 0,-1 0</inkml:trace>
  <inkml:trace contextRef="#ctx0" brushRef="#br0" timeOffset="95654.3802">15652 10939,'0'25,"0"24,-25 1,25 24,0 1,0-1,0-24,0-1,0-24,0 0,50-25,24 0,-24 0,24 0,0 0,75 0,-50 0,-24-25,24 0,25 1,-25 24,-24 0,24-25,-25 0,1 25,-1-25,-24 25,24 0,1 0,-26 0,1 0,-1 0,1 0,0 0,-1 0,26 0,-26 0,26 0,-50 0,24 0,1 0,-25 0,24 0,-24 0,0 0,24 0,-24 0,0 0,0 0,24 0,-24 0,0 0,0 0,-25-25,25 1,-1 24,-24-25,0-25,0 0,0 26,0-1,0-25,0 25,0 1,0-1,0 0,0 0,-24 25,-1-25,0 25,0 0,0 0,1 0,-51 0,50 0,-24 0,24 0,-25 0,-24 0,24 0,1 0,-26 0,1 0,-1 0,1 0,24 0,-24 0,24 0,-24 0,24 0,-24 0,0 0,24 0,-24 0,24 0,-24 0,-1 0,26 0,-26 0,1 0,24 25,-24 0,-1-25,26 0,-26 25,1-25,-1 25,1-1,49-24,0 0,-24 25,24-25,0 0,0 0,25 25,-24-25,-1 0,0 0,25 25</inkml:trace>
  <inkml:trace contextRef="#ctx0" brushRef="#br0" timeOffset="96813.3269">17165 10145,'0'25,"0"0,0 0,-25-1,25 26,-25 0,25 24,0-24,0-1,0 1,0-25,0 24,0-24,0 0,0 0</inkml:trace>
  <inkml:trace contextRef="#ctx0" brushRef="#br0" timeOffset="98009.1842">17041 10592,'0'24,"0"1,0 0,0 0,25-25,-25 25,24-1,-24 1,25-25,0 0,0 0,-25-25,25 1,-25-1,0 0,24 25,-24-25,0 0,25 25,-25-24,25 24,-25-25,0 0</inkml:trace>
  <inkml:trace contextRef="#ctx0" brushRef="#br0" timeOffset="101425.539">9500 12254,'0'24,"25"1,25 0,24-25,-49 25,0-25,-1 0,1 0,0 0,0 0,0-50,24 25,-24-24,25-1,-26 25,1 0,0 1,0 24,25 0,-26 0,1 0,0 0,-25 24,25 1,-25 0,0 0,0 0,0 0,0-1,0 1,0 0,0 0,0 0,25-25,-1 0,26 0,0 0,49-25,25-25,25 25,-1 1,-48 24,24-25,-25 25,0 0,25 0,25 0,0 0,74 0,-25 0,1 0,-1 0,26 0,-26 0,25 0,-24 0,-26 0,-98 0,-26 0,-24 0,50 0,49 0,49 0,100 0,25 0,49-25,75-50,-75 1,-49-25,-26 49,-48 1,-51 24,1 0,-25 0,-50 25,-25-25,26 25,-1 0,-25 0,1 0,-1 0,-49 0,25 0,-26 0,26 0,-25 0,49 0,-49 0,0 0,0 0,-1 0,1 0,25-24,-25 24,49 0,-49-25,24 0,-24 0,50 0,-51 1,26-1,24-25,-49 25,0 1,-25-1,0 0</inkml:trace>
  <inkml:trace contextRef="#ctx0" brushRef="#br0" timeOffset="106428.4331">11559 10616,'0'25,"50"-25,-1 0,26 0,49 0,0 0,49-25,-49 1,0 24,-49 0,-1 0,25-25,-24 25,-1 0,25-25,50 0,0 25,50-49,-51 24,1 0,-50 0,-49 25,-25 0,0 0,49 0,-24 0,49 0,-25 0,25 0,-24 0,-25 0,24 0,-49 0,0 0,-1 0,1 0,0 0,25 0,-26 25,1-25,25 0,24 25,-24-25,-25 25,24-1,-24-24,0 0,0 0,-1 0,51 0,24 0,75 0,-25 0,49-24,0 24,-49 0,25 0,-25 0,-75 0,-24 0,-1 0,-24 0,0 0,0 0,24 0,26 0,24 0,75 0,-26 0,26 0,-25 0,-25 0,-25 0,-49 0,-1-25,1 25,0 0,-26 0,26-25,0 25,-1-25,-24 25,0 0,24 0,-24 0,0 0,0 0,0 0,-25-25,24 1</inkml:trace>
  <inkml:trace contextRef="#ctx0" brushRef="#br0" timeOffset="108048.1622">18058 10170,'25'0,"-1"0,51 25,-26 0,-24-25,25 0,-1 0,-24 0,0 0,0 24,0-24,-25 25,24-25,1 0,0 0,0 0,0 0,0 0,-25 25,0 0,-25 0,-25-1,25-24,25 25,-49-25,49 25,-50 0,25-25,25 25</inkml:trace>
  <inkml:trace contextRef="#ctx0" brushRef="#br0" timeOffset="112661.8303">18752 10765,'0'0,"0"25,0 0,0 0,0-1,0 1,0 0,0 0,0 0,0-1,0 1,0 0,0 0,0 24,0-24,0 0,0 0,0 0,25-25,0 0,0 0,0 0,-1 0,1 0,0 0,0 0,24 0,-24 0,0 0,0 0,0 0,-1 0,1 0,0 0,25 0,-1 0,-24-25,25 25,-26 0,26-25,0 25,-26 0,1 0,25 0,0 0,-1 0,26 0,-1 0,0 0,-24 0,-25 0,49 0,-49 0,0 0,0 0,49 0,0 0,-24-25,24 25,1 0,-26-25,26 25,-26 0,1 0,0 0,24 0,-24 0,24 0,1-24,-26 24,-24 0,25 0,-1 0,-24-25,0 0,24 25,1 0,0-25,-1 25,-24 0,49-25,-24 25,0 0,-26 0,26 0,0-24,-1 24,1 0,-25 0,24-25,-24 25,0-25,0 25,0 0,-1 0,1-25,-25 0,25 25,0 0,0-24,-1-1,-24 0,0 0,0 0,0 1,0-1,0 0,0 0,0 0,0 1,0-1,0-25,0 25,0 1,0-1,0 0,0 0,-24 25,-26 0,25 0,0 0,-49 0,24 0,-24 0,0 0,-1 0,1 0,-1 25,26-25,-1 25,25-25,-49 25,24-25,1 24,-1 1,0-25,1 0,-1 0,1 0,-1 25,0 0,1-25,-26 25,26-25,-1 0,0 0,1 24,-1-24,-24 0,24 0,25 0,-24 25,24-25,-49 0,24 0,25 0,0 0,1 0,-1 0,0 25,0-25,0 0,-24 0,-1 0,25 0,-24 25,24-25,-25 0,1 0,-1 0,25 0,1 0,-26 0,0 25,25-25,-24 0,-26 24,26 1,24-25,0 0,-24 25,24-25,0 0,0 25,0-25,1 0,-1 0,0 0,0 0,0 0,1 0,-1 0,0 0,0 0,25 25,-25-25,1 0,-1 0,0 0,25 24</inkml:trace>
  <inkml:trace contextRef="#ctx0" brushRef="#br0" timeOffset="114769.1663">20712 9079,'-25'24,"0"1,-49 25,24 49,-24-25,24 50,1-49,24-1,0-24,25-1,0 1,-25 0,25-1,0-24,0 0,0 0,0-1,0 26,0-25,0 0,0 24,0 26,0-50,0-1,0 1</inkml:trace>
  <inkml:trace contextRef="#ctx0" brushRef="#br0" timeOffset="115549.1767">20117 9971,'0'25,"0"25,0-25,49 49,-49-24,25-1,0-24,-25 0,25-25,-1 0,1-50,25 26,-25-1,-1 0,1 0,0 0</inkml:trace>
  <inkml:trace contextRef="#ctx0" brushRef="#br0" timeOffset="183219.4079">3919 12129,'-25'0,"1"50,24-25,0 25,-25-1,0-24,25 25,0-26,0 26,0 0,0-1,0-24,0 0,0 0,0-1,0 26,0-25,0 24,0 1,0-25,0 24,0 1,0-25,0 0,25-1,0 1,-1-25,1 25,0 0,49-25,1 0,24 25,0-25,25 0,50 0,-1 0,1-50,-25 0,-25 50,-25 0,0 0,-24 0,24 50,-49-25,49 24,25 1,-50-25,26-25,-76 0,51 0,-50 0,74 0,74 25,51-25,49 25,-75-25,0 0,-74 0,-24 0,48 24,-24 26,0-25,-24-25,-26 25,1-25,-1 0,-24 0,-1 0,-24-25,25 25,-26 0,26 0,-25 0,0 0,24 0,-24 0,0 0,0 0,-1 0,1 0,0 0,25 0,-26-25,1 0,25 25,-25-25,24 1,1 24,-25-25,24-25,-24 50,0-25,0 25,0-25,-25 1,24 24,-24-25,0-25,0 1,0 24,0 0,0 0,0 0,0-24,0-1,0 1,-24-1,24 0,0 1,0-1,0 25,0 1,0-26,0 25,0 0,0-24,0 24,0 0,0 0,0 1,0-26,0 25,-25 25,0-25,0 0,0 1,1 24,24-25,-25 25,0 0,0-25,-25 25,26 0,-1 0,-25 0,25 0,-49 0,24 0,1 0,-1 0,-24 0,24 0,1 0,-1 0,-24 0,24 0,0 0,1 0,-1 0,1-25,-1 25,0 0,25-25,1 25,-26 0,25 0,0 0,1 0,-1 25,-25 0,-24-25,-25 0,-50 0,74 0,-24 25,25-25,-1 0,1 0,24 0,1 0,-1 0,0 0,26 0,-26 0,25 0,-24 0,24 0,-25-25,1 25,-1 0,0 0,1 0,-1 0,-24-25,-1 25,1 0,24 0,1 0,-26-25,1 25,24 0,25 0,1 0,-1 0,0 0,-25 0,-49 25,-50-25,-24 25,24-25,0 0,25 0,74 0,-24 0,24 0,26 0,-1 0,0 0,0 0,-24 0,24 0,0 0,0 25,0-25,1 25,-26-25,25 0,0 0,1 0,-1 0,0 0,0 0,0 0,1 24,-1-24,0 25,0-25,0 0,1 25,24 0,-25-25,0 0,0 0,0 0,1 0,-1 0,0 0,0 0,0 0</inkml:trace>
  <inkml:trace contextRef="#ctx0" brushRef="#br0" timeOffset="187522.7903">4465 13221,'0'25,"0"0,-25-1,25 26,0 24,0 1,0 74,0-50,0 0,0-25,0-49,0 0,0 25,25-26,-25 1,25 0,-1 0,-24 0,25-25,-25 24,25-24,-25 25,25-25,-25 25,25 0,-1-25,1 25,-25-1,25-24</inkml:trace>
  <inkml:trace contextRef="#ctx0" brushRef="#br0" timeOffset="188679.1296">4192 14089,'25'0,"24"0,26 25,-26 24,51 1,-76-25,1 0,0-1,0 1,0-25,-25 25,24-25,1 0,-25 25,25-25,0 0,0-50,-25 25,0 1,0-26,0-24,0 49,0 0,0-25,0 26,0-1,0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13T10:22:06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5159 7640,'25'0,"0"0,25 0,-1 0,1 0,-1 0,1 0,0 0,-1 0,1 0,-1 0,26 0,-1-25,1 25,-1 0,-24-25,24 25,-24 0,24 0,1 0,24 0,-25 0,1 0,-26 0,1 0,-25 0,49 0,-49 0,24 0,1 0,-25 0,25 0,-26 0,51 0,-50 0,24 0,-24 0,25 0,-1 0,-24 0,49 0,-49 0,0 0,0 0,-25-25,25 25,24 0,50 0,25-49,-24 24,48 0,-48 25,-26 0,-24 0,-1 0,1 0,0 0,-1 0,26 0,-26 0,1 25,-25-25,24 0,1 0,-1 25,-24 0,25-25,-1 0,-24 0,0 0,0 0,0 0,-1 0</inkml:trace>
  <inkml:trace contextRef="#ctx0" brushRef="#br0" timeOffset="32078.4531">3398 9723,'0'25,"25"-25,0 25,0-25,-1 0,1 0,0 25,25-25,-1 0,1 0,24 0,26 25,-1-25,-25 0,25 0,-49 0,0 0,-1 0,-24 0,25 24,24-24,0 0,26 0,-1 0,-25 0,1 0,-26 0,-24 0,0 0,-25 25</inkml:trace>
  <inkml:trace contextRef="#ctx0" brushRef="#br0" timeOffset="33108.9982">3919 11063,'25'0,"0"0,24 0,1 0,24 0,26 0,-26 25,25-25,25 0,-25 0,-24 0,-1 0,-24 0,24 0,-49 0,0 0</inkml:trace>
  <inkml:trace contextRef="#ctx0" brushRef="#br0" timeOffset="36094.758">4142 12477,'0'0,"0"-25,25 25,25 0,-1 0,26 0,-1 0,25 0,-24 0,49 0,50 0,-50 0,49 0,1 0,-50-25,25 25,-25 0,-50-25,50 25,-49 0,-1 0,-24 0,-1 25,1 0,-1-25,1 0,-25 0,0 0,-1 0,51 0,74 0,-25 0,-25 0,50 0,-50 0,0 0,-24 0,-1 0,0 0,1 0,-26 0,-24 0,25 0,-25 0,-1 0,1 0,50 0,-26 0,1 0,24 0,-24 0,0 0,-1 0,1 0,24 0,1 0,-1 0,0 0,-24 0,24 0,-49 0,25 25,-25-25,-1 25,1-25,0 0,25 0,-26 0,1 0,0 0,0 0,0 0,-1 0,1-25,0 25,0 0,-25-25,25 25,0 0,-1 0</inkml:trace>
  <inkml:trace contextRef="#ctx0" brushRef="#br0" timeOffset="39304.8464">6871 13419,'0'-24,"25"-1,49 0,-24 25,24 0,50-25,-49 25,49-25,-75 25,26-24,-51 24,1 0,25 0,-25 0,-1 24,26-24,-25 0,24 0,-24 0,0 0,0 0,0 0,-1 0,1 0,0 0,25 0,-1 0,-24 0,0 0,0 0,0 0,-25 25,24-25,1 0,0 0,0 0,0 0,-1 0,1 0,0 0,0 0,0 0,-1 0,1 0,0 0,-25-25,25 25,-25-24,0-1,25 25,-1-25,-24 0,25 25,-25-25,0 0</inkml:trace>
  <inkml:trace contextRef="#ctx0" brushRef="#br0" timeOffset="42937.7781">6176 14486,'0'0,"25"0,0 0,0 0,24 0,1 0,-25 0,0 0,24 0,-24 0,0 0,0 0,24 0,1 0,-25 0,-1 0,26 0,-25 0,24 0,-24 0,50 0,-1 0,1 0,-1 0,-24 0,-1 0,26 0,-51 0,26 0,0 25,-1-25,-24 0,0 0,24 0,1 0,24 0,1 0,-1 0,-24 0,-1 0,1 0,0 0,-1 0,-24 0,25 0,24 0,1 0,-1 0,0 0,-24 0,24 0,-24 0,0 0,-26 0,1 0,0 0,25-25,74 25,25-25,24 25,-49 0,-25 0,-24 0,-1 0,-24 0,-25 0,24 0,-24 0,25 0,-1 0,1 0,-1 0,1 0,0 0,-1 0,-24 25,0-25,0 0,-25 25,25-25,24 0,50 0,-24 0,-1 0,25 0,-49 0,0 0,-1 0,-24 0,0 0,0 0</inkml:trace>
  <inkml:trace contextRef="#ctx0" brushRef="#br0" timeOffset="61857.1206">14709 6499,'0'0,"50"-50,-1 50,1 0,-25 0,0 0,24 0,-24 0,-25 50,0-25,0 24,0 1,0-25,0 24,0 1,-25-25,25-1,0 1,0 0,25-25,25 0,24 0,0 0,1 0,-1 0,-24 0,-25 0,0 0,-25 25,0 0,-25 49,0 1,-25 24,1-25,24 50,-25-74,50 24,-25 1,25-26,0-24,0 25,0-26,75-24,-26 0,-24 0,25-24,0-26,-50 25,0 0,0 75,0 74,0 50,0 49,0 75,74 24,-49-24,24-1,1 26,0 49,49-50,-25 26,1-76,-1-23,0 23,-24-98,0-25,-50-100,0 75,0 149,24 75,26 73,-25 125,-25-124,25-50,-25-124,0-75,0-73,0-26,0-49,0 0,0-1,-25 1,0-25,-25 50,-24-25,-50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13T10:23:22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21530 9103,'50'0,"0"0,-26 0,51 0,-25 0,24 0,50 0,25-24,-50-26,25 25,0 25,25-25,-75 25,-24 0,0 0,-26 0,26 0,-25 0,49 0,75-25,99 1,198-51,150-74,49 75,-149 0,-124 74,-74 0,-50 24,-50 51,-24 24,-100 0,-24-99,24 0,25 0,100 0,-1 0,25-49,1 24,-26-25,-74 25,0 25,-74-49,-25 49,-1 0,26 0,0 0,-26 0,1-25,25 0,24 0,50 25,-49 0,-1-24,1-26,49-24,-50 49,50-50,-74 26,-1-26,26 51,-51-26,26 0,-50 26,0-26,25 25,-25 0,0 0,0-24,0-1,0 1,0-26,0-24,0 25,0-26,0-24,-25 0,25 50,0-25,0 0,0 24,-25-24,25 24,0-24,0 25,0-1,-25 26,25-26,0 26,0-26,0 26,0-1,-24 1,-1 24,0 0,0 0,0 0,1 25,-1 0,0 0,-25 0,-98 50,-76 0,-123-26,-25 26,-124 24,-25 1,174-50,49 24,25-24,100 25,73-26,26-24,74 25,0 0,-25 25,-74-26,-100 1,-173-25,-248-99,-149-25,50 50,173 49,174 0,149 25,74 0,50 0,49 0,1 0,24 0,0 0,-74 25,-25 24,-50-24,1 25,-1-25,75-1,0 1,-26 25,51-25,49-1,-24 1,49 0,-25-25,25 50,-25-50,25 24,0 26,0 0,-25 24,0-24,25 24,-24-24,-1-25,0 24,25 1,-25-25,25-1,-25 26,25-25,0 0,0 24,0 1,0-1,0 1,0 0,0-26,0 26,0 0,0-1,25 26,0 24,0 25,0-50,-1 1,1-26,0 26,0-26,0-24,-1 25,-24-25,25-1,0 26,0-25,0 0,-1-1,1 1,25 0,-25 0,24 49,-24-49,0 25,25-26,-26 1,-24 0,25 0,25 24,-25 1,24 0,-24-25,25-1,-26 1,1-25,0 0,25 0,-26 0,26 0,-25 0,0 0,-1 0,1 0,0 0,0 0,0 0,-1 0,1 0,0 0,25 0,-1 0,1 0,0 0,-26 0,26 0,-25 0,0 0,-1 0,-24-25,25 25,-25-24,25 24,0 0,0 0,-1 0,1 0,0 0,49 0,-24 0,0 0,-1 0,1-50,-1 50,26-25,-26-25,26 50,24-49,25 24</inkml:trace>
  <inkml:trace contextRef="#ctx0" brushRef="#br0" timeOffset="4596.2672">25152 4688,'0'50,"-25"24,0 25,25-24,-24 24,-1 50,-25 24,25-49,25 75,-49 24,24-24,0 24,0-25,0-49,25 25,0-50,0 25,-24-25,24-50,0 25,0-24,0-1,0 0,0 26,0 24,0 25,0-25,0-25,0-25,-25 1,25-26,0 1,0-25,0-1,0 26,0 0,0-26,0 26,0 0,0-1,0 1,0-25,0 24,0 1,0-25,0 0,0-1,0 1,0 0,-25-25</inkml:trace>
  <inkml:trace contextRef="#ctx0" brushRef="#br0" timeOffset="16895.8057">20241 9674,'0'49,"0"75,0 25,0 25,0-50,24 74,-24 1,25-26,-25 1,25-75,0-24,-25-26,0 26,0-1,0 50,0-25,0 1,0-1,0-25,0 1,0-26,0 26,0-26,0 1,0 0,0-26,0 1,0 0,0 0,0 0,25-25,-25 49,24-49,1 25,25 0,-25-25,-1 25,26-25,24 0,1 24,-25-24,-1 0,26 0,-26 25,26-25,-1 0,25 0,-24 0,24 0,-50 0,-24 0,0 0,25 0,24 0,125-49,98-26,75 26,-24 24,-100 25,0 0,-50 0,-74 0,25 0,-75 25,1-25,-50 0,24 0,-24 0,49 24,1-24,123 0,1 0,49-24,99-51,-49 26,-100-26,0 75,-24 0,-75 0,-24 0,-50 0,-1 0,26 0,0 25,49-25,74 0,51 0,73-25,-24-49,0 49,-75 0,-24 0,0 25,-75 0,-25 0,1 0,-26 0,-24 0,0 0,0 0,24-49,-24-51,74-48,-24 24,-26-25,1 50,0-1,-1 1,1 49,-50-24,50 49,-50 0,49 1,-24-1,0-25,0 1,24 24,-49-25,25 1,25-1,-50 0,0 1,0-1,0 1,0-1,0 25,0-24,0-1,0-24,0-1,0 1,0 24,0 25,0-24,0-1,0 25,-25 0,-25 1,25 24,-24-25,24 0,-49 25,24-25,0 25,1 0,-1 0,0 0,-24 0,24 0,1 0,-26 0,1 0,-50 0,25 0,0 25,-50 25,74-50,-24 49,49-49,26 25,-1-25,0 0,0 0,-74 25,-75 0,-98-25,-26 24,-49 1,-25 0,-1 25,76-1,74 1,49-25,25 24,75-24,49-25,-25 0,-74 0,-521 0,323 0,-1 0,51 0,48 0,51 0,49 0,49 0,1 0,24 0,25 0,1-49,-1 49,-50 0,1 0,-25 0,-50 0,50-25,-50 25,74 0,1-25,24 25,-24-25,0 25,-1 0,1 0,-1-25,1 25,24 0,1 0,-1-24,-24-1,49 0,0 25,-24-50,24 50,-25-25,25 1,0 24,1 0,-1 0,-25 0,25-25,1 25,-1 0,0 0,-25-25,26 25,-1-25,0 25,0 0,0 0,1 0</inkml:trace>
  <inkml:trace contextRef="#ctx0" brushRef="#br0" timeOffset="18390.067">23118 10244,'0'0,"25"0,-25 50,0-25,0 0,25 49,24 50,1 25,-1 24,1 1,-25-50,24 25,1 0,0-50,-1 0,-24-24,-25-51,0 1,0 0,0 0,0 49,0-24,0-25,0-1,0 26,0-25,0 0,0-1,0 1,0 25,25-50,-25 25,0 0,25-25</inkml:trace>
  <inkml:trace contextRef="#ctx0" brushRef="#br0" timeOffset="20286.206">26640 9897,'0'50,"0"-26,0 1,0 0,0 50,0-51,0 51,0-1,0 1,0-1,0 0,0 1,0-1,0 1,0-26,0 26,0-26,0 1,0-1,0 1,0 24,0-24,0 0,0-25,0 24,0 1,0-25,25-25,-25 24,0 1,0 0,0 0,0 0,0 24,0-24,0 0,0 0,0-1,0 1,0 0,0 0,0 0,0 24,0-24,0 25,25-26,-25 1,0 0,0 0,0 0,0-1,0 1,0 0,25-25</inkml:trace>
  <inkml:trace contextRef="#ctx0" brushRef="#br0" timeOffset="29664.2955">29617 10195,'0'-25,"25"0,-1 0,1 25,-25-24,25 24,25-25,-1 0,1 0,-1 25,1-25,0 0,-26 25,1-24,0 24,0-25,0 25,-1 0,-24-25,25 25,-25-25,25 25,0 0,-25-25,25 1,0 24,-1 0,-24-25,25 25,0 0,0-25,0 25,-1 0,1 0,-25-25,25 25,0 0,-25-25,25 25,-1 0,1 0,0-24,0 24,0 0,-1 0,1 0,0 0,0 0</inkml:trace>
  <inkml:trace contextRef="#ctx0" brushRef="#br0" timeOffset="31322.9967">29865 10071,'0'25,"25"-25,-1 0,-24 24,25-24,25 0,-25 25,-1-25,1 25,25-25,-25 25,24 0,-24-1,0 1,25 0,-26 0</inkml:trace>
  <inkml:trace contextRef="#ctx0" brushRef="#br0" timeOffset="32195.1593">30038 10468,'25'0,"50"0,24 0,50-50,0 0,-1 26,-73 24,-26 0,-24 0,0 0</inkml:trace>
  <inkml:trace contextRef="#ctx0" brushRef="#br0" timeOffset="32973.2952">30336 10567,'50'0,"-25"0,24 0,-24 0,25 0,-1 0,-24 0,0 0,0 0,-1 0,1 0,0 0,0 0,0 0,-1 0,1 0</inkml:trace>
  <inkml:trace contextRef="#ctx0" brushRef="#br0" timeOffset="49928.3138">9575 9971,'0'-24,"49"24,1 0,-1 0,26 0,-1 0,1 0,-26 0,1 0,-25 0,24 0,-24 0,0 0,0 0,0 0,-1 0,1 0,0 0,25 0,-1 0,1-25,-1 25,51 0</inkml:trace>
  <inkml:trace contextRef="#ctx0" brushRef="#br0" timeOffset="50861.4135">7615 9996,'0'0,"50"-25,74-24,0 24,0-25,-25 50,-49-24,-1 24,1 0,-25 0,24 0,-24 0,0 0,24-25,-24 25,0 0,0 0</inkml:trace>
  <inkml:trace contextRef="#ctx0" brushRef="#br0" timeOffset="52418.149">2034 9723,'0'0,"0"-24,50 24,-26 0,26 0,0 0,24 0,-24-25,-26 25,1 0,0 0</inkml:trace>
  <inkml:trace contextRef="#ctx0" brushRef="#br0" timeOffset="54548.2589">1736 8062,'25'0,"50"0,-1-25,-24 25,-1-25,-24 25,0 0,0 0</inkml:trace>
  <inkml:trace contextRef="#ctx0" brushRef="#br0" timeOffset="59010.5304">8855 9029,'25'0,"25"0,24 0,1 0,73 0,-24 0,50-25,-25 0,0-24,-75 24,25 25,-24-25,-26 25,1-25,0 25,-1 0,-24 0,0 0,0 0,24-25,-24 25,0-24,24 24,-24 0,0-25,25 25,-1 0,-24 0,0 0,0 0,-1 0,1 25,-25-1,25 1,-25 25,0-25,0 24,0-24,0 25,0-1,0-24,0 0,25 25,-25-1,25-24,-25 0,0 24,0-24,0 0,24 25,-24-26,0 1,0 25,0-1,0-24,0 25,0-25,0 24,0 1,-49-25,49 24,-25-49,0 50,0-50,1 25,-1-25,0 0,0 0,0 0,1 0,-1 24,0-24,0 25,0-25,1 0,-26 0,0 0,26 0,-1 0,-25 0,25 0,-24 0,24 0,-49 0,24 0,25 0,0 0,-24 0,-26 0,50 0,1 0,-1 0,-25 0,25 0,1 0,-1 0,-25 25,50 0,-25-25,-24 25,24-25,0 0,0 0,1 0,-26 0,25 0,0 0,-24 0,24 0,0 0,0 0,1 0,-1 0,0 25,-25-25,26 0,-1 0,0 24,0-24,0 0,0 0,1 0,-1 0,0 0,25-24,-25-1,25 0,-25-25,25 25,0 1,0-26,-24-24,24 24,0-24,0 49,-25 0,25-25,0 1,0 24,0 0,-25 0,25-24,0 24,0 0,0 0,0 1,0-1,0 0,0-25,25 50,-25-24,49 24,-49-25,25 0,25 25,-1-25,-24 0,25 1,-25-1</inkml:trace>
  <inkml:trace contextRef="#ctx0" brushRef="#br0" timeOffset="61566.4441">11757 8880,'0'0,"-24"0,-51 0,50 0,-24 0,24 0,-25 0,1 0,24 0,0 0,0 0,1 0,-26 0,-24 50,-26-26,51 26,24-25</inkml:trace>
  <inkml:trace contextRef="#ctx0" brushRef="#br0" timeOffset="62522.4189">11137 8756,'-25'25,"25"24,-49-24,49 0,-50 0,50 0,-25-1,1 1,-1 0,25 0,25-25,-1 25,1-25,-25 25,50-25,-25 49,-1-49,26 25,-25 0,0-25,0 0,-1 0</inkml:trace>
  <inkml:trace contextRef="#ctx0" brushRef="#br0" timeOffset="64083.1359">10889 10120,'25'0,"0"0,24 0,-24 0,0 0,0 0,24 0,-24 0,0 0,25 0,-1 0,1 0,-25 0</inkml:trace>
  <inkml:trace contextRef="#ctx0" brushRef="#br0" timeOffset="65804.5232">11088 9971,'-25'0,"0"0,0 0,0 0,-24 50,-1-25,25 0,-24 0,24-25,0 24,0-24,25 25,-24-25,24 25,24-25,1 25,0 0,0-25,0 24,-1 1,1-25,-25 25,25-25</inkml:trace>
  <inkml:trace contextRef="#ctx0" brushRef="#br0" timeOffset="76869.364">6102 8781,'25'0,"0"0,24 0,1 0,-1 0,1 25,0-25,24 0,-24 0,-1 0,26 0,-26 0,1 0,-25 0,-1 0,1 0,0 0,25 0,-1 0,1 0,-25 0,24 0,-24 0,0 0,0 0</inkml:trace>
  <inkml:trace contextRef="#ctx0" brushRef="#br0" timeOffset="78100.2118">8235 8781,'25'0,"0"0,0 0,-1 0,1 0,0 0,0 0,0 0,-1 0,1 0,0 0,0 0,24 0,-24 0,0 0,0 0,24 0,-24 0,0 0,0 0,0 0,-1 0,1 0</inkml:trace>
  <inkml:trace contextRef="#ctx0" brushRef="#br0" timeOffset="96909.296">4663 9649,'0'-25,"50"25,-1 0,1 0,0 25,-1-25,1 0,24 0,-24 0,0 0,24 0,-24 0,-26 0,26 0</inkml:trace>
  <inkml:trace contextRef="#ctx0" brushRef="#br0" timeOffset="97856.3052">6077 9649,'25'0,"0"0,0 0,-1 0,51 0,-50 0,24 0,1 0,-1 0,1 0,0 0,-26 0,1 0,0 0,0 25</inkml:trace>
  <inkml:trace contextRef="#ctx0" brushRef="#br0" timeOffset="99272.2037">5779 10641,'25'0,"0"0,0 0,25 0,24 0,-49 0,0 0,-1 0,26 0,0 0,-26 0,1 0,0 0,25 0,-26 0,1 0,25 0,-25 0,-1 0,1 25,25-25,-25 0,-25 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13T10:25:26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27880 2406,'50'0,"49"0,-24-25,-1 25,-24 0,-25 0,24 0,1 25,-50 0,25 49,-25 25,0 75,-50 49,-24 1,-26-26,26-24,-1-75,26-25,24-49,0-25,25 25,0 25,0-1,0-24,0 25,0-26,0 1,25 0,0 0,49 0,-49-25,25 24,-1-24,-24 25,0-25,0 25,-25 0,49-25,-49 25,25-25,0 0,-25 24,50-24,-26 0,26 0,-75 25,-74 50,25-1,-50 50,-1 74,-23 1,24 24,0 50,49 25,50 74,25-25,0-25,25-24,25-25,24-99,-24-125,-50 26,0 98,-50 249,-24 347,74 248,0-223,0-249,0-247,0-124,0-125,25-49,-25 50,0 99,0 124,0 173,24 249,26-1,-25-148,-25-224,25-123,-25-75,99-124,-99 49,0 75,0 50,0 74,-25-99,0 24,0-24,-24-49,24 24,0-25,25-25,-25-24,25-1,0 1,0 0,-24-50,24 24,-25 1,-25-25,50 25,-25 0,1 24,-26-49,50 50,-50-50,26 25,-26 0,0-25,26 24,-1 1,0-25,-25 0,1 0,24 0,0 0</inkml:trace>
  <inkml:trace contextRef="#ctx0" brushRef="#br0" timeOffset="22099.1085">19422 2555,'50'0,"-1"-50,1 50,24-25,-24 1,-25-1,0 0,24 25,-24-25,0 0,-25 1,49 24,-24 0,0-25,0 0,0 25,-1 0</inkml:trace>
  <inkml:trace contextRef="#ctx0" brushRef="#br0" timeOffset="35572.9738">18926 6672,'25'0,"24"0,1 0,-25 0,49-24,1-1,49 0,-25 0,-25-24,26 24,-26 25,-24 0,-1 0,1 0,-1 0,26 0,-26 0,26 0,-50 0,49 0,-24 0,-1-25,-24 0,0 25,0 0,-1 0,1 0,0 0,0 0,0 0,-1 0,1 0,0 0,0 0,24 0,-24 0,0 0,0 0,0 0,0 0,-1 0,1 0,25 0,-25 0,-1 25,1-25,0 0,-25 25,50-25</inkml:trace>
  <inkml:trace contextRef="#ctx0" brushRef="#br0" timeOffset="42987.3101">24259 6127,'0'25,"0"-1,25 1,-25 0,25 25,-1-26,-24 1,0 25,0-25,0-1,0 1,0 0,0 0,25 0,-25-50,0-25,0 25,-25 1,25-26,-24 25,-1 0,25 1,0-1,-25 0,0 0,25 0,0-24,-25 24,25-25,0 26,50 24,-25 0,0 0,24 24,-49 1,50 0,-50 25,49-26,-49 1,50 0,-50 0,50 24,-50-24,24 0,1-25,-25 25,25 0,-25-1,0 1,25-25</inkml:trace>
  <inkml:trace contextRef="#ctx0" brushRef="#br0" timeOffset="43643.6818">24358 6400,'25'-25,"0"0,24 25,-24 0,0-25,25 0,-26 25,1 0</inkml:trace>
  <inkml:trace contextRef="#ctx0" brushRef="#br0" timeOffset="46641.284">23093 6325,'25'0,"25"25,-1 25,26 49,-1-25,-24 25,24-24,-74-26,25 26,0-1,-1-49,-24 0,-24-25,24-25,-75-24,50 24,1-25,-26 0,25 26,-24-26,24 0,25 26,-25-26,0 0,25 26,0-26,0 0,0 26,0-1,25 0,0 25,0-25,-1 25,26 0,-25 0,0 0,-1 0,1 0,0 0,0 0,-25 25,25 0,-1 24,-24-24,0 0,0 0,0 0,0-1,0 1,25-25,-25 25,25-25,0 0,0 0,-25 25,0 0,0-1,0 1,0 0,0 0,0 0,-25-1,25 1,-50-25,25 0,25-25</inkml:trace>
  <inkml:trace contextRef="#ctx0" brushRef="#br0" timeOffset="47530.4774">23688 6300,'50'0,"-50"-24,25 24,0 0,-1 0,-24 24,0 26,0-25,0 0,0-1,0 1,25 0,-25 0</inkml:trace>
  <inkml:trace contextRef="#ctx0" brushRef="#br0" timeOffset="47989.215">23937 6672</inkml:trace>
  <inkml:trace contextRef="#ctx0" brushRef="#br0" timeOffset="49838.5513">23639 7144,'25'0,"-1"0,1-25,-25 0,25 25,0 0,-25-25,25 25,-1 0,-24-24,25 24</inkml:trace>
  <inkml:trace contextRef="#ctx0" brushRef="#br0" timeOffset="51179.4099">23986 5705,'25'0,"0"0,0 0,-1 0,1 0,-25-25,25 0,-25 1,25-1,-25 0,0 0,0 0,0 1,25-1,-25 0,0 0,24 25</inkml:trace>
  <inkml:trace contextRef="#ctx0" brushRef="#br0" timeOffset="59691.2245">17735 7342,'25'-25,"0"25,49 0,-24-24,0 24,-26 0,26-25,0 25,-26 0,1 0,0 0,0 0,24 0,-24 0,25 0,-25 0,24 0,-24 0,0 0,24 0,1 0,0 0,-25 0,24 0,1 25,-1-1,-24-24,0 0,0 0,0 25,-1-25,26 0,-25 0,0 0,-1 0,1 0,0 0,0 0,0 0,-1 0,1 0,0 0</inkml:trace>
  <inkml:trace contextRef="#ctx0" brushRef="#br0" timeOffset="63674.3486">26095 6623,'0'25,"0"-1,0 1,0 0,0 0,0 0,0-1,0 1,24 25,1-25,-25 0,25-25,-25-25,0-25,0 0,-25 26,25-1,-25-25,25 25,0 1,0-1,-24 0,24-25,0 26,0-1,0 0,0 0</inkml:trace>
  <inkml:trace contextRef="#ctx0" brushRef="#br0" timeOffset="64039.9359">26095 6449,'24'50,"1"-25,25-1,-25 26,24 0,1-1,-25 1,24-25,-49 24,25-49,-25 25,25-25,-25 25</inkml:trace>
  <inkml:trace contextRef="#ctx0" brushRef="#br0" timeOffset="64551.6461">26268 6846,'25'0,"25"-25,-1 0,1 1,-1 24,-24-25,0 25</inkml:trace>
  <inkml:trace contextRef="#ctx0" brushRef="#br0" timeOffset="64975.4038">26665 6871,'0'0,"0"25,0 0,0-1,0 1</inkml:trace>
  <inkml:trace contextRef="#ctx0" brushRef="#br0" timeOffset="66372.2098">26665 6325,'0'25,"0"0,0 0,25 24,0 26,-1-1,-24 0,25-49,-25 0,0-50,0 0,0 1,0-26,0 0,0 26,-25-26,1 0,-1 1,25 24,0 0,0 0,0 1,0-1,0 0,0 0,25 25,-1-25,1 25,0 0,0 0,-25 25,25 0,-25 25,0-1,0-24,0 0,0 0,24-25,1 24,0-24,25 0,-26 0,1 0,0 0,-25 25,0 0,0 0,0 0,0-1,0 1,-50 0,50 25,-49-50,49 49,-50-49,50 25,-49-25,24 25,0-25,0 0</inkml:trace>
  <inkml:trace contextRef="#ctx0" brushRef="#br0" timeOffset="67514.7201">25896 6251,'25'0,"0"0,0 0,-1 0,1 0,-25-25,50-25,-25 1,24-1,-49 25,25 1,-25-1,25 25,-25-25,25 0</inkml:trace>
  <inkml:trace contextRef="#ctx0" brushRef="#br0" timeOffset="69912.4897">26467 7243,'0'-25,"49"25,-24 0,0-25,0 25,24-24,1-1,-1-25,-24 50,0-25,0 1,0 24,-25-25,24 25,1 0,0 0,0-25,24-25,-24 50,0-24,0-1,0 25,0-25,24 0,-24 0,25 25,-50-25,24 25,-24-24,25-1,-25 0,25 25,-25-25,0 0,0 1,0-1,0 0,0 0,0 0,0 1</inkml:trace>
  <inkml:trace contextRef="#ctx0" brushRef="#br0" timeOffset="84388.2816">6003 4118,'49'0,"26"0,49 0,99 0,149 0,199 99,297 124,-74-49,-75 24,-149 1,-98-75,-200-50,-98 0,-50-49,-74-25</inkml:trace>
  <inkml:trace contextRef="#ctx0" brushRef="#br0" timeOffset="102597.1192">22547 5928,'25'0,"0"0,0 0,0 0,-1 0,1 0,0 0,0 25,0 0,-25 0,25-25,-25 25,0-1,0 26,24 0,-24-1,0-24,25 25,0-50,-25 24,0 26,25-25,-25 0,0-1,0 1,25 0,-25 25,0 24,0 25,0-24,0 24,0-25,0-24,0 0,0-26,0 1,0 0,0 0,0 0,0-1,0 1,0 0,0 0,-25-25,25 25,-25-25,25 24,-25-24,0 0,1 0,-1 0,0 0,0 0,0 0,-24 0,24 0,0 0,0 0,0 0,50 0,0 0,0 0,0 0,-1 0,1 0,0 0,0 0,0 0,0 0,-1 0,1 0,0 0,25-24,-26 24,1-25,0 25,-25-25,0 0,0 0,0 1,0-1,0 0,0 0,0 0,0-24,0 24,0 0,-25 0,0-24,25-1,0 0,0 1,-24-1,24-24,-25-1,25 1,0 24,0 1,0 24,0 0,-50 50,50-75,0 1,0-1,0 25,0-24,0-1,0 25,0 1,0-1,0 0,0 0,0 0,0 1,-25 24,1 0,-1 0,0 0,0 0,0 0,0 0,1 0,-1 0,0 0,0 0,0 0,1 0</inkml:trace>
  <inkml:trace contextRef="#ctx0" brushRef="#br0" timeOffset="105308.5662">22523 5904,'-50'0,"-74"0,-124 0,-372 24,-199 1,50 99,248-49,224-51,148 1,99 25</inkml:trace>
  <inkml:trace contextRef="#ctx0" brushRef="#br0" timeOffset="107988.9938">16743 5928,'-25'0,"1"0,-1 0,0 0,0 0,25 25,0 0,0 0,-25 0,1-1,24 1,0 0,0 0,0 0,0-1,0 1,0 25,0-25,0 24,0 1,0-25,0 24,0-24,0 25,0-26,0 26,0-25,0 24,0 1,0-25,0 0,0-1,24 1,-24 0,0 0,25 0,-25 0,25-1,-25 1,25-25,-25 25,0 0,0 0,0 24,0-24,0 0,25 0,-25-1,24 1,1-25,0 0,0 25,0-25,-1 25,1-25,0 0,-25 25,25-25,0 0</inkml:trace>
  <inkml:trace contextRef="#ctx0" brushRef="#br0" timeOffset="112661.1587">16818 5904,'-25'0,"0"0,0 0,0 0,1 0,-1 0,0 24,0-24,0 0,25 25,0 0,-24-25,24 25,0 24,0-24,0 0,0 0,0 0,0-1,0 1,0 25,0-25,0 24,0-24,0 0,0 24,24 1,1-50,-25 74,0 1,0 24,0-25,0 1,0-1,0-24,0-25,0 0,0-1,0 1,0 0,0 0,0 0,0-1,25-24,0 0,0 0,-25 25,49-25,-24 0,-25 25,25-25,0 0,-1 0,1 0,0 0,0 0,0 0,-1 0</inkml:trace>
  <inkml:trace contextRef="#ctx0" brushRef="#br0" timeOffset="130015.7112">27856 6722,'24'0,"1"0,0 0,0 0,0 0,-1 0,1 0,25 0,0 0,-26 0,26 0,-25 0,24 0,-24 0,0 0,0 0,0 0,-1 0,1 0,0 0,0 0,0 25,-1-25,1 0,-25 25,50-25,-25 0,-1 0,1 0,0 0,25 0,-26 0,1 0,0 0,0 0,0 0,-1 0,1 0,0 0,0 0,0 0,-1 0,1 0,0 0,0 0,0 0,0 0,-1 0,1 0,0 0,0 0</inkml:trace>
  <inkml:trace contextRef="#ctx0" brushRef="#br0" timeOffset="131872.4869">29592 6796,'0'-24,"25"24,0 0,-1 0,1 0,0 0,25 0,-1-25,-24 25,25-25,24 25,0 0,1-25,-1 25,1 0,-1 0,25 0,-24 0,-1 0,1 0,-26 0,-24 0,25 0,-1 0,1 0,-25 0,-1 0,1 0,25 0,-25 0,-1 0,1 0,0 0,0 0,0 0,-1 0,1-25,25 25,0 0,-26 0,1 0</inkml:trace>
  <inkml:trace contextRef="#ctx0" brushRef="#br0" timeOffset="164096.8817">28773 7689,'-24'0,"24"-24,-25 24,0 0,0 0,0 0,25 24,0 1,0 0,0 25,0-26,0 1,25-25,0 0,25 0,-50-25,24-24,1 49,-25-50,25 50,0 0,0 25,24 25,-49-1,50 26,-1 49,-24-75,-25 1,0 0,0-1,0 1,0-25,0 24,0-24,0 0,0 0,-25-25,1 0,-1 0,-25 0,1-25,49-25,-50-24,50-1,-25 26,25-1,0 1,0 24,0-25,0 25,25 0,0 1,0-1,24 0,-24 25,0 0,0 0,24 0,-24 0,0 0,0 0,24 0,-24 0,0 0,0 0,0 0,24 0,-24 0,-25 25,25 0,0-1,-25 1,0 0,24-25,-24-25,0 0,0 1,0-26,0 25,0 0,0 1,-49-1,24 25,0 0,0 0,1 0,-1 0,25 25,0-1,0 1,25-25,-1 25,1-25,25 0,-25 0,-1 0,1-25,0-24,0-1,-25 25,25 25,-25 50,0-1,0-24,0 0,0 0,24-25,-24 25,25-1,0-24,0 0,0 0,-1 0,1 0,-25-24,0-1,0 0,0 0,0 0,-25 1,1-1,-1 25,0 0,0 0,100-25,-26 25,1 0,-1 0,1 0,0-25,-26 25,-24-25,-24 25,-1 25,0 25,0-25,25-1,0 1,0 0,0 0,0 0,25-25,0 0,0-25,-25 0,24 0,1-24,0-1,-25 0,0-24,0 49,0-24,0-1,-25 0,0 1,1 24,-1 0,25 50,0 0,0 49,25-49,-1 25,1-26,25 1,-50 0,25-25,24 0,-49 25,25 0,-25-1,25-24,-25 25,0 0,0 0</inkml:trace>
  <inkml:trace contextRef="#ctx0" brushRef="#br0" timeOffset="167250.2675">30634 7342,'0'25,"0"0,25 24,-25 1,24-25,1 24,0 1,-25 0,0-75,0 0,-25 25,25-50,0 26,-25-1,25 0,0 0,0 0,-24 1,24-1,0 0,0 0,0 0,24 25,1 0,25 0,-25 0,-1 0,1 50,0-25,-25 0,25-1,0 1,-1 25,1-25,-25-1,25 1</inkml:trace>
  <inkml:trace contextRef="#ctx0" brushRef="#br0" timeOffset="168005.4976">30758 7590,'49'0,"-24"0,0-25,-25 1,25 24,0 0,-25-25,24 25,-24-25,25 25,-25-25</inkml:trace>
  <inkml:trace contextRef="#ctx0" brushRef="#br0" timeOffset="168563.0305">31130 7491,'0'25,"0"0,0-1,0 1</inkml:trace>
  <inkml:trace contextRef="#ctx0" brushRef="#br0" timeOffset="170235.6286">31204 7218,'0'25,"50"0,-50 24,25-24,0 0,-25 0,24 0,-24-1,0 1,0-50,0 1,-24-51,24 26,-25 24,0-25,25 25,0 1,0-1,0 0,25 25,0 0,-1 0,1 0,0 0,-25 25,25 0,-25-1,0 1,0 0,0 0,0 0,25-25,-1 0,1 0,0 0,0 0,0 0,-25 24,24 1,-24 0,0 25,0-26,0 1,0 0,0 0,0 0,-24-1,-1-24,0 0,25-24,-25 24,25-25</inkml:trace>
  <inkml:trace contextRef="#ctx0" brushRef="#br0" timeOffset="170730.3464">31700 7317,'25'0,"-25"50,0-25,0 24,0-24,0 0</inkml:trace>
  <inkml:trace contextRef="#ctx0" brushRef="#br0" timeOffset="172072.7968">32221 6747,'-25'0,"1"25,-1-1,25 26,-25-25,0 0,25 24,0-24,0 0,-25 25,25-26,-24-24,24 50,0-25,0 0,24-1,1-24,0 0,0 0,0 0,-1 0,1 0,0 0,0 0,-25-24,25-1,0 0,-25 0,0 0,0 1,0-1,0 0,24 25</inkml:trace>
  <inkml:trace contextRef="#ctx0" brushRef="#br0" timeOffset="177069.8265">31006 7863,'-25'0,"25"25,-25 0,-24-1,24 1,0 0,-25-25,50 25,-24-25,-1 0,0 0,0 0,0 0,1 0,-1 0,0 0,-25 0,50-25,-24 25,-1 0,0 0,0 0,-24 0,24 0,0 0,0 0,25-25,-25 25,25-25,-24 25,-1 0,25-24</inkml:trace>
  <inkml:trace contextRef="#ctx0" brushRef="#br0" timeOffset="178391.7274">31403 7789,'25'0,"-1"0,1 0,-25 24,0 26,0-25,0 0,0 24,0-24,0 0,0 0,0 0,-25-1,1 1,-1 0,0 0,0 0,0-1,-24-24,-1 25,25-25,-24 25,24-25,-25 0,1 25,-26 0,1-1,-1-24,-24 0,25 0,24 0,1 0,-1 0,0 0,1 0,-1 0,25 0,1 0,-1-24,0-1,-25 25,25-25,1-25,-1 50,0-24,0 24,25-25,-49 0,24-25,0 26,0-1,0 25,1-25,24 0</inkml:trace>
  <inkml:trace contextRef="#ctx0" brushRef="#br0" timeOffset="179983.4028">32494 7342,'-25'75,"25"-1,0 25,-24 25,24-25,0-24,0-1,-25 1,0-50,25-1,-25 26,0-25,1 0,-1-1,0 1,-50 0,51 25,-26-50,0 49,1-24,-1 0,-24 0,24-1,1 1,-51 0,1 0,0-25,-50 25,25-1,-25 1,50-25,-50 25,75-25,-1 25,1-25,0 0,49 0,-25 0,-24-25,24-25,25 50,-24-24,24-1,0 25,-25-25,50 0,-24 25,-1-25,0 25,-25-49,1 24,24 0,0 0,0 25,1-24,-1-1,0 25,25-25,-25 0,25 0</inkml:trace>
  <inkml:trace contextRef="#ctx0" brushRef="#br0" timeOffset="187560.8106">28277 7714,'0'50,"50"24,0 1,-1 24,-24-25,0-24,24 0,-49 24,50-24,-25-1,24 1,-24-1,25 1,-25 0,-1-1,1-24,-25 0,50 24,-25-24,-1 0,1-25,0 50,0-26,24 26,-24-25,0-25,0 49,0-49,24 0,-24 0,25 0,-25-24,74-26,-50 25,26 0,-26 1,1-1,24 0,-24 0,-25 0,24 1,-24-1,0 0,49-25,-74 26,50-1,-25 0,0 25,24-50,-24 50,0-24,0-1,-1 25,26-50,-25 50,0-49,49 24,-24 0,-1 0,1-24,-25 24,24 0,1 0,-25 0,24 1,-24 24,25-25,-25 25,-1-25,1 25,0 0,25-25,-26 25,1 0,0 0,0 0,0 0,-1 0,-24-25,25 25,0-25,0 25,-25-24,25-1,-1 25,-24-25,0 0,0 0,0 1,0-1,0 0,0 0,-24-24,24 24,-25 0,0-25,0 1,-24 24,49-49,-25 49,0 0,0 0,0 0,25 1,-24 24,24-25,-25 0,25 0,-25 0,0 1,25-1,-25 0,25 0,0 0,-24 1,-1-1,25 0,-25 25,25-25,-25 0,0 1,1-1,-1 25,0 0,0-25,0 25,1 0,-1 0,-25 0,1 0,24 0,-25 0,25 0,-49 0,24 0,-24 0,-1 0,-24 25,25 0,-1-1,1 26,0 0,-1-1,26-49,-26 50,26-25,-1-1,25 26,-24-50,-1 50,0-26,1 1,-1 0,25 0,-24 0,-1-1,25 1,-24 0,24 0,0-25,0 0,0 0,1 0,24 25,-50-1,25 26,0-50,-24 50,24-1,0-49,25 25,-25-25</inkml:trace>
  <inkml:trace contextRef="#ctx0" brushRef="#br0" timeOffset="207437.2111">19447 8582,'25'0,"-1"0,26 0,0 0,-1 0,1 0,-25 0,24 0,26 0,-50-24,-1 24,1 0,0 0,0 0,0 0,-1 0,1 0,-25-25,25 25,25 0,-1 0,1 0,-1 0,1 0,0 0,-1 0,26 25,-26-25,1 0,-1 0,1 0,0 0,-25 0,-25 49,24-49,51 0,-26 0,1 0,0 0,-1 0,1 0,-1 0,1 0,24 0,50-49,25 24,-74 0,-1 25,-24 0,-25 0,24 0,-24 0,0 0,24 0,-49 25,25-25,0 0,25 0,-26 0,1 0,-25 25,25-25,0 0,0 0,-1 0,1 0,0 0,0 0,0 24,-1-24,1 0,0 25,0-25,-25 25,25-25,-1 0,-24 25,25-25,0 0,-25 25,25-25,-25 24,0 1,25-25,-25 25,49-25,-24 0,0 0,0-25,-25 0,24 1,-24-1,25 25,-25-25,25 25,0 0</inkml:trace>
  <inkml:trace contextRef="#ctx0" brushRef="#br0" timeOffset="229654.6783">18802 8483</inkml:trace>
  <inkml:trace contextRef="#ctx0" brushRef="#br0" timeOffset="246572.3569">18653 8558,'-25'0,"1"0,48 0,1 0,0 0,0 24,0-24,-1 0,1 0,0 0,0 0,0 0</inkml:trace>
  <inkml:trace contextRef="#ctx0" brushRef="#br0" timeOffset="274542.6372">22051 8632,'-24'0,"24"50,0-1,0 1,0-25,0 24,0-24,0 0,-25-25,25 49,0-24,-25-25,25 25,0 0,0 0,0 0,0 24,-25-49,25 25,0 0,0 0,0-1,0 1,25 0,0 0,24-25,-24 25,0-25,25 24,-26-24,1 25,25-25,-1 0,-24 0,0 0,0 0,0 0,-1 25,51-25,-26 0,1 0,0 0,-1 0,-24 0,25 0,-25 0,-1 0,1 0,25 0,-1 0,26 0,-1 0,1 0,-1 0,-24 0,-1 0,-24 0,0 0,0 0,-1 0,1 0,0-25,0 25,0 0,-1 0,1-25,0 25,0-24,-25-1,0 0,0 0,0-24,0-1,-50-24,50 24,0 25,-25-25,25 26,0-1,0 0,0 0,0 0,-24 25,-1-24,0 24,0-25,-24 0,-1 0,0 25,-24 0,0 0,-1 0,-24 0,-25 0,25 0,24 0,26 0,-1 0,0 0,26 0,-26 0,50 25,-25-25,-24 0,24 0,0 0,-25 0,26 0,-1 0,0 0,-25 0,26 0,-1 0,0 0,-25 0,26 0,-1 0,-25 0,25 0,25 25</inkml:trace>
  <inkml:trace contextRef="#ctx0" brushRef="#br0" timeOffset="278266.6266">25003 8781,'0'25,"0"-1,-25 26,25-25,0 0,0 49,0-49,-24 0,24 0,0-1,0 1,0 0,0 0,0 0,24-25,1 24,0-24,0 0,24 0,26 0,-1 0,1 0,-1 25,0-25,-49 0,25 0,-25 0,24 0,-24 0,25 0,-1 0,1 0,-1 0,-24 0,0 0,25 0,-25 0,-1 0,1 0,25 0,-25 0,-1 0,26 0,-25 0,0 0,-1 0,1 0,0 0,0 0,0 0,-1 0,1 0,25 0,-25 0,-1 0,26 0,0 0,-26-25,26 25,-25-24,0-1,-1 0,-24 0,25 0,-25 1,0-1,0 0,0 0,0 0,0 0,25-24,-25 24,0-25,0 26,0-51,0 50,0 1,25-1,-25 0,-25 25,0 0,0-25,-24 25,24 0,-25 0,1 0,-1 0,-24 0,-1 0,26 0,-1 0,25 0,-24 0,-1 0,1 0,24 0,0 0,0 0,-24 0,24 0,0 0,-25 0,25 0,1 0,-1 0,-25 0,25 0,1 0,-1 0,-25 0,1 0,24 0,-25 0,25 0,1 25,-1-25,0 0,0 0,0 0,-24 0,24 0,0 0,0 0,1 0,-1 0,25 25,-25-25,0 0,-24 0,24 25,0-1,0-24,0 25,1-25,-1 25,0-25,50 25</inkml:trace>
  <inkml:trace contextRef="#ctx0" brushRef="#br0" timeOffset="282258.9373">19720 9475,'0'25,"0"0,0 0,0 0,25-1,-1 26,-24-25,0 0,0-1,25-24,0 0,0 0,0 0,-1-24,1 24,-25-25,25 0,0 0,0 25,-1-25,26 1,-50-1,25 25,-25-25,25 25,-1-25,1 25,-25-25,25 1,0 24,0-25,-1 25,1 0,-25-25,25 25</inkml:trace>
  <inkml:trace contextRef="#ctx0" brushRef="#br0" timeOffset="291004.3509">17462 10120,'0'0,"50"0,25 0,-1 0,0-24,50-1,-74 0,24 0,-24 25,0 0,-1 0,1-25,-25 25,-1-25,1 25,0 0,0 0,-25-24,49 24,-24 0,0-25,25 25,-1 0,-24 0,0 0,25 0,-26 0,1 0,0 0,25 0,-26 0,1 0,0 0,0 0,-50 0,-25 0,26 0,-26 25,0-25,1 24,-1-24,0 0,1 0,-1 25,1 0,-26-25,50 0,-24 0,-1 0,1 0,-1 0,25 0,0 0,-24 0,24 0,0 0,0 0,1 0,-1 0,0 0,-25 0,26 0,-1 0,0 0,0 0,0 0,50 0,25 0,-1 0,26 0,-26 0,26 0,-1 0,1 0,-26-25,-24 25,0-25,24 25,-24 0,25 0,-1 0,-24 0,0 0,25 0,-26 0,1 0,0 0,0 0,-25-24,25 24,0 0,-1 0,-48 0,-1 0,-50 0,26 24,-1-24,0 0,-24 0,24 0,1 0,-26 0,51 0,-1 0,0 0,-25 0,26 0,-26 0,25 0,0 0,1 0,-1 0,-25 0,25 0,-24 0,24 0,0 0,-24 0,24 0,0 0,0 0,50 0,0 0,24 0,-24 0,25 0,24 0,1 0,-26 0,1 0,-1 0,-24 0,0 0,0 0,0 0,-1 0,1 0,0 0,0 0,24 0,-24 0,0 0,0 0,0 0,-1 0,1 0,0 0,0 0,0 0,-25 25,24-25,-24 25,25-25,0 0,-25 25,25-25,0 0,0 0,-1 0,1 0</inkml:trace>
  <inkml:trace contextRef="#ctx0" brushRef="#br0" timeOffset="304647.3659">28625 11088,'24'0,"51"0,-1 0,25 0,25 0,-24 0,-26-25,25 0,-49 0,49 25,-24 0,-1 0,0 0,-24 0,24-25,-24 25,-25-24,24-1,26 25,-26 0,26 0,-26 0,26 0,-1 0,1 0,-1 0,1 0,-26 0,1 0,-25 0,-1 0</inkml:trace>
  <inkml:trace contextRef="#ctx0" brushRef="#br0" timeOffset="305397.6769">29691 11311,'25'0,"25"0,-26 0,1 0,25 0,-25 0,-1 0,1 0</inkml:trace>
  <inkml:trace contextRef="#ctx0" brushRef="#br0" timeOffset="306304.4191">29865 11212,'0'25,"0"-1,0 1,0 0,0 0,0 0,0-1,0 1</inkml:trace>
  <inkml:trace contextRef="#ctx0" brushRef="#br0" timeOffset="307542.1164">30038 11237,'25'0,"0"0,0 0,0 0,-25 24,0 1,0 0,0 0,24-25,1 0,0 0,0 25,-25-1,0 1,0 0,0 0,-25 24,25-24,-50 0,26-25,-1 25,0-25,0 0,0 0</inkml:trace>
  <inkml:trace contextRef="#ctx0" brushRef="#br0" timeOffset="309298.6928">30758 10889,'0'25,"0"0,0 0,0-1,0 1,0 0,0 0,0-75,0 25,0-24,0-1,-25-24,25 49,0 50</inkml:trace>
  <inkml:trace contextRef="#ctx0" brushRef="#br0" timeOffset="312946.8659">28972 11311,'-25'0,"25"25,0 0,-25-25,25 49,0-24,0 0,0 0,0-1,0 26,0-25,0 0,25-1,0-24,-25 25,0 0,25-25,-25 25,24-25,-24 25,25-25,-25 24,25-24,0 0</inkml:trace>
  <inkml:trace contextRef="#ctx0" brushRef="#br0" timeOffset="313686.4426">29121 11584,'25'0,"24"0,-24 0,0 0,0 0,-1-25,1 25</inkml:trace>
  <inkml:trace contextRef="#ctx0" brushRef="#br0" timeOffset="314903.5164">29394 11385,'0'25,"24"0,1 0,-25 0,0-1,0 1,0 0,25-25,-25 25,0 0,25-25</inkml:trace>
  <inkml:trace contextRef="#ctx0" brushRef="#br0" timeOffset="315948.6211">29394 11162,'49'0,"-49"50,50-50,-50 49,25-49,-25 25,24-25,1 25,-25 0,0 0,0-1,25-24,-25 25,0 0,0 0,25 0,-25-1,0 1,0 0,0 0,0 24,0-24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13T10:32:14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18827 12626,'49'0,"26"0,-1 0,25 0,75-25,-50 0,25 0,0-24,-75 49,-24 0,-25 0,-1-25,1 25,0 0,0 0,49 0,-24 0,-1 0,-24 0,0 0</inkml:trace>
  <inkml:trace contextRef="#ctx0" brushRef="#br0" timeOffset="1754.2081">19100 11658,'24'0,"51"0,-26 0,51 0,-26 0,25 0,-49 0,24 0,-49 0,0 0,0 0,24 0,-24 0,25 0,-1 0,1 0,24 0,-49 0,0 0,0-25,0 25,-1 0,1 0,0 0,0 0,0 75,-25-26,49 1,-24-25,-25 49,0-49,25-25,-25 50,25-50,-25 24,24-24,1 0,0 0,25 0,-26 0</inkml:trace>
  <inkml:trace contextRef="#ctx0" brushRef="#br0" timeOffset="2856.1065">20662 11807</inkml:trace>
  <inkml:trace contextRef="#ctx0" brushRef="#br0" timeOffset="27376.3366">25003 13791,'25'0,"0"0,49 25,-24 0,-25-25,-1 25,-24 24,0 1,0 24,0 1,-49 24,24-25,25-24,-25 0,25-25,0-1,25-24,0 0,49 0,1-24,-1-1,-49 0,0-25,-1 50,-24-25,0 50,0 75,0 24,0 0,0 49,0-24,0-50,0-24,0-26,0-24,25 0,-25 0,0 49,0 50,0 75,25 24,0 25,24-25,26 25,-26-49,1-26,-25-24,24-50,-49-24,0-1,0-49,-74 0,24-25,-24 0,0-25,-50-50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4-13T10:32:57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5457 7764,'0'0,"-25"0,25-25,25 25,25 0,-1 0,-24 0,49 0,-49 0,50 0,-1 0,1 0,-1 0,25 0,-24 0,-1 0,0 0,-24 0,0 0,-1 0,1 0,24 25,-24-25,-1 0,1 0,0 0,-26 0,51 0,-50 0,0 0,24 0,1 0,-25-25,-1 25,26 0,-25 0,0 0,24 0,-24 25,0-25,24 0,1 0,-25 0,0 0,24 0,1 0,-25 0,-1 0,1 0,0 0,0 0,0 0,-1 0,26 0,-50 25,25-1,0 1,-1-25,76-25,73-49,51 24,172-74,26 0,-25 25,-174 74,-24 25,-50 0,-75 0</inkml:trace>
  <inkml:trace contextRef="#ctx0" brushRef="#br0" timeOffset="952.458">11063 6449,'25'-49,"24"-1,1-24,99-75,24-74,51-1,-51-24,1 75,-25 24,-50 25,-49 74,-1 25</inkml:trace>
  <inkml:trace contextRef="#ctx0" brushRef="#br0" timeOffset="1742.6791">12055 5531,'50'0,"-1"0,51 0,-1-24,50-1,-1-25,-73 25,-1-24,-24 49,-1-25,-49 0,25 25</inkml:trace>
  <inkml:trace contextRef="#ctx0" brushRef="#br0" timeOffset="4470.4051">11782 5879,'25'0,"0"0,0 0,24 0,26 0,-1 0,-24 0,-1 0,-24 0,0 25,0-1,0-24,-1 0,-24 25,25-25,0 0,25 0,-26 0,51 0,-1 0,-24 0,49 0,0 0,-24-25,-1 25,-24 0,-1-24</inkml:trace>
  <inkml:trace contextRef="#ctx0" brushRef="#br0" timeOffset="5615.4795">12353 5879,'0'25,"25"-25,-25 24,24-24,1 25,0 25,25-25,-26 24,26-24,24 25,-49-26,25 1,-1-25,26 25,-26-25,1 0,0 0,-26 25,26 0,-25-25,0 0,-25 24,24 1,1-25,0 0,0 25,0-25,0 0,-1 0</inkml:trace>
  <inkml:trace contextRef="#ctx0" brushRef="#br0" timeOffset="16657.1079">11162 5333,'0'25,"0"49,0 1,50 24,-1 0,-24 0,0 1,-25-26,50 0,-26-24,-24 24,25 1,0-26,0 26,0-50,-1-1,-24 1,25 0,0 0,0 0,0-1,-1 1,1 0,0 0,-25 0,25-1,-25 1,0 0,25 0,-1 0,-24-1,25 1</inkml:trace>
  <inkml:trace contextRef="#ctx0" brushRef="#br0" timeOffset="28837.7399">3994 8880,'0'0,"-50"0,25 0,0 0,1 0,-1 0,74 0,1 0,99 0,-25 0,0 0,49 0,26 0,49 0,-25 0,0 0,-24-25,-26 25,-24 0,-49 0,-1 0,-50 0,-24 0,25 0,24 0,50 0,99-25,75 1,25-1,-26 0,-24 0,0 25,-75-25,-74 25,-24 0,-26 0,-24 0,-50-24,49 24,1 0,49 0,100 0,24 0,-25 0,-24 0,-75 0,0 0,-24 0,-1 0,-24 0,-1 24,26-24,-50 0,-1 0,1 0,0 0,-25-24,25 24,-25-50,0 25,25-24,-25 24,0-25,24 1,-24-1,0 25,25-49,0-1,-25 51,25-26,-25 0,25 1,-25-26,0 50,0-24,0 24,24-25,-24 26,0-1,0 0,-24 25,-1 0,0 0,0 0,0 0,-24 0,-50 0,-1 0,-49 0,25 25,-49 0,-1-1,1 26,24-25,25 0,24-1,76-24,-26 0,-24 0,-26 0,-48 0,-1 0,-25 0,75 0,0 0,49 0,-24 0,24 0,-24-24,-1 24,1-25,-1 25,-24 0,50-25,24 0,-25 0,1 50,-75 0,-50 25,-74-50,-50 0,25 0,-24 0,98 0,26-25,49 25,0-25,74-25,25 50,0 0,1 0,-51 0,-49 0,-50 0,-49 0,25 0,-1 0,26 0,49 0,49 0,-24-24,25-1,24 0,0 25,1-25,-1 0,-24 1,49 24,-25 0,1 0,24 0,-49 0,24 0,25-25,-24 25,-1 0,0 0,-24 0,24 0,26 0,-1 0,0 0,0 0,25 25,-25 49,25-24,0-1,0 26,-25-1,25-49,0 25,-24-26,24 1,0 0,0 0,0 0,0-1,0 1,0 0,0 0,0 0,0 24,0-24,0 0,0 24,0 1,0 0,24-26,-24 1,25 0,0 0,-25 0,25-1,0 1,0 0,-1 49,-24-24,25-25,0 0,0-25,0 0,24 0,-24 0,0 0,0 0,-1 0,1 0,0 0,0 0,0 0,-1 0,1 0,0 0,0 0,0 0,-1 0,1 0,0 0,25 0,-26 0,1 0,25-25,-25 25,-1 0,1 0,25 0,-25 0,-1 0,1 0,0 0,0 0,25 0,-26 0,1-25,25 25,-1 0,-24 0,0-25,0 25,0 0</inkml:trace>
  <inkml:trace contextRef="#ctx0" brushRef="#br0" timeOffset="36273.6998">5457 10393,'0'-25,"-25"25,25-24,-25 24,100 0,-26 0,51 0,-26 0,25 0,25 0,0 0,25 0,-50 0,1 0,-26 0,50 24,-50 1,1-25,-1 25,26-25,-26 0,25 0,0 0,1 0,-1 0,-25 25,1-25,-26 0,-24 0,25 0,-1 0,-24 0,25 0,-26 0,1 0,25 0,-25 0,-1 0,1 0,25 0,-50 25,50-25,49 24,74-24,26 0,24 0,0 0,1-49,-51 49,1 0,-25 0,-50 0,25 0,-75 0,1 0,-25 0,-25-25</inkml:trace>
  <inkml:trace contextRef="#ctx0" brushRef="#br0" timeOffset="45062.7953">16371 2853,'50'0,"24"0,50 0,50-50,-25 25,24 0,-74 1,1 24,-51-25,26 25,-1 0,25 0,-24 0,-1-25,50 0,-49 0,24-24,-25 49,1-25,24 0,-74 25,-1-25,1 25,0 0,-25-25,0-24</inkml:trace>
  <inkml:trace contextRef="#ctx0" brushRef="#br0" timeOffset="46391.6643">19050 2158,'25'0,"0"25,-1 49,1-49,25 0,-50 24,49-24,-49 0,25 0,-25 0,25-1,0-24,0 0,-25-24,24-51,1 26,-25-1,0 0,0 26,25 24,0 24,24 1,-24-25,0 25,-25 0,25-25,-25-50,0 25,0-24,0-1,-25 25,0-24,25 24,-25 25</inkml:trace>
  <inkml:trace contextRef="#ctx0" brushRef="#br0" timeOffset="48000.9925">19819 2158,'-25'0,"0"25,1-25,24 25,0-1,0 1,0 50,0-51,0 1,0 0,0 0,49 24,-24-49,0 0,24 0,1 0,-25-24,0-1,-1-25,1 25,-25 1,0-1,0 0,0 0,0 0,0 1,-25 24,1 0,-1 0,0 0,0 0,50 0,25 0,-26 0,26 0,-25 0,24 0,-24 0,0 0,-25-50,0 25,0 0,0 1,0-1,25 0,0 25,-1 0,26 0,-25 25,24-25,-24 49,-25-24,0 0,0 0</inkml:trace>
  <inkml:trace contextRef="#ctx0" brushRef="#br0" timeOffset="49059.3239">20117 2108,'49'0,"-24"0,0 25,0 25,-1-50,-24 25,0-1,0 1,0 25,0-1,0-24,0 0,0 0,0-75,0 25,0-24,0-1,0 1,0 24,0 0,0 0,0 0,0-24,25 49,-25-25,0 0,0 0,25 25</inkml:trace>
  <inkml:trace contextRef="#ctx0" brushRef="#br0" timeOffset="50258.6376">20489 1960,'-25'0,"0"0,25 24,0 1,0 0,0 0,0 49,25-49,-25 25,25-1,-1-49,1 25,0-25,25 0,-26 0,26 0,-25 0,0 0,-25-50,0 26,0-26,0-24,-50 24,-24-49,-1 0,26-1,-1 26,25 24,0 1,1 49,24-25,0 74,0 26,49-1,-24 26,25-51,-1 1,-24-1,25 1,-26-25,1 0,25-1,-25-24,0 25,-1-25,1 0,0 0</inkml:trace>
  <inkml:trace contextRef="#ctx0" brushRef="#br0" timeOffset="51227.8371">20737 1860,'0'0,"25"0,24 50,-24-25,0 0,0-1,-1 26,1-25,0-25,-25 25,0-1,0 1,0-74,0 24,0 0,0-25,0 1,25 49,0-25,-1 25,1 0,0 0,0 0,0 0,-1 0,1 25,0-25,-25 25,25-1,-25 1,0 0</inkml:trace>
  <inkml:trace contextRef="#ctx0" brushRef="#br0" timeOffset="52813.0741">21382 2009,'0'-25,"0"1,24 24,-24-25,25 25,0-25,0 0,24 25,-24 0,-25-25,0 1,0-26,-25 50,1 0,-1 0,0 0,0 25,25 0,0 24,0-24,0 0,0 0,0-1,25-24,0 0,0 0,-1 0,1 0,0 0,0-24,0-1,-25 0,0 0,24-24,-24-1,0 25,0-49,0 24,0 0,0-24,-24 49,24 0,0-24,-25 49,0 0,25 25,0 49,50-49,-26 24,1 1,0 0,0-50,0 49,0-49,-1 50,26-25,-50 24,50-49,-26 25,1 0,25-25,-50 25,25-25</inkml:trace>
  <inkml:trace contextRef="#ctx0" brushRef="#br0" timeOffset="53884.6916">21605 1587,'49'0,"1"0,-25 0,0 0,0 0,-1 0,1 0</inkml:trace>
  <inkml:trace contextRef="#ctx0" brushRef="#br0" timeOffset="56010.0973">16892 3646,'25'0,"49"0,1 50,-1-25,50 24,-50-24,-24 25,0-25,-1-1,1-24,0 25,-26 0,26-25,24 25,26-25,-26 0,50 0,-25 0,25 25,0-25,-25 0,-24 0,-25 0,-1 0,-24 0,25 0,24-25,-24 25,-1 0,-24 0,25 0,-1 0,-24 0,0 0,-25-25,25 25,-25-25</inkml:trace>
  <inkml:trace contextRef="#ctx0" brushRef="#br0" timeOffset="64206.7042">20166 3448,'0'0,"-25"-25,1 0,-1 25,0 0,0 0,0 0,25 50,-49-1,49 1,-50 49,50-24,0-26,0 1,0-25,0 0,50-1,-25-24,-1 25,1-25,0 0,0 0,0 0,-25 25,49-25,-49 25,25 0,0-25,-25 24,0 1,-25-25,0 0,0 25,-24-25,24 0,-25 0,26 0,-1 0</inkml:trace>
  <inkml:trace contextRef="#ctx0" brushRef="#br0" timeOffset="65387.6947">20265 3944,'0'0,"25"0,0 0,0 25,24-25,-49 49,25-49,0 0,-25 25,25-25,-25-25,0 1,25-26,-25 25,0 0,24 25,1 0,0 0,25 0,-26 0,-24 25,50-25,-50 25,0-50,0-24,0-1,0 0,0 26,-25 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9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37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133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08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876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16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41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14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25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7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5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477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95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5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361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26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665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67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755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4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ACFD-5CCD-46A8-BB79-A5D6BBA6E15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6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ACFD-5CCD-46A8-BB79-A5D6BBA6E15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EB38-9F4D-43B4-8048-DA6225A2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9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62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emf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diagramLayout" Target="../diagrams/layout1.xml"/><Relationship Id="rId7" Type="http://schemas.openxmlformats.org/officeDocument/2006/relationships/customXml" Target="../ink/ink6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emf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19: Sentiment Analysis</a:t>
            </a:r>
          </a:p>
          <a:p>
            <a:r>
              <a:rPr lang="en-US" dirty="0" smtClean="0"/>
              <a:t>Dr. Muhammad </a:t>
            </a:r>
            <a:r>
              <a:rPr lang="en-US" dirty="0" err="1" smtClean="0"/>
              <a:t>Taimoor</a:t>
            </a:r>
            <a:r>
              <a:rPr lang="en-US" dirty="0" smtClean="0"/>
              <a:t>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Opinion Search</a:t>
            </a:r>
          </a:p>
          <a:p>
            <a:r>
              <a:rPr lang="en-US" dirty="0" smtClean="0"/>
              <a:t>Key people views</a:t>
            </a:r>
          </a:p>
          <a:p>
            <a:r>
              <a:rPr lang="en-US" dirty="0" smtClean="0"/>
              <a:t>List of well-known people in favor and against</a:t>
            </a:r>
          </a:p>
          <a:p>
            <a:r>
              <a:rPr lang="en-US" dirty="0" smtClean="0"/>
              <a:t>Big data with many domains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Diversity of domains</a:t>
            </a:r>
          </a:p>
          <a:p>
            <a:r>
              <a:rPr lang="en-US" dirty="0" smtClean="0"/>
              <a:t>Close ties with NLP</a:t>
            </a:r>
          </a:p>
          <a:p>
            <a:r>
              <a:rPr lang="en-US" dirty="0" smtClean="0"/>
              <a:t>Huge unexplored data</a:t>
            </a:r>
          </a:p>
          <a:p>
            <a:r>
              <a:rPr lang="en-US" dirty="0" smtClean="0"/>
              <a:t>Untidy content &amp; amateur authors</a:t>
            </a:r>
          </a:p>
          <a:p>
            <a:r>
              <a:rPr lang="en-US" dirty="0" smtClean="0"/>
              <a:t>Over reliance on Machine learning techniques</a:t>
            </a:r>
          </a:p>
          <a:p>
            <a:r>
              <a:rPr lang="en-US" dirty="0" smtClean="0"/>
              <a:t>Supervised vs. </a:t>
            </a:r>
            <a:r>
              <a:rPr lang="en-US" smtClean="0"/>
              <a:t>Unsupervised</a:t>
            </a:r>
            <a:endParaRPr lang="en-US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28800" y="509040"/>
              <a:ext cx="7001280" cy="3268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440" y="499680"/>
                <a:ext cx="7020000" cy="32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80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52" y="2238232"/>
            <a:ext cx="7380798" cy="44300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2640" y="723240"/>
              <a:ext cx="9608400" cy="4911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80" y="713880"/>
                <a:ext cx="9627120" cy="49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5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Sentiment Analysis!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subjective analysis</a:t>
            </a:r>
          </a:p>
          <a:p>
            <a:endParaRPr lang="en-US" dirty="0"/>
          </a:p>
          <a:p>
            <a:r>
              <a:rPr lang="en-US" dirty="0" smtClean="0"/>
              <a:t>BusinessWeek Survey 2009, 70% of people consult online reviews and ratings to make a purchase</a:t>
            </a:r>
          </a:p>
          <a:p>
            <a:endParaRPr lang="en-US" dirty="0" smtClean="0"/>
          </a:p>
          <a:p>
            <a:r>
              <a:rPr lang="en-US" dirty="0" err="1" smtClean="0"/>
              <a:t>Comscore</a:t>
            </a:r>
            <a:r>
              <a:rPr lang="en-US" dirty="0" smtClean="0"/>
              <a:t>/The Kelsey group 2007, 97% of the people found online reviews to be honest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84360" y="339480"/>
              <a:ext cx="5063400" cy="4795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5000" y="330120"/>
                <a:ext cx="5082120" cy="48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8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with Natural Language Processing (NLP)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identification</a:t>
            </a:r>
          </a:p>
          <a:p>
            <a:r>
              <a:rPr lang="en-US" dirty="0" smtClean="0"/>
              <a:t>Text categorization</a:t>
            </a:r>
          </a:p>
          <a:p>
            <a:r>
              <a:rPr lang="en-US" dirty="0" smtClean="0"/>
              <a:t>Opinion mining</a:t>
            </a:r>
          </a:p>
          <a:p>
            <a:pPr lvl="1"/>
            <a:r>
              <a:rPr lang="en-US" dirty="0" smtClean="0"/>
              <a:t>Emotion analysis</a:t>
            </a:r>
          </a:p>
          <a:p>
            <a:pPr lvl="1"/>
            <a:r>
              <a:rPr lang="en-US" dirty="0" smtClean="0"/>
              <a:t>Trend analysis</a:t>
            </a:r>
          </a:p>
          <a:p>
            <a:pPr lvl="1"/>
            <a:r>
              <a:rPr lang="en-US" dirty="0" smtClean="0"/>
              <a:t>Danger analysis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12520" y="2625480"/>
              <a:ext cx="7170840" cy="2545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160" y="2616120"/>
                <a:ext cx="7189560" cy="256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9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Media Websites </a:t>
            </a:r>
          </a:p>
          <a:p>
            <a:pPr lvl="1"/>
            <a:r>
              <a:rPr lang="en-US" dirty="0" err="1" smtClean="0"/>
              <a:t>facebook</a:t>
            </a:r>
            <a:r>
              <a:rPr lang="en-US" dirty="0" smtClean="0"/>
              <a:t>, twitter …</a:t>
            </a:r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Forums</a:t>
            </a:r>
          </a:p>
          <a:p>
            <a:r>
              <a:rPr lang="en-US" dirty="0" smtClean="0"/>
              <a:t>E-commerce Websites</a:t>
            </a:r>
          </a:p>
          <a:p>
            <a:pPr lvl="1"/>
            <a:r>
              <a:rPr lang="en-US" dirty="0" smtClean="0"/>
              <a:t>Amazon, yelp, download … </a:t>
            </a:r>
          </a:p>
          <a:p>
            <a:r>
              <a:rPr lang="en-US" dirty="0" smtClean="0"/>
              <a:t>Professional Review websites</a:t>
            </a:r>
          </a:p>
          <a:p>
            <a:pPr lvl="1"/>
            <a:r>
              <a:rPr lang="en-US" dirty="0" err="1" smtClean="0"/>
              <a:t>Dpreview</a:t>
            </a:r>
            <a:r>
              <a:rPr lang="en-US" dirty="0" smtClean="0"/>
              <a:t>, </a:t>
            </a:r>
            <a:r>
              <a:rPr lang="en-US" dirty="0" err="1" smtClean="0"/>
              <a:t>zdet</a:t>
            </a:r>
            <a:r>
              <a:rPr lang="en-US" dirty="0" smtClean="0"/>
              <a:t>, </a:t>
            </a:r>
            <a:r>
              <a:rPr lang="en-US" dirty="0" err="1" smtClean="0"/>
              <a:t>consumerreview</a:t>
            </a:r>
            <a:r>
              <a:rPr lang="en-US" dirty="0" smtClean="0"/>
              <a:t>, </a:t>
            </a:r>
            <a:r>
              <a:rPr lang="en-US" dirty="0" err="1" smtClean="0"/>
              <a:t>epinions</a:t>
            </a:r>
            <a:r>
              <a:rPr lang="en-US" dirty="0" smtClean="0"/>
              <a:t>, </a:t>
            </a:r>
            <a:r>
              <a:rPr lang="en-US" dirty="0" err="1" smtClean="0"/>
              <a:t>bizrate</a:t>
            </a:r>
            <a:r>
              <a:rPr lang="en-US" dirty="0" smtClean="0"/>
              <a:t>, </a:t>
            </a:r>
            <a:r>
              <a:rPr lang="en-US" dirty="0" err="1" smtClean="0"/>
              <a:t>imdb</a:t>
            </a:r>
            <a:r>
              <a:rPr lang="en-US" dirty="0" smtClean="0"/>
              <a:t> …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23280" y="2321640"/>
              <a:ext cx="4644000" cy="3152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3920" y="2312280"/>
                <a:ext cx="4662720" cy="31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Out-come of 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356" y="3453930"/>
            <a:ext cx="3397155" cy="1132385"/>
          </a:xfrm>
          <a:prstGeom prst="rect">
            <a:avLst/>
          </a:prstGeom>
        </p:spPr>
      </p:pic>
      <p:pic>
        <p:nvPicPr>
          <p:cNvPr id="2050" name="Picture 2" descr="http://orcsocialbuzz.files.wordpress.com/2013/02/word-cloud-sentiment-analysis-doritos-super-bow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91" y="2133325"/>
            <a:ext cx="6776902" cy="245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357" y="2133325"/>
            <a:ext cx="3397155" cy="11323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624960" y="1687680"/>
              <a:ext cx="10483920" cy="28310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600" y="1678320"/>
                <a:ext cx="10502640" cy="28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18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Techniques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419589"/>
            <a:ext cx="10515600" cy="4091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3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365125"/>
            <a:ext cx="11228540" cy="1325563"/>
          </a:xfrm>
        </p:spPr>
        <p:txBody>
          <a:bodyPr/>
          <a:lstStyle/>
          <a:p>
            <a:r>
              <a:rPr lang="en-US" dirty="0" smtClean="0"/>
              <a:t>Open NLP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>
            <a:graphicFrameLocks/>
          </p:cNvGraphicFramePr>
          <p:nvPr>
            <p:extLst/>
          </p:nvPr>
        </p:nvGraphicFramePr>
        <p:xfrm>
          <a:off x="5055835" y="464769"/>
          <a:ext cx="6919047" cy="6261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2161080" y="821520"/>
              <a:ext cx="9537120" cy="5429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1720" y="812160"/>
                <a:ext cx="9555840" cy="54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6777720" y="4187880"/>
              <a:ext cx="2527200" cy="20901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68360" y="4178520"/>
                <a:ext cx="2545920" cy="21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1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Opinion reason mining</a:t>
            </a:r>
          </a:p>
          <a:p>
            <a:r>
              <a:rPr lang="en-US" dirty="0" smtClean="0"/>
              <a:t>News sentiments for trade strategies</a:t>
            </a:r>
          </a:p>
          <a:p>
            <a:r>
              <a:rPr lang="en-US" dirty="0" smtClean="0"/>
              <a:t>Bias analysis</a:t>
            </a:r>
          </a:p>
          <a:p>
            <a:r>
              <a:rPr lang="en-US" dirty="0" smtClean="0"/>
              <a:t>Popularity ranking</a:t>
            </a:r>
          </a:p>
          <a:p>
            <a:r>
              <a:rPr lang="en-US" dirty="0" smtClean="0"/>
              <a:t>Tracking danger</a:t>
            </a:r>
          </a:p>
          <a:p>
            <a:r>
              <a:rPr lang="en-US" dirty="0" smtClean="0"/>
              <a:t>Sentiments on government policies and its impact on stock exchange</a:t>
            </a:r>
          </a:p>
        </p:txBody>
      </p:sp>
    </p:spTree>
    <p:extLst>
      <p:ext uri="{BB962C8B-B14F-4D97-AF65-F5344CB8AC3E}">
        <p14:creationId xmlns:p14="http://schemas.microsoft.com/office/powerpoint/2010/main" val="40336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261</Words>
  <Application>Microsoft Office PowerPoint</Application>
  <PresentationFormat>Custom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Berlin</vt:lpstr>
      <vt:lpstr>Natural Language Processing (NLP)</vt:lpstr>
      <vt:lpstr>Sentiment Analysis</vt:lpstr>
      <vt:lpstr>Why Sentiment Analysis!</vt:lpstr>
      <vt:lpstr>ML with Natural Language Processing (NLP)</vt:lpstr>
      <vt:lpstr>Data Sources</vt:lpstr>
      <vt:lpstr>Out-come of Sentiment Analysis</vt:lpstr>
      <vt:lpstr>Sentiment Analysis Techniques</vt:lpstr>
      <vt:lpstr>Open NLP Challenges</vt:lpstr>
      <vt:lpstr>Applications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Taimoor</dc:creator>
  <cp:lastModifiedBy>Dr. Taimoor</cp:lastModifiedBy>
  <cp:revision>6</cp:revision>
  <dcterms:created xsi:type="dcterms:W3CDTF">2019-04-23T10:19:24Z</dcterms:created>
  <dcterms:modified xsi:type="dcterms:W3CDTF">2020-04-13T11:11:07Z</dcterms:modified>
</cp:coreProperties>
</file>