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handoutMasterIdLst>
    <p:handoutMasterId r:id="rId63"/>
  </p:handoutMasterIdLst>
  <p:sldIdLst>
    <p:sldId id="264" r:id="rId5"/>
    <p:sldId id="336" r:id="rId6"/>
    <p:sldId id="276" r:id="rId7"/>
    <p:sldId id="284" r:id="rId8"/>
    <p:sldId id="326" r:id="rId9"/>
    <p:sldId id="327" r:id="rId10"/>
    <p:sldId id="328" r:id="rId11"/>
    <p:sldId id="329" r:id="rId12"/>
    <p:sldId id="333" r:id="rId13"/>
    <p:sldId id="334" r:id="rId14"/>
    <p:sldId id="331" r:id="rId15"/>
    <p:sldId id="332" r:id="rId16"/>
    <p:sldId id="282" r:id="rId17"/>
    <p:sldId id="285" r:id="rId18"/>
    <p:sldId id="330" r:id="rId19"/>
    <p:sldId id="283" r:id="rId20"/>
    <p:sldId id="286" r:id="rId21"/>
    <p:sldId id="287" r:id="rId22"/>
    <p:sldId id="288" r:id="rId23"/>
    <p:sldId id="291" r:id="rId24"/>
    <p:sldId id="294" r:id="rId25"/>
    <p:sldId id="295" r:id="rId26"/>
    <p:sldId id="296" r:id="rId27"/>
    <p:sldId id="297" r:id="rId28"/>
    <p:sldId id="301" r:id="rId29"/>
    <p:sldId id="303" r:id="rId30"/>
    <p:sldId id="298" r:id="rId31"/>
    <p:sldId id="299" r:id="rId32"/>
    <p:sldId id="300" r:id="rId33"/>
    <p:sldId id="304" r:id="rId34"/>
    <p:sldId id="302" r:id="rId35"/>
    <p:sldId id="305" r:id="rId36"/>
    <p:sldId id="306" r:id="rId37"/>
    <p:sldId id="307" r:id="rId38"/>
    <p:sldId id="308" r:id="rId39"/>
    <p:sldId id="309" r:id="rId40"/>
    <p:sldId id="310" r:id="rId41"/>
    <p:sldId id="311" r:id="rId42"/>
    <p:sldId id="312" r:id="rId43"/>
    <p:sldId id="313" r:id="rId44"/>
    <p:sldId id="314" r:id="rId45"/>
    <p:sldId id="321" r:id="rId46"/>
    <p:sldId id="325" r:id="rId47"/>
    <p:sldId id="292" r:id="rId48"/>
    <p:sldId id="289" r:id="rId49"/>
    <p:sldId id="315" r:id="rId50"/>
    <p:sldId id="335" r:id="rId51"/>
    <p:sldId id="290" r:id="rId52"/>
    <p:sldId id="316" r:id="rId53"/>
    <p:sldId id="317" r:id="rId54"/>
    <p:sldId id="318" r:id="rId55"/>
    <p:sldId id="319" r:id="rId56"/>
    <p:sldId id="320" r:id="rId57"/>
    <p:sldId id="322" r:id="rId58"/>
    <p:sldId id="323" r:id="rId59"/>
    <p:sldId id="324" r:id="rId60"/>
    <p:sldId id="293" r:id="rId6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280" autoAdjust="0"/>
  </p:normalViewPr>
  <p:slideViewPr>
    <p:cSldViewPr showGuides="1">
      <p:cViewPr varScale="1">
        <p:scale>
          <a:sx n="74" d="100"/>
          <a:sy n="74" d="100"/>
        </p:scale>
        <p:origin x="-456" y="-9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4/28/2020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24:59.353"/>
    </inkml:context>
    <inkml:brush xml:id="br0">
      <inkml:brushProperty name="width" value="0.05292" units="cm"/>
      <inkml:brushProperty name="height" value="0.05292" units="cm"/>
      <inkml:brushProperty name="color" value="#FF0000"/>
    </inkml:brush>
  </inkml:definitions>
  <inkml:trace contextRef="#ctx0" brushRef="#br0">18107 11683,'0'-25,"25"25,0 0,24 0,-24 0,50 0,-1 0,25 0,25 0,99 0,-24 0,-1 0,1 0,-50-25,-1 1,-73-1,-1 0,-24 25,-1 0,-24 0,0 0</inkml:trace>
  <inkml:trace contextRef="#ctx0" brushRef="#br0" timeOffset="9582.1236">17090 13196,'25'0,"25"0,-26 0,51 0,-1 0,50-25,-25-24,1 49,24-25,-50 0,25 25,-24 0,24 0,-25-25,1 0,-26 25,1 0,0 0,-26 0,1 0,25 50,-1-50,1 0,24 0,50 0,75 0,-1 0,-24-50,0 1,-1 49,-49-25,0 25,-49 0,-26 0,1 0,-25 0,-1 0,26 50,25-50,24 24,0 1,50-25,-50 0,-25 0,1 0,-26 0,26 25,-26-25,26 25,-50-25,24 0,-24 0,25 0,-26 0,1-25,0 25,0-25,0 25,49 0,50 0,0 0,75 0,49-49,-50 24,-49 0,-25 0,-25 25,-24 0,-1 0,-49 0,0 25,-1-25,1 0</inkml:trace>
  <inkml:trace contextRef="#ctx0" brushRef="#br0" timeOffset="27687.2785">15131 3373,'0'50,"0"24,0 1,0-1,0 1,0 24,24-25,1 1,0-1,-25 1,25-26,-25 26,25-26,-25 1,0-25,0-1,0 1,24-25,1 0,0 0,25 0,-1 0,-24 0,25-25,-1 1,1 24,-25 0,0-25,24 0,-24 25,0 0,0-25,24 25,-24-25,-25 1</inkml:trace>
  <inkml:trace contextRef="#ctx0" brushRef="#br0" timeOffset="29046.2307">16148 3175,'-25'0,"0"25,-49 0,24 24,25 1,-24-25,24 49,-25-24,50-26,-25 26,25-25,0 0,0-1,0 1,0 0,25 0,0-25,25 0,-1 25,1-25,24 0,1 0,-26 0,-24 0,25 0,-26 25,-24-1,0 1,0 0,0 0,0 0,0 24,0-24,0 0,-49 0,24-25,25 24,-50-24,1 0,24 0,-25 0</inkml:trace>
  <inkml:trace contextRef="#ctx0" brushRef="#br0" timeOffset="30085.2597">16495 3225,'0'49,"0"-24,0 49,25-24,-25-25,0 0,24 24,-24-24,25 25,0-1,-25 1,0-25,25 0,-25 24,25-24,-25 0,0 0,24-25,-24 24,0 1,0 0,0 0,0 0,0-1,0 1,25-25</inkml:trace>
  <inkml:trace contextRef="#ctx0" brushRef="#br0" timeOffset="30989.4024">17189 3547,'25'0,"0"0,49 0,1 0,-1-25,1 25,-26 0,-24 0,25 0</inkml:trace>
  <inkml:trace contextRef="#ctx0" brushRef="#br0" timeOffset="33310.6902">15949 4837,'-25'0,"25"50,0-26,0 26,25 0,0 49,-25-50,0 51,0-51,25-24,-25 25,25-1,-25-24,0 0,0 0,24-1,1 1,-25 0,25-25,0 25,0 0,-1-1,1-24,25 0,-25 0,-1-24,51-1,-50-25,-1 50,1-25,0 25,0-24,0 24,-1-25,1 0,25 25,-25-25,24-24,1 49,-25 0,-1-25,1 25</inkml:trace>
  <inkml:trace contextRef="#ctx0" brushRef="#br0" timeOffset="34286.2469">16941 4564,'0'0,"-74"74,24 50,1-24,49-1,-25 0,25-49,0-1,0-24,0 0,25-25,24 0,26 0,-1 0,1 0,-51 0,1 0,0 25,0-25,-25 25,0-1,0 1,0 0,0 0,0 24,0 1,0-25,-25 24,0-24,0 0,25 0,-49-25,24 0,0 0</inkml:trace>
  <inkml:trace contextRef="#ctx0" brushRef="#br0" timeOffset="35323.8361">17338 4465,'0'49,"0"26,0 24,25 25,0-25,-25 1,25-1,-25 25,0-50,0-49,0-50,-25-49,0-50,-25 25,26-50,-1 25,25 0,0 24,0 51,0-1,0 25,0 1,49 24,-24 24,25 26,-1 0,-24-1,25 1,-25-1,49 1,-49 0,24-1,1 1,-25-25,-25 0,25-25</inkml:trace>
  <inkml:trace contextRef="#ctx0" brushRef="#br0" timeOffset="36130.5663">17437 4837,'25'0,"0"0,0 0,0-25,-1 25,1-25,25 25,-25 0,-1 0,1 0,-25-25,25 25</inkml:trace>
  <inkml:trace contextRef="#ctx0" brushRef="#br0" timeOffset="36827.7769">17933 4614,'25'0,"0"0,25-25,-25 0,49 0,50 0,-74-24,24 24,0 0,-49 0,0 25,-25-24</inkml:trace>
  <inkml:trace contextRef="#ctx0" brushRef="#br0" timeOffset="39855.6172">14610 3919,'0'0,"0"-25,-25 25,0 0,0 25,1 25,-26-1,25 51,-25 48,50-73,0-26,0 1,0 0,50-26,25 1,-26 0,1 0,-1-25,-24 0,25 0,-25 0,-1 25,-24-1,25 1,-25 0,0 0,0 24,-49 1,49-25,-50 0,25 0,75-25,-25 0,-1 0,1 24,0 1,25 25,-50-1,49 1,-24-25,-25 0,25-1,0 1,-25 25,0-25,0-1,0 1,24 0,-24 0,25 0,0-1,-25 26,25-25,-25 0,25 24,-1 1,1-25,-25 24,25-24,0 25,-25-26,25 1,-25 0,24-25,1 25,0-25,0 0,0 0,-1 0,1-25</inkml:trace>
  <inkml:trace contextRef="#ctx0" brushRef="#br0" timeOffset="41689.9489">14511 5209,'-25'0,"0"0,0 0,-49 25,24 49,-74 25,0 50,-25 0,25 50,0-75,25-25,25 0,24-25,0 26,1-26,49-24,0-26,-50 51,-24 24,-75 149,-25 25,1 99,-1-99,75-25,0-74,49-1,0-98,26 73,24 26,-25 0,25-25,0-1,0-24,0-49,25-1,-1 1,1-26,50 26,-26 24,26-25,-26-49,1 50,24-26,1 50,24-24,-25 24,1 25,-26-50,26 1,-26 24,-24-25,49 50,-49-24,-25-51,25 1,0 0,-25-26,0 1,0 0,0 49,0-24,0 24,0-24,0 0,0-26,0 26,0 0,0-26,0 1,0 25,0-25,0-1,0 1,0 0,0 0,25-25,-25 25,25-1,-1 1,-24 0</inkml:trace>
  <inkml:trace contextRef="#ctx0" brushRef="#br0" timeOffset="42595.4325">13146 11782,'0'0,"50"50,-50-25,49-1,-24 26,0-50,0 50,0-1,0-49,-1 0,1 0,-25-25,25 1,-25-1,0-25,0 25,0 1,0-1,0 0,0 0,0 0,25 1,-25-1</inkml:trace>
  <inkml:trace contextRef="#ctx0" brushRef="#br0" timeOffset="44518.7155">18330 2183,'50'0,"0"-25,98 0,-48-24,-26 24,0 25,-49 0,0 0,0 25,-25 49,-25 50,-25 25,1-25,24 25,25-75,0-24,0-25,25-1,24-24,26 0,24 0,25 0,-49 0,-51 0,1 0,0 0,-25 25,0 25,0 49,0-25,-50 75,26 0,24-25,0 25,24-50,26 0,74-49,0 0,-25-1,-24 1,-1-50,-24 49,-1 1,1 0,-25-1,-1 26,1-51,-25 51,0-50</inkml:trace>
  <inkml:trace contextRef="#ctx0" brushRef="#br0" timeOffset="45060.0549">19620 1612,'0'50,"0"49,75 50,-26-50,-24 0,0-24,0-50,-25-1</inkml:trace>
  <inkml:trace contextRef="#ctx0" brushRef="#br0" timeOffset="46051.54">20091 1265,'0'0,"-24"0,-1 0,0 0,0 0,25 25,0 0,0-1,0 1,0 0,25 0,0-25,0 0,-1 0,1 0,0 0,0 0,-25-25,25 25,-1 25,-24 0,25 24,0 1,0 24,-25 26,0-26,25-24,-25-26,0 1,0 0,25-25</inkml:trace>
  <inkml:trace contextRef="#ctx0" brushRef="#br0" timeOffset="47014.9905">20488 1191,'0'-25,"-24"25,-1 0,0 0,0 0,0 0,1 0,24 25,-50 24,50 26,-25-51,25 26,0-25,25-25,25 0,-26 0,1 0,0-25,0 25,0 0,-1 0,1 0,0 0,0 0,-25 25,0 0,0 49,0-24,0-1,25 1,-25-25,24 49,-24-49,25 0,-25 24</inkml:trace>
  <inkml:trace contextRef="#ctx0" brushRef="#br0" timeOffset="48062.5416">20811 1042,'0'0,"0"-25,0 0,0 0,0 1,0-1,-25 0,25 0,-50 25,26 0,-1 0,0 0,0 25,25 0,0 0,0-1,0 1,0 0,0 0,50-25,-50 25,49-25,-24 24,0 1,25-25,-26 0,-24 25,50 0,-25 0,0-1,-25 1,0 25,0-25,0-1,0 1,0 0,0 0,0 0,0 24,-25-49,0 0,-25 0,26-25,-1-24,25 24,-25-49,0 24,25 0,0 26,0-1,0 0,0 0,0 0,0 1,25-26</inkml:trace>
  <inkml:trace contextRef="#ctx0" brushRef="#br0" timeOffset="52766.026">29368 10939,'0'0,"50"-50,24 25,-24 25,-25 0,0 0,-1 0,1 25,-25 0,0 25,0 24,0-24,0 24,-25 1,-24-26,-1-24,50 0,-50 0,26-25,-1 0,0 0,50 0,0 0,49 0,-49 0,25-25,-26 25,51-25,-50 25,-1 0</inkml:trace>
  <inkml:trace contextRef="#ctx0" brushRef="#br0" timeOffset="54300.7546">29815 10964,'0'24,"0"1,0 25,0-25,0-1,25 26,-25-25,49 0,-24-25,0 0,0 0,-1 0,1 0,0 0,0-25,-25 0,25 0,-25-49,0 49,0 0,0-24,0 24,-50 0,50-25,-25 50,0 0,1 0,-1 0,0 0,0 0,0 0,1 0,73 0,1 0,-1 0,1 0,0 0,-1 0,-24 25,25-25,-50 50,0-25,0-1,0 1,0 25,0-25,0-1,0 1,0 0,0 0,0 0,24-25,1 0,0 0,0-25,-25-25,0 25,25 1,-25-1,0-25,0 25,0 1,0-1,-25-25,0 50,0 0,0 0,1 0,-1 0,25-25,25 1,-1-1,26 0,-50 0,25 0,0 1,-1 24</inkml:trace>
  <inkml:trace contextRef="#ctx0" brushRef="#br0" timeOffset="55040.0344">30460 10666,'0'-25,"24"25,1 0,0 0,0 0,0 0,-1 0,1 0,-25 25,-25 0,25 24,-24-24,-1 0,25 0,0 0,25-25,-1 24,1-24,25 0,-25 0,0 0,-1 0,-24 25,0 0,0 0,0 0,-24-25,-1 24,-25-24,0 25,26 0,-1-25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7:08:26.552"/>
    </inkml:context>
    <inkml:brush xml:id="br0">
      <inkml:brushProperty name="width" value="0.05292" units="cm"/>
      <inkml:brushProperty name="height" value="0.05292" units="cm"/>
      <inkml:brushProperty name="color" value="#FF0000"/>
    </inkml:brush>
  </inkml:definitions>
  <inkml:trace contextRef="#ctx0" brushRef="#br0">23539 5358,'0'25,"0"-1,0 1,25 25,0 24,0-49,-1 0,-24 0,25-25,0 0,0 0,0-50,24 0,26 1,-26-50,1 49,0-24,-1-1,-24 26,25 24,-1-50,-24 51,25-1,-26-25,26 25,-25 1,0 24,-1 0</inkml:trace>
  <inkml:trace contextRef="#ctx0" brushRef="#br0" timeOffset="2148.0175">24358 11410,'0'-25,"0"50,25 0,-25 25,24-1,26-24,-50 25,50-50,-50 24,24-24,1 0,25 0,-25-49,24-1,50-74,1-49,-1 24,50-25,-75 0,25 26,-24 73,-1-24,-49 74,0-24,0 49,-1-25</inkml:trace>
  <inkml:trace contextRef="#ctx0" brushRef="#br0" timeOffset="3772.6692">24804 15007,'0'25,"25"-1,0 1,24 0,-49 0,50-25,-50 25,50-25,-25 0,24 0,26 0,-1-100,100-24,-26 0,-24-24,0 48,-49 1,-50 74</inkml:trace>
  <inkml:trace contextRef="#ctx0" brushRef="#br0" timeOffset="12124.0155">28971 14412,'0'0,"-24"-25,-1 25,-25 0,25 0,-24 0,24 0,0 0,0 25,1-1,24 1,0 25,0-25,0-1,0 1,0 0,49-25,-24 0,0 0,24 0,26 0,-50 0,24 0,-24 0,0 0,-25-50,0 26,0-26,0 25,-25 25,25-25</inkml:trace>
  <inkml:trace contextRef="#ctx0" brushRef="#br0" timeOffset="13867.9624">30137 14436,'0'0,"-25"0,1 0,-1 0,25 25,0 25,0-25,0-1,0 1,0 25,0-25,25-25,24 0,-24 0,0 0,0 0,24 0,-24 0,0 0,0 0,-1 0,1 0,-25-25,0 0,0 0,0 0,-25 1,25-1,-24 25,-1-25,0 25,0-25,0 25,1 0,24-25,-25 25</inkml:trace>
  <inkml:trace contextRef="#ctx0" brushRef="#br0" timeOffset="16836.688">28401 16148,'0'0,"-25"0,0 0,0 25,25-1,0 51,-24-50,24-1,0 1,0 50,0-50,0-1,24 1,-24 0,25 0,0-25,0 0,0 0,0 0,24 0,-24 0,0 0,0 0,-1 0,1 0,0 0,0-25,-25 0,0 0,0 1,0-1,0 0,0 0,0 0,-25 25,0-25,0 1,-24 24,24 0,0 0,-24-25,24 25</inkml:trace>
  <inkml:trace contextRef="#ctx0" brushRef="#br0" timeOffset="17987.9008">29120 16222,'-25'0,"1"0,-1 0,25 25,0 0,-25 0,25-1,0 26,0-25,0 0,25-25,0 25,24-25,-24 0,0 0,0 0,-1 0,-24-25,25 25,-25-25,0 0,0 0,0 0,0 1,-49-1,24 0,-25 0,25 0,1 1,-1 24,0 0</inkml:trace>
  <inkml:trace contextRef="#ctx0" brushRef="#br0" timeOffset="19485.8932">30112 16297,'-24'0,"-1"49,25 1,0-25,0 24,-25 1,25-25,0 0,25-1,0-24,24 0,-24 0,0 0,24 0,-24 0,0 0,25 0,-26-24,-24-1,25 25,-25-50,0 25,0 1,0-1,0 0,0-25,-25 25,1 1,-1 24,0 0,0 0,0 0,1 0,-1 0,25 24,-25-24,25 25,-25-25</inkml:trace>
  <inkml:trace contextRef="#ctx0" brushRef="#br0" timeOffset="24666.0263">8632 12849,'25'0,"-1"25,26 24,-50 1,0-1,0 51,0-26,0 25,25 50,-25-25,0-25,0-24,0-26,0 1,0 0,0-1,25-49,-25 25,25-25,-1 25,1 0,25-25,-1 49,1-49,0 0,-1 25,26-25,-1 0,0 0,1 0,-1 0,1 0,-1 0,0 0,1-25,-1 0,1 1,-1 24,1-25,-1 25,-24-25,24 25,-24-25,-1 25,-24-25,25-24,-26 24,1-49,0 49,0-25,0 1,-1-26,1 26,0-26,25 26,-26-26,1 50,0-24,0-1,-25 25,0 0,0 1,0-26,-50 25,1-24,-1-1,-24 0,24 1,-24 24,-50-25,0 1,-75-50,75 49,-25 0,0 26,50 24,0 0,0 0,0 0,-50 0,50 0,49-25,25 25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7:09:11.254"/>
    </inkml:context>
    <inkml:brush xml:id="br0">
      <inkml:brushProperty name="width" value="0.05292" units="cm"/>
      <inkml:brushProperty name="height" value="0.05292" units="cm"/>
      <inkml:brushProperty name="color" value="#FF0000"/>
    </inkml:brush>
  </inkml:definitions>
  <inkml:trace contextRef="#ctx0" brushRef="#br0">2654 6102,'0'0,"25"-25,24 25,1 0,-25 0,0 0,-1 0,-24 25,0 25,0-1,0 26,0-1,-49 0,-1 1,-24-1,49-49,0 0,0 24,25-24,0 0,25-25,0 0,0 0,24 0,-49 50,0 24,0 25,0-24,0-1,0-24,0-1,0 1,0-25,0 0,0-1,0 1,-24 0,-1 0,-25 0,25-25,-24 0,24 0,0 0,0 0</inkml:trace>
  <inkml:trace contextRef="#ctx0" brushRef="#br0" timeOffset="1386.7817">2530 8285,'50'0,"-26"0,1 0,0 0,0 0,0 0,-25 25,0 49,0-24,0 24,0 0,-25 1,-25-26,25 1,25-25,0 0,-24-25,48 0,26 24,24-24,-49 0,0 0,0 0,-25 25,0 0,0 0,0 24,0-24,0 50,0-26,0-24,0 0,0 25,0-26,0 1,25-25,-25 50,24-1,-24-24,0 0,0 25,0-1,0 1,0-1,-24-49,-1 50,0-25,0-25,0 25,-24-1,24-24,25 25,-50-25</inkml:trace>
  <inkml:trace contextRef="#ctx0" brushRef="#br0" timeOffset="2520.6734">2480 11708,'0'-25,"25"0,0 0,0 25,0 0,-1 0,1 50,0 24,0 26,-25-26,0 0,0 26,-25 24,-25-50,26-24,-1-1,0-49,25 25,-25-25,75 25,-25-25,-1 0,1 25,0 0,-25-1,0 1,0 25,0-25,0-1,0 26,0 0,0-1,25 1,-25-25,0 24,0-24,-75-25,1 0,24 0,1 0,24 0,25-25</inkml:trace>
  <inkml:trace contextRef="#ctx0" brushRef="#br0" timeOffset="3941.1186">2356 13370,'25'0,"25"25,24-1,-49 26,25 24,-50-24,24-25,-24 24,0 1,0 24,0-24,0 24,-24-49,24 0,0 0,0 0,0-1,0 26,0 0,0 24,0-24,0-1,0 1,0-25,24 49,1-74,25 25,-25 0,-1-25,1 0,-25 25,0-1,0 26,0 0,0 24,0 0,0 1,0-1,0-49,0 25,0-26,0 1,0 0,0 0,0 0,0-1,0 1,25 0,-25 0</inkml:trace>
  <inkml:trace contextRef="#ctx0" brushRef="#br0" timeOffset="8524.115">5631 8682,'74'0,"0"0,1 0,-1 0,-24 0,-1 0,-24 0,0 0,0 0,0 0,-1 0</inkml:trace>
  <inkml:trace contextRef="#ctx0" brushRef="#br0" timeOffset="9391.7215">4589 9451,'-25'24,"0"-24,50 0,0 0,0 25,-1-25,26 0,-25 0,0 0,-1 0,26 0,-25 0,0 0,-1 0,1 0,0 0,0 0,24 0</inkml:trace>
  <inkml:trace contextRef="#ctx0" brushRef="#br0" timeOffset="10899.073">4738 10096,'-25'24,"25"1,25-25,-1 25,26 0,0 0,-1-25,-24 49,25-49,-26 25,1-25,-25 25,25-25</inkml:trace>
  <inkml:trace contextRef="#ctx0" brushRef="#br0" timeOffset="11569.7549">4688 11286,'0'25,"25"-25,0 0,24 0,1 0,-1 0,1 0,0 0,-26 0,26 0,-25 0,0 0,24 0</inkml:trace>
  <inkml:trace contextRef="#ctx0" brushRef="#br0" timeOffset="25909.5174">5457 7913,'0'-25,"25"25,0 0,-1 0,1 0,50-25,-26 0,-24 25,25 0,-26 0,1 0,0 0,0 0,24 0,-24 0,0 0,0 0,0 0,24 0,-24 0,0 0,0 0,-1 0,1 0,-25 25</inkml:trace>
  <inkml:trace contextRef="#ctx0" brushRef="#br0" timeOffset="29581.334">5432 7441,'-25'0,"-49"-49,0-1,-1 1,-24-1,0 0,-1 26,26-1,0 25,24 0,-24-25,24 25,0 0,26 0,-51 0,26 0,-1 0,0 0,1 0,-1 0,-24 0,49 0,-50 0,51 0,-26-25,0 25,-24 0,0 0,-1-25,1 1,-25-1,24 25,26-25,-26 0,26 0,-1 25,0 0,-24 0,49 0,0 0,1-24,-1 24,0 0,0 0</inkml:trace>
  <inkml:trace contextRef="#ctx0" brushRef="#br0" timeOffset="31812.0783">4192 8111,'-25'-25,"0"25,-24 0,24 0,0 0,-25 0,1 0,-26 0,1 25,24-25,1 25,-1 25,25-50,1 24,-26 1,25-25,0 25,1 0,-1 0,0 24,0-49,-24 50,24-50,-25 49,25-49,1 25,-26 0,25 0,-24 24,-1-24,0 0,26 0,-26 0,0-1,1-24,24 0,-25 25,25 0,-24-25,-1 25,25-25,1 25,-1-25,0 24,0 1,0-25,1 0,24 25,-25-25,0 25,-25-25,50 25,-24-25,-1 24,0-24,0 0</inkml:trace>
  <inkml:trace contextRef="#ctx0" brushRef="#br0" timeOffset="34044.09">6995 9029,'-50'0,"-24"0,-1 25,-49 0,-49 49,-75 25,0 25,-25 0,-25 0,50-25,50-24,-26 24,26 0,-25 1,49-26,0 25,50-49,-99 49,124-25,25-24,-50 24,0 26,0-1,0 0,-25 25,49 25,26-25,0-25,-1 50,1 0,-1 24,1 1,24 0,1 49,-1-25,25-49,1 25,24-25,0 0,0-25,0 24,0-24,74 50,-49-50,24-25,1 25,-25-74,-25-25,0 24,0-24</inkml:trace>
  <inkml:trace contextRef="#ctx0" brushRef="#br0" timeOffset="44158.8159">992 5978,'0'50,"-25"49,25-25,0 1,0-1,-24 0,24-24,0 0,0-1,0 26,0-1,-25-24,25 24,0-49,0 49,0-49,0 25,-25-1,25 1,-25 24,25-24,0-25,0 0,0-1,0 1,0 0,0 0,0 0,0-1,0 26,0-25,0 0,0-1,0 1,25 0,-25 0,25-25,-25 25,25-1,-1 1,26 0,-50 25,50-50,-50 24,49 1,-24-25,0 0,0 0,49 0,-24 0,24 0,0 0,-24 0,0 0,-1 0,1 0,-1 0,1 0,25 0,-26 0,26 0,-26 0,1 0,-1 0,1-25,0 25,-26-24,1-1,0 25,0-25,0 0,-1 25,-24-25,0 1,0-1,0 0,0-49,0 24,0-24,0-1,25 1,-25-1,0 1,0 0,0-1,0 1,0 24,0-24,0 49,0 0,0 0,0 0,0 1,0-26,0 25,0 0,0 1,0-1,0 0,0 0,0 0,25 1,-25-26,25 0,-25 1,0 24,0-25,0 26,0-1,0 0,0 0,0 0,0 1,0-1,0 0,0 0,0 0,-25 1,25-1,-25 25,0 0,1 0,-1 0,0 0,-25 0,1 0,24 0,0 0,-24 0,-1 0,25 0,-24 0,-1 0,-24 49,-26-24,1 25,0 24,0-49,-1 25,26-26,24-24,26 0,-1 0,-25 0,25 0,1 0,-1 0,0 0,0 0</inkml:trace>
  <inkml:trace contextRef="#ctx0" brushRef="#br0" timeOffset="45504.9451">570 5978,'0'25,"0"0,0 24,0-24,25-25,0 50,0-50,0-25,0 0,24-25,-24-24,25 0,-26 49,1-25,0 25,-25 0,0 1,25 24,-25-25,25 25,-1-25,1 0,-25 0,25 25</inkml:trace>
  <inkml:trace contextRef="#ctx0" brushRef="#br0" timeOffset="47518.7653">223 6003</inkml:trace>
  <inkml:trace contextRef="#ctx0" brushRef="#br0" timeOffset="50266.1435">2902 6424,'0'0,"0"-24,50-1,-25 0,49-25,0 26,-49-26,25 50,-1-25,1 0,0 25,-1 0,26 0,-26 0,26 0,-26 0,-24 0,0 0,0 0,-1 25,1 0</inkml:trace>
  <inkml:trace contextRef="#ctx0" brushRef="#br0" timeOffset="51146.647">3547 5953,'25'25,"0"0,49 0,-49 24,0-24,-1 0,1-25,-25 25,25-25,-25 24,0 1,0 0,0 25,-25-26,-24 26,-1 0,-24-1,-1 26,26-51,24 1,-25-25,50 25,-25-25</inkml:trace>
  <inkml:trace contextRef="#ctx0" brushRef="#br0" timeOffset="52666.0252">2952 8235,'25'0,"24"-25,26 25,-1 0,0-24,26-1,-26 25,0-25,-24 25,0 0,-1 0,-24 0,0-25,0 25,-25-25,24 25</inkml:trace>
  <inkml:trace contextRef="#ctx0" brushRef="#br0" timeOffset="65402.0047">2158 5135,'25'24,"24"26,-49-25,50 49,-25-24,24-1,-24 1,-25 0,25-50,0 0,24-25,-24-74,25 49,24-74,25 74,-24-24,-1 24,-49 1,0 24,0-25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7:10:32.339"/>
    </inkml:context>
    <inkml:brush xml:id="br0">
      <inkml:brushProperty name="width" value="0.05292" units="cm"/>
      <inkml:brushProperty name="height" value="0.05292" units="cm"/>
      <inkml:brushProperty name="color" value="#FF0000"/>
    </inkml:brush>
  </inkml:definitions>
  <inkml:trace contextRef="#ctx0" brushRef="#br0">3597 2530,'24'0,"1"0,25 0,-1 0,-24 0,25-25,-1 25,-24 0,0-25,25 25,-1-24,-24-1,25 25,-1 0,-49-25,25 25,0 0,0 0</inkml:trace>
  <inkml:trace contextRef="#ctx0" brushRef="#br0" timeOffset="877.3955">3969 2332,'49'0,"-24"0,0 0,0 0,0 0,-1 0,1 0,0 0,-25 24,0 1,0 0,-25-25,25 25,-25-25,25 25,0-1,-24 1,24 0</inkml:trace>
  <inkml:trace contextRef="#ctx0" brushRef="#br0" timeOffset="1922.805">4118 3274,'24'0,"1"0,25 0,-1 0,1 0,-25 0,0 0,-1-25,1 25,0 0,0 0,0 0,-1 0,1 0,0 0</inkml:trace>
  <inkml:trace contextRef="#ctx0" brushRef="#br0" timeOffset="2699.0475">4316 3150,'25'0,"24"0,1 0,-25 0,0 0,-1 0,1 0,0 25,0-25,-25 25,25-25,-25 25,0-1,0 1,-25 0,25 0,-50 0,1-1,49 1,-25 0</inkml:trace>
  <inkml:trace contextRef="#ctx0" brushRef="#br0" timeOffset="3929.1079">2307 4093,'0'0,"25"0,-1 0,1 0,0 0,25 0,-26 0,1 0,0 0,25 0,-1 0,1 0,-25 0,-1 0,1 0,0 0,0 0</inkml:trace>
  <inkml:trace contextRef="#ctx0" brushRef="#br0" timeOffset="4606.4348">2555 4018,'25'0,"24"0,1 0,-1 25,-24-25,25 0,-50 25,25 0,-1-25,1 0,-25 25,-25-25,25 24,-24-24,-1 25,0 0,0-25</inkml:trace>
  <inkml:trace contextRef="#ctx0" brushRef="#br0" timeOffset="6359.558">4341 4514,'25'0,"24"0,-24 0,25 0,-1 25,1-25,-1 0,-24 0,0 0,0 0,0 0,-1 0,1 0,0 0,0 0,24 0,-24 0,0 0,0 0</inkml:trace>
  <inkml:trace contextRef="#ctx0" brushRef="#br0" timeOffset="7182.1448">4688 4415,'0'0,"0"-25,25 50,24-25,1 25,0 0,-1 0,1-25,-1 24,-49 1,25-25,0 25,0-25,-25 25,0 0,-25-1,-25 1,26 0,-26 0,0 24,26-24,-26 25</inkml:trace>
  <inkml:trace contextRef="#ctx0" brushRef="#br0" timeOffset="13714.4514">6102 5581,'25'0,"-1"0,1 0,25 0,-1-25,26 25,-1 0,-24 0,0 0,24 0,-24 0,-1 0,-24 0,25 0,-26-25,1 25,0-24,0 24,0 0,-1 0,1 0,0 0,0 0,0 0,-1 0,1 0,25 0,-25 0,-1 0,26 0,-25 0,0 0,-1 0,1 0,0 0,49 0,26 0,-26 0,1 0,-1 0,0 0,-24 0,0 0,-26 0,1 0,0 24,25-24,-26 0,1 0,0 0,25 0,-26 0,1 0,0 0,0 0,24 0,-24 0,0 0,0-24,0 24,-1 0,1 0,25 0,-25 0,-1 0,1 0,25 0,-1 0,1 0,25 24,-26-24,1 0,-25 0,24 0,-24 0,0 0,0 0,-1 0,26 0,-25 0,-25 25,49-25,26 0,24 0,25 0,0 0,0 0,0 0,0 0,0 25,25-25,-25 0,-25 0,0 0,-24 0,24 0,-25 0,-24 0,49-50,-49 26,0-1,-1-25,1-49,-25 99,-1 0,26 25,49-25,100 0,49 0,0 0,25 0,-75 0,0 0,-24 0,-75 0,0 0,-24 0,-26 0,1 25,0-25,-25 0,-25-25</inkml:trace>
  <inkml:trace contextRef="#ctx0" brushRef="#br0" timeOffset="15560.5657">8632 3026,'25'-25,"49"1,1 24,-1-25,25-25,75 1,49-26,0 1,50-26,-25 76,-74 24,-75 0,-25 0,1 0,-1 0,1 0,-1 0,50 24,50-24,-50 25,25 0,-50 0,25 0,-75-25,26 0,-26 25,26-25,-1 24,-24-24,-1 0,1 25,0-25,-26 0,26 0,-25 0,25 0,-1 0,1 0,-25 0,-1 0,1 0,0 0,0 0,0 0,-1 25,1-25</inkml:trace>
  <inkml:trace contextRef="#ctx0" brushRef="#br0" timeOffset="18802.4927">15527 2902,'25'0,"25"0,0 0,-1 0,26 0,-51 0,26 0</inkml:trace>
  <inkml:trace contextRef="#ctx0" brushRef="#br0" timeOffset="19390.154">17165 3795,'0'0,"49"0,-49 25,25-25,0 25,24 0,1-1,24 26,-24 0,24-1,1-24,-26 0,1 0,-25-1,0-24,-1 0</inkml:trace>
  <inkml:trace contextRef="#ctx0" brushRef="#br0" timeOffset="19960.8984">18926 4986,'0'0,"49"25,-24-1,25 26,-50-25,24-25,1 25,0-25,25 49,-1-24,1 0,24 24,1 1,-1 24,25-24,-24 24,-1-24,1 0,-26-26,-24-24</inkml:trace>
  <inkml:trace contextRef="#ctx0" brushRef="#br0" timeOffset="20234.8066">21406 8086,'0'0</inkml:trace>
  <inkml:trace contextRef="#ctx0" brushRef="#br0" timeOffset="20461.3278">22125 9227,'0'0,"124"248,25 0,-74-74,24-25,-25 0,26-50,-26-25</inkml:trace>
  <inkml:trace contextRef="#ctx0" brushRef="#br0" timeOffset="20666.212">22919 10443,'25'49,"0"51,74 98</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7:11:05.467"/>
    </inkml:context>
    <inkml:brush xml:id="br0">
      <inkml:brushProperty name="width" value="0.05292" units="cm"/>
      <inkml:brushProperty name="height" value="0.05292" units="cm"/>
      <inkml:brushProperty name="color" value="#FF0000"/>
    </inkml:brush>
  </inkml:definitions>
  <inkml:trace contextRef="#ctx0" brushRef="#br0">24135 5904,'49'0,"26"0,49-25,49 0,26 0,-1 25,-24 0,-100 25,1 124,-51 74,-24 124,-49 25,-75 50,-25-124,50-75,49-124,25-49,0-1,-24-24,-1 74,-49 149,0 100,24 24,51 49,-26-123,50 49,0-99,50-74,-1-100,-49 1,0 74,0 99,0 124,75 149,-26 49,50-173,-49-99,74-100,-50-99,-24-74,-50 0,-25 25,25 24,-25 25,25 0,-24-49,24-25,0 0,0-75,0 0,0 26,0-1,0 50,-50-1,0 51,-24 49,0 0,24-25,-24 25,74 0,-25 25,0 25,25-75,0 25,0 25,0-50,0 25,25 25,24-25,-24-25,0-25,0 26,-25-26,0 0,25 1,-25-1,0 1,0-26,0 1,0-25,0 24,-50 1,25-25,-24 24,-26 1,1 0,-1 24,-24 0,25-49,-50 50,25-26,-25-24,24-25,1 0,-99 0</inkml:trace>
  <inkml:trace contextRef="#ctx0" brushRef="#br0" timeOffset="3712.4182">7838 6747,'0'0,"25"0,49 0,-24-25,24 25,26-25,-1 25,99-25,-49 25,-75 0,1 0,-25 0,-1 0,1 0,24 0,25 25,75-25,24 25,-24-25,24 0,-24 0,-50 0,25 0,-50 0,25 0,0 0,0 25,0 0,-49 24,-1-24,-24 0,24-25,-49 0</inkml:trace>
  <inkml:trace contextRef="#ctx0" brushRef="#br0" timeOffset="7985.9976">21158 5953,'0'25,"0"0,0 0,0-1,0 26,0-25,25 0,-25 24,25-24,-25 25,24-26,-24 51,0-50,25-25,-25 24,25-24,0 0,24 0,-24 0,0 0,0 0</inkml:trace>
  <inkml:trace contextRef="#ctx0" brushRef="#br0" timeOffset="8902.5587">21084 6276,'24'0,"1"0,0 0,0 0,24-25,1 25,-50-25,25 25</inkml:trace>
  <inkml:trace contextRef="#ctx0" brushRef="#br0" timeOffset="9979.5405">21704 6201,'-25'0,"25"25,0 25,0-26,0 1,0 0,0 0,0 0,0-1,0 1,0 0,0 0,0 0,0-1,0 1</inkml:trace>
  <inkml:trace contextRef="#ctx0" brushRef="#br0" timeOffset="75212.5501">20612 7144,'0'0,"0"-25,-24 25,-1 25,0 49,0-24,25-1,0 1,-25 24,1-24,24 0,0-26,0 1,0 0,0 0,24-25,1 0,25 0,-25 0,-1 0,1 0,0 0</inkml:trace>
  <inkml:trace contextRef="#ctx0" brushRef="#br0" timeOffset="75673.4425">20389 7466,'0'-25,"25"25,25 0,-50-24,24 24,1 0</inkml:trace>
  <inkml:trace contextRef="#ctx0" brushRef="#br0" timeOffset="76931.559">20736 7491,'25'0,"0"0,0 0,0 0,-1 0,-24 25,0 0,0-1,0 1,0 0,0 0,-24-25,24 25,-25-25,25 24,-25-24,50 0,0 0,-1 0,1 0,0 0,0 0,0 0,-1 0,1 0,0 0</inkml:trace>
  <inkml:trace contextRef="#ctx0" brushRef="#br0" timeOffset="81435.9534">10591 7342,'-24'0,"48"0,-24 25,25-25,0 25,0-25,0 0,-1 0,1-25,25 0,-25-49,24 49,-49 0,50-24,-50 24,25 0,-1 25,1 0</inkml:trace>
  <inkml:trace contextRef="#ctx0" brushRef="#br0" timeOffset="83809.9127">12005 8334,'25'0,"0"0,-25 25,25-25,-25 25,24-25,1 0,0 0,0 0,0 0,0 0,-1 0,1-25,-25 0,25 25,-25-49,25 49,0-25,-1 0,1 0,0 25</inkml:trace>
  <inkml:trace contextRef="#ctx0" brushRef="#br0" timeOffset="90593.3076">13196 9227,'25'0,"-1"0,26 0,-25 0,25 25,-26-25,1 0,0-49,0 24,0 0,-25 0,24 0,1 1,0 24,0 0,-25-25,25 25,-1 0</inkml:trace>
  <inkml:trace contextRef="#ctx0" brushRef="#br0" timeOffset="106114.3999">20836 8037,'0'25,"0"-1,-25 26,25 0,0-1,0-24,0 0,0 0,0-1,0 1,0 0,0 0,25-25,-1 25,-24-1,25 1,0-25,0 0,0 0,-25-25,24 25,1 0,-25-24,0-1,0 0,0 0</inkml:trace>
  <inkml:trace contextRef="#ctx0" brushRef="#br0" timeOffset="106693.8396">20687 8359,'25'-25,"-1"25,1 0,25 0,-25 0,-25-24,24 24,-24-25,25 25,0 0,-25-25</inkml:trace>
  <inkml:trace contextRef="#ctx0" brushRef="#br0" timeOffset="116930.4111">14932 6003,'-25'0,"25"25,0-1,0 26,0-25,0 24,0-24,0 0,0 25,0-1,0 1,0 24,0 1,0-1,0 0,25-49,-25 0,0 0,0 0,50-25,-1 0,26 0,-1 0,1 0,49 49,-25 1,-25-25,1 24,-26-24,1-25,0 0,-1 25,26-25,-26 0,26 0,-1 0,0 0,-24 0,24 0,-49 0,0 0,0 0,24 0,51 0,73-25,26-24,49-1,-25 0,-25 50,-24 0,0 0,-75 0,-25 0,-24 0,0-25,-1 1,-24 24,-25-25,50 25,24 0,25 0,75 25,74-25,-25 0,0 0,-74 0,-50 0,-24 24,-50 1,24-25,-24 25,0-25,0 0,24 0,1-25,-25 25,49-49,-24 24,-26 0,1 25,0 0,0-25,0 25,-1 0,1-25,25 25,-25 0,24-24,-24 24,50 0,-26 0,1-25,-25 25,-1 0,1-25,0 25,0-25,-25 0,0 1,0-26,0 0,0 1,0-1,0 1,0 24,0-50,0 51,0-26,0 25,0 0,0 1,0-26,0 25,0-24,0 24,-25 25,-25 0,-24 0,0 0,-75 0,-25 0,-49 0,-50 0,-25 49,1-24,24 0,50 0,24 0,26-1,73-24,26 0,49 0,0 0,0 0,-49 0,-25 0,-149-49,49 24,-49-49,25 24,0 0,74 25,0 25,50 0,25-24,24 24,0 0,-24-25,49 25,-24 0,24 0,-25 0,-24-25,49 25,-25 0,1 0,24 0,-50-25,51 25,-1 0,0 0,0-25,0 25,1 0,-1 0,0 0,0 0,0 25,1 0,-1 0,0 0,0-25,0 24,-24 1,49 0,-25-25,25 25,-25-25,25 25,-25-25,25 25,0-1,0 1,0 25,0-25,0-1,0 1,-24 0,24 0,0 0</inkml:trace>
  <inkml:trace contextRef="#ctx0" brushRef="#br0" timeOffset="122052.5448">15875 7094,'-25'0,"25"50,0-1,0 1,0 24,0 1,0-1,0 1,0-26,0 1,0-1,0-24,-25 0,25 0,0 0,0-1,0 1,0 0,25-25,0 0,0 0,-1 0,26 0,-25 0,24 25,1-25,0 0,24 0,0 0,-24 0,0 0,-26 0,1 0,0 0,0 0,0 0,24 0,26 0,-1 0,0 0,26 0,-51 0,26 0,-26 0,1 0,-25 0,24 0,26 0,-26 0,1 0,0 0,-1 0,1 0,-1 0,1 0,-25 0,0-25,24 25,-24 0,0 0,0 0,-1 0,1 0,25 0,-1 0,26 0,24 0,50 0,-50 0,25 0,-25 0,25 0,-74 0,24 0,-49 0,0 0,0 0,0 0,24 0,-24 0,25 0,-1 0,-24 0,0-25,0 25,24 0,-24-25,0 25,0 0,0 0,-1 0,1 0,0 0,0 0,0 0,-1 0,1 0,0-24,0 24,0 0,24 0,-24 0,25-25,-26 25,1 0,0 0,-25-25,25 25,-25-50,25 26,-25-51,24 1,1-1,-25 26,25-1,-25 25,0 1,0-1,0 0,0 0,0 0,0 1,0-1,0 0,0 0,0 0,0 1,0-1,0 0,0 0,0 0,0 1</inkml:trace>
  <inkml:trace contextRef="#ctx0" brushRef="#br0" timeOffset="124789.8846">20141 5755,'0'0,"0"-25,0 0,0 50,0 0,0-1,0 1,0 0,25 0,0-25,-1 0,1 0,0-25,0 0,25 0,-26 1,-24-51,50 26,-25-1,24 25,-49-49,50 49,-50 0,25 25</inkml:trace>
  <inkml:trace contextRef="#ctx0" brushRef="#br0" timeOffset="126561.4061">15081 7466,'50'25,"-50"25,49-1,-24 1,0-25,0-1,-25 1,24-25,1-25,0 1,0-1,24-25,1-24,-25 24,24 1,-24-1,0 25,0 0,-25 1,25-1,0 25,-25-25,24 25,1-25,0 0,-25 1</inkml:trace>
  <inkml:trace contextRef="#ctx0" brushRef="#br0" timeOffset="127634.6624">15428 8359,'0'25,"0"25,0-26,25 26,0-50,0 0,-1 0,26-50,0-24,-25 0,-1 49,1 0,-25 0,0 0,25 25,-25-24,25-1</inkml:trace>
  <inkml:trace contextRef="#ctx0" brushRef="#br0" timeOffset="131512.9628">16123 14784,'-25'0,"25"49,0 26,0 24,0-25,0 1,0-1,25-49,-25 0,25-25,-25 24,24-24</inkml:trace>
  <inkml:trace contextRef="#ctx0" brushRef="#br0" timeOffset="145862.5899">7813 5953,'-24'0,"-1"0,0 0,0 0,0 0,-24 50,-1-25,1 24,-26 75,25 0,1 0,-1 25,50-50,0 0,50 26,74-1,0 0,25-25,0 0,-75-25,25 26,-24-1,-51 0,-24 0,0-24,0-1,-24-24,-100 24,0-24,-25-50,50 0,49 0,25 0,75-50,24 50,25 0,25 50,0 74,-49 49,24 75,-49 0,-26-74,-24 25,0-75,0 24,0-123,0 0,-24-25,-1 50,25 24,-25 75,25 99,0 99,0-49,0-1,0-98,0-75,50-50,-1-49,26-25,-75 75,0 49,0 148,0 76,0 222,0-49,24-74,1-125,0-123,0-125,0-49,49-25,-74 25,0 49,0 50,0 124,0 0,0 99,0-24,0-1,25-49,0-74,-25-75,49 0,-49-25,0-25,0 1,0 24,0-25,0 1,0 24,-25-49,1 24,24-24,0 24,0-24,0-26,0 26,0 0,0-1,0-24,24 25,1-26,0-24,0 0,0 0,24 0,-24 0,25 25,-1 0,1 0,-25-25,0 0,-1 0,1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15:26.457"/>
    </inkml:context>
    <inkml:brush xml:id="br0">
      <inkml:brushProperty name="width" value="0.05292" units="cm"/>
      <inkml:brushProperty name="height" value="0.05292" units="cm"/>
      <inkml:brushProperty name="color" value="#FF0000"/>
    </inkml:brush>
  </inkml:definitions>
  <inkml:trace contextRef="#ctx0" brushRef="#br0">3969 1240,'0'25,"0"25,0 49,0 74,0-24,0 0,0 25,0-75,0 50,0-75,0 25,0-49,24-25,-24 0,25-1</inkml:trace>
  <inkml:trace contextRef="#ctx0" brushRef="#br0" timeOffset="793.316">4217 1191,'25'49,"-25"1,0 49,0 0,24 25,-24 0,0-24,25-1,-25 25,0-50,25 25,-25-49,25-25,-25 0</inkml:trace>
  <inkml:trace contextRef="#ctx0" brushRef="#br0" timeOffset="1455.1254">4539 1339,'0'50,"0"0,0-1,25 26,0-26,0 51,-25-51,0 26,0-1,0-24,0-26,24 26,-24 0,25 24,-25-49,0 0,0-1</inkml:trace>
  <inkml:trace contextRef="#ctx0" brushRef="#br0" timeOffset="2662.6857">4936 1339,'0'25,"0"50,0-1,0 0,0 1,0-25,0 24,0 0,25-24,-25 24,0-24,0-25,0 0,25-25</inkml:trace>
  <inkml:trace contextRef="#ctx0" brushRef="#br0" timeOffset="3456.664">5259 1290,'0'25,"0"49,0 0,0 26,0-1,0 25,0-25,0-24,0-26,0-24,0 0,0 0,24-25</inkml:trace>
  <inkml:trace contextRef="#ctx0" brushRef="#br0" timeOffset="4482.5699">5507 1364,'0'25,"0"25,0 24,0-24,0-1,0 26,0-50,0-1,0 26,0-25,0 0,0-1,0 1,0 0,0 0,0 0,0-1,0 1</inkml:trace>
  <inkml:trace contextRef="#ctx0" brushRef="#br0" timeOffset="5871.5768">5779 1414,'0'49,"0"1,0-25,0 24,0-24,0 0,0 0,0 25,0-26,0 1,0 0,0 0,0 0,0 24,0-24,25-25,-25 25</inkml:trace>
  <inkml:trace contextRef="#ctx0" brushRef="#br0" timeOffset="6575.1878">6077 1290,'0'25,"0"74,0 25,0 25,0 0,0-50,0-25,0-24,0-25</inkml:trace>
  <inkml:trace contextRef="#ctx0" brushRef="#br0" timeOffset="7312.839">6375 1315,'0'74,"0"25,0 25,0-24,0-51,0 1,0-25,0 24,0-24,0 0,0 0,0-1,0 1</inkml:trace>
  <inkml:trace contextRef="#ctx0" brushRef="#br0" timeOffset="15962.2959">3919 2952,'0'25,"25"-1,0-24,-25 25,24-25,1 0,0-49,0 24,-25-25,50 1,-50 24,24 0,-24 0,25 25,0-25,-25 1</inkml:trace>
  <inkml:trace contextRef="#ctx0" brushRef="#br0" timeOffset="16671.0465">4242 2803,'24'25,"1"0,-25-1,25-24,-25 25,25-25,-25 25,25-25,-25 25,24-25</inkml:trace>
  <inkml:trace contextRef="#ctx0" brushRef="#br0" timeOffset="17491.6317">4366 2803,'-25'0,"25"25,0 0,0-1,0 1,-25 0,25 0,0 0</inkml:trace>
  <inkml:trace contextRef="#ctx0" brushRef="#br0" timeOffset="18837.6257">4589 2803,'25'0,"-1"0,-24 25,25-25,0 0,0-25,-25 0,25 0,-1-24,-24 24,0 0,25 0,0 0,-25 1,0-1</inkml:trace>
  <inkml:trace contextRef="#ctx0" brushRef="#br0" timeOffset="20830.9295">4961 2704,'25'0,"-1"0,1 0,-25 25,25-25,-25 24,25-24,-25-24,0-1,25 0,-25 0,0 0,0 0,24 25,-24-24</inkml:trace>
  <inkml:trace contextRef="#ctx0" brushRef="#br0" timeOffset="29969.5277">4366 3696,'0'25,"0"0,0-1,0 1,24-25,-48 0,-1 0,-25-25,25 25</inkml:trace>
  <inkml:trace contextRef="#ctx0" brushRef="#br0" timeOffset="31794.424">3993 3299</inkml:trace>
  <inkml:trace contextRef="#ctx0" brushRef="#br0" timeOffset="36750.1516">4093 3398,'-25'0,"25"25,50 0,-50 0,24-1,1 1,-25 0,25 25,0-26,0-24,-25 25,24-25,-24 25,25 0,-25 0,25-25,-25 25,25-25,-25 24,0 1,25-25,-25 25,24-25</inkml:trace>
  <inkml:trace contextRef="#ctx0" brushRef="#br0" timeOffset="38132.1068">5060 3051,'0'25,"-25"-25,0 0,25 25,-24-1,-26 1,50 0,-25 25,0-1,1-24,-1 25,25-26,-25 26,-25-25,50 24,-24-24,24 0,0 0,-25-25,25 25,0-1,-25-24,25 50,0-25,0 0,-25-25,25 25,0-1</inkml:trace>
  <inkml:trace contextRef="#ctx0" brushRef="#br0" timeOffset="39301.0743">4415 3870,'0'24,"0"1,0 0,0 0,0 0,0 24,0-24,0 0,0 0,0-1,0 1,0 0,0 0</inkml:trace>
  <inkml:trace contextRef="#ctx0" brushRef="#br0" timeOffset="40073.0693">4638 3820,'0'25,"0"0,0-1,0 1,0 0,0 25,0-26,0 1,0 0,0 0</inkml:trace>
  <inkml:trace contextRef="#ctx0" brushRef="#br0" timeOffset="41547.5356">4514 4440,'0'25,"0"0,0 24,0 1,0-1,0 1,0 0,0-26,0 1,0 0,0 0,0 0,0 0,0-1,0 1,0 0,0 0,0 0,0 24,0-24,0 0,0 24,0-24,0 50,0-51,0 1,0 0</inkml:trace>
  <inkml:trace contextRef="#ctx0" brushRef="#br0" timeOffset="43077.4951">5159 3001,'25'0,"0"0,-25 25,25-25,-25 50,25-50,-25 49,24 1,1-25,0 0,-25 24,25-24,0 0,-25 0,0-1,0 1,24-25,-24 25,0 0,25 0,-25-1,0 1,25-25,0 25,-25 0</inkml:trace>
  <inkml:trace contextRef="#ctx0" brushRef="#br0" timeOffset="44280.5477">5804 2927,'0'25,"0"0,0-1,-25 26,25-25,0 0,-24 24,24-24,-25 0,25 0,-25-25,25 24,0 1,0 0,-25-25,25 25,0 0,0-1,0 1,0 0,-25-25,25 25,0 0,0-1</inkml:trace>
  <inkml:trace contextRef="#ctx0" brushRef="#br0" timeOffset="46290.7788">5606 4192,'0'0,"0"-25,0 50,0 0,0 0,0 24,0 1,0-25,0-1,0 1,0 0,0 0,0 0,0-1,0 1,0 0,0 25,0-26,0 1,0 0,0 0,0 0,0-1,0 1,0 0,0 0,0 0,0 0,0-1,0 1,0 0,0 0,0 0,0-1,0 1,0 0,0 0,0 0,0-1,0 1</inkml:trace>
  <inkml:trace contextRef="#ctx0" brushRef="#br0" timeOffset="47864.0003">5978 2853,'0'24,"25"-24,-25 50,24-50,1 25,-25 24,50-24,-50 0,25-25,-1 25,-24 0,25-1,0 1</inkml:trace>
  <inkml:trace contextRef="#ctx0" brushRef="#br0" timeOffset="49215.4317">6548 2604,'0'25,"0"25,-24 0,24-1,0-24,0 0,0 0,-25-25,25 24,0 1,0 0,0 0,-25-25,25 25,0-1,0 1,-25 0,25 0,-25 0,25-1,0 1,0 0,-24-25,24 25,0 0</inkml:trace>
  <inkml:trace contextRef="#ctx0" brushRef="#br0" timeOffset="50777.4141">6251 4142,'0'-24,"0"98,0-24,0-1,0 1,0-25,0 24,0-24,0 0,0 0,24-1,-24 1,0 0,0 0,0 0,0-1,0 1,0 0,0 0,0 0,0-1,0 1,0 0,25 0,-25 0,0 0,0-1,0 1,0 0,0 0,0 0,0-1,0 1,25-25,-25 25,0 0,0 0,0-1,0 1,25-25</inkml:trace>
  <inkml:trace contextRef="#ctx0" brushRef="#br0" timeOffset="83234.0414">11584 2133,'-25'0,"25"-25,-25 25,0 0,0 0,1 0,-26 0,0 0,26 0,-26 0,0 25,26 0,-26 0,0 0,1 49,-1-49,0 24,-24 75,24-24,-24-1,0 50,-1 0,1 24,49 1,-25 24,50-24,0 24,0-74,25 50,50 24,24 26,74-1,-24-25,-25-98,25 48,-25-48,0-26,25 0,25 1,-26-26,26-24,-25-25,0 0,24-25,-49-24,25-26,50-24,-51 0,-23-50,23 25,-48 0,-1-25,-50 75,1-50,-25-50,-25 50,0-25,0 1,0-26,-50 0,-24 1,24-1,-24 25,-1 25,26 0,-26 50,-24-25,25 49,-50-74,0 25,0-1,24 1,-24 0,-24 0,24 49,49 1,1-1,49 50,0 0,0 0,-24 0,24 0,0 0,-25 0,26 0,-26 0,25 0,-24 0,-26 0,1 74,-1-24,1 49,24-74,1 25,49-1,-25-49,25 25</inkml:trace>
  <inkml:trace contextRef="#ctx0" brushRef="#br0" timeOffset="84361.6922">9897 1860,'0'25,"0"0,0 25,0-1,0 1,0-1,0 1,25 24,-25-24,0 0,25 24,-1 0,-24-49,25-25,-25 25,25 0,0-25,0 0,-1 0,26 0,-25 0,0 0,24-25,-24 25,-25-25,0 0,0 1</inkml:trace>
  <inkml:trace contextRef="#ctx0" brushRef="#br0" timeOffset="84939.9994">9872 2282,'25'0,"0"-25,0 25,-1-25,26 25,-25 0,0 0,-1 0,1-24,0 24,0-25</inkml:trace>
  <inkml:trace contextRef="#ctx0" brushRef="#br0" timeOffset="85607.0457">10393 2208,'0'24,"0"1,0 0,0 25,0-26,0 1,0 0,0 0,0 0,25-1,-25 1,0 0</inkml:trace>
  <inkml:trace contextRef="#ctx0" brushRef="#br0" timeOffset="86349.8861">11162 2877,'25'0</inkml:trace>
  <inkml:trace contextRef="#ctx0" brushRef="#br0" timeOffset="86659.8787">11757 2704,'0'0,"75"0,-26-25,-24 0</inkml:trace>
  <inkml:trace contextRef="#ctx0" brushRef="#br0" timeOffset="86933.8923">11980 2654</inkml:trace>
  <inkml:trace contextRef="#ctx0" brushRef="#br0" timeOffset="87089.851">12005 2654,'0'0,"75"50,74-1,24 26,1-26,-25 26,-1-26</inkml:trace>
  <inkml:trace contextRef="#ctx0" brushRef="#br0" timeOffset="87242.7609">13121 3423,'0'0,"-24"50,24-26,-25 26</inkml:trace>
  <inkml:trace contextRef="#ctx0" brushRef="#br0" timeOffset="87373.6852">12923 3845,'0'0,"-25"49</inkml:trace>
  <inkml:trace contextRef="#ctx0" brushRef="#br0" timeOffset="87539.655">12675 3894,'0'0,"-25"25,0-25,1 0,-51 25,26 0</inkml:trace>
  <inkml:trace contextRef="#ctx0" brushRef="#br0" timeOffset="87696.6046">11732 3746,'0'0,"-49"-25,24-25,-25 25</inkml:trace>
  <inkml:trace contextRef="#ctx0" brushRef="#br0" timeOffset="87922.6497">11385 3597,'0'49,"0"51,0 48,0 1,0 25</inkml:trace>
  <inkml:trace contextRef="#ctx0" brushRef="#br0" timeOffset="88404.3945">11931 4911,'0'0,"25"0,-1 0,26 0,-25 0</inkml:trace>
  <inkml:trace contextRef="#ctx0" brushRef="#br0" timeOffset="91373.9015">11137 6400,'-25'0,"1"0,-1 0,0 0,-25 0,1 0,-1 0,25 0,-49 49,74-24,-50 25,25-1,1-24,-1 49,25-49,0 25,0-25,0 24,0-24,0 25,0-25,0 24,25 1,-1-1,1 1,0 0,-25-26,25 26,-25 0,49-1,-49-24,50 25,-25 24,24-49,-49 0,50-1,-25 1,0-25,0 25,24-25,1 74,-25-49,24 25,1-50,-25 49,24-49,1 0,-1 25,26-25,24 0,0 0,0 0,1 0,24 0,-50-25,50-49,25 0,-50-1,25 26,-49 24,49-50,-50 1,0 0,-24-26,-25 26,24 0,-24-26,0-24,-25 25,0 25,0-26,0 26,0-25,0 24,0-49,-50 50,-24-25,49 0,-49 49,49 0,-25-24,26 49,-1 0,-25 25,1 0,-1 0,0 0,-24 0,0 0,-1 0,26 0,-26 0,26 0,-26 0,25 0,-24 0,0 0,-1 0,1 25,-1 49,-49-49,0 50,25-1,0-24,49-25,1-1,-1 1,1-25,24 0,0 25,-25-25,25 25,1-25,-1 0,0 0,25 25,-25-25,25 24,-25-24,1 50,-1 0,0-26,0 1,-24 0,49 0,0 0,0-1,0 1,0 0,0 0,0 0</inkml:trace>
  <inkml:trace contextRef="#ctx0" brushRef="#br0" timeOffset="92166.8502">9252 4936,'0'50,"0"-1,0 26,25-1,-25 1,0-1,0 0,25-74,-25 50,24-50,-24 25,25-25,0 0,0 0,0 0,-1 0,1 0</inkml:trace>
  <inkml:trace contextRef="#ctx0" brushRef="#br0" timeOffset="92719.0944">9202 5283,'50'0,"-25"0,0 0,-1-24,1-1,25 25</inkml:trace>
  <inkml:trace contextRef="#ctx0" brushRef="#br0" timeOffset="93771.6632">9574 5308,'25'0,"0"0,0 0,-25 25,25-25,-25 25,0 0,0-1,0 1,0 0,0 0,0 0,24-25,1 0,0 0,0 0,0 0</inkml:trace>
  <inkml:trace contextRef="#ctx0" brushRef="#br0" timeOffset="94547.871">11633 6300,'0'0,"50"0,-1-24,-49-1,25 25</inkml:trace>
  <inkml:trace contextRef="#ctx0" brushRef="#br0" timeOffset="94716.8165">11881 6201,'0'0,"50"0,24 0,1 0,-1 0</inkml:trace>
  <inkml:trace contextRef="#ctx0" brushRef="#br0" timeOffset="94869.7255">12377 6375,'0'0,"0"49,-24 1,-1 0</inkml:trace>
  <inkml:trace contextRef="#ctx0" brushRef="#br0" timeOffset="95024.7712">12154 6921,'0'0,"0"24,-25-24,0 25</inkml:trace>
  <inkml:trace contextRef="#ctx0" brushRef="#br0" timeOffset="95168.853">11782 6995,'0'0,"-50"0,1 0,-1 0,-24-25</inkml:trace>
  <inkml:trace contextRef="#ctx0" brushRef="#br0" timeOffset="95325.7675">11410 6945,'0'0,"-25"0,0 0</inkml:trace>
  <inkml:trace contextRef="#ctx0" brushRef="#br0" timeOffset="95481.7591">11360 7119,'0'0,"0"25,0 24,50-24</inkml:trace>
  <inkml:trace contextRef="#ctx0" brushRef="#br0" timeOffset="95623.6726">11757 7392,'0'0,"25"0</inkml:trace>
  <inkml:trace contextRef="#ctx0" brushRef="#br0" timeOffset="95789.5833">12278 7169,'0'0,"25"-25,0 0,-25 0</inkml:trace>
  <inkml:trace contextRef="#ctx0" brushRef="#br0" timeOffset="95944.5057">12253 6846,'-24'0,"24"-25</inkml:trace>
  <inkml:trace contextRef="#ctx0" brushRef="#br0" timeOffset="96112.4714">11956 6722,'0'0,"-25"0,0 0</inkml:trace>
  <inkml:trace contextRef="#ctx0" brushRef="#br0" timeOffset="96265.3783">11856 6697</inkml:trace>
  <inkml:trace contextRef="#ctx0" brushRef="#br0" timeOffset="107223.8748">11832 8458,'0'0,"-25"0,-25 0,25 25,-24 25,-1 24,1 75,-26 0,1 25,-1 24,26 25,24-99,0 50,0-75,25 0,0-24,0-1,25-24,0-25,0 24,24-24,1 25,0-50,74 74,49 0,1-24,-1 0,26-1,-25-49,-50 0,24 0,-48-25,-1-24,0-50,0-1,-49 51,-1-1,-24-24,-25-1,0 26,0-26,0 1,0 24,0 1,-25-51,-24-48,-26-26,26 25,-26 75,26-25,-26-26,26 76,-26-26,26 26,-1-1,-24 25,24 1,1 24,-1-25,-24-25,-1 50,26-25,24-24,-25 49,25 0,0 0,1 0,-1 0</inkml:trace>
  <inkml:trace contextRef="#ctx0" brushRef="#br0" timeOffset="108364.9111">10765 8334,'0'0,"0"25,0 25,0-1,0-24,0 25,0-1,25 26,-25-26,49-24,-49 25,25-50,0 49,0-24,0-25,-1 0,1 0,0 0,0 0,0 0,-25-25,0 1,0-1,0-25,0 1,0-1</inkml:trace>
  <inkml:trace contextRef="#ctx0" brushRef="#br0" timeOffset="109228.9077">10691 8657,'24'0,"1"-25,25 25,-25-25,-1 25,1 0,0 0,-25-25,25 25,0 0,-25-24</inkml:trace>
  <inkml:trace contextRef="#ctx0" brushRef="#br0" timeOffset="110546.2538">11088 8582,'24'0,"1"0,0 0,0 0,0 0,-1 0,-24 25,0 0,0 0,25-25,0 0,0 0,0 0,-25 25,0-1,0 1,0 0,0 0,0 0</inkml:trace>
  <inkml:trace contextRef="#ctx0" brushRef="#br0" timeOffset="111125.2488">11906 9252</inkml:trace>
  <inkml:trace contextRef="#ctx0" brushRef="#br0" timeOffset="111332.1856">12005 9079,'0'0,"25"0,25 0,-26 0,51 0</inkml:trace>
  <inkml:trace contextRef="#ctx0" brushRef="#br0" timeOffset="111476.103">12303 9079,'0'0,"0"24,0 1</inkml:trace>
  <inkml:trace contextRef="#ctx0" brushRef="#br0" timeOffset="111619.0844">12700 9624,'0'0,"99"50,-74-1,24-49</inkml:trace>
  <inkml:trace contextRef="#ctx0" brushRef="#br0" timeOffset="111784.2227">12824 10046,'0'0,"-25"25,-25 24,1-24,24 25</inkml:trace>
  <inkml:trace contextRef="#ctx0" brushRef="#br0" timeOffset="111927.1453">12303 10195,'0'0,"-74"0,49 0,-25 0</inkml:trace>
  <inkml:trace contextRef="#ctx0" brushRef="#br0" timeOffset="112070.2036">11807 10145,'0'0,"-25"0,0 0,0 0,1 0</inkml:trace>
  <inkml:trace contextRef="#ctx0" brushRef="#br0" timeOffset="112226.1133">11608 10071,'0'0,"0"-50,0-24</inkml:trace>
  <inkml:trace contextRef="#ctx0" brushRef="#br0" timeOffset="112383.0257">11980 9475,'0'0,"25"0,0-24</inkml:trace>
  <inkml:trace contextRef="#ctx0" brushRef="#br0" timeOffset="112526.0918">12229 9376,'24'0,"26"0</inkml:trace>
  <inkml:trace contextRef="#ctx0" brushRef="#br0" timeOffset="112681.067">12477 9376,'24'0,"1"0</inkml:trace>
  <inkml:trace contextRef="#ctx0" brushRef="#br0" timeOffset="113260.0295">11856 8930,'0'0,"0"24,-24 1</inkml:trace>
  <inkml:trace contextRef="#ctx0" brushRef="#br0" timeOffset="113477.1314">11732 9327,'0'0,"-24"0,24 24</inkml:trace>
  <inkml:trace contextRef="#ctx0" brushRef="#br0" timeOffset="113643.053">11658 9723,'0'0</inkml:trace>
  <inkml:trace contextRef="#ctx0" brushRef="#br0" timeOffset="121806.224">12104 8582,'0'0,"0"-24,-24 24,-1 0,0 0,25-25,-25 25,0 0,25-25,-24 25,-1 0,0 0,0 0,0 0</inkml:trace>
  <inkml:trace contextRef="#ctx0" brushRef="#br0" timeOffset="125488.4251">14213 5730,'0'-25,"49"0,1 25,0 0,-26-25,26 25,25 0,-1-24,0-1,1 25,-1 0,-24 0,-25 0,-1 0</inkml:trace>
  <inkml:trace contextRef="#ctx0" brushRef="#br0" timeOffset="126528.6017">14312 5953,'25'0,"49"0,-24 0,24 0,1 0,-26 0,-24 0,25 0,-25 0,-1 0,1 0,0 0,0 0,0 0,-1 0,1 0</inkml:trace>
  <inkml:trace contextRef="#ctx0" brushRef="#br0" timeOffset="127829.6666">14684 5333,'25'0,"25"0,24 50,-24-26,24 51,25-26,-49 26,24-50,-24 24,-25-49,24 25,-24 0,0-25,0 0,-1 25,1-1,0-24,0 0,-25 25,25-25,-25 25,0 0,0 0,-25 24,-25 1,1 0,-26 24,50-24,-24-1,24 1,0-1,0-24,25 0,-24-25,-1 25</inkml:trace>
  <inkml:trace contextRef="#ctx0" brushRef="#br0" timeOffset="130150.5113">18454 1712,'0'0,"-24"0,-26 49,25 26,-74 24,25 74,-26 1,1 0,25-26,24 26,25-50,0-49,1-1,24-24,0-26,0 1,0 0,0 25,49-26,-24 26,49-25,1 24,-1 26,50-1,-24-24,48-1,-24-24,0 0,0-25,0 0,-24 0,24 0,-25 25,-25-25,1 0,-1 0,-24 0,24 0,25 0,1 0,48-50,1-24,25-1,-25-49,-25-24,-25-1,-25 0,-49 50,0 0,-25-26,0 26,0 0,-74-25,24 25,-24-25,49 49,-50-24,26 25,-50-25,24 24,1 1,-26 24,1-24,-25-1,50 26,-25 24,24 0,26 25,-26-50,26 50,-1-24,-24-1,24 0,0 25,26 0,-51 0,25 0,-24 0,0 25,24 0,25-25,0 24,1 26,-1 0,0-26,-25 26,26 0,-1-26,-25 26,25-25,1 0,24-1,-25 1,25 0,0 0,0 0,0 24,0-24,-25 0,25 0</inkml:trace>
  <inkml:trace contextRef="#ctx0" brushRef="#br0" timeOffset="131967.1821">17487 1860,'-25'-24,"-24"24,49-25,-25 25,0 0,0-25,0 25,1 25,24 0,0-1,0 26,0-25,0 24,0-24,0 25,49-25,-24-25,0 0,0 0,-1 0,1 0,0 0,-25-25,0 0,25 0,-25-24,0-1,0-24,0 24,0 0,0-24,0 24,0 1,-25-1,0-24,0 49,1 25,24 49,0 26,0-1,0 1,24 24,1-25,-25-24,25 24,0 1,-25-26,0-24,49 25,-49-1,25-49,0 50,0-50,0 0,-1 0</inkml:trace>
  <inkml:trace contextRef="#ctx0" brushRef="#br0" timeOffset="132678.3342">17710 1935,'0'49,"0"-24,0 25,0-25,25-1,-25 1,0 0,0 0,25-25</inkml:trace>
  <inkml:trace contextRef="#ctx0" brushRef="#br0" timeOffset="136758.184">18107 2431,'0'-25,"25"0,0 25,0 0,-1 0,1 0,50 0,-51-25,51 1,-26-1,1 25,24 0,-49-25,0 25,25-25,-1 25,26 0,-26 0,1 0,-1-25,1 1,0 24,-26-25,1 25,25 0,0 0,-1 0,-24 0,25 0,-1 0,1-25,-1 25,-24 0,25 0,-1-25,1 25,-25 0,24 0,1 0,-25 0,24 0,-24 0,0 0,25 0,-26 0,1 0,0 0,0 0,0 0,-1 0,1 0,0 0,0 0,0 0,-1 0,1 0,0 0,-25-25,25 25,0 0,0 0,-1 0,1 0,-25-24,25 24,0 0,0 0,-1 0,-24-25,25 25</inkml:trace>
  <inkml:trace contextRef="#ctx0" brushRef="#br0" timeOffset="138121.1848">18926 1439,'0'49,"0"-24,0 0,0 0,0 24,0-24,0 0,0 25,0-26,0 1,0 0,0 0,24-25,1 0,25 0,-25 0,-1 0,26 0,-25-25,-25 0</inkml:trace>
  <inkml:trace contextRef="#ctx0" brushRef="#br0" timeOffset="138726.0213">18826 1637,'0'0,"50"0,-25 0,0 0,-1 0,1 0,0 0,0 0,0 0,-1 0,26-25,-25 0,0 25</inkml:trace>
  <inkml:trace contextRef="#ctx0" brushRef="#br0" timeOffset="139258.9181">19273 1637,'0'25,"0"0,0 0,0 24,0-24,0 0,25 0,-25-1,0 1,0 0</inkml:trace>
  <inkml:trace contextRef="#ctx0" brushRef="#br0" timeOffset="140935.9952">20315 2208,'0'24,"0"1,0 50,0 24,25 50,-25 0,24-1,-24-48,25-1,-25-25,0-24,0-1,0-24,25 25,-25-25,25 24,-25 1,0-1,0-24,0 0,0 0,0 0,0-1,25-24</inkml:trace>
  <inkml:trace contextRef="#ctx0" brushRef="#br0" timeOffset="141810.1487">20464 2381,'0'50,"0"-1,0-24,0 25,0-25,0-1,0 1,0 0,0 0,24-25,1 0</inkml:trace>
  <inkml:trace contextRef="#ctx0" brushRef="#br0" timeOffset="142668.0155">20414 2555,'0'-25,"25"25,0 0,-1 0,1 0</inkml:trace>
  <inkml:trace contextRef="#ctx0" brushRef="#br0" timeOffset="144108.287">20612 2555,'0'25,"0"-1,0 1,0 0,0 0,0 0,0 0,25-25,0 0,0 0</inkml:trace>
  <inkml:trace contextRef="#ctx0" brushRef="#br0" timeOffset="145542.2257">20563 2530,'25'0,"-1"0</inkml:trace>
  <inkml:trace contextRef="#ctx0" brushRef="#br0" timeOffset="146940.8879">18950 2704,'0'25,"0"24,25 26,-25-1,25-24,-25-1,25 1,-25-25,25-25,-1 0,1 0</inkml:trace>
  <inkml:trace contextRef="#ctx0" brushRef="#br0" timeOffset="147415.4619">18926 2977,'0'-25,"24"0,1 25,25 0,-25-25</inkml:trace>
  <inkml:trace contextRef="#ctx0" brushRef="#br0" timeOffset="148563.9812">19223 2853,'25'0,"0"0,0 0,0 0,-1 0,1 0,-25 24,0 1,0 0,0 25,0-26,0 1,0 0,25-25,0 25,-25 0,0-1,0 1,-25-25,0 0,0 0</inkml:trace>
  <inkml:trace contextRef="#ctx0" brushRef="#br0" timeOffset="158402.6376">11881 3299</inkml:trace>
  <inkml:trace contextRef="#ctx0" brushRef="#br0" timeOffset="168780.8965">19447 4837,'0'0,"-75"25,-24 0,25 24,-1 1,-24 24,-25 1,25 24,-25 25,-25 0,25 0,25 0,-1-25,26 25,49-25,0-24,25-1,-24 1,24-26,0 50,0 1,0 48,0-24,24 25,1-25,0 25,25-50,-26 50,26-25,24-25,1 25,-1 0,1-49,24-1,-25-24,50 24,-25-24,25 0,-24-1,24-24,25 0,-25 0,24-1,26 1,-25-25,24 0,26 0,-1 0,-24 0,-50 0,25-49,0 24,-25-50,-50 26,-24-1,24-24,-49 49,0-25,-25-49,0-75,0-24,-25-25,-74-50,-1 0,1 25,25 74,-1 26,1 48,49 51,-24-1,24 1,0-51,-25 51,26-1,-1-24,-25 24,25-24,-24 24,-1-24,1 24,-1 0,25 26,-24-26,24 50,0-25,0 25,25-25,-25 1,1 24,-1-25,0 25,-25-50,25 50,1-25,-26 1,0-1,26 0,-26 25,0-25,26 25,-26 0,0 0,26-25,-1 25,0-24,0-1,-24 0,24 0,0 25,0-25,-24 1,24 24,0 0,-25 0,50-25,-49 25,24-25,0 25</inkml:trace>
  <inkml:trace contextRef="#ctx0" brushRef="#br0" timeOffset="170574.5987">17487 4961,'0'-25,"-25"0,0 25,1 0,-1 0,0 0,0 0,25 50,0 24,0 1,25-1,0 25,24-49,-24-25,25-25,-25 0,-1 0,1 0,-25-25,0 0,25-24,0-26,0-74,-25-24,0 24,0-25,0 1,0 98,-50 26,50 24,-25 25,25-25,-25 25,25 25,0 0,0 24,0 26,25 24,0-25,25 50,-1 0,-24 0,0-49,0-26,-25 1,24-25,1-25,0 0</inkml:trace>
  <inkml:trace contextRef="#ctx0" brushRef="#br0" timeOffset="171443.4807">17909 4961,'24'-25,"1"25,0 0,0 0,0 0,0 0,-1 0,-24 25,0 0,0 0,-24 24,24-24,-25 0,0 0,0-1,75-48,-25 24,-1 0,1 0,0 0,0 0,0 0</inkml:trace>
  <inkml:trace contextRef="#ctx0" brushRef="#br0" timeOffset="174551.388">18603 8086,'75'-49,"-26"24,26-25,49 1,-25 24,-25 0,50 0,-49 0,-1 25,-24 0,-25 0,-1 0,26 0,-50-24,25 24,24 0,-24-25,25 0,-1 0,-24-24,25 49,-50-25,25 25,24 0,26 0,-1 0,-49 0,24 0,-24 0,25 0,-25 0,-1 0,26 0,-25 0,0-25,0 0,24 25,-24-25,25 25,-26-24,1 24,50-25,-51 25,1-25,25 0,-25 25,-1-25,1 25,0-24,0 24,-25-25,49 25,-24-25,25 0,-25 25,24-25,1 25,-25 0,-1-24,26 24,-25 0,24 0,-24 0,0 0,0 0,0 0,-1 0,1-25,0 25,-25-25,25 25,-25-25,25 25,-25-25,25 25</inkml:trace>
  <inkml:trace contextRef="#ctx0" brushRef="#br0" timeOffset="175593.2376">19174 6350,'0'0,"0"25,0 0,0 24,0 26,0-26,0-24,0 25,0-26,0 26,0-25,0 0,25-25,-25 24,0 1,24-25,1 0,25 0,-25 0,-1-25,26-24,-25-1,0 50,-25-25,0 1</inkml:trace>
  <inkml:trace contextRef="#ctx0" brushRef="#br0" timeOffset="176152.2066">19000 6722,'50'0,"-1"-50,26 26,-26-1,51 0,-76 0,26 25,-25-25,0 25,-1 0,1-24,0 24,0 0</inkml:trace>
  <inkml:trace contextRef="#ctx0" brushRef="#br0" timeOffset="176720.057">19595 6573,'0'25,"0"0,0 0,25-1,-25 1,0 0,0 25,25-50,-25 24,0 1,0 0,0 0,0 0,0 0,0-1</inkml:trace>
  <inkml:trace contextRef="#ctx0" brushRef="#br0" timeOffset="178187.951">20265 7714,'0'25,"0"0,25 0,0-1,-25 26,25-25,-1 0,-24 24,25 1,25-25,-50 24,49-24,-24 25,25-25,-25-1,-1 1,-24 0,25-25,-25 25,25-25,-25 25,0-1,25-24,-25 50,0-25,0 0,0-1,25-24,-25 25</inkml:trace>
  <inkml:trace contextRef="#ctx0" brushRef="#br0" timeOffset="179335.5234">19447 7937,'0'25,"0"0,0 25,0-1,24 1,1-25,-25 0,0-1,25 1,-25 0,25-25,0 0,-1 0,1 0,0 0,0 0</inkml:trace>
  <inkml:trace contextRef="#ctx0" brushRef="#br0" timeOffset="179955.8535">19422 8210,'0'-24,"25"-1,-1 25,1-25,0 0</inkml:trace>
  <inkml:trace contextRef="#ctx0" brushRef="#br0" timeOffset="180944.6539">19695 8086,'24'0,"1"0,0 0,0 0,0 0,-1 0,-24 25,0 0,0 0,0 0,0-1,0 1,25-25,0 0,0 0,0 0,-1 0,1 0</inkml:trace>
  <inkml:trace contextRef="#ctx0" brushRef="#br0" timeOffset="182072.3461">20885 7714,'0'25,"0"0,0 24,0-24,0 0,0 0,0 0,25-25,0 24,-25 26,25-50,-25 25,24-25,1 0,0 0,-25-25,25 25</inkml:trace>
  <inkml:trace contextRef="#ctx0" brushRef="#br0" timeOffset="182632.4516">20836 7888,'24'0,"1"0,0 0</inkml:trace>
  <inkml:trace contextRef="#ctx0" brushRef="#br0" timeOffset="184546.1539">21133 7813,'25'0,"0"0,0 0,-1 0,1 0,0 0,0 0,0 0,-25 25,24-25,-24 25,0 0,0 0,0-1,0 1,25-25,0 0,0 0,-25 25,0 0,0 0,0 0,-25-25,25 24,-25-24,0 25,1-25,-1 0,0 0</inkml:trace>
  <inkml:trace contextRef="#ctx0" brushRef="#br0" timeOffset="190852.9087">4390 6226,'0'50,"0"24,0 25,0 0,0-24,0-1,0-24,25-25,-25 24,25 1</inkml:trace>
  <inkml:trace contextRef="#ctx0" brushRef="#br0" timeOffset="191496.8012">4068 6127,'50'0,"-1"0,26 0,49 25,-25-1,25 26,-50-50,-24 25,-25 24,24-49,-49 50,0-25,0 0,0 24,0 26,0 49,-74 0,-1 74,-24-49,0-50,25 0,24-74,0 25,1-50,24 0,0 0,0 0</inkml:trace>
  <inkml:trace contextRef="#ctx0" brushRef="#br0" timeOffset="192806.6634">4986 6350,'0'25,"0"0,0 24,0 1,0-1,0 1,0 0,0-26,0 1,0 0,24-25,-24 25,0 0,0-1,0 1,0 0,0 0,0 0</inkml:trace>
  <inkml:trace contextRef="#ctx0" brushRef="#br0" timeOffset="194155.8277">4961 6251,'-25'0,"25"-25,0 0,0 0,50 25,-26 0,1 0,0 0,0 0,24 0,-24 25,-25 0,0 0,0 24,0-24,-25 25,1-25,-1 24,0-49,0 50,0-50,1 0,-1 25,50-25,-1 0,51 0,-26 49,1-24,0 49,-1-24,1 0,0 24,24-24,-49-25,24 24,-24-49,-25 25,25-25,-25 25,25 0,24 24</inkml:trace>
  <inkml:trace contextRef="#ctx0" brushRef="#br0" timeOffset="228551.212">298 868,'-25'0,"0"0,0 0,0 0,1 0,-1 0,25 25,0 0,0 0,0 24,0-24,0 0,0 24,0 1,0 49,25 0,-1-24,1-1,-25-24,0-1,25 26,-25-50,0 24,0-24,0 0,0 0,0 0,0-1,0 1,0 0,0 0,0 0,0-1,0 1,0 25,0-25,0 24,0-24,0 0,0 24,0-24,25 0,-25 25,0-26,25 1,-25 0,24-25,-24 25,0 49,0-24,0-1,0-24,0 0,0 25,25-50,-25 25,25-25,0 0,0 0,-1 0,26 0,24 0,-49 0,0 0,0 0</inkml:trace>
  <inkml:trace contextRef="#ctx0" brushRef="#br0" timeOffset="230359.4599">3473 670,'0'0,"74"0,-49 0,0 25,-1-25,-24 24,0 26,0-25,0 0,0 24,0 1,0 24,0 25,0 50,0-25,0 25,25-50,-25 1,25-26,0 0,0 1,-25 24,0-49,24-26,-24 26,25 0,-25-1,0 26,0-1,0-24,0-1,0-24,0 25,0-26,0 51,0-25,0-1,0-24,0 0,-25-25,1 0,-26 0,25 0,-24 0,24 0,-25 0,25 0,-24 0</inkml:trace>
  <inkml:trace contextRef="#ctx0" brushRef="#br0" timeOffset="231997.6757">868 1141,'-25'0,"25"25,0 0,25-25,0 0,0 0,0 0,-1 0,-24-25,0 0,0 0,0 0,-24 25,-1 0</inkml:trace>
  <inkml:trace contextRef="#ctx0" brushRef="#br0" timeOffset="232806.6697">1339 1042,'0'25,"25"-1,0-24,0 25,0-25,-1 0,1 0,-25-25,-25 1,1 24,-1-25,-25 0,25 25</inkml:trace>
  <inkml:trace contextRef="#ctx0" brushRef="#br0" timeOffset="233410.4626">1836 943,'0'24,"0"1,0 0,0 25,0-26,0 1,0 0,0-50,0-24,0 24</inkml:trace>
  <inkml:trace contextRef="#ctx0" brushRef="#br0" timeOffset="233894.4123">2257 967</inkml:trace>
  <inkml:trace contextRef="#ctx0" brushRef="#br0" timeOffset="234219.3339">2480 967,'0'0,"25"0,0 0</inkml:trace>
  <inkml:trace contextRef="#ctx0" brushRef="#br0" timeOffset="234350.2563">2530 967</inkml:trace>
  <inkml:trace contextRef="#ctx0" brushRef="#br0" timeOffset="234481.2725">2530 967,'25'0</inkml:trace>
  <inkml:trace contextRef="#ctx0" brushRef="#br0" timeOffset="235554.4147">1587 1612,'0'25,"25"0,0 0,0 0,0-25,-1 24,1-24,-25-24,0-1,0 0,-25 25,25-25,-24 25</inkml:trace>
  <inkml:trace contextRef="#ctx0" brushRef="#br0" timeOffset="235997.451">2108 1736,'0'0,"25"-24,-25-1,25 25,0 0,0 0</inkml:trace>
  <inkml:trace contextRef="#ctx0" brushRef="#br0" timeOffset="236187.3416">2852 1463,'0'0,"50"0,-25 0</inkml:trace>
  <inkml:trace contextRef="#ctx0" brushRef="#br0" timeOffset="237007.4771">2704 1712,'24'0,"1"0,0 0,25 0,24 0,-24-25,-1 0,1 25,-25-25,24 0,-24 0,-25 1,0-1,0 0,-25 25,1 0,-1 0,0 0,0 0</inkml:trace>
  <inkml:trace contextRef="#ctx0" brushRef="#br0" timeOffset="237897.3268">3225 1439,'0'24,"24"-24,1 0,0 0,25 0,-50 25,0 0,0 0,0 0,0-1,0 1</inkml:trace>
  <inkml:trace contextRef="#ctx0" brushRef="#br0" timeOffset="240382.1449">3944 769,'0'-25,"25"25,-1 0,1 0,0 0,0 0,0 0,0 0,-1 0,26 0,-25 0,0 0,-1 0,51 0,-50 0,24 0,-24 0,0 0,0 0,24 0,-24 0,49 0,1 25,24 0,25-25,-25 49,0-49,1 0,-1 0,-25 0,1 0,-1 0,1 0,-26 25,1-25,24 25,-24 0,-1-25,1 0,-25 0,24 0,-24 0,0 0,0-25,24 25,-24 0,0-25,25 0,-26 25,26 0,-25-24,25-1,-26 25,1-25,50 25,-51 0,1-25,25 25,-25 0,-1-25,1 25,0 0,0 0,0-24</inkml:trace>
  <inkml:trace contextRef="#ctx0" brushRef="#br0" timeOffset="241858.116">6424 496,'0'25,"25"-25,0 0,-25 25,50 0,-1-1,-24 1,0 0,24 0,-49 0,50-25,-50 24,25-24,-25 25,25-25,-1 0,1 0,0 0,-50 25,0 0,1-25,24 25,-25-25,25 24,-25 1,25 0,-25-25,0 25,25 0</inkml:trace>
  <inkml:trace contextRef="#ctx0" brushRef="#br0" timeOffset="251417.6168">3448 3299,'-25'0,"25"25,-25-25,0 25,1 24,-26 1,0 24,1 1,-26-1,26 25,-1 1,-24 24,24 24,-24 1,49-50,-25 25,25-49,1-26,24 51,-25-26,25 25,0-24,0 24,0 0,0 0,25-24,-1-26,1 26,25-1,-1-24,1-1,0 1,-25 0,49-26,-49 26,24-25,26 25,-26-1,1-24,0 0,-1 0,26-1,-26-24,-24 25,25-25,-26 0,1 0,0 25,25-25,-26 0,1 0,0 0</inkml:trace>
  <inkml:trace contextRef="#ctx0" brushRef="#br0" timeOffset="252653.6678">3671 5879,'25'25,"0"-1,-1-24,1 25,0-25,-25 25,0 0,25-25,0 25,-1-25,1 0,-25 24,0 1,0 0,0 0,-25-25,1 0,24 25,-25-25,25 24,-25-24,25 25,-25 0</inkml:trace>
  <inkml:trace contextRef="#ctx0" brushRef="#br0" timeOffset="256350.2883">4787 4589</inkml:trace>
  <inkml:trace contextRef="#ctx0" brushRef="#br0" timeOffset="261336.9425">5755 9128,'24'0,"1"-25,0-24,0-26,24-74,1-24,24-1,-24-24,0-50,24-25,0-25,1 25,-25 25,-1 25,26-25,24 25,-50-25,26 49,-26-24,1 25,-25-26,24-48,1 48,0 26,-1 99,-24 24,0 50,0 1,49-175,50-198,124-396,99-51,-49 75,24 124,-123 199,-50 297,-50 149,0 0,-49 0,-1 0,-24 0,25 0</inkml:trace>
  <inkml:trace contextRef="#ctx0" brushRef="#br0" timeOffset="266426.4946">12179 298,'0'49,"0"1,0 24,0-24,0-25,0 0,0 24,0-24,0 0,0 0,0-1,0 26,0 0,0-26,0 26,25-50</inkml:trace>
  <inkml:trace contextRef="#ctx0" brushRef="#br0" timeOffset="267379.7277">12005 719,'25'0,"0"25,24 50,-24-26,25 26,-25-26,24 1,-49-1,25-49,-25 50,0-75,25 0,0-24,-25-1,25 1,-25-26,24 50,-24 1,0-26,25 25,-25 0,25 1,-25-1,0 0</inkml:trace>
  <inkml:trace contextRef="#ctx0" brushRef="#br0" timeOffset="273133.6438">12030 3249,'0'25,"0"0,25-25,-25 25</inkml:trace>
  <inkml:trace contextRef="#ctx0" brushRef="#br0" timeOffset="273446.2464">12055 4118,'0'0,"0"24,0 1</inkml:trace>
  <inkml:trace contextRef="#ctx0" brushRef="#br0" timeOffset="275643.396">10071 2778,'24'0,"1"0,25-25,24 1,50-1,-74-25,-1 50,1 0</inkml:trace>
  <inkml:trace contextRef="#ctx0" brushRef="#br0" timeOffset="277444.2415">10889 1612,'25'0,"0"25,-1 0,1 25,0-26,-25 51,25-75,-25 25,0-75,-25 25,0 0,0-24,25 24,-24 0,24 0,0 0,0 1,0-1,24 25,1 0,25 0,-25 25,0-1,24 26,-49-25,25 0,0 0,-25-50,0-25,0-24,0 24,0 0,0 1,0-1,0 25,0 1,25 24,-25 24,24 26,1 0,0-1,0 26,-25 49,49-50,1 1,-25-26,0-24,-25 0</inkml:trace>
  <inkml:trace contextRef="#ctx0" brushRef="#br0" timeOffset="279044.7747">11435 1265,'0'25,"0"0,25 24,-25-24,0 25,0-1,0-24,24 25,-24-26,0 1,0 0,25 0,-25 0,0 24,50-49,-50 50,25-25,-1-25,1 0,0 0,25-25,-26 25,26-25,0 0,-1 1,-24-1,25 0,-26 25,-24-25</inkml:trace>
  <inkml:trace contextRef="#ctx0" brushRef="#br0" timeOffset="280959.8994">11336 2828,'0'25,"0"24,0 26,0-26,0 1,0-1,0-24,0 0,24-25,-24-25,0 0,0-24,0-26,0 26,0-1,0 1,0 24,0-25,0 25,25 50,0 25,0-1,24-24,-24 0,0 25,-25-26,25 1,0-25,-25 25,0 0,24-25</inkml:trace>
  <inkml:trace contextRef="#ctx0" brushRef="#br0" timeOffset="281494.8769">11410 3076,'0'-25,"50"0,-26 25,-24-25,25 25</inkml:trace>
  <inkml:trace contextRef="#ctx0" brushRef="#br0" timeOffset="282138.7534">11658 2753,'0'25,"0"0,0 0,0 0,25-1,-25 1,0 0,25 0,-25 24,24-49</inkml:trace>
  <inkml:trace contextRef="#ctx0" brushRef="#br0" timeOffset="282636.1609">11509 2803,'0'0,"25"0,-25-25,25 25,24-25,-24 25,-25-24</inkml:trace>
  <inkml:trace contextRef="#ctx0" brushRef="#br0" timeOffset="283403.9132">11732 3125,'25'0,"0"-24,0 24,0-50,-1 50,1 0</inkml:trace>
  <inkml:trace contextRef="#ctx0" brushRef="#br0" timeOffset="285778.8987">12055 4068,'0'50,"0"-26,0 1,0 0,0 0,0 0,0-1,0 1,0 0,25-25,-25 25,0 0</inkml:trace>
  <inkml:trace contextRef="#ctx0" brushRef="#br0" timeOffset="286039.7468">12080 4366</inkml:trace>
  <inkml:trace contextRef="#ctx0" brushRef="#br0" timeOffset="286668.3622">12080 4242,'0'0,"-25"0,25 24,0 1,0 0,0 25,0-26,0 1,0 0,0 0</inkml:trace>
  <inkml:trace contextRef="#ctx0" brushRef="#br0" timeOffset="287422.4961">11956 4068,'24'0,"1"0,25 0,-25 0,24 0,-24 25,0 0,-25-1,25 1,-25 0,0 0,0 24,0-24,0 0,-25 0,0-25,0 49,0-49,1 25,-1-25</inkml:trace>
  <inkml:trace contextRef="#ctx0" brushRef="#br0" timeOffset="288943.3486">12477 3894,'0'25,"0"0,0 49,0 1,24-1,-24 1,0-26,0-24,0 0,0-75,0 1,0-26,-24-24,-1 0,25 24,-25 26,25-26,0 51,0-1,0 50,0-1,0 1,25 0,0-25,-1 25,1 0,0-25,0 0,24 0,-24 0,0 0,0-25,0-25,-25 25,0-24,24-1,-24 25,0-24,0 24,0 0,0 0,0 50,25 0,0 24,0 51,24-26,1 50,0 25,-26-50,1-49,-25-1,25-24</inkml:trace>
  <inkml:trace contextRef="#ctx0" brushRef="#br0" timeOffset="291455.0061">12278 4887,'-25'0,"1"0,-1 0,0 0,0 0,25 49,-25-49,0 25,25 0,0 0,0-1,-24 1,24 0,0 0,0 0,0-1,0 1,0 0,24 0,1-25,25 0,-25 25,24-25,-24 0,50 0,-51 0,1 0</inkml:trace>
  <inkml:trace contextRef="#ctx0" brushRef="#br0" timeOffset="292231.2084">12303 5110,'25'0,"0"0,-1 0,26 0,-25 0,0 0,-1 0,-24 25,0 24,0 1,25-1,-25-24,0 0</inkml:trace>
  <inkml:trace contextRef="#ctx0" brushRef="#br0" timeOffset="293349.9697">12725 4738,'0'49,"0"1,0 24,0 50,0-49,0 24,0-25,0 1,0-50,0-50,0 0,0 0,0-24,0 24,0-25,0 1,0-26,0 50,0-24,0 24,0 0,24 50,1 0,25 49,-1-24,1-1,0 26,-26-26,26 1,-50-25,25 24</inkml:trace>
  <inkml:trace contextRef="#ctx0" brushRef="#br0" timeOffset="294407.3382">12873 5259,'0'0,"0"-25,0 0,25 0,0 25,-25-25,25 25,0 0,-25-24,-25 24,0 0,25 24,-25 1,0 0,1-25,24 25,-25-25</inkml:trace>
  <inkml:trace contextRef="#ctx0" brushRef="#br0" timeOffset="296910.2065">9847 6102,'-25'0,"25"50,0 24,0 25,0 50,25-50,0-49,0-1,-25-73,0-1,0-25,-25 1,0-26,25 26,0-1,0 0,0 1,0 24,0 50,0 0,0-1,0 1,25-25,-25 25,25 0,0 0,-25-1,25 1,-1 25,-24-25</inkml:trace>
  <inkml:trace contextRef="#ctx0" brushRef="#br0" timeOffset="297366.1241">10046 6424,'0'0,"25"-24,-1 24,-24-25,25 0,0 25,-25-25,25 25,0 0</inkml:trace>
  <inkml:trace contextRef="#ctx0" brushRef="#br0" timeOffset="298356.1233">10269 6226,'-25'0,"25"25,-25-25,25 25,0-1,0 1,0 0,25-25,0 0,-25 25,25-25,0 0,-1 0,1-25,-25 0,25 25,-25-49</inkml:trace>
  <inkml:trace contextRef="#ctx0" brushRef="#br0" timeOffset="299266.7313">10393 6077,'0'25,"0"0,0 0,0-1,0 1,0 0,25-25,0 0,-1 0,1 0,0 0,0-25,0 25,-25-25,0 1,0-1,24 0</inkml:trace>
  <inkml:trace contextRef="#ctx0" brushRef="#br0" timeOffset="302124.1995">11757 6350,'0'25,"0"0,0-1,0 26,0-25,0 0,0 24,0-24,25 0,-25-50,0-25,0 1,0-1,-25 1,25-1,0 0,0 1,0-26,0 51,0-1,0 0,25 25,0 0,0 0,-1 0,1 0,0 0,-25 25,0 24,0 1,0 0,0-1,0 1,0-1,0-24,0 0,25-25,0 0,24 0,1 0,24-25,-74 0,25 25,0 0,-25 25,0 0,0 25,0-1,0 1,0-1,-25 1,0-25,25 0,-25-25,1 0,-1 0,0 0,0 0,0 0</inkml:trace>
  <inkml:trace contextRef="#ctx0" brushRef="#br0" timeOffset="304675.2467">11683 7045,'0'24,"-25"1,25 0,0 0,0 0,0-1,0 1,0 0,0 0,0 0,0-1,0 1,0 0,0 0,25-25,24 0,-24 0,25-25,-25 25,-1-50,1 50,0-24,0 24</inkml:trace>
  <inkml:trace contextRef="#ctx0" brushRef="#br0" timeOffset="305988.887">12328 7169,'-25'0,"25"49,0-24,-25 0,25 24,0-24,0 0,25-25,0 0,0 0,-1 0,1-25,-25 0,25 1,-25-1,0 0,25-25,0 50</inkml:trace>
  <inkml:trace contextRef="#ctx0" brushRef="#br0" timeOffset="306572.2674">12824 6871,'0'0,"0"-50,0 25,0 1</inkml:trace>
  <inkml:trace contextRef="#ctx0" brushRef="#br0" timeOffset="306717.1853">12824 6623,'0'0,"0"-25,0 0,0-24,0 24</inkml:trace>
  <inkml:trace contextRef="#ctx0" brushRef="#br0" timeOffset="306864.1362">12824 6424,'0'-24</inkml:trace>
  <inkml:trace contextRef="#ctx0" brushRef="#br0" timeOffset="310081.9541">11311 8855,'-25'0,"0"0,25-25</inkml:trace>
  <inkml:trace contextRef="#ctx0" brushRef="#br0" timeOffset="314674.2581">12253 9798</inkml:trace>
  <inkml:trace contextRef="#ctx0" brushRef="#br0" timeOffset="338031.1635">14014 11237,'25'0,"50"0,123-25,100-50,123 1,249-50,124-50,-25 25,25 25,-150 0,-48 25,-150 25,-123 24,-125 25,-49 1,-75-1,-49 25,-25-25,-25 25,-24-50,-50-24,173 74,124-75,125-49,322-148,49 24,-123-1,-125 26,-148 99,-75 25,-49 49,-100 26,1-1,-51 25,26-25,-25 25</inkml:trace>
  <inkml:trace contextRef="#ctx0" brushRef="#br0" timeOffset="340631.9814">16768 9699,'0'0,"-25"0,0 0,0 0,0 0,1 0,-1 24,0 1,25 0,-25 0,25 0,0-1,0 1,0 0,0 0,25 24,-25-24,25-25,0 0,-25 25,24 0,1-25,0 0,0 0,0 0,-1 0,1 0,0 0,-25 25,25-25,0 0,0 0,-25 25,0-1,24-24,-24 25,0 0,0 0,0 0,0-1,0 26,0-25,0 0,0-1,-24-24,-1 0,0 0,0 0,0 0,0 0,1 0,-1 0,0 0,0 0,0 0,25-24,-24 24</inkml:trace>
  <inkml:trace contextRef="#ctx0" brushRef="#br0" timeOffset="342293.3228">17388 9599,'0'0,"-25"25,0 0,-24 0,24 0,-25-1,25 26,1-50,-1 50,0-26,25 1,0 0,0 0,-25 0,25-1,0 1,0 0,0 0,0 0,0 24,25-49,0 25,0 0,-1 0,1-25,0 25,-25-1,25-24,0 0,-1 0,1 0,0 0,0 0,0 0,24 0,-24 0,0 0,0-24,-1-1,-24 0,25 25,-25-25,0 0,0 1,0-26,0 25,0 0,25 25</inkml:trace>
  <inkml:trace contextRef="#ctx0" brushRef="#br0" timeOffset="345999.3886">16892 10319,'0'25,"-25"-25,0 24,0-24,0 0,1 0,24 25,-25-25,0 0,50 0,0 0,-1 0,1 0,0 0,0 0,-25-25,0 1,0-1,0 0,25 25,-25-25,25 25,-1-25,-24 1</inkml:trace>
  <inkml:trace contextRef="#ctx0" brushRef="#br0" timeOffset="348327.0685">23713 3274,'0'0,"0"25,0 0,0 0</inkml:trace>
  <inkml:trace contextRef="#ctx0" brushRef="#br0" timeOffset="348544.0239">23713 3497,'0'0,"0"25,0 0,0 25,0-26</inkml:trace>
  <inkml:trace contextRef="#ctx0" brushRef="#br0" timeOffset="348723.993">23589 3721,'-25'0,"-25"0</inkml:trace>
  <inkml:trace contextRef="#ctx0" brushRef="#br0" timeOffset="349256.9809">23490 3150,'0'0,"0"-25</inkml:trace>
  <inkml:trace contextRef="#ctx0" brushRef="#br0" timeOffset="349463.2142">23490 3150,'0'0,"0"25,0 0,0 0</inkml:trace>
  <inkml:trace contextRef="#ctx0" brushRef="#br0" timeOffset="349670.2086">23465 3349</inkml:trace>
  <inkml:trace contextRef="#ctx0" brushRef="#br0" timeOffset="349877.2768">23465 3349,'-25'0,"25"24,-25-24,0 0</inkml:trace>
  <inkml:trace contextRef="#ctx0" brushRef="#br0" timeOffset="350068.2452">23341 3373</inkml:trace>
  <inkml:trace contextRef="#ctx0" brushRef="#br0" timeOffset="350274.2769">23341 3225,'0'0,"0"-25,0 0,0 0</inkml:trace>
  <inkml:trace contextRef="#ctx0" brushRef="#br0" timeOffset="350468.2239">23341 3150,'0'-25,"25"25,-1-24,26 24,0-25,-26 25</inkml:trace>
  <inkml:trace contextRef="#ctx0" brushRef="#br0" timeOffset="350973.3087">24407 3200,'50'25,"-25"-25,-25 24</inkml:trace>
  <inkml:trace contextRef="#ctx0" brushRef="#br0" timeOffset="351181.1891">24482 3249,'49'0,"-24"0,25 0,-1 0,1 0</inkml:trace>
  <inkml:trace contextRef="#ctx0" brushRef="#br0" timeOffset="351373.0793">24854 3150,'0'0,"0"-25,0 1,-25 24</inkml:trace>
  <inkml:trace contextRef="#ctx0" brushRef="#br0" timeOffset="351578.0469">24655 3026,'-24'0,"-1"0</inkml:trace>
  <inkml:trace contextRef="#ctx0" brushRef="#br0" timeOffset="351785.7257">24556 3026,'-25'0,"1"0</inkml:trace>
  <inkml:trace contextRef="#ctx0" brushRef="#br0" timeOffset="351992.6058">24457 2927,'0'0,"0"-25,0 0</inkml:trace>
  <inkml:trace contextRef="#ctx0" brushRef="#br0" timeOffset="352208.5451">24531 2753,'25'0</inkml:trace>
  <inkml:trace contextRef="#ctx0" brushRef="#br0" timeOffset="352424.6656">24631 2778,'0'0,"0"25,24-25</inkml:trace>
  <inkml:trace contextRef="#ctx0" brushRef="#br0" timeOffset="355133.0853">23564 2853,'0'0,"-25"0,0 0,-24 0,24 0,0 0,0 0,1 0,-26 0,25 0,0 0,1 0,-1 0,0 0,0 0,0 0,1 0,24 24,-25-24,0 25,25 25,-25-25,25-1,-25 51,25-50,0-1,0 1,0 25,0-25,0-1,0 26,0-25,0 0,0-1,0 26,0-25,0 0,0 24,0-24,0 25,0-26,25 26,0 0,-25-25,25-25,-25 24,25-24,-1 25,-24 0,25-25,0 0,25 25,-26 0,26-25,0 24,-26-24,1 0,25 0,-25 0,-1 0,1 0,0 0,0 0,0 0,-1 0,26 0,-50-24,50-1,-25-25,-1 50,-24-25,25 1,-25-1,0 0,0 0,25 25,-25-25,0 0,0 1,0-1,0 0,0 0,0 0,0 1,0-1,0 0,0 0,0-24,-25 24,25 0,0-25,-25 50,25-24,-24-1,24 0,-25 25,25-25,-25 0,25 1,-25 24,25-25,-25 25,0 0,25-25,-24 25,24-25,-25 25,25-25,-25 1,0 24,25-25,-25 25,25-25,0 0,0 0</inkml:trace>
  <inkml:trace contextRef="#ctx0" brushRef="#br0" timeOffset="356964.365">24060 2604,'0'25,"0"0,0 0,0 0,0 0,0-1,0 26,0 24,0-24,0 24,0 1,0-1,0 1,50-26,-50 1,0-1,25-49,-1 25,1 0,0 0,0 0,0-1,-1-24,1 25,25 0,-25 0,24-25,-24 0,49 25,-49-1,25-24,-1 0,1 0,-25 0,24 0,-24 0,25 0,-25 0,-1 0,26-24,-25-1,25-25,-26 1,26-1,0-24,-1-1,-24 50,0-24,0-1,-1 25,-24 1,25-1,0 0,-25 0,0-24,0-1,0 25,0 0,0-24,-25 24,-24-25,24 1,-50 24,26-25,-26 25,26-24,-26-1,1 50,24-25,1 1,-1 24,0 0,1 0,-1 0,1 0,24 0,0 0,-49 0,49 0,-25 0,25 0,-49 0,49 24,-24 1,24 0,0-25,-25 25,26-25</inkml:trace>
  <inkml:trace contextRef="#ctx0" brushRef="#br0" timeOffset="357886.6114">24110 2108,'25'0,"-25"25,24-25,1 0,-25 25,25-25,0 25,0-25,-1 0,-24 25,50-25,-25 0,0 0,-1-25,1 0,0-25,0 1,0-1,-1-49,1 49,0 1,-25 24,25 0</inkml:trace>
  <inkml:trace contextRef="#ctx0" brushRef="#br0" timeOffset="363297.01">23837 3324,'25'0,"0"0,-1 0,-24 25,0-1,0 1,0 0,0 0,-24-50,24 0,0 0,0 1,0-1,0 50,24-25</inkml:trace>
  <inkml:trace contextRef="#ctx0" brushRef="#br0" timeOffset="364482.4634">23936 3373,'25'0,"0"0,0 0,-1 0,1 0,0 0,0 0,0 0,-1-24,1 24,0 0,-25-25,50 25,-50-25,24 25,26 0,-25 0,0 0,-1 0,1 0,-25-25,25 25,0 0,0 0,-1-25</inkml:trace>
  <inkml:trace contextRef="#ctx0" brushRef="#br0" timeOffset="365432.5901">24457 3175,'25'25,"0"-25,-1 0,1 0,-25 25,0-1,0 1,0 0,0 0,0 24,-25-49,25 25,-24 25,-1-50,25 25,-25-1</inkml:trace>
  <inkml:trace contextRef="#ctx0" brushRef="#br0" timeOffset="366756.2672">23887 3497,'0'0,"0"-24,-25 24,0 0,0 0,0 0,1 0,-1 0,25-25,-25 25,0 0,0 0,0 0,1 0,-1 0,0 0,0 0</inkml:trace>
  <inkml:trace contextRef="#ctx0" brushRef="#br0" timeOffset="367798.2419">23564 3423,'0'0,"0"25,-25-25,25 25,-25-25,25 24,-24-24,48 0,1 25,0-25,-25 25,0 0</inkml:trace>
  <inkml:trace contextRef="#ctx0" brushRef="#br0" timeOffset="371250.0804">23167 2282,'-25'0,"1"0,-1 0,25 25,0 0,0-1,0 26,0-25,0 0,0-1,0 1,0 0,25 0,-25 0,0-1</inkml:trace>
  <inkml:trace contextRef="#ctx0" brushRef="#br0" timeOffset="373102.2956">23018 2555,'25'0,"-25"25,25-25,-25 24,25-24,-25 25,25-25,-25 25,24-25,1-25,-25 0,0 1,25 24,-25-25,25 25,-25-25,25 25</inkml:trace>
  <inkml:trace contextRef="#ctx0" brushRef="#br0" timeOffset="383995.7141">11534 5060,'-25'0,"0"0,25-25,0 1,25 24,0 0,0 0,-50 0,0 0,0 0,50 0,0 0,-25 24</inkml:trace>
  <inkml:trace contextRef="#ctx0" brushRef="#br0" timeOffset="384966.529">11534 5035,'0'-24,"0"-26,0 25,0 0,0 1,0-1,0 0,0 0,0 0,0 0,0-24,0-1,25 25,-25 1,25-1,-25 0,0 0,0 0,0 1,0-1,0 0,0 0,24 25,-24-25,0 1,0-1,0 0,25 25</inkml:trace>
  <inkml:trace contextRef="#ctx0" brushRef="#br0" timeOffset="387071.1635">11484 5035,'0'25,"0"25,0-1,0 1,0 24,-24 1,24-1,0 1,0-26,0-24,0 25,0-26,0 1,0 0,0 25,0-26,-25 1,25 0,0 0,0 0,0 0,0 24,0-24,0 0,-25 0,25 24,0-24,0 0,0 0,0-1,0 1,0 0,0 25,0-26,0 1,0 0,0 0,0 0,-25-1,25 1,0 0,0 0,0 0,0-1,0 1</inkml:trace>
  <inkml:trace contextRef="#ctx0" brushRef="#br0" timeOffset="394029.3218">16941 10567,'50'0,"-25"0,0-25,24 25,-24 0,0 0,0 0,-1 0,1 0,0 0,0-25,0 25,-25-25,24 25,1-24,0 24,0 0,0 0,-1 0,1 0,-25 24,25-24,0 0,0 0,24 0,-49-24,25 24,0-25,-25 0,25 25</inkml:trace>
  <inkml:trace contextRef="#ctx0" brushRef="#br0" timeOffset="404150.6085">19471 1414,'25'25,"0"-25,-25 24,25 1,0 0,-1-25,-24 25,25 0,0-25,-25-25,25-25,0 25,-1 1,26-51,-50 50,50 1,-50-26,24 50,1-50,-25 26,0-1,25 0,-25 0,25 25</inkml:trace>
  <inkml:trace contextRef="#ctx0" brushRef="#br0" timeOffset="405772.4904">19744 5804,'0'0,"25"0,0 0,0 0,-1 0,1 0,-25 25,0 0,0 0,0 24,25-24,-25 0,25-25,0 0,-1-25,1-24,74-51,-24-73,49-51,25-24,-25-49,25 49,-50-25,-25 99,-24 50,-1 50,-49 49,0 0,0 50</inkml:trace>
  <inkml:trace contextRef="#ctx0" brushRef="#br0" timeOffset="416497.3295">16842 11881,'0'25,"0"25,0 24,0-24,25-1,-25-24,0 25,25 0,-25-26,0 1,0 0,25-25,-25 50,24-26,-24-48,0-26,0-24,-49-1,24 25,25 1,-25-1,0 1,0-1,25 25,-24 0,-1-24,25 24,0 0,-25 25,25-25,25 25,0 0,49-24,-24-1,24 25,25 0,1 0,-26 0,-24 0,-1 0,-24 0,0 0,-25 49,0 26,0-26,0 26,0-1,-25 1,0-26,0 1,-24 24,24 1,-49-26,49 1,-25 24,1 1,-1-26,0-24,26 0,-1 0,0-25</inkml:trace>
  <inkml:trace contextRef="#ctx0" brushRef="#br0" timeOffset="417520.5569">17685 11485,'0'24,"0"26,0 49,0 25,0-25,0 1,0-26,0-24,0 24,0-24,0-25,0-1,25-24,-25-24,75-26,-51 25,1-25,25 26,-25-1,24 0,-49 0,25 25,-25-25,25 1</inkml:trace>
  <inkml:trace contextRef="#ctx0" brushRef="#br0" timeOffset="418077.4778">17809 11881,'0'-24,"0"-1,25-25,25 1,-25-1,49-24,-49 24,0 25,24 0,-49 1,25 24</inkml:trace>
  <inkml:trace contextRef="#ctx0" brushRef="#br0" timeOffset="418801.683">18008 11336,'0'0,"25"-50,24 50,-24-25,-25 1,25 24</inkml:trace>
  <inkml:trace contextRef="#ctx0" brushRef="#br0" timeOffset="420250.3559">17809 11410,'0'-25,"25"25,0-24,0-1,0 25,-25-25,24 25,-24-25,25 25</inkml:trace>
  <inkml:trace contextRef="#ctx0" brushRef="#br0" timeOffset="424137.9938">14064 6871,'50'0,"-26"25,1-25,-25 25,25-25,0 49,0-24,24 0,1 24,-1 1,26 0,-25-1,-26-24,26 0,-50 0,50-1,-26 26,26-25,-25 0,24 24,26-24,-1 0,-49 0,25-1,-1-24,1 25,-25-25,-1 0,51 25,74 0,49 0,50 24,0 26,25-1,0 75,-75-50,-24 25,-100-25,-24-24,-25-26,-25 1,25-50,24 0,26 50,73 24,76 50,-26 0,25 0,-74-25,0 1,-25-26,-50-24,-49-26,-25 1,0 0,50 25,24 24,50 25,50 0,49 25,-49-49,-25 24,-1-24,1 24,-25 0,-49 0,-1-24,-49-26,24 1,-24-25,0-1,0 1,0 0,49 0,-24 0,24-25,-24 24,-1 26,1-50,0 25,-26 24,26-49,-25 25,0-25,-1 0</inkml:trace>
  <inkml:trace contextRef="#ctx0" brushRef="#br0" timeOffset="426349.5893">20687 10666,'25'0,"24"25,-24 0,0-25,0 24,-25 1,24-25,1 25,-25 0,25 0,-25-1,0 1,0 0,0 0,0 0,25-25,-25 24,-25-24,-25 0,26 0,-1 25,0-25,0 0,0 0,25 25,0 0,-24-25,24 25</inkml:trace>
  <inkml:trace contextRef="#ctx0" brushRef="#br0" timeOffset="442131.9218">20786 11485,'-25'0,"0"0,1 0,-1 24,0 1,-25 0,26 49,-26-49,25 25,-24 24,49-49,-50 49,25-24,0 24,1 1,-1 24,25-24,0-26,0 1,0-1,0 1,0 0,0-1,0-24,0 0,25 24,-25 1,24 0,1-1,0-24,0 0,0 24,24-49,-24 25,0-25,49 0,-49 25,0 0,0-25,-1 0,1 25,25-25,-25 0,24 0,-24 0,49 0,1 0,-1-25,1-25,24-24,0-1,0 26,-24-1,-26 1,26 24,-50-25,24 25,-24 1,0-1,-25 0,0-25,0-24,0 24,0-24,-50 24,1 1,-1-26,0 26,1-1,-1-24,-24 24,24 25,0-49,-24 49,-25-25,49 1,1 24,-1 0,0 0,26 25,-1-24</inkml:trace>
  <inkml:trace contextRef="#ctx0" brushRef="#br0" timeOffset="443938.4954">21952 11088,'0'49,"0"1,0-25,0 24,0 1,0 0,0-1,0-24,0 0,0 24,0-24,49 0,1-25,-25 25,49 0,-24-25,-25 24,-1-24,26 25,-25-25,24 0,-24 0,25 0,-25 0,-1 0,26 0,-25 0,25 0,-26 0,26 0,0-25,-26 25,26-24,-25-1,0 25,-1 0,1-25,0 25,-25-25,25 0,-25-24,0 24,25-49,-25 24,0 0,24 1,-24-26,25 50,-25 1,0-1,0-50,0 51,0-1,0-25,0 25,-25 25,1-49,-1 24,-25-25,50 26,-49-1,24 0,0 0,-25 25,26 0,-26-25,0 25,1-24,-1 24,0 0,1 0,-1 0,1 0,24 0,-25 0,25 0,1 0,-1 0,-25 0,25 24,1 1,-1 0,-25 0,25 0,1-1,24 1,-25 0,25 0,-25 24,0 1,0 0,25-26,-24 1,24 0,0 0,0 0,0-1,0 1,0 25,0-25</inkml:trace>
  <inkml:trace contextRef="#ctx0" brushRef="#br0" timeOffset="446114.0624">20712 11609,'0'-25,"0"0,24 25,1 0,-25-25,25 25,0 0,0-25,-1 25,1 0,0 0,0-24,0 24,-1 0,1 0,0 0,0 0</inkml:trace>
  <inkml:trace contextRef="#ctx0" brushRef="#br0" timeOffset="449086.6076">23986 9971,'0'0,"-25"0,-25 0,26 0,-1 25,25 0,-25-25,0 25,0 0,25 0,-49 24,49 1,-25 24,0-24,25-1,0 1,0-25,0 0,0-1,0 26,25-25,0 0,0-1,-25 1,24 0,1-25,0 25,25 0,-26-1,1-24,0 0,25 25,-26-25,1 0,25 0,-1 0,26 0,-26 0,1 0,-25 0,24-25,-24 1,0-1,0 0,0-25,-1 50,-24-49,25-1,-25 1,0-1,25 0,-25 1,0 24,0 0,0 0,0 1,-25-1,-24 0,24 0,0 0,0 1,0 24,1 0,-1 0,-25-25,25 25,-24 0,-1 0,25 0,1 0,-1 0</inkml:trace>
  <inkml:trace contextRef="#ctx0" brushRef="#br0" timeOffset="453480.8236">17413 13221,'0'25,"0"0,0 24,0 26,0-26,24 26,-24-26,25 1,-25-25,0-1,25 26,-25-25,0 0,0-1,25-24,-25 25,0 0,0 0,0 0,0-1,0 1,25-25,-25 25,0 0,0 0,24-1</inkml:trace>
  <inkml:trace contextRef="#ctx0" brushRef="#br0" timeOffset="455118.5006">17661 13221,'0'0,"0"50,0-26,0 26,0 24,0-49,0 0,0 25,0-1,0-24,0 25,0-26,24-24,-24 25,0 25,25-50,-25 49,25-24,0 0,0-25,-25 25,24-25,-24 25,25-25,0 0,0 0,0 0,-1 0,1 0,0 0,0 0,25-25,-26 0,1 0,25-24,-1 24,-49 0,25 0,-25 0,25 25</inkml:trace>
  <inkml:trace contextRef="#ctx0" brushRef="#br0" timeOffset="455808.6681">17735 13568,'0'-25,"0"1,25-1,24-25,1 25,0-24,-1 24,-24 0,0 0,-25 1</inkml:trace>
  <inkml:trace contextRef="#ctx0" brushRef="#br0" timeOffset="456635.5577">17735 13246,'0'0,"0"-25,25 25,0-25,-1 0,1 25,-25-25,25 25,-25-24,25 24,0 0</inkml:trace>
  <inkml:trace contextRef="#ctx0" brushRef="#br0" timeOffset="465328.6425">15403 15751,'0'-25,"0"0,25 25,50-24,98-26,100-24,50-26,-1 1,174-50,-198 50,-25 0,-75 24,-49 26,-50 24,-24 0,-75 0,24 25,51-24,98-26,224-49,149-100,297-98,-24-1,-199 50,-124 50,-223 74,-50 49,-124 1,-24 49,-26 0,26 25,49-50,124-49,174-124,198-50,-50 0,-99 25,-99 50,-124 99,-99 49,-74 25,-50-24</inkml:trace>
  <inkml:trace contextRef="#ctx0" brushRef="#br0" timeOffset="477174.8345">17388 15949,'0'-24,"0"-1,0 0,0 0,-25 25,0 0,-24 50,24-25,-25 24,25 50,-24-24,-1-1,25 1,1-1,-1 1,0-51,25 26,0-25,0 24,0 1,0-25,0 0,0-1,25 1,0 0,24-25,-24 0,0 0,24 0,26 0,-1 0,-24 0,-1 0,-24-50,50 26,-51-1,1-25,-25 25,25-24,-25 24,0 0,0 0,0 1,0-1,0 0,0 0</inkml:trace>
  <inkml:trace contextRef="#ctx0" brushRef="#br0" timeOffset="478165.6684">17413 16371,'24'0,"26"-50,49 1,0 24,25-49,-74 24,0 25,-1 0,-49 50,0 25,0-25,0-1,0 26,0 0,0-26,0 26,0 0,0 24,0-24,0-1,0-24</inkml:trace>
  <inkml:trace contextRef="#ctx0" brushRef="#br0" timeOffset="481298.4467">18182 15701,'0'50,"0"-25,-25 49,25-24,0 49,0-25,0 1,0-50,0 49,0-49,0 0,0-1,0 26,0-25,0 25,0-26,0 1,0 0,0-50,0 0,0-24,0-1,-25 0,0-24,25 24,0-24,-25 24,25 1,0-1,0 1,0-1,0 25,0 0,0 1,0-1,0 0,0 0,25 25,-25-25,25 25,0-24,0 24,-1 0,-24-25,25 25,25-25,-1 0,-24 25,0 0,0 0,0 0,-1 0,1 0,0 25,-25 0,0 24,0 1,0-25,0 24,0 1,-25-25,25 0,-49-25,49 24,-25-24,-25 0,25 25,1-25,-1 0,0 25,0-25,25 25,0 0,0-1,0 1,50 0,-25 0,24 0,-24-25,0 24,49 1,-24-25,-1 25,-24 0,25 0,-50-1,0 1,0 0,0 0,25-25,-1 0,-24 25,25-25,0 25,0-1,0-24,-1 25,1-25,0 0,0 0,0 0,-1 0,1 0</inkml:trace>
  <inkml:trace contextRef="#ctx0" brushRef="#br0" timeOffset="487439.8718">10467 9575,'-24'0,"-26"0,25 0,0 0,1 0,24 24,0 1,-25-25,25 50,0-25,0-1,0 1,0 0,0 0,0 0,25-25,24 24,1-24,-25 25,-1-25,1 25,-25 0,0 0,0-1,0 1,0 0,-25-25,1 25,-1-25,0 0,0 0</inkml:trace>
  <inkml:trace contextRef="#ctx0" brushRef="#br0" timeOffset="488551.8131">10542 9847,'25'0,"-25"25,24-25,-24 25,25 0,-25 0,0-1,25 26,-25 0,25-25,-25-1,25-24,-25 25,24 0,1 25,0-26,-25 26,0-25,0 0,25-1</inkml:trace>
  <inkml:trace contextRef="#ctx0" brushRef="#br0" timeOffset="489679.2838">10616 9798,'25'0,"0"-25,0 25,-1 0,-24 25,0 0,0-1,0 1,0 0,0 0,0 0,0-1,0 1</inkml:trace>
  <inkml:trace contextRef="#ctx0" brushRef="#br0" timeOffset="500192.8277">12328 10939,'0'25,"0"-1,0 51,0-26,0 51,0-26,0 25,25-24,-25 24,49 0,1-49,-1-1,-24-24,25 0,24-25,-49 0,-25 25,0 24,0-24,25 0,-25 25,74 24,25 0,50 26,50-26,74 25,-50-24,25 24,-50-74,-49 24,-75-49,1 50,-50-50,0 25,24 24,100 26,74 74,50 24,124 26,-75-75,-74 25,-74-25,-124-75,-1 26,-24-1,0-74,24 0,51 0,73 99,100 0,-25-24,25-26,-75 1,-24 0,-50-1,-99-49,0 25,24 0,1-25,24 50,75-26,-25 26,99 0,-49-26,-50 1,25 0,-75 0,-24 0,24 24,-49-49,0 50,0-50,0 0,-1 0,1 0,25 0,-25 0,-1 0,1 0,0 0,0 0,0 0,-1 0,-24 25,25-1,0 1,-25 0,25-25,0 0,-1 0,1 25,0-25,0 0,0 25,-1-25,1 0</inkml:trace>
  <inkml:trace contextRef="#ctx0" brushRef="#br0" timeOffset="501538.8139">19992 14808,'25'0,"0"25,24 0,-24 0,25 24,-25-24,-1 0,1 0,-50-25,1 25,-1-1,-25-24,25 0,1 25,-1-25,0 25,25 0,-25-25,0 0</inkml:trace>
  <inkml:trace contextRef="#ctx0" brushRef="#br0" timeOffset="504336.3168">7491 4266,'0'-24,"0"-1,-25 0,-25 25,26-25,-26 25,25 0,-24 0,24 0,0 0,25 25,0 0,50 0,-26-25,1 0,0 0,0 0,0 0,-1-25,-24 0,0 0,0-24,25-1,-25 0,0 26,0-26,0 25,0-24,0 24,0 0,0 0,-25 25,1 0,24 50,0 24,0-24,24 24,-24-24,25-1,-25 1,25-25,-25 0,25-25,0 0,24 0</inkml:trace>
  <inkml:trace contextRef="#ctx0" brushRef="#br0" timeOffset="504829.096">7714 4167,'0'25,"0"49,25 26,0 73,-25-74,25 1,-25-26,0-24</inkml:trace>
  <inkml:trace contextRef="#ctx0" brushRef="#br0" timeOffset="506248.4178">7441 4837,'0'0,"-25"0,25 25,-24 49,-1 75,-25 25,25 98,1 26,24 25,0-26,0 1,0-100,0-24,24-25,-24 24,0-24,0-50,-24-49,24 0,-50-1,50-24,0 49,-25-24,25 49,-25 50,25 0,0 99,0-25,50 25,0-49,-26-100,-24-49,0-26,25-24</inkml:trace>
  <inkml:trace contextRef="#ctx0" brushRef="#br0" timeOffset="507508.8893">6995 9922,'-25'0,"25"25,0-1,0 1,0 0,0 0,25 0,0-25,24 0,-24 0,-25-25,0-25,0 1,0-1,0 0,-25-24,0 24,-24 1,49-1,-25 1,0 24,25 0,0 0,0 0,0 50,0 0,0 49,25 50,25-24,24-1,-24-25,-1-24,-24-25,0 0,0-25,-25 24,24 1,-24 0</inkml:trace>
  <inkml:trace contextRef="#ctx0" brushRef="#br0" timeOffset="508100.8368">7416 10046,'0'25,"0"0,0-1,0 1,25 25,-25-25</inkml:trace>
  <inkml:trace contextRef="#ctx0" brushRef="#br0" timeOffset="510379.6288">7541 10046,'0'25,"0"0,0-1,24 1,1 0,-25 25,25-50,-25 24,25-24,0 0,-1 0,-24-24,0-1,0 0,0 0,0 0,0 1,-24 24,-1 0,25-25,-25 25,25-25,0 0,25 25,0-25,-1 25,1 0,0 0,0 0,0 25,-25 0,0 0,24 24,-24-24,0 0,0 0,25 0,-25-1,25-24,-25-24,25 24,-25-25,25 0,-25 0,0-49,0 49,0 0,0 0,-25 25,0-25,25 1,25 24,0 0,-1 0,1 0,0 0,-25 24,0 1,0 0,25 0,0 0,-25 0,0-1,24-24,-24 25,25-25,0 0,0 0,-25-25,0 1,0-1,0 0,0 0,0 0,-25 25,25-25,-25 25,0 0,1 0,-1 0</inkml:trace>
  <inkml:trace contextRef="#ctx0" brushRef="#br0" timeOffset="513243.7123">20662 15056,'-50'0,"26"0,24 25,0 0,0 0,0 0,0-1,24-24,1 0,0 0,0-49,0 24,-25 0,24 0,-24 1,0-1,0 0,0-25,0 26,0-1,0 0,0 0,0 0,0 1,-24 24,24 24,0 1,0 25,0-25,0-1,24 1,-24 0,25 25,0-26,-25 1,25 0,0-25,-1 0</inkml:trace>
  <inkml:trace contextRef="#ctx0" brushRef="#br0" timeOffset="513823.5227">20984 15007,'0'25,"25"-1,-25 26,25-25,-25 0,0-1</inkml:trace>
  <inkml:trace contextRef="#ctx0" brushRef="#br0" timeOffset="516617.241">21208 15056,'0'25,"0"0,0 0,0 0,24-25,1 0,0 0,0 0,0 0,-25-25,0 0,0 0,0 0,0 1,-25-1,0 25,0 0,50 0,-25-25,50 25,-26 0,26 0,-25 0,0 0,0 0,-25 25,0 0,0-1,24 1,1-25,0 0,0 0,0 0,-25-25,24 1,-24-1,0 0,0 0,-24 0,-1 25,0 0,25-24,-25 24,0 0,1 0,24 24,0 1</inkml:trace>
  <inkml:trace contextRef="#ctx0" brushRef="#br0" timeOffset="518128.307">21753 14808,'0'25,"0"0,0 0,0 0,0-1,25-24,-25 25,0 0,0 0,25-25,-25 25,0-1,0 1,0 0,25-25,0 0,-25 25</inkml:trace>
  <inkml:trace contextRef="#ctx0" brushRef="#br0" timeOffset="524947.2499">22522 14064,'-25'0,"1"0,-1 0,0 0,0 0,25 25,-25-25,25 25,0 0,0-1,0 1,0 0,0 0,0 24,0-24,25 0,0 50,25 73,-50-73,0-50,24 24,-24-24,0 25,0-26,0 1,0 0,0 0,25 0,-25-1,0 1,0 0,0 0,25-25,-25 25,25-1,0-24,0 0,-1 0,1 0,0 0,25 0,-26-24,1-1,0 25,0-25,-25 0</inkml:trace>
  <inkml:trace contextRef="#ctx0" brushRef="#br0" timeOffset="525386.1051">22969 14684</inkml:trace>
  <inkml:trace contextRef="#ctx0" brushRef="#br0" timeOffset="525681.9703">22969 14684,'49'0,"-24"0,25 0,-1-49,26 49,-50 0</inkml:trace>
  <inkml:trace contextRef="#ctx0" brushRef="#br0" timeOffset="525897.8766">23341 14585,'25'0,"-1"-25,1 25</inkml:trace>
  <inkml:trace contextRef="#ctx0" brushRef="#br0" timeOffset="526120.8506">23490 14511</inkml:trace>
  <inkml:trace contextRef="#ctx0" brushRef="#br0" timeOffset="526362.8093">23614 14511,'0'0,"49"0,26 0,-26 0,-24 0,0 0,0 0</inkml:trace>
  <inkml:trace contextRef="#ctx0" brushRef="#br0" timeOffset="526578.7516">23936 14511,'0'0,"25"0,0-25,0 25,-25-25</inkml:trace>
  <inkml:trace contextRef="#ctx0" brushRef="#br0" timeOffset="526786.4019">24011 14461</inkml:trace>
  <inkml:trace contextRef="#ctx0" brushRef="#br0" timeOffset="527041.3087">24383 14461,'0'0,"24"0,-24-25,0 1</inkml:trace>
  <inkml:trace contextRef="#ctx0" brushRef="#br0" timeOffset="527243.3471">24507 14387</inkml:trace>
  <inkml:trace contextRef="#ctx0" brushRef="#br0" timeOffset="527426.6772">24531 14387</inkml:trace>
  <inkml:trace contextRef="#ctx0" brushRef="#br0" timeOffset="530142.1036">24755 13345,'0'0,"24"0,-24 25,0 0,25-25,-25 24,0 1,-25-25,25-25,25 25,0 0,0 0,0-24,-1 24,-24 24,0 1,0 0,0 0,0 24,0 1,0 0,0 24,0 25,0-24,0-1,25-49,-25 0,0-1,0 1,0 0,25-25,-25 25,0 0,0-1,25-24,-25 25,0 0,0 0,0 0,0-1,25-24,-25 25,25-25,-25 25,0 0,0 0,0 0,0-1,-25 1,25 0,-25-25,25 25,-25 0,0-25,0 0,25 24,-24-24</inkml:trace>
  <inkml:trace contextRef="#ctx0" brushRef="#br0" timeOffset="536544.966">22870 15379,'0'25,"0"24,0-24,0 0,0 0,0 0,0-1,0 1,24-25,1 0,0 0,0 0,0 0,-1 0,1 0,0 0,-25-25,25 25,0 0,-1-24,26-1,0 25,-26-25,1 25,0 0,0 0,0 0,-1 0,1 0,0 0,0 0,-25 25,0 0,0-1,0-48,25 24,-25-25,49-25,-24 25,0 25,0-24,-1-26,26 50,0 0,-50-25,25 25,-1 0,26 0,0 0,49 0,-25-25,25 0,25 1,-74-1,24 0,-24 25,0 0,-1 0,1 0,-25 0,24 25,-24-25,0 0,0 0,-1 0,1 0,0 0,0 0,0 0,-1 0,-24-25,25 0,0 25,0 0,0-25,0 25,-1 0,-24-24,0-1,0 0,0-25,0 26,0-1</inkml:trace>
  <inkml:trace contextRef="#ctx0" brushRef="#br0" timeOffset="541962.4716">23217 13320,'0'50,"0"24,0 1,0-1,0 0,0-24,0 24,0 1,0-1,0 25,25 1,-1 48,1-48,0 49,-25-50,50 25,-26-50,1 25,0-24,-25-1,25 1,-25-1,25-24,-25 49,24-25,1-49,-25 0</inkml:trace>
  <inkml:trace contextRef="#ctx0" brushRef="#br0" timeOffset="543421.0065">22622 13395,'0'74,"0"-24,0-1,0-24,0 0,0 0,24-25,1 0,0 0,-25 24,25 1,0-25,-1 0,1 0,0 0</inkml:trace>
  <inkml:trace contextRef="#ctx0" brushRef="#br0" timeOffset="544295.5195">22622 13568,'24'0,"1"-25,0 25,0-24,0 24,-25-25,24 25</inkml:trace>
  <inkml:trace contextRef="#ctx0" brushRef="#br0" timeOffset="544888.41">22944 13568,'0'25,"0"0,25-25,-25 25,0-1,0 1,0 0</inkml:trace>
  <inkml:trace contextRef="#ctx0" brushRef="#br0" timeOffset="546697.0666">24482 13072,'49'25,"-24"24,-25 1,25 0,-25 24,0 1,0-1,0 25,0-24,25-1,-25 0,49-24,-49 24,25 1,25-26,-25 26,-1 24,26 25,0 25,-1-25,-24-25,0-24,0-1,0-24,-25-1,0-24,0 25,0-26,0 1,0 0,0 25,24-26,-24 26,25-50,-25 25,0 24,25-49,-25 25</inkml:trace>
  <inkml:trace contextRef="#ctx0" brushRef="#br0" timeOffset="547782.3585">23638 13221,'0'25,"0"0,0 24,0-24,0 0,0 0,0 24,0-24,0 0,25 0,-25-1,0 1,25-25,0 0,0 0,0 0,-1 0,1 0</inkml:trace>
  <inkml:trace contextRef="#ctx0" brushRef="#br0" timeOffset="548424.3737">23589 13519,'0'-50,"49"50,-24 0,0-25,0 25,0 0</inkml:trace>
  <inkml:trace contextRef="#ctx0" brushRef="#br0" timeOffset="549340.8834">23911 13419,'25'0,"0"0,0 0,-25 25,0 0,0 0,0 0,25-25,-1 0,1 0,0 0,0 0</inkml:trace>
  <inkml:trace contextRef="#ctx0" brushRef="#br0" timeOffset="550720.7938">24730 12948,'0'25,"25"0,-25 24,0 26,0-51,0 1,0 0,24-25,1 0,0 0,-25-25,50 25,-50-25,24 25</inkml:trace>
  <inkml:trace contextRef="#ctx0" brushRef="#br0" timeOffset="551289.1138">24705 13072,'0'-25,"25"25,24 0,-24 0,0 0,0 0</inkml:trace>
  <inkml:trace contextRef="#ctx0" brushRef="#br0" timeOffset="552407.408">24978 13047,'0'25,"25"-25,0 0,-25 25,0 0,0-1,0 1,24-25,-24 25,25-25,0 0,-25 25,-25-25,0 0,1 25,-1-25,25 49</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25:12.878"/>
    </inkml:context>
    <inkml:brush xml:id="br0">
      <inkml:brushProperty name="width" value="0.05292" units="cm"/>
      <inkml:brushProperty name="height" value="0.05292" units="cm"/>
      <inkml:brushProperty name="color" value="#FF0000"/>
    </inkml:brush>
  </inkml:definitions>
  <inkml:trace contextRef="#ctx0" brushRef="#br0">2704 5209,'24'0,"-24"25,25-25,0 25,-25-1,25-24,0-24,-25-1,49-25,-24 1,25 24,-25-50,24 51,-49-1,0 0,25 25,0-25,0 0,-1 1</inkml:trace>
  <inkml:trace contextRef="#ctx0" brushRef="#br0" timeOffset="16427.2143">3299 4961,'0'25,"-25"-25,25 25,-25-1,1-24,24 25,-50 25,50-1,-25-24,0 0,25 25,-24-50,24 24,0 1,0 0,0 25,0-26,0 1,0 0,0 0,24-25,-24 25,25-25,0 24,-25 1,0 0,0 0,0 0,0-1,0 1,0 0,0 0,0 0,-25-1,25 1,25-25,-25 25,0 0,25 0,-25 24,0-24,0 25,0-25,0 24,0-24,0 25,0-26,0 26,0 24,25-24,-25 24,24 1,26-26,-50 1,0 0,0-26,0 26,0-25,0 0,0 24,0 1,0 24,0 26,-25 73,0 26,1-1,-1-24,25-50,0-50,0-24,0-1,0-24,0 0,0 25,0 24,0-24,0 24,0 0,0-24,0 0,0-1,0-24,0 25,0-26,0 1,0 0,0 0,0 24,0-24,0 25,0-25,0-1,0 1,0 0,0 0,0 0,0 0,0-1,0 1,0 0,0 0,-25 24,0 26,25-26,0 1,-25-25,1 49,24-49,0 0,0 0,0 24,0-24,0 0,0 0,0 24,0-24,0 0,24-25,-24 25,25-25,0 0,-25 24,25-24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26:04.389"/>
    </inkml:context>
    <inkml:brush xml:id="br0">
      <inkml:brushProperty name="width" value="0.05292" units="cm"/>
      <inkml:brushProperty name="height" value="0.05292" units="cm"/>
      <inkml:brushProperty name="color" value="#FF0000"/>
    </inkml:brush>
  </inkml:definitions>
  <inkml:trace contextRef="#ctx0" brushRef="#br0">7863 12080,'0'0,"74"0,1-25,-1 25,25 0,1 0,-26 0,50 0,0 0,25 0,25 0,-50 0,0 0,-50 0,0 0,1 0,-50 25,-1-25,26 0,0 0,24 0,25 0,-24 0,24 0,-25 0,26 0,-26 0,0 0,-49 0,0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26:15.860"/>
    </inkml:context>
    <inkml:brush xml:id="br0">
      <inkml:brushProperty name="width" value="0.05292" units="cm"/>
      <inkml:brushProperty name="height" value="0.05292" units="cm"/>
      <inkml:brushProperty name="color" value="#FF0000"/>
    </inkml:brush>
  </inkml:definitions>
  <inkml:trace contextRef="#ctx0" brushRef="#br0">7541 9252,'49'0,"-24"0,25 0,24 0,-24 0,-1 0,1 0,-25 0,24 0,-24 0,0 0,0 0,24 0,-24 0</inkml:trace>
  <inkml:trace contextRef="#ctx0" brushRef="#br0" timeOffset="1553.1878">5730 9128,'49'0,"-24"0,0 0,0 0,0 0,-1 0,1 0,0 0,0 0,0-25</inkml:trace>
  <inkml:trace contextRef="#ctx0" brushRef="#br0" timeOffset="14747.6041">7144 10021,'0'0,"0"-25,24 0,26 25,0 0,24 0,-49 0,24 0,1 0,-25 0,0 0,0 0,24 0</inkml:trace>
  <inkml:trace contextRef="#ctx0" brushRef="#br0" timeOffset="15982.567">7416 11013,'25'0,"50"0,-1 25,25-25,-24 0,-1 0,-49 0,0 0,24 0,-24 0,0 0</inkml:trace>
  <inkml:trace contextRef="#ctx0" brushRef="#br0" timeOffset="22857.6365">10071 6821,'0'0,"24"0,1 0,25 0,-1 0,26 0,-1 0,50 0,0 0,25 0,0 0,0 0,-25 0,-50 0,25 0,-49 0,0 0,24 0,-49 0,24 0</inkml:trace>
  <inkml:trace contextRef="#ctx0" brushRef="#br0" timeOffset="26373.3369">11732 5953,'0'25,"0"25,0-26,0 1,25-25,-25 25,25-25,0 0,0 0,-25-25,24 0,1 25,-25-24</inkml:trace>
  <inkml:trace contextRef="#ctx0" brushRef="#br0" timeOffset="28060.5444">14833 4266,'0'0,"25"75,0-50,-1-1,-24 1,25-25,0 0,0 0,0 0,-1 0,1 0,25-74,-25 24,-1-49,26 49,-25-24,24 24,-24 1,25-1,-25 25,-1 25,-24-24,25 24,0-50</inkml:trace>
  <inkml:trace contextRef="#ctx0" brushRef="#br0" timeOffset="28898.2731">17115 4266,'0'25,"50"0,24-25,0 0,26 25,-1-25,-50 0,26 0,-26 0,1-50,49-74,-74 0,25 50,-26-1,1 51</inkml:trace>
  <inkml:trace contextRef="#ctx0" brushRef="#br0" timeOffset="29612.254">18851 4093,'25'49,"-25"-24,25 0,24-25,1 0,0 0,-26 0,26-50,-25 26,25-51,-1 50,-24-24,25-1,-26 25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27:07.684"/>
    </inkml:context>
    <inkml:brush xml:id="br0">
      <inkml:brushProperty name="width" value="0.05292" units="cm"/>
      <inkml:brushProperty name="height" value="0.05292" units="cm"/>
      <inkml:brushProperty name="color" value="#FF0000"/>
    </inkml:brush>
  </inkml:definitions>
  <inkml:trace contextRef="#ctx0" brushRef="#br0">11906 5879,'25'0,"24"0,1 0,24 0,1 0,49 0,-25 0,0 0,1 0,-26 0,0 0,1 0,-26 0,1 0,-25 0,0 0,-1 0,51 0,24 0,0 0,25 0,50 0,0 0,-50 0,-50 0,0 0,-24 0,-25 0,0 0</inkml:trace>
  <inkml:trace contextRef="#ctx0" brushRef="#br0" timeOffset="14032.2379">16098 4390,'25'0,"0"0,-1 0,51 0,24 0,0-24,-24-26,-1 25,0 25,-24 0,-25 0,0 0,-1 0,1 0,0 0,0 0,0 0,0 0,24 0,1 0,24 0,1 0,-1 0,0 0,-24 0,0-25,-1 1,-24 24,0 0,24-25,-24 25,25 0,-25 0,24 0,-24 0,0 0,0 0,-1 0,-24 25,25 24,-25 1,0-1,0 26,0-26,0 1,0 24,0-24,0 24,0-49,0 0,25 0,0 25,0 74,-1 0,1 74,50 50,-26-50,1-24,24 0,-49-50,-25-25,25-25,-25-24,0-25,25 0,-25-1,0 1,25 25,-25-25,0-1,0 1,0 0,0 0,0 0,0-1,-25 1,0-25,0 25,0-25,-49 0,-25 0,-1 25,-24-25,0 25,0 0,0 24,50-24,0 0,-26 24,51-24,-1-25,1 0,24 0,0-25,0 1,25-1,-49 25,-1 0,0 0,1 0,-1 0,0 0,1 49,-1-49,25 25,1 0,-1-25,0 0,25 25,-25-25,-24-25,-26-124,-24-99,25-25,-26-24,51 24,-1 0,50 74,0 100,0 25,0 49,25 25,-25-25,0-24,25-26,-25 1,0-1,0 26,0-1,0 25,0 0,0 1,0-1,0 0,0 0,0 0,0 1,0-1,25 0,-25 0,0 0,0 1,24 24,-24-25,0 0,25 25,0 0,0-25,0 25,24 0,-24 0,0 0</inkml:trace>
  <inkml:trace contextRef="#ctx0" brushRef="#br0" timeOffset="16655.1731">15180 5035,'-25'0,"1"0,-1 0,0 0,0 0,25 25,0 0,0 0,25-25,-25 25,25-1,24-24,-24 0,0 0,0 0,0 0,-25-24,24-26,1-24,-25 24,0-24,0 24,0 25,-25-25,-24 50,49-24,-50 24,25 0,50 24,0 51,25 24,-26 0,26 1,-50-26,25-24,0-50,-1 24,1-24,0 0,0 0</inkml:trace>
  <inkml:trace contextRef="#ctx0" brushRef="#br0" timeOffset="17113.1752">15478 5011,'0'24,"0"1,0 25,0-1,0 26,49-26,-24-24,-25 25,25-50,-25 25</inkml:trace>
  <inkml:trace contextRef="#ctx0" brushRef="#br0" timeOffset="18649.903">15453 6226,'0'0,"-25"0,0 0,25 25,0 0,0-1,25-24,0 0,0 0,24-24,-49-1,0-25,0 25,0 1,0-1,0-25,-49 25,24 1,0-51,0 50,-24 1,49-1,-25 0,25 50,25 24,49 26,-24 24,-1-25,26 1,-50-1,0-49,-1 25,1-50,-25 24,25-24</inkml:trace>
  <inkml:trace contextRef="#ctx0" brushRef="#br0" timeOffset="20025.4098">15676 6201,'0'-25,"25"25,25 0,-25 0,-1 0,-24 25,0 0,0 0,25-25,0 0,0-25,0 25,-1 0</inkml:trace>
  <inkml:trace contextRef="#ctx0" brushRef="#br0" timeOffset="21097.0448">15800 6697,'-24'0,"-1"0,0 0,0 0,0 0,25 25,0 0,-24-25,24 49,0-24,0 0,0 0,24-25,1-25,0 0,0-24,-25 24,0-25,0 25,0 1,0-51,0 50,0 1,0-26,-25 25,25 0,-25 1,25 48,0 1,0 25,25-25,0-1,-25 1,25-25,-1 25,1 0,0-25,0 25,0-25</inkml:trace>
  <inkml:trace contextRef="#ctx0" brushRef="#br0" timeOffset="22165.7372">15999 6623,'25'0,"-1"0,-24 25,0-1,0 1,0 0,0 0,25-25,0 0,0 0,-25 25,0-1,0 1,0 0,-25-25,25 25,-25-25,25 25</inkml:trace>
  <inkml:trace contextRef="#ctx0" brushRef="#br0" timeOffset="23251.1532">15924 7441,'0'0,"-24"0,-1 0,0 0,0 0,0 0,1 0,24 25,0 0,0 0,0 0,49-1,-24-24,0 0,24 0,-49-24,0-51,0 50,0-24,0-1,-24 1,-1-1,0 25,0 0,0 25,25 25,25 0,0 25,25-26,-26 26,1-50,0 25</inkml:trace>
  <inkml:trace contextRef="#ctx0" brushRef="#br0" timeOffset="24234.4797">16024 7317,'0'0,"24"0,-24 25,25 0,0-25,0 25,0-25,-1 0,-24-25,0 0,0 0,0 50,0 25,0-1,25 1,0 0,-25-26,25 1,0-25,-25 25</inkml:trace>
  <inkml:trace contextRef="#ctx0" brushRef="#br0" timeOffset="25792.7565">16346 4936,'0'0,"25"50,0 24,49 1,-49-1,24-24,-24-26,0 26,0-50,-25 25,25-25,-1 0,-24-25,25-25,-25-24,0 0,0-1,0-24,0 49,0-24,0 49,-25 0</inkml:trace>
  <inkml:trace contextRef="#ctx0" brushRef="#br0" timeOffset="27256.2335">16867 5110,'25'0,"0"0,-1-25,1 25,0 0,-25 25,0 0,0-1,0 1,0 0,0 0,25-25,0 0,-1 0,-24 25,0-1,0 1,-24 0,-51 25,50-26,-24 1,24-25,0 0</inkml:trace>
  <inkml:trace contextRef="#ctx0" brushRef="#br0" timeOffset="30248.1696">19670 4142,'-25'25,"0"0,0 0,1 0,-26 24,50 1,-50-25,26 49,-1 0,0-24,0 0,25-1,0 1,0 24,0-49,0 0,0 25,25-1,0-24,0 25,-1-1,26 1,0-1,24 1,-24-25,24 24,75-24,-50-25,25 0,50-25,-1-24,1-50,49-50,-49 0,-25 50,-50-50,-25 25,-24 49,-25 1,-25 24,25 26,-25-1,0 0,0 0,0 0,0 1,0-26,0 25,-25-24,0 49,-25-50,1 25,-1 0,-49-24,24 24,-49 25,50-25,0-24,24 24,-24 25,24 0,0 0,26 0,-1 0,0 0,0 0,0 0,1 0,-1 0,0 0,-25 25,26-25,-26 24,25 1,0-25,0 0,25 25,-49 0,49 0,-50 24,25 1,-24-1,24-24,0 0,0-25,1 25,-1 0,0-1,0-24,25 25,-25-25,25 25</inkml:trace>
  <inkml:trace contextRef="#ctx0" brushRef="#br0" timeOffset="31293.8124">18504 4167,'0'25,"0"25,0 24,0 0,25-24,0-25,-25 24,24-49,1 25,0-25,0 0,0 0,-1 0,1 0,0 0,-25-25</inkml:trace>
  <inkml:trace contextRef="#ctx0" brushRef="#br0" timeOffset="31877.7423">18454 4415,'50'0,"0"-25,-26 25,26 0,24 0,-49 0,0-24,0 24</inkml:trace>
  <inkml:trace contextRef="#ctx0" brushRef="#br0" timeOffset="32798.4909">18826 4440,'0'0,"0"25,25-25,-25 25,25-1,0-24,0 0,-1 0,1 0,0-49,0 49,-25-25,0 0,0 0,0 1,-25 24,0 0,0 0,1 0,-1 0,0 0,25 24,0 1,0 0,-25 0</inkml:trace>
  <inkml:trace contextRef="#ctx0" brushRef="#br0" timeOffset="34973.0367">20364 5854,'0'25,"-24"0,-26 24,50-24,-50 49,25-24,25 49,0-24,0 24,0 0,75-25,-25-24,-1 0,75-1,-49-24,24-25,0 25,50 0,-50-25,-25 0,26 0,-26 0,0-50,-24 0,0 1,-1-1,1 1,0-1,-1 25,-49-24,25 49,-25-25,25-25,-25 1,0 24,0-25,-50-49,25 25,1-1,-1 26,0-1,-25 25,26 0,-26-24,25 24,0 0,-24 0,24 0,-25 1,25 24,-24-50,24 50,0 0,0 0,1 0,-1 0,0 0,0 0,-24 0,-1 25,25-25,-24 25,24 24,0-49,-49 50,24-50,25 25,-24-1,24 1,0-25,0 25,0-25,1 0,-26 25,25 0,0-25,25 25,-24-25</inkml:trace>
  <inkml:trace contextRef="#ctx0" brushRef="#br0" timeOffset="35914.8075">19298 6077,'0'25,"0"0,0 24,0 1,0 24,0 26,0 24,25-50,-25-24,0-1,24-24,1-25,0 0,0 0,0 0,-1-25,1 25,0-49,25 24</inkml:trace>
  <inkml:trace contextRef="#ctx0" brushRef="#br0" timeOffset="36497.69">19223 6474,'0'0,"50"0,0 0,-26 0,26 0,-25 0,0 0,-1 0,1 0</inkml:trace>
  <inkml:trace contextRef="#ctx0" brushRef="#br0" timeOffset="37272.5249">19645 6548,'25'0,"-25"25,25 0,-25 0,0 0,24-1,-24 1,0 0</inkml:trace>
  <inkml:trace contextRef="#ctx0" brushRef="#br0" timeOffset="42533.7379">17115 5060,'25'0,"0"0,-1 0,26 0,0 0,-1 0,26 0,-1 0,0 0,1 0,24 0,-25 0,26 0,-26 0,1 0,-26 0,26-25,-26-24,26 24,-26 0,1 0,-1 1,1 24,0-25,-1-25,-24 50,25 0,-26-25,1 0,25 25,24-24,-24-26,24 50,1-25,-26-24,26 49,-26 0,-24-25,25 25,-1 0,-24 0,0 0,0 0,0 0,-1 0,1 0</inkml:trace>
  <inkml:trace contextRef="#ctx0" brushRef="#br0" timeOffset="43486.7728">19422 4465,'25'0,"24"25,1-25,-25 24,49-24,-49 0,0 0,24 25,-24-25,-25 25,0 0,0 0,-25 24,0-49,1 25,-1 0,0 24,-25 1,26-25,-1 0,0-25</inkml:trace>
  <inkml:trace contextRef="#ctx0" brushRef="#br0" timeOffset="45018.5439">18107 5085,'25'0,"25"0,49 25,25-25,74 0,75 25,25-1,-25 51,-50-1,-50 1,-49-26,-49 1,-26-25,-24 24,25-24,-25-25,-1 50,26-1,0 1,-1 24,26-24,-50 49,49-24,-49-1,24-49,-49 0,25 24,0-49,-25 25,25-25,0 0</inkml:trace>
  <inkml:trace contextRef="#ctx0" brushRef="#br0" timeOffset="46213.4649">20662 6052,'0'0,"0"50,25 0,0-26,-1 1,-24 0,0 0,25-25,-25 25,0-1,-25-24,1 0,-1 0,0 0,0 0,0 0</inkml:trace>
  <inkml:trace contextRef="#ctx0" brushRef="#br0" timeOffset="59282.3347">6995 13692,'0'-25,"25"25,24-24,-24 24,25 0,-1-25,1 0,-25 25,-1 0,-73 0,-1 25,1-25,-1 0,0 0,26 25,-1-25,0 24,99-24,26-49,-26 24,-24-25,-26 50,-48 0,-51 0,1 25,-1 0,26 0,24 0,-25-25,50 24,75-73,49-50,0 24,-75 26,1-1,-100 50,-24 0,24 0,-49 25,74-25,1 0,24 25,0-1,0 1,0 0,-25 0,25 0,0-1,-25 1,25 0,0 0,-25-25,25 25,25-25,0 0,0-25,-25-50,24 51,-24-1,25 0,-25 0,-25 25,50 0,0 0,-25 25,50-25</inkml:trace>
  <inkml:trace contextRef="#ctx0" brushRef="#br0" timeOffset="62951.1135">10467 15776,'0'0,"25"0,0 0,-25 25,0-1,0 1,0 0,-25-25,0 0,50 0,25 0,-25 0,-1 0,1 0,-25 25,-25-25,1 0,-1 0,25-25,25 25,-1 0,1 0,0 0,-50 0,0 0,75 0,-25 0,0 0,-50 0,-25 0,25 0,1 0,-1 0,25-25,-25 25,-25 0,50-25,25 25,25 0,-25 0,-1 0,-24 25</inkml:trace>
  <inkml:trace contextRef="#ctx0" brushRef="#br0" timeOffset="65798.5225">7168 13667,'25'0,"0"0,-25 25,25 0,0-25,-1 25,1 0,0-25,0 24,0 1,-1-25,1 25,-25 0</inkml:trace>
  <inkml:trace contextRef="#ctx0" brushRef="#br0" timeOffset="66638.4148">7491 13841,'25'0,"0"25,-25 0,24-25,-24 24,25-24</inkml:trace>
  <inkml:trace contextRef="#ctx0" brushRef="#br0" timeOffset="67734.5949">7491 13742,'25'0,"0"0,-25 25,24-1,-24 1,25 0,-25 0,25 0,-25-1,-50-24,26 25,-1-25,0 0,0 0,0 0,0 0</inkml:trace>
  <inkml:trace contextRef="#ctx0" brushRef="#br0" timeOffset="69495.4534">7640 13891,'0'49,"0"-24,49 0,-24 0,0-25,25 24,-26 1,1-25,0 25,0-25,0 25,-1 0,1-25,0 24,0-24,0 25</inkml:trace>
  <inkml:trace contextRef="#ctx0" brushRef="#br0" timeOffset="70591.2215">7962 14039,'25'0,"0"25,-25 0,25-25,-25 25,24-25,1 25,-25-1,25-24,-25 25,0 0,0 0,-50-25,26 25,-1-25,0 0,0 24,0-24,1 0</inkml:trace>
  <inkml:trace contextRef="#ctx0" brushRef="#br0" timeOffset="71455.3101">8111 14312,'25'0,"49"0,-24 0,-1 0,26 25,-1 0,-24 25,24-26,-49 26,25 0,-1-1,-24-24,25 0,-25 0,-1 24,1-49</inkml:trace>
  <inkml:trace contextRef="#ctx0" brushRef="#br0" timeOffset="72433.8753">8756 14362,'0'25,"0"49,0 1,25-26,0 1,-25-25,24-1,1 1,-50-25,1 0,-1 0,0 0,0 0,0 0,0 0,1 0,-1 0</inkml:trace>
  <inkml:trace contextRef="#ctx0" brushRef="#br0" timeOffset="73408.6479">8806 14759,'24'0,"1"0,0 0,25 0,-50 25,24-1,-24 1,25-25,0 25,0 0,0 0,-1-25,1 24,0 1,0-25</inkml:trace>
  <inkml:trace contextRef="#ctx0" brushRef="#br0" timeOffset="74652.5217">9128 14784,'0'49,"25"-24,-25 0,25 0,-1-25,-24 24,0 1,25 0,-25 0,0 0,-25-25,-24 0,24 0,0 0,0 0,1 0,-1 0,0 0,0 0,0 0,1 0,-1 0</inkml:trace>
  <inkml:trace contextRef="#ctx0" brushRef="#br0" timeOffset="75690.4174">9277 15056,'25'25,"-1"-25,1 50,0-25,49-1,-49 1,0-25,25 25,-50 0,49-25,-24 25,0-25,0 0,24 49,-24-24,-25 0,25-25,0 0</inkml:trace>
  <inkml:trace contextRef="#ctx0" brushRef="#br0" timeOffset="76817.7483">9698 15156,'25'24,"0"1,0 0,0 0,-1 0,-24-1,50 1,-50 0,25 0,-25 0,25-25,-25 25,0-1,-25-24,0 0,0 0,0 0,1 0,-1 0,0 0,0 0,25 25,-25-25,1 0</inkml:trace>
  <inkml:trace contextRef="#ctx0" brushRef="#br0" timeOffset="79923.813">20910 10220,'25'0,"49"24,-49-24,25 25,-26-25,26 0,-25 0,0 0,-1 0,1 0,0 0,0 0,0 0,24 0,1 0,-25 0,0 0,-1-25,-48 25,-1 0,0 0,0 0,0 0,0 0,25 25,25-25,-74 0,24 0,25 25,-25-25,25 25</inkml:trace>
  <inkml:trace contextRef="#ctx0" brushRef="#br0" timeOffset="83143.0684">10046 15180,'-25'25,"25"25,-25-1,-24-24,49 0,-25 50,0-51,25 1,-25 0,0-25,25 25,0 0,-25-25,25 24,0-48,25-1,0 0,-25 0,25-24,0 24,24 0,-24-50,-25 51,25-1,0-25,-25 1,0 24,0 0,0 50,0 24,-50 26,25 24,-49 0,24-24,50-26,-25 1,1-25,24 0</inkml:trace>
  <inkml:trace contextRef="#ctx0" brushRef="#br0" timeOffset="91987.4453">14436 14957,'-50'50,"26"-25,-26 24,25-24,-24 0,24-25,0 0,0-25,25 0,0-24,0 24,0-25,50 1,-1 24,26 25,-26-25,1 25,-25 0,25 0,-50 25,24-25,-24 25,0-1,0 1,-24 0,24 0,-25 0,0-25,0 0,0 0,-24 0,24 0,0 0,25-25,-25 25,25-25</inkml:trace>
  <inkml:trace contextRef="#ctx0" brushRef="#br0" timeOffset="93470.3829">14138 15032,'-24'0,"-1"24,0-24,0 0,0 25,1-25,24 25,-25-25,0 0,0 0,25 25,-25-25,1 0,24 25,-25-25,0 0,25 24,-25-24,0 25,1-25,24 25,-25-25,25 25,-25-25</inkml:trace>
  <inkml:trace contextRef="#ctx0" brushRef="#br0" timeOffset="94591.7011">13766 15032,'0'49,"0"-24,0 0,0 24,-24-24,24 0,-25-25,25 25,0 0,-25-25,50 0,0 0,-1 0,26 0,-25 0,0 0</inkml:trace>
  <inkml:trace contextRef="#ctx0" brushRef="#br0" timeOffset="95423.702">13692 15304,'-25'0,"-24"0,24 0,0 0,0 0,-24 0,24 0,0 0,0 0,0 0,1 0</inkml:trace>
  <inkml:trace contextRef="#ctx0" brushRef="#br0" timeOffset="96811.7268">13494 15131,'-25'0,"25"25,-25-25,0 0,25 24,0 1,-25-25,25 50,-24-50,24 25,-25-1,25 1,-25-25,25 25,50-25,-1 0,-24 25,-25 0,25-25,0 0,-25 25</inkml:trace>
  <inkml:trace contextRef="#ctx0" brushRef="#br0" timeOffset="98366.247">14262 14238,'25'0,"0"0,-25 25,25-25,0 0,-1-25,26-50,0 1,-1-50,26 50,-26-1,-24 50,-25 1,50 24,-1 0</inkml:trace>
  <inkml:trace contextRef="#ctx0" brushRef="#br0" timeOffset="100164.1313">13370 15379,'-25'0,"0"0,-25 25,25-25,-24 25,24-25,0 0,0 0,1 0,-1 0,0 0,0 0,0 0,1 24,-1-24,0 0,25 25</inkml:trace>
  <inkml:trace contextRef="#ctx0" brushRef="#br0" timeOffset="101294.1442">12923 15304,'0'25,"0"0,0 0,-25-25,25 50,0-26,-25-24,25 25,0 0,0 0,25-25,0 25,0-25,0 0,-1 0,-24 24</inkml:trace>
  <inkml:trace contextRef="#ctx0" brushRef="#br0" timeOffset="102182.2802">12898 15503,'-25'0,"1"0,-1 0,0 0,0 0,0 0,1 0,-1 0,0 0,25 25,-25-25,0 0,1 0,-1 0,0 25,0-25</inkml:trace>
  <inkml:trace contextRef="#ctx0" brushRef="#br0" timeOffset="103261.2112">12526 15404,'-25'25,"25"-1,0 1,-24-25,24 25,0 0,-25 0,0-25,25 24,0 1,25 0,0-25,24 0,1 25,-25-25,-1 0,1 0,-25 25</inkml:trace>
  <inkml:trace contextRef="#ctx0" brushRef="#br0" timeOffset="104037.2299">12526 15652,'-25'0,"-24"0,24 0,0 0,0 0,1 0,-26 0,25 0,0 0,1 0,-26 0,25 0,0 25,0-25,1 0,-1 0,0 0,0 0,0 0</inkml:trace>
  <inkml:trace contextRef="#ctx0" brushRef="#br0" timeOffset="105308.1416">11931 15553,'0'49,"0"-24,0 0,-25-25,25 25,0-1,0 1,25-25,0 25,24 0,-24-25,0 25,0-25,-1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30:39.810"/>
    </inkml:context>
    <inkml:brush xml:id="br0">
      <inkml:brushProperty name="width" value="0.05292" units="cm"/>
      <inkml:brushProperty name="height" value="0.05292" units="cm"/>
      <inkml:brushProperty name="color" value="#FF0000"/>
    </inkml:brush>
  </inkml:definitions>
  <inkml:trace contextRef="#ctx0" brushRef="#br0">21183 13072,'0'25,"0"24,0-24,0 0,0 0,0 0,0 0,0 24,0-24,0 0,0 24,0-24,0 0,0 0,0 0,0-1,0 1,25-25,-1 0,26 0,-25 0,0 0,-1 0,1 0,0 0,0-25,-25 1</inkml:trace>
  <inkml:trace contextRef="#ctx0" brushRef="#br0" timeOffset="1079.6529">21059 13370,'0'0,"25"0,-1 0,1 0,25 0,-25 0,24 0,1 0,-25 0,-1 0</inkml:trace>
  <inkml:trace contextRef="#ctx0" brushRef="#br0" timeOffset="5178.0134">21605 13692,'-25'0,"25"25,0 0,0 0,0-1,0 1,0 0,0 0,25-25</inkml:trace>
  <inkml:trace contextRef="#ctx0" brushRef="#br0" timeOffset="6170.6987">21605 13568</inkml:trace>
  <inkml:trace contextRef="#ctx0" brushRef="#br0" timeOffset="7326.998">21605 13568,'0'25,"0"0,0 0,0-1,0 1,0 0,0 0,0 0,0-1,0 1,0 0,0 25,24-50,-24 24</inkml:trace>
  <inkml:trace contextRef="#ctx0" brushRef="#br0" timeOffset="10469.7817">21629 12725,'0'25,"0"-1,0 1,0 0,0 0,0 0,25-25,0 0,0 0</inkml:trace>
  <inkml:trace contextRef="#ctx0" brushRef="#br0" timeOffset="11817.9848">21679 12576,'-25'0</inkml:trace>
  <inkml:trace contextRef="#ctx0" brushRef="#br0" timeOffset="13157.2503">21530 12700,'0'25,"0"0,0 24,-25-24,1 0,24 49,0-49,0 25,0-26,0 1,0 0,24-25,1 0,0 0</inkml:trace>
  <inkml:trace contextRef="#ctx0" brushRef="#br0" timeOffset="14324.2337">21877 12750,'0'0,"25"0,-25 24,0 1,25-25,-25 25,0 0,25 0,-25-1,0 1,0 0,0 0</inkml:trace>
  <inkml:trace contextRef="#ctx0" brushRef="#br0" timeOffset="15157.8728">22274 13345,'0'0,"99"-25,-74 0,0 1,25 24,-26 0,1 0,0 0</inkml:trace>
  <inkml:trace contextRef="#ctx0" brushRef="#br0" timeOffset="15833.6206">22274 13444,'25'0,"0"0,24 0,1 0,-25 0,0 0,-1 0,1 0,0 0</inkml:trace>
  <inkml:trace contextRef="#ctx0" brushRef="#br0" timeOffset="16617.6581">23539 13171,'50'0,"-1"25,1 0,0 0,-1 24,1-49,-25 25,0-25</inkml:trace>
  <inkml:trace contextRef="#ctx0" brushRef="#br0" timeOffset="17480.2381">23738 13146,'0'25,"0"0,0 0,0 0,0 0,0-1,0 1,0 0,0 0</inkml:trace>
  <inkml:trace contextRef="#ctx0" brushRef="#br0" timeOffset="18209.1687">23614 13320,'49'-25,"1"1,24-1,50-25,-74 25,-25 0,0 25</inkml:trace>
  <inkml:trace contextRef="#ctx0" brushRef="#br0" timeOffset="20006.2484">21406 14461,'-25'25,"0"25,1-1,24 26,0-26,0 1,0-1,-25 1,25-25,0 24,0-24,0 0,-25 0,25 0,0-1,25-24,0 0,-1 0,1 0</inkml:trace>
  <inkml:trace contextRef="#ctx0" brushRef="#br0" timeOffset="20675.4966">21232 14833,'0'-25,"50"25,-25 0,0 0,24-24</inkml:trace>
  <inkml:trace contextRef="#ctx0" brushRef="#br0" timeOffset="21779.366">21555 14908,'0'24,"0"26,0-25,0 0,0-1,0 1,25-25,-25 25,0 0,0 0,0-1,0 1,0 0,0 0,0 0</inkml:trace>
  <inkml:trace contextRef="#ctx0" brushRef="#br0" timeOffset="23005.2874">21828 14163,'0'25,"0"0,0 25,0-1,0-24,0 0,0 0,25 0,24-1,-49 1,25-25</inkml:trace>
  <inkml:trace contextRef="#ctx0" brushRef="#br0" timeOffset="23547.2795">21977 14213,'0'25,"0"0,0-1,0 1,0 0,24-25,-24 25</inkml:trace>
  <inkml:trace contextRef="#ctx0" brushRef="#br0" timeOffset="24263.3667">22076 14064</inkml:trace>
  <inkml:trace contextRef="#ctx0" brushRef="#br0" timeOffset="24817.1058">22125 14213,'25'0,"0"0,0 0,0 0,-1 0,1 0</inkml:trace>
  <inkml:trace contextRef="#ctx0" brushRef="#br0" timeOffset="25582.3277">22274 14188,'0'25,"0"0,0 0</inkml:trace>
  <inkml:trace contextRef="#ctx0" brushRef="#br0" timeOffset="26544.5415">22274 14213,'25'0,"0"0,0 0,-1 0</inkml:trace>
  <inkml:trace contextRef="#ctx0" brushRef="#br0" timeOffset="27401.2294">22299 14114,'0'25,"0"-1,0 1,0 0,0 0,0 0,0-1</inkml:trace>
  <inkml:trace contextRef="#ctx0" brushRef="#br0" timeOffset="28162.2903">22398 14089,'25'25,"-25"0,0-1,25-24,-25 25,0 0,0 0,0 0,0-1,0 1</inkml:trace>
  <inkml:trace contextRef="#ctx0" brushRef="#br0" timeOffset="30680.8742">22547 13965,'0'25,"0"0,0-1,25-24,-25 25,50 0,-50 0,24 0,1-1,-25 1,0 0,0 0,0 0,0-1,0 26,-25-25</inkml:trace>
  <inkml:trace contextRef="#ctx0" brushRef="#br0" timeOffset="31282.9578">23018 14610,'0'0,"0"25,50-25,-25 0,24 25,26-1,-26-24,1 25,0-25</inkml:trace>
  <inkml:trace contextRef="#ctx0" brushRef="#br0" timeOffset="31859.6844">23118 14759,'0'25,"0"-1,24-24,26 25,0-25,-26 0</inkml:trace>
  <inkml:trace contextRef="#ctx0" brushRef="#br0" timeOffset="32536.5658">23713 14511,'50'49,"-1"1,26 0,24 49,-50-50,1 1,24 0,-49-26,0-24</inkml:trace>
  <inkml:trace contextRef="#ctx0" brushRef="#br0" timeOffset="33091.3278">24110 14461,'-25'50,"25"-1,-25 51,0 24,25-50,0-24,0-26,-24 1</inkml:trace>
  <inkml:trace contextRef="#ctx0" brushRef="#br0" timeOffset="33734.1504">23961 14808,'0'0,"50"0,49-24,-74 24,-1 0,1 0,0 0</inkml:trace>
  <inkml:trace contextRef="#ctx0" brushRef="#br0" timeOffset="35043.6707">21530 15453,'0'25,"0"25,-25-25,25 24,0-24,0 25,0-1,0 1,0-1,0 1,0-25,0 49,0-49</inkml:trace>
  <inkml:trace contextRef="#ctx0" brushRef="#br0" timeOffset="36065.1835">21431 15999,'0'25,"0"0,25-25,-25 24,25-24,-1 25,1-25,-25 25,25-25,-25-25,25-24,0 49,-25-25,0 0,24 25,-24-25,50 0,-25 1</inkml:trace>
  <inkml:trace contextRef="#ctx0" brushRef="#br0" timeOffset="38587.6878">24333 13543,'25'0,"0"0,-1 50,26-25,-25-25,0 49,24-49,-24 50,0-25,0 24,-1-24,1 25,-25-1,0-24,0 0,0 25,0-1,0-24,0 0,-25 24,1-24,-26 0,25 49,0-49,1 25,-1 0,0-26,25 1</inkml:trace>
  <inkml:trace contextRef="#ctx0" brushRef="#br0" timeOffset="39230.2113">24432 14287,'0'25,"0"25,0-25,50-25,-25 0,-1 0,26 0,-50-25,25 25</inkml:trace>
  <inkml:trace contextRef="#ctx0" brushRef="#br0" timeOffset="40708.391">24482 14759,'25'0,"-1"0,-24 25,50-1,-25 26,0-25,-25 0,24 24,1 1,-25-25,0-1,0 26,0-25,0 0,0-1,0 1,0 25,0-25,0-1,0 1,0 25,0 24,0-49,0 0,-25 25,25-26,-24 1,24 0,-25-25,25 25,-25 0,0-25,25 24,-25-24,1 0,-1 25</inkml:trace>
  <inkml:trace contextRef="#ctx0" brushRef="#br0" timeOffset="41454.4428">24482 15553,'0'49,"0"-24,0 25,0-26,0 1,0 0,0 0,0 0,0-1,25-24,-1 0,1 0</inkml:trace>
  <inkml:trace contextRef="#ctx0" brushRef="#br0" timeOffset="69015.1355">19670 4192,'25'0,"-1"0,1 0,0 0,0 0,0 0,-1 0,1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13:46.799"/>
    </inkml:context>
    <inkml:brush xml:id="br0">
      <inkml:brushProperty name="width" value="0.05292" units="cm"/>
      <inkml:brushProperty name="height" value="0.05292" units="cm"/>
      <inkml:brushProperty name="color" value="#FF0000"/>
    </inkml:brush>
  </inkml:definitions>
  <inkml:trace contextRef="#ctx0" brushRef="#br0">17140 6350,'0'25,"0"24,0 26,0 24,-25 0,25 25,-25 25,25-50,0 1,0-1,0 0,0 25,-25-25,25 25,0 25,0-25,0 50,0-1,-24-49,24 50,0 0,0-75,0 75,0-50,0 0,0 24,0-24,0 0,24-49,-24 24,25 0,-25-24,0-1,0-24,0-25,0 49,0 0,0 26,0 48,-25 76,1-26,24-24,0-75,-25 25,25 25,0-25,0-25,0 0,0-24,0-1,0-24,0-26,0 1,0 0,0 0,0 0,0 0,0 24,0-24,0 25,0-1,0-24,0 49,0-49,0 25,0-25,0 24,0 26,0-51,0 1,0 25,0-25,0-1,0 1,0 25,0-25,-25 24</inkml:trace>
  <inkml:trace contextRef="#ctx0" brushRef="#br0" timeOffset="2197.7155">8359 4415,'-25'0,"0"0,1 0,-1 0,-25 0,25 0,1 25,-26 25,0-1,26-24,-26 25,25-1,0-24,1 0,24 0,-25-1,25 26,0-25,-25 49,25 1,-25-26,25 26,0-26,0 26,0-50,0 24,0-24,50 25,-25-26,49 26,-24-50,-26 0,26 0,0 0,24 0,-24 0,-1 0,-24 0,0 0,24 0,-24 0,-25-50,25 26,0-1,-25-25,0 25</inkml:trace>
  <inkml:trace contextRef="#ctx0" brushRef="#br0" timeOffset="5021.7469">8508 4390,'-25'25,"25"25,0 49,0 50,0-50,0 0,0 1,0-26,0-24,0-1,0-24,50 0,-26 24,26-49,0 50,-1-25,-24 24,0-49,25 0,-26 0,1 0,0 0,25 0,-50-74,49 24,-24-24,-25 0,0-1,0 26,0-26,0 50,0 1,-25-1,-24 25,24 0,0 0,25 25,0-1,-25 51,0-1,25 25,0 25,0-24,0-1,0-50,0-24,50-25,-25 0,-25-25,25-24,-25-1,0-24,0 24,0-24,0 24,0 25,0-24,0 24,24 25,1 25,50 24,-26 26,1-26,-25 1,-1 0,1-50,0-75,-25 1,25-1,-25-24,0 25,0 24,0-24,0 24,0 25,0 0,-25 25,25 25,0 0,0 50,0-1,0 25,0-49,0-25,0-1,25-24,0 0,24 0,-24-24,0 24,0 0,-25 24,0 1,0 25,-25 24,0-49,0-25,0 0,25-25,0-24,0-1,0-49,50 0,49-50,-24 0,-1 25,0 25,-49-1,25 76,-50-1,0 50,0-1,0 1,-50 25,50 24,-25 1,1-26,-1 1,25-25,0-1,0 1,0 0,0 0,0 0,0 0,25-25,-1 0,26 0,-25 0,0 0,24 24,-49 26,0 0,25-26,-25 1,0 0,0 0,0 0,-25-1,-24-24,24 0,0 0,0 0,0 0</inkml:trace>
  <inkml:trace contextRef="#ctx0" brushRef="#br0" timeOffset="5537.4529">10046 4390,'0'25,"0"25,0-1,0 26,0 24,0-25,0 1,0-1,0-24,25-50,-25 25</inkml:trace>
  <inkml:trace contextRef="#ctx0" brushRef="#br0" timeOffset="5948.0471">10021 4093</inkml:trace>
  <inkml:trace contextRef="#ctx0" brushRef="#br0" timeOffset="6678.2123">10393 3696,'0'0,"0"-25,-25 25,0 0,-24 0,24 25,0 0,0 24,-24 26,24 74,25-25,0 49,0 1,0-25,74-50,-24 25,-25-50,0 75,24-74,1 24,-25-25,24 1,-24-51,0 26,24 0,-49-1,0 1,0-1</inkml:trace>
  <inkml:trace contextRef="#ctx0" brushRef="#br0" timeOffset="7282.9166">10195 4837,'0'0,"0"-25,24 25,1-25,0 25,0 0,0 0,-1-25,1 1</inkml:trace>
  <inkml:trace contextRef="#ctx0" brushRef="#br0" timeOffset="7678.6899">10418 4638,'25'0,"-25"25,24 25,1 24,-25-24,0-25,25 0,0-1,-25 1,0 0</inkml:trace>
  <inkml:trace contextRef="#ctx0" brushRef="#br0" timeOffset="9987.6388">10691 4663,'0'0,"0"-25,0 1,24 24,-24-25,0 0,0 0,25 0,-25 1,0-1,-25 25,1 0,-1 0,0 25,25-1,0 1,0 0,0 0,0 0,0-1,0 1,0 0,0 0,0 0,0-1,0 1,25 0,0-25,-1 0,1 0,0 0,-25-74,50 24,-26-24,-24 24,25 0,0 1,-25 24,0 0,0 0,0 1,-25 24,0 0,1 0,24 49,0-24,0 0,24 0,1-1,0-24,-25 25,25-25,0 0,-25 25,24 25,-24-26,0 1,0 0,25-25,-25 25,25-25,0 0,-25 25,25-1,-25 1,0 0,25-25,-1 0,1-25,-25-24,25-1,0 25,-25 0,0-24,0-1,0 25,0 1,0-1,0 0,0 0</inkml:trace>
  <inkml:trace contextRef="#ctx0" brushRef="#br0" timeOffset="10953.6809">10467 4118,'0'24,"0"1,-24-25,-1 0</inkml:trace>
  <inkml:trace contextRef="#ctx0" brushRef="#br0" timeOffset="16770.8328">7541 7243,'24'0,"1"0,50 0,-1 0,0 0,1 0,24 0,-25 25,26-25,-26 0,0 0,-24 0,24 25,-24-1,24 1,-24-25,24 0,-24 0,25 0,-1 0,0 0,1 0,-26 0,26 0,-26 0,1 0,0 0,-1 0,1 0,-25 0,24 0,26 0,-26 0,1 0,-1 0,-24 0,25 0,-25 0,-1 0,1 0,0 0,0 0,0 0,0 0,-1 0,1 0,0 0</inkml:trace>
  <inkml:trace contextRef="#ctx0" brushRef="#br0" timeOffset="18014.8235">7764 7888,'25'0,"24"0,1 0,49 0,-25 25,75 24,-25-24,-25-25,50 25,-50-25,-24 0,-1 0,-24 0,0 0,24-25,-24 25,-26 0,26 0,0 0,24 0,-24 0,-1 0,1 0,-25 0,24 0,-24 0,0 0,0 0,-1 0,1 0,0 0,0 0,0 0,-1 0,1 0,0 0,0 0</inkml:trace>
  <inkml:trace contextRef="#ctx0" brushRef="#br0" timeOffset="19736.0433">7789 8582,'0'0,"24"0,26 25,24-25,1 25,24-25,25 0,-25 0,0 0,1 0,-26 0,0 25,1-25,-1 0,1 0,-1 0,1 0,-1 0,-24 0,24 0,0 0,-24 0,0 0,-1 0,1 0,-1 0,-24 0,25 0,-1 0,-24 0,0 0,0 0,0 0,-1 0,1 0,0 0,0 0</inkml:trace>
  <inkml:trace contextRef="#ctx0" brushRef="#br0" timeOffset="22199.7518">7913 9302,'24'0,"1"0,50 25,-1-25,75 24,-50-24,0 25,0-25,50 25,-49-25,-1 0,0 0,-25 25,1-25,-1 0,1 0,-26 0,1 0,24 0,-24 0,-1 0,-24 0,25 25,-1-25,-24 0</inkml:trace>
  <inkml:trace contextRef="#ctx0" brushRef="#br0" timeOffset="23606.0752">10939 6276,'0'24,"0"26,0 0,0 74,0-50,-25 25,25-24,0-1,0-49,0 25,49-50,-24 0,25 0,-25 0,49 0,1 0,-51 0,26 0,-25 0,24 0,-24 0,0 0,0 0,0 0,-25-25</inkml:trace>
  <inkml:trace contextRef="#ctx0" brushRef="#br0" timeOffset="27235.2704">11435 6697,'0'0,"-25"0,25 25,-25-25,25 50,-25-26,25 1,0 0,0 0,0 0,0 0,0-1,25-24,-25-24,0-1,25-25,-25 25,0 0,0 1,0-1,0 0,0 50,25 49,-25-24,0 0,0-1,0-24,25-25,-1 0,1 0,0 0,0-25,0-24,-1-1,26 25,-50-25,0 1,25 49,-25-25,0-25,0 1,0-1,0 25,0-24,0 24,0 0,0 0,0-24,0 24,0 0,0 50,0 49,0-24,0 0,0 24,0-24,0-1,0-24,0 0,0 24,0-24,0 0,25-25,-25 25,24-25,-24-25,0 0,0-49,0 49,0-25,25 26,-25-26,25 50,-25-25,25 25,0 0,-1 0,1 0,0 25,-25 0,0 0,0-1,0 1,0 0,0 25,0-26,-25 1,25 0,-25-25,25 25,-24-25,-1 0,0 0,0 0,50 0,0 0,0 0,49 0,-49 0,24 0,-24 0,25 0,-25 0,-1 0,1 0,-25-25,25 25,-25-25,0 0,25 25,-25-24,25 24,-25-25,0 0,0 0,0 0,-25 25,0 0,0 0,0 0,1 0,24 25,-25 0,25 0,0 0,0-1,0 1,0 0,0 0,0 0,0 0,0-1,25-24,-1 0,1 0,0 0,0 0,0 0,0-24,-1-1,1 0,0-25,0 25,0-24,-1-1,-24-24,0-1,25 26,-25-26,0 26,0-26,0 1,0 0,0 24,0 0,0 1,-25 49,1 0,24 25,0 24,0 1,0 24,-25 50,25-25,0-24,0-26,0 26,0-50,25-1,-1-24,-24 25,25 0,-25 0,0 24,25-24,-25 0,0 0,25-25,-25 25,25-25,-25 25</inkml:trace>
  <inkml:trace contextRef="#ctx0" brushRef="#br0" timeOffset="46060.0588">7069 6672,'0'50,"0"24,0 26,0 123,0 149,-49 174,49 123,0 150,0-273,-25-125,25-98,0-50,0-50,0-74,25-50,-1-74,26-25,-50 49,25-49,0 50,-1-50,76 50,73-26,51 1,73 0,26 25,49-50,-75 24,1-24,-75 0,25 0,-49 0,-1 0,1 0,-1-49,0 24,-24 0,-50-24,-25 24,-74 25,25 0,74 0,99-75,223-98,373-75,-75 0,-173 49,-224 100,-74 25,-75 74,-99 0,-49 0,-25 0,-25-25,0-99,0-99,0-150,0-23,0-26,0 99,0 51,0 123,0-25,0 75,0 0,0-25,0 74,0-24,0-1,0 26,-25-75,0-149,-24-75,-26 26,50 49,25 75,0 74,0 74,0 0,0 26,0-26,0 25,0-24,0-1,0 25,0-24,0-1,0-24,0 49,0-25,0 25,0 1,-49 24,-50 0,-75 49,-173-24,-100-25,-24 0,0 0,148 0,50 0,50 0,74 0,50 0,25 25,74 0,-50-1,-49 1,-100 25,-98-1,-150 51,1-26,74-24,74-1,25-49,75 25,24-25,75 0,0 25,49-25,25 0,-24 0,-1 0,0 25,1-25,-26 25,26-25,-50 24,49 1,0-25,1 25,-1-25,1 25,-26 0,50-25,-24 24,-1 1,1-25,24 25,-25-25,1 25,-26 24,50-49,-24 25,-1 0,0-25,26 25,-26 0,25-25,0 0,25 24,-24 1,-1-25,25 25,-25 25,25-1,0-24,0 49,0-49,0 25,0-1,0 1,0 0,0-1,0 1,0-25,0 0</inkml:trace>
  <inkml:trace contextRef="#ctx0" brushRef="#br0" timeOffset="77680.9971">10889 7293,'25'0,"0"0,-1 0,-24-25,25 25,0 0,0 0,0 0,0 0,-1 0,1 0,-25-25,25 25,0 0,0 0,-1 0,1 0,0 0,0 0,0 0,-1 0,1 0,0 0,0 0</inkml:trace>
  <inkml:trace contextRef="#ctx0" brushRef="#br0" timeOffset="78816.1699">11608 7293,'0'24,"0"1,0 0,-24-25,24 25,-25 0,0-25,25 24,-25-24</inkml:trace>
  <inkml:trace contextRef="#ctx0" brushRef="#br0" timeOffset="80741.7574">11881 7293,'0'0,"25"0,25 0,-26 0,1 0,0 0,0 0,0 0,-1 0,1 0,0-25,0 25,0 0,0 0,-1 0,1 0,0 0</inkml:trace>
  <inkml:trace contextRef="#ctx0" brushRef="#br0" timeOffset="100957.3212">7640 6350,'25'25,"-1"-25,1 25,0-25,0 24,-25 1,25 0,-1-25,1 50,0-26,0 26,0-50,-25 25,0 0,0-1,0 1,24-25,-24 25,0 0,0 0,0-1,0 26,0 0,0-1,25-49,-25 25,0 0,0 0,0 0,0-1,0 1</inkml:trace>
  <inkml:trace contextRef="#ctx0" brushRef="#br0" timeOffset="102861.8327">7813 6846,'-24'0,"48"25,1-25,-25 25,25 0,-25-1,50 1,-50 0,0 0,24-25,-24 25,0-1,0 1,25-25,-25 25,25-25,-25 25,0-50,0 0,0 0,0 1,0-1,25 0,-25 0,0 0,25 25,-25-24,24 24,1 0,0-25</inkml:trace>
  <inkml:trace contextRef="#ctx0" brushRef="#br0" timeOffset="133992.5479">14064 5779,'0'25,"0"0,25 0,0 0,-1-25,-24 25,25-25,0 0,25-25,-1 0,-24-25,25 50,24-49,-24 24,-25-25,24 50,-24-49,25 24,-26 0,1 0,25-24,-25-1,24-24,26-26,-26 26,1 0,24-1,-24 26,-1-1,-49 25,25 0</inkml:trace>
  <inkml:trace contextRef="#ctx0" brushRef="#br0" timeOffset="138192.8689">18727 4490,'0'24,"0"26,0 24,0 1,0 24,0-24,0 24,0-50,0 1,0 0,0-26,0 51,0-50,0 24,0-24,0 25,0-26,0 1,25-25,-25 25,25-25,0 25,-1-25,1 0,0 0,0 0,0 0,49-25,-24 0,-26 25,26-25,0 1,-25 24,-1 0,1 0,-25-25,25 25,0 0,0-50,24 25,-24 1,0 24,0-25,-25 0,0 0,-25 25,0-25,0 25,0 0,1 0,-1 0,0 0,0 0,0 0,25 25,0 0,0 25,0-1,0-24,0 25,0-26,0 1,0 0,0 0,0 0,25-1,0-24,0 0,0 0,-1 0,1 0,25 0,-25-24,24-26,-24 25,0-24,-25-1,25 25,-25 0,0-24,0 24,0 0,0 0</inkml:trace>
  <inkml:trace contextRef="#ctx0" brushRef="#br0" timeOffset="138711.227">19571 5110,'49'25,"-24"24,25 1,-26-1,26-24,-25 25,0-25,-1-25,-24 24,25-24,0 25</inkml:trace>
  <inkml:trace contextRef="#ctx0" brushRef="#br0" timeOffset="139407.0541">19843 5035,'-24'0,"24"50,-25-25,0 0,25 24,-50 1,26-1,24-24,-25 0,25 0,-25 24,25-24</inkml:trace>
  <inkml:trace contextRef="#ctx0" brushRef="#br0" timeOffset="140526.2551">19967 5110,'0'49,"0"-24,0 0,0 0,0 24,0-24,0 0,0 0,25-25,-25 25,0-1</inkml:trace>
  <inkml:trace contextRef="#ctx0" brushRef="#br0" timeOffset="144176.7866">20340 5085,'-50'0,"25"0,0 0,25 25,0 0,-25-25,1 0,24 24,0 1,0 25,-25-50,25 25,0-1,0 1,0 0,25-25,-25 25,24-25,26 49,-25-24,0-25,0 25,-1-25,-24 25,25-25,0 0,25 0,-26 0,1 0,0 0,0-50,-25 25,25-24,-25 24,0 0,0 0,0 1,0-1,0 0,-25 25,25 25,0 0,0-1,0 26,0-25,0 0,0-1,25 1,-1-25,1 0,0 0,0-25,0 1,-25-26,0 25,0-24,0 24,0 0,0 0,-25 25,0 0,0 0,0 0,50-25,0 25,25-49,-26 49,26 0,-25 0,24 0,1 0,-25 0,0 0,-25 25,0 24,0-24,0 0,0 0,0 24,0-24,0 0,0 0,0-75,0 25,0-24,0-1,0 0,0 26,24-1,1 0,0 25,0 0,0 0,-1 0,1 0,25 0,-25 0,-1 25,1 0,0-1,-25 1,25-25,-25 25,0 0,0 0,0 24,0-24,0 0,0 0,0-1,0 1</inkml:trace>
  <inkml:trace contextRef="#ctx0" brushRef="#br0" timeOffset="146816.7559">19149 7243,'-25'0,"0"0,25 25,0 0,0 74,0 50,-25 49,25 50,0 50,0-25,0-100,0-98,0-26,25-49,0-49,0 49,-25-50,50 25,-50 0,0 1,24-26,1 0,0 1,-25-1,0 1,25-1,0 0,-25 1,24-1,1 50,0 0,25 0,24 0,0 99,50 25,0 50,-24-100,-26 26,25-51,-49 1,-1-25,-49-1,0-48,0-51,0-74,-24-49,-26-75,0-25,26 50,-26 25,50 74,-25 50,0 25,25 24,0 25,0 1,0-1,0 50</inkml:trace>
  <inkml:trace contextRef="#ctx0" brushRef="#br0" timeOffset="148952.6606">20439 8235,'0'0,"0"25,0 25,0-26,0 1,0 25,0-25,0-1,0 1,25 0,24-25,1 0,-50 50,49-50,-49 24,25-24,0 0,0-24,-25-1,0 0,25 0,-25 0,0 1,0-26,-25 0,-25 26,1-26,24 25,-25 0,25 25,1-24,-1 24,0 0,0 0,75-25,-1 25,1 0,24 0,-24 0,24 0,-49 0,0 0,-25 49,0-24,0 25,0-1,0 1,0-25,0 0,0-1,0 1,25-25,-25-49,0-1,0-24,25 24,-25 0,24 26,-24-26,25 25,-25 0,25 25,-25-24,25 24,-25-25,25 25,-25-25,24 25</inkml:trace>
  <inkml:trace contextRef="#ctx0" brushRef="#br0" timeOffset="150508.4645">21356 8186,'0'-25,"-24"25,-1 0,0 0,0 0,0 0,1 0,24 25,0-1,0 26,0 0,-25-26,25 1,0 25,0-25,0-1,0 1,0 0,25 0,-25 0,24-25,1 0,-25-25,25 0,0-25,0-24,-25-25,0-50,0 50,0-25,0-25,0 50,-50-25,0 74,26 0,-26 1,50-1,-50 25,50 50,0 0,50 25,-25 49,49 0,1 50,-26-25,1-50,-50-49,25 25,-25-25,0-1,25 1,-1-25,-24 25,0 0,25 0</inkml:trace>
  <inkml:trace contextRef="#ctx0" brushRef="#br0" timeOffset="151764.9904">21505 7962,'25'0,"50"0,-51 0,1 0,0 0,0 0,0 0,-25 25,0 0,24 0,-24 0,0 24,0-24,0 0,0 0,0-1,0 1,0-50,0-24,0 24,0-25,0 1,0 24,0-25,0 25,50 25,-25 0,24 0,-24 25,0-25,25 25,-50 0,49 0,-49 0,0-1,25-24,-25 25,0 0,0 0,0 0,0-1,0 1,0 0,0 0,0 0</inkml:trace>
  <inkml:trace contextRef="#ctx0" brushRef="#br0" timeOffset="153670.6528">22200 8210,'0'-24,"25"24,-25-25,24 25,26 0,-25 0,24-25,-24 25,-25-25,50 25,-25 0,-1-25,-24 1,0-1,0 0,-24 0,-1 25,0 0,0 0,0 0,1 0,24 25,-25-25,25 50,-25-1,25-24,-25 0,25 0,0-1,0 1,0 0,25 0,-25 0,25-25,0 0,-1 24,1-24,25 0,-25 0,-1-24,1-1,0 25,-25-25,25 0,0 0,0-24,-25-1,24 1,-24-1,0 0,0-24,0 24,-24-24,24 24,0 25,-25-24,0 49,0 0,25-25,0 0,0 50,0 0,0 24,0 1,0 0,0-1,25 1,-25-25,0 24,25-24,-25 0,25 0,-25 0,24-25,-24 24,0 1,25-25,0 0,0 0,0 0,24 0,-24 0,0 0,0 0</inkml:trace>
  <inkml:trace contextRef="#ctx0" brushRef="#br0" timeOffset="154514.9439">22473 7813,'24'-24,"26"24,0 0,-1 0,1 0,0 0,-26 0</inkml:trace>
  <inkml:trace contextRef="#ctx0" brushRef="#br0" timeOffset="162207.9981">21629 11683,'0'-25,"75"0,24-49,99 0,26-75,73 0,-73 0,24 0,-50 0,-49 75,-75 24,1 1,-26 24,-24 0,0 25,0 0,-1 0</inkml:trace>
  <inkml:trace contextRef="#ctx0" brushRef="#br0" timeOffset="163327.0367">23638 10567,'25'49,"0"51,25 48,24 1,-49-50,0 26,24-51,26 25,-50-49,49 49,-49-25,49 1,-49-50,0-1,0-24</inkml:trace>
  <inkml:trace contextRef="#ctx0" brushRef="#br0" timeOffset="164018.4408">24259 11757,'0'-49,"0"24,74-25,-24-24,49 0,-50-50,51 49,-26 1,-49 24,24-24,1 49,-25 0,24 0,-49 0,25 25,25-49,0 24,-26-25,1 26,25-1,-50 0</inkml:trace>
  <inkml:trace contextRef="#ctx0" brushRef="#br0" timeOffset="164764.0177">25176 10790,'0'25,"0"24,25 1,-25 0,25 24,0 0,0 1,-1-25,26-1,-50-24,50 0,-26 0,1-1,0 1,-25 0,50 0,-50 24,24-24,26 0,-50 0,25-25</inkml:trace>
  <inkml:trace contextRef="#ctx0" brushRef="#br0" timeOffset="165486.6993">25648 11584,'0'-25,"0"0,0 0,0-24,0 24,0-74,0 0,-25-50,-25-25,1 25,-1 50,25 25,0 24,1 0,-1 26,0-1,25 0,-25 0,25 0,0 1,0-1,0 0</inkml:trace>
  <inkml:trace contextRef="#ctx0" brushRef="#br0" timeOffset="166082.0873">24110 10368</inkml:trace>
  <inkml:trace contextRef="#ctx0" brushRef="#br0" timeOffset="166939.3115">23738 10542,'49'-25,"26"-24,-26 24,1-25,0 25,-1 25,1-24,-1-26,-24 50,25-25,-50 0,49 25,-49-24,0-1,25 25,-25-25,0 0</inkml:trace>
  <inkml:trace contextRef="#ctx0" brushRef="#br0" timeOffset="168009.4338">22547 11212,'0'25,"25"49,0 25,49 50,1-25,-26-50,-24-24,49 24,-74-24,75 0,-75-26,49 51,-24-50</inkml:trace>
  <inkml:trace contextRef="#ctx0" brushRef="#br0" timeOffset="169010.9771">23043 12055,'50'-74,"24"-1,25-24,1 0,-1 24,0 1,-49 24,-1 1,-24 49,0-25,0 0,24 0,1 1,-25-1,24-25,1 25,0 1,-26-26,1 50,-25-25,25 25,-25-25</inkml:trace>
  <inkml:trace contextRef="#ctx0" brushRef="#br0" timeOffset="170201.012">24333 10170,'0'25,"0"0,0-1,25 1,-25 0,25-25,-25 25,24-25,-24 25,25-1,0 1,-25 0,0 0,0 0,25-1,-25 1,0 0,25 25,-1-50,-24 24,0 1,25-25</inkml:trace>
  <inkml:trace contextRef="#ctx0" brushRef="#br0" timeOffset="171511.8804">24135 11162,'-25'-25,"25"0,0 1,0-1,-25 0,25-25,-25 1,25-1,0-24,0-1,0 1,0 0,-25 24,25-24,0 24,0 0,-24 1,24-1,0 1,0-1,0 25,0 0,0 1,0-1,0 0,0 0,0 0,0 0,0 1,0-1</inkml:trace>
  <inkml:trace contextRef="#ctx0" brushRef="#br0" timeOffset="171951.2984">24011 9847,'0'25</inkml:trace>
  <inkml:trace contextRef="#ctx0" brushRef="#br0" timeOffset="172701.9637">23961 9798,'0'-25,"25"25,0 0,24 0,-24 0,25 25,-1-25,26 0,-1 25,0-1,1-24,-1 50,-24-25,-1 0,1-1,24 1,-49-25,0 0,25 25,-26-25,1 0,-25 25,25-25,0 0,0 0,0 0,-1 0,-24 25,25-25</inkml:trace>
  <inkml:trace contextRef="#ctx0" brushRef="#br0" timeOffset="173784.9489">25449 10269,'0'25,"-25"-25,25 25,0 0,-24-25,-1 0,0 0,0 0,0 0,1 0,-1 0,0 0,0-25,0-25,1 50,-1-25,0 1,25-1,0 0</inkml:trace>
  <inkml:trace contextRef="#ctx0" brushRef="#br0" timeOffset="181855.7699">24333 6995,'0'0,"0"50,-25-26,25 1,0 25,-25-25,25 24,0-24,0 25,0-26,0 26,0 0,0-26,0 1,50 0,-25 25,0-50,24 24,1-24,-50 25,25-25,-25 25,24-25,1 0,0 25,0-25,-25 25</inkml:trace>
  <inkml:trace contextRef="#ctx0" brushRef="#br0" timeOffset="182833.5918">24606 7094,'25'25,"-1"25,-24-1,25 1,0-25,-25 24,0-24,25-25,0 0,-1 0,1 0,25-50,-50 1,25-1,-25 25,0-49,0 49,0 0,0 1,24 24,51 0,-50 0,24 49,1-49,-25 25,-25 0,25-25,-25-25,0 0,0-24,0-1,0 0,-25 50,0-24</inkml:trace>
  <inkml:trace contextRef="#ctx0" brushRef="#br0" timeOffset="183300.9653">25325 7069,'0'25,"0"0,0 0,0 24,0-24,0 25,25-50,-25 25</inkml:trace>
  <inkml:trace contextRef="#ctx0" brushRef="#br0" timeOffset="184092.5354">25672 7144,'-24'0,"24"25,-25-1,25 1,0 0,-25-25</inkml:trace>
  <inkml:trace contextRef="#ctx0" brushRef="#br0" timeOffset="185261.3997">25821 6921,'25'0,"0"0,-25 24,25 1,-1 25,1-25,0-1,0-24,-25-24,25-26,-25 0,0 1,0-26,0 50,0 1,0-26,0 25,49 25,1 50,0-25,-50-1,49 1,-24 0,0-25,0 0,-1 0,-24-25,0 0,0-24,0 24,0-25,-24 26,24-1,0 0,0 0,-25 25</inkml:trace>
  <inkml:trace contextRef="#ctx0" brushRef="#br0" timeOffset="186409.9293">26491 6474,'25'0,"0"0,24 0,-24 0,0 0,0 25,-1-25,-24 25,0-1,0 1,0 0,0 0,0 0,-24-1,-1 1,25 0,-25-25,25 25,25-25,0 0,24 0,-24-25,0 25,0-25,-1 25</inkml:trace>
  <inkml:trace contextRef="#ctx0" brushRef="#br0" timeOffset="187396.3189">26813 6251,'50'0,"-25"0,24 0,-24 25,50-1,-26-24,1 50,-25-50,49 74,-49-49,0 25,0-1,-25-24,0 0,0 25,0-26,0 51,0-26,0 1,0-25,0 0,0 24</inkml:trace>
  <inkml:trace contextRef="#ctx0" brushRef="#br0" timeOffset="200125.8865">24358 6028,'0'0,"-50"0,25 0,1 0,-1 0,0 0,25 24,0 1,0 0,0 0,25 0,0-25,-1 0,1 0,0 0,0 0,-25-25,25 0,-25 0,24 0,-24-24,0 24,0 0,25 50,0 25,0 24,24 50,-24-50,25 26,-50-26,25-24,-25 24,24-49,-24 0,0-1,0 1,-49-25,24 0,0 0,0 0,1 0,-1 0,-25-25,25 1,1-51,24 1,0-1,0 26,0-26,0 26,0-1,49 25,-49 1,25-1,0 25,-25-25,25 25,-1 0,1-50,0 50,0-49,-25 24,25 50,-1 0,-24-1,25 1,0 0,0 0,-25 0,25-1,-25 1,0 0,49-25,-24 0,0 0,0-25,-25 0,0-24,0 24,0 0,0 0,-25 1,0 24,-25 0,26-25,-1 25,0-25,0 25,25-25,50 25,-25 0,24-25,1 25,-25-24,-1 24,1 0,0 0,0 24,-25 1,0 0,0 0,25-25,-25 25,0-1,25 1,-25 0,24-25,1 0,0 0,0-25,-25 0,0 1,0-1,0 0,0 0,0 0,-25 25,0 0,0 0,25-24,-24 24,-1 0,50 0,24 0,1-25,-1 25,1-25,0 0,-26 25,1 0,0-25,0 25,-25-25,25 1,-25-1,24 25,-24-25,-24 25,-1 0,0 0,0 50,0-26,25 1,0 0,0 0,0 0,0 0,0 24,0-24,0 0,0 0,25-25,0 0,0 0,0 0,-1 0,1-25,-25 0,0 0,0 0,0 1,0-26,0 0,0-24,0 24,-25 1,1-1,-1 0,0 26,25-1,-25 25,0 0,25-25,0 50,25 24,0 1,0-25,0 24,-25-24,24 0,-24 0,25-25,0 25,0-1,0 1,-1-25</inkml:trace>
  <inkml:trace contextRef="#ctx0" brushRef="#br0" timeOffset="200737.4058">25697 5730,'0'25,"0"-1,0 1,0 0,0 0</inkml:trace>
  <inkml:trace contextRef="#ctx0" brushRef="#br0" timeOffset="202134.7599">25747 5829,'25'0,"-1"0,1 0,-25 25,0 0,0 0,0-1,-25-24</inkml:trace>
  <inkml:trace contextRef="#ctx0" brushRef="#br0" timeOffset="203292.1965">25772 5804,'0'-25,"24"25,1 0,0 0,-25 25,0 0,0 0,0 0,0 0,-25-25,25 24,0 1,-25-25,25 25,0 0,-24-25,24 25</inkml:trace>
  <inkml:trace contextRef="#ctx0" brushRef="#br0" timeOffset="208961.9178">26466 5060,'0'0,"-25"-25,1 25,-1 0,0 0,0 0,0 25,1 25,-1-1,25 1,-25 0,25 24,0-49,0 0,0 24,25-24,0-25,-1 25,1-25,0 0,-25-25,25 0,0 0,-25-24,24-26,-24 26,0-1,25 25,-25 1,0-1,0 0,25 25,0 0,0 25,-1 0,-24-1,0-48,0-1,0 0,0-49,0 49,0 0,0 0,0 0,25 25,0 0,0 0,-25 25,25-25,-25 25,0 0,24-25,-24 25,25-25,-25-25,0 0,0-25,-25 26,25-26,0 25,50 25,-25 25,0-25,-1 25,1 0,0-25,-25-25,0 0,0-25,0 25,25 25,-25 25,25-25,-1 0,-24 25,25-25,-25 25</inkml:trace>
  <inkml:trace contextRef="#ctx0" brushRef="#br0" timeOffset="209549.4003">27086 4589,'25'0,"-25"49,25-49,-25 25,0 0,0 0,25-25</inkml:trace>
  <inkml:trace contextRef="#ctx0" brushRef="#br0" timeOffset="210977.147">27086 4514,'0'0,"-25"0,25 25,-24 0,24 0,0 0,0-1,0 1,0 25,24-25,-24-1,25-24,0 0,0 0,0 0,-25-49,0-1,0 25,0 1,0-1,24 25,1 0,0 25,0 24,0-49,-25 25</inkml:trace>
  <inkml:trace contextRef="#ctx0" brushRef="#br0" timeOffset="211989.2317">27310 4415,'49'0,"-24"0,-25 50,0-25,0 24,0-24,0 0,25-25,0 0,24 0,1 25,-25-25,-1 0,1 0,-25 24,25 1,0 0,0-25,-25 25,0 0,0-1,0 1,0 0,0 25,0-1,0 26,-25-50,25-1,-25-24,25 25,-25-25,0 0,1-25,-26 1,50-26,-25 0,0-24</inkml:trace>
  <inkml:trace contextRef="#ctx0" brushRef="#br0" timeOffset="213404.0435">27508 4217,'25'25,"-25"-1,49 1,-49 0,25 0,-25 0,25-25,0 0,-25 24,25-24,-25-24,0-26,0 25,0-24,0 24,0 0,0 0,0 0,24 25,1 0,0 0,-25 25,50 0,-50 0,24 0,-24-1,25-24,-25-24,0-1,0-25,0 25,0 1,0-1,25 25,0 0,0 0,-1 0,1 0,0 0,0 0,24 25,-49-1,25 1</inkml:trace>
  <inkml:trace contextRef="#ctx0" brushRef="#br0" timeOffset="214923.3623">28376 3919,'0'0,"-25"-25,0 25,1 0,-1 0,0 0,0 0,25 25,0 0,0 0,0 24,0-24,25-25,0 0,0 0,-1-25,1 1,0 24,0 49,0-24,-25 25,25-1,24 1,-49-1,50 26,-25-1,-25-24,24-1,-24-24,0 0,0 0,-24-25,-1 0,-25 0,25 0,-24-25,24-25,0 1,25 24,-25-25,25 1,0 24,0 0,0 0,0 1,0-1,0 0,0 0,0 0,0 1</inkml:trace>
  <inkml:trace contextRef="#ctx0" brushRef="#br0" timeOffset="215783.4222">27359 4018,'0'-24,"25"24</inkml:trace>
  <inkml:trace contextRef="#ctx0" brushRef="#br0" timeOffset="219226.9053">23539 3969,'50'0,"-50"74,25-24,-1-1,1 1,0 0,25-1,-50-24,0 0,0 0,0-1,25 1,-25 0,24-25,-24 25,25-25,-25 25,0-50,0-25,0 25,-25 1,1-1,24 0,0 0,0 0,0 1,0-1,0 0,0 0,24 25,1 0,0 0,0 0,0 0,-1 0,-24 25,0 0,25 0,-25-1,0 1,0 0,0 0,0 0,0-1,-25-24,25 25,-24-25,-1 0,0 0</inkml:trace>
  <inkml:trace contextRef="#ctx0" brushRef="#br0" timeOffset="221182.0879">24383 3944,'-25'-25,"25"0,-25 1,0 24,-24 0,24 0,0 24,0-24,25 25,0 0,0 0,0 24,0 1,0-25,0 24,0 1,0 0,25-50,25 49,-1-49,-24 0,0 0,-25-25,0 1,0-1,0-25,0 25,0-24,0-1,0-24,0 24,0 25,25 25,-25 25,49 0,-24 0,0 0,0-25,-1 0,1 0,0 0,0-25,-25 0,25-25,-25-24,0 0,0 24,0 25,0 0,-25 50,25 0,-25 25,0-1,0 26,25-26,0-24,0 25,0-26,0 1,0 0,25 0,0-25,-25 25,25-25,0 0,-1 0,-24-25,0-25,0 25,0-24,0-26,0-24,-24-25,-51 0,26 50,-1-1,25 26,0 24,25 0,0 50,25 24,25-24,-25 25,49 24,-24-49,-1 25,1-1,-50-24,49 0,-24 0,-25 0,25-25,0 0</inkml:trace>
  <inkml:trace contextRef="#ctx0" brushRef="#br0" timeOffset="222093.2315">24953 3522,'50'0,"-1"0,1 50,49-25,0 49,-24-24,24-25,-25 24,1 1,-26-50,26 49,24-24,-49 0,24 25,0-26,1 26,-25-25,-1 0,-24-1,25 1,-26 0,1-25</inkml:trace>
  <inkml:trace contextRef="#ctx0" brushRef="#br0" timeOffset="224096.4607">25573 5184,'25'0,"0"0,24-25,-24 1,25-1,-1 0,1 0,-50 0,50 1,-26 24,1-25,0 25,0 0,0-25,-1 0,1 25,0 0,-25-25,25 25,0-24,-25-1,25 25,-25-25,24 25,-24-25,25 25</inkml:trace>
  <inkml:trace contextRef="#ctx0" brushRef="#br0" timeOffset="231264.6225">25871 4887,'0'24,"0"26,0-25,0 0,0-1,0 1,0 0,0 0,0 49,0-49,0 25,0-26,0 1,0 0,25 0,-25 0,0-1,0 1,24 0,-24 0,50 24,-25 1,24 24,-24-24,25 0,-25-1,-25-24,25-25,-1 0,1 0,-25 25,0 0,25-25,-25 25,25-1,-25 1,25-25,-1 25,-24 0,25-25,0 0,0-25,24 0,1 25,-25-25,24 25,1-24,0 24,-1-25,-24 25,49 0,-24 0,0-25,24 0,-24 25,-1-25,26 0,-51 1,1 24,0-25,-25 0,50 0,-1 0,51-49,48 0,-24 24,0-24,-24-1,24 26,-50 24,25 25,-24-25,-1 25,1-25,49 0,-50 1,25-1,25-25,-25-24,50-1,-25 1,0 24,0-24,0 74,-24-25,-26 0,0 0,-24 1,-25 24,0 0,-25-25,0 0,0 0,0-24,-25-51,-25 51,25-50,-49-25,0-25,24-25,-24 25,49 25,-25 50,50-1,-25 26,0 24,25 0,0 0,0 1,0-26,0 25,-24-24,24 24,0-25,-25 1,25 24,0 0,0 0,0 0,0 1,-25 24,-25 0,26 0,-26 0,-24 0,-26 74,-24 0,25 1,-25-26,-25 26,50-1,-25 1,0-1,-50 0,26 1,-1-1,0 1,50-50,-25 49,74-24,1-50,24 24,25 1,-25-25,25 25,-50-25,1 25,-26 24,1-24,-50-25,49 0,26 25,-26-25,26 0,24 25,-25-25,26 0,-1 0,-25 25,25-25,1 24,-1-24,0 0,0 25,-24-25,24 25,-25 0,1-25,24 0,0 25,0-25,0 24,0 1,1-25,-1 25,-25 0,25 0,1-25,-1 24,0 26,0-25,0 0,25-1,-24 1,24 0,0 25,-25-26,25 1,-25 0,25 25,0-1,0-24,0 50,0-51,0 26,0-25,0 0,0-1,0 1,25 0,0-25,-1 25,-24 0,25-1,-25 1,25 0,25 25,-50-26,24 26,26-25</inkml:trace>
  <inkml:trace contextRef="#ctx0" brushRef="#br0" timeOffset="244197.8803">25796 8657,'0'-25,"25"25,0 0,25 0,24 0,-24 0,49 0,25 0,-25 0,-49 0,24 0,-24 0,-25 0,-1 0,1 0,0 0,0 0,0 0,-1 0,-24-25</inkml:trace>
  <inkml:trace contextRef="#ctx0" brushRef="#br0" timeOffset="244815.3231">26888 8607,'25'0,"24"0,-24 0,49 0,1-25,-1 1,1-1,-1 25,-49 0,0 0,0 0</inkml:trace>
  <inkml:trace contextRef="#ctx0" brushRef="#br0" timeOffset="245502.9689">27756 8558,'25'0,"0"0,-1 0,26 0,0 0,-1 0,1 0,-1 0,-24 0,25 0,-1 0,-24 0</inkml:trace>
  <inkml:trace contextRef="#ctx0" brushRef="#br0" timeOffset="246249.1212">28699 8533,'24'0,"-24"-25,25 25,0 0,25-25,-26 25,1 0,0 0,49 0,-49 0,25 0,-25 0,24 0,-24 0,0 0,0 0,-1-25,1 25,0 0,0 0</inkml:trace>
  <inkml:trace contextRef="#ctx0" brushRef="#br0" timeOffset="246984.602">29691 8458,'0'0,"25"0,-1 0,1 0,0 0,0 0,24 0,-24 0,50 0,-26 0,1 25,-1-25,-24 0,25 0,24 0,1 0,-26 0,1 0,-25 0,-1 0,1 0,0 0,0 0,0 0</inkml:trace>
  <inkml:trace contextRef="#ctx0" brushRef="#br0" timeOffset="248728.1643">26491 8409,'0'-25,"25"0,0 25,24 0,-24 0,0-25,24 1,-24 24,25-25,-1 0,26-25,-26 1,75-26,-49 1,24-1,0-49,-24 25,24 25,-25-25,26-1,-51 51,26 24,-26-49,-24 49,49-25,-49 1,25-1,-25 0,24-24,-24 24,25 1,-26-1,1 0,-25 1,25-1,0 25,-25-24,0-1,0 25,0-24,0 24,0-49,0-1,0 1,0 24,0-24,0-1,0 26,-25 24,25-25,0 26,0 48</inkml:trace>
  <inkml:trace contextRef="#ctx0" brushRef="#br0" timeOffset="249807.241">28178 5804,'-25'50,"25"-25,0 24,0-24,0 0,0 0,0 0,0-1,0 1,0-50,0-24,0-1,0 1,0-1,0 25,0 0,0 0,0 1,25 24,24 0,-24 0,25 49,-50-24,24 0,1 49,25-49,-25 0,0 25,-1-50</inkml:trace>
  <inkml:trace contextRef="#ctx0" brushRef="#br0" timeOffset="253259.9128">25697 8161,'0'25,"25"-25,-25 49,25 1,0-50,-25 49,24-49,-24 25,25-25,0 0,0 0,0 0,-1 0,1-49,-25 24,50-25,-50 1,49-26,-24 50,0-24,0-1,0 25,-25 0,25 25,-25-24,24 24,-24-25,25 25</inkml:trace>
  <inkml:trace contextRef="#ctx0" brushRef="#br0" timeOffset="254313.9438">27061 8781,'0'25,"0"-1,25-24,0 25,0 0,0 0,-25 0,24-1,1-24</inkml:trace>
  <inkml:trace contextRef="#ctx0" brushRef="#br0" timeOffset="255055.5325">27185 8830,'-24'0,"24"25,0 0,-25-25,25 50,0-26,-25 1,25 0,-25-25</inkml:trace>
  <inkml:trace contextRef="#ctx0" brushRef="#br0" timeOffset="256784.9513">27855 8260,'25'0,"0"0,0 25,-1-25,1 0,0 0,0 0,0 0,-25-25,24 0,-24 0,25 1,0-1,0 0,-25 0,25 25,-25-25,24 25</inkml:trace>
  <inkml:trace contextRef="#ctx0" brushRef="#br0" timeOffset="258184.9367">28847 8012,'0'25,"25"0,0-25,0 24,0-24,-25 25,24-25,-24 25,25-25,-25 25,25-25,0-25,0-25,-1 26,1-1,25-50,-25 50,-1 1,-24-1,50 0,-50 0,25 0,0 1,24-1,-49 0,25 25</inkml:trace>
  <inkml:trace contextRef="#ctx0" brushRef="#br0" timeOffset="260471.1482">29939 7937,'25'0,"-1"0,-24 25,25-25,-25 25,25-25,-25 25,25 0,-25 0,25-25,-25 24,24-24</inkml:trace>
  <inkml:trace contextRef="#ctx0" brushRef="#br0" timeOffset="261387.1718">30137 7962,'-25'0,"25"25,-24-25,24 25,-25-25,25 25,0 0,-25-25,0 0,25 24,-25-24,25 25</inkml:trace>
  <inkml:trace contextRef="#ctx0" brushRef="#br0" timeOffset="265288.8273">31005 8384,'50'0,"0"0,24 0,-24 0,-26 0,26 0,-25 0,-25 25</inkml:trace>
  <inkml:trace contextRef="#ctx0" brushRef="#br0" timeOffset="266174.9497">31105 8533,'24'0,"26"0,-25 0,0 0,24 0,-24 0,0 0,0 0,-1 0</inkml:trace>
  <inkml:trace contextRef="#ctx0" brushRef="#br0" timeOffset="271808.513">31675 8260,'25'25,"-25"0,25-1,-25 1,24-25,1 0,-25 25,25-25,0 0,0 0,24-74,-24 24,25 0,-25 1,-1-1,1 25,0 1,0 24,24 0,-24-25,0 0,0 25,0-25,-1 25</inkml:trace>
  <inkml:trace contextRef="#ctx0" brushRef="#br0" timeOffset="285796.4986">27781 8186,'25'0,"-1"0,-24 24,25-24,-25 25,25-25,-25 25,25-25,-25 25,25-25,-25 25,24-25,1 0,-25 24,25-24,0 0,0 0,-1-24,1 24,-25-25,25 25,-25-25,0 0,25 25,0-25,-25 1,24-1,-24 0,25 25,-25-25,0 0,25 25,-25-24,0-1,25 25,-25-25,25 25,-25-25,24 25,-24-25,25 25,-25-25,0 1,25 24,-25-25,25 25,0 0,-25-25,25 25</inkml:trace>
  <inkml:trace contextRef="#ctx0" brushRef="#br0" timeOffset="302789.9729">8508 7119,'49'0,"-24"0</inkml:trace>
  <inkml:trace contextRef="#ctx0" brushRef="#br0" timeOffset="303238.9932">8806 7119,'24'0,"1"0,25 0,-25 0</inkml:trace>
  <inkml:trace contextRef="#ctx0" brushRef="#br0" timeOffset="303659.7502">9153 7144</inkml:trace>
  <inkml:trace contextRef="#ctx0" brushRef="#br0" timeOffset="324956.208">9971 2183,'25'0,"0"0,-25 25,25-25,-25 24,25-24,-1 0,1 0,0-24,0-1,-25 0,25-25,-1 1,-24 24,25 0,0 0,0-24,0 24,-25 0,24 0,-24 1,25 24,-25-25,0 0,25 0,0 25,-25-25,0 1,25-1,-25 0,0 0</inkml:trace>
  <inkml:trace contextRef="#ctx0" brushRef="#br0" timeOffset="326793.2994">10393 2232,'0'25,"25"-25,0 0,-25 25,24-25,1 0,0 0,0 0,0-50,-1 26,-24-1,25-25,25 25,-50 1,25-1,-25 0,24 0,-24 0,25 1,-25-1,0 0,25 25,-25-25,25 0,0 25,-25-24,24 24,-24-25,25 0</inkml:trace>
  <inkml:trace contextRef="#ctx0" brushRef="#br0" timeOffset="328642.3759">22497 2232,'25'25,"-25"0,25-25,25 50,-1-1,1-24,-25 49,0-74,-25 25,24-25,1-49,25-1,-25-24,24-26,-24 51,25-26,-26 1,51 0,-50 49,-1 0,1-25,0 50,0-49,0 49,-1-50,26 50,-50-25,50 1,-26 24</inkml:trace>
  <inkml:trace contextRef="#ctx0" brushRef="#br0" timeOffset="343905.0746">19744 13022,'-25'0,"1"0,-1-24,0 24,0-25,0 25,-24 0,24 0,0 25,0-1,1 26,24-25,0 0,0-1,0 1,0 0,0 0,0 0,49-25,-24 25,0 24,24-49,-24 25,0 0,0-25,0 0,-1 25,-24 24,25-24,-25 25,0-26,0 26,0 0,0-26,0 1,0 0,0 0,-25 0,-24-25,24 0,0 0,-24 0,24 0,0 0,0 0,0 0,1 0,-26-25,25 25,0 0,1 0,24-25,-25 25</inkml:trace>
  <inkml:trace contextRef="#ctx0" brushRef="#br0" timeOffset="346523.2715">19943 13543,'0'-24,"24"24,1 0,0 0,0 0,0 0,-25-25,49 25,-24 0,-25-25,0 0,0 0,-25 1,0 24,1-25,-1 0,0 0,0 25,0 0,1 0,24 25,-25 0,0 0,25-1,0 1,0 0,0 0,0 0,0 24,0 1,0-1,0-24,0 0,25-25,0 0,-1 0,26 0,-25 0,0 0,24 0,-24 0,0 0,0-25,-25-24,0 24,0 0,24 0,-24 0,0 1,25 24,0 0,0 0,-25 24,25 1,-25 0,0 0,0-50,0 0,0 0,0 1,25-1,-1 25,-24-25,25 25,0 0,0 0,0 0,-1 0,1 0,0 25,0-25,-25 25,0-1,0 1,25-25,-25 25,0 0,0 0,0-1</inkml:trace>
  <inkml:trace contextRef="#ctx0" brushRef="#br0" timeOffset="347751.3486">20761 13196,'0'25,"0"25,0-26,0 1,0 25,0-25,0 24,0 1,0-1,0 26,0-50,0-1,0 26,25-25,0-25,0 0,-1 0,26 0,-25 0,0 0,-1 0,1 0,0-25,-25 0,0 0,0 1,0-1,0 0,0 75,0-26,0 1,0 0,0 25,0-26,25-24</inkml:trace>
  <inkml:trace contextRef="#ctx0" brushRef="#br0" timeOffset="348187.0994">21034 13370</inkml:trace>
  <inkml:trace contextRef="#ctx0" brushRef="#br0" timeOffset="349118.164">20712 13345,'0'-25,"24"25,1 0,0 0,0 0,0 0,-1 0</inkml:trace>
  <inkml:trace contextRef="#ctx0" brushRef="#br0" timeOffset="353272.2392">21133 13519,'25'0,"25"0,-26 0,1 0,-25 24,25 1,0 0,-25 0,0 0,0-1,0 1,0 0,-25-25,50 25,-25 0,0-1,0 1,0 0,0 0,0 0,0-50,0 0,25 0,-25 0,0 1,0-1,0 0,0 0,0 50,0 25,24-26,-24 26,0 0,25-50,-25 24,25-24,0 0,0 0,-25-24,25-26,-25 25,24-24,-24 24,0-25,0 25,0 1,0-1,0 50,0-1,25 1,25 25,-25-25,-1-1,1-24,0 25,0-50,-25 1,25-26,-25-24,0 49,0 0,0 0,0 0,49 25,1 0,24 0,-24 0,-25 0,-1 0,-24 50,0 0,0-1,0 26,0-51,0 1,-24 25,24-25,0-1,24-24,1-24,0-1,-25 0,25 0,0 25,-25-25,0 1,0-1,0 0,-25 25,0-25,25 0,-25 25,0 0,1 0,-1 0,25-24,-25 24,25-50,0 25,0 0,25 1,0 24,-1-25,1 0,0 25,49 0,-49 0,0 0,0 0,0 0,-1 25,-24 0,0-1,25 1,-25 0,0 0,0 0,0-1,0 1,0 0,0-50,-25 0,25 1,0-1,0 0,0 0,0 0,0 1,25-1,25-25,-50 25,25 1,24-26,-24 25,-25 0,25 1</inkml:trace>
  <inkml:trace contextRef="#ctx0" brushRef="#br0" timeOffset="354987.0365">22746 13419,'0'0,"0"-24,-25-1,0 25,0 0,-24-25,24 25,0 0,-25 0,25 0,25 25,0 0,0-1,0 26,0 0,0-1,0 1,0-25,0-1,0 1,25-25,0 0,0 0,0-49,0 24,-25-25,24-49,-24 25,0-1,0 26,0-1,-24 0,-1 25,25 1,0-1,-25 25,0 0,25-25,0 0,0 0,0 1,0-1,0 0,0 50,0 0,0 24,0 26,50 24,-50-49,25 24,24-24,-49-1,25-24,0 0,-25 0,25-1,-25 1,24-25,1 0,-25 25,25-25,0 0,0 0,-1 0,1 0</inkml:trace>
  <inkml:trace contextRef="#ctx0" brushRef="#br0" timeOffset="363348.0191">22646 11237,'25'0,"0"0,0 0,0 0,24 0,26 0,24 0,0 0,-25 0,1 0,-26 0,-24 0,25 0,-50 24,25-24,24 25,1 0,-25-25,-25 25,24-25,1 0,0 0,0 0</inkml:trace>
  <inkml:trace contextRef="#ctx0" brushRef="#br0" timeOffset="377610.0216">24209 12650,'-25'25,"0"25,1-50,24 25,-25-1,25 26,-50 0,25-1,1 75,-1-74,0 49,0-49,25 24,0-24,0-25,0 49,0-49,25 0,-25-1,25-24,0 25,-1-25,26 50,0-25,-1-1,-24-24,0 0</inkml:trace>
  <inkml:trace contextRef="#ctx0" brushRef="#br0" timeOffset="380176.2996">24606 13122,'0'0,"0"-25,-25 25,0 0,0 0,1 0,-1 25,0 24,25-24,0 25,0-25,0 24,0-24,0 0,0 0,25-1,0-24,-1 0,1 0,0 0,25 0,-26-24,-24-26,0 25,0-24,0 24,0-25,25 75,0 0,-25 0,50-1,-50 1,0 0,24 0,1-25,-25-25,0-25,0 1,0-1,0 25,0-24,25 49,25 24,-26-24,1 50,25-25,-25 0,24 0,-49-1,50 1,-50 0,25-25,-25-25,-25 0,25-24,0 24,-25 0,25 0,0 0,0 1,25 24,25 24,-26 1,1 0,0 0,0 0,-25-50,0 0,0 0,0-24,0 24,0 0,25 25,-1 0,1 25,25 0,-25-1,-1 1,1-25,-25 25,25 0,-25 0</inkml:trace>
  <inkml:trace contextRef="#ctx0" brushRef="#br0" timeOffset="382280.519">25796 12998,'0'0,"0"-25,0 0,0 0,-24 25,-1 0,0 0,0 0,0 0,25 25,0 0,-24 0,24-1,0 1,0 0,0 0,0 0,0 24,0-24,0 0,24 25,1-26,0-24,0 0,0 0,-25-49,0 24,0-25,0 1,0 24,0 0,0 0,0 50,24 25,1-26,-25 1,25 25,0-50,-25 25,25-25,-1 0,1 0,-25-25,0-25,0 1,0 24,0-25,0 25,0 1,0-1,0 0,25 25,-25-25,50 25,-26 0,1 0,0 0,0 0,-25 25,0 25,0-26,0 1,0 0,0 0,0 0,25-25,24 0,-24 0,0 0,0 24,-25 1,25-25,-1 25,-24 0,0 0,0 24,0 1,0 0,0-1,0 1,0 24,0 1,0-26,0 26,-49-51,49 1,-25-25,0 0,0 0,1-25,-1-49,0 24,0 1,25-1,0 1,0 24,0-25,0 25,0-24</inkml:trace>
  <inkml:trace contextRef="#ctx0" brushRef="#br0" timeOffset="383958.4126">26367 12874,'25'24,"0"1,-1 0,-24 0,25-25,-25-25,0 0,0-24,25 24,-25 0,0 0,25 0,-25 1,25 24,-1 0,1 24,-25 1,25 0,-25 0,0 0,25-25,-25-25,0 0,0 0,25 25,-1 0,1 0,0 0,0 0,24 0,-24 0,-25 25,0 0,25-25,-25 25</inkml:trace>
  <inkml:trace contextRef="#ctx0" brushRef="#br0" timeOffset="385613.0161">27061 12675,'-24'0,"-1"0,25 25,0 0,0 0,25-25,-1 0,1 0,0 0,0 0,0 0,-25-25,0 50,24 24,1 26,0-1,0 25,0-24,0-1,-1 1,-24-1,25 0,0 1,-25-26,0 1,0-25,0 0,0-1,0 1,-25-25,-24 0,24 0,0-25,-25 1,25-26,-24 0,49 1,-25-1,0 1,25-1,0 0,0 1,0 24,0-25,0 1,0-1,25 0,-25 1,0 24,25 0,-25 0,25 1</inkml:trace>
  <inkml:trace contextRef="#ctx0" brushRef="#br0" timeOffset="386168.5496">26367 12452</inkml:trace>
  <inkml:trace contextRef="#ctx0" brushRef="#br0" timeOffset="387269.2475">26913 12080,'24'0,"26"0,-25 0,49 25,1-25,-26 49,26-24,-50 0,-1 0,26 24,-25-24,24 50,-24-26,0-24,0 25,24-26,-24 26,-25 0,0-26,0 1,25 25,-25-25,25-25,-25 49,0-24,0 0,0 0,0 24,0-24,0 0,0 0,0-1,0 1,-25 0</inkml:trace>
  <inkml:trace contextRef="#ctx0" brushRef="#br0" timeOffset="388847.1397">25449 13841</inkml:trace>
  <inkml:trace contextRef="#ctx0" brushRef="#br0" timeOffset="390394.9129">25077 13767,'-25'0,"1"0,-1 0,25 24,-50 1,25 50,-49-1,49-24,-49 49,49-25,-50 1,51-1,-51-24,50-25,1 24,-1 1,0-25,25-1,-50 26,50-25,-24 24,-26 1,50 0,-25-26,0 1,1-25,24 25,0 0</inkml:trace>
  <inkml:trace contextRef="#ctx0" brushRef="#br0" timeOffset="391623.2038">23713 15577,'50'0,"-1"0,-24 0,25 0,-26 0,1 0,-25-24,25 24,0 0,0 0</inkml:trace>
  <inkml:trace contextRef="#ctx0" brushRef="#br0" timeOffset="392338.542">23862 15429,'0'24,"0"1,0 0,0 25,0-26,25 1,-25 25,0-25,24-1,-24 1</inkml:trace>
  <inkml:trace contextRef="#ctx0" brushRef="#br0" timeOffset="393814.3069">24110 15429,'25'0,"-1"0,1 0,0 0,0 24,-25 1,0 0,0 0,0 0,0-1,0 1,0 0,-25-25,25 25,-25 0,25-1,50-24,-25 0,-1 0,1 0</inkml:trace>
  <inkml:trace contextRef="#ctx0" brushRef="#br0" timeOffset="394215.1033">24507 15652</inkml:trace>
  <inkml:trace contextRef="#ctx0" brushRef="#br0" timeOffset="395236.096">24680 15280,'0'24,"0"26,0 0,0-25,0-1,0 1,25 0,0-25,24 0,-24 25,0-25,0 0,0 0,-1 25,-24-1,0 1,0 0,-24-25,24 25,-25-25,0 25,0-25</inkml:trace>
  <inkml:trace contextRef="#ctx0" brushRef="#br0" timeOffset="396006.2544">24680 15280,'25'0,"0"0,24-25,-24 25,0 0,0 0,0 0</inkml:trace>
  <inkml:trace contextRef="#ctx0" brushRef="#br0" timeOffset="397622.266">25747 13717,'49'0,"1"25,24-25,26 74,24-24,25 24,-1 1,-73-26,-1-24,1 25,-26-50,-49 24,50-24,-25 25,-1 0,26 0,24 0,1-1,-26 1,26 0,-50-25,-1 25,1 0,25 0,0-1,-1 1,-24-25,-25 25</inkml:trace>
  <inkml:trace contextRef="#ctx0" brushRef="#br0" timeOffset="401594.5733">27161 15032,'24'0,"26"0,-25-25,0 25,24 0,1-25,-25 25,0 0</inkml:trace>
  <inkml:trace contextRef="#ctx0" brushRef="#br0" timeOffset="403947.4325">27260 15007,'-25'0,"25"25,0-1,0 1,0 0,0 0,0 0,0-1,0 1,25-25,-25 25,25-25,0 0,-1 0,-24 25,25-25,0 0,0 0,0 0,-25-25,24 25,-24-25,25 0,-25 1,0-1,0 0,0 0,0 0,-25 1,1 24,-1 0,0 0,0 0,25-25,-25 25,1 0,-1 0,50 0</inkml:trace>
  <inkml:trace contextRef="#ctx0" brushRef="#br0" timeOffset="404745.7754">27682 15205,'-25'0,"50"0,-1-25,1 25</inkml:trace>
  <inkml:trace contextRef="#ctx0" brushRef="#br0" timeOffset="406014.1204">27855 14833,'0'25,"0"0,0 0,0 24,0-24,0 0,0 24,25-24,-25 0,0 0,0 0,25-25,0 0,-25 24,0 1</inkml:trace>
  <inkml:trace contextRef="#ctx0" brushRef="#br0" timeOffset="432032.2258">25896 15280,'24'0,"1"0,0 0,0 0,0 0,24 0,-24 0,0 0,0 0,0 0,-25 24,0 1,0 0,-25-25,25 25,-25-25,25 25,-25-25,25 25,0-1,-25-24,25 25,0 0,-25-25,1 25,24 0,0-1,-25-24,25 25</inkml:trace>
  <inkml:trace contextRef="#ctx0" brushRef="#br0" timeOffset="435159.0856">24259 16197,'0'25,"24"0,-24 0,25 24,0-24,-25 25,25-50,0 0,-1 0,1-25,0 0,25 0,-26-49,1 24,25 26,-50-1,25 0,-25 0,24 25,-24-25,25 25,-25-24</inkml:trace>
  <inkml:trace contextRef="#ctx0" brushRef="#br0" timeOffset="439181.8466">27830 15974,'0'25,"0"25,25-26,-25 26,25-50,-25 25,0 0,25-25,0 0,-25-25,0 0,24 0,-24 0,0 1,25 24,-25-25,25 0,0 25,-25-25,0 0,25 25,-25-24,24-1,-24 0,25 25,0-25,-25 0,0 1,25 24</inkml:trace>
  <inkml:trace contextRef="#ctx0" brushRef="#br0" timeOffset="442394.1468">26144 9203,'0'24,"25"-24,24 0,-24 0,25 0,-1 0,-24 0,25 0</inkml:trace>
  <inkml:trace contextRef="#ctx0" brushRef="#br0" timeOffset="442754.5542">26813 9227,'25'0,"0"0,0 0,0 0</inkml:trace>
  <inkml:trace contextRef="#ctx0" brushRef="#br0" timeOffset="443090.3616">27458 9227,'0'0,"25"0,0 0,0 0,0 0</inkml:trace>
  <inkml:trace contextRef="#ctx0" brushRef="#br0" timeOffset="444534.5069">31030 9302,'0'-25,"25"25,0 0,24 0,-24 0,25 0,-25 0,-1 0,1 0</inkml:trace>
  <inkml:trace contextRef="#ctx0" brushRef="#br0" timeOffset="445075.297">31154 9426,'50'0,"-25"0,-1 0,26 0,-25 0,0 0</inkml:trace>
  <inkml:trace contextRef="#ctx0" brushRef="#br0" timeOffset="446213.2692">31526 9227,'0'0,"0"25,25 50,-25-51,25 1,-25 25,0-25,25-25,-1 0,1 0,0 0,25-25,49 0,-25-49,50-26,-49 76,-26-26,1 25,-25 0,0 25,-25-24,24 24,1 0</inkml:trace>
  <inkml:trace contextRef="#ctx0" brushRef="#br0" timeOffset="457306.2659">14535 3671,'-24'0,"-26"0,25 25,0-25,-49 25,74 0,-25-25,-25 24,1 1,24 0,-49 49,24 1,0-26,26 1,-26 0,50 24,-25-24,0-1,25 1,0-25,-24 49,24-49,0 24,0-24,0 0,0 0,0 0,0-1,0 1,0 0,0 0,0 0</inkml:trace>
  <inkml:trace contextRef="#ctx0" brushRef="#br0" timeOffset="458282.361">13742 4539,'24'75,"1"-51,0 1,-25 25,25-25,-25-1,25-24,-25 25,24-25,1 0,0-25,0 25,-25-24,0-1,25 25,-25-25,0 0,24 0</inkml:trace>
  <inkml:trace contextRef="#ctx0" brushRef="#br0" timeOffset="464513.3242">9996 5482,'0'-25,"0"0,25 25,49 0,75-49,25-1,24 0,-24 1,-25-1,-50 1,0-1,-24 50,-26 0,26 0,-51 25,26-25,-50 25,25-25,-25 24,0 1,0 0,0 0,0 0,0-1,0 1,-25 0,25 0,0 0,0-1,-25 1</inkml:trace>
  <inkml:trace contextRef="#ctx0" brushRef="#br0" timeOffset="482052.2372">18554 4118,'-50'0,"25"0,-24 0,-26 0,-24 99,0 50,24 24,-24 75,0 50,49-100,50 50,0-124,25 25,49-25,1-49,-1-1,-24-24,0-1,-1 1,1 24,-25-49,-1 25,1-50,0 25,-25-1,0 26,0-25,0 0,-25-1,0-24,25 25,0 25,0-25,0 24,25-24,-25 0,0 0,0-1,0 1,-25-25,1 25,-1 0,0-25,0 0,0 25,1-25,-1 0,25 25,-25-25,0 24,25 1,0 25,50-25,-25-1,24 1,-24 25,0-1,-25 26,25-1,-25 1,0-1,0 25,0 75,0-25,0 24,0 1,0-25,0 0,0-50,0-50,0-24,0 0,0 49,0 100,0 99,0 49,24 150,1-1,50-124,-26-49,1-25,-1-50,-24-49,25-26,-25-98,-25 0,0 99,0 148,-75 274,26 198,24-149,0-199,25-98,0-50,0-75,0-99,25 1,0-76,-1 1,1 25,0-1,0-24,-25 0,0 25,0-26,25 26,-25 0,0-1,0 26,0-26,0 26,0-26,24-24,1 0,25 25,-25-26,24 51,-24-75,0 25,0-1,-1-24,-24 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32:53.962"/>
    </inkml:context>
    <inkml:brush xml:id="br0">
      <inkml:brushProperty name="width" value="0.05292" units="cm"/>
      <inkml:brushProperty name="height" value="0.05292" units="cm"/>
      <inkml:brushProperty name="color" value="#FF0000"/>
    </inkml:brush>
  </inkml:definitions>
  <inkml:trace contextRef="#ctx0" brushRef="#br0">18132 7813,'0'-24,"-50"24,1 0,-26 0,-74 74,-24 0,-1 26,25-1,-49 0,49 0,75 1,24-51,0 1,26-1,-1 51,-25-1,25 50,25 0,0 24,0-24,0-50,25 0,50 25,-26-49,51-1,-26-24,50-25,0 24,50-24,74-25,-25 0,75 0,-26-74,26 24,0-49,-50 49,-50 1,-24 24,-50 0,0 0,-50 0,25-49,-49 24,24-49,-49 0,0 0,-25-25,0 24,0 26,0 0,-50-26,-24 1,24 25,-24 24,0 1,24-26,-49 26,24-26,-24 1,25-1,-1 26,1-26,24 26,-24-1,24 25,1 25,-26-25,1 25,-1 0,-24-24,50-1,-26 25,1-50,24 25,25 25,-24-24,-1-1,1 25,24 0,-25 49,1-24,-26 50,1-1,24-49,1 24,24-24,0-25,0 0,25 25,-25-25,0 0,1 0,24 25</inkml:trace>
  <inkml:trace contextRef="#ctx0" brushRef="#br0" timeOffset="1024.049">18033 8384,'0'0,"74"0,-24-25,-1 25,-24 0,25 0</inkml:trace>
  <inkml:trace contextRef="#ctx0" brushRef="#br0" timeOffset="2332.7948">17065 8706,'0'0,"25"25,25-25,-1 0,-24 0,0 0,0 0,24 0,-24 0</inkml:trace>
  <inkml:trace contextRef="#ctx0" brushRef="#br0" timeOffset="5902.7025">21481 8855,'0'-25,"-25"25,-25 0,0 0,1 0,-1 0,-24 0,24 0,-24 0,24 0,-24 25,24-25,25 25,1-25,-1 0,25 25,-25-25,0 0</inkml:trace>
  <inkml:trace contextRef="#ctx0" brushRef="#br0" timeOffset="6716.5284">20860 8706,'0'25,"0"0,0 0,-24 0,24-1,-25 1,0 0,0-25,25 25,-25 0,1-25,48 0,26 24,0 1,-1-25,-24 0,25 25,-26 0,1-25,-25 25</inkml:trace>
  <inkml:trace contextRef="#ctx0" brushRef="#br0" timeOffset="7798.5413">21902 8508,'0'25,"0"0,0 24,0 1,0 24,50 50,-25-49,-1-26,1 1,-25-25,25 0,-25-1,0 1,0-74,0-1,0-25</inkml:trace>
  <inkml:trace contextRef="#ctx0" brushRef="#br0" timeOffset="8792.2428">21977 8458,'0'0,"49"0,-24 0,0 0,24 0,-24 25,0-25,25 25,-1-25,-24 25,0-25,0 0,-1 0,-24 25,0-1,0 1,0 0,0 25,0-1,0 1,0-1,0-24,0 0,0 25,-24-50,-1 49,0-24,0 25,-24-25,49-1,-25 1,0 0,0 0,0-25,25 25,-24-25,-1 0,0 24,0-24,0 0,25 25</inkml:trace>
  <inkml:trace contextRef="#ctx0" brushRef="#br0" timeOffset="10424.9726">17214 6623,'-25'0,"1"0,24 49,-25 1,0 0,25 24,-25 1,0 49,25-50,0-24,0 24,0-49,0 24,0 1,50 0,-25-26,24 51,1-26,0 1,-26-25,1 0,-25-1</inkml:trace>
  <inkml:trace contextRef="#ctx0" brushRef="#br0" timeOffset="11259.8174">17041 7565,'24'0,"1"0,25 25,-25 0,-1 0,51-25,-50 25,-1-75,1-24,0-50,0 24,0 51,-25-1,24 25</inkml:trace>
  <inkml:trace contextRef="#ctx0" brushRef="#br0" timeOffset="13022.024">19521 6276,'0'74,"0"-24,0 24,0-24,25-1,-25 1,0-25,0-1,0 26,0-25,0 0,0-1,0 1,0 0,0 0,-25 0,0 24,0-24,25 0,-24 0,-1 24,0-24,25 0,-25 0,0 0,1-1,-1 1,0 0,0 25,0-50,1 24,24 1,-25 0,25 0,-25-25,25 25,-25-1,25 1,0 0</inkml:trace>
  <inkml:trace contextRef="#ctx0" brushRef="#br0" timeOffset="13882.7668">19124 7193,'0'25,"0"0,0 25,0 24,0-49,0 24,0 1,0-25,25-25,0 0,24 0,-24-25,0 25,0 0</inkml:trace>
  <inkml:trace contextRef="#ctx0" brushRef="#br0" timeOffset="15833.281">17437 5383,'-24'0,"-1"24,25 1,-25 25,0-25,0 49,1-24,-1-1,0 1,-25-1,50 1,-49-25,49 0,-25 0,-25-25,26 0,-26 0,25 0,0 0,1 0,-1 0,0 0,25-75,0 25,0 1,0 24,0 0,0 0,0 1,25 24,0 0,-1 0,26 0,0 0,-26 0,1 24,25 26,-25 0,-1-1,1 1,-25-25,50 0,-50-1,25-24,-1 0,1 0,0 0,0 0,0 0,-25 25,0 0,0 0,24 24,-24 1</inkml:trace>
  <inkml:trace contextRef="#ctx0" brushRef="#br0" timeOffset="16933.8308">19571 4614,'0'24,"0"1,0 50,0-1,0 50,0 25,0 25,0-75,0 0,-25-25,25-49,0 0,0-50</inkml:trace>
  <inkml:trace contextRef="#ctx0" brushRef="#br0" timeOffset="18015.3655">19571 4787,'0'0,"24"0,1 0,-25-25,50 25,-25 0,-1 0,1 0,0 0,-25 25,0 25,0 0,0-1,0-24,25-25,0 0,24 0,1 0,-1 0,-24 0,0 0,-25 25,0 0,0-1,0 1,0 0,0 25,-25-50,0 24,1 26,-1-50,0 25,0 0,0-25,-24 0,24 0</inkml:trace>
  <inkml:trace contextRef="#ctx0" brushRef="#br0" timeOffset="42750.1212">8061 5631,'0'24,"0"1,0 0,0 0,0 0,0-1,0 1</inkml:trace>
  <inkml:trace contextRef="#ctx0" brushRef="#br0" timeOffset="43310.7978">7987 5804,'25'0,"0"0,24 0,1 0,24 0,1 0,-1 0,25 0,-24 0,-26 0,26 0,-26 0,-24 0</inkml:trace>
  <inkml:trace contextRef="#ctx0" brushRef="#br0" timeOffset="44602.1017">7590 8979,'50'-25,"24"1,1 24,49-25,-50 0,0 0,1 25,-50-25,-1 25,1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33:49.525"/>
    </inkml:context>
    <inkml:brush xml:id="br0">
      <inkml:brushProperty name="width" value="0.05292" units="cm"/>
      <inkml:brushProperty name="height" value="0.05292" units="cm"/>
      <inkml:brushProperty name="color" value="#FF0000"/>
    </inkml:brush>
  </inkml:definitions>
  <inkml:trace contextRef="#ctx0" brushRef="#br0">15478 14163,'25'0,"49"0,-24 0,24 0,1 0,24 0,-25 0,25 0,50 0,25 50,-1-25,51-25,-1 0,0-25,0-25,-24 26,74-1,0 0,-50 25,-25 0,-49 0,-50 0,0 0,1 0,24 25,-25 0,25 24,0 1,0-1,-50 1,26 0,-51-25,-24-25,49 24,-24-24,24 0,1 0,24 0</inkml:trace>
  <inkml:trace contextRef="#ctx0" brushRef="#br0" timeOffset="1354.7414">15453 14213,'0'74,"0"26,0 49,-25 148,-24 125,-1 148,0-74,-24-49,49-75,25-74,0-50,0-50,-25-24,1-50,-1 0,-25 0,50-25,-25 0,-24 1,49-51,-25 1,25-25,0 49,0-24,0-1,50-49</inkml:trace>
  <inkml:trace contextRef="#ctx0" brushRef="#br0" timeOffset="3630.7452">15081 12750,'0'74,"-25"-24,25 24,0 0,0-24,0 0,0-1,0 1,0-25,0 49,0-49,0 0,0 0,25-25,25 0,-26 0,26-25,0 0,24-25,-24 26,-1-51,1 25,-25 26,-25-26,0 0,0 1,0 24,0 0,0 0,-25 1,0-1,0 0,-24 0,24 0,0 1,0-1,0 25,-24-25,24 0,0 25,0 0,1-25,-1 25,0 0,0 0,0 0,1 0,-1 25,25 0,0 0,0 0,0-1,0 1,25 0,24 0,-24-25,0 0,0 0,-1 0,1 0,0 0,0 0,0 0,-1 0,1 0,0 0,0 0,0 0,-1 0</inkml:trace>
  <inkml:trace contextRef="#ctx0" brushRef="#br0" timeOffset="5260.7139">23316 14188,'0'25,"0"49,0 1,-25 49,25 74,0 100,0-50,0 0,25-49,-25-75,0 24,25-24,-25 50,25-25,-25-50,24 25,1-25,25 1,-25-26,-1 0,1 26,25-1,-50 0,25 25,-25-50,0 26,0-1,0-25,0-24,0 0,0-1,0-24,0 25,0-26,0 1,0 0,0 25,0-1,24-49</inkml:trace>
  <inkml:trace contextRef="#ctx0" brushRef="#br0" timeOffset="6738.824">23390 14163,'0'0,"0"25,25-25,50 0,24 0,75 0,-1 0,26 0,-26-25,1 1,-25 24,-1-25,-24 25,-49 0,-1 0,26 0,-26 0,0 0,75 0,-50 0,1 0,-26 0,0 0,1 0,-26 0,-24 0,25 0,-25 0,-1 0,1 0,0 0</inkml:trace>
  <inkml:trace contextRef="#ctx0" brushRef="#br0" timeOffset="8742.5306">23068 12725,'-25'0,"0"0,1 0,-26 0,-24 0,-1 49,-24 1,0 0,49-1,0-24,1 0,49 0,0-1,0 1,49-25,1 0,0 0,-1 0,26 0,-1 0,25-25,-24-24,-1-26,25 51,-74-26,25 25,-25 0,-1 1,-24-1,-49 25,24 0,0 0,0 0,-24-25,24 25,0 0,0 0,1-25,-26 0,25-24,-24-1,24-24,-25-1,1-49,49 50,-25 24,25 25,0 1,0 73,0-24,0 25,0-1,0 26,0-1,0 1,0 24,0 0,0 50,0-25,0-25,0 0,0-49,0 24,0 1,0-1,0-49,0 0,0 24,0-24,25 0,-25 0,0 0,0-1,24-24,-24 25,0 0</inkml:trace>
  <inkml:trace contextRef="#ctx0" brushRef="#br0" timeOffset="10708.8311">28872 14064,'0'25,"0"49,0 26,0 73,0 1,0 49,0 50,75-50,-26 25,1 25,24-74,-49-26,25-24,-50-50,24-24,-24-1,25-49,-25 25,0 24,0 50,0 50,0-26,0 51,0-1,0 50,25-49,-25-50,25-1,-25-48,25 24,-1-50,-24 1,0-51,0 26,25 0,0-26</inkml:trace>
  <inkml:trace contextRef="#ctx0" brushRef="#br0" timeOffset="12722.5993">28897 14064,'25'0,"0"0,-1 0,26 0,0 0,24 0,0 0,75 0,-25 0,50 0,0-25,-26 25,76-24,-100 24,74 0,-74 0,0 0,-49 0,-51 0,-24-25,50 25,24 0,50 0,50 0,24 0,1 0,-1-50,26 25,-26 1,0-1,-24 0,24 25,-24 0,-25 0,0 0,0 0,-25 0,-25 0,-25 0,-24 0,-50-25,0 0</inkml:trace>
  <inkml:trace contextRef="#ctx0" brushRef="#br0" timeOffset="15756.3354">28624 12725,'50'0,"-1"0,1 0,-25 0,24-25,-24 0,0 25,0 0,24 0,-24 0,-25 25,0 0,-25 0,1-1,-1 26,0 24,0-24,0 0,-24-26,49 1,0 0,25-25,-1 0,-24 25,0 0,-24-25,-1 0,25 24,-25-24,25 25,0 0,-25-25,25 25,-25-25,50 0,0 0,0 0,0-25,-1 25,26-25,-50 0,25 25,0 0,-1 0,1 0,0 0,0 0,0 0,-1 0</inkml:trace>
  <inkml:trace contextRef="#ctx0" brushRef="#br0" timeOffset="19666.7235">4986 10319,'24'0,"-24"25,25-1,-25 1,25-25,0 0,-25-25,49-24,-49-1,75 25,-50-49,0 74,-25-25,24 25,-24-25</inkml:trace>
  <inkml:trace contextRef="#ctx0" brushRef="#br0" timeOffset="20972.8043">6325 10492,'25'0,"0"25,-25 0,25 0,-25 0,24-25,1 0,0 0,0 0,0 0,-25-50,49 25,-24 0,-25-24,25 24,0 0,-1 25,-24-25</inkml:trace>
  <inkml:trace contextRef="#ctx0" brushRef="#br0" timeOffset="29886.4892">14337 7441,'-25'0,"25"50,0-25,0 0,0 24,0 1,-25-1,25 1,0-25,0 0,0-1,0 1,25-25,0 0,0 0,-1 0,1 0,0 0,0 0,0 0</inkml:trace>
  <inkml:trace contextRef="#ctx0" brushRef="#br0" timeOffset="30382.5368">14238 7714,'0'0,"24"-25,26 25,-25-24,0 24,-1 0,-24-25,25 25</inkml:trace>
  <inkml:trace contextRef="#ctx0" brushRef="#br0" timeOffset="31262.5004">14610 7789,'0'24,"0"1,0 0,0 0,0 0,25-1,24-24,-24 0,0 0,0-24,-25-26,0 25,0 0,-25 25,0 0,0 0,0 0,1 0,-1 0</inkml:trace>
  <inkml:trace contextRef="#ctx0" brushRef="#br0" timeOffset="32396.3551">15850 7367,'0'0,"-25"0,25 25,0 24,-25 26,25-1,0-24,0-25,0 24,0-24,0 25,0-26,0 1,0 0,25 0,25 0,-1-25,-24 0,25 0,-1 0,-24 0,0 0,0 0,0-25,-1 0,1 0,0 25,-25-25</inkml:trace>
  <inkml:trace contextRef="#ctx0" brushRef="#br0" timeOffset="33127.5518">15652 7714,'0'0,"24"0,26-25,-25 1,0 24,-1 0,1 0,0 0,0 0,0 0</inkml:trace>
  <inkml:trace contextRef="#ctx0" brushRef="#br0" timeOffset="34047.9168">16296 7789,'0'24,"0"1,0 25,0-25,0 24,0 1,0-25,0 24</inkml:trace>
  <inkml:trace contextRef="#ctx0" brushRef="#br0" timeOffset="42653.9878">28401 14635,'0'-25,"-25"25,25-25,-50 25,50-25,-24 25,-1 0,0 0,25 25,0 0,0 0,0 0,0-1,0 1,0 0,25-25,0 0,-1 0,1 0,0-25,25 0,-50 1,49-26,-49 25,25-24,-25 24,0-25,0 25,0 1,-25-1,1 0,-1 25,0-50,0 50,25 25,0 0,0 0,0 24,25 26,-25-50,25-1,0 1,-25 0,0 25,24-26,1 1,0 0,0-25</inkml:trace>
  <inkml:trace contextRef="#ctx0" brushRef="#br0" timeOffset="43165.5415">28649 14610,'0'50,"0"-1,25-24,-25 25,0-26</inkml:trace>
  <inkml:trace contextRef="#ctx0" brushRef="#br0" timeOffset="44386.2117">28599 15503,'0'0,"-24"-25,-1 0,0 25,0 0,0-24,-24 24,24 0,25 24,0 26,0 0,0-26,25 1,0 25,24-25,-24-1,0-24,0 0,-1 0,-24-24,0-26,0 0,0 1,0-1,0 1,0 24,0-25,0 25,-24 0,-1 1,0 24,25 24,25 51,0-50,-1 24,1-24,-25 0,25 0</inkml:trace>
  <inkml:trace contextRef="#ctx0" brushRef="#br0" timeOffset="45493.1724">28723 15726,'0'-25,"0"1,25 24,0 0,0 0,0 0,-1 0,-24 24,0 1,0 0,0 0,0 24,-24 1,24-25,-25-25,50 0,-1 0,1 0</inkml:trace>
  <inkml:trace contextRef="#ctx0" brushRef="#br0" timeOffset="46936.5629">28624 16842,'-25'0,"1"0,-1 0,0 0,0 0,0 0,1 0,-1 0,0 0,25 25,0 0,0 0,0 24,50-24,-26 0,1-25,0 0,0 0,0 0,-1 0,1-25,-25-24,0 24,0-25,0 1,0-1,0 0,0 1,0 24,-25 25,25-25,-24 25,24 25,0 25,24-26,1 26,0-25,0 0,-25-1</inkml:trace>
  <inkml:trace contextRef="#ctx0" brushRef="#br0" timeOffset="47925.6177">28773 16842,'25'-24,"0"24,-1 0,-24 24,0 1,0 25,0-25,0-1,25-24,0 0,0 0,0 0,-25 25,0 0,0 0,0 0,0-1,0 1,-50 0,25 0,0-25,25 25,-24-25</inkml:trace>
  <inkml:trace contextRef="#ctx0" brushRef="#br0" timeOffset="49177.079">28649 18008,'-25'-25,"0"25,1 0,-1 0,-25 0,1 0,24 25,0 0,0 0,25 24,-25-24,25 0,0 25,25-26,0 1,25 0,-1-25,1 0,24-25,-49 0,25-49,-50 24,24-49,-24 25,0 24,0-24,-49 24,24 1,25-1,-50 25,50 0,-24 25,-1 0,25 50,0 0,0 24,0-24,0 24,0-24,25-1,-1-24,1 25,0-26,25 1,-26 0,1-25</inkml:trace>
  <inkml:trace contextRef="#ctx0" brushRef="#br0" timeOffset="51002.7756">28922 18033,'0'0,"0"25,0 0,0-1,0 1,0 0,0 0,25-25,-1 0,1 0,-25-25,0 0,0 50,0 25,0-26,0 1,0 25,0-25,0-1,0 1</inkml:trace>
  <inkml:trace contextRef="#ctx0" brushRef="#br0" timeOffset="59195.6793">29294 14287,'0'25,"0"0,0 25,0-25,0-1,0 1,0 0,0 0,0 0,0-1,0 1,25-25,-1 0,1 0,0 0,0 0,0 0,-1 0,-24 25,0 0,0 0,0-1,0 1,25-25,0 0,0 0,-25 25,25-25,0 0,-25-25,0 0,0 1,0-1,-25 25,0 0,0 0,0 0</inkml:trace>
  <inkml:trace contextRef="#ctx0" brushRef="#br0" timeOffset="60202.713">29269 14461,'0'-25,"25"25,0 0,-1 0,1 0</inkml:trace>
  <inkml:trace contextRef="#ctx0" brushRef="#br0" timeOffset="61771.6242">30137 14188,'0'50,"0"-1,0-24,0 25,0 24,0-49,0 0,0 0,0 0,0-1,0 1,25-25,0 0,0 0,-1 0,1 0,0 0,0 0,0 0</inkml:trace>
  <inkml:trace contextRef="#ctx0" brushRef="#br0" timeOffset="62483.896">30038 14412,'0'-25,"25"25,0 0,24 0,-24-25,0 25,0 0,24 0</inkml:trace>
  <inkml:trace contextRef="#ctx0" brushRef="#br0" timeOffset="63028.7716">30385 14536,'0'24,"25"1,-25 0,0 0</inkml:trace>
  <inkml:trace contextRef="#ctx0" brushRef="#br0" timeOffset="64125.1159">30757 14287,'0'25,"0"0,0 25,0-25,0-1,0 1,0 0,50-25,-25 0,24 0,-24 0</inkml:trace>
  <inkml:trace contextRef="#ctx0" brushRef="#br0" timeOffset="64657.9565">30683 14436,'0'-24,"25"24,0-25,-1 25,1 0,0 0,0 0</inkml:trace>
  <inkml:trace contextRef="#ctx0" brushRef="#br0" timeOffset="65777.022">30931 14412,'25'0,"-25"24,25-24,-25 25,0 0,0 0,0 0,0-1,0 1,0 0,0-50,24 25,1-25,0 25</inkml:trace>
  <inkml:trace contextRef="#ctx0" brushRef="#br0" timeOffset="67083.9051">30757 14163,'0'25,"0"0,0 0,0 0,0-1,0 1,0 0,0 0,0 0</inkml:trace>
  <inkml:trace contextRef="#ctx0" brushRef="#br0" timeOffset="68681.8331">31005 14511,'0'25,"25"-25,0 0,0 0,0 0,-1 0,-24-25,0 0,0 0,0 0,-24 25,-1 0,0 0,0 0,0 0,1 0,24 25,0 0</inkml:trace>
  <inkml:trace contextRef="#ctx0" brushRef="#br0" timeOffset="69182.7762">31675 14511</inkml:trace>
  <inkml:trace contextRef="#ctx0" brushRef="#br0" timeOffset="69366.3681">31675 14511,'25'0</inkml:trace>
  <inkml:trace contextRef="#ctx0" brushRef="#br0" timeOffset="69519.3953">31874 14511,'24'0</inkml:trace>
  <inkml:trace contextRef="#ctx0" brushRef="#br0" timeOffset="69675.3683">31973 14511,'0'0,"25"-25,-1 25</inkml:trace>
  <inkml:trace contextRef="#ctx0" brushRef="#br0" timeOffset="69999.3169">32246 14387,'0'0,"24"0</inkml:trace>
  <inkml:trace contextRef="#ctx0" brushRef="#br0" timeOffset="70177.3148">32295 14362</inkml:trace>
  <inkml:trace contextRef="#ctx0" brushRef="#br0" timeOffset="70355.2554">32345 14362,'0'0,"25"0</inkml:trace>
  <inkml:trace contextRef="#ctx0" brushRef="#br0" timeOffset="70510.1626">32444 14362,'0'0</inkml:trace>
  <inkml:trace contextRef="#ctx0" brushRef="#br0" timeOffset="70693.0999">32494 14362</inkml:trace>
  <inkml:trace contextRef="#ctx0" brushRef="#br0" timeOffset="71181.6318">32717 14436</inkml:trace>
  <inkml:trace contextRef="#ctx0" brushRef="#br0" timeOffset="71374.5248">32742 14436</inkml:trace>
  <inkml:trace contextRef="#ctx0" brushRef="#br0" timeOffset="73792.668">29467 15701,'0'0</inkml:trace>
  <inkml:trace contextRef="#ctx0" brushRef="#br0" timeOffset="73950.6525">29815 15701</inkml:trace>
  <inkml:trace contextRef="#ctx0" brushRef="#br0" timeOffset="74094.798">30088 15701,'0'0</inkml:trace>
  <inkml:trace contextRef="#ctx0" brushRef="#br0" timeOffset="74266.7319">30212 15701,'24'0,"1"0,0 0,25 0</inkml:trace>
  <inkml:trace contextRef="#ctx0" brushRef="#br0" timeOffset="74420.7085">30559 15652,'25'0</inkml:trace>
  <inkml:trace contextRef="#ctx0" brushRef="#br0" timeOffset="74577.6184">30683 15627</inkml:trace>
  <inkml:trace contextRef="#ctx0" brushRef="#br0" timeOffset="74976.4693">30683 15627,'50'0,"-26"0,51 0,-50 0,24 0,26 0,-51 0,1 0,0 0</inkml:trace>
  <inkml:trace contextRef="#ctx0" brushRef="#br0" timeOffset="75577.6083">29716 16942</inkml:trace>
  <inkml:trace contextRef="#ctx0" brushRef="#br0" timeOffset="75735.6096">29988 16942,'0'0,"50"0,-25 0,24 0,-24 0</inkml:trace>
  <inkml:trace contextRef="#ctx0" brushRef="#br0" timeOffset="75898.6931">30311 16917</inkml:trace>
  <inkml:trace contextRef="#ctx0" brushRef="#br0" timeOffset="76196.8905">31080 16917,'0'0,"49"0</inkml:trace>
  <inkml:trace contextRef="#ctx0" brushRef="#br0" timeOffset="76328.0084">31129 16917</inkml:trace>
  <inkml:trace contextRef="#ctx0" brushRef="#br0" timeOffset="76484.9191">31129 16917</inkml:trace>
  <inkml:trace contextRef="#ctx0" brushRef="#br0" timeOffset="77049.1039">29666 18256,'25'0</inkml:trace>
  <inkml:trace contextRef="#ctx0" brushRef="#br0" timeOffset="77205.0165">30212 18256,'0'0,"24"0,1 0,0 0</inkml:trace>
  <inkml:trace contextRef="#ctx0" brushRef="#br0" timeOffset="77332.9471">30311 18157</inkml:trace>
  <inkml:trace contextRef="#ctx0" brushRef="#br0" timeOffset="77487.8523">30311 18157,'25'0,"49"0,0 0,1 0</inkml:trace>
  <inkml:trace contextRef="#ctx0" brushRef="#br0" timeOffset="77668.8361">30807 18157,'0'0,"25"0,0 0,24 0,-24-25,0 25,0 0</inkml:trace>
  <inkml:trace contextRef="#ctx0" brushRef="#br0" timeOffset="77913.695">31030 18107</inkml:trace>
  <inkml:trace contextRef="#ctx0" brushRef="#br0" timeOffset="78486.2037">31427 18107</inkml:trace>
  <inkml:trace contextRef="#ctx0" brushRef="#br0" timeOffset="83787.1555">27930 11063,'0'25,"0"-1,0 1,-25 25,0 24,0 1,25-26,0 1,0-25,0 0,0 24,0 1,0-25,25-1,0-24,-25 25,0 0,25-25,-1 25,1 24,0 1,0-50,-25 25,0 0,25-25,-25 49,24-49,-24 25,0 25,25-50,-25 24</inkml:trace>
  <inkml:trace contextRef="#ctx0" brushRef="#br0" timeOffset="84875.1616">27855 11757,'0'25,"25"0,25 0,-26 0,1-1,0 1,0 0,-25 25,49-26,-49 1,25-25,-25 25,25-25,0 25,0-25,-1 0,-24-25,0 0,0 0,0 1,0-1,0 0,0 0,0 0</inkml:trace>
  <inkml:trace contextRef="#ctx0" brushRef="#br0" timeOffset="90602.498">13642 7640,'0'25,"0"24,0 26,0 24,0-25,25 1,0-26,0 26,0-1,24 1,-24-26,0-24,-25 0,25-25,-25 25,24-25,1 24,0 1,0-25,24 0,26 0,-1 0,1 0,-26 0,26 0,-1 0,-49 0,0 0,0 0,24-25,-24 25,0 0,49-24,-49-1,25 0,-1 25,1-25,-25 0,-1 25,1 0,0 0,0 0,24 0,-24 0,0 0,0 0,0 0,-1 0,26 0,-25 0,0 0,-25-24,0-1,0 0,0 0,0-49,0-1,0-24,0-25,0 0,0-25,0 25,0 0,0 25,0 49,0 26,0-1,-50 25,25 0,-24 0,-26 0,-24-25,-25-25,-25-24,25 24,25 50,24-24,51-1,-26 25,25 0,-49 0,-1 0,26 0,-1 0,1 25,-1-25,0 24,1 1,24 0,-49 25,24-1,25 26,-49 24,24-25,25 1,1-26,-1 26,25-51,0 1,0 25,0-25,0 24,0 1,0-1,0 1,0 24,25 1,-25-25,49-1,-24-24,49 25,1-50,-1 0</inkml:trace>
  <inkml:trace contextRef="#ctx0" brushRef="#br0" timeOffset="93477.2062">15279 7144,'25'0,"0"0,0-25,24 25,26-25,49 0,-25-24,25-1,-25 1,-24 49,-1-25,1 0,-26 25,1-25,-25 25,-1 0,1 0,0 0,0 0,0 0,-1 0,1 0,0 0,0 0,0 0,-1 25,1 25,0-26,0 26,0 0,24-1,-24 1,0-25,0-25,-25 24,24-24,-24 25,25 0,-25 0,25 0,0 24,-25 1,0-1,0 1,25 24,0-24,-25 0,24 24,-24-24,0-26,0 1,0 25,0-25,0-1,-24-24,-1 0,25 25,-25-25,0 0,0 25,-24-25,-1 0,25 25,-24 0,24-25,-50 49,26-24,-26-25,26 50,-1-25,1-25,24 49,0-49,25 25,-25-25,25 25,-25 0,1-25,24 24,-50-24,50 25,-25 0,0 0,1-25,-1 0,0 25,0-25,0 0,1 0,24 24,-25-24,-25 25,25-25,1 0,-1 0,0 0,0 0,-24 0,24 0,0 0,0 0,0 0,0 0,1 0,-1 0,0 0,0-25,25 1,-25-1,1 25,-1-25,0 25,25-25,-25 25,0-25,1 25,-1-24,25-1</inkml:trace>
  <inkml:trace contextRef="#ctx0" brushRef="#br0" timeOffset="99278.4059">27037 11956,'0'0,"-25"0,-25 0,1 0,-26 0,26 0,-1 0,0 25,1-1,-50-24,49 25,25 0,-49 25,-1 24,51-24,-51 24,50 1,-49 24,24-25,25-24,-24 24,24-24,0-25,25 24,-25-49,1 25,24 49,0-24,0-25,0 0,-25 49,25-49</inkml:trace>
  <inkml:trace contextRef="#ctx0" brushRef="#br0" timeOffset="100141.5576">25846 12750,'0'24,"0"1,0 0,0 0,0 0,0-1,0 1,0 0,0 0,25-25,0 25,-25-1,24-24,1 0,0-24,0 24,0-25,24-25,-24 50,-25-25</inkml:trace>
  <inkml:trace contextRef="#ctx0" brushRef="#br0" timeOffset="101420.655">20712 11757,'0'0,"-25"0,-50 0,1 0,-50 0,-25 0,-49 75,-26-1,-24 50,25-25,0-24,0-1,99-24,-25 0,74-26,-24 1,50 25,24-1,0 1,0-25,25 24,0-24,0 0,0 0,0 0</inkml:trace>
  <inkml:trace contextRef="#ctx0" brushRef="#br0" timeOffset="102319.3521">18281 12576,'0'0,"0"25,0 0,0-1,0 1,0 0,25-25,-1 0,1 0,0 0,0 0,0 0,-1 0,1 0,-25-25,25 0,0 1,0 24,-1-25</inkml:trace>
  <inkml:trace contextRef="#ctx0" brushRef="#br0" timeOffset="105512.6414">22572 14461,'-25'0,"25"25,0 0,0 24,0-24,0 25,0-25,0-1,0 1,0 0,25 0,-25 0,25 24,-25-24,0 0,25-25,-25 25,24-1,1-24,0 0,25 0,-26 0,1 0</inkml:trace>
  <inkml:trace contextRef="#ctx0" brushRef="#br0" timeOffset="106217.9682">22473 14759,'0'-25,"49"25,-24 0,0-25,0 25</inkml:trace>
  <inkml:trace contextRef="#ctx0" brushRef="#br0" timeOffset="106715.8887">22845 14709,'0'25,"0"0,0 24,0 1,0 0,0-1,0-24,0 0,0 0,25-1</inkml:trace>
  <inkml:trace contextRef="#ctx0" brushRef="#br0" timeOffset="107586.073">22696 15528,'0'-25,"-25"25,25 25,0 24,0 1,0-25,0 0,0-1,0 26,0 0,25-26,-25 1,50 25,-26-25,1-25</inkml:trace>
  <inkml:trace contextRef="#ctx0" brushRef="#br0" timeOffset="108060.1536">22572 15776,'0'0,"25"0,0 0,-1 0,1 0</inkml:trace>
  <inkml:trace contextRef="#ctx0" brushRef="#br0" timeOffset="109470.2019">22820 15776,'25'0,"0"0,-1 0,1 0,-25 25,0-1,0 1,0 0,0 0,0 0,0-1,0 1,-25-25,25 25,25-25</inkml:trace>
  <inkml:trace contextRef="#ctx0" brushRef="#br0" timeOffset="111218.6005">22845 14833,'25'0,"-1"0,-24 25,0 0,0 0,0-1,0 1,0 0,0 0,0 0,25-25,0 0,0 0,0 0,-1 0,1 0,-25-25,0 0,0 0,0-24,0 24,0 0,0 0,0 0,0 1,-25 24,1-25,-1 25,0 0,25 25,-25-1,25 26,-25-25,25 0</inkml:trace>
  <inkml:trace contextRef="#ctx0" brushRef="#br0" timeOffset="113226.3159">22919 15801,'0'0,"0"24,0 1,0 0,0 0,0 0,-25-1,25 1,0 0,-24-25,24 50,-25-26,25 1,0 0,0 25,0-26,0 26,0-25,0-75,0 25,0 1,0-1,0-25,0 25,0-24,0 24,0 0,0 0,0 1</inkml:trace>
  <inkml:trace contextRef="#ctx0" brushRef="#br0" timeOffset="116249.0204">23490 13593,'0'50,"0"-26,0 1,0 0,0 0,0 0,24-25,1 0,0 0,0 0,0-25,-25-25,0 25,0 1,0-1,0 50,24-1,1 1,0-25,-25 25,50-25,-25 0,-1 0,-24-50,0 26,0-26,0 0,0 1,0 24,0 0,-24 25</inkml:trace>
  <inkml:trace contextRef="#ctx0" brushRef="#br0" timeOffset="117372.8398">23986 13667,'0'25,"0"0,0 0,0 0,0-1,0 1,25-25,-1 0,1 0,0 0,0-25,-25 1,0-1,0 0,-25 25,0 0,0 0,1 0</inkml:trace>
  <inkml:trace contextRef="#ctx0" brushRef="#br0" timeOffset="118828.795">24631 13568,'0'50,"0"-25,0-1,0 1,24-25,-24 25,25 0,0-25,0 0,0 0,-25-25,24 0,-24 0,0 1,25 24,0 24,0-24,0 0,-1 0,-24 25,0-74,0 24,0 0,0 0</inkml:trace>
  <inkml:trace contextRef="#ctx0" brushRef="#br0" timeOffset="119526.1784">25077 13643,'0'24,"0"1,0 0,0 0,0 0,0-1</inkml:trace>
  <inkml:trace contextRef="#ctx0" brushRef="#br0" timeOffset="120683.206">25524 13568,'0'25,"0"0,0 24,0-24,24-25,-24 25,25-25,0 0,0 0,0-25,-25 0,24-24,-24 24,25 25,-25 25,25-25,-25 25,25-25,0 0,-25-25,0-25,24 25,-24-24,0 24,0 0</inkml:trace>
  <inkml:trace contextRef="#ctx0" brushRef="#br0" timeOffset="122562.1813">25920 13593,'25'0,"0"0,0 0,0 0,-1 0,1 0,-25 25,0 0,0-1,0 1,0 0,0 0,0 0,-25-25,1 0,24 24,-25-24,50 0,-1 0,1 0,0 0,0 0,0 0,0 0</inkml:trace>
  <inkml:trace contextRef="#ctx0" brushRef="#br0" timeOffset="132939.7515">29145 13767,'25'0,"0"0,-1 24,1 1,0-25,0 0,-25-49,49-26,1 1,0-25,-1 49,-49 25,25 0,0 25,0 0</inkml:trace>
  <inkml:trace contextRef="#ctx0" brushRef="#br0" timeOffset="134067.4426">30757 13717,'25'0,"0"25,-25 0,25-25,0 0,24 0,-24 0,0-25,0 25,-25-50,24 25,1-24,0 24,0 0,-25 0,25 25</inkml:trace>
  <inkml:trace contextRef="#ctx0" brushRef="#br0" timeOffset="134825.3231">32345 14089,'0'0,"49"25,-24-25,50 0,-26 25</inkml:trace>
  <inkml:trace contextRef="#ctx0" brushRef="#br0" timeOffset="135833.3807">32394 14039,'25'0,"0"25,0-25,0 0,-1 0,1 0,0 0,0 0,0 0,-25-25,49-49,-24 49,-25-24,25 24,-25 0,0 0</inkml:trace>
  <inkml:trace contextRef="#ctx0" brushRef="#br0" timeOffset="136978.5192">29517 15230,'25'0,"25"0,-26 25,1-25,0 0,0 0,0-50,-25 25,24-24,1 49</inkml:trace>
  <inkml:trace contextRef="#ctx0" brushRef="#br0" timeOffset="137873.097">30187 15255,'25'0,"-1"0,-24 25,25-25,0 0,25 0,-50-25,24 25,1-50,25 1,-50 24,25 0,-1 0,-24 0,25 1,0-1,-25 0</inkml:trace>
  <inkml:trace contextRef="#ctx0" brushRef="#br0" timeOffset="143669.8981">23539 14511,'0'25,"0"24,0-24,-25 49,25 1,0-26,0-24,0 0,0 25,0-1,0-24,0 0,0 0,0-1,25 1,-25 0,0 25,0-26,0 1,0 25,0-25,0-1,25-24,0 0,0 0,24 0,-24 0,0 0,0 0,24 0,-24 0,0-24,25 24,-26 0,1 0,0 0,0-25,0 25,-1 0,1 0,0-25,0 25,0 0,-1 0,-24-25,0 0,0 1,25-1,-25 0,0 0,0-24,0-1,0 25,0 0,25-24,-25-1,0 1,0-1,0 25,0-24,0-1,0 25,0 0,0 1,0-1,-25 25,25-25,-49 0,-1 25,25 0,-24-25,24 25,-50 0,26-24,-1 24,25 0,-24 0,24 0,0 0,0 0,25 24,-25 1,1 25,24-25,0-1,-25 1</inkml:trace>
  <inkml:trace contextRef="#ctx0" brushRef="#br0" timeOffset="145840.0669">24556 14511,'0'0,"0"49,0 26,0-26,0 26,0-50,0 24,0-24,0 25,0-26,0 1,0 0,0 0,0 0,0-1,25-24,-25 25,25-25,-25 25,0 0,25-25,-1 0,1 0,0 0,0 25,24-25,-24 0,25 0,-25 0,24 0,1 0,-25 0,24 0,-24 0,0 0,0 0,24-25,-24 25,0-25,0 25,0 0,-1 0,-24-25,50 25,-25-25,0 25,-1-24,1 24,-25-25,0 0,0 0,25 25,-25-25,0-24,0-1,0 1,0 24,0 0,0 0,0-24,0-1,0 25,0 0,0 1,0-1,0 0,0 0,0 0,0 1,-50 24,26 0,-1 0,0 0,-49 0,49-25,-25 25,-24-25,-1 25,26 0,-26 0,26 0,-1 0,25 0,0 0,-24 0,-1 25,25-25,1 0,-1 25,0 24,0-24,0 0,1 49,24-49</inkml:trace>
  <inkml:trace contextRef="#ctx0" brushRef="#br0" timeOffset="148208.0934">25672 14436,'0'0,"0"50,0-25,0 24,0 26,0-50,0 24,25-24,-25 0,0 0,25 24,-25-24,25 0,-25 24,0-24,25-25,-25 25,0 0,0 0,0-1,24-24,-24 25,25 0,-25 0,25-25,0 0,0 0,-1 0,1 0,0 0,0-25,0 25,-1-25,1 25,0 0,0-25,0 25,24-24,-24 24,25 0,-1-25,-24 0,0 25,0 0,0 0,-1 0,1 0,0 0,0 0,0 0,-25-25,0 0,0 1,24-1,-24 0,0 0,0 0,0 1,0-26,0 25,0-24,0 24,0 0,0 0,0 0,0 1,0-1,0 0,0 0,-24 25,24-25,-25 25,0-24,0-1,25 0,-25 0,1 25,-1 0,-25-25,25 25,1 0,-26 0,0 0,26 0,-1 0,0 0,0 0,-25 0,26 25,-1 0,0 0,-49 0,49 24,-25-24,1 0,24-25</inkml:trace>
  <inkml:trace contextRef="#ctx0" brushRef="#br0" timeOffset="152655.3089">26789 14610,'24'0,"26"0,-25 0,0 0,-1-25,1 25,-25-25</inkml:trace>
  <inkml:trace contextRef="#ctx0" brushRef="#br0" timeOffset="153640.1282">26888 14684,'0'25,"25"-25,-1 0,1 0,0 0,0 0,0 0,-1 0</inkml:trace>
  <inkml:trace contextRef="#ctx0" brushRef="#br0" timeOffset="156136.5659">27285 14412,'0'24,"0"1,0 0,0 0,0 0,0-1,-25-24,25-24,0-1,0 0,0 0,0 0,0 1,25-1,-25 50,0-1,0 1,0 0,0 25,0-26,25-24,-25 25,0 0,0 0,24-25,-24 25,0-1,25 1,0 0,-25 0,0 0,0-1,0 1</inkml:trace>
  <inkml:trace contextRef="#ctx0" brushRef="#br0" timeOffset="157441.2698">27334 14883,'25'0,"0"0,0 0,0 0,-1 0,-24-25,25 25,0-25,-25 0,25 25</inkml:trace>
  <inkml:trace contextRef="#ctx0" brushRef="#br0" timeOffset="170103.1924">22919 15801,'0'49,"0"-24,0 0,0 0,0-1,0 1,0 0,0 0,0 0,0-1,0 1,0 0,0-50,0 0,0 1,0-26,0 25,0 0,0-24,0 24,0 50,0 0,0 24,0-24,0 25,0-26,0 1,0 0,0 0,0 0,0-1,0 1</inkml:trace>
  <inkml:trace contextRef="#ctx0" brushRef="#br0" timeOffset="173513.5425">23614 15726,'0'0,"0"25,0 0,0 24,0 1,0 24,-25-24,25 0,0-26,0 26,0-25,0 0,0-1,0 26,0-25,0 24,25-49,-25 25,0 0,0 0,0 0,0 0,0 24,24-49,-24 25,0 0,25-25,0 0,0 0,0 0,0 0,24 0,-24 0,0 0,0 0,-1 0,26 0,-25 0,24 0,1-25,-25 25,24 0,-24 0,0 0,0 0,0 0,-25-25,24 25,-24-25,25 1,0 24,0-25,-25 0,25 25,-25-25,24 0,-24 0,0 1,0-1,0 0,0-49,0 49,0-25,0 25,0-24,25-1,-25 25,0 1,0-1,25 25,-25-25,0 0,0 0,0 1,0-1,0 0,-25 25,25-25,-25 0,1 1,-1-1,0 0,0 25,0 0,1 0,-1 0,-25 0,25 0,25-25,-49 25,24 0,0 0,-24 25,24-25,0 25,-49 0,49-25,0 24,0-24,0 25,1-25,-1 0,0 0,0 0,-25 0,26 0,-1 0,0 0,0 0,25 25,-49-25,49 25,0 0,0-1</inkml:trace>
  <inkml:trace contextRef="#ctx0" brushRef="#br0" timeOffset="187609.4076">23787 12824,'0'0,"0"-25,-24 25,24 25,0 0,0 0,0-1,0 26,-25-25,25 0,0 24,0-24,0 0,-25 0,25-1</inkml:trace>
  <inkml:trace contextRef="#ctx0" brushRef="#br0" timeOffset="188558.7054">23614 12998,'0'0,"0"24,0 1,0 0,0 0,24-25,-24 25,25-25,-25 24,25 1,-25 0,25-25,-25-25,25 25,0-25,-1 25,-24-24,25 24,0 0,0 0,-25-25</inkml:trace>
  <inkml:trace contextRef="#ctx0" brushRef="#br0" timeOffset="194065.5709">23763 14759,'0'25,"0"-1,0 1,24 0,1-25,0-25,-25 0,25-24,0 49,-25-25,49-25,-24 26,-25-1,25 25,-25-25,25 25</inkml:trace>
  <inkml:trace contextRef="#ctx0" brushRef="#br0" timeOffset="195650.7982">23812 16123,'0'25,"0"0,0-1,0 1,0 0,25 0,-25 0,25-25,0 0,-1-25,1-25,25-24,-1-1,1 26,0-26,-26 51,1-1,0 25</inkml:trace>
  <inkml:trace contextRef="#ctx0" brushRef="#br0" timeOffset="198831.3347">24829 15850,'0'25,"0"0,-25 24,25 1,0-25,0 0,0 24,-25-24,25 0,0 24,0 1,0-25,0 0,0-1,0 1,0 0,0 0,0 0,0 0,0-1,0 1,0 0,0 0,25-25,0 0,25 0,-1 0,-24 0,0 0,0 0,0 0,-1 0,1 0,25 0,-25 0,-1 0,1 0,0 0,0 0,0 0,-1 0,1 0,0-25,0 25,-25-25,25 25,-1 0,26 0,-25-25,0 25,-1 0,1-24,-25-1,0 0,0 0,0-25,0 1,0 24,0 0,0-24,0 24,0 0,0 0,0-24,0-1,0 25,25 0,-25 1,0-1,25 0,-25 0,0-24,0-26,0 1,0 49,0-25,0 26,0-1,0 0,-25 25,0-25,0 25,1 0,-1 0,0 0,0 0,-24 0,-26 0,26 25,-26 0,26 24,-1-24,25 0,0-25,25 25,-24-25,-1 25,0-25,0 24,0-24,25 25,-25 25,25-25,0 24,0-24,0 25,0-26,0 1,0 0,0 0,0 0,0-1</inkml:trace>
  <inkml:trace contextRef="#ctx0" brushRef="#br0" timeOffset="201368.6156">25896 15726,'0'50,"0"-1,0 26,0-1,0 1,0-26,0 1,0-25,0-1,0 26,0-25,0 0,0-1,0 26,0-25,0 0,0 0,24-1,1-24,-25 25,25-25,0 0,0 0,-1 0,1 0,0 0,25 0,49-25,-49 25,24-49,50-1,-74 25,-1-24,26 49,-26-25,1 25,-25 0,-25-25,0-25,24 1,-24-1,0 1,0-1,0 0,0 1,0-1,0 1,0 24,0 0,0 0,0 0,0 1,-24 24,24-25,-25 25,25-25,0 0,0 0,-25 25,25-24,-25-1,25 0,-25 0,1 25,-1 0,0 0,0 0,0 0,-49 0,24 0,1 0,24 25,-25 0,26-25,-26 0,25 25,-74-1,49-24,1 50,-1-25,0-25,1 25,24-25,0 24,-24-24,24 0,25 25,-25 25,25-25,0-1</inkml:trace>
  <inkml:trace contextRef="#ctx0" brushRef="#br0" timeOffset="202366.4631">27161 15801,'0'0,"24"0,1 0,0 0,0 0</inkml:trace>
  <inkml:trace contextRef="#ctx0" brushRef="#br0" timeOffset="203175.303">27185 15925,'25'0,"0"0,0 0,0 0,0 0</inkml:trace>
  <inkml:trace contextRef="#ctx0" brushRef="#br0" timeOffset="205267.876">27508 15701,'0'50,"0"-25,-25-25,25 25,0-1,0 1,0 0,0-50,0-24,0 24,0 0,0-25,25 26,-25-1,0 74,0 26,0-26,0 1,0 0,25-26,-25 26,0-25,25-25,-25 49,0-24,24-25,-24 25,0 0,0 0,25-25,-25 24,-25-24,1 0,24 25,-25-25,50 0,49-25,-24 1,-26-1,51-25,-50 25</inkml:trace>
  <inkml:trace contextRef="#ctx0" brushRef="#br0" timeOffset="208944.2764">22547 17140,'0'0,"0"25,0 0,50-1,-25-24,24 25,1-25,-1 0,51 0,24-25,49 1,1-26,-1 25,-49 0,-24 25,-26 0,-49 0,0 0,0 0,24 0,26 0,49 0,74 0,50 0,-50 0,1 0,-25 0,-50 25,0 0,-25 0,0 0,25-25,-50 0,-24 0,-25 0,0 0,24-25,-24 0,-25-25,50 50,24 25,25 0,75-25,0 0,24 0,-49 0,0 0,-50 0,0 0,-49 0,-1 0</inkml:trace>
  <inkml:trace contextRef="#ctx0" brushRef="#br0" timeOffset="220645.9542">23192 15478,'0'25,"50"-25,-26 25,1-25,0 0,25 0,-26 0,1 0,0 0,0 0,0 0,24 0,-24 25,0-25,0 0,-1 24,1-24,0 0,0 0,0 25,0-25,24 25,-24-25</inkml:trace>
  <inkml:trace contextRef="#ctx0" brushRef="#br0" timeOffset="222892.1671">21257 14808,'-25'0,"25"25,0 0,0 0,0 0,0-1,25-24,0 0,0 0</inkml:trace>
  <inkml:trace contextRef="#ctx0" brushRef="#br0" timeOffset="224423.7248">23713 14833</inkml:trace>
  <inkml:trace contextRef="#ctx0" brushRef="#br0" timeOffset="227025.2428">23663 14808,'-25'0,"1"0,24 25,-25-25,25 25,0 0,0 0,0-1,0 1,25-25,-1 0,1 0,0 0,0 0,0 0,-25-25,0-24,0 24,0 0,0 0,-25 25</inkml:trace>
  <inkml:trace contextRef="#ctx0" brushRef="#br0" timeOffset="227797.9511">23887 15007,'24'0</inkml:trace>
  <inkml:trace contextRef="#ctx0" brushRef="#br0" timeOffset="230781.827">23911 14684,'-24'0,"48"0,1 0,-50 0,1 0,48 0,1 0,0 0,0 0,0 0,-75 0,0 25,26-25,-1 0,0 25,0-25,50 0,0 0,24 0,-24 0,0 0,0 0,0 0,-1-25,-24 0,25 25,0 0,-25-24,25 24,-25 24,0 1,0 0,0 0,0 0,0-1,0 1,0 0,0 0,0 0,0-1,0 1,0 0,0 0,0 0,0-1</inkml:trace>
  <inkml:trace contextRef="#ctx0" brushRef="#br0" timeOffset="233051.3025">23887 16272,'-25'0,"0"25,25-1,0 1,-25-25,25 25,0 0,0 0,0 0,25-25,0 0,-25-25,0 0,0 0,0 0,0 0,0 1,0-1,-25 25,25 25,0-1,0 1,0 0,0 0,25-25,0 0,-1 0,1 0,0 0,0 0,-25-25,0 0,0 0,0 1,-25-26,25 25,-50 25,26-25,-1 1,0 24,0 0,0 0,25 24,0 1,0 0,0 0,25 0</inkml:trace>
  <inkml:trace contextRef="#ctx0" brushRef="#br0" timeOffset="233596.2279">24135 16346</inkml:trace>
  <inkml:trace contextRef="#ctx0" brushRef="#br0" timeOffset="235209.9744">24135 16049,'24'0,"1"0,0 0,0 0,-25 24,0 1,0 0,0 0,0 0,0-1,25-24,-1 0,1 25,-25 0,0 0,0 0,0-1,0 1,0 0,-49-25,49 25,-25-25</inkml:trace>
  <inkml:trace contextRef="#ctx0" brushRef="#br0" timeOffset="245122.0771">23936 15032,'0'-25</inkml:trace>
  <inkml:trace contextRef="#ctx0" brushRef="#br0" timeOffset="249914.1458">24928 14660,'25'0,"-25"24,25-24,0 0,0 0,-1 0,1 0,0-24,-25-1,25 0,-25 0,25 25,-25-25,0 1,24 24</inkml:trace>
  <inkml:trace contextRef="#ctx0" brushRef="#br0" timeOffset="251122.0018">25127 15900,'0'25,"25"-25,-1 0,1-25,0 25,0-25,-25 0,25 0,-25 1,24-1,1 0,-25 0,0 0,0 1,25 24,-25-25</inkml:trace>
  <inkml:trace contextRef="#ctx0" brushRef="#br0" timeOffset="263974.6468">14386 14536,'0'-25,"-24"25,-1 0,0 0,0 0,0 0,1 0,24 25,0-1,0 1,0 0,0 25,24-26,1-24,0 0,0 0,-25-24,0-1,0-50,0 26,0-26,0 26,0-1,0 25,0-24,0 24,0 50,49 24,-49 26,25-1,0 1,0-1,-25 0,0-24,25 0,-25-26,25 1,-25 0,24-25</inkml:trace>
  <inkml:trace contextRef="#ctx0" brushRef="#br0" timeOffset="264789.4309">14659 14660,'0'24,"0"1,0 25,0-1,0 1,0 24,-24-49,24 0,0 0,0 0,24-25</inkml:trace>
  <inkml:trace contextRef="#ctx0" brushRef="#br0" timeOffset="266047.1183">14461 15627,'0'-50,"-25"50,0-24,0 24,25-25,-24 25,-1 0,0 0,0 0,0 0,1 74,24-49,0 25,0-1,0-24,24 25,1-26,0-24,0 0,0 0,-1 0,1 0,-25-24,25-51,0-49,0 25,-25 0,0 24,0 26,0-1,0 25,-25 25,0 0,25 25,0 0,0 24,0-24,25 0,-25 0,0 0,25 24,0 1,-25 0,24-1,1 26,0-51,-25 1,25 25,0-50,-1 0</inkml:trace>
  <inkml:trace contextRef="#ctx0" brushRef="#br0" timeOffset="267004.976">14759 15726,'24'0,"1"0,0 0,-25 25,0 25,0-1,0 1,0-1,0-24,0 0,0 25,25-50,0 0,24 0,-24 0</inkml:trace>
  <inkml:trace contextRef="#ctx0" brushRef="#br0" timeOffset="268172.9978">14486 16520,'0'-25,"0"0,-25 25,25-24,-25 24,25-25,-25 25,0 0,1 0,24 25,0 24,0-24,0 0,0 24,0-24,0 0,0 0,24-25,26 0,0 0,-50-25,25-25,-25 26,0-26,0-24,0 24,0 0,0 25,0-24,-25 24,25 0,-25 0,0 25,25 25,0 0,0 25,50 24,-50 1,49-51,-24 26,0-25,-25 24,25-24,0 0,-25 49,0-49</inkml:trace>
  <inkml:trace contextRef="#ctx0" brushRef="#br0" timeOffset="269116.1366">14833 16669,'0'0,"0"25,0-1,0 1,0 25,0-25,25-25,0 0,-1 0,-24 24,0 1,0 0,0 0,0 0,0-1,0 1,0 0,-24 0,-1 0,0-25,0 0</inkml:trace>
  <inkml:trace contextRef="#ctx0" brushRef="#br0" timeOffset="270414.6486">14635 17388,'-25'0,"0"0,-25 0,26 0,-1 0,-25 0,25 0,25 25,0 0,0-1,0 1,25-25,25 25,-25-25,-1 0,1 0,0-25,0-49,-25 24,0 1,0 24,0-25,0 1,0 24,0 0,-25 0,25 0,-25 1,0 24,25 74,25 0,-25 1,25-1,25 1,-50-26,0 1,24-25,1 0,0-25</inkml:trace>
  <inkml:trace contextRef="#ctx0" brushRef="#br0" timeOffset="271595.1819">14808 17462,'0'25,"0"25,0 24,-25-24,25-25,0 0,25-25,0 0,0 0,0 0,-1 0,1 0,-25-25,25 0,-25 0,0 0,0 75,0-25,0 24,-25 26,25-26,0 1,0 0,0-26,0 1,-25-25,25 25,-24 0</inkml:trace>
  <inkml:trace contextRef="#ctx0" brushRef="#br0" timeOffset="273799.025">16470 13246,'0'-25,"-25"25,25 25,-25 0,-24 24,49 26,-25-26,0 1,0 24,25-24,0-1,0 1,0 0,0-26,25 1,0-25,0 0,0 0,-1 0,1 0,0 0,0 0,24 0,-24 0</inkml:trace>
  <inkml:trace contextRef="#ctx0" brushRef="#br0" timeOffset="274378.825">16197 13593,'0'-25,"25"25,0 0,0 0,24 0,-24-25,0 25,0 0,-1 0</inkml:trace>
  <inkml:trace contextRef="#ctx0" brushRef="#br0" timeOffset="275776.0738">16693 13692,'0'25,"0"0,0 0,0-1,0 1,25-25,0 0,0 0,-1 0,-24-25,0 1,0-1,0 0,0 0,-24 25,-1 0,0 0,0 0,25 25</inkml:trace>
  <inkml:trace contextRef="#ctx0" brushRef="#br0" timeOffset="277129.7775">18554 13122,'-25'0,"25"24,0 51,-25-1,-25 26,50-26,-24 0,24 1,0-50,0 24,0-24,24-25,1 0,0 0,0 25,0-25,-1 0,1 0,0 0,0 0</inkml:trace>
  <inkml:trace contextRef="#ctx0" brushRef="#br0" timeOffset="277634.8712">18306 13568,'49'0,"1"-25,-1 25,-24-24,25 24,-25 0</inkml:trace>
  <inkml:trace contextRef="#ctx0" brushRef="#br0" timeOffset="278307.9761">18727 13593,'0'0,"0"25,0 0,0-1,0 1,0 0,0 0,0 0,0-1,0 1,25 0,-25 0,0 0,0-1,0 1</inkml:trace>
  <inkml:trace contextRef="#ctx0" brushRef="#br0" timeOffset="290826.1513">15875 14461,'0'25,"0"49,0-24,0 0,0 24,0-24,0-1,0 1,0-25,0-1,-25 26,25-25,0 0,0-1,25-24,0 25,49 0,0-25,26 0,-1 0,-25 0,-24 0,24 0,-24 0,-1 0,-24 25,0-25,0 25,0-25,-1 0,1 0,25 0,24 0,26 0,-26-25,-24 0,-1 25,-24 0,-25-25,0 0,0 1,0-26,0 0,0-24,0 24,0 1,0 24,0 0,0-24,0 24,25 0,-50 0,25 0,0 1,0-1,-25 25,25-25,0 0,0 0,0 1,-25 24,25-25,-24 0,-1 0,0 0,0 25,0 0,1 0,-1 0,-25 0,25 0,-24 0,24 0,0 0,0 0,0 0,-24 25,-1-25,-24 0,24 0,-24 0,24-50,-24 50,24-24,1 24,24 0,0 0,0 0,0 0,1 24,24 1,0 25,0 0,0-26,0 26,0-25,0 24,-25-24,25 0</inkml:trace>
  <inkml:trace contextRef="#ctx0" brushRef="#br0" timeOffset="293543.4783">17809 14387,'0'-25,"0"75,0-1,0 1,0-1,0 26,-24 24,24-25,0 1,0-1,-25 1,25-51,0 1,49 0,26-25,-1 0,50 0,0 0,50 0,-25 0,-50 0,-25 0,-24 0,-25 0,0 0,-1 0,51 0,-1 0,25 0,26-25,-26-49,-25 24,-24 25,-1 1,-49-51,0 26,25-26,-25 1,0 24,0 1,0-1,0 25,0 0,0-24,0 24,0 0,0 0,0 0,-25 25,-24 0,-50 0,-1 0,26 0,-25 0,-1 0,-24 25,25 0,0-25,25 25,-1-25,26 0,24 0,-25 0,1 0,-1 0,-24 0,-1 0,1 0,-1 0,50 0,1 0,-1 0,0 0</inkml:trace>
  <inkml:trace contextRef="#ctx0" brushRef="#br0" timeOffset="294429.3599">19943 14635,'24'0,"1"0,0 0,0 0,24 0,-24 0,0 0</inkml:trace>
  <inkml:trace contextRef="#ctx0" brushRef="#br0" timeOffset="295032.1012">19943 14709,'24'0,"1"0,0 0,25 0,-26 0,1 0,-25-25</inkml:trace>
  <inkml:trace contextRef="#ctx0" brushRef="#br0" timeOffset="296896.31">20538 14362,'0'0,"0"-25,0 50,0 0,0 0,0-1,0 1,0 0,0 0,0-75,0 25,25 1,-25-26,0 0,0 25,25 1,-25-1,24 25,-24 25,25-25,-25 24,0 1,25 0,-25 0,25 25,-25-1,0-24,0 0,0 24,25-24,-25 0,0 0,24 0,-24-1,0 1,0 0,0 0</inkml:trace>
  <inkml:trace contextRef="#ctx0" brushRef="#br0" timeOffset="297644.4674">20662 14784,'25'0,"0"-25,-1 25,1 0,-25-25,25 25,0-25</inkml:trace>
  <inkml:trace contextRef="#ctx0" brushRef="#br0" timeOffset="303057.2217">15924 15404,'0'25,"0"-1,0 26,0 24,0-24,0 0,0-1,0-24,0 49,0-49,0 0,0 0,0 0,0-1,0 1,0 25,0-25,0-1,25 26,-25-25,0 0,25-1,-25 1,25-25,-25 25,25-25,-1 0,1 0,25 0,24 0,-24 0,-1 0,26 0,-26 0,1 0,-25 0,49 0,-49-25,0 25,0 0,-25-25,24 25,26 0,0 25,-1-25,26 0,-26 0,1 0,-25 0,24 0,-49-25,25 25,-25-24,0-1,25 0,-25 0,0 0,25 1,-25-1,0 0,0 0,25 0,-1 1,-24-51,0 50,25-24,-25 24,25-49,0 24,-25 0,0 1,0 24,0 0,-25 25,0 0,-49 0,49 0,-25 0,26 0,-51-25,1 25,-26 0,1 0,0 0,0 0,0 0,-25 25,49 0,26-25,-1 0,0 25,1-25,-1 25,1-25,24 0,0 0,0 0,0 0,1 24</inkml:trace>
  <inkml:trace contextRef="#ctx0" brushRef="#br0" timeOffset="305140.1582">18033 15701,'0'0,"-25"-24,0-1,0 0,0 25,25-25,-24 25,24 50,0-1,0 26,0-1,0 1,0-1,0-24,0-1,0 1,0-25,0 24,0-24,0 0,0 0,0-1,0 1,24-25,1 0,25 0,0 0,-1 0,50 0,-24 0,74 0,-75 0,25 0,-24 0,-26 0,1 0,-1 0,1 0,-25 0,24-25,-24 25,50 0,-51-24,26 24,-25 0,25-25,-50 0,24 25,1-25,0 25,0 0,0-25,-1 25,1 0,0-24,-25-1,25 25,-25-25,25-49,-25 24,0 0,0 1,0-1,0 1,0-1,0-24,0 24,0 25,0 0,0 1,0-1,0 0,0-25,0 26,-25 24,0 0,0 24,-24-24,24 25,-74 25,49-50,-25 49,1-24,-25-25,-25 25,25-25,-1 0,26 0,24 0,1 0,-1 0,1 0,-26 0,26 0,-1 25,25 0,-24-1</inkml:trace>
  <inkml:trace contextRef="#ctx0" brushRef="#br0" timeOffset="306019.9095">16371 16892,'0'25,"0"0,0 24,0-24</inkml:trace>
  <inkml:trace contextRef="#ctx0" brushRef="#br0" timeOffset="306260.0409">16371 17338,'0'0,"0"25,0 25,-25-50,25 25,0 24,0-24,0 0</inkml:trace>
  <inkml:trace contextRef="#ctx0" brushRef="#br0" timeOffset="306477.9791">16346 17562,'25'0,"0"0,24 0,26-25</inkml:trace>
  <inkml:trace contextRef="#ctx0" brushRef="#br0" timeOffset="307072.3776">18529 16818,'0'24,"0"1,0 25,0 24</inkml:trace>
  <inkml:trace contextRef="#ctx0" brushRef="#br0" timeOffset="307253.3676">18554 17363,'0'0</inkml:trace>
  <inkml:trace contextRef="#ctx0" brushRef="#br0" timeOffset="307399.2829">18554 17363</inkml:trace>
  <inkml:trace contextRef="#ctx0" brushRef="#br0" timeOffset="314586.6756">22373 14387,'25'0,"0"0,0 0,0 0,-25-25,24 0,-24-25,50-24,-25 24,0 1,0 24,-25 0</inkml:trace>
  <inkml:trace contextRef="#ctx0" brushRef="#br0" timeOffset="357519.2144">18058 12229,'0'0,"-25"-50,25 25,0 0,-25-49,25 24,0-24,0 24,0 1,0-26,25 1,24-25,51 0,48-50,76-25,48-49,76-50,-75 124,24 0,-98 75,-26 24,-49 50,-49 0,-50 50,24-50,75-25,75-49,247-75,298-74,100 74,73 0,-222 75,-199 49,-124 25,-124 0,-99 0,-124 25,49-25,25 24,100 1,98 0,75 25,0 24,-74 0,-75 1,-99 24,-74 0,-50-49,0 49,0-74,50 49,98 1,1 24,0 25,0-25,0 50,-50 0,-49-25,-1-25,1-49,-50 24,49-49,1 0,24 49,26 1,-26 24,25 0,0-25,1 50,-51-49,1-1,-25-24,0-25,-50-25,0 0</inkml:trace>
  <inkml:trace contextRef="#ctx0" brushRef="#br0" timeOffset="358476.9798">29219 11832,'25'0,"25"25,-1 24,1 1,0-1,-26-24,26 25,-25-50,-25 25,25-25,0 24,-1 1,1-25,0 25,0-25,-25-50,0 1,0-1,0 1,0 24,0-25,0 25,0 1,0-1</inkml:trace>
  <inkml:trace contextRef="#ctx0" brushRef="#br0" timeOffset="364281.2699">29046 12179,'0'0,"-25"0,0-25</inkml:trace>
  <inkml:trace contextRef="#ctx0" brushRef="#br0" timeOffset="365181.5275">28996 12154,'-25'0,"-24"0,-26-25,1-24,-75-50,-24-1,-26 1,25 25,1-1,-1 26,1-1,24 1,0 49,0-25,25 25,-50-25,1 25,24 25,0 24,25 26,25-50,24 24,26-24,-1-25,50 25,-25-25,1 0,-1 25,0-25,0 0,-24 24,24-24,0 0</inkml:trace>
  <inkml:trace contextRef="#ctx0" brushRef="#br0" timeOffset="366196.3977">25796 11410,'0'25,"0"0,0 24,0-24,0 0,-24 25,-1-26,0 1,25 25,-25-25,0-1,1 1,24 0,0 0,49-25,-24 0,25 0,-1 0,-24 0,25 0,-26 25,26-1,-25-24,-25 25</inkml:trace>
  <inkml:trace contextRef="#ctx0" brushRef="#br0" timeOffset="368452.314">28500 11708,'-49'0,"24"-50,-50 25,-123-99,-1-49,-49-26,-173-24,49 74,-75 50,-24 0,74 99,25 0,74 0,75 0,74 25,75-1,49 1,25 0,-25-25,-49 25,-25-25,-100 25,-74-25,-49 24,-50-24,25 25,49 0,0 0,25 49,100-49,24 0,124-25,0 25,-49 24,-25 26,-149 24,0 0,-149 50,49-25,51-50,49 1,99-26,75-24,24-25,25 0,0 0,-24 0,24 0,0 0,0 0,0 25,1 0,-1 24,-25-24,1 25,24-25,0-1,0 26,0-50,25 25,-24 0,24-1,0 51,-25-25,0-1,25-24,0 0,0 0,0-50</inkml:trace>
  <inkml:trace contextRef="#ctx0" brushRef="#br0" timeOffset="369201.6735">18678 12105,'0'24,"0"26,0 0,0 24,0-24,0-1,24-49,1-24,25-1,-25 0,24-25,-24 26,0 24,-25-25</inkml:trace>
  <inkml:trace contextRef="#ctx0" brushRef="#br0" timeOffset="371125.1324">18554 11410,'0'0,"0"-74,49 24,-24 25,0-24,49-26,50-24,-25 25,100-100,74 0,198-74,25-24,174-51,-50 50,-50 50,51 25,-225 123,-24 1,-49 49,-75 25,-124 0,-74 0,-1 25,-49-1,25-24,74 0,25 0,149 0,50 0,49 0,74 25,-49 25,-149 49,-50-24,-123-1,-26-24,-49-26,0 1,0 25,0-25,25 24,50 50,74-49,24 99,50-25,25 74,-24 1,-51-50,-49-1,-49-73,-75-1,25-24,-25 24,0-24,74 24,75 25,0 1,74 49,-25-50,26 25,-51-25,-74-49,-49-1,-25-49,-25-25</inkml:trace>
  <inkml:trace contextRef="#ctx0" brushRef="#br0" timeOffset="371816.0954">29517 11733,'25'0,"74"0,-49 24,49 26,-25-25,26 24,-51-24,1-25,-25 0,-25-25,0-49,0 0,0-1,0 1,0 24,0 25</inkml:trace>
  <inkml:trace contextRef="#ctx0" brushRef="#br0" timeOffset="374971.3396">24680 17934,'25'0,"0"0,0 25,-1-25,1 0,0 0,0 0,0-25,49-50,1-49,-1 50,0-25,-49 49,25 0</inkml:trace>
  <inkml:trace contextRef="#ctx0" brushRef="#br0" timeOffset="376374.6388">17041 18355,'0'25,"0"0,0 0,24 0,1-25,0 0,0 24,0-24,-1 0,26 0,-25-74,24-25,26-25,-50 25,24-25,1 74,-25 25,-1 0</inkml:trace>
  <inkml:trace contextRef="#ctx0" brushRef="#br0" timeOffset="773885.915">16346 14610,'-25'0,"25"25,0 0,50-25,24 0,1 0,-51 0,-48 24,-26 26,25-50,-49 0,24 0,25 0,-24 0,24 0,0 0,25-25,0 0,0-24,25 24,0 0,24 0,1 1,0-1,-1 25,1 0,-1 0,-24 0,0 25,-25-1,0 1,0 0,0 0,0 0,0-1,-25 1,-24-25,24 0,25-25,25 25,24 0,1 0,-1 0,-24 0,0 0,-25 25,0 25,-50 24,1 1,-50-26,-1-24,26-25,49 0,-49-50,74-24,0 24,0 1,0 24,0-25,0 26,49-26,26 50,-1 0,25 0,-49 0,0 0,-26 50,-24-1,0 1,0-25,-24 24,-1-49,0 25,0-25,-24 0,24-50,25 1,0 24,0-25,0 26,49 24,-24 0,0 0,-75 0,26-25,-1 0</inkml:trace>
  <inkml:trace contextRef="#ctx0" brushRef="#br0" timeOffset="775173.6716">12973 14660,'0'-25,"49"25,1 0,49-25,25 0,-49 25,-1-25,-24 25,-1 0,-24 0,0 0,24 0,-24 0,0 0</inkml:trace>
  <inkml:trace contextRef="#ctx0" brushRef="#br0" timeOffset="775958.5889">13568 14461,'25'0,"0"0,-1 0,1 0,0 25,-25 0,25-25,0 0,-25 25,0-1,-25-24,0 50,0-50,0 25,25 0</inkml:trace>
  <inkml:trace contextRef="#ctx0" brushRef="#br0" timeOffset="777299.4485">16371 12278,'0'25,"0"25,0 24,0 1,0-1,0-49,0 0,0-1,0 1,25-25</inkml:trace>
  <inkml:trace contextRef="#ctx0" brushRef="#br0" timeOffset="778043.1101">16296 12526,'0'25,"25"0,-25 0,0 0,25-25,-25 24,25-24,0 0,-25 25,24-25,1-25,-25-24,0 24</inkml:trace>
  <inkml:trace contextRef="#ctx0" brushRef="#br0" timeOffset="781954.8594">16346 15900,'0'0,"0"49,0 1,0 0,0-26,0 1,25-25,49 0,25-49,-24-1,-1-24,1 24,-75 0,24 50,1-24,-25-1,0 0,-25-25,-24 26,-26-26,26 50,24-25,-25 25,26 0,-26 0,25 0,0 25,1 25,-26-1,50 1,-25-25,25-1,0 1,0 0,25 0,25-25</inkml:trace>
  <inkml:trace contextRef="#ctx0" brushRef="#br0" timeOffset="782963.6204">16470 16545,'0'0,"-25"0,0 0,1 0,-1 0,0 25,25-1,-25 26,25 0,-25-26,25 26,0-25,25 0,-25-1,50 1,-25 0,-1 0,26 0,-25-1,0-24,24 0,-24 0,0-24,0-1,24-25,-49-24,50-50,-25-25,-25 50,24-1,-24 51,0 24,0 0,0 0,0 1,-49-1,-1 25,1-25,-1 25,0 0,-49 0</inkml:trace>
  <inkml:trace contextRef="#ctx0" brushRef="#br0" timeOffset="784103.7327">16569 17264,'-25'0,"1"25,-1-25,-25 49,1 1,-1 0,0 49,26-49,-1-1,25 1,0-1,0 1,49 0,1-50,0 24,24-24,-24 0,49-24,0-51,-25 50,-24-49,0 49,-25-24,-25 24,0-25,0 0,0 1,0-26,-50 1,25 24,-49 26,49-26,-25 25,1 25,-26 0,50 0,1 0,-1 0,-25 0,25 0,25 50,-24-50,24 49</inkml:trace>
  <inkml:trace contextRef="#ctx0" brushRef="#br0" timeOffset="786991.7993">18678 14287,'-25'50,"25"-25,-25 25,25-1,-25 26,25-26,0 26,0-26,0 26,25-26,0-24,24 0,1-25,-25 0,0 0,-1-50,1 1,0 24,0-25,0-24,-25-1,0 1,0 24,0 1,0 24,0-25,0 25,0 1,-50 24,25 0,0 0,1 0,-1 0,0 0</inkml:trace>
  <inkml:trace contextRef="#ctx0" brushRef="#br0" timeOffset="788445.7262">18628 15553,'0'0,"0"74,0-49,0 0,0-1,0 1,0 0,25 0,0 0,-1-1,1 1,0-25,0 0,0 0,-1 0,1 0,0 0,-25-49,0 24,0 0,0 0,0-24,-25 24,-24 0,24 0,-25 0,25 25,-24 0,24 0,0 0,-24 50,-1-25,25 0,-24-1,49 1,0 0,0 0,0 0,0-1,0 51,0-1,0 1,24 49,1-50</inkml:trace>
  <inkml:trace contextRef="#ctx0" brushRef="#br0" timeOffset="789399.7661">18554 16818,'0'0,"-25"0,25 24,0 1,0 0,0 0,25 24,-1-24,1 0,25 0,-1-25,-24 0,25 0,-1 0,1 0,0-75,24 26,-24-50,-1 24,-24 26,-25-1,0 0,0-24,0 49,-50-24,1-1,-26 50,1-25,0 25,24 0,-24 0,-26 25,76 25,-26-1,25-24,0 25,1 24,24-49,0 49,0-24,0 24</inkml:trace>
  <inkml:trace contextRef="#ctx0" brushRef="#br0" timeOffset="790094.0774">18727 17413,'-25'0,"-24"49,24 26,0 49,25-25,0 0,0-24,0-26,0 1,25-50,25-25,-1-24,-24-26,25-49</inkml:trace>
  <inkml:trace contextRef="#ctx0" brushRef="#br0" timeOffset="1.05746E6">24110 14709,'0'0,"0"99,0-49,0 24,0-49,-25-25,-25 0,1 0,-1-25,25 25,25 25,-24 0,-26 0,25 24,0-24,-24-25,24 0,25-25,0-24,0-1,0 25,25 1,-25-1,25 0,24 25,-24 0,0 0,0 0,-1 25,-24 24,0-24,0 0,-24 0,-1-25,-25 25,1-25,24 0,0 0,25-25,0-50,0 51,25-26,49 50,-49 0,0 0,0 25,-25 0,0 49,0-49,0 24,-50-49,25 25,-24-25,24 0,-25-49,50-1,0 0,0 1,25-1,0 1,24 24,1 25,-25 0,0 0,-1 49,-24 1,0 24,0-49,0 0,-24-25,24-25,0 0,0 1,0-1,24 25,1 0</inkml:trace>
  <inkml:trace contextRef="#ctx0" brushRef="#br0" timeOffset="1.05887E6">23763 12626,'0'0,"-25"0,50 24,-1 26,-24 0,0-26,0 26,0-25,0 0,0-1,0 1,0 0,0 0,0 0,25-1,0 1,-25 0,0 0,-25-25,0 0</inkml:trace>
  <inkml:trace contextRef="#ctx0" brushRef="#br0" timeOffset="1.05963E6">23589 13022,'25'0,"-1"50,1-50,0 50,0-50,-25 24,25 1,0-25,-1 0,1-25,-25 1,25-1,0 0,0 0,-25 0,24 25,-24-24,25 24,0-25,0 25</inkml:trace>
  <inkml:trace contextRef="#ctx0" brushRef="#br0" timeOffset="1.06072E6">21654 14932,'50'0,"-1"0,1 0,0 0,-1 0,1 0,-1-24,1 24,-25 0,0-25,-1 25,1 0</inkml:trace>
  <inkml:trace contextRef="#ctx0" brushRef="#br0" timeOffset="1.06157E6">21977 14808,'49'0,"-49"25,25 0,0-25,0 0,-25 25,24-25,1 0,-25 25,0-1,-25 1,-24 25,-26-1,26 1,-1 24,1-24,24-25,25 0,0-1</inkml:trace>
  <inkml:trace contextRef="#ctx0" brushRef="#br0" timeOffset="1.06452E6">24085 15999,'0'0,"-25"0,0 0,1 25,-1 24,25 1,0-25,-25 24,25-24,0 0,0 0,25-25,0 25,-1-25,1 24,25-24,-25 0,-1 0,1 0,0 0,0 0,-25-24,25 24,-25-25,0 0,0 0,-25-24,-25 49,1-50,24 50,0 0,0 0,25 74,0-24,0 0,0-26,0 26,0-25,0 0,0-50,0 0,0 0,-25-24,25-1,0 0,0 26,25 24</inkml:trace>
  <inkml:trace contextRef="#ctx0" brushRef="#br0" timeOffset="1.06668E6">24953 14610,'0'50,"0"-26,0 26,25-50,25 0,-50-25,24 25</inkml:trace>
  <inkml:trace contextRef="#ctx0" brushRef="#br0" timeOffset="1.06746E6">25821 14759,'25'0,"-25"-25,25 25</inkml:trace>
  <inkml:trace contextRef="#ctx0" brushRef="#br0" timeOffset="1.06778E6">26044 14660,'25'0,"-25"24,25-24</inkml:trace>
  <inkml:trace contextRef="#ctx0" brushRef="#br0" timeOffset="1.06868E6">25325 15850,'0'25,"0"0,0 0,0-1,25-24</inkml:trace>
  <inkml:trace contextRef="#ctx0" brushRef="#br0" timeOffset="1.06892E6">26218 15875</inkml:trace>
  <inkml:trace contextRef="#ctx0" brushRef="#br0" timeOffset="1.07473E6">19943 13246,'-25'0,"0"-25,0 25,-24 0,24 0,-25 0,25-25</inkml:trace>
  <inkml:trace contextRef="#ctx0" brushRef="#br0" timeOffset="1.07526E6">19670 13171,'0'0,"0"-25,0-24,25-1,24 25,26-24,49-1,49-74,26 25,98 0,-98 24,-26 26,-24 24,-74 25,-1 0,0 0,1 74,24 1,-49-26,-1-24,1 50,-50-51,25 1,0 0,-25 0,0 0,49-1,-49 1,25-25,-25 25,25-25,-25 25,25 0,-25-1,24 1</inkml:trace>
  <inkml:trace contextRef="#ctx0" brushRef="#br0" timeOffset="1.07853E6">20860 12526,'-24'25,"-1"-25,-50 0,1 0,-25 0,-75-25,0-74,-24-25,0 25,24-25,-24-25,98 50,26 0,24 49,50-24,0 24,0 0,50 1,124-100,173-124,248-198,25 24,50 75,-100 75,-148 24,-99 49,-100 125,-50 0,-49 49,-49 26,-50-1,-1 25,1 0,50 0,74 0,148-99,150 24,198-49,-50 0,-173 75,-100 24,-124 25,-98 0,-76 0,26 25,24-1,75 51,99 24,50 50,74 24,-99 1,-25-75,-99 25,-75-49,-24-26,-50-24,0 25,0 24,0 50,25 50,-1 24,1 26,0-100,0 24,0-73,24-50,-24 49,0-49,0 0,-1 24,1-24,0 0,25 0,-26-1,1 1,0 0,0 0,-25 0,0-1,0 1,0 0,49-25,26 50,-25-26,74 26,0 0,-25-1,25-24,-50 25,-24-25,24-1,-49 26,0-25,24 24,-24-24,-25 0,25 0,0-25,-25 25,25-1,-1 51,1-50,25 24,-25 1,-1-25,1 24,-25 1,25-1,-25 1,0-25,0 24,0 1,0-25,-25-25</inkml:trace>
  <inkml:trace contextRef="#ctx0" brushRef="#br0" timeOffset="1.07941E6">30484 11906,'50'0,"-25"0,24 50,-24-25,0-1,0 1,-25 0,25-25,0 0,-1 0,1 0,-25-25,25 25,-25-25,25 25,-25-24,0-1,0 0,0-25,0 26,25 24,-25-25,24 25,-24-25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41:04.637"/>
    </inkml:context>
    <inkml:brush xml:id="br0">
      <inkml:brushProperty name="width" value="0.05292" units="cm"/>
      <inkml:brushProperty name="height" value="0.05292" units="cm"/>
      <inkml:brushProperty name="color" value="#FF0000"/>
    </inkml:brush>
  </inkml:definitions>
  <inkml:trace contextRef="#ctx0" brushRef="#br0">30460 12526,'0'0,"49"0,-24 0,25 0,24 0,-24 0,24 0,1 0,-1 0,0 0,26 0,-51 0,1 0,-25 0,24 0,-49-24,25 24,25 0,-1 0,1 0,24 0,1 0,-26 0,1 0,-1 0,26 24,-50-24,0 0,-1 0,26 25</inkml:trace>
  <inkml:trace contextRef="#ctx0" brushRef="#br0" timeOffset="2208.1741">32122 11534,'-25'0,"0"50,25-25,-25 24,25 1,0-25,0-1</inkml:trace>
  <inkml:trace contextRef="#ctx0" brushRef="#br0" timeOffset="2885.1328">31948 11708,'25'25,"0"-1,-1-24,1 0,0 0,0 0,-25-24</inkml:trace>
  <inkml:trace contextRef="#ctx0" brushRef="#br0" timeOffset="5348.578">32345 11336,'25'0,"24"0,-24 0,25 0,-26 0,1 0,0 0,25 0,-26 25,-24-1,0 1,0 0,0 0,0 24,-24-49,-1 25,0 0,0 0,25 0,-25-1,1-24,24 25,-25-25,25 25,25-25,-1 0,1 0,25 0,-25 0,-1 0,1 0,0 0,0 0,0 0,-1 0,-24-25,25 25</inkml:trace>
  <inkml:trace contextRef="#ctx0" brushRef="#br0" timeOffset="10845.2723">30683 11286,'-25'0,"25"25,-25 0,25 0,0-1,0 1,0 0,0 25,25-50,-25 24,25-24,0 0,0 0,-1 0,1 0,0 0,0 0,0 0,-1 0,-24-24,0-1,0 0,0 0,0 0,0 1,-24-1,-1 25,0 0,0 0,25-25,-49 25,49-25,-25 25,25 25</inkml:trace>
  <inkml:trace contextRef="#ctx0" brushRef="#br0" timeOffset="11819.079">31105 11137,'0'25,"0"0,0 25,0-26,0 26,0-25,0 24,0 26,0-50,0-1,0 1,0 25,-25-25,25-1,-25 1</inkml:trace>
  <inkml:trace contextRef="#ctx0" brushRef="#br0" timeOffset="13266.0673">31303 11534,'0'25,"0"0,0 0,0-1,0-48,0-1,25 0,-25 0,25-24,-25-26,24 50,1-24,-25 24,0 0,25 75,-25-1,25 1,-25 24,0-24,0 0,0-26,0 26,0-25,0 0,25-25</inkml:trace>
  <inkml:trace contextRef="#ctx0" brushRef="#br0" timeOffset="13771.8529">31427 11757,'25'0,"0"0,-1 0,1 0</inkml:trace>
  <inkml:trace contextRef="#ctx0" brushRef="#br0" timeOffset="14908.5495">31452 11782,'25'0,"-1"0,1 0,0 0</inkml:trace>
  <inkml:trace contextRef="#ctx0" brushRef="#br0" timeOffset="16961.7215">31154 11063,'0'49,"-25"-24,1 25,24 0,0-1,0-24,0 25,0-26,0 26,0-25,-25 24,25 1,0-25,-25 24,25-24,0 25,0-25,0-1,0 1,0 25,-25-25,25-1,0 1,0 0,0 0,-25 0,25-1,-24-24,24 25</inkml:trace>
  <inkml:trace contextRef="#ctx0" brushRef="#br0" timeOffset="18745.1823">31353 11757,'24'0,"1"0,0 0,0 0,0 0,-1 0</inkml:trace>
  <inkml:trace contextRef="#ctx0" brushRef="#br0" timeOffset="26560.3422">26689 12650,'0'0,"-24"0,24 25,-25-25,50 0,24 0,26 0,-26 0,26 0,-1 0,-24 0,-1 0,1 0,-1 0,26 0,-25 0,-1 0,1 0,-1 0,1 0,-25 0,0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41:59.285"/>
    </inkml:context>
    <inkml:brush xml:id="br0">
      <inkml:brushProperty name="width" value="0.05292" units="cm"/>
      <inkml:brushProperty name="height" value="0.05292" units="cm"/>
      <inkml:brushProperty name="color" value="#FF0000"/>
    </inkml:brush>
  </inkml:definitions>
  <inkml:trace contextRef="#ctx0" brushRef="#br0">15825 5308,'0'25,"0"49,0-24,0 0,0-1,0-24,0 0,0 0,0-1,25-24,0 0,0 0,-1 0,1-24,-25-1,25-25,-25 25,0 1,0-1,0 0,25 25,0 25,49 24,-24-49,-26 50,26-50,-25 0,-25 25,25-25,-25-25,0-49,-25 24,0 0,25 1,-25-1,0 50,25-25,-24 25</inkml:trace>
  <inkml:trace contextRef="#ctx0" brushRef="#br0" timeOffset="997.063">16520 5556,'0'25,"-25"-25,25 25,0 0,0-1,25 1,-1 0,1-25,0 0,0 0,0 0,-25-25,24 25,-24-25,25 25,-25-24,0-1,0 0,-25 25,1 0,-1 0,0 0,0 0,25 25</inkml:trace>
  <inkml:trace contextRef="#ctx0" brushRef="#br0" timeOffset="2715.3652">15329 6995,'0'25,"0"0,0 49,0 0,0-49,0 25,0-25,25-25,0 0,-1 0,1 0,25-25,-50 0,25 0,-25 0,24 25,1 0,0 0,0 0,0 0,49 0,-49 0,0 25,24-25,-24 0,-25-25,0 1,0-26,0 0,-25 26,25-26,-24 50,24-25,-25 25</inkml:trace>
  <inkml:trace contextRef="#ctx0" brushRef="#br0" timeOffset="3363.0799">15949 7094,'0'0,"25"0,0 0,-25 25,0 25,0-1,0 1,0-25,0-1,0 26,0-25</inkml:trace>
  <inkml:trace contextRef="#ctx0" brushRef="#br0" timeOffset="4488.6066">15279 7987,'0'75,"0"-1,0 0,0 1,0-26,0-24,25-25,0 0,0 0,0-25,-1 25,26 0,-25 0,0 0,-1 0,1 0,0 0,-25-49,0-1,0 1,0 24,0 0,0 0,0 0</inkml:trace>
  <inkml:trace contextRef="#ctx0" brushRef="#br0" timeOffset="5693.2939">15751 8235,'25'0,"-1"0,1 0,0 25,-25 0,0 0,0-1,0 1,0 0,0 0,0 0,-25-25,0 0,50 0,0 0,0 0,0 0,-1 0,1 0</inkml:trace>
  <inkml:trace contextRef="#ctx0" brushRef="#br0" timeOffset="6884.0204">17140 5531,'49'0,"-24"0,0 0,25 0</inkml:trace>
  <inkml:trace contextRef="#ctx0" brushRef="#br0" timeOffset="7796.0515">16792 7069,'25'0,"50"0,-26 0,26 0,-1 0,-24 25</inkml:trace>
  <inkml:trace contextRef="#ctx0" brushRef="#br0" timeOffset="8603.5666">16693 8384,'0'0,"25"25,25 0,24-25,1 0,-26 0,1-25,-1 0,-24 0</inkml:trace>
  <inkml:trace contextRef="#ctx0" brushRef="#br0" timeOffset="11927.2494">13593 11733,'0'0,"49"-50,-24 25,50-24,-26 49,26 0,-26 0,1 24,-25 26,-1 0,-24 49,0 0,-24 75,-51-25,-24-1,49-48,1-51,49-24,-25-25,25 25,99-25,0 0,25 0,-24-50,-51 25,1 25,-25 0,-50 0,0 0,0 25,0 0,1 0,24 49,-25 1,0-1,0-24,25 24,0-24,0-1,0 1,0-1,0 1,0-25,0 0,0 0,-25 24,25 26,-24 24,-26 50,0 49,26 0,-1 26,25-26,0-49,0-25,0-50,0-24,0 0,0-26,0 1,-25 0,0 0,-24 0,24-25,0 0,0 0,0 0,1 0,-1 0,-25 0,25 0</inkml:trace>
  <inkml:trace contextRef="#ctx0" brushRef="#br0" timeOffset="15113.0253">15403 11708,'0'25,"-24"24,24 26,0-51,0 26,0 0,0-26,0 26,0-25,0 0,0-1,24 1,1 0,0-25,0 0,0 0,24 0,-24 0</inkml:trace>
  <inkml:trace contextRef="#ctx0" brushRef="#br0" timeOffset="15726.527">15676 12030,'0'25,"0"25,0-26,0 1,0 25,0-25,0 0,25-25,0 0,0 0,0 0,-1 0,1 0,-25-25,25 0,-25 0,0 0,0 0,0 1,-25 24,0 0,1 0,-1 0,0 0</inkml:trace>
  <inkml:trace contextRef="#ctx0" brushRef="#br0" timeOffset="16151.2858">15304 12055,'0'-25,"25"0,25 25,-1 0,1 0</inkml:trace>
  <inkml:trace contextRef="#ctx0" brushRef="#br0" timeOffset="16745.3528">16098 11906,'0'25,"25"-25,0 0,-1 0,1 0,25 0,-1 0,-24 0,0 0</inkml:trace>
  <inkml:trace contextRef="#ctx0" brushRef="#br0" timeOffset="18163.666">16941 11733,'25'24,"-25"1,0 0,0 0,0 0,0-1,25-24,-25 25,25-25,0 0,-1 0,26 0,-25 0,0 0,-1 0,-24-25,0-24,0 24,0 0,0 0,-24 25,24-24,-25 24,0 0,-25 0,26 0,-1 0,0 24,0 1,25 0,-25 25</inkml:trace>
  <inkml:trace contextRef="#ctx0" brushRef="#br0" timeOffset="19435.9851">15800 13047,'0'0,"-24"0,-1 0,-25 0,25-25,25 50,0 25,0-1,0 1,0 0,0-25,0 49,0-49,0 0,0-1,0 1,25 0,0-25,0 0,0 0,-1 0</inkml:trace>
  <inkml:trace contextRef="#ctx0" brushRef="#br0" timeOffset="19899.8528">15577 13295,'25'0,"0"0,24 0,-24-24</inkml:trace>
  <inkml:trace contextRef="#ctx0" brushRef="#br0" timeOffset="20346.118">15900 13395,'0'24,"0"1,0 0,0 25,24-50,-24 24,0 1,0 0,0 0</inkml:trace>
  <inkml:trace contextRef="#ctx0" brushRef="#br0" timeOffset="21068.8539">16569 13171,'25'0,"25"0,-26 0,1 0,0 0,0 0</inkml:trace>
  <inkml:trace contextRef="#ctx0" brushRef="#br0" timeOffset="23117.7012">17437 12898,'0'25,"-24"25,24-25,0-1,0 1,0-50,0 1,0-1,0 0,0-25,0 1,24 49,-24-50,0 25,25 25,0 50,0-25,-25 24,0-24,0 25,0-1,0 1,0 0,0-1,0-24,0 0,0 0,0 0,25-1,-25 1,0 0,0 0,0 0,0 24,0-24,-25-25,50 0,-1 0,-24-25,25 25,0 0,25-25,-26 25,1-24,0 24</inkml:trace>
  <inkml:trace contextRef="#ctx0" brushRef="#br0" timeOffset="36443.856">7044 5035,'0'50,"0"-25,0 0,0-1,0 26,0-25,0 24,0-24,0 0</inkml:trace>
  <inkml:trace contextRef="#ctx0" brushRef="#br0" timeOffset="37135.7378">6945 5209,'0'25,"0"0,0-1,25 1,-25 0,25 0,-25 0,25-25,-1-25,1-50,25 26,-25-1,-25 1,24 24</inkml:trace>
  <inkml:trace contextRef="#ctx0" brushRef="#br0" timeOffset="39239.4515">7069 4787,'-25'0,"25"25,0 0,0 0,0 0,0-1,0 1,0 25,0-25,0-1,0 1,0 0,0 0,0 0,0-1,0 1</inkml:trace>
  <inkml:trace contextRef="#ctx0" brushRef="#br0" timeOffset="41835.7428">5854 11261,'0'0,"-25"0,25 25,0 0,0 49,0-49,0 0,0 0,0 0,0-1,0 1,0 0,0 0,0 0,0-1,0 1,0 0,0 0,0 0,0-1</inkml:trace>
  <inkml:trace contextRef="#ctx0" brushRef="#br0" timeOffset="42822.2676">5705 11584,'0'25,"25"-1,-25 1,49 0,-49 25,25-50,-25 24,25-24,0 0,0-24,-25-1,24 25</inkml:trace>
  <inkml:trace contextRef="#ctx0" brushRef="#br0" timeOffset="45907.7268">7739 4961,'0'-50,"-25"26,25 73,0-24,0 0,0 24,0 26,0-26,0-24,0 0,0 0,0 0,0-1,0 1</inkml:trace>
  <inkml:trace contextRef="#ctx0" brushRef="#br0" timeOffset="46634.3995">7615 5184,'25'0,"0"0,-25 25,49 0,-49 0,25-25,0 24,-25 1,0 0,25-25,-25 25,0-50,0 0,0-24,24 24,-24 0,0-25,0 26</inkml:trace>
  <inkml:trace contextRef="#ctx0" brushRef="#br0" timeOffset="49890.5349">6548 11187,'0'50,"0"-1,0 1,0-25,0 24,0-24,0 0,0 0,0-1,0 1,0 0,0 0,0 0,0-1,0 1,0 0,0 0</inkml:trace>
  <inkml:trace contextRef="#ctx0" brushRef="#br0" timeOffset="50839.2999">6424 11534,'25'25,"0"0,0 0,-25-1,0 26,25-50,-25 25,24-25,1-25,-25-25,25 1,0 24,-25 0,25 0,-25 1,24 24,1 0,0-25</inkml:trace>
  <inkml:trace contextRef="#ctx0" brushRef="#br0" timeOffset="52671.5201">8632 4812,'-25'0,"0"75,0-51,25 51,-24-1,24 1,0-26,0-24,0 0,0 0,0-1,0 1</inkml:trace>
  <inkml:trace contextRef="#ctx0" brushRef="#br0" timeOffset="53424.4309">8409 5011,'0'24,"49"1,-49 25,25-25,-25 24,25-24,-25 0,0 0,25-25,-1 0,1 0,-25-25,0-25,25 25,0-24,-25-1,0 25,25 25</inkml:trace>
  <inkml:trace contextRef="#ctx0" brushRef="#br0" timeOffset="54846.173">7367 11237,'0'24,"0"26,0-25,-25 49,25 1,-25-1,25 0,0-24,0-25</inkml:trace>
  <inkml:trace contextRef="#ctx0" brushRef="#br0" timeOffset="55552.633">7218 11559,'0'25,"0"0,25-25,-25 24,0 1,25-25,-1 0,1 0,-25-49,25-1,0 25,-25 0,25 25,-1 0</inkml:trace>
  <inkml:trace contextRef="#ctx0" brushRef="#br0" timeOffset="152804.8365">5804 12452,'25'0,"-25"25,25-25,-25 25,0-1</inkml:trace>
  <inkml:trace contextRef="#ctx0" brushRef="#br0" timeOffset="153648.8765">6226 12526,'25'0</inkml:trace>
  <inkml:trace contextRef="#ctx0" brushRef="#br0" timeOffset="154871.3232">2208 12080,'0'0,"49"0,-24 0,0 0,24 0,26 0,-50 0,24 0,-24 0,0 0,0 0,-1 0</inkml:trace>
  <inkml:trace contextRef="#ctx0" brushRef="#br0" timeOffset="156380.9392">2505 6003,'0'0,"25"0,49-25,1 25,-1 0,50 0,-49 0,-26 0,-24 0,0 0,-25 25</inkml:trace>
  <inkml:trace contextRef="#ctx0" brushRef="#br0" timeOffset="157061.0384">2877 5854,'25'0,"0"0,0 25,24-25,-24 25,0-1,0-24,0 0,-25 25,24-25,-24 25,0 0,-24 0,-26 24,25 1,-24-1,24-24,0 0,25 0</inkml:trace>
  <inkml:trace contextRef="#ctx0" brushRef="#br0" timeOffset="159125.3063">2406 11881,'0'25,"25"0,0-25,-1 25,26 0,-25-25,24 0,-24 24,25 1,-25-25,-25 25,24-25,-24 25,0 0,0-1,-24 26,-1-50,0 25,0 25,0-50,1 49,-1-24,0-25</inkml:trace>
  <inkml:trace contextRef="#ctx0" brushRef="#br0" timeOffset="386214.7772">6747 6102,'0'25,"0"0,25-25,-1 0,26 0,-25 24,0-24,24 0,1 0,-1 0,1 0,0 0,-1 0,1 0,-1 0,51 25,-26 0,1-25,-1 25,0 0,-24-1,0-24,-1 0,50 0,75-24,99-26,24 50,1 0,-75 0,-24 0,-75 0,-75 0,1 0,-25 0,0 0,49 0,0 0,51 0,48 0,1 0,-50 0,49-25,-98 25,-1 0,-49 0,0 0,0 0,-1 0,26 0,49 0,1 0,73 0,-24 0,49 0,-74 0,0 0,-74 0,-25 0,0 0,-1 0,1 0,0 0,49 0,51-25,48-24,1 24,24-25,-49 1,0 24,-75 0,-24 25,-25 0,-1 0,-24-25,25 25,25 0,-25 0,49 0,-24 0,-1 0,1 25,-25 0,0-25,-1 0,1 0,-25 25,25-25,0 0,0 0,-1 0,1 0,0 0,0 0,0 0,-1 0,1 0</inkml:trace>
  <inkml:trace contextRef="#ctx0" brushRef="#br0" timeOffset="389519.1797">5879 12502,'0'24,"0"1,0 0,49 0,-24-25,49 0,-24 0,49 0,-49 0,49 0,-24 0,-1 0,0 0,1 0,-1 0,-24 0,-25 0,-1 0,1 0,50 0,49 0,49-25,-24 25,-25 0,-25 0,-49 0,0 0,24 0,-49 0,0 0</inkml:trace>
  <inkml:trace contextRef="#ctx0" brushRef="#br0" timeOffset="391381.4279">14064 4738,'0'24,"0"26,0-25,0 0,0 0,0 24,0-24,0 0,0 0,25-25</inkml:trace>
  <inkml:trace contextRef="#ctx0" brushRef="#br0" timeOffset="392337.0117">14287 4837,'0'25,"0"0,0-1,0 1,25-25,25 0,-26 0,1 0,0 0,-25-25,0 1,0-1,0 0,0 0,0 0,0 0,-25 25,0 0,1 0,-1 0,25 25,-25-25,25 25,0 0,0 0</inkml:trace>
  <inkml:trace contextRef="#ctx0" brushRef="#br0" timeOffset="396606.9606">7119 10021,'0'25,"0"0,25 0,-25-1,0 1,24-25,1 0,0 0,0 0,24 0,-24 0,0 0,0 0,24 0,1 0,0 0,24 0,1 0,-1 0,25-25,-24 25,-26 0,1 0,-25 0,-1 0,51 0,-1 0,50 0,0 0,25 0,-25 0,-25 0,-24 0,-26 0,1 0,0 0,-26 0,26 0,0 0,49 0,99 0,25 0,50 0,0 0,-50 0,-49 0,-75 0,-49 0,-1 0,26 25,24-25,50 25,0-25,49 0,-24 0,-50 0,-50 0,1 0,-26 0,-49 25,25-25,49 0,26 0,49 0,24 0,-24 0,-25 0,-25 0,-49 0,-25 0,24 0,-49-25,0 0,25 25,0 0,0 0,-1 0,1 0,0 0,0-25,0 25,-1 0,1-24,0 24,0 0,0-25,0 25,-1 0,1 0,25 25,-1-25,-24 0,0 0,25 0,-26 0,1 0,0 0,0 0,0 0,-1 0,1 0,0 0,0 0,0 0,-1 0,1 0,0 0,-25-25,0 0,25 25,-25-25,0 0,0 0,0 1</inkml:trace>
  <inkml:trace contextRef="#ctx0" brushRef="#br0" timeOffset="398360.5127">23118 4539,'0'25,"0"25,0-1,24-24,1-25,0 0,0 0,0 0,-1 0,1-25,-25 0,25-24,-25 24,25 25,-25 50,49-50,-49 24,25-24,0 0,-25-24,0-1,0-25,0 1,0-1,0 25</inkml:trace>
  <inkml:trace contextRef="#ctx0" brushRef="#br0" timeOffset="399299.627">23638 4589,'0'25,"-24"-1,-1 1,25 0,0 0,0 0,25-25,-1 0,1 0,0 0,0 0,-25-25,0 0,25 25,-25-25,0 0,0 1,-25 24</inkml:trace>
  <inkml:trace contextRef="#ctx0" brushRef="#br0" timeOffset="399972.2252">24135 4465,'24'0,"26"0,-25 0,0 0,-1 0</inkml:trace>
  <inkml:trace contextRef="#ctx0" brushRef="#br0" timeOffset="400863.8994">24135 4614,'24'0,"1"0,0 0,0 0,0-25,-1 25,1 0,0 0,0 0,-25-25</inkml:trace>
  <inkml:trace contextRef="#ctx0" brushRef="#br0" timeOffset="402350.3295">24606 4366,'-25'0,"50"0,0 0,-1 0,26 0,-25 0,24 0,-24 0,-25 24,0 26,0-25,0 0,0-1,-25 1,1 0,24 0,-25 0,25-1,25-24,-1 0,1 0,0 0,0 0,0 0</inkml:trace>
  <inkml:trace contextRef="#ctx0" brushRef="#br0" timeOffset="403760.2917">25176 4341,'-24'0,"24"25,-25-1,25 1,0 0,0 0,0 0,0-1,0 1,49-25,-24 0,0 0,0 0,0 0,-1 0,1 0,0 0,-25-25,0 1,0-1,0 0,0 0,-25 0,0 25,-24 0,24 0,0 0,0-24,1 24,-1 0</inkml:trace>
  <inkml:trace contextRef="#ctx0" brushRef="#br0" timeOffset="416348.1884">13146 15205,'0'25,"0"25,-25-1,25 1,-24 0,24-1,-25-24,25 0,0 0,0 24,0-24,0 0,0 24,0 1,0-25,0 24,0-24,-25 25,25-25,0-1,-25 26,25-25,0 0,0 24,-25-24,25 0,0 0,-24-1,24 1,0 25,0-25,0-1,0 1,-25 0,25 0,-25-25,25 25,0 24,0-24,0 0,0 0,0 0,0-1,0 1,0 25,0-25,0-1</inkml:trace>
  <inkml:trace contextRef="#ctx0" brushRef="#br0" timeOffset="424918.2232">7144 12626,'0'0,"24"0,1 0,0 0,0 0,24 0,-24 0,25 0,-25 0,-1 0,1 0,0 0,0 0,0 0,0 0</inkml:trace>
  <inkml:trace contextRef="#ctx0" brushRef="#br0" timeOffset="430628.2011">5978 16570,'25'0,"-25"-25,49 25,1 0,24-25,25 25,26 0,-1 0,-50 0,25 0,0 0,-49 0,24 0,1 0,-1 25,25 0,1-1,-1 1,-25 0,1-25,-1 0,-24 0,-25 0,24 0,50 0,50 0,74-25,100 0,-25 1,49-1,-74 0,-125 25,1 0,-99 0,-1 0,26 0,49 0,25 0,49 0,75 0,-25-74,-99 74,25 0,-100 0,-24 0,-50-25,24 25,51 0,-26 0,26 0,24 25,-25-25,26 24,-51-24,1 0,-1 25,-24-25,0 0,0 25,0-25,-1 0,1 0,0 0,25 0,-25 0,-1 0,1 0,0 0,0 0,-25-25,25 25,-1 0,1-25,0 25,-25-24</inkml:trace>
  <inkml:trace contextRef="#ctx0" brushRef="#br0" timeOffset="489247.9658">1587 12005,'0'-24,"-24"24,-1 0,0 49,25 1,0-25,0-1,0 1,0 0,0 0,25-25,0 0,-1 0,1 0,0 25,25-25,-26 0,-24 25,25-25,0 24,-25 1,0 0,0 0,-25 0,0-1,1-24,-1 0,0 25,-25-25</inkml:trace>
  <inkml:trace contextRef="#ctx0" brushRef="#br0" timeOffset="489834.2652">1488 12080,'0'-25,"50"0,-25 25,24 0,-24 0,25 0</inkml:trace>
  <inkml:trace contextRef="#ctx0" brushRef="#br0" timeOffset="493540.6401">2431 13345,'0'0,"49"0,1 0,-25 0,24 0,-24 0,0 0,0 0,0 0,24 25,-24-25,0 0,0 0,-25 25,24-25</inkml:trace>
  <inkml:trace contextRef="#ctx0" brushRef="#br0" timeOffset="494433.5746">2728 13295,'25'0,"0"0,0 0,0 0,-1 25,1 0,-25 0,0 0,-25-25,-24 24,-1 1,25 0,1 0,-26 0</inkml:trace>
  <inkml:trace contextRef="#ctx0" brushRef="#br0" timeOffset="495876.9752">1910 13196,'-25'0,"25"-25,-25 75,25 0,0-1,0-24,0 0,25 0,25-25,-1 0,1 0,-50-25,0 0,0 0,0 75,0-1,0-24,0 0,0 0,0 0,0-1,25-24,-25 25,0 25,0-25,0-1,0 1</inkml:trace>
  <inkml:trace contextRef="#ctx0" brushRef="#br0" timeOffset="500607.1951">2456 14883,'24'0,"1"0,0 0,49 0,1 0,-1 0,25 0,1 0,-51 0,-24 0,0 0,0 0</inkml:trace>
  <inkml:trace contextRef="#ctx0" brushRef="#br0" timeOffset="501227.3521">2704 14585,'49'25,"-24"49,49-24,-24 0,0-1,-1-24,1 25,-25-50,-100 24,51 1,-51 25,1-1,-1-24</inkml:trace>
  <inkml:trace contextRef="#ctx0" brushRef="#br0" timeOffset="502436.8091">2034 14486,'-25'0,"0"25,25 0,-24 24,-26 1,50-1,-25-24,25 0,-25 0,25 0,0-1,0 1,0 25,0-1,0-24,25 0,-25 0,50-25,-50 25,25-25,-1 24,1-24,0 0,0 0,0 0,-1 0,-24-24,0-1,0 0,-24 0,24 0,-25 1,0-1,0 25,0 0,1 0,-1 0,0 0</inkml:trace>
  <inkml:trace contextRef="#ctx0" brushRef="#br0" timeOffset="507589.4274">2406 16098,'0'0,"25"0,24 0,1 25,24-25,1 25,-26 0,1-25,0 0,-26 0,1 0,0 0</inkml:trace>
  <inkml:trace contextRef="#ctx0" brushRef="#br0" timeOffset="508283.1663">2753 15999,'25'0,"25"25,-26 0,1 24,25-49,-50 25,25-25,0 25,-1-25,-24 25,25-1,-50 1,-24-25,-1 50,-24-25,-26 24,51 1,-1-50,25 25</inkml:trace>
  <inkml:trace contextRef="#ctx0" brushRef="#br0" timeOffset="509488.9968">1662 15999,'25'0,"24"0,26 0,-26 0,1 0,0 0,-26 0,-24 50,0-26,0 1,0 25,0-1,0-24,0 25,0-1,0-24,0 25,0-25,0 0</inkml:trace>
  <inkml:trace contextRef="#ctx0" brushRef="#br0" timeOffset="511751.6056">1389 17090,'50'0,"-1"0,1 0,24-24,-24 24,-1 0,1 0,0-25,24 25,1 0,-26 0,1 0,-25 0,-1 0,1 0,0 0,0 0,0 0,-1 0,1 0,0 0,0 0</inkml:trace>
  <inkml:trace contextRef="#ctx0" brushRef="#br0" timeOffset="516025.8115">1414 17587,'0'-25,"25"25,24 0,-24 0,0 0,-25 25,0-1,0 26,0-25,0 0,0-1,0 1,0 0,-25-25,25 25,-25-25,25 25,-25-25,25 24,0 1,-24-25,48 0,1 0,25 0,-25 0,-1 0,1 0</inkml:trace>
  <inkml:trace contextRef="#ctx0" brushRef="#br0" timeOffset="517408.5591">1637 17587,'25'0,"0"0,-1 0,1 0,0 0,0 0,-25 24,0 1,0 0,25 0,-25 0,0-1,0 1,0 0,-25 0,25 0,-25-25,0 24,25 1,-25-25,25 25,25-25,0 0,25 0,-25 0,-1-25,1 25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43:43.314"/>
    </inkml:context>
    <inkml:brush xml:id="br0">
      <inkml:brushProperty name="width" value="0.05292" units="cm"/>
      <inkml:brushProperty name="height" value="0.05292" units="cm"/>
      <inkml:brushProperty name="color" value="#FF0000"/>
    </inkml:brush>
  </inkml:definitions>
  <inkml:trace contextRef="#ctx0" brushRef="#br0">14783 8979,'0'0,"0"-25,25 25,0 0,0 0,0 0,-1 0,1 0,0 0</inkml:trace>
  <inkml:trace contextRef="#ctx0" brushRef="#br0" timeOffset="967.771">14808 9079,'25'0,"25"0,-26 0,1 0</inkml:trace>
  <inkml:trace contextRef="#ctx0" brushRef="#br0" timeOffset="6574.76">2232 7417,'-24'0,"-1"24,0 51,0-26,-24 51,24-1,-25 0,25-49,1-1,24-24,0 0,0 0,24-25,-24 25,25-25,0 24,0-24,24 25,1-25,24 25,-24-25,-25 0,0 0,24 0,-24 0,0-25,-25 0,0-24,0 24,0-25,0 25,0-24,0 24,0 0,0-24,-25 49,25-50,-25 50,25-25,-25 25,1-25,-1 25,0 0,25-24,-25-1,0 0,25 0,-24 25,-1 0,0 0,0 0,0 0,1 0,24 25,0 0,0 0,0-1,0 1,24-25,-24 25,0 0,25-25,0 0,-25 25,25-25,0 0,-1 0,1 0,-25-25</inkml:trace>
  <inkml:trace contextRef="#ctx0" brushRef="#br0" timeOffset="7134.9324">2381 7714,'0'0,"25"0,-25-25,25 25,-25-24,0-1,25 25</inkml:trace>
  <inkml:trace contextRef="#ctx0" brushRef="#br0" timeOffset="8408.7448">2257 7491,'25'0,"0"0,0 0,-25 25,0 0,0-1,0 1,0 0,0 0,24-25</inkml:trace>
  <inkml:trace contextRef="#ctx0" brushRef="#br0" timeOffset="10623.4709">2753 8334,'-25'0,"1"0,-1 0,0 0,0 0,0 0,1 0,24 25,-25-25,25 25,0 0,0 0,0-1,0 1,25-25,-1 0,1-25,25-24,-25-1,49 1,-74-1,25 25,0 0,-25 1,0-1,0 0,0 0,0 0,0 1,0-1,-25 25,0 0,25 25,0 24,-25 26,25-26,0 1,0-25,0-1,0 1,0 0,0 0,0 0,0-1,25 1,0-25,0 0,-1 0</inkml:trace>
  <inkml:trace contextRef="#ctx0" brushRef="#br0" timeOffset="11408.7956">2902 8409,'0'25,"0"-1,0 26,0-25,0 24,0-24,0 0,0 0,0 0,0-1</inkml:trace>
  <inkml:trace contextRef="#ctx0" brushRef="#br0" timeOffset="15108.5584">3225 8037,'0'49,"0"-24,0 0,0 0,0 0,0 24,0-24,0 0,0 0,0-1,0 1,0 25,0-25,24-25,1 0,0 0,-25 24,25-24,0 0,-1 0</inkml:trace>
  <inkml:trace contextRef="#ctx0" brushRef="#br0" timeOffset="16302.9989">3150 8260,'25'0,"0"0,0 0,-1 0,1 0</inkml:trace>
  <inkml:trace contextRef="#ctx0" brushRef="#br0" timeOffset="19140.5539">3572 8384,'0'25,"0"0,-25-1,25 1,0 0,0 0,0 0,25-25,0 0,-1 0,1 0,-25-25,25 0,-25 0,0 0,0 1,0-1,-25 25,0 0,1 0</inkml:trace>
  <inkml:trace contextRef="#ctx0" brushRef="#br0" timeOffset="19869.9924">4043 7937,'25'0,"0"0,0 0,24-24,-24 24,0 0,0 0,-25-25,24 25</inkml:trace>
  <inkml:trace contextRef="#ctx0" brushRef="#br0" timeOffset="20960.0317">4068 8111,'25'0,"0"0,-1 0,1 0,0 0,25 0,-26-25,1 25,0-24,0 24,0 0,-1 0,1-25,0 25,0 0</inkml:trace>
  <inkml:trace contextRef="#ctx0" brushRef="#br0" timeOffset="25431.6158">17264 8012,'0'0,"-50"0,25 0,1-25,-1 25,-25 0,1 0,24 0,-25 0,1 0,-1 0,25 0,0 0,0 0,-24 0,49 25,-25-25,25 25,-25-25,0 25,25-1,-24 1,-1-25,0 50,0-1,0-24,1 0,-1 0,25 0,-25-1,0 1,25 0,-25 0,1-25,24 25,0-1,0 1,0 0,0 0,0 0,0-1,0 1,0 0,0 0,24 0,1-1,0 1,0-25,0 25,-1 0,26 0,-25-1,0 1,24 0,-49 0,50 0,-50-1,25-24,-1 0,26 0,-25 0,25 0,-26 0,1 0,0 0,0 0,0 0,-1 0,1 0,0 0,25 0,-26-24,1 24,0 0,0-25,0 25,-1-25,51 0,-50 25,-1 0,26-25,-25 25,0 0,-1 0,1 0,0 0,0 0,0 0,-1 0,1 0,0 0,0 0,0 0,-1 0,1 0,0-24,0 24,-25-25,0 0,0-25,0 26,0-51,0 50,0 1,0-1,-25-25,0 25,25 1,-25-1,25-25,-24 50,-1-25,-25 1,25-1,1 25,-1 0,0 0,-25-25,26 25,-1-25,0 0,0 25,0-24,1-1,-1 25,0-25,25 0,-25 25,0 0,25-25,-24 25,-1 0</inkml:trace>
  <inkml:trace contextRef="#ctx0" brushRef="#br0" timeOffset="33276.16">17710 7689,'0'0,"0"25,0 0,0 25,-25-1,25 1,0-1,-24-49,24 25,0 25,0-25,0 0,0-1,0 1</inkml:trace>
  <inkml:trace contextRef="#ctx0" brushRef="#br0" timeOffset="33979.9596">17586 7937,'0'25,"0"0,25 0,0 0,-25 0,0-1,25-24,-25 25,24-25,1-25,-25 1,25-1,-25-25,25 25,0-24,-25 24,24 25</inkml:trace>
  <inkml:trace contextRef="#ctx0" brushRef="#br0" timeOffset="40739.7451">2232 11559,'-24'-25,"-26"25,25 0,0 0,1 0,-26 0,25 0,0 0,1 0,-1 50,0-25,0 24,25 1,0 24,0-24,0-1,50-49,-25 0,24 0,-24-49,49-50,1-50,-1-25,1-24,-1 49,-49 50,0 24,-25 1,0 49,-25 25,0 0,0 0,-24 0,24 0,25 50,0 24,0 0,0 26,0-1,0 25,0-50,0 1,0-50,0 24,0-24,25 0,-1 0,-24-1,25 1,0 0,0-25</inkml:trace>
  <inkml:trace contextRef="#ctx0" brushRef="#br0" timeOffset="41333.4748">2480 11534,'0'75,"0"-26,0-24,0 25,25-1,-25-24,25 0,-25 0,0-1</inkml:trace>
  <inkml:trace contextRef="#ctx0" brushRef="#br0" timeOffset="42977.3107">2778 11013,'0'25,"0"49,-25 1,25-25,0 24,0-24,0-1,0 1,0-1,0 1,25-50,0 0,-25 25,25-25,-1 0,26 0,-25 0,0 0,0 0,-1 0,1 0,0 0,0 0,-25-25,0 0,0 50,0 25,0-26,0 1,0 0,0 0,25-25,-1 0,1 0,0 0,0-25,0 0,-25 0,24 1,-24-1,0 0,0 0,0 0,0 1,-49 24,49-25,-25 25,0 0,0 0,1 0,24 25,0-1,0 1</inkml:trace>
  <inkml:trace contextRef="#ctx0" brushRef="#br0" timeOffset="43739.1507">2753 11336,'0'-25,"25"25,25 0,-1 0,-24-25,0 25</inkml:trace>
  <inkml:trace contextRef="#ctx0" brushRef="#br0" timeOffset="44355.1358">3448 11385,'49'0,"-24"0,50 0,-1-24,-24-1,-26 25,1 0,-25-25</inkml:trace>
  <inkml:trace contextRef="#ctx0" brushRef="#br0" timeOffset="45084.1792">3522 11485,'0'24,"25"1,25-25,24 0,-24 0,24 0,0 0,-24 0,0-25,-26 25</inkml:trace>
  <inkml:trace contextRef="#ctx0" brushRef="#br0" timeOffset="63245.0211">5928 7144,'0'0,"-25"0,1 25,24-1,0 1,0 0,0 0,0 0,0-1,0 1,0 0,24-25,1 25,0-25,0 0,-25 25,25-25,-1 0,-24 24,0 1,0 0,0 0,0 0,0-1,0 1,0 0,0 0,0 0,-24-25,24 24,-25-24,0 0,0 0,0 0,1 0</inkml:trace>
  <inkml:trace contextRef="#ctx0" brushRef="#br0" timeOffset="64168.7719">5903 7144,'25'0,"0"0,0 0,0 0,-1 0,1 0,0 0,0 0</inkml:trace>
  <inkml:trace contextRef="#ctx0" brushRef="#br0" timeOffset="65225.9838">6375 7392,'25'0,"-1"0,1 0,25 0,-25 0,-1 0,26 0,-25 0,0 0,-1 0,1 0,0 0</inkml:trace>
  <inkml:trace contextRef="#ctx0" brushRef="#br0" timeOffset="65944.9345">6623 7293,'0'49,"0"-24,0 49,0-24,0-25,0 0,0-1,0 1,0 25</inkml:trace>
  <inkml:trace contextRef="#ctx0" brushRef="#br0" timeOffset="68863.5204">18752 7392,'25'0,"0"0,-25 25,24-25,1 24,-25 1,25-25,25-25,-26-24,26-1,0-24,-1-1,-24 51,0-1,0 25</inkml:trace>
  <inkml:trace contextRef="#ctx0" brushRef="#br0" timeOffset="71470.2279">7367 7169,'-25'0,"25"-25,-25 25,0 0,1 25,24 24,0-24,0 0,-25 0,25-1,0 1,0 0,25 0,-25 0,24-1,1-24,0 0,-25 25,25-25,0 0,-1 0,1 0,0 0,0 0,0 0,0 0,-1 0,1 0,-25-49,0 24,0 0,0 0,0 0,0 1,-25-1,1 25,24-25,-25 25,0-25,0 25,25-25,-25 1,0 24,1 0,-1 0,0 0</inkml:trace>
  <inkml:trace contextRef="#ctx0" brushRef="#br0" timeOffset="72222.5854">7789 7392,'24'25,"-24"-1</inkml:trace>
  <inkml:trace contextRef="#ctx0" brushRef="#br0" timeOffset="73459.0059">8061 6945,'0'25,"0"0,0 25,0-26,0 1,0 25,0-25,0-1,0 1,0 0,0 0,0 0,0-1,0 1,0 0,0 0,0 0</inkml:trace>
  <inkml:trace contextRef="#ctx0" brushRef="#br0" timeOffset="93629.3371">18554 8037,'0'-25,"24"25,1 0,0-25,25 0,-1 0,50-24,1-1,24 1,-50-1,1 0,-1 26,0 24,-24-25,0 0,-26 0,51 0,-50 1,-1 24,51-25,-50 0,24 25,-24 0,-25 25,0 0,25-1,24 51,1 24,24 25,50 0,-24-25,-1 25,-49-24,24-1,0-25,-24 25,-25-24,24-26,-24-49,25 50,-1 0,51 49,-26-25,50 26,-25 24,-24-75,-1 26,-24-1,24 25,-49-49,-25-25,25-25,-25 24,0 1,0 0,0 25,0-1,0 1,0 24,0 1,-25-26,25 1,0 0,0-1,0-24,0 0,0 0,-25-25,-25 0,1 0,-26 0,-24 24,-50 1,25 25,-24-1,-1 1,0 24,0 1,75-50,-1 24,26-24,49 25,-25-26,25 1,0 0,-25-25,-25 0,-24 0,-25-25,49-74,-49 25,49-1,26-24,-26 49,50 26,0-26,-25 25,25-24,-25-26,1-49,-51-50,26 1,-26 24,1 0,24 75,25 24,-24 25,24 1,0 24,0 0,-24-75,24 50,-25-24,25-1,1 50,24-25,-25 0,25 1,-25 24,0-25,25 0,0 0,-25 0,1 1,24-1,-25 0,0 25,25-25,0-24,0 24,-25 0,25 0,0-24,-25 49,25-25,0 0,0 0,0 0,-24 1,24-1,0 0,0 0,0 0,0 1,0-1,-25 0,25 0,0 0,0 1,0-1,0 0</inkml:trace>
  <inkml:trace contextRef="#ctx0" brushRef="#br0" timeOffset="103104.7287">19595 6524,'0'0,"-24"49,-1 26,25-26,-25 26,0-26,0 26,25-26,-24 26,24-26,0 1,0-25,0 24,0 1,0 0,0-26,24 1,1 25</inkml:trace>
  <inkml:trace contextRef="#ctx0" brushRef="#br0" timeOffset="104009.6769">19347 7243,'0'25,"0"24,25-24,0 0,-25 0,25-25,-25 25,25-25,-1 0,1 0,0-25,-25 0,25 0,0-24,-1 24,1 0,-25 0,25 25</inkml:trace>
  <inkml:trace contextRef="#ctx0" brushRef="#br0" timeOffset="122561.7145">5209 7987,'25'0,"0"0,24 25,50 0,50 0,50-25,-1 0,-24 0,-26 0,1 0,-25 0,0-50,-24 25,48-25,-73 26,-1 24,-24 0,-1 0,-24 0,25 0,49 0,100-25,98 0,-24 0,25 0,-26 1,-73-1,-75 25,-25 0,-24 0,-51 0,26 0,24 0,26 0,73 0,-49 0,-25 0,-24 0,-25 0,-1 0</inkml:trace>
  <inkml:trace contextRef="#ctx0" brushRef="#br0" timeOffset="135866.0465">6127 8458,'-25'-24,"25"48,0 26,0-25,0 24,0-24,0 0,0 0,0 0,0-1,0 1,0 0,0 0,0 0,0 24,25-49,-25 25,0 0,0 0,0-1,0 1,0 0,24-25,-24 25</inkml:trace>
  <inkml:trace contextRef="#ctx0" brushRef="#br0" timeOffset="137509.3188">6350 8582,'0'25,"-25"25,0-1,25 1,0-25,-25 24,25-24,0 0,0 0,0 0,25-1,0-24,0 0,0 0,0 0,-1 0,26 0,-25 0,0-24,-25-1,24 25,1-25,0 0,-25 0,25 25,-25-24,0-1,25 0,-25 0,0 0,0 1,0-1,0 0,0 0,0 0,0 1,-25-1,0 25,0 0,0 0,1 0,-1 0,0 0,0 0,0 0,1 0,-1 0,25 25,-25-1,25 1,0 0</inkml:trace>
  <inkml:trace contextRef="#ctx0" brushRef="#br0" timeOffset="138929.9631">6896 8607,'24'0,"-24"25,25-25,0 0,0 0,0 0,24 0,-24-25,25 25,-26-25,1 1,0 24</inkml:trace>
  <inkml:trace contextRef="#ctx0" brushRef="#br0" timeOffset="139614.7289">7094 8458,'0'25,"0"25,0-25,0 24,0 1,0-25,0 49,0-49,0 0,0-1</inkml:trace>
  <inkml:trace contextRef="#ctx0" brushRef="#br0" timeOffset="143455.0525">7491 8285,'50'0,"-1"0,1 0,-25 0,24 0,-24 0,0 0,0 0,-1 0,1 49,-25-24,0 0,0 0,0 0,0-1,0 1,0 0,0 0,0 24,0-24,0 0,0 0,-25-25,25 25,-24-25,24 24,-25-24,25 25,-25 0,0-25,0 0,25 25,-24-25,73 0,-24 0,0 0,0 0,-1 0,1 0,0 0,0 0,0 0,24 0,-24 0</inkml:trace>
  <inkml:trace contextRef="#ctx0" brushRef="#br0" timeOffset="144422.2871">8185 8334,'0'0,"25"0,0 25,0-25,24 50,-24-25,25 24,-1-49,-49 25,25-25,-25 25</inkml:trace>
  <inkml:trace contextRef="#ctx0" brushRef="#br0" timeOffset="145090.0659">8409 8310,'0'24,"0"1,0 25,0-25,-25 24,25-24,0 0,-25-25,25 25,0-1</inkml:trace>
  <inkml:trace contextRef="#ctx0" brushRef="#br0" timeOffset="146295.725">8830 8285,'0'25,"0"-1,0 26,0-25,-24 0,24 49,0-49,0 0,0-1,24 1,1-25,25 0,-25 0,-1 0,1 0,0 0,0 0,0 0,-1-25,-24 1,0-26,0 25,0-24,0 24,0-25,0 1,-24 24,-1-25,0 50,0-49,0 49,1-25,-1 25,0 0,0 0,25 25</inkml:trace>
  <inkml:trace contextRef="#ctx0" brushRef="#br0" timeOffset="146837.2881">9326 8533,'0'25</inkml:trace>
  <inkml:trace contextRef="#ctx0" brushRef="#br0" timeOffset="147724.5364">9475 8186,'0'24,"0"26,0 24,0 1,0-1,0 1,0-1,0-24,0-26,25 26,0-25,-25 0,0-1,0 1,25-25,-25 25,0 0,24-25,-24 25</inkml:trace>
  <inkml:trace contextRef="#ctx0" brushRef="#br0" timeOffset="148662.3065">10294 7665,'25'0,"24"0,1 0,-25 0,-1 0,1 0</inkml:trace>
  <inkml:trace contextRef="#ctx0" brushRef="#br0" timeOffset="149496.3138">10294 7764,'25'0,"-1"0,1 0,0 0,0 0,0 0,-1 0,1 0</inkml:trace>
  <inkml:trace contextRef="#ctx0" brushRef="#br0" timeOffset="150668.3151">10914 7243,'0'50,"0"-26,0 1,0 0,0 0,25-25,-1 0,1 0,0 0,-25 25,0-1,0 1,0 0,-25-25,25 25,-25-25,1 0,-1 0,0 0</inkml:trace>
  <inkml:trace contextRef="#ctx0" brushRef="#br0" timeOffset="151252.3564">10889 7268,'0'-25,"50"25,-50-25,24 25,1 0,-25-25,25 25,0 0,0 0,0 0,-25 25,24-25</inkml:trace>
  <inkml:trace contextRef="#ctx0" brushRef="#br0" timeOffset="151577.3275">11137 7417</inkml:trace>
  <inkml:trace contextRef="#ctx0" brushRef="#br0" timeOffset="152704.2249">11385 7069,'0'50,"0"-25,0 0,0-1,0 1,0 0,0 0,0 0,0-1,0 1,0 0,0 0,0 0,25-25</inkml:trace>
  <inkml:trace contextRef="#ctx0" brushRef="#br0" timeOffset="153838.5125">11162 7640,'25'0,"24"-25,26 0,-26 25,-24 0,0 0,0-25,0 25,-1 0,1 0,0 0,0 0,0 0,-1 0,1 0</inkml:trace>
  <inkml:trace contextRef="#ctx0" brushRef="#br0" timeOffset="155699.271">11112 8062,'0'24,"0"1,0 0,0 25,0 24,0-49,0 0,0-1,0 1</inkml:trace>
  <inkml:trace contextRef="#ctx0" brushRef="#br0" timeOffset="156688.76">11311 8062,'0'49,"0"-24,0 25,0-26,0 1,0 0,0 0,25-25,-1 0,1 0,0 0,0 0,0-25,-1 25,-24-25,0 0,0 1,0-1,-24 0,-1 25,25-25,-25 25,0 0,0 0,25-25,-24 25</inkml:trace>
  <inkml:trace contextRef="#ctx0" brushRef="#br0" timeOffset="157131.6977">11534 8161,'25'0</inkml:trace>
  <inkml:trace contextRef="#ctx0" brushRef="#br0" timeOffset="157805.6936">11633 8161</inkml:trace>
  <inkml:trace contextRef="#ctx0" brushRef="#br0" timeOffset="158769.6995">11633 8062,'25'0,"0"0,24 0,-24-25,0 25,25 0,-26 0,-24 25,0-1,0 1,0 0,0 0,0 0,-24-1,24 1,0 0,-25 0,25-50,25 0,24 0,-24 25,25-49,-26 49,1 0</inkml:trace>
  <inkml:trace contextRef="#ctx0" brushRef="#br0" timeOffset="159408.854">12229 7417,'24'0,"1"0,25-25,-25 25,-1 0,1 0</inkml:trace>
  <inkml:trace contextRef="#ctx0" brushRef="#br0" timeOffset="159868.7932">12303 7565,'25'0,"24"0,-24 0,0-24,25 24</inkml:trace>
  <inkml:trace contextRef="#ctx0" brushRef="#br0" timeOffset="160473.6689">12725 7193,'0'25,"49"0,-24 0,25 0,24-25,-49 24,24 1,1 0,-25-25,0 25,24 0</inkml:trace>
  <inkml:trace contextRef="#ctx0" brushRef="#br0" timeOffset="161074.749">13072 7169,'-25'0,"25"24,-50 51,26-26,24 1,-25 0,0-1,0 1,25-25,-25-25</inkml:trace>
  <inkml:trace contextRef="#ctx0" brushRef="#br0" timeOffset="161692.6423">12799 7466,'25'0,"0"-25,-1 1,1 24,0-25,0 25,24 0,-24-25,0 25</inkml:trace>
  <inkml:trace contextRef="#ctx0" brushRef="#br0" timeOffset="162007.7642">13146 7317,'25'0,"-25"-24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47:13.933"/>
    </inkml:context>
    <inkml:brush xml:id="br0">
      <inkml:brushProperty name="width" value="0.05292" units="cm"/>
      <inkml:brushProperty name="height" value="0.05292" units="cm"/>
      <inkml:brushProperty name="color" value="#FF0000"/>
    </inkml:brush>
  </inkml:definitions>
  <inkml:trace contextRef="#ctx0" brushRef="#br0">14957 9079,'50'0,"-26"0,26 0,0-25</inkml:trace>
  <inkml:trace contextRef="#ctx0" brushRef="#br0" timeOffset="912.6795">15031 9178,'25'0,"-25"25,25-25,0 0,0 0,-1 0,1 0</inkml:trace>
  <inkml:trace contextRef="#ctx0" brushRef="#br0" timeOffset="7412.5812">3993 7937,'0'-24,"-24"-1,-1 25,25-25,-50 25,25 0,1 0,-26 0,0 0,-24 25,-25 24,49 1,1-25,-26 25,50-26,1 1,24 0,0 0,0 0,0-1,0 1,0 0,24 0,51 0,-1-25,1 0,24 0,-25 0,25 0,25-25,-49-25,-1 1,-24 49,0-50,-50 25,0 0,-50 1,0-1,26-25,-51 0,50 26,0-26,-24 25,24-24,0-1,0 25,1-24,-1-1,25 25,0 0,-25-24,25 24,0 0,0 50,0 25,0 49,0 0,0 25,0 25,0-25,0-25,0 25,-25-25,25-24,0-26,0-24,0 0,0 0,0 0,0-1</inkml:trace>
  <inkml:trace contextRef="#ctx0" brushRef="#br0" timeOffset="9197.1723">4167 8409,'0'25,"0"24,0 26,0-26,0 1,0-1,0 1,0-25,0 0,0-1,0 1,25-25,0 0,0 0,-1 0,1 0,0 0,0 0,0 0,-25-25,0 75,0-25,0 24,0-24,0 0,0 0,24-25,1 0,0 0,-25-25,0 0,0 0,0 1,0-1,0 0,0 0,0 0,-25 25,25-24,-25 24,1 0</inkml:trace>
  <inkml:trace contextRef="#ctx0" brushRef="#br0" timeOffset="9792.0874">3993 8607,'25'-25,"25"25,0 0,-1 0,1 0,-25 0,-1 0</inkml:trace>
  <inkml:trace contextRef="#ctx0" brushRef="#br0" timeOffset="15588.3255">4688 8558,'0'24,"0"1,0 25,0-25,0 24,0-24,25-25,0 0,-1 0,1-25,-25 0,25 1,-25-1,0 0,25-25,-25 26,25 24,-1 0,1 24,0 1,0-25,-25-25,0-49,0 24,0 26,-25-1,25-25,-25 50,25-25</inkml:trace>
  <inkml:trace contextRef="#ctx0" brushRef="#br0" timeOffset="16786.3417">5184 8533,'0'0,"-25"0,0 0,25 25,0 24,0-24,0 25,0-26,25-24,0 25,0-25,0 0,-25-25,0-24,0 24,0 0,-25 25,0 0,0 0,25-25,0 1</inkml:trace>
  <inkml:trace contextRef="#ctx0" brushRef="#br0" timeOffset="17691.0649">5531 7888,'0'25,"25"-25,25 0,-25 0,-1 0,1 0,25 24,-25-24,-1 0</inkml:trace>
  <inkml:trace contextRef="#ctx0" brushRef="#br0" timeOffset="18536.3607">5531 8037,'25'0,"25"0,-25 0,-1 0,1 0,0 0,0 0,0 0,-1 0</inkml:trace>
  <inkml:trace contextRef="#ctx0" brushRef="#br0" timeOffset="25163.5807">6300 7243,'25'-25,"0"25,0 0,0-25,-1 25,1 0,-25 25,25 25,-25-25,0-1,0 26,0-25,0 0,0-50,0 0,0 0,0 0,25 1,-25-1,0-25,0 25,0-24,25 49,-1-25,26-25,-25 26,0-1,-1 25,1 0,0 0,0 49,0-24,-25 0,24 25,1-26,-25 1,0 25,0-25,0 24,0-24,0 49,0-24,0 0,0 24,0-24,0-1,0 1,0-1,0-24,25-25,-25 25,0 0,25-25,0 25,-1-25,-24 24,0 1,25-25,-25 25,50-25,-25 0,-1 0,26 0,-25 0</inkml:trace>
  <inkml:trace contextRef="#ctx0" brushRef="#br0" timeOffset="26739.0997">7193 7739,'0'74,"0"-49,0 0,0 0,0 24,0-24,25 0,-25 0,25-25,0 0,-1 25,1-25,0 0,0 0,0 0,-1 0,1 0,-25-25,0 0,25 25,-25-25,0 50,0 0,0 0,0 0,0-1,0 1,50-25,-25 0,-1 0,1 0,0 0,-25-25,0 1,0-1,-25 25,0-25,1 0,24 0,-25 25,0 0,0 0,0 0</inkml:trace>
  <inkml:trace contextRef="#ctx0" brushRef="#br0" timeOffset="27251.7982">7144 7913,'24'-25,"1"0,50 25,-26 0,-49-25,25 25,0 0</inkml:trace>
  <inkml:trace contextRef="#ctx0" brushRef="#br0" timeOffset="28635.106">7813 7838,'0'25,"0"25,0-26,0 1,0 0,25-25,0 0,0 0,24 0,-49-25,25 25,0-25,-25-24,0-1,0 25,25 25,0 25,24 0,-49 0,25-25,-25 25,25-25,-25-25,0 0,0-25,0 1,0 24,0 0,0 0</inkml:trace>
  <inkml:trace contextRef="#ctx0" brushRef="#br0" timeOffset="29695.7502">8235 7813,'0'25,"0"25,0-25,0-1,25-24,0 0,-1 0,1 0,0 0,-25-24,0-1,0 0,0 0,-25 25,0 0,1 0,-1 0</inkml:trace>
  <inkml:trace contextRef="#ctx0" brushRef="#br0" timeOffset="31403.8067">11435 7789</inkml:trace>
  <inkml:trace contextRef="#ctx0" brushRef="#br0" timeOffset="34985.7788">8483 7293,'25'0,"0"0,-1 0,51 0,-26-25,26 25,-1-25,-24 25,-25-25,24 25</inkml:trace>
  <inkml:trace contextRef="#ctx0" brushRef="#br0" timeOffset="35497.872">8756 7069,'0'50,"0"24,0-24,0 0,25-1,0-24,-25 25,0-26,0 1,0 0</inkml:trace>
  <inkml:trace contextRef="#ctx0" brushRef="#br0" timeOffset="36092.8073">9302 6722,'0'50,"0"24,0 25,0 50,0-25,0 50,0-75,0 0,0 0,0-49,0 0</inkml:trace>
  <inkml:trace contextRef="#ctx0" brushRef="#br0" timeOffset="37122.6994">9302 7020,'24'0,"1"0,0 0,0-25,24 25,1 0,-25 0,0 0,-25 50,0 24,0-49,0 0,-25-25,25 24,25-24,-1 0,26 0,-25 0,24 0,-24 0,-25 25,-25 0,-24-25,-1 50,25-50,-49 24,49 1,0-25,1 25,-1-25,0 25,25 0</inkml:trace>
  <inkml:trace contextRef="#ctx0" brushRef="#br0" timeOffset="39053.8759">6672 8682,'50'0,"-25"0,49 0,1 0,-1-25,50-25,50 1,24 24,75-50,0 1,24 0,-24 24,-74 25,-26 0,-49 1,-24 24,-26-25,0 25,1 0,-1 0,1 0,-1 0,0 0,-24 0,0 0,-26 0,26 0,0 0,-25 0,24 0,-24 0,0 0</inkml:trace>
  <inkml:trace contextRef="#ctx0" brushRef="#br0" timeOffset="43844.186">16594 9128,'0'0,"-25"0,-24 0,-26 0,50 0,-24 0,-1 0,25 0,-49 0,24 0,-24 25,0 0,-1 0,1-1,24-24,1 25,24-25,0 25,0 25,0-1,1 1,-1-1,0 51,0-1,-25 25,26-50,24 1,-50 49,25-25,-24 0,49-24,0 24,0-25,0 1,0-26,0 1,49-1,1 26,24-50,1 49,-1-74,1 50,-1-26,-24 1,-1 0,1 0,24-25,25 0,50 0,-25 0,50 0,-1-75,51 26,-51-1,-24 25,0-24,-25 24,-50 0,1-24,-1-1,1 50,-26-25,1 0,-25 1,49-1,-49 0,25 0,-1 0,1 1,-25-1,24 0,-24 0,0 25,-25-25,0 1,0-1,0 0,0 0,0 0,0 1,0-1,0 0,0 0,-25-24,0-1,-24 0,-26-49,26 25,-1 24,0-24,26 49,-1 0,0 25,0-25,0 25,0-25,-24 25,24-24,0-1,0 25,-24-50,-1 25,1-24,24 24,-50 0,51 25,-1-25,-25 25,1 0,24 0,0 0,-25-24,26 24,-1 0,0-25,0 0,0 25,25-25,-24 25,-1 0,0-25,0 25,0 0,-24 0,24-24,0 24,0 0,1-25,-1 25,-25 0,0 0,26 0,-1 0,0 0,-25 0,26 0,-26 0,25 0,0 0,1 0,-1 0,25 25</inkml:trace>
  <inkml:trace contextRef="#ctx0" brushRef="#br0" timeOffset="46422.8575">20191 9079,'0'0,"-25"0,0 0,0 24,0-24,1 0,-1 0,0 0,0 0,0 0,1 25</inkml:trace>
  <inkml:trace contextRef="#ctx0" brushRef="#br0" timeOffset="49248.4777">19843 9203,'-24'0,"-26"0,25 0,0 0,1 0,-1 24,0-24,0 50,0-50,25 25,-24 0,24-1,0 1,0 0,0 0,0 24,0-24,0 0,0 25,0-26,0 1,0 0,0 0,0 24,0-24,0-74,0 24,0 0,0 0,-25 25,0 0,0 25,25 25,-49 24,24 25,25 0,-25 26,25-51,0 0,0-24,0 0,25-1,0 26,49-1,-24-24,24 24,0 0,50-24,-24 0,-26-26,0-24,1 0,-1 0,1 0,-1 0,1 0,-1-24,0-1,1-25,-1 1,-24 24,-1-25,26 25,-26 1,-24-1,25-25,-25 1,49 24,-49-50,0 51,24-26,-24 0,25 1,-50 24,24-25,-24 26,0-1,0-25,0 25,0-24,0 24,0-50,-49-24,-1 25,-24-25,-25-1,-1-48,1 24</inkml:trace>
  <inkml:trace contextRef="#ctx0" brushRef="#br0" timeOffset="50132.3106">17611 11013,'0'25,"0"25,0-26,25 51,-25-50,25-25,-25 25,24-25</inkml:trace>
  <inkml:trace contextRef="#ctx0" brushRef="#br0" timeOffset="51082.9474">17710 11237,'25'0,"0"0,0 0,24 0,-24-25,0 0,-25 0,0 0,0 0,0 1,0-1,0 0,-50 25,25 0,1 0,-1 0,0 0,25 25,-25-25,0 25,1-25,24 24,-25-24</inkml:trace>
  <inkml:trace contextRef="#ctx0" brushRef="#br0" timeOffset="54567.2876">21580 9302,'0'25,"0"-1,25 26,-25-25,0 0,0-1,24-24,1 0,0-49,0 24,24-49,1 49,-25-25,24 1,-24 24,25 0</inkml:trace>
  <inkml:trace contextRef="#ctx0" brushRef="#br0" timeOffset="57912.7067">6499 6201,'0'50,"-25"-1,25 1,0 49,0-24,0-26,0 1,0-1</inkml:trace>
  <inkml:trace contextRef="#ctx0" brushRef="#br0" timeOffset="58499.4337">6350 6548,'25'25,"0"-25,24 50,-24-25,0-25,-25 24,25-24,24-24,-24-26,0 25,0-24,-1 49,-24-25</inkml:trace>
  <inkml:trace contextRef="#ctx0" brushRef="#br0" timeOffset="128434.3563">10517 7640,'0'0,"25"0,0 0,-25 25,24-25,26 0,-25 0,24 0,1 0,0 0,-1 0,-24 0</inkml:trace>
  <inkml:trace contextRef="#ctx0" brushRef="#br0" timeOffset="128885.2391">10641 7813,'0'0,"-25"0,25 25,25-25,0 0,0 0,24 0,26-25,-26 25,-24 0,0 0,0 0,24 0</inkml:trace>
  <inkml:trace contextRef="#ctx0" brushRef="#br0" timeOffset="129569.635">8235 8905,'0'0,"0"-25,50 25,24 25,0 0,50-1,-49 1,-26-25</inkml:trace>
  <inkml:trace contextRef="#ctx0" brushRef="#br0" timeOffset="129982.7339">8632 8756,'-50'25,"50"24,-49 75,-1-24,0-1,50-49</inkml:trace>
  <inkml:trace contextRef="#ctx0" brushRef="#br0" timeOffset="130360.5159">8334 9128,'0'0,"50"-25,-25-24,49 24,-49 0,0 0,49 25,-49 0,0 0</inkml:trace>
  <inkml:trace contextRef="#ctx0" brushRef="#br0" timeOffset="131991.4106">15106 10170,'0'0,"-25"25,-49-25,-1 25,1-25,-50 0,-50 49,-99 26,0-26,-24-24,74-25,24 0,25 0,50-25,-49-24,24-1,0-24,0 24,-24-24,-1 24,0 0,26 1,-1-1,0 25,-25-24,26-1,-26 25,0-24,-24 49,24-50,-24 25,49-24,0 24,50 0,24 0,1 25,0-25,24 25,0-24,26 24,-26-25,0 0,50 0,-24 0,24 1,-25-1,25 0</inkml:trace>
  <inkml:trace contextRef="#ctx0" brushRef="#br0" timeOffset="132346.2047">9277 9277,'0'-25,"99"25,-25 0,1 0,-26 0,-24 0,0 0</inkml:trace>
  <inkml:trace contextRef="#ctx0" brushRef="#br0" timeOffset="132911.5762">9227 9302,'0'25,"0"-1,0 26,0 0,0 24,0-49,0 0,0-1,0 1,25-25</inkml:trace>
  <inkml:trace contextRef="#ctx0" brushRef="#br0" timeOffset="135133.2093">11832 6871,'0'25,"0"0,0 24,0 26,24-26,-24 1,0-25,25-1,-25 1,0 0</inkml:trace>
  <inkml:trace contextRef="#ctx0" brushRef="#br0" timeOffset="136762.1009">12104 6945,'0'25,"0"0,0 0,0 0,0-1,0 1,0 0,25-25,0 0,-25 25,25-25,0 0,24 0,-24 0,0 0,0 0,0 0,-1-25,-24 0,0 0,0 1,25-1,-25 0,0 0,0 0,0 1,0-1,-25 25,25-25,0 0,-24 25,-1 0,0 0,0 0,0 0,1 0,-1 0,0 0,0 0,25 25,0 0,0 0,0-1</inkml:trace>
  <inkml:trace contextRef="#ctx0" brushRef="#br0" timeOffset="146946.1889">12725 6896,'24'0,"51"-25,24-74,25 49,-25-24,0-1,-24 50,-50 1,0 24</inkml:trace>
  <inkml:trace contextRef="#ctx0" brushRef="#br0" timeOffset="147565.9181">13072 6524,'0'24,"0"1,0 0,0 25,0-1,0-24,25 25,-1-26,-24 26,25-25,-25 0</inkml:trace>
  <inkml:trace contextRef="#ctx0" brushRef="#br0" timeOffset="149076.182">13469 6524,'0'49,"0"-24,0 0,0 0,25-1,-25 1,24-25,-24 25,0 0,25 0,-25-1,0 1,0 0,25 0,0-25,-25 25,0 0,0-1,0 1,25-25</inkml:trace>
  <inkml:trace contextRef="#ctx0" brushRef="#br0" timeOffset="150860.5805">11956 7863,'24'-25,"1"0,0 25,0 0,24-24,-24-1,25 25,0 0,-1-25,1 0,-25 25,24 0,26-25,-26 25,1-24,24 24,-24-25,-25 25,49 0,-49 0,0 0,-1 0,1 0,0 0,0 0,0 0,-1 0,1 0,0 0,25 0,-50-25,49 25,-24 0,0-25,0 25,24 0,1 0,-25 0,24-25,1 25,-25 0,0-24,-1 24,1 0,0 0,0 0,24 0,-24 0,0 0,0 0,49 0,-24-25,-1 25,-24 0,25-25,-1 25,-24 0</inkml:trace>
  <inkml:trace contextRef="#ctx0" brushRef="#br0" timeOffset="155124.1632">12104 8037,'25'0,"0"0,0 0,25 0,-26 0,1 0,-25 25,25-25,0 0,-25 24,0 1,0 0,25 0,-25 0,0-1,0 1,0 0,0 0,-25 0,0-1,0-24,25 25,-25-25,50 0,0 0,0 0,0 0,-1 0,1 0,0 0,0 0,0 0,-1 0,1 0</inkml:trace>
  <inkml:trace contextRef="#ctx0" brushRef="#br0" timeOffset="210638.367">12501 7913,'25'0,"0"0,0 0,0 0,-25 24,24-24,-24 25,0 0,25-25,-25 25,0 0,0 0,0-1,0 1,0 0,0 0,0 0,0-1,-25 1,25 0,0 0,25-25,25-25,-25 25,-1 0,1-25,0 25,0 0,0 0,-1 0,-24-25</inkml:trace>
  <inkml:trace contextRef="#ctx0" brushRef="#br0" timeOffset="220726.0763">13097 8062,'24'0,"1"0,50 0,-26 0,-24 0,0 0,0 0,0 0,-1 0</inkml:trace>
  <inkml:trace contextRef="#ctx0" brushRef="#br0" timeOffset="221417.1232">13270 7937,'0'25,"0"0,0 0,0 25,0-1,0-24,0 0,0 0,0-1</inkml:trace>
  <inkml:trace contextRef="#ctx0" brushRef="#br0" timeOffset="224551.3692">13518 7813,'25'0,"0"0,0 0,0 0,-1 0,1 0,-25 25,0 0,0 0,0 0,0-1,0 1,0 0,25-25,0 0,0 25,-25 0,0 0,0-1,0 1,0 0,-25 0,0-25,0 0</inkml:trace>
  <inkml:trace contextRef="#ctx0" brushRef="#br0" timeOffset="226113.2079">13866 7863,'24'0,"1"0,0 0,25 0,-26 0,1 0,0 0,0 25,0 0</inkml:trace>
  <inkml:trace contextRef="#ctx0" brushRef="#br0" timeOffset="226595.3198">14039 7789,'0'24,"0"1,0 0,0 0,0 0,0-1,0 1</inkml:trace>
  <inkml:trace contextRef="#ctx0" brushRef="#br0" timeOffset="227883.0084">14163 7714,'25'25,"-25"0,25 24,-25-24,25-25,-25 25,0 0,0 0,24-25,-24 24,25-24,-25 25,0 0,25-25,-25 25,25-25,-25 25,0 0,0-1,25-24,-25 25</inkml:trace>
  <inkml:trace contextRef="#ctx0" brushRef="#br0" timeOffset="228684.1938">14411 7441,'0'0,"25"0,0 0,0 0,0 0,-1 0,-24-24</inkml:trace>
  <inkml:trace contextRef="#ctx0" brushRef="#br0" timeOffset="229340.5831">14411 7565,'25'0,"0"0,0 0,0 0,-1 0,1 0,0 0,0 0</inkml:trace>
  <inkml:trace contextRef="#ctx0" brushRef="#br0" timeOffset="230708.3926">15205 6524,'0'49,"0"-24,0 25,0-1,0 1,0-25</inkml:trace>
  <inkml:trace contextRef="#ctx0" brushRef="#br0" timeOffset="231462.7034">15329 6499,'0'49,"0"1,0-25,0 0,0 24,0-24,0 0,0 0,0-1,0 1</inkml:trace>
  <inkml:trace contextRef="#ctx0" brushRef="#br0" timeOffset="232546.4256">15031 7169,'0'-25,"25"25,25 0,-1 0,-24 0,0 0,25 0,-1 0,-24 0,25-25,-26 25,26-25,24 0,-49 25,0 0,-25-24,25 24,0 0,0 0,-1 0,1 0</inkml:trace>
  <inkml:trace contextRef="#ctx0" brushRef="#br0" timeOffset="236178.4318">15205 7491,'25'0,"0"0,-1 0,1 0,-25 25,0 0,0-1,0 1,0 0,0 0,-25 0,25-1,25-48,25 24,-25 0,-1-25,1 25</inkml:trace>
  <inkml:trace contextRef="#ctx0" brushRef="#br0" timeOffset="237062.2717">15527 7392,'0'49,"0"-24,0 0,25-25,0 0,0 0,0 0,0 0,-1 0,1 0,-25 25,0 0,0-1,0 1,0 0,0 0,0 0,-25-1,1-24,-1 0,0 0</inkml:trace>
  <inkml:trace contextRef="#ctx0" brushRef="#br0" timeOffset="237643.1943">15527 7417,'0'-25,"0"0,25 25,0 0,-25-25,25 25,0 0,0 0,-1 0,1 0,0 0</inkml:trace>
  <inkml:trace contextRef="#ctx0" brushRef="#br0" timeOffset="238484.6815">16024 7094,'24'-25,"26"1,-25-26,24 25,1 0,-25 1,0 24,-1 0</inkml:trace>
  <inkml:trace contextRef="#ctx0" brushRef="#br0" timeOffset="239051.4643">16197 7069,'0'25,"50"-25,-25 0,-1 0,26 0,-25 0,-25-25</inkml:trace>
  <inkml:trace contextRef="#ctx0" brushRef="#br0" timeOffset="239536.5405">16470 6896,'25'0,"0"0,-1 0,26 0,-25 25,0-25,-1 24,1-24</inkml:trace>
  <inkml:trace contextRef="#ctx0" brushRef="#br0" timeOffset="240021.4106">16644 6772,'0'24,"0"1,0 0,0 0,0 0,0 0,0-1,0 1,0 25,0-25,-25-1</inkml:trace>
  <inkml:trace contextRef="#ctx0" brushRef="#br0" timeOffset="240564.2523">16644 6945,'0'0,"24"-49,26 24,-25 0,0 0,-1 25,1 0,0 0,0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2:27.652"/>
    </inkml:context>
    <inkml:brush xml:id="br0">
      <inkml:brushProperty name="width" value="0.05292" units="cm"/>
      <inkml:brushProperty name="height" value="0.05292" units="cm"/>
      <inkml:brushProperty name="color" value="#FF0000"/>
    </inkml:brush>
  </inkml:definitions>
  <inkml:trace contextRef="#ctx0" brushRef="#br0">9277 8954,'-25'0,"0"0,-24 0,24 0,0 0,0 25,25 0,0 0,0 0,0 0,0-1,0 1,25-25,0 0,0 0,-1-25,-24 1,0-1,25-25,-25 25,0 0,0 1,0-1,0 0,0 0,0 0,-25 25,25 25,0 0,0 25,0-26,0 1,0 25,0-25,25 0,-25-1,0 1,25 25,0-25,0-1,-25 1,24-25,-24 25,25-25,-25 25,25-25,0 0</inkml:trace>
  <inkml:trace contextRef="#ctx0" brushRef="#br0" timeOffset="2931.2261">9649 8756,'25'0,"-1"0,1-25,25 25,-25 0,-1-25</inkml:trace>
  <inkml:trace contextRef="#ctx0" brushRef="#br0" timeOffset="3830.8343">9748 9004,'0'25,"0"0,0 0,0-1,0 26,0-25,0 0,0 24</inkml:trace>
  <inkml:trace contextRef="#ctx0" brushRef="#br0" timeOffset="4448.294">9674 9203,'49'-25,"1"0,-25 25</inkml:trace>
  <inkml:trace contextRef="#ctx0" brushRef="#br0" timeOffset="5777.8595">9773 9029,'0'25,"0"0,0 24,0-24,0 0,0 0,0-1,25-24,-1 25,1-25,0 0</inkml:trace>
  <inkml:trace contextRef="#ctx0" brushRef="#br0" timeOffset="15543.0238">9277 7392,'0'25,"0"24,0 26,-25-1,25-24,0-1,0 1,0-25,0-1</inkml:trace>
  <inkml:trace contextRef="#ctx0" brushRef="#br0" timeOffset="16224.1679">9202 7689,'0'25,"25"0,-25 0,25-25,0 0,0 0,-1 0</inkml:trace>
  <inkml:trace contextRef="#ctx0" brushRef="#br0" timeOffset="17225.5107">9723 7119,'0'50,"0"-1,0 1,-25 24,1 1,24-26,0 1,0-1,-25 1,25-25,0 0</inkml:trace>
  <inkml:trace contextRef="#ctx0" brushRef="#br0" timeOffset="17824.5359">9574 7541,'0'24,"25"1,0-25,0 0,-25-25,49 25,-49-49,25 24,0 0</inkml:trace>
  <inkml:trace contextRef="#ctx0" brushRef="#br0" timeOffset="19706.2148">14684 13593,'0'25,"0"0,0 24,25 1,-25-25,50-1,-50 1,24 0,1-25,0 0,25-25,-1-24,26-51,24 26,25 24,-75-24,1 49,-25 0</inkml:trace>
  <inkml:trace contextRef="#ctx0" brushRef="#br0" timeOffset="29585.0022">14014 14709,'0'0,"0"-25,0 1,0 48,-24 26,-1 0,0 24,25 0,0-49,0 0,0 0,0 0,0-1,0 1,25 0,-25 0</inkml:trace>
  <inkml:trace contextRef="#ctx0" brushRef="#br0" timeOffset="30189.3019">13866 14957,'0'0,"24"25,26-25,-50 50,50-50,-50 24,24-24,1-24,0-26,25 25,-26-24,1-1,0 0,0 50,0-24,-25-1</inkml:trace>
  <inkml:trace contextRef="#ctx0" brushRef="#br0" timeOffset="47327.5149">15230 10939,'25'0,"-1"0,26 0,-25 0,0 0,-1 0</inkml:trace>
  <inkml:trace contextRef="#ctx0" brushRef="#br0" timeOffset="48079.4785">15205 11088,'50'0,"-26"0,1 0,0 0,25 0,-26 0,1 0</inkml:trace>
  <inkml:trace contextRef="#ctx0" brushRef="#br0" timeOffset="49032.127">16569 10145,'0'0,"0"50,0-1,0 1,0-25,0 24,0 1,0 24,0-49,0 0,0 0,0 0,0-1</inkml:trace>
  <inkml:trace contextRef="#ctx0" brushRef="#br0" timeOffset="49846.6113">16321 10939,'50'0,"-1"0,26 0,24 0,25-25,-25 0,25-24,-24 24,-51 25,1-25,-25 25</inkml:trace>
  <inkml:trace contextRef="#ctx0" brushRef="#br0" timeOffset="51503.7978">16520 11261,'0'25,"0"25,0-1,0 1,0 0,0-26,0 1,0 0,0 0,0 0,0-1,0 1,0 0</inkml:trace>
  <inkml:trace contextRef="#ctx0" brushRef="#br0" timeOffset="55289.8211">16718 11261,'25'0,"0"0,-1 0,26 0,-25 0,0 0,0 25,-25 0,0 25,0-26,0 1,0 0,0 25,0-26,0 1,0 0,0 0,-25-25,25 25,-25-1,25 1,-25-25,75 0,24 0,1-49,-1-1,0 25,-49 25,0 0</inkml:trace>
  <inkml:trace contextRef="#ctx0" brushRef="#br0" timeOffset="56379.3699">16148 11683,'-25'0,"0"0,0 0,-24 0,-26 25,-24 49,-25 1,-75 73,1-24,-50 50,74-50,1-25,-26 25,26 25,49-74,-25 24,0 0,0-25,75 1,-25-1,74-49,-25 25,25-1,1-24,-51 25,50 49,-49-49,49-1,0 1,25-25</inkml:trace>
  <inkml:trace contextRef="#ctx0" brushRef="#br0" timeOffset="57155.6643">13270 13345,'0'74,"0"-24,0 24,0-24,0-25,0 0,0-1,25-24,25-49,-1 49,51-50,-26 25,-24 1,-26 24,1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3:40.172"/>
    </inkml:context>
    <inkml:brush xml:id="br0">
      <inkml:brushProperty name="width" value="0.05292" units="cm"/>
      <inkml:brushProperty name="height" value="0.05292" units="cm"/>
      <inkml:brushProperty name="color" value="#FF0000"/>
    </inkml:brush>
  </inkml:definitions>
  <inkml:trace contextRef="#ctx0" brushRef="#br0">9078 7739,'0'0,"0"25,0 24,0-24,0 50,0-51,0 1,0 0,0 0,0 0,0 0,0-1,25 1,0-25,0 0,0 0</inkml:trace>
  <inkml:trace contextRef="#ctx0" brushRef="#br0" timeOffset="626.7377">9029 7937,'25'-24,"-1"24,1 0,0 0</inkml:trace>
  <inkml:trace contextRef="#ctx0" brushRef="#br0" timeOffset="1828.8935">9475 7913,'0'24,"0"1,0 0,0 25,0-25,25-1,0-24,0 0,-1 0,1 0,-25-24,25-1,-25 0,0 0,0 0,0 0,25 25,0 0,-25 25,24-25,1 0,-25-25,0 1,0-1,0 0,0 0,0 0,0 1,0-1,0 0</inkml:trace>
  <inkml:trace contextRef="#ctx0" brushRef="#br0" timeOffset="2945.7398">9078 7392,'0'0,"-24"0,24 25,0-1,0 1,-25-25,25 25,0 0,0 0,0-1,0 1,0 0</inkml:trace>
  <inkml:trace contextRef="#ctx0" brushRef="#br0" timeOffset="3870.6182">8905 7491,'25'25,"-25"0,24-1,1 1,0 0,0 0,0-25,-1 0,1 0,-25-25,25 25,0-25</inkml:trace>
  <inkml:trace contextRef="#ctx0" brushRef="#br0" timeOffset="4982.545">9525 7466,'0'25,"0"0,0 0,0-1,0 1,0 0,0 0,25-25,-25 25</inkml:trace>
  <inkml:trace contextRef="#ctx0" brushRef="#br0" timeOffset="6022.2105">9475 7640,'0'25,"0"-1,25-24,0 0,-25 25,25-25,-25-25,0 1,24 24,-24-25,25 0,0 25</inkml:trace>
  <inkml:trace contextRef="#ctx0" brushRef="#br0" timeOffset="11136.1179">15354 9872,'25'0,"-1"0,1 0,25 0,-25 0</inkml:trace>
  <inkml:trace contextRef="#ctx0" brushRef="#br0" timeOffset="11742.0464">15329 10046,'25'0,"0"0,-1 0,1 0,0 0,0 0</inkml:trace>
  <inkml:trace contextRef="#ctx0" brushRef="#br0" timeOffset="12983.691">17041 8979,'-25'0,"0"0,-25 50,-24 24,24 1,25-26,-24 1,49 0,0-26,0 1,25 0,-1-25,26 0,-25 0,0 0,0 0,-1 0,1 0,0 0,0 0,-25-25,0 0,0 1,-25-1,0 0,0 25,1 0,-1 0,0 0,0 0,-25 0,26 0,-1 0</inkml:trace>
  <inkml:trace contextRef="#ctx0" brushRef="#br0" timeOffset="13585.3444">17090 9327,'25'0,"0"0,0 0,-1 0</inkml:trace>
  <inkml:trace contextRef="#ctx0" brushRef="#br0" timeOffset="14596.7091">17512 8930,'0'49,"0"-24,0 25,0-1,0-24,0 0,0 0,0 24,0-24,0 0,0 0</inkml:trace>
  <inkml:trace contextRef="#ctx0" brushRef="#br0" timeOffset="15295.1292">16792 9599,'25'0,"50"0,-1 0,50 0,0 0,25 0,0 0,-50 0,0 0,-74 0,0 0,0 0,-1 0,1 0,0 0,-25-24</inkml:trace>
  <inkml:trace contextRef="#ctx0" brushRef="#br0" timeOffset="16319.0419">16668 10170,'0'25,"0"0,0 24,0-24,0 0,0 0,0 24,0-24,0 0</inkml:trace>
  <inkml:trace contextRef="#ctx0" brushRef="#br0" timeOffset="17326.7442">16941 10120,'0'25,"0"0,0 0,0 0,0-1,50 1,-50 0,25-25,0 0,-1 0,1-25,-25 0,0-24,0 24,0 0,0-24,0 24,-25 0,1 25,24-25,-25 25,25 25,0 25,0-1,0-24,0 25,0-1,25-49</inkml:trace>
  <inkml:trace contextRef="#ctx0" brushRef="#br0" timeOffset="17639.6304">17239 10294</inkml:trace>
  <inkml:trace contextRef="#ctx0" brushRef="#br0" timeOffset="18351.2876">17760 10021,'-25'0,"0"0,0 25,-49 49,0 50,49 0,-25-49,25-26,25-24,0 0,50-25,24 0,-24-50,-25 26,24-26,-24 25,0 25,-25-25,0 1,-50 24,26 0,-1 0</inkml:trace>
  <inkml:trace contextRef="#ctx0" brushRef="#br0" timeOffset="19448.0841">16272 10542,'-25'0,"0"0,-25 50,-49-26,0 76,-124 73,49-49,25 0,-49-24,74-1,49-25,-49-49,50 25,0-1,24-24,-49 25,74-26,-25 1,1 0,24 0,0 0,0-25</inkml:trace>
  <inkml:trace contextRef="#ctx0" brushRef="#br0" timeOffset="20263.0765">14411 11460,'0'49,"0"1,0-25,-25 24,1 1,-1-25,25 0,0-1,-25-24,25 25,0 0,0 0,50-25,-1 25,1-25,-25 24,24-24,-49 25,25-25,-25 25,25 0,0-25,0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4:16.212"/>
    </inkml:context>
    <inkml:brush xml:id="br0">
      <inkml:brushProperty name="width" value="0.05292" units="cm"/>
      <inkml:brushProperty name="height" value="0.05292" units="cm"/>
      <inkml:brushProperty name="color" value="#FF0000"/>
    </inkml:brush>
  </inkml:definitions>
  <inkml:trace contextRef="#ctx0" brushRef="#br0">10715 4242,'0'24,"0"1,0 0,0 25,-24 24,24 0,0 1,0-1,0-24,0-25,0-1</inkml:trace>
  <inkml:trace contextRef="#ctx0" brushRef="#br0" timeOffset="497.7454">10443 4564,'24'0,"1"74,0-49,25 0,-1 49,1-49,-50 0,25-25,-25 25,24-50,-24-25,25 26</inkml:trace>
  <inkml:trace contextRef="#ctx0" brushRef="#br0" timeOffset="1334.0629">12725 3994,'0'24,"0"1,0 25,0 24,24 25,-24-24,25 24,-25-25,0 1,0-1,0-49,0 0,0 0,0-1</inkml:trace>
  <inkml:trace contextRef="#ctx0" brushRef="#br0" timeOffset="2131.3104">12650 4539,'25'50,"-25"-1,50-24,-50 25,49-1,-49 1,25-50,0 0,0 0,-25-25,24 25,-24-25,25 1,0-1,-25 0,0 0,25 25</inkml:trace>
  <inkml:trace contextRef="#ctx0" brushRef="#br0" timeOffset="6170.8484">10467 6176,'-24'0,"-1"0,0 0,0 0,0 0,1 0,-26 0,0 25,1 0,-26 0,26 0,-50 24,49-24,-25-25,26 25,-1-25,-24 0,-1 0,26 0,-26 0,26 0,-26 0,1 0,24 0,1 0,-1 0,1 0,24 0,-50 0,26 0,24 0,0-25,0 0,1 25,-1-25,0 25,0 0,0 0,0-24,1 24,-26-25,0 25,1-25,24 0,0 25,-24 0,24-25,0 1,0 24,0 0,1 0,24-25,-25 0,25 0,25 25,-1 0,1 0,25 0,-1 0,1 0,-25 0</inkml:trace>
  <inkml:trace contextRef="#ctx0" brushRef="#br0" timeOffset="6916.6945">8334 6127,'-25'25,"25"-1,0 1,0 0,0 0,0 0,0-1</inkml:trace>
  <inkml:trace contextRef="#ctx0" brushRef="#br0" timeOffset="9716.0931">16842 3373,'0'25,"0"0,0 25,0 24,0 0,0 26,0 24,0-25,0 0,0-49,0-25,0-1,25-24,0 0,0 0,-1 0,26 0,24 0,50 0,-24 0,24 0,-25 0,50-49,-75 24,50 25,0-25,-25 25,-24 0,-1 0,1 0,-26 0,1 0,24-25,-24 25,-25 0,49 0,-49 0,24-24,-24-1,25 25,-1 0,-24 0,25-25,-25 25,-1 0,1 0,-25-25,0 0,0 1,0-26,0 0,0-24,0-1,0 1,0 0,25 24,-25 25,0-24,0 24,0 0,0 0,0 0,0 1,0-1,-25 0,0 0,-24 0,24-24,0 24,-24 0,49 0,-50 1,25-1,0 0,1 25,-1 0,0 0,0 0,-24 0,-1 0,-24 0,-26 0,-48 50,-1-1,-25 1,0-1,50 1,-24-25,48 0,-24-25,25 0,25 24,-1 1,26-25,-1 25,0-25,1 0,24 0,0 0,0 0</inkml:trace>
  <inkml:trace contextRef="#ctx0" brushRef="#br0" timeOffset="11418.9043">16842 2704,'50'0,"24"0,1-25,-1 25,-24 0,-50-25,49 25,-74 25,1 0,-26 0,25 24,0-24,-24 25,-1-26,50 1,-25 0,1-25,24 25,24-25,1 0,25 0,-25 0,-1 0,1 0,0 0,0 0,0 0</inkml:trace>
  <inkml:trace contextRef="#ctx0" brushRef="#br0" timeOffset="13336.6504">19124 2803,'25'0,"-25"-25,50 25,-1-25,26-24,-1 24,100-25,-1 1,26-1,73 25,-73-24,24 24,-99 25,-25 0,-49 0,0 0,-26 0,1 0,0 0,-25 25,25-25,-25 24</inkml:trace>
  <inkml:trace contextRef="#ctx0" brushRef="#br0" timeOffset="14227.1523">20910 2332,'25'0,"0"0,-1 24,51-24,-50 25,-1 0,1-25,-25 25,-25-25,1 0,-26 25,50-1,-25-24,0 0,25 25,0 0,-24 0,24 0,0-1</inkml:trace>
  <inkml:trace contextRef="#ctx0" brushRef="#br0" timeOffset="16611.1401">21505 2654,'-24'0,"24"50,0-1,0 1,0 24,0-24,0 0,0 24,0-24,0-26,0 1,0 0,0 0,24-25,-24 25,0-1,0 1,25 0,-25 0,0 0,0-1,0 1,25-25,-25 25,0 0,0 0,25-25,-25 24,25-24,-1 0,1 0,25 0,-1 0,26-24,-1-1,-24 25,24 0,1-25,-51 25,1 0,0 0,25 0,-26 0,1 0,0 0,0 0,0 0,-1 0,1 0,0 0,0 0,0 0,-25-25,0 0,0 1,0-1,0-25,0-24,0-1,0 1,0 24,0 1,0 24,0-25,0 1,0 24,0 0,0 0,0-24,0 24,0 0,0 0,0 0,0 1,0-1,0 0,0 0,-25 25,25-25,-50 25,50-24,-49 24,24 0,-50 0,26 0,-1 0,25 0,1 0,-26 0,25 0,0 0,-24 0,-1 0,1 24,24 1,-50-25,51 0,-1 25,0-25,0 0,0 0,1 0,-1 25,0-25,0 0,0 25,1-25,24 24,-25-24,25 25,0 0,25-25,-25 25</inkml:trace>
  <inkml:trace contextRef="#ctx0" brushRef="#br0" timeOffset="18184.249">22001 2853,'-24'0,"24"24,0 1,0 25,0-25,0-1,0 1,0 0,0 0,0 0,24-25,1 0,0 0,0-25,0-25,-1 1,-24 24,0 0,0-25,0 26,0-26,0 25,0 0,0 1,0-1,-24 25,-1 0,0 0,0 0,0 0,1 0,24 25,0-1,0 1,24 0,1-25,25 0,-25 0,-1 0</inkml:trace>
  <inkml:trace contextRef="#ctx0" brushRef="#br0" timeOffset="21219.1033">22845 2555,'0'25,"0"24,0 26,0-1,0-24,0 24,0-24,0-25,0-1,0 1,0 0,0 0,0 0,0-1,0 26,0 0,0-26,0 1,0 0,0 0,25-25,-1 0,-24 25,25-25,0 24,0-24,0 0,-1 0,26 0,-25 0,24 0,1 0,-25 0,0 0,-1 0,1 0,0 0,0 0,0 0,-1 0,26 0,-25 0,0 0,-1 0,1 0,0-24,0 24,0 0,-25-25,24 0,1 25,0-25,0 25,-25-25,0 1,0-1,0 0,0 0,0 0,0-24,0-1,0 25,0 1,0-26,0 25,0 0,0 1,0-1,0 0,0 0,0 0,0-24,0 24,-25 0,25 0,-25 0,0 1,25-1,0 0,0 0,0 0,0 1,0-1,0 0,0 0,-24 0,-1 25,0-24,0 24,0 0,1 0,-1 0,0 0,-25 0,1 0,-1 0,25 0,-24 0,24 24,0-24,0 0,1 0,-1 0,0 0,0 25,0-25,25 25,-24 0,-1 0,0-25,0 49,25-24,-25-25,25 25</inkml:trace>
  <inkml:trace contextRef="#ctx0" brushRef="#br0" timeOffset="23876.4913">23068 2654,'0'25,"0"25,0-1,0-24,0 0,0 24,0-24,0 0,0 0,25-25,-25 25,0-1,25-24,-1 0,1 0,25 0,-1-24,1-1,-25 0,49 25,-49-25,-25 0,25 25,0 0,-25-24,24 24,-24-25,0 0,-24 25,-26 0,0-25,26 25,-1 0,-25 0,25 0,1 0,-1 0,0 0,0 0,0 0,1-25,-1 1,25-1,0 0,0 0,0 0,25 25,-1-49,1 49,-25-25,25 25,-25-25,0 0,0 0,0 50,0 0,0 25,0-1,0 1,0 0,0-1,0-24,0 0,50 49,-50-49,24 0,-24 24,25-24,-25 0,0 0,0 0,25-25,-25 24,0 1,25 0</inkml:trace>
  <inkml:trace contextRef="#ctx0" brushRef="#br0" timeOffset="26474.0107">21654 3820,'-25'0,"25"25,0 0,0-1,0 1,25-25,0 0,25 0,-26 0,1 0,25 0,-25 0,24-25,-24 25,0-24,0 24,24 0,-24 0,0 0,0 0,-1 0,1 24,-25 1,0 0,25-25,-25-25,0 0,25 1,-25-1,0-25,25 25,-1 25,1 0,0-24,0 24,24 0,1 0,0 0,24 0,1 0,-26 0,1 0,-1 0,1 0,24 0,-24 0,24 0,-24 0,24 0,-24 0,0 0,-1 0,1 0,-25 0,24 0,1 0,-25 0,-1 0,26 0,-25 0,0 0,-1-25,-24 0,0-25,0 25,0 1,0-1</inkml:trace>
  <inkml:trace contextRef="#ctx0" brushRef="#br0" timeOffset="28832.7235">22820 4118,'0'49,"0"-24,-25 0,0 49,1-24,24 24,-50 1,25-26,-24 50,-26-24,25-26,26 26,-26-50,25 0,-24-1,24 1,0-25,-25 25,1 0,-1 0,1-1,-26 26,1-50,-25 25,24 0,1 24,-50-49,25 25,-50-25,25 25,-25-25,50 25,-1-25,26 0,-25 0,24 0,-24 0,25 0,-75-25,74-25,-49 1,25-26,-25 50,-25-24,75-1,-25 1,-25 24,49 0,1-25,-25 1,24 24,1-25,-25-24,49 49,0-25,1 50,-1-49,25 24,-24 0,24 0,0 1,0-1,50 25,0-25,0 25,24 0,1 0,-25 0,24 0,-24 0,0-25</inkml:trace>
  <inkml:trace contextRef="#ctx0" brushRef="#br0" timeOffset="30193.6999">18653 4390,'0'25,"0"25,0-25,0 24,0-24,0 0,0 0</inkml:trace>
  <inkml:trace contextRef="#ctx0" brushRef="#br0" timeOffset="37234.0853">18826 2555,'25'0,"0"-25,25 25,-26-25,1 0,0 25,-25-24,50 24,-26-25,26-25,25 50,-1-49,-24 24,-1 25,1 0,-1-25,26 25,-50-25,24 25,1-25,-1 25,1 0,-25-24,24-1,1 25,0-25,-26 25,26-25,24 25,-49-25,25 25,-25 0,49-24,-49 24,25 0,-26 0,26 0,-25 0,0 0,-1 0,26 0,0 0,-26 0,1 0,25 0,-25 0,-1 0,1 0,50 0,-51 0,1 0,0 24,0 1,0-25,-1 0,1 0,0 0,0 0,-25 25,25-25,-1 0,1 0,0 0,0 0,0 0,-1 0,1 0,0 0,0 0,0 0,-1 0,1 0,-25 25,25-25,0 0,-25 25</inkml:trace>
  <inkml:trace contextRef="#ctx0" brushRef="#br0" timeOffset="38127.7559">21257 1960,'25'49,"25"1,24-1,-49 1,0-25,-25 0,25-25,-25 24,24 1,-24 0,-24-25,-1 25,0 0,0-25,25 24</inkml:trace>
  <inkml:trace contextRef="#ctx0" brushRef="#br0" timeOffset="41687.8459">23167 4266,'-25'25,"1"25,-1-1,-25 51,1 24,24-25,-50 25,26-50,24 1,-25-50,50-1,-24-24,24 25,-50-25,25 25,-24 25,-26-26,25 26,26 0,-51-26,26 26,24-25,-25 0,1-1,-1-24,25 0,-24 25,-1-25,-24 25,-1 0,1-25,24 25,-24-25,24 24,-24-24,-1 0,26 0,-26 0,50 0,-49 0,24 0,1 0,-1 0,-24 0,24 0,25 0,-24 0,24 0,-25 0,-24 0,0 0,24 0,0 0,-24 0,24 0,1-24,-1 24,-24 0,-1-25,26 0,-1 25,0-25,1 25,-26 0,51 0,-26 0,-24 0,-26 0,-48-49,-1-26,25 1,25 24,-1 25,26-24,-1-1,26 25,-1-24,1 24,24 0,0 0,-25 1,26 24,-1-25,0 0,0 25,0-25,1 0,-26 0,0 25,26 0,24-24,-25 24,25-25,-25 25,0-25,0 25,25-25,-24 0,24 1,0-1,0 0,24 0,26 25,0 0,-26 0,1 0</inkml:trace>
  <inkml:trace contextRef="#ctx0" brushRef="#br0" timeOffset="42345.1669">18281 4589,'0'25,"0"24,0 1,0-1,0-24,0 25,0-25</inkml:trace>
  <inkml:trace contextRef="#ctx0" brushRef="#br0" timeOffset="50409.5587">18107 2530,'25'-25,"25"-24,24-1,25-49,0 0,25 24,0 26,25-26,-50 1,25 24,50-24,25 24,24-24,0-50,25 74,-74 0,-1 1,-49-1,-74 50,0 0,24 0,25 0,50-25,99 1,25-1,-25 25,25 0,-75 49,-49 26,-25-1,-49 1,-1-26,-49 1,0-50,49 25,25-25,0 25,25 24,0 1,0-1,0 51,-49-26,24 25,-24-49,-26-1,-24-24,0-25,24 25,-24 0,0 24,0-49,0 50,-1 0,-24-26,25-24,-25 25,25-25,-25 25,25 0,-25 0,25-1,-1 26,-24-25,25 25,0-26,-25 1,0 0,0 0,25 0,-25-1,25 26,-25 0,0-1,0-24,0 25,0-26,0 26,0 24,-25 1,-25 98,25 26,-49-1,49 50,-24-49,-1-26,25-73,25-26,-25 0,25-24,-24 0,-26 49,-24 0,-1 25,-49 25,-50 0,1 0,24-25,50-75,24 1,26-25,-1 0,25-1,1 26,-26-50,-99 50,25-1,-124-24,-50 0,26 0,-26-1,75 1,74 25,74-50,51 25,24-1,0 26,0-25,-50 0,-24-1,-50-24,-50 0,-74-49,0-50,-25-50,75 50,24-25,25 24,50 26,74 49,25 0,0 0,50 50,-50 0,-50-25,0 0,-74-50,50-24,-50 0,0-1,50 1,24 49,-24 0,49 0,-25 1,50-1,-25 0,1 0,-1 0,0 1,-25-26,26 0,24 26,-50-1,50 0,-25 0,0 25,0 0,25-25,-24 25,-1 0,0-24,25-1,-25 25,25-25,0 0,50 0,-1 25,1-25,0 25,-25-24,-50 48,-25 1,0 0,26 0</inkml:trace>
  <inkml:trace contextRef="#ctx0" brushRef="#br0" timeOffset="50919.271">17785 4887,'0'24,"-25"1,25 0,0 49,0-49,0 25,0-25,0-1,0 1,0 0</inkml:trace>
  <inkml:trace contextRef="#ctx0" brushRef="#br0" timeOffset="135419.1261">15974 3969,'50'0,"-1"0,-24 49,25-49,-26 25,1 0,-25-50,25-24,0-26,0 1,24-50,1 49,-25 26,-1 24</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5:35.702"/>
    </inkml:context>
    <inkml:brush xml:id="br0">
      <inkml:brushProperty name="width" value="0.05292" units="cm"/>
      <inkml:brushProperty name="height" value="0.05292" units="cm"/>
      <inkml:brushProperty name="color" value="#FF0000"/>
    </inkml:brush>
  </inkml:definitions>
  <inkml:trace contextRef="#ctx0" brushRef="#br0">18306 14337,'0'25,"0"25,0-1,0 1,0 24,0-24,0-25,0-1,24-24,26 0,0-49,24-1,25-74,0 0,1 50,-51-1,1 50,-50 1</inkml:trace>
  <inkml:trace contextRef="#ctx0" brushRef="#br0" timeOffset="1625.8495">15652 16272,'0'25,"0"-1,24 26,1-50,50 25,-1-25,25 0,0-25,25 0,-74 25,-25-25,0 25</inkml:trace>
  <inkml:trace contextRef="#ctx0" brushRef="#br0" timeOffset="2295.6807">15751 16867,'-25'0,"0"25,-49 49,-1 1,-24 24,-25 25,0-25,25-24,0-26,24 26,26-50,-51 24,26-49,24 25,26 0,-1-25</inkml:trace>
  <inkml:trace contextRef="#ctx0" brushRef="#br0" timeOffset="3247.5206">14684 17388,'-25'25,"25"24,0-24,0 0,0 0,-24 0,24 0,-25-1,25 1,-25 0,25 0,0 0,0-1,-25-24,25 25,50 0,-25-25,-25 25,49-25,-49 25</inkml:trace>
  <inkml:trace contextRef="#ctx0" brushRef="#br0" timeOffset="42959.1087">13667 8533,'25'49,"0"-24,-25 0,25 0,-25 0,49-50,-49 0,75-25,-51-24,51 0,-50 24,24 0,-49 26,25-1</inkml:trace>
  <inkml:trace contextRef="#ctx0" brushRef="#br0" timeOffset="44078.0219">15403 8508,'0'0,"25"0,0 25,0-25,0 0,-1 0,1 0,0 0,-25-50,50 25,-25 1,-25-51,24 50,1 1,-25-1,25 25,-25-25,0 0,25 25</inkml:trace>
  <inkml:trace contextRef="#ctx0" brushRef="#br0" timeOffset="46580.8535">13692 9897,'0'25,"0"0,0 24,0-24,0 0,0 0,25-25,0 0,24 0,1 25,24-25,1 0,-1 0,0 0,1 0,-1-25,25 25,-24-25,-1 0,1 0,49 25,-50-25,1 25,-1 0,0 0,-24 0,-25 0,24 0,1 0,-25 0,24 0,-24 0,25 0,-25 0,24 0,-24 0,0 0,24 0,1 0,-25 0,0 0,0 0,-1 0,1-24,0 24,0-25,-25 0,25-25,24 1,-49 24,25-25,0 26,-25-1</inkml:trace>
  <inkml:trace contextRef="#ctx0" brushRef="#br0" timeOffset="48984.6006">13469 9922,'0'-25,"0"0,0 0,0 1,0-1,0 0,0-25,0 1,0-1,0 1,0-1,0 25,0-49,0 49,0 0,0-24,0-1,0 0,0 1,0-1,0 25,0-24,0-26,-25 50,-25 1,26-26,-1 25,-50 0,26 1,-1 24,0 0,-24-25,0 25,-26 0,26 0,-25 0,0 0,24 0,1 0,24 0,-24 0,24-25,1 0,24 25,0 0,0 0,-25 0,26 0,-26 0,0 0,1 0,24 25,-49-25,49 0,0 25,-25-25,50 25,-24-25,-1 24</inkml:trace>
  <inkml:trace contextRef="#ctx0" brushRef="#br0" timeOffset="50003.7067">11633 8682,'-25'0,"25"49,-49 26,-1 24,50-25,-25-24,1-25,24 0,24-25,1 0,0 0,0 0,24 0,1 0,-25 0,0 0,-1 0,1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23:07.404"/>
    </inkml:context>
    <inkml:brush xml:id="br0">
      <inkml:brushProperty name="width" value="0.05292" units="cm"/>
      <inkml:brushProperty name="height" value="0.05292" units="cm"/>
      <inkml:brushProperty name="color" value="#FF0000"/>
    </inkml:brush>
  </inkml:definitions>
  <inkml:trace contextRef="#ctx0" brushRef="#br0">3150 12948,'25'0,"49"-25,50 25,75 0,98 0,-24 0,50 0,74 0,24 0,75-25,50-24,25 24,-175 25,26 0,-99 0,-51 0,-98 25,-124-25,-1 0,-24 25,74 24,100 1,98-1,175 26,73-50,-49-25,-198 0,-50 0,-99 0,-25 0,-50 0,-24 0,49 0,-49 24,-1 1,-49 0,0 0,0 0,0 49,-24 1,24 98,-25 100,25 49,25 51,49 271,0-147,26-101,-26-73,25-100,1-74,-26 0,-49-75,0-24,-25-25,0 99,-25 24,0 76,0-51,0 26,1-26,24-49,-25 25,25-50,0 1,0-1,0-25,0-24,0 0,0-26,-25-24,0 25,-24 0,-26-25,-24 0,-100 0,-73 0,-51-25,-24-49,99 49,-25 25,99 0,50 0,50 0,0 0,24 0,25 25,-74 0,-124 74,-125-74,-247-25,-347 0,-1 0,124 0,199 0,223 0,75 0,49 0,100 0,73 0,75 0,1 0,-1 24,-50-24,-98 0,-100-24,-99-26,25-74,-50 25,149 24,74 26,100-1,24 25,0-49,50 49,-24 25,-1 0,0 0,0 0,0 0,1 0,-1 0,25-25,0-49,0-1,25-98,24-50,50-100,-24 100,-25 0,-1 123,-24 26,-25 24,0-24,0 49,0 0,25 1,-25-26,0-49,0-125,0-123,0-25,49 0,-24 124,-25 0,25 124,-25 74,0-24,0 49,0 0,0 1,0-1,0 0,0 0,0-25,0-24,25 24,24-24,-24 24,0-24,0 24,-25-24,25 49,-1 0,1-24,25 24,-25-25,-1 50,26-74,-25 49,0 0,-1-24,1 24,0-25,0 26,0-26,-1 0,1 1,0 24,-25-25,25 25,24 1,-49-26,0 25,25 0,0 1,0-1,24 0,-24 0,25-24,0 49,-26-25,1 0,0 25,0 0,24 0</inkml:trace>
  <inkml:trace contextRef="#ctx0" brushRef="#br0" timeOffset="5717.8919">5333 14635,'0'25,"0"24,0 50,0-24,0 24,0-25,0-49,0 0,0 0,0 0,0-1,0 1,0 0,0 0,0 24,0 1,0-25,0 0,0 0,0 24,0-24,0 0,0 0,0 24,0-24,0 25,0-26,0 1,0 0,0 0,0 0,25-1,24-24,51 0,73 0,75-24,0-1,-24 25,-26 0,-49 0,-50 25,-25 24,-24-24,0 25,-1-26,1 1,-1-25,-24 0,25 0,-1 0,26 0,49 0,74 0,26 0,24-49,-75 24,-49 0,-49 25,-1 0,-24 0,-1 0,26 0,-1 0,1 0,-1 0,0 0,-24 0,0 0,-1 0,-24-25,25 25,-26 0,1 0,0 0,0 0,24 0,1 0,-25 0,-25-25,25 1,24-1,-49-50,50 26,-25-1,-1-49,1 25,25-75,-25-25,-1 25,-24 75,0-1,0 26,0 24,0 0,0 0,0 1,0-26,25 0,-25 26,0-1,0 0,0 0,0 0,0 1,-25-1,-24 25,-1-25,-49 0,-25 0,25 25,-25 0,-50 0,1 0,49 0,-1 0,-23 0,-26 0,50 0,-50 0,26 0,-26 0,0 0,1 0,49 0,24 0,76 0,-1 0,25-25,-25 25,-25 25,-49 25,-99-25,-25 24,-1 1,26-25,49 24,50-49,49 25,1-25,24 0,0 0,0 0,0-25,1 25,-1 0,0 0,0 0,0 0,1 0,-1 0,0 0,0 0,0 0,1 25,24 25,-25-25,0 24,0-24,25 25,0-26</inkml:trace>
  <inkml:trace contextRef="#ctx0" brushRef="#br0" timeOffset="6577.2342">4291 15354,'25'0,"25"-25,24 0,-24 25,-1-24,1-1,-25 25,-1 0,1 0,0 0,0 0</inkml:trace>
  <inkml:trace contextRef="#ctx0" brushRef="#br0" timeOffset="7618.7787">4514 15081,'50'0,"-25"0,0 25,24 25,-24-50,0 24,-25 1,0 0,0 0,0 24,-25 1,25 0,-25-1,25 1,-25-25,25 24,-24-24</inkml:trace>
  <inkml:trace contextRef="#ctx0" brushRef="#br0" timeOffset="10496.0406">5432 13866,'0'25,"0"-1,0 1,0 25,0-25,0 24,0-24,0 0,0 0,0-1,0 1,25 0,-25 0,25-25,0 49,-1-49,26 25,-25-25,24 0,-24 0,50 0,-26-25,1 25,-1-24,1-1,0 25,-1-25,-24 25,0 0,49 0,-49 0,0 0,24-25,-24 25,0-25,25 25,-1 0,-24-24,0-1,25 25,-26 0,1-25,0 25,0 0,-25-25,25 25,-1 0,1 0,0-25,-25 1,25 24,-25-50,0 25,0 0,0-24,0-1,0 25,0-24,0 24,0 0,0 0,0 1,0-1,-25 0,0 25,0 0,1 0,-26 0,0 0,26 0,-26 0,0 0,1 0,-26 0,50 0,-24 0,24 0,0 0,0 0,-24 0,24 0,0 0,-24 0,24 0,0 0,-25 0,26 0,24 25,-25-25,0 0,0 0,25 25,-25-25,1 24,-1-24,0 0,0 25,25 0,-25-25,25 25,-24-25,24 49,-50-49,50 25,-25-25,25 25,0 0</inkml:trace>
  <inkml:trace contextRef="#ctx0" brushRef="#br0" timeOffset="12552.1141">5383 16495,'24'0,"1"0,25 0,24 0,1 0,-26 0,-24 0,25 0,-26 0,1 0,0 0,0 0</inkml:trace>
  <inkml:trace contextRef="#ctx0" brushRef="#br0" timeOffset="13146.8407">5631 16321,'0'25,"0"25,0 0,0-1,0 1,0-25,0-1,0 1,0 0,0 0</inkml:trace>
  <inkml:trace contextRef="#ctx0" brushRef="#br0" timeOffset="14388.6458">6201 16098,'-25'50,"25"-1,-25 1,1 24,-1 1,0-1,25-24,-25-25,25 0,0 24,-25-49,25 25,-24 0,24 0,0-1,0 1,0 0,0 0,-25 0,25-1,0 1,-25-25</inkml:trace>
  <inkml:trace contextRef="#ctx0" brushRef="#br0" timeOffset="15237.757">6251 16669,'49'0,"-24"0,0 0,0 0,24 0,-24 0,0 0,0 0</inkml:trace>
  <inkml:trace contextRef="#ctx0" brushRef="#br0" timeOffset="18877.7845">7094 16520,'0'50,"0"-1,-25-24,25 0,0 0,0-1,0 1,0 25,0-25,0-1,0 1,0 0,0 0,0 0,0-1,25-24,49 0,1 0,-1 0,1 0,-51 0,26 0,-25 0,0 25,24-25,-24 0,0 25,0-25,24 0,-24 0,50 0,-26 0,1 0,-25 0,24 0,-24 0,0 0,0 0,-1 0,26 0,-25 0,0 0,24 0,-24 0,0 0,0 0,-25-25,24 25,1 0,0 0,0 0,-25-25,0-24,0 24,0 0,0 0,0 1,25-1,-25 0,0 0,0 0,0 1,0-1,0 0,0 0,0 0,24 1,-24-1,0 0,0 0,0 0,0 1,0-1,-24 25,-1-25,25 0,-25 25,0 0,0-25,-24 25,24 0,-25-25,1 1,24 24,0 0,-24 0,24 0,0 0,0 0,0 0,1 0,-1 0,-25 0,25 0,1 0,-26 0,25 0,0 0,1 0,-26 0,25 0,0 0,1 0,-1 0,0 0,0 0,-25 0,26 49,-1-49,0 25,25 0,-25 0,0-25,25 25,-24-25,-1 0,0 0,0 0,25 24,-25-24,1 0,-1 0,0 0,25 25</inkml:trace>
  <inkml:trace contextRef="#ctx0" brushRef="#br0" timeOffset="20578.8125">6995 17562</inkml:trace>
  <inkml:trace contextRef="#ctx0" brushRef="#br0" timeOffset="23337.16">7168 17413,'-24'0,"24"25,0-1,-25 51,25-1,0-24,0 0,0-26,0 1,0 0,0 0,0 0,0 24,0-24,0 0,0 0,49-25,-24 0,25 0,-1 0,-24 0,0 0,49 0,-24 0,0 0,24 0,-24 0,-25 0,24 0,-24 0,0 0,0 0,-1 0,1 0,0 0,0 0,0 0,-1 0,1 0,0 0,0 0,24-25,-24 25,0 0,0 0,0 0,-1 0,1 0,0-25,0 25,-25-25,25 0,-1 25,-24-24,0-1,0-25,0 25,0 1,0-1,0-25,0 25,0 1,-24-26,24 25,0 0,0 0,-25 25,0-24,0 24,25-25,-25 25,1 0,-1-25,0 25,0-25,0 25,1-25,-1 25,0 0,0 0,-24 0,24 0,0 0,0 0,0 0,1 0,-1 0,0 0,-25 0,26 0,-1 0,0 0,0 0,-24 0,24 0,0 0,0 0,0 0,0 25,1-25,-1 0,0 0,0 0,0 0,1 0,-1 0,25 25,0 25</inkml:trace>
  <inkml:trace contextRef="#ctx0" brushRef="#br0" timeOffset="37522.882">6846 16346,'0'0,"-25"50,25 0,0-1,0 1,-25 24,25 1,0 24,0-25,0 25,0 25,0-49,0-1,0 50,0-74,25-1,0 26,0-50,-25 0,0 49,0 25,0 25,0 0,-25-49,25-1,0-24,0-1,0-24,0 25,0-26,0 26,0-25,0 24,0-24,0 0,25-25,0 0,24 0,-24 0,0 0,0 0,24 0,-24 0,0 0,24 0,-24 0,25 0,-25 0,-1-25,1 25,0 0,0 0,24 0,-24 0,0 0,0 0,0 0,0 0,-1-25,26 25,-25 0,0 25,49 0,25-25,-49 0,24 0,1 0,-1 0,-24 0,-26 0,26 0,-25 0,0 0,-1 0,1 0,0 0,0 0,0 0,-1 0,1 0,0 0,0 0,0 0,-1 0,-24-25,0 0,25 25,-25-24,0-1,0-25,0 25,0-24,25 24,-25-25,0 1,0-1,0-24,0 24,0 1,0-1,0 0,0 1,0-1,0 1,0 24,0 0,0-25,25-49,-25 0,25-50,-1 25,1-25,-25 0,0 75,0 0,0-1,0 26,0 24,0-25,0 25,0-24,0 24,0 0,0 0,0 0,0 1,0-1,0-25,0 25,-25 25,1 0,24-24,-25 24,0 0,0 0,0 0,1 0,-1 0,0 0,0 0,0 0,1 0,-1 0,0 0,0 0,0 0,1 0,-1 0,25 24,0 1,0 25,-25-25,0-25,0 0,-24 0,-1 0,25 0,-49 0,49 0,-24 0,24 0,0 0,0 0,0 0,1-25,-1 25,0 0,0 0,0 0,1 0,-1 0,0 0,0 0,0 0,1 0,-1 0,0-25,0 25,0 0,0 0,1 0,-26 0,25 0,0 0,1 0,-1 0,-25 0,25 0,1 0,-1 0,0 0,0 0,0 0,1 0,-1 0,0 0,25 25,-25-25,25 25,-25-25,25 24,0 1,-24-25,-1 25,25 0,0 0,0 0,0-1,0 1,0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6:51.632"/>
    </inkml:context>
    <inkml:brush xml:id="br0">
      <inkml:brushProperty name="width" value="0.05292" units="cm"/>
      <inkml:brushProperty name="height" value="0.05292" units="cm"/>
      <inkml:brushProperty name="color" value="#FF0000"/>
    </inkml:brush>
  </inkml:definitions>
  <inkml:trace contextRef="#ctx0" brushRef="#br0">23638 3274,'0'25,"0"0,25-25,-25 25,0-1,-25-24,1 0,48 0,1 0,0 0,0 0,0 0,0 0,-25 25,0 0,0 0,0 0,-25-25,-25 0,25 0,0 0,1 0,-1 0,25-25,0 0,25 25,24 0,-24 0,0 0,0 0,0 0,-25 25,-25-25,0 25,0-25,-25 0,26 0,-1 0,0 0,0 0,0-50,25 25,0 0,50 25,-25 0,24 0,1 0,25 0,-51 0,1 0</inkml:trace>
  <inkml:trace contextRef="#ctx0" brushRef="#br0" timeOffset="1371.252">25648 2753,'-25'0,"-25"0,1 0,24 0,-25 0,25 0,-24 0,24 0,0 25,-24-25,24 25,-25 0,25-25,1 25,-1-25,0 24,25 1,-25 0,0 0,25 0,-24-1,24 1,-25 0,25 0,-25 0,0-1,25 1,-25-25,0 0,25 25,-24-25,-1 0,25 25,-25-25,25 25,-25-25,0 0,1 24,-1-24,0 0,0 0,0 0,1 0</inkml:trace>
  <inkml:trace contextRef="#ctx0" brushRef="#br0" timeOffset="2382.0156">24779 3001,'0'25,"-24"0,-1 49,0-49,-25 0,50 25,-24-26,24 1,24 0,1-25,0 0,0 0,-25 25,0 0,25-25,-25 49,24-49</inkml:trace>
  <inkml:trace contextRef="#ctx0" brushRef="#br0" timeOffset="4273.0275">26044 2729,'0'24,"25"-24,-25 25,0 0,0 0,0 0,0 24,-25-49,-24 25,-1-25,25 0,25-25,0 0,0 1,0-1,0 0,25 25,-25-25,25 0,0 25,0 0,-1 0</inkml:trace>
  <inkml:trace contextRef="#ctx0" brushRef="#br0" timeOffset="6319.8693">22026 2232,'25'0,"-25"75,50-26,-26-24,26 0,-25 0,24 24,-24-24,25 25,-1-25,-49 24,50-24,-25 0,0 25,-1-26,1-24,-25 25</inkml:trace>
  <inkml:trace contextRef="#ctx0" brushRef="#br0" timeOffset="6924.6763">22448 2406,'25'74,"-25"-49,49 50,-24-1,0 50,-25-74,0-1,0-24,-25-25,-25-25,1 1,24-1,-25 25,1 0,-1-25,25 25,1 0,-1 0</inkml:trace>
  <inkml:trace contextRef="#ctx0" brushRef="#br0" timeOffset="8423.5707">19099 2853,'25'0,"25"0,-50 24,0 1,-50-25,0 0,1 0,24 0,0 0,0 0,25-25,0 1,0-1,25 25,-25 25,0-1</inkml:trace>
  <inkml:trace contextRef="#ctx0" brushRef="#br0" timeOffset="9312.6545">20563 2108,'0'0,"-75"25,-24 25,50-25,-26-1,25 1,1 0,-1-25,25 25,-49 24,24-24,26 0,-26 0,-24 24,49-49,0 25,-25 25,26-50</inkml:trace>
  <inkml:trace contextRef="#ctx0" brushRef="#br0" timeOffset="10458.8819">19695 2307,'0'25,"0"-1,0 1,0 0,0 0,-25-25,25 25,0-1,0 1,0 0,25-25,-25 25,0 0,24-25,1 0,0 0</inkml:trace>
  <inkml:trace contextRef="#ctx0" brushRef="#br0" timeOffset="11589.9797">19769 2580,'0'24,"25"1,0-25,-25 25,24-25</inkml:trace>
  <inkml:trace contextRef="#ctx0" brushRef="#br0" timeOffset="24630.0206">24407 5680</inkml:trace>
  <inkml:trace contextRef="#ctx0" brushRef="#br0" timeOffset="27802.9468">24035 5333,'0'25,"0"0,0 24,0-24,0 0,0 24,0-24,25-25,0 0</inkml:trace>
  <inkml:trace contextRef="#ctx0" brushRef="#br0" timeOffset="30658.9485">24035 5358,'-24'0,"24"-25,0-25,24 50,-24-24,0-1,25 0,0 0,0 25,-25-25,25 25,-1-24,-24-1,25 25,-25-25,25 25,-25-25,0 50,-25 0,0 0,25-1,-24-24,-1 0,25 25,0 0,-25 0,25 0,-25-25,25 24,0 1,-25 0,25 0,-24-25,-1 0,25 25,0-1,0 1,0 0,25-25,-25 25,24 0,26-1,-50 1,25 0,0 0,-1-25,1 0,0 0,0 25,0-25,-1 0,1 0,0 0,0 0,0 0,-25-25,0 0,0 0,0 0,0 1,24-1</inkml:trace>
  <inkml:trace contextRef="#ctx0" brushRef="#br0" timeOffset="31642.5472">24631 5358,'24'0,"1"0,0 0,0-25,49 25,-49 0,25-25,-1 25,1 0,24 0,-49 0,25-25,24 25,1 0,-1 0,0 0,1-24,-1 24,1 0,-1 0,-24 0,-1 0,1-25,-25 25,-1 0,1 0</inkml:trace>
  <inkml:trace contextRef="#ctx0" brushRef="#br0" timeOffset="32823.8397">26937 4911,'0'50,"0"24,0 26,0-1,0 0,0-25,0-24,0-25</inkml:trace>
  <inkml:trace contextRef="#ctx0" brushRef="#br0" timeOffset="33841.8647">26937 4961,'0'-25,"25"0,25 25,-25 0,-1-24,1 24,-25 24,0 1,0 0,0 0,0 0,0-1,-25-24,25 25,-24-25,24 25,-25-25,25 25</inkml:trace>
  <inkml:trace contextRef="#ctx0" brushRef="#br0" timeOffset="36754.4849">24358 4787,'0'0,"0"-25,0 1,0-1,25 0,24 0,1-24,49-26,25 1,25-25,-50 24,-24 26,-26 24,1 0,24 25,-24-25,-25 25,24 0,1 0,-1 0,26 0,-26 0,1 0,0 0,-26 0,26 0,0 0,-26 0,1 0,25 0,-25 0,-1 25,26-25,-50 25,25 0,24-25,-24 49,25-49,0 25,-26 0,26 0,-25-25,0 0,-1 0,1 0,25 0,-25 24,-1-24,1 0</inkml:trace>
  <inkml:trace contextRef="#ctx0" brushRef="#br0" timeOffset="38101.2565">26417 4167,'0'25,"0"0,0 0,0-1,0 1,0 0,0 0,0 0,24-1,1 1,-25 0,0 0,25-25,-50 0,-24 0,24 25,0-25,0 0,0 24,1-24</inkml:trace>
  <inkml:trace contextRef="#ctx0" brushRef="#br0" timeOffset="43123.8087">27136 6127,'-25'25,"25"-1,-25 1,25 25,0 24,-25 1,1-1,-1 25,0-24,0-1,0 0,1-24,-26 0,25-1,-24 1,24-25,-25 24,1-49,-1 25,0-25,1 0,-26 0,26 0,-26 0,1 0,0 0,-1 0,1 0,-1 0,-49 0,50 0,-1-25,1 1,24-1,-24 0,24 0,-24 0,24 1,26-1,-26 0,25 25,25-25,-25 25,1 0,24-25,-25 25,25-25,-25 1,0-1,0 0,1 0,-1-24,25 24,0-25,-25 1,0 24,0 0,0-49,1 49,24 0,-25 0,0 0,0 1,0-1,1 25,-26 0,25 0,0-25,25 0,-24 25,-1-25,0 1,0 24,25-25,0 0,-25 25,50 0,0 0,25 0,-1 0,-24 0,0 0,0 0,-1 0,-24 25,25-25,0 0</inkml:trace>
  <inkml:trace contextRef="#ctx0" brushRef="#br0" timeOffset="43768.765">24556 6152,'0'24,"0"26,0-25,0 24,0 1,0 0,0-26,0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8:00.789"/>
    </inkml:context>
    <inkml:brush xml:id="br0">
      <inkml:brushProperty name="width" value="0.05292" units="cm"/>
      <inkml:brushProperty name="height" value="0.05292" units="cm"/>
      <inkml:brushProperty name="color" value="#FF0000"/>
    </inkml:brush>
  </inkml:definitions>
  <inkml:trace contextRef="#ctx0" brushRef="#br0">15726 7689,'25'0,"49"-24,25 24,50-25,0-25,-50 50,0-25,-49 25,-25 0,0-24,-1 24,1 0,0 0</inkml:trace>
  <inkml:trace contextRef="#ctx0" brushRef="#br0" timeOffset="1233.6059">19074 7516,'25'0,"0"0,25 0,49 0,25 0,50 25,-26-25,-24 24,-24-24,-26 0,0 0</inkml:trace>
  <inkml:trace contextRef="#ctx0" brushRef="#br0" timeOffset="7847.127">13394 7020,'-24'0,"-1"0,0 0,0 0,0 0,0 0,-24 0,-1 0,-24 25,-1-25,1 0,0 0,24 0,25 0,0 24,-49 1,-50 0,-50-25,-24 0,-1-25,1 25,49-25,50 25,25-24,24 24,75 0,24-25</inkml:trace>
  <inkml:trace contextRef="#ctx0" brushRef="#br0" timeOffset="11595.896">9822 6573,'0'25,"0"0,0 0,0-1,0 1,-24 0,24 0,-25 24,25-24,0 25,0-25,0 0,0-1,25 1,-1-25,-24 25,25-25,-25 25,0 0,25-25,0 0,0 0,0 0,-1 0</inkml:trace>
  <inkml:trace contextRef="#ctx0" brushRef="#br0" timeOffset="12826.6434">10021 6995,'0'50,"0"-26,0 1,25 0,-25 0,25-25,-1 0,1 0,0 0,0 0,0 0,-1 0,1 0,-25-25,0 0,0 0,-25 1,1 24,-1-25,0 25,0 0,0 0,25-25,-24 25,-1 0,0 0,0 0</inkml:trace>
  <inkml:trace contextRef="#ctx0" brushRef="#br0" timeOffset="13748.461">9698 6821,'0'-25,"25"25,0 0,25-24,-26 24,1 0,0-25,0 25</inkml:trace>
  <inkml:trace contextRef="#ctx0" brushRef="#br0" timeOffset="18373.2214">16247 5779,'-25'25,"25"25,0 0,0-26,0 1,0 25,0-25,0-1,0 1,0 0,0 0,25-25,0 0,-25 25,24-25,1 0,0 0,0 0,0 0,-1-25,-24 50,0-1,0 1,0 0,0 0,25-25,-25 25,25-25,0 0,0 0,-1 0,1-25,-25 0,25 0,-25 0,0 1,0-1,0 0,-25 25,-24 0,-1 0,25 25,0-25,1 0</inkml:trace>
  <inkml:trace contextRef="#ctx0" brushRef="#br0" timeOffset="18966.1366">16098 6077,'0'-25,"50"1,-1-1,1 25,-25-25,-1 25,26-25</inkml:trace>
  <inkml:trace contextRef="#ctx0" brushRef="#br0" timeOffset="20945.5547">19422 5854,'-25'-25,"0"25,25 25,0 0,0 24,0 1,0-25,0 0,0 24,0 1,0-25,0-1,0 1,0 0,25-25,0 0,0 0,-1 0,1 25,0-25,0 0,0 0,-1 0,1 0</inkml:trace>
  <inkml:trace contextRef="#ctx0" brushRef="#br0" timeOffset="21465.4364">19645 6127,'0'25,"0"-1,0 1,0 0,0 0,0 0,0-1,0 1,0 0,0 0</inkml:trace>
  <inkml:trace contextRef="#ctx0" brushRef="#br0" timeOffset="22445.1388">19273 6028,'0'-25,"0"0,25 25,0 0,-1 0,1 0,0 0,0 0,0 0,-1 0,1 0,0 0</inkml:trace>
  <inkml:trace contextRef="#ctx0" brushRef="#br0" timeOffset="27383.9801">9202 9252,'0'0,"-49"0,24 25,25 0,-25 24,0-24,25 0,0 0,0 0,25-1,0 1,0-25,0 0,-1 0,-24 25,0 0,-24-25,24 25,-25-1,0 1,0-25,25 25,0 0,0 0,0-1,0 1,0 25,0-25,0-1,0 1,0 0,0 0,0 0,0-1,25-24,-25 25,25-25,-25 25,25-25,-1 0,1 0</inkml:trace>
  <inkml:trace contextRef="#ctx0" brushRef="#br0" timeOffset="30421.3268">12204 9153,'25'0,"-1"-25,1 25,0-25,0 25,0 0,-1 0,1 0,0 0,-25 25,0 0,0 25,-25-26,0 26,25-25,0 0,25-25,0 0,-25 24,0 1,0 0,0 0,0 49,0-49,-25-25,25 50,0-26,25-24,0 0,-25 25,0 0,0 0,0 0,-25-1,0 1,25 25,-25-25,25-1,0 1,0 0,0 0,0 0,0-1,0 1,0 0,0 0,0 0,0 0,0-1,0 1,0 0,-24-25,24 25,-25-25,0 0,0 0,0 0,1 0</inkml:trace>
  <inkml:trace contextRef="#ctx0" brushRef="#br0" timeOffset="31506.3744">11435 8607,'0'0,"-25"0,0 0,0 50,-24-1,24 1,0 24,0-24,1 49,-1-49,0 0,25-26,0 1,0 0,0 0,0 0,0 24,0-24,0 25,0-1,25-49,-25 25</inkml:trace>
  <inkml:trace contextRef="#ctx0" brushRef="#br0" timeOffset="32910.6414">11063 9153,'0'0,"25"50,-25-26,24 1,-24 0,0 0,0 0,25-25,0 0,0 0,0 0,-25-25,24 0,1 0,0-24,0 24,-25 0</inkml:trace>
  <inkml:trace contextRef="#ctx0" brushRef="#br0" timeOffset="36977.326">12873 9624,'25'0,"50"0,49 0,74 0,50 0,75 0,24 0,-49 0,-50 25,0 25,-50-1,-49-24,-50 25,-25-50,-49 24,0-24,50 0,49 0,148-74,175-25,198-50,-124 50,-124 0,-50 99,-124 0,-49 0,-100 0,-49 0,0 0,49 0,25 0,100 0,98 0,26-75,-26 26,-48 24,-51 25,-49 0,-75 0,-49 0,0 0,24 0,1 0,49 0,25 0,0 25,-49-1,24-24,-49 50,24-25,-74 0,50-1</inkml:trace>
  <inkml:trace contextRef="#ctx0" brushRef="#br0" timeOffset="45327.4451">21183 6474,'0'25,"25"-25,-25 25,24-25,-24 24,25-24,0 0,0 0,24-49,1-26,25-24,-1 25,-24-25,-1 74,-24-25,0 25</inkml:trace>
  <inkml:trace contextRef="#ctx0" brushRef="#br0" timeOffset="50547.6499">15527 10815,'0'0,"25"0,0 0,25 25,-25-25,-1 0,-24 24,25 26,0-50,-25 50,25-26,0-24,-1 0,1 0,0-24,0-1,24-25,-24 1,0-1,0 25,-25-24,25 24,-1 0,-24 0,25 0,-25 1,25 24,0-50,0 25,-1 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28T05:59:08.850"/>
    </inkml:context>
    <inkml:brush xml:id="br0">
      <inkml:brushProperty name="width" value="0.05292" units="cm"/>
      <inkml:brushProperty name="height" value="0.05292" units="cm"/>
      <inkml:brushProperty name="color" value="#FF0000"/>
    </inkml:brush>
  </inkml:definitions>
  <inkml:trace contextRef="#ctx0" brushRef="#br0">15627 5259,'0'0,"25"0,-25-25,0 0,0 0,-25 25,0 0,0 0,0 0,0 25,1-25,24 25,0 0,0 24,24-49,26 25,0-25,-25 0,24-25,1 25,-1-49,-24 24,-25 0,25 25,-25-50,0 1,0 24,0 0,0-24,0-1,0 0,0 26,-25-1,0 25,1 0,24 25,0 24,0 1,0 24,0-49,0 0,24-25,-24 25,25-25,-25 24,25 1,25-25,-50 25,24-25,-24 25,25-25,0 0,-25 25</inkml:trace>
  <inkml:trace contextRef="#ctx0" brushRef="#br0" timeOffset="589.6634">15999 5159,'0'50,"0"-25,0 0,25-1,-25 1,0 0</inkml:trace>
  <inkml:trace contextRef="#ctx0" brushRef="#br0" timeOffset="1879.9491">15825 5854,'0'0,"-25"0,1 0,-1 0,0 0,25 25,0 24,0-24,25 25,24-25,-24-25,0 0,0 0,-25-25,25 0,-1-49,-24-1,0 1,0-26,0 26,0 0,0 24,0 25,0 0,0 1,0 48,0 1,0 50,0-1,0 0,0-24,0 0</inkml:trace>
  <inkml:trace contextRef="#ctx0" brushRef="#br0" timeOffset="2658.8732">16197 5804,'-25'50,"25"0,-24-1,24 1,0-1,0 1,0-25,0 0,0-1</inkml:trace>
  <inkml:trace contextRef="#ctx0" brushRef="#br0" timeOffset="3693.4931">16024 6945</inkml:trace>
  <inkml:trace contextRef="#ctx0" brushRef="#br0" timeOffset="3957.3469">15850 8086</inkml:trace>
  <inkml:trace contextRef="#ctx0" brushRef="#br0" timeOffset="5161.4303">17016 3894,'-25'0,"25"50,0 0,0-26,0 26,0 0,0-26,0 1,25-25,0 0,-25 25,24-25,1 0,0 0,0 0</inkml:trace>
  <inkml:trace contextRef="#ctx0" brushRef="#br0" timeOffset="6313.228">17189 4142,'0'25,"0"0,0 0,0 0,0-1,25-24,0 0,0 0,0 0,-1 0,-24-24,25-1,-25-25,25 25,-25 1,0-1,0 0,0 0,0 0,-25 25,0 0,1 0,-1 0,0 25,25 0</inkml:trace>
  <inkml:trace contextRef="#ctx0" brushRef="#br0" timeOffset="6948.0695">16917 4093,'0'-25,"24"25,1-25,25 0,-1 25,26-49,-26 24,-24 25,0-25,25 25</inkml:trace>
  <inkml:trace contextRef="#ctx0" brushRef="#br0" timeOffset="8479.5584">19099 3721,'0'25,"0"-1,0 26,0 0,0-1,0 1,0-25,0 24,0-24,0 0,0 0,25-25,0 0,0 24,0-24,-1 0</inkml:trace>
  <inkml:trace contextRef="#ctx0" brushRef="#br0" timeOffset="9186.027">19298 3944,'0'25,"0"24,0-24,0 0,0 25,0-26,25-24,-25 25,0 0,24 0,-24 0</inkml:trace>
  <inkml:trace contextRef="#ctx0" brushRef="#br0" timeOffset="9980.2697">19025 3919,'0'-25,"49"25,-24-24,0-1,25 25,-50-25,25 25,-1 0</inkml:trace>
  <inkml:trace contextRef="#ctx0" brushRef="#br0" timeOffset="13556.2803">20166 5135,'25'0,"24"0,1 0,-25 0,49 0,-49 0,25 0,-26 0,1 0,0 0</inkml:trace>
  <inkml:trace contextRef="#ctx0" brushRef="#br0" timeOffset="15306.731">20786 4911,'0'25,"0"0,0 0,-25 24,0 26,25-50,-24-1,-1 26,25-75,0 0,0 1,0-1,0 0,0-25,0 26,0-26,0 25,25 0,-25 1,24 24,-24 24,0 26,25-25,-25 0,25 24,-25-24,0 25,0-26</inkml:trace>
  <inkml:trace contextRef="#ctx0" brushRef="#br0" timeOffset="15828.6295">20761 5184,'25'0,"25"0,-1 0,1 0,-1 0</inkml:trace>
  <inkml:trace contextRef="#ctx0" brushRef="#br0" timeOffset="16908.2905">20315 5680,'25'0,"-1"0,26 0,-25 0,0 0,-1-25</inkml:trace>
  <inkml:trace contextRef="#ctx0" brushRef="#br0" timeOffset="18027.242">20885 5655,'0'25,"0"0,0 0,0-50,0 0,0-24,0 24,0 0,0 0,0 0,0 1,25 48,0 26,0 0,-1-1,-24-24,0 25,25-26,-25 1,0 0,0 0</inkml:trace>
  <inkml:trace contextRef="#ctx0" brushRef="#br0" timeOffset="18572.1037">20984 5953,'25'0,"0"-25,0 1,0-1</inkml:trace>
  <inkml:trace contextRef="#ctx0" brushRef="#br0" timeOffset="26328.4143">18008 5407</inkml:trace>
  <inkml:trace contextRef="#ctx0" brushRef="#br0" timeOffset="26784.1759">18157 5407</inkml:trace>
  <inkml:trace contextRef="#ctx0" brushRef="#br0" timeOffset="26979.1699">18157 5383,'25'0</inkml:trace>
  <inkml:trace contextRef="#ctx0" brushRef="#br0" timeOffset="27896.3829">18380 5383</inkml:trace>
  <inkml:trace contextRef="#ctx0" brushRef="#br0" timeOffset="30948.8711">21133 5159</inkml:trace>
  <inkml:trace contextRef="#ctx0" brushRef="#br0" timeOffset="31360.9019">21332 5159</inkml:trace>
  <inkml:trace contextRef="#ctx0" brushRef="#br0" timeOffset="44501.1004">15627 10046,'0'25,"0"24,0-24,0 0,25 0,-25 0,0-1,24-24,1 0,0 0,-25-24,0-1,25 25,0 0,-1 0,1 0,0 0,25 0,-26 0,-24 25,0-50,0 0,0 0,0 0,0-24,0 24</inkml:trace>
  <inkml:trace contextRef="#ctx0" brushRef="#br0" timeOffset="45242.1437">16172 10071,'0'25,"-24"-1,-1-24,25 25,0 0,0 0,-25 0,25-1,0 1,25-25,0 0,-1 0,1 0,0 0,0-49,0 24,-25 0,0 0,0 0,0 1,-25 24,0 0</inkml:trace>
  <inkml:trace contextRef="#ctx0" brushRef="#br0" timeOffset="46831.3244">17933 10145,'0'25,"0"0,0 24,0-24,0 0,0 0,25-25,0 0,0 0,0-25,-25 0,0 0,25 25,-1 0,26 25,-25 0,0-25,-1 0,-24-50,0 26,0-26,0 25,0 0</inkml:trace>
  <inkml:trace contextRef="#ctx0" brushRef="#br0" timeOffset="47686.2868">18380 10269,'0'25,"-25"0,25 0,0-1,0 1,25-25,0 0,24 0,-24 0,0-25,25 25,-26-24,-24-1,0 0,0 0,-24 25,-1 0,0 0,0 0,25 25,0 0,-25 0,25-1,-49 1</inkml:trace>
  <inkml:trace contextRef="#ctx0" brushRef="#br0" timeOffset="49583.2141">18529 10195,'25'0,"-25"49,24-24,1 0,-25 25,0-26,0-48,-25-1,1 0,24 0,-25 25,25-25,-25 50,25 50,0-1,0-24,0 24,0-49,-25-50,25 0,-25-24,25 24,0 0,0 0,-24 25,24 25,0 49,0-24,0 0,0-26,0-73,0-1,0 1,0-1,-25 0,25 26,0-1,25 25,-1 0,26 25,-25-1</inkml:trace>
  <inkml:trace contextRef="#ctx0" brushRef="#br0" timeOffset="50926.8759">19918 10443,'0'25,"25"24,-1-24,-24 0,0 0,25-25,0 0,0 0,-25-25,25 25,-25-50,24 25,1 25,0 0,25 0,-26 0,1 25,0-25,-25-25,0-24,0 24,0 0,0 0</inkml:trace>
  <inkml:trace contextRef="#ctx0" brushRef="#br0" timeOffset="51808.0144">20389 10418,'25'0,"0"25,0-25,-1 0,-24 25,0-1,0 1,0 0,-24 0,24 0,-25-1,25 1,-25-25,99 0,-24 0,24 0,-24 0,0 0,-26 0,1 0,0 0</inkml:trace>
  <inkml:trace contextRef="#ctx0" brushRef="#br0" timeOffset="54343.9925">14858 11460,'-25'0,"25"25,0-1,0 26,0 24,0-24,0 0,0-1,25-49,0 0,-1 0,1 0,0-25,-25 1,25 24,-25-25,25 25,-25-25,0 50,0 0,0-1,24-24,1 0,0 0,0 0,0 0,-25-24,0-1,-25 25,0-25,0 25</inkml:trace>
  <inkml:trace contextRef="#ctx0" brushRef="#br0" timeOffset="54741.9372">14759 11633,'0'-24,"24"24,26 0,-25 0,24 0,-24 0,0 0</inkml:trace>
  <inkml:trace contextRef="#ctx0" brushRef="#br0" timeOffset="55680.9546">14982 12154,'0'25,"-25"25,25-1,0 1,-25 0,0 24,25-49,0 49,0-49,0 25,25-26,0-24,0 0,0 0,-1 0</inkml:trace>
  <inkml:trace contextRef="#ctx0" brushRef="#br0" timeOffset="56175.8468">14858 12402,'49'0,"-24"0,25 0,-25 0,-1 0</inkml:trace>
  <inkml:trace contextRef="#ctx0" brushRef="#br0" timeOffset="56647.9756">15081 12526,'0'25,"0"0,0 0,0 0,0-1,0 26,0-25,0 0,0-1</inkml:trace>
  <inkml:trace contextRef="#ctx0" brushRef="#br0" timeOffset="62144.3608">22051 11361,'0'-25,"25"25,74-25,0 0,-24 25,-1-25</inkml:trace>
  <inkml:trace contextRef="#ctx0" brushRef="#br0" timeOffset="63012.8881">22026 12328,'25'0,"25"0,-1 0,1 0,-25 0,-1 0,1 0,0 0,0 0,-25-25,49 25,-24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26:51.063"/>
    </inkml:context>
    <inkml:brush xml:id="br0">
      <inkml:brushProperty name="width" value="0.05292" units="cm"/>
      <inkml:brushProperty name="height" value="0.05292" units="cm"/>
      <inkml:brushProperty name="color" value="#FF0000"/>
    </inkml:brush>
  </inkml:definitions>
  <inkml:trace contextRef="#ctx0" brushRef="#br0">9153 5507,'0'0,"49"0,1 0,24 24,1-24,-1 0,25 0,1 0,-26 0,0 0,1 0,-1 0,-24-24,0 24,24 0,-49 0,24 0,-24 0,0 0,25 0,-1 0,-24 0,0 0,0 0,-1 0,26 0,0 24,-26 1,1-25,25 0,-1 0,-24 25,0-25,-25 25,50-25,-26 0,1 0,0 0,25 0,-26 0,1 0,0 0,0 0,0 0,0 25,24-25,-24 0,0 0,0 0,-1 0,1 24,0-24,0 0,-25 25,25-25,-1 0,1 0,0 0,0 0,0 0,-1 0,1 0,0 0,0 0,0-25,-1 25,1 0,0 0,0-24,0 24</inkml:trace>
  <inkml:trace contextRef="#ctx0" brushRef="#br0" timeOffset="12049.1005">8384 5531,'25'0,"-1"0,26 0,0 0,-1 0,1 0,-1 0,1 0,0-24,24 24,-49 0,0 0,0 0,-1 0,1 0,0 0,-25 24,25-24,-25 25,25-25,-1 0,1 25,0-25,0 0,0 0,-1 0,1 25,0-25,-25 25,25-25</inkml:trace>
  <inkml:trace contextRef="#ctx0" brushRef="#br0" timeOffset="47555.1467">18529 1637,'0'50,"0"-25,0-1,0 26,0-25,25 24,-25-24,0 0,0 0,0 0,0-1,24-24,-24 25,0 0,0 25,0-26,0 1,0-50,0 1,-24-76,-26 51,50-1,0 25,-25-24,25 24,0 0,0 0,0 1,0-1</inkml:trace>
  <inkml:trace contextRef="#ctx0" brushRef="#br0" timeOffset="48301.826">18479 1563,'75'0,"-51"0,51 0,-26 0,-24 0,0 0,-25 24,25-24,-25 25,0 25,0 0,0-26,0 1,0 25,0-25,0-1,0 1,0 25,0-25,-25-1,25 1,-50 0,26 0,-1 0,-25-1,25-24,1 25,-1 0,0-25</inkml:trace>
  <inkml:trace contextRef="#ctx0" brushRef="#br0" timeOffset="50280.8845">18950 1836,'25'0,"0"0,0 24,-25 1,25 0,-1-25,-24-25,0 0,0-24,0 24,0 0,25 25,25 0,-25 0,0 0,24 25,-49 0,25-25,-25 25,0-50,0 0,0 0,0 0,25 25,24 25,-24 25,25-50,-25 49,-1-49,-24-24,25-1,-25 0,0 0,0 0,25 25,0 0,0 0,-1 0,1 0,0 0,-25-24,0-1,0 50,50 24,-26 1,1-25</inkml:trace>
  <inkml:trace contextRef="#ctx0" brushRef="#br0" timeOffset="52252.0923">19893 1687,'0'0,"25"0,0 0,-1 0,1 0,-25-25,-25 0,1 25,-1 0,0 0,0 0,25 25,0 0,0 24,0-24,25-25,-25 25,25-25,0 0,24 0,-24 0,0 0,-25-25,0-24,0 24,0 0,0-25,25 25,-1 25,1 0,0 25,-25 0,25-25,-25 25,25-25,-25-25,0 0,0 0,0-24,0 24,0 0,24 25,26 0,-25 0,0 25,24 0,1 24,-25-24,0 0</inkml:trace>
  <inkml:trace contextRef="#ctx0" brushRef="#br0" timeOffset="53166.8346">20588 1389,'0'25,"0"24,0-24,0 0,24-25,-24 25,25-25,0 0,0 0,-25 25,0-1,0 1,-25-25,0 25,25 0,-25-25,1 0,-1 0,0 0</inkml:trace>
  <inkml:trace contextRef="#ctx0" brushRef="#br0" timeOffset="53716.1906">20811 1463,'0'50,"0"-25,0 24,25-24,-25 0,24 0</inkml:trace>
  <inkml:trace contextRef="#ctx0" brushRef="#br0" timeOffset="55343.0216">20935 1463,'0'-24,"0"48,0 26,0-25,25-25,-1 0,1 0,0 0,0 0,-25-25,25 0,-25 0,0 1,-25 24,25-25,-50 0,25 25,25-25,50 25,-25 0,0 0,24 0,-24 0,0 0,0 0,-1 0,-24 25,0 0,0 0,0-75,0 25,0 0,0 1,0-1,25 0,0 25,0-25,0 25,-1 0,1 0,0 0,0 0,0 0,0 0,-25 25,0 0,24-25,-24 25,0-1</inkml:trace>
  <inkml:trace contextRef="#ctx0" brushRef="#br0" timeOffset="55892.4106">20736 1067</inkml:trace>
  <inkml:trace contextRef="#ctx0" brushRef="#br0" timeOffset="56515.0929">19025 1141</inkml:trace>
  <inkml:trace contextRef="#ctx0" brushRef="#br0" timeOffset="60936.9236">21679 1116,'0'0,"-25"0,25-25,-25 25,1 0,24 25,0 0,0 0,0 0,0-1,0 1,0 0,24-25,1 0,0 0,-25-25,0 0,0 1,25 24,0 0,-1 0,-24 24,50 1,-25 0,0-25,-1 0,1 0,0-50,0-49,0 25,-1-25,-24-1,0 1,0 25,0 24,0 25,-49 1,24 24,0 0,0 0,1 0,24 24,0 1,0 25,49-1,-49 1,50 0,-25 24,-1-49,1 24,25 1,-25-25,24 0,-49-1,25 1,0-25,0 0,-1 0,-24-25,25-24,-25 24,0-25,0 26,0-1,0 0,0 50,25 0,0 24,0-24,-1 25,1-50,0 24,-25-98,0 0,0-1,0-74,0 1,-25 48,0 1,-24 0,24 74,0 0,0 25,25 25,0 25,0-1,50-24,-25 49,49 26,1-26,-26 1,1-26,0-24,-26 0,1-25,0 0,0 0,0-50,-25-24,0-1,24 26,-24 24,0 0,0 0,0 50,0 0,0 0,25 0,-25-1,25-24,0 0,-25-24,0-1,0-25,0 25,0 0,25 25,-1 0,26 0,-25 25,0 25,-1-25,1 24,-25 1,0-25,25 0,-25-1,0 26,25-25,-25 0,0 24,0 1,0-25,0-1,0 26,0 0,0-26,-25-24,0 0,-24 0,-1-49,0-26,1 26,24-1,-25 1,50-1,0-24,-24 24,24 25,0-24,0-1,0 25</inkml:trace>
  <inkml:trace contextRef="#ctx0" brushRef="#br0" timeOffset="61524.2095">22373 546,'0'-25,"25"0,0 0,0 0,0 25,-25-24</inkml:trace>
  <inkml:trace contextRef="#ctx0" brushRef="#br0" timeOffset="62126.926">22175 347,'0'-25,"-25"25</inkml:trace>
  <inkml:trace contextRef="#ctx0" brushRef="#br0" timeOffset="81963.9819">20439 2679,'25'0,"-1"0,-24-25,25 25,0 0,0 0,24 0,26 0,-26 0,26 0,24 0,-25 0,-24 0,24 0,-24-50,0 50,-1 0,1 0,-25 0,-1 0,1 0,-25-24,25 24</inkml:trace>
  <inkml:trace contextRef="#ctx0" brushRef="#br0" timeOffset="82879.0328">20637 2952,'25'0,"0"0,24 0,1 0,24 0,-24 0,24 0,-24 0,24 0,-49 0,0 0,0 0,24 0,-24 0,0 0,0 0,0 0,-1 0</inkml:trace>
  <inkml:trace contextRef="#ctx0" brushRef="#br0" timeOffset="83949.9136">20761 3200,'0'25,"0"-1,50 1,-25-25,-1 0,26 25,24-25,-24 0,0 0,24 0,-49 0,24 0,-24 0,0 0,0 0,0 0,-1 0,-24 25,25-25,0 0,0 0</inkml:trace>
  <inkml:trace contextRef="#ctx0" brushRef="#br0" timeOffset="86835.629">18702 3225,'0'24,"0"1,0 0,0 0,25 0,-25-1,25-24,0 0,0 0,-1 0,1 0,0 0,0 0,-25 25,25 0,-1 25,-24-26,0 1,0 0,0 0,-24-25,-1 0,0 0,0 0,0 0,1 0</inkml:trace>
  <inkml:trace contextRef="#ctx0" brushRef="#br0" timeOffset="87404.1221">18727 3299,'0'-25,"0"0,25 1,0 24,-25-25,25 25,-1 0,-24-25,25 25,0 0,0 0</inkml:trace>
  <inkml:trace contextRef="#ctx0" brushRef="#br0" timeOffset="89717.6346">19050 3175,'0'25,"0"0,0-1,0 1,0 0,24-25,26 25,-25-25,0 0,0 0,-1 0,1 0,-25-25,0 0,0 0,-25 1,1-1,-1 0,0 0,0 0,25 1,0-1,0 0,0 0,50 25,-25 0,-1 0,26 0,-25 0,0 0,-1 0,1 0,0 25,-25 0,0 0,0-1,25 1,-25 0,25-25,-1 0,1 25,0-25,0 0,0 0,-1 0,-24-50,0 25,0 1,0-1,-24 25,24-25,-25 25,-25-25,1 0,24 25,0 0,0 0,0 0,25-24,75-1,-1 0,1 25,-1 0,-49 0,0 0,-1 0,-24 25,0 0,0-1,0 1,0 0,25-25,-25 25,25-25,0 0,-25-50,0 25,0-24,0 24,0 0,0 0,0 1,-25 24,0 0,0 0,25 24,0 1</inkml:trace>
  <inkml:trace contextRef="#ctx0" brushRef="#br0" timeOffset="97487.3267">21778 2332,'0'0,"25"0,25 0,-26 0,1 0,0 0,-25 24,0 1,0 0,0 49,0-24,0 0,0-26,0 26,0 0,0-25,0-1,0 1,25-25,0 0,-1 0,1 0,-25 25,0 0,-49 49,49 25,-50-24,25-1,25-24,0-25,0 49,0-49,0 0,25-1,25 1,-26-25,1 25,0 0,0 24,0-49,-25 25,0 0,0 0,0 0,0-1,0 1,-25 0,0-25,0 0,0 25,1-25,-1 0,0 0</inkml:trace>
  <inkml:trace contextRef="#ctx0" brushRef="#br0" timeOffset="98852.0821">23440 1712,'0'0,"0"49,0-24,0 0,0 0,0 24,0-24,25 0,-25 0,25-1,-25 1,24 0</inkml:trace>
  <inkml:trace contextRef="#ctx0" brushRef="#br0" timeOffset="100212.1548">23713 1786,'-25'0,"25"50,0-1,0-24,0 0,25 0,0-25,0 0,-1 24,1-24,0 0,-25-24,0-1,0 0,0 0,0 0,0 1,-25 24,0-25,1 25,-1 0</inkml:trace>
  <inkml:trace contextRef="#ctx0" brushRef="#br0" timeOffset="104075.3041">19967 2431,'0'0,"0"-25,25 25,0-25,0 0,74-24,-25-50,75-1,25-24,0 25,-26 0,-48 49,24 1,-50 49,0 0,1 0,-26 0,-24 0,25 0,0 0,-26 0,1 0,25 0,-25 0,-1 0,1 0,25 0,-25 0,-1 0,26 25,-25-25,0 24,24 1,-24 0,-25 0,25-25,0 25,-1-25,1 0,0 24</inkml:trace>
  <inkml:trace contextRef="#ctx0" brushRef="#br0" timeOffset="105249.3497">21927 1687,'50'0,"-26"49,26-24,-25 0,0 0,-25 0,-25-25,0 24,0-24,0 25,1 0,-1-25,0 0,25 25,-25-25,0 0,25 25,-24-25</inkml:trace>
  <inkml:trace contextRef="#ctx0" brushRef="#br0" timeOffset="116039.006">23787 1439,'0'24,"25"-24,-25 25,50 0,-50 0,25-25,-25 25,24-25,1-25,25 25,-25-50,24-24,-24 24,0 25,-25-24,25 49,-25-25,24 25,1 0,-25-25,0 0,25 25,-25-24</inkml:trace>
  <inkml:trace contextRef="#ctx0" brushRef="#br0" timeOffset="126114.1409">22845 2133,'25'-25,"-1"25,1 0,0 0,-25-24,25 24,0 0,-1 0,1-25,0 25,-25-25,25 25,-25-25</inkml:trace>
  <inkml:trace contextRef="#ctx0" brushRef="#br0" timeOffset="127415.2429">22944 1984,'0'-24,"25"24,0 0,-1 0,26 0,-25 0,0 0,-1 0,1 0,0 0,-25 24,0 1,0 0,0 0,0 0,0 24,-25-49,25 25,-25-25,25 25</inkml:trace>
  <inkml:trace contextRef="#ctx0" brushRef="#br0" timeOffset="130594.9619">25400 2232,'-25'25,"25"0,0 25,0 24,0 0,0 1,0-1,0 1,25-26,-1 1,-24 0,0-1,0 1,0-25,25-25</inkml:trace>
  <inkml:trace contextRef="#ctx0" brushRef="#br0" timeOffset="131418.0826">25499 2332,'0'49,"0"1,0-1,0 1,25-25,-1 49,-24-24,0 0,25-50,-25 49,0-24,25-25</inkml:trace>
  <inkml:trace contextRef="#ctx0" brushRef="#br0" timeOffset="132020.7573">25648 2307,'24'25,"-24"24,25 26,0-1,0-24,-25-1,25 1,-1 24,-24-24,0-25,25 0</inkml:trace>
  <inkml:trace contextRef="#ctx0" brushRef="#br0" timeOffset="132694.4167">25871 2332,'25'0,"-25"24,24 1,-24 25,25-1,0 1,-25 0,25-26,-25 26,0-25,0 0,25-25,-25 25</inkml:trace>
  <inkml:trace contextRef="#ctx0" brushRef="#br0" timeOffset="133330.5482">26119 2307,'25'0,"-25"25,25-1,-25 26,24-25,-24 24,0-24,0 25,25-50,-25 25</inkml:trace>
  <inkml:trace contextRef="#ctx0" brushRef="#br0" timeOffset="134003.7349">26367 2307,'25'0,"-25"25,0-1,25-24,-25 50,0-25,0 0,24-1,-24 1,25-25,-25 25,0 0,0 0,25-25,-25 24</inkml:trace>
  <inkml:trace contextRef="#ctx0" brushRef="#br0" timeOffset="136406.3119">25623 1414,'25'0,"-25"-25,24 25,1 0,0 0,0 0,0 0,-25 25,0 0,0-1,0 1,0 0,0 0,0 0,24-25,1 24,-25 1,25-25,-25 25,-25-25,25 25,-25-25,-24 25,24-25,0 0,0 0</inkml:trace>
  <inkml:trace contextRef="#ctx0" brushRef="#br0" timeOffset="140848.9898">25251 2084,'25'0,"-1"0,1 24,0-24,0-24,0-1,-25 0,24-25,1 50,-25-24,0-1</inkml:trace>
  <inkml:trace contextRef="#ctx0" brushRef="#br0" timeOffset="141662.7046">25499 2059,'25'0,"-1"0,1 0,0-25,0-25,0 50,-1-49,-24 24</inkml:trace>
  <inkml:trace contextRef="#ctx0" brushRef="#br0" timeOffset="142603.0078">25672 2133,'25'-25,"0"-24,-25 24,25-25,-25 26,25-1</inkml:trace>
  <inkml:trace contextRef="#ctx0" brushRef="#br0" timeOffset="145101.1116">25871 2232,'0'25,"0"25,0-1,-25-24,25 25,0-25,0-1,0 1,0 0,0 0,0 0,0-1,0 1,0 25,0-25,25-25,0 25,-25-1,24-24,1 0,-25 25,50-25,-50 25,49 0,-24 0,0-1,25 1,-50 0,25-25,-1 25,1-25,0 0,0 0,0 25,49-1,-49 1,0-25,24 0,-24 0,0 0,0 0,-1 0,1 0,0 0,25 0,-1-25,-24 1,0-1,49-25,-49 1,0-1,0 25,-1 0,1-24,-25 24,0 0,0 0,0 0,0 1,0-51,-25 26,1-1,-1 25,25-49,-25 49,25 0,-25 0,0-24,1 49,24-25,-25 25,25-25,-25 25,0-25,0 25,-24-24,24 24,-25-25,26 25,-1-25,0 25,0 0,0 0,1 0,-1 0,-25 0,25 0,-24 0,24 0,0 0,0 0,1 0,-1 0,0 0,0 0,0 0,0 0,1 0,24 25,-25-25,25 25,-25-1,0 1,0-25,25 25,25-25</inkml:trace>
  <inkml:trace contextRef="#ctx0" brushRef="#br0" timeOffset="145797.818">26417 1662,'24'0,"26"0,0 0,-26 25,1-25,25 0,-25 25,-1-25,-24 24,25-24,-25 25</inkml:trace>
  <inkml:trace contextRef="#ctx0" brushRef="#br0" timeOffset="147099.5987">26714 1612,'-25'0,"25"25,-24 0,24 0,0 0,-25-25,25 24,0 1,-25-25,0 0,25 25,0 0,0 0,0-1</inkml:trace>
  <inkml:trace contextRef="#ctx0" brushRef="#br0" timeOffset="156484.9612">25424 3200,'25'0,"50"0,73-25,51 0,49-24,-50-1,50 0,-124 1,25 49,-74 0,-51 0,1-25,0 25,0 0,0 0,-1 0,1 0,0-25</inkml:trace>
  <inkml:trace contextRef="#ctx0" brushRef="#br0" timeOffset="164867.0746">23614 1612,'0'0,"0"-25,0 1,-25 24,0 0,0 0,0 0,1-25,-1 25,0 0,0 0,-24 0,24 0,0 0,25 25,0-1,0 1,-25-25,25 25,0 0,0 0,0 0,0-1,-25 1,25 0,0 0,0 0,0-1,0 1,0 0,0 0,0 0,0-1,25 1,0 0,25 25,-50-26,49 1,-24 25,0-50,0 49,-1-24,1-25,0 25,0 0,0-25,-1 0,1 49,0-49,0 0,0 0,0 0,-1 0,1 0,0 0,0 0,24 0,-24-24,25-1,-50 0,25 0,-1-24,-24 24,0 0,0 0,0 0,25 25,-25-49,0 24,0 0,0 0,0 1,0-1,0 0,0 0,0 0,-25-24,25 24,-24 25,24-25,-25 0,0 1,0 24,25-25,-25 25,25-25,-24 0,-1 25,0 0,0 0,0 0,1 0,-1 0,0 0,25-25,-25 25,0 0,0-25,25 1,0-1,-24 25</inkml:trace>
  <inkml:trace contextRef="#ctx0" brushRef="#br0" timeOffset="174050.9162">29021 1191,'0'24,"0"1,0 0,25 0,-25 24,0-24,0 25,25-1,-25-24,24 0</inkml:trace>
  <inkml:trace contextRef="#ctx0" brushRef="#br0" timeOffset="174465.4484">29145 1141,'25'0,"0"25,-25 24,24 1,1-25,0 24</inkml:trace>
  <inkml:trace contextRef="#ctx0" brushRef="#br0" timeOffset="174994.144">29343 1091,'0'0,"0"25,0 0,25 49,0-24,0-25,0 24</inkml:trace>
  <inkml:trace contextRef="#ctx0" brushRef="#br0" timeOffset="175501.8533">29517 1116,'25'0,"0"0,-25 25,25 0,-1 24,-24-24,25 0,0 25,-25-26,0 1</inkml:trace>
  <inkml:trace contextRef="#ctx0" brushRef="#br0" timeOffset="175958.1563">29815 1091,'25'0,"-1"25,-24 0,0 25,0-26,25-24,-25 50,0-25,0 0</inkml:trace>
  <inkml:trace contextRef="#ctx0" brushRef="#br0" timeOffset="176366.9224">30137 1091,'25'0,"-25"25,0 0,25-25,-25 25,25 0,-1-1,-24 1,0 50,25-75</inkml:trace>
  <inkml:trace contextRef="#ctx0" brushRef="#br0" timeOffset="176937.4034">30633 1141,'0'50,"0"-26,0 1,0 25</inkml:trace>
  <inkml:trace contextRef="#ctx0" brushRef="#br0" timeOffset="177382.1502">30782 1091,'50'0,"-25"0,-1 0,1 0,0 0,-25 25,0 0,25 25,-25-1,25-49,-25 25</inkml:trace>
  <inkml:trace contextRef="#ctx0" brushRef="#br0" timeOffset="177778.9756">31080 1116,'25'0,"-1"0,1 0,-25 50,25-50</inkml:trace>
  <inkml:trace contextRef="#ctx0" brushRef="#br0" timeOffset="178368.6783">31625 868,'0'0,"25"0,-25 25,25 0,0 0,-25-1</inkml:trace>
  <inkml:trace contextRef="#ctx0" brushRef="#br0" timeOffset="178753.1443">31849 918,'25'0,"-1"25,26 24,-50-24,50 0,-50 0,24-1</inkml:trace>
  <inkml:trace contextRef="#ctx0" brushRef="#br0" timeOffset="178995.0103">32047 943,'25'0,"0"24,-25 1,25-25,-25 25</inkml:trace>
  <inkml:trace contextRef="#ctx0" brushRef="#br0" timeOffset="179197.9558">32246 1017,'0'-25</inkml:trace>
  <inkml:trace contextRef="#ctx0" brushRef="#br0" timeOffset="179376.0337">32345 992,'0'0,"25"0,-25 25</inkml:trace>
  <inkml:trace contextRef="#ctx0" brushRef="#br0" timeOffset="179565.9213">32370 1017</inkml:trace>
  <inkml:trace contextRef="#ctx0" brushRef="#br0" timeOffset="180911.2863">29120 1910,'25'0,"-25"25,25 24,0-24,-1 25,1-1,0 1,25 0,-26-1,1 1,0-1,0-49,0 25,-25 0,24 0,1 0,0-25,0 24,0-24,-25 25</inkml:trace>
  <inkml:trace contextRef="#ctx0" brushRef="#br0" timeOffset="181861.7414">29964 1513,'0'25,"-25"49,25-24,-25 24,0 50,-24-49,49-1,0 1,-50-26,50 1,-25 24,25-24,0-25,0-1,0 1,-25 0,25 0,0 0,0-1,0 26,0-25</inkml:trace>
  <inkml:trace contextRef="#ctx0" brushRef="#br0" timeOffset="182926.9072">30187 1587,'49'25,"1"0,0 50,-26-1,26-24,-25-26,0 26,-25-25,24 0,1 24,-25-24,50 25,-25-1,24-49,-49 50,50-25,-50-1,25-24,24 25,-49 0,25 25,25-26,-50 1</inkml:trace>
  <inkml:trace contextRef="#ctx0" brushRef="#br0" timeOffset="183927.3981">30981 1563,'0'24,"0"26,0-25,0 25,0 24,0-24,0 24,0-24,0-1,0-24,0 25,0-26,0 1,-25-25,25 25,0 0,0 0,0-1,0 1,0 0,0 0,-25 0,0-1</inkml:trace>
  <inkml:trace contextRef="#ctx0" brushRef="#br0" timeOffset="184985.0535">31253 1637,'0'25,"0"0,0 49,0-24,25-25,0 24,0 1,0-1,-1-24,1 0,-25 0,25-25,0 25,0-1,-1 1,1-25,0 25,0 0,0 0,-1-25,-24 24</inkml:trace>
  <inkml:trace contextRef="#ctx0" brushRef="#br0" timeOffset="185722.9442">31923 1463,'-25'25,"1"25,-1 24,25 1,-25 24,0-25,25-24,-25 24,25-24,0-25,0 0,0-1,0 1,0 0,0 0,0 0,0-1,0 1</inkml:trace>
  <inkml:trace contextRef="#ctx0" brushRef="#br0" timeOffset="185983.7943">31973 2208,'25'0,"-25"24</inkml:trace>
  <inkml:trace contextRef="#ctx0" brushRef="#br0" timeOffset="186187.6778">32097 2257,'25'0,"-1"0</inkml:trace>
  <inkml:trace contextRef="#ctx0" brushRef="#br0" timeOffset="186354.7126">32246 2257,'0'0,"24"0</inkml:trace>
  <inkml:trace contextRef="#ctx0" brushRef="#br0" timeOffset="186521.4674">32370 2257,'0'0,"24"0,-24-25</inkml:trace>
  <inkml:trace contextRef="#ctx0" brushRef="#br0" timeOffset="187719.063">29691 2927,'0'0,"-25"0,25 25,0 24,0-24,0 50,25-1,0-24,-25 24,0-24,0-26,0 1,0 0</inkml:trace>
  <inkml:trace contextRef="#ctx0" brushRef="#br0" timeOffset="188906.4465">30881 2654,'-24'25,"73"-25,-24 0,0 0,0 0,-1 0,1 0,-25 25,0 0,0-1,0 1,0 0,0 0,0 0,-25-25,25 24,-24-24,24 25,-25-25,25 25,25-25,-1 0,1 0,0 0,0 0,0 0,-1 0</inkml:trace>
  <inkml:trace contextRef="#ctx0" brushRef="#br0" timeOffset="190066.9934">31625 2679,'0'0,"25"-50,0 25,0 1,0 24,-25 24,0 26,0-25,0 0,0 0,0-1,24-24,1 0,0 0,0 0,-25 25,0 0,25-25,-25 25,0 0,25-25,-25 24,0 1,0 0,-25-25,0 25,0-25,25 25,-25-1,0-24,1 0,-1 0</inkml:trace>
  <inkml:trace contextRef="#ctx0" brushRef="#br0" timeOffset="192243.3509">32990 2580,'0'0,"0"49,0-24,0 25,0-25,0 24,24 1,-24-25,0-1,0 1</inkml:trace>
  <inkml:trace contextRef="#ctx0" brushRef="#br0" timeOffset="193750.4212">33213 2654,'0'25,"0"0,-25 0,25-1,0 1,0 0,0 0,50-25,-25 0,24 0,-24 0,0 0,0 0,-1 0,-24-25,0 0,0 0,0 1,0-1,0 0,0 0,0 0,0 0,-24 25,-1 0,0 0,25 25,-25-25,0 0,25 25,-24-25,24 25,-25-25,25 25,-25-25</inkml:trace>
  <inkml:trace contextRef="#ctx0" brushRef="#br0" timeOffset="198458.161">28773 1116,'0'25,"0"0,0 0,0-1,0 51,0-50,0-1,0 1,0 25,0-25,0-1,0 1,0 0,0 0,0 0,25-25,-25 24,0 1,25-25,-25 25,24 0,1-25,-25 25,25-25,0 0,-25 25,25-25,-1 0,1 0,25 0,-25 0,-1 0,1 0,0 0,0 0,0 0,-1-25,26 0,-25 25,-25-25,25 0,-1 25,1-25,0 25,25 0,-50-24,24 24,1 0,0 0,0 0,0-25,0 25,24-25,-24 25,0 0,0 0,-25-25,24 25,1 0,0 0,0 0,0 0,-1 0,1 0,0-25,-25 1,25 24,0 0,-1 0,-24-25,0 0,0 0,25 25,-25-25,0 1,0-1,0 0,25 25,-25-25,0 0,0 1,0-1,0 0,0 0,0 0,0 1,0-1,0 0,0 0,0-24,-25 24,25 0,-25-25,1 26,24-1,-25 0,25 0,-25 25,25-25,-25 25,25-24,-25 24,1 0,-1 0,0 0,0 0,0 0,1 0,-26 0,25 0,-49 0,24 0,-24 24,49-24,-25 25,1-25,24 0,0 0,-25 0,1 0,-1 25,25-25,-24 25,24-25,0 25,25-1,-25-24,25 25,-24-25,24 25,-25 0,0 0,0-1,25 1,0 0,0 25,-25-1,1-24,24 0,0 0,0-1,0 1,0 0,0 0,0 0,0-50</inkml:trace>
  <inkml:trace contextRef="#ctx0" brushRef="#br0" timeOffset="201313.3062">29666 3001,'25'0,"-25"50,0-25,0 0,0-1,0 1,0 0,0 0,0 0,25-1,-25 1,0 0,0 0,0 0,0-1,0 1,0 0,0 0</inkml:trace>
  <inkml:trace contextRef="#ctx0" brushRef="#br0" timeOffset="211888.9652">29319 2952,'0'25,"-25"24,25 1,0 49,-25 0,25 75,0 24,0 1,0-1,0 1,0-1,0-24,0-1,0-73,0-26,0-24,0-26,0 1,25 25,0 74,24 25,-24-1,0 76,0-100,-1 25,1-75,0 0,0-49,0-25,0 0,49 0,25 0,75 0,24 0,1 0,-26 0,-24 0,0 0,-50 0,-24 50,-1-25,-49-1,0 1,24-25,50 0,100 0,98-25,51-49,24-25,49-50,-148 50,-49 24,-125 75,-50 0,1 0,-25 0,0 0,24 0,-24 0,0 0,0 0,-25-25,0 1,0-1,0-25,0-24,0-1,0-49,-25 0,0-24,0-1,25 25,0 0,0-25,0 50,0-1,0-48,0 73,0 26,0-1,-25 50,25-25,0-49,0-50,0-50,0 0,-24 1,24 49,0 25,0 24,0 50,-25-24,25 24,0 0,0 0,0-24,0 24,0 0,0 0,0 1,0-1,0 0,0 0,0-25,0 26,0-1,0 0,0 0,0 0,0 1,0-1,0 0,0 0,25 75,-25-25,0-1,-50 26,-24-50,-1 25,-49-25,-25 0,25 0,0 0,0 0,25 0,0 0,49 0,-24 0,24 0,1 0,-26 0,26 0,-1 0,0 0,1 0,-1 0,-24 0,24 0,1 0,24 0,0 0,-25 0,25 0,-24 25,-1-25,25 0,-24 0,24 0,-25 0,26 0,-26 0,25 24,-24-24,24 0,-25 25,25-25,1 0,-51 0,50 0,1 0,-1 0,-25 0,-24 25,-1 0,-24-25,-25 0,25 0,0 0,-1 0,26 0,24 0,1 0,-1 0,1 0,-1 0,25 0,0 0,-24 0,-1 0,25 0,1 0,-1 0,0 0,0 0,25 25,0 0,-25-25,25 24,-24 26,-1-25,0 0,0-1,0 1,25 0,-24-25,24 25,-25-25,0 0,25 25,-25-25,25 24,-25-24,25 25,0 0,-25-25,1 0,24 25,-25 0,25-1,-25-24,25 25,0 0,-50 0,50 0,-24-1,24 1,-25-25,25 25</inkml:trace>
  <inkml:trace contextRef="#ctx0" brushRef="#br0" timeOffset="215479.8142">29393 967,'0'25,"0"0,0 0,0 0,0-1,0 1,0 0,25 0,0-25,-25 25,24-1,-24 1,25-25,-25 25,0 0,25 0,0-25,-25 24,0 1,25-25,-25 25,0 0,25-25,-1 25,1-1,-25 1,25-25,0 0,0 0,-1 0,26 0,-25 0,0 0,-1 0,26 0,-25 0,0 0,-1 0,1 25,0-25,0 0,0 0,-1 0,1 0,0 0,0 0,-25-25,0 0,0 1,0-26,0 25,-25-24,0-1,25 0,-25 1,25 24,-24-25,24 26,0-1,0 0,0 0,0 0,0 1,-25-1,25 0,0 0,-25 0,25 1,0-1,0 0,-25 0,25 0,0 1,-49-1,24-25,0 25,0 1,-24 24,24 0,0 0,0 0,0 0,1 0,-1 0,0 24,0 1,0 0,25 0,-49 0,24 24,0 1,0-1,0-24,25 25,-24-50,24 25,0-1,0 1,0 0,0 0,0 0,0-1,0 1</inkml:trace>
  <inkml:trace contextRef="#ctx0" brushRef="#br0" timeOffset="221543.9482">29691 3299,'25'-25,"-25"0,0-24,0 24,0 0,0 0,0-24,0 24,0 0,0 0,0 50,0 0,0 25,0-26,0 26,24 0,-24-26,0 1,0 0,0 0</inkml:trace>
  <inkml:trace contextRef="#ctx0" brushRef="#br0" timeOffset="246016.1936">26565 12080,'0'25,"0"24,0 1,0 0,0 24,25-24,-25-1,25-24,0 25</inkml:trace>
  <inkml:trace contextRef="#ctx0" brushRef="#br0" timeOffset="247488.3809">26789 12154,'0'25,"0"0,0 0,0 0,0-1,0 1,0 0,24-25,26 0,-25 0,0 0,-1 0,-24-25,0 0,0 1,0-1,0 0,0 0,0 0,-24 25,24-25,49 25,-24 0,0 0,24 0,1 0,-50 25,0 25,25-25,-25 0,0-1,0 1,0 0,25-25,-1 0,1 0,-25-25,0 0,0-24,0 24,0 0,0-25,0 26,-25 24,1 0,24 24</inkml:trace>
  <inkml:trace contextRef="#ctx0" brushRef="#br0" timeOffset="247966.1165">28277 11931</inkml:trace>
  <inkml:trace contextRef="#ctx0" brushRef="#br0" timeOffset="248112.0399">28376 11832,'0'0,"50"-25,-1 0,26 25,-1-25,-49 25</inkml:trace>
  <inkml:trace contextRef="#ctx0" brushRef="#br0" timeOffset="248268.9429">28748 12080,'0'0,"0"149,0 0,0-1,0-48,0-51,-49 26</inkml:trace>
  <inkml:trace contextRef="#ctx0" brushRef="#br0" timeOffset="248398.8682">28599 12774,'0'0,"-24"0,-1 0,25 25,-50-25</inkml:trace>
  <inkml:trace contextRef="#ctx0" brushRef="#br0" timeOffset="248556.4456">27979 12774,'0'0,"-25"-49,1 24,-1 0,25-24</inkml:trace>
  <inkml:trace contextRef="#ctx0" brushRef="#br0" timeOffset="248690.366">27806 12353,'0'0,"-25"-25,0 0,0 0,25 1</inkml:trace>
  <inkml:trace contextRef="#ctx0" brushRef="#br0" timeOffset="248846.276">27731 12254,'75'-25,"24"0,99 0,1 0</inkml:trace>
  <inkml:trace contextRef="#ctx0" brushRef="#br0" timeOffset="248980.2002">28649 12204,'0'0,"0"50,-25-1,-24-24,24 0</inkml:trace>
  <inkml:trace contextRef="#ctx0" brushRef="#br0" timeOffset="249124.1182">28103 12551,'0'0,"-25"0,1 25,-1-25</inkml:trace>
  <inkml:trace contextRef="#ctx0" brushRef="#br0" timeOffset="249271.0346">27930 12650,'0'0,"-25"0,25 25,-25-25,25 25</inkml:trace>
  <inkml:trace contextRef="#ctx0" brushRef="#br0" timeOffset="249753.7577">26962 13568,'0'0,"-74"25,24-25,25 0,1 0</inkml:trace>
  <inkml:trace contextRef="#ctx0" brushRef="#br0" timeOffset="249887.0628">26739 13618,'-25'0,"25"25</inkml:trace>
  <inkml:trace contextRef="#ctx0" brushRef="#br0" timeOffset="250033.9791">26516 13643,'0'0,"-50"-50,50 0,-49 26,49-1,-25 0</inkml:trace>
  <inkml:trace contextRef="#ctx0" brushRef="#br0" timeOffset="250190.8924">26491 13370,'0'0,"50"0,24 0,-49 0,24 0,-24 0</inkml:trace>
  <inkml:trace contextRef="#ctx0" brushRef="#br0" timeOffset="250322.8139">26863 13519,'0'24</inkml:trace>
  <inkml:trace contextRef="#ctx0" brushRef="#br0" timeOffset="250481.2777">26913 13122,'0'0,"0"-25,0 0,0-25,0 1</inkml:trace>
  <inkml:trace contextRef="#ctx0" brushRef="#br0" timeOffset="250625.197">26962 12923,'50'25,"-25"0,24 24,1-24,-25-25</inkml:trace>
  <inkml:trace contextRef="#ctx0" brushRef="#br0" timeOffset="250770.1124">27334 13097,'0'0,"25"0,0 0</inkml:trace>
  <inkml:trace contextRef="#ctx0" brushRef="#br0" timeOffset="250927.0234">27607 13072,'25'0,"0"0,-25 25,25 0</inkml:trace>
  <inkml:trace contextRef="#ctx0" brushRef="#br0" timeOffset="251058.9474">27706 13519,'0'0,"0"49,0-24,-24 0</inkml:trace>
  <inkml:trace contextRef="#ctx0" brushRef="#br0" timeOffset="251215.6281">27334 13643,'0'0,"-49"0,24 0,0 0,0 0</inkml:trace>
  <inkml:trace contextRef="#ctx0" brushRef="#br0" timeOffset="251361.5443">26987 13791,'0'0,"-25"0,0 0</inkml:trace>
  <inkml:trace contextRef="#ctx0" brushRef="#br0" timeOffset="251515.4572">26838 13593,'0'0,"0"-25</inkml:trace>
  <inkml:trace contextRef="#ctx0" brushRef="#br0" timeOffset="251661.3723">26838 13568,'25'0,"25"0,24 0,0 50,-24-25</inkml:trace>
  <inkml:trace contextRef="#ctx0" brushRef="#br0" timeOffset="251816.283">27483 13940,'0'0,"50"25,-50 0,0 0</inkml:trace>
  <inkml:trace contextRef="#ctx0" brushRef="#br0" timeOffset="251961.201">27558 14039,'0'0,"49"0,-24-24,0-1,0 0</inkml:trace>
  <inkml:trace contextRef="#ctx0" brushRef="#br0" timeOffset="252104.1192">27731 13767,'0'0,"0"-25,0 0,0 0</inkml:trace>
  <inkml:trace contextRef="#ctx0" brushRef="#br0" timeOffset="252479.4543">28326 13196,'25'-50,"25"50,-25-24,24-26,-24 25</inkml:trace>
  <inkml:trace contextRef="#ctx0" brushRef="#br0" timeOffset="252797.2748">28773 12750,'25'0,"-25"24,0 1,0 25</inkml:trace>
  <inkml:trace contextRef="#ctx0" brushRef="#br0" timeOffset="252942.1893">28649 12998,'0'0,"-50"0,1 0,-1 0,25 0</inkml:trace>
  <inkml:trace contextRef="#ctx0" brushRef="#br0" timeOffset="253099.1004">28277 12824,'0'0,"0"-25,0 0,0 1</inkml:trace>
  <inkml:trace contextRef="#ctx0" brushRef="#br0" timeOffset="253257.0097">28103 12576,'0'0,"-49"0,24-25,0 0,0 25</inkml:trace>
  <inkml:trace contextRef="#ctx0" brushRef="#br0" timeOffset="253697.9107">27706 12378,'0'0</inkml:trace>
  <inkml:trace contextRef="#ctx0" brushRef="#br0" timeOffset="253831.8349">27657 12427,'0'0,"0"50,0-25</inkml:trace>
  <inkml:trace contextRef="#ctx0" brushRef="#br0" timeOffset="254275.1999">27657 12502</inkml:trace>
  <inkml:trace contextRef="#ctx0" brushRef="#br0" timeOffset="256122.0093">27657 12799</inkml:trace>
  <inkml:trace contextRef="#ctx0" brushRef="#br0" timeOffset="261166.1695">27706 12774,'-24'0,"-1"0,0 0,0 0,-24 0,24 0,-25 0,25 0,-24 0,24 0,0 0,-24 0,24 0,-25 0,25 0,-24 0,24 0,0 0,0 0,-24 0,24 0,0 0,-25 0,26 0,-26 0,25 0,-24 0,24 0,0 0,0 0,0 0,1 0,-1 0,0 0,0 25,0 0,1 0,-1 0,0-25,25 24,-25 1,0 0,1-25,-1 50,0-26,0-24,25 25,-25-25,25 25,-24 0,-1 0,0-1,0 26,25-25,0 0,-25 0,25-1,-24 1,24 0,0 0,0 0,0-1,0 1,0 25,0-25,0-1,0 1,0 0,0 25,0-26,0 26,0-25,0 24,0-24,0 0,0 0,0 0,0-1,0 1,24-25,-24 50,25-25,0-1,-25 1,25-25,-25 50,25-50,-1 25,1-1,-25 1,50-25,-50 25,25-25,-1 25,1 0,50-1,-51 1,1-25,25 25,24 0,-49-25,0 25,24-25,-24 0,25 0,-25 0,-25 25,49-25,1 0,-25 0,-1 0,26 0,-25 0,0 0,-1 0,1 0,0 0,0 24,25-24,-26 0,1 25,0-25,0 0,0 0,-1 0,1 0,0 0,0 0,0 0,24 0,-24 0,0 0,24-25,1 1,0 24,-26-50,26 50,-25-25,0 0,-1 0,1 1,0-1,0 25,0-25,-25 0,49-24,-49 24,25-25,0 1,-25-1,0 25,0 0,0-24,0-1,0 25,0-24,0 24,0-25,0 26,0-26,-25 50,25-50,-25 26,0-1,25 0,0 0,-24 0,24 1,-25-1,0 0,25 0,0 0,-25 25,25-49,-25 49,25-25,-24 0,24-25,-25 50,25-24,-25-1,25 0,0 0,-25 0,0 1,25-1,0 0,-24 25,24-25,-25 25,25-25,-25 25,25-24,-25 24,25-25,-25 25,1-25</inkml:trace>
  <inkml:trace contextRef="#ctx0" brushRef="#br0" timeOffset="263464.4045">27136 14188,'0'0,"0"-25,-25 25,25-24,-25-1,0 25,1 0,-1 0,25 25,0-1,0 1,0 0,0 0,0 0,0-1,25-24,-25 25,24-25,1 0,-25 25,25-25,0-25,-25 0,0 1,25 24,-25-25,0 0,0 0,24 25,-24 25,0 0,25-25,-25 25,25-25,-25 24,25-24,0 0,0 0</inkml:trace>
  <inkml:trace contextRef="#ctx0" brushRef="#br0" timeOffset="269612.7295">27657 12948,'-25'0,"50"0,-25-25,0 0,0 1,25 24,-25 49,0-24,-25 0,25 0,0-50,0 0,0 0</inkml:trace>
  <inkml:trace contextRef="#ctx0" brushRef="#br0" timeOffset="274207.9663">27756 11237,'-25'24,"0"-24,25 25,-24-25,24 25,0 0,-25-25,25 25,-25-25,25 24,-25-24,25 50,-25-25,1 0,24 49,-25-49,0 24,25-24,0 25,-25-25,0 24,25-24,0 0,0 0,0-1,0 1,-24 0,24 25,0-26,0 1,0 0,0 49,0-24,0-25,0 0,0 24,0-24,24-25,-24 50,0-25,0-1,0 26,25 24,-25-49,0 0,0 0,0 0,0 24,25-24,-25 0,0 0,0-1,25-24,0 25,-1 0,-24 0,25-25,0 0,0 25,0-25,-1 0,1 24,0-24,-25 25,25-25,0 25,24 25,26 49,-26-50,26 26,-51-25,1-26,25 1,-1 0,-24 0,0 0,49-1,-49 1,0 0,25 0,-25-25,24 25,-24-25,0 24,24-24,-24 0,25 0,-25 25,24-25,26 25,-51-25,26 0,-25 25,24-25,1 0,-25 0,24 0,1-50,24 50,-24-49,0 24,-1 0,-24-25,0 50,24-24,-24-26,0 25,0-49,-25 24,25 0,0 1,-1-1,-24-24,0-1,0 26,0-1,0-24,0 24,0 1,0-1,0 0,0-24,0 49,0-24,0-1,0 0,-24-24,-1 24,0 1,0-1,0 0,-24 1,49 24,-50-25,25 26,-24-26,24-24,-25-1,25 1,1 24,-26 1,50-26,-50 75,50-49,-49 24,49 0,-50 25,25-25,1 25,-1 0,0 0,-25-25,26 25,-1 0,0 0,0 0,0 0,1 0,-1 0,0 0,0 0,0 0,1 0,-1 0,0 0,0 0,0 0,25-24,-24 24,-1 0,0 0,25-25,-25 25,25-25,-50 0,26 25,-26-25,25 25,0 0,1 0,-1-25,-25 25,25 0,1 0,-1 0,0 0,0 0,0 0,1 25,-1-25,0 0,0 0,0 0,1 0,-1 0,25 25,-25-25,0 25,25 0,0 0,-25-1,1 1,24 50,-25-1</inkml:trace>
  <inkml:trace contextRef="#ctx0" brushRef="#br0" timeOffset="276445.9459">29170 11906,'0'25,"0"0,0 0,25-1,-1 26,1-25,-25 0,0-1,25-24,-25 25,0 0,25 25,-25-25,25-25,-25 24,0-48,0-1,0 0,0 0,0 0,0 0,24 25,1 0,0 0,0 0,0 0,-1 0,-24 25,0 0,0 0,0 0,-24-25,24 25,0-1,-25-24,0 0,25 25,-25-25,25 25,-25-25,25 25,-24-25,24 25,-25 24</inkml:trace>
  <inkml:trace contextRef="#ctx0" brushRef="#br0" timeOffset="279528.6835">27657 12923,'25'0,"-1"0,-24 25,0 0,0 0,0-1,-24-24,-1 0,0 0,25-24,0-1,25 25,0 0,-25 25,-25-25,0 0,25-25,25 25,0 0,-1 25,-24-1,0 1,-24 0,-1-25,0 0,25-25,0 0,0 1</inkml:trace>
  <inkml:trace contextRef="#ctx0" brushRef="#br0" timeOffset="287199.4484">27582 13022,'0'0,"25"0,-25 25,25 0,-25 0,0-50,-25 25,25-25,25 25,-50 0,0 0,25-25,0 1,25 24,0 0,-25 24,0 1,-25-25,-24 0,49-25,-25 25,25-24,25 24,-1 0,26 0,-50 24,50 1,-50 0,0 0,24 0,-48-25,-1-25,25 0,-25 25,0 0,25-25,-25 25,25-25,0 1,25 24,0 0,0 24,-50-48,0-1,50 25,25 0,-26 25,26-1,-50 1,25 0,-25 0,-25-25,0-25,0 25,1-25,24 0,0 1,0 48,0 1,24 0,-24 0,25-25,-25-25,-25 25,1-25,24 0,0 1,0 48,0 1,0 0,-25-25,0-25,0 25,25-25,0 50</inkml:trace>
  <inkml:trace contextRef="#ctx0" brushRef="#br0" timeOffset="292087.2873">27235 13618,'25'0,"-25"-25,25 25,0-25,-1 25,-24-25,25 25,-25-24,25 24,-25-25,0 0,25 25,-25-25,25 25,-1-25,-24 1,25 24,-25-25,25 0,0 0,-25 0,25 25,-25-24,24 24,-24-25,25 25,-25-25,25 25,0 0,-25-25,0 0,25 25,-25-25,24 1,-24-1,0 0,25 25,0 0,-25-25,25 25</inkml:trace>
  <inkml:trace contextRef="#ctx0" brushRef="#br0" timeOffset="294878.3666">27880 12923,'25'0,"0"-25,-1 1,26-1,-25 0,24 0,-24 0,25 25,-50-24,25-1,-1 25,1-25,0 0,-25 0,0 1,25 24,-25-25,0 0,25 0,-1 25,-24-25,25 25,-25-24,25 24,0 0,-25-25,25 0,0 25,-1 0,-24-25,25 25</inkml:trace>
  <inkml:trace contextRef="#ctx0" brushRef="#br0" timeOffset="312206.7131">23936 9426,'0'0,"0"-50,0 25,-25 1,1-1,-26 0,25 0,-24 25,24 0,25 25,0 0,0 24,0-24,0 50,25-51,49 26,-49-25,0 0,24-25,-24 0,0 0,-25-25,0-25,0 1,0-1,0 25,25 25,-25 25,24 0,1 0,-25-1,25 1</inkml:trace>
  <inkml:trace contextRef="#ctx0" brushRef="#br0" timeOffset="313786.7506">25995 8731,'0'0,"0"25,0 25,25 24,-1 25,26-24,-50-26,25 1,0-25,0-25,-25 25,0-1,24-24,-24 25,0-50,0 1,0-26,0 25,0-24,0 24,0 0,25 25,0 0,0 0,0 0,-1 0,1 50,-25-26,0 1,0 0,0 0,0 0,0-1,0 26,-25-50,1 0,-26 0,25 0,0 0</inkml:trace>
  <inkml:trace contextRef="#ctx0" brushRef="#br0" timeOffset="315035.3665">25350 9971,'25'0,"0"0,-1 0,-24 25,-24 0,-1-25,0 0,25-25,0 0,25 25,-25-24</inkml:trace>
  <inkml:trace contextRef="#ctx0" brushRef="#br0" timeOffset="316492.3644">25474 10294,'-25'-25,"0"25,25-25,-24 25,-1 0,25 25,0 0,0 0,0 24,0 1,49-25,1 49,-25-74,0 25,-1-25,-24-50,0 26,0-26,0 0,0 1,-24-1,-1 25,25-24,-50 24,50 0,-25-24,1 24,24 0,0 0,0 50,24 0,1 24,0-24,-25 0,25 0,0-25,-1 49,1 1,0-25,0 0,-25-1</inkml:trace>
  <inkml:trace contextRef="#ctx0" brushRef="#br0" timeOffset="318528.2915">25598 9971,'0'-24,"25"24,0-25,24 25,-24-25,0 25,24 0,-24 0,0-25,25 25,-50-25,24 25,1 0,-25-24,25 24,0 0,0 0,-1-25,1 0,0 25,0 0,0 0,0 0,-1 0,1 0,0 0,0 0,-25-25,25 25,-1-25,1 25,0-24,0 24,0 0,-1 0,-24-25,25 25,0 0,0 0,0 0</inkml:trace>
  <inkml:trace contextRef="#ctx0" brushRef="#br0" timeOffset="319531.4516">26268 10096,'-25'0,"0"0,25 24,0 1,0 0,0 0,25-25,0 0,-25 25,49-25,-24 0,0 0,0 0,0 0,-25 24,0 1,0 0,0 0,0 0,-25-25,0 0,0 0,0 0,1 0,-1 0</inkml:trace>
  <inkml:trace contextRef="#ctx0" brushRef="#br0" timeOffset="320193.1175">26268 10071,'25'-25,"-1"25,1 0,0 0,0 0,0 0,-25-25</inkml:trace>
  <inkml:trace contextRef="#ctx0" brushRef="#br0" timeOffset="320868.5267">26541 10021,'0'25,"0"0,0 0,0-1,0 1,0 0,0 0,0 0,0-1,0 1,0 0,0 0,24 0</inkml:trace>
  <inkml:trace contextRef="#ctx0" brushRef="#br0" timeOffset="322558.2605">25152 10096,'0'0,"-25"0,0 0,0 0,0 0,1 0,-1 0,-25 0,25 0,0-25,-24 0,-1 0,25 25,-24 0,-1-25,25 0,1 25,-1 0,0-24,0 24,0 0,1-25,-1 25,0-25,0 25,0-25,-24 0,24 25,0-24,0 24,1-25,-1 25</inkml:trace>
  <inkml:trace contextRef="#ctx0" brushRef="#br0" timeOffset="323722.2177">24159 10244,'0'25,"0"0,0 0,0 0,0-1,0 1,25-25,0 0,0 0,0 0,-25-25,0 1,0-1,24 25,-24 49,0-24,0 0,25 0,-25 0,25-25</inkml:trace>
  <inkml:trace contextRef="#ctx0" brushRef="#br0" timeOffset="325082.5326">24531 10244,'0'0,"0"-24,0-1,0 0,-24 25,-1 0,0 0,25 25,0 0,0-1,0 1,0 0,0 0,25-25,0 0,-25 25,24-25,-24 24,0 1,0 0,0 0,0 0,0-1,0 1,0 0</inkml:trace>
  <inkml:trace contextRef="#ctx0" brushRef="#br0" timeOffset="328890.5612">25995 8210,'0'0,"-25"25,-25-25,26 0,-1 25,-25 0,1 0,24-1,0 26,0-50,25 25,-25-25,1 49,-26 1,25 24,-24 1,-26 49,26-50,24 25,0-24,0-25,25-1,-49-24,49 49,-25-49,0 25,0-1,25 1,0 0,-25-26,25 26,0-25,-24-25,24 49,0-24,0 25,-25-50,25 25,0-1,0 1,0 0,0 0,0 24,0 1,0 24,0 1,0-25,0-1,0 1,0-1,0-24,25-25,-1 50,-24-25,0-1,0 26,25-25,-25 0,25-1,-25 1,25 0,0 0,24 0,1-1,-25 1,-1-25,1 25,0 0,0-25,24 0,1 25,-25-1,24-24,26 25,-50 0,-1-25,1 0,0 0,0 0,0 25,-1-25,1 25,0-25,0 0,0 0,-1 0,26 0,0 0,-1 0,-24-25,0 25,25-25,-26 0,26 0,0 25,-26-24,1 24,25-25,-25 0,-1 0,26 0,-25-24,24 49,-49-50,25 50,-25-25,25 1,0-1,-25 0,49 25,-49-25,25 0,0 1,0-1,-25 0,25 25,-1-50,-24 26,25-1,-25-25,25 1,-25-26,0 1,0-1,0-24,0 0,0 24,-25 26,0-1,25 1,-24-1,-1 25,25-24,-25 24,0 0,0-25,1 26,24-1,-50 25,50-50,-25 50,0-49,25 24,-24 25,24-50,-25 50,0-50,-25 26,26-26,-1 0,0 26,0-1,0 0,1-25,24 26,-25-1,25 0,-25 25,0-25,25 0,-25 1,25-1,0 0,-24 25,-1 0,25-25,-25 25,25-25,-25 25,25-24,0-1,-25 25,1 0,-1-25,0 25,25-25,-25 25,0-25,0 1,25-1,-24 25,24-25,-25 0,0 0,25 1,-25 24,25 49</inkml:trace>
  <inkml:trace contextRef="#ctx0" brushRef="#br0" timeOffset="330869.0088">25201 10195,'-25'-50,"1"1,-1-1,25-25,0 26,-25-1,0 1,0-1,25 0,0 26,0-1,-24-25,24 1</inkml:trace>
  <inkml:trace contextRef="#ctx0" brushRef="#br0" timeOffset="356209.4671">30931 8136,'0'0,"-50"-25,26 25,-1 0,-25 0,25 0,1 0,-1 0,0 50,25-25,0 24,0-24,0 0,0 0,0-1,50 1,-26 0,1-25,0 0,0 0,0 0,-1 0,1-25,0 0,-25-24,0-1,0-24,0-1,0 26,0-1,-25 0,0 1,25 24,-24 0,-1 0,25 1,-25 24,25-25,-25 25,25 49,25 1,0 0,0-1,24 51,-49-51,25 1,0-25,0 24,-1-49,-24 50,25-25,-25-1,25-24,-25 25,0 0,25-25,-25 25,0 0,0-1</inkml:trace>
  <inkml:trace contextRef="#ctx0" brushRef="#br0" timeOffset="357652.4795">30981 8781,'-25'25,"25"-1,0 26,-25 0,0 24,0 1,25-1,0 0,-24-24,24-25,0 0,0-1,-25 1,25 0,-25-25,25 50,0-26,-25 1,25 25,-25-1,25 1,0-25,0 0,-24 24,24-24,-25 0,25 0,0-1,0 1,0 0,0 0,0 0,0-1,-25-24</inkml:trace>
  <inkml:trace contextRef="#ctx0" brushRef="#br0" timeOffset="359244.5669">30683 10418,'0'0,"0"-25,0 0,0 1,-25 24,0 0,25-25,-25 25,1 0,-1 0,0 0,0 0,25 25,0-1,0 1,0 0,0 0,0 0,0-1,0 1,0 0,0 0,25-25,0 25,0-25,-1 0,1 0,0 0,-25-25,25-25,-25 25,0-24,0 24,25 25,-25 25,25 0,-1-1,-24 1,25 25,0-50,-25 25,0-1,25 1</inkml:trace>
  <inkml:trace contextRef="#ctx0" brushRef="#br0" timeOffset="364139.2611">29691 9351,'25'0,"-1"0,26-24,0 24,-1-25,1 25,-25 0,-25 25,0-1,-25 26,0 0,0-26,0 26,25-25,-24-25,24 25,0-1,-25-24,74 0,-24 0,0 0,0 0,0 0,-1 0,26 0,0-24,-26 24</inkml:trace>
  <inkml:trace contextRef="#ctx0" brushRef="#br0" timeOffset="364861.8482">30187 9327,'0'24,"0"26,0-25,0 24,0-24,0 0,0 0,49-25,-24 0,0 0,0 0,0 0,-25-25,0 0,0-24,0 24,0-25,-25 1,0 49,0-25,0 25,1 0,-1 0,0 0</inkml:trace>
  <inkml:trace contextRef="#ctx0" brushRef="#br0" timeOffset="366004.5516">31030 8756,'25'0,"25"74,49-24,0 24,50 1,0-25,-1-1,-48-24,-1 0,-25 0,-24-1,-25 1,24 0,-49 0,0 0,25-1,-25 26,25-25,25 49,-26-49,1 0,25 24,-50-24,25 0</inkml:trace>
  <inkml:trace contextRef="#ctx0" brushRef="#br0" timeOffset="367216.7456">32494 10071,'0'49,"0"-24,0 0,0 0,0 49,24-49,-24 25,25-26,-25 1,25-25,-25 25,0-75,0 26,0-1,25 25,-25-25,25 25,-1 0,1 0,0 0,0 0,-25 25,25-25,-25 49,0-24,0 0,-25-25,0 0,0 0,0 0,1 0,-1 0</inkml:trace>
  <inkml:trace contextRef="#ctx0" brushRef="#br0" timeOffset="368791.722">32246 8706,'0'0,"-25"0,0 0,25 25,0 0,-25 25,25-1,0-24,25-25,0 0,24 0,-24 0,0 0,25 0,-26 0,1 0,0 0,-25 25,0 0,0-1,0 1,0 0,0 0,0 0,-25-25,0 0,1 25,-26-1,25-24,0 0,25-24,0-1,0 0,0 0,0-25,0 26,0-1,25 25,-25-25,0 0,0 0,0 1,25-1,-25 0,25 0,0 25</inkml:trace>
  <inkml:trace contextRef="#ctx0" brushRef="#br0" timeOffset="369947.2771">32518 8756,'0'0,"0"25,25 24,0 1,0-25,-25 0,25-25,-25 24,49 1,-24-25,0 0,0-25,-25 1,0-26,0 25,0 0,0-24,0 24,0 0,0 0,-25 25,0-24,0 24,0 0,1 0,-1 0,0 0,0 0,25 24,-25 1,1 0,-1-25,25 25,0 0,0-1</inkml:trace>
  <inkml:trace contextRef="#ctx0" brushRef="#br0" timeOffset="384115.5425">25152 16570,'0'0,"-25"24,-25 1,1 25,-1 24,-25 25,26-49,-1 24,-24 50,24-49,1-1,-1 1,50-26,-25 1,0 24,25-24,0 0,0 24,0-24,0-1,0-24,0 0,0 24,0 1,0-25,0 0,25 24,0-24,0 25,0-1,24-24,-49 25,50-26,-50 1,49 25,-24-25,25-25,-25 24,-1 1,26 0,-25 0,0-25,24 0,-24 25,0-25,25 0,-26 24,1-24,0 0,25 25,-26-25,26 0,24 0,-24 0,0 0,24 0,-24 0,-1 0,1 0,-1-25,1 1,-25-1,0 0,-1 25,1-50,0 26,0-1,-25 0,25-25,-1-24,1 24,0 1,0-1,-25 25,0-49,0 24,0 1,0 24,0-25,0 26,0-1,0 0,0 0,0-24,-25 24,25-50,0 50,-25 1,25-1,-25 0,25-25,-24 26,-1 24,25-50,-25 25,0 0,0-24,1-1,24 25,-25-49,0 24,25 26,-25-1,25-25,-25 50,25-49,-24 24,-1 25,25-25,-25 25,25-25,-25 0,0 25,1-24,-1 24,0-25,0 25,0 0,1 0,-1 0,0 0,0 0,25-25,-25 25,1-25,-1 25,0 0,0 0,0 0,25-25,-24 25,-1 0,0 0,0 0</inkml:trace>
  <inkml:trace contextRef="#ctx0" brushRef="#br0" timeOffset="385908.1883">24581 16495,'0'0,"0"-25,-25 25,0 0,25 25,50 25,-50-25,0-1,0 1,0 0,0 0,25 0,-25-1,0-48,0-26,0 25,0-49,0-1,0 1,-25-1,25 26,0 24,-25 0,25 0,0 1,-25 24,25-25,50 25,0-25,-1 0,1 25,-25 0,-1 0,-24 50,0-25,0-1,0 1,0 0,0 0,0 24,-24-49,24 25,-25-25,0 0,25 25,-25 0,0-25,1 25,-1-25</inkml:trace>
  <inkml:trace contextRef="#ctx0" brushRef="#br0" timeOffset="386964.3228">24854 16520,'0'0,"-25"0,25 25,-25-25,25 25,0-1,0 1,0 0,25-25,0 0,0 0,-1 0,-24-25,0 0,0 1,0-1,0 0,0 0,0 0,0 1,0-1,-24 25,-1 0,25 25,0-1,0 1,0 0</inkml:trace>
  <inkml:trace contextRef="#ctx0" brushRef="#br0" timeOffset="387986.5461">25028 16024,'0'0,"0"49,0-24,0 50,0-26,0 1,0-25,0-1,0 1,24 0,1 0,0-25,0 25,-25 0,25-25,-1 0,1 0,0 0,0 0,-25-50,0 25,0-49,0 49,0 0,0 0,0 50,0 0,25 0,-25 24,0-24,24 0,1-25</inkml:trace>
  <inkml:trace contextRef="#ctx0" brushRef="#br0" timeOffset="388322.4056">25325 16123,'-25'0</inkml:trace>
  <inkml:trace contextRef="#ctx0" brushRef="#br0" timeOffset="389067.9969">25375 15949,'0'50,"0"-25,0 0,0 24,0 1,0-25,0-1,0 26,25 0,-25-26,0 1,24 25,-24-25,0 0,25-25,-25 24,25-24,0 50,-25-25,25-25</inkml:trace>
  <inkml:trace contextRef="#ctx0" brushRef="#br0" timeOffset="389619.6645">25474 16321,'25'0,"0"0,-1 0,1 0</inkml:trace>
  <inkml:trace contextRef="#ctx0" brushRef="#br0" timeOffset="390352.2466">25598 16297,'0'24,"25"26,0-25,-25 0,0 0,24-25,-24 24,0 1</inkml:trace>
  <inkml:trace contextRef="#ctx0" brushRef="#br0" timeOffset="390855.3446">25672 16148,'-24'0</inkml:trace>
  <inkml:trace contextRef="#ctx0" brushRef="#br0" timeOffset="393676.5983">25772 16173,'0'24,"0"1,0 25,0-25,0-1,0 1,0 0,0 0,0 0,0 0,24-25,1 0,0 0,0-25,-25 0,0 0,0 0,25 0,-25 1,0-26,0 25,0 0,0 1,0-1,0 0,0 50,0 0,0-1,24 1,-24 0,25-25,0 0,0 0,-25 25,0 0,0-1,0 1,0 0,0 0,0 0,-25-25</inkml:trace>
  <inkml:trace contextRef="#ctx0" brushRef="#br0" timeOffset="420080.3967">26417 16694,'-25'0,"0"0,0 0,0 0,1 0,-1 0,0 0,0 0,0 0,1 0,-26 0,0 0,25 0,1 24,-26 1,0-25,26 25,-1 0,-25 0,25 24,-24 1,24-25,0 24,-24-24,24 25,-25-50,50 49,-25-49,1 25,24 0,-25 0,25 24,0-24,0 0,-25 24,25 1,-25-25,25 24,0-24,0 0,0 0,0 0,0 0,0-1,0 1,0 0,0 25,0-1,50-24,-1 25,-49-26,50 26,-25-25,0 0,-1-1,1-24,-25 25,25-25,25 25,-50 0,49-25,-24 25,25-1,-26-24,1 0,0 50,0-50,24 25,-24-25,-25 25,50-1,-25-24,-25 25,25-25,-1 0,1 0,25 0,24 0,-24 0,-25-25,24 25,1 0,-25-24,-1 24,1-25,0 0,0 0,0 0,-25 1,24-1,-24-25,25 25,0 1,-25-26,25-24,0-1,-1-24,1 25,0 24,0-49,-25 74,25 0,-25-25,0 26,0-1,0 0,24-25,-24 26,0-51,0 50,0-24,0 24,0 0,0 0,0 1,0-1,0 0,0 0,-24 0,-1 1,25-1,0 0,-25 25,25-25,-50 25,26-25,-1 25,0-24,0 24,0 0,-24 0,-1 0,-24-25,24 25,1-25,24 25,-25 0,25 0,1 0,-1 0,0 0,0 0,25 25,0 0</inkml:trace>
  <inkml:trace contextRef="#ctx0" brushRef="#br0" timeOffset="423159.4582">23837 16942,'25'0,"0"0,-1 0,1 0,0 0,0 0,0 0,-1 0,26 0,-25 0,0 0,-1 0,1 0,0 0,0 0,0 0,-1 0,1 0,0 24,25 1,-1-25,1 0,-25 25,24 0,-24-25,0 25,0-25,-25 24,24 1,1-25,0 25,0 0,0-25,-1 25,-24-1,50 1,-25-25,0 25,-1 0,1 0,0-25,-25 24,0 1,25 0,-25 0,0 0,0 24,0-24,0 0,0 25,0-26,0 1,0 25,0-25,0 49,0-49,0 0,0-1,-25-24,25 50,0-25,-25 0,0-1,25 1,-49 25,24-25,25-1,-25 1,0 0,1-25,24 25,-50 0,25-25,0 0,-24 24,24 1,0-25,-24 0,-1 0,25 25,-24-25,-1 0,25 0,0 0,1 0,-26 0,25 0,0 0,1 0,-1-25,0 0,0-24,0 24,1 0,24 0,0-24,0 24,0-25,0 1,0-1,0 1,0-26,0 50,0 1,0-1,-25-25,25 1,0 24,0 0,0-25,0 25,0 1,-25-1,25-25,-25 25,25 1,0-1,0 0,-25 25,25-25,0 0,0 1,0-1,-24 25,24-25,-25 25,25-25,0 0,0 1,0-1,0 0,0 0,0 0,0 1,0-1,0 0</inkml:trace>
  <inkml:trace contextRef="#ctx0" brushRef="#br0" timeOffset="425308.9007">24829 17537,'0'-25,"0"0,25 25,0 0,-1 0,1 0,-25 25,-25-25,1 0,-1 0,0 0,25 25</inkml:trace>
  <inkml:trace contextRef="#ctx0" brushRef="#br0" timeOffset="426663.1169">25077 17041,'25'25,"0"-25,0 0,-1 0,1 0,0 0,0-75,-25 26,25-1,24 0,-49 26,0-26,0 25</inkml:trace>
  <inkml:trace contextRef="#ctx0" brushRef="#br0" timeOffset="428265.6378">24110 17239,'25'0,"-1"0,1 0,0 0,0 0,0 0,-1 0,1 0,0-25,-25 1,25-1,0 0,-25 0,0 0,24 25,-24-24,0-1,25 25,-25-25,0 0</inkml:trace>
  <inkml:trace contextRef="#ctx0" brushRef="#br0" timeOffset="444580.8457">7168 7689,'25'0,"0"-24,49 24,-49 0,0 0,0 0,24 0,-24 0,0 0,25 0,-1 0,1 0,0 0,24 0,-24 0,-1 0,1 0,-1 0,1 0,0 0,-26 0,26 0,0 0,-26 0,1 0,0 0,0 0,0 0,-1 0,26 0,24 0,1 0,49 0,-25 0,-24 0,-1 0,-24 0,-1 0,-24 0,0 0,0 24,24-24,-24 25,0-25,24 25,-24-25,0 0,0 0,0 0,24 25,26-25,-1 0,0 0,26 0,24 0,-25 0,-25 0,-24 0,0 0,-26 0,1 0,0 0,0 0,0 0</inkml:trace>
  <inkml:trace contextRef="#ctx0" brushRef="#br0" timeOffset="447256.529">13816 7714,'0'0,"-50"0,26 0,-1 0,0 0,0 0,75 0,24 0,25 0,1 0,-26 0,0 0,-24 0,-25 0,0 0</inkml:trace>
  <inkml:trace contextRef="#ctx0" brushRef="#br0" timeOffset="459558.6012">25028 5631,'0'-25,"24"25,26 0,-25 0,24 0,1 0,-25 0,24 0,-24 0,0 0,0 0,0 0,-1 0,1 0,0 0,0 0,0 0,-1 0,1 0,25 0,-25 0,24 0,-24 0,0 0,0 0,-1 0</inkml:trace>
  <inkml:trace contextRef="#ctx0" brushRef="#br0" timeOffset="461422.147">25052 4415,'0'0,"0"25,25-25,0 50,0-50,-25 24,0 1,25-25,-1 0,1 0,0 0,0-25,0 25,-1-24,1-1,0 0,0 0,0 25,-25-25,49 25,-49-24,25-1,0 25,0-25,-1 0,1 25,-25-25,25 25,-25-24,25 24</inkml:trace>
  <inkml:trace contextRef="#ctx0" brushRef="#br0" timeOffset="464955.2998">744 6276,'-25'0</inkml:trace>
  <inkml:trace contextRef="#ctx0" brushRef="#br0" timeOffset="465100.2193">918 6276,'0'0</inkml:trace>
  <inkml:trace contextRef="#ctx0" brushRef="#br0" timeOffset="465257.129">992 6251,'50'0,"-25"0</inkml:trace>
  <inkml:trace contextRef="#ctx0" brushRef="#br0" timeOffset="465400.8791">1166 6251,'0'0,"49"0,-24 0,0 0</inkml:trace>
  <inkml:trace contextRef="#ctx0" brushRef="#br0" timeOffset="465546.092">1389 6276,'0'0,"25"0,0 0,-1 24,51-24</inkml:trace>
  <inkml:trace contextRef="#ctx0" brushRef="#br0" timeOffset="465677.0151">1612 6325</inkml:trace>
  <inkml:trace contextRef="#ctx0" brushRef="#br0" timeOffset="465834.9249">1389 6424,'0'0,"-74"25,-26 0,-48 0,48 0,1-25</inkml:trace>
  <inkml:trace contextRef="#ctx0" brushRef="#br0" timeOffset="465967.8498">620 6573,'0'0,"-25"25,0-25,1 0</inkml:trace>
  <inkml:trace contextRef="#ctx0" brushRef="#br0" timeOffset="466123.7598">546 6598,'24'0,"26"0,25 0,-1 0,50 0</inkml:trace>
  <inkml:trace contextRef="#ctx0" brushRef="#br0" timeOffset="466266.6787">1736 6548,'0'0,"25"0,0 0</inkml:trace>
  <inkml:trace contextRef="#ctx0" brushRef="#br0" timeOffset="466410.5968">1811 6573,'0'0,"49"0,-49 25,25 0,-25 0</inkml:trace>
  <inkml:trace contextRef="#ctx0" brushRef="#br0" timeOffset="466554.5141">1711 6697,'0'0,"-99"0,25 0,-25 0,24 0,-49 0,50-25</inkml:trace>
  <inkml:trace contextRef="#ctx0" brushRef="#br0" timeOffset="466723.4175">719 6598,'0'0,"-24"-25,-26 25,25 0,-25-25,26 1,-26 24</inkml:trace>
  <inkml:trace contextRef="#ctx0" brushRef="#br0" timeOffset="466871.3338">446 6449,'0'0,"75"0,24 0,0 0</inkml:trace>
  <inkml:trace contextRef="#ctx0" brushRef="#br0" timeOffset="467014.2648">1364 6449,'75'25,"-150"-50,150 100,-26-26,-24 1,-25-25,0-1</inkml:trace>
  <inkml:trace contextRef="#ctx0" brushRef="#br0" timeOffset="467156.9847">1513 6747,'0'25</inkml:trace>
  <inkml:trace contextRef="#ctx0" brushRef="#br0" timeOffset="467314.8937">1488 6871,'0'0,"0"50,-25-26,1 1,24 25,0-25</inkml:trace>
  <inkml:trace contextRef="#ctx0" brushRef="#br0" timeOffset="469086.1391">695 7268,'-25'0,"-25"0,25 25,0-25,1 24,-1 1,0-25,0 50,-24-1,24-24,-25 74,25-74,1 25,-1-1,25 1,-25 0,25-1,-25-24,25 49,0-24,0-25,0 25,0-26,25 26,-25-25,50 0,-26-1,1 1,0 0,0 0,24 24,-24-49,25 25,-25 0,49-25,-24 0,24 0,-49 0,49 0,-49 0,0 0,0 0,0-50,-1 26,1-26,0 0,-25 1,0-1,0 25,0 1,0-1,0 0,0-25,0 25,0-49,0 49,0 0,0 1,-25-51,0 50,25 1,0-1,-24 0,24 0,-25-24,0 24,25-25,-50 1,26 24,-1-25,-25 25,50 1,-25-26,1 25,-1 25,0 0,0 0,25 25</inkml:trace>
  <inkml:trace contextRef="#ctx0" brushRef="#br0" timeOffset="470833.9705">1439 7342,'0'0,"-25"0,0 0,0 0,0 0,1 0,-1 0,0 0,0 25,0 0,1 0,-1-1,0 51,-25-50,50 24,-49 26,24-51,0 26,0 0,25-26,-24 1,-26 25,50-25,-25-1,25 1,-25-25,25 50,-24-25,24 0,0-1,0 1,0 0,0 0,0 0,0 24,0-24,49 0,-24 0,0-1,24 1,-24 0,0-25,25 0,-1 25,-24-25,25 0,-1 0,-24 0,0 0,0 0,24 0,-24 0,0 0,0 0,-1-25,1-25,-25 1,25-1,-25 1,0-1,0-24,0 24,0 0,0 1,0 24,0 0,0 0,0-24,0-1,0 25,0 0,-25 1,25-1,-25 0,25 0,-24 0,-1 1,25-1,0 0,-25 25,0-25,25 0,0 1,-25-1,25 0,0 0,-24 25</inkml:trace>
  <inkml:trace contextRef="#ctx0" brushRef="#br0" timeOffset="472397.3251">1811 7441,'0'0,"-25"0,0 0,0 0,0 0,25 25,-49-25,49 25,-50 25,25-26,25 1,-24-25,24 50,-25-50,25 25,-25 24,25-24,-50 25,50-26,-24 1,24 25,-25-50,25 49,0-24,0 25,0 0,0-26,0 1,0 0,0 0,0 0,0-1,49 1,-49 0,25 0,0 0,25-1,-50 1,49 0,-24 0,0-25,0 0,24 0,-24 0,0 0,25 0,-1 0,-24-25,0 25,-25-25,25 25,-25-25,24-24,1 49,-25-50,0 1,0-1,0-24,0 24,0-25,0 1,0 24,0 1,0 24,-25-49,25 49,-24 0,-1 25,0 0,0 0,0-25,1 0,-1 25,0-24,-25-1,50 0,-25 25,25-25,-24 25</inkml:trace>
  <inkml:trace contextRef="#ctx0" brushRef="#br0" timeOffset="473958.0676">2183 7590,'0'0,"-25"0,0 0,-24 0,24 0,0 0,0 25,-24-25,49 50,-50-26,25 26,0-50,1 50,-1 24,0-24,0-1,25 1,-25 0,25-1,0-24,0 25,0-1,0-24,0 0,0 24,0-24,0 0,0 0,0 0,25-1,0 1,0 0,24 25,-24-26,50 26,-51-50,1 25,25-25,24 0,-24 0,-1-25,1 25,0-50,-1 26,-49-26,50 25,-25-24,24 24,-49 0,0-25,25 1,-25 24,0-25,0 26,0-51,0 50,0-24,-25-1,0 50,1-25,-1 25,0-49,-25 24,26-25,-26 25,25-24,-24 24,24 0,0 0,0 1,0 24,1-25,-1 25,25-25,-25 25</inkml:trace>
  <inkml:trace contextRef="#ctx0" brushRef="#br0" timeOffset="475212.7835">595 7813</inkml:trace>
  <inkml:trace contextRef="#ctx0" brushRef="#br0" timeOffset="475687.5386">620 7590,'25'25</inkml:trace>
  <inkml:trace contextRef="#ctx0" brushRef="#br0" timeOffset="475986.3686">769 7838</inkml:trace>
  <inkml:trace contextRef="#ctx0" brushRef="#br0" timeOffset="476384.7954">620 8062</inkml:trace>
  <inkml:trace contextRef="#ctx0" brushRef="#br0" timeOffset="476711.6102">496 8012,'-25'-25,"25"0</inkml:trace>
  <inkml:trace contextRef="#ctx0" brushRef="#br0" timeOffset="477028.4267">471 7764</inkml:trace>
  <inkml:trace contextRef="#ctx0" brushRef="#br0" timeOffset="478266.3156">1290 7863,'0'-25,"0"0,0 1</inkml:trace>
  <inkml:trace contextRef="#ctx0" brushRef="#br0" timeOffset="478494.1852">1265 8136,'0'0,"0"50,0-26,0 1</inkml:trace>
  <inkml:trace contextRef="#ctx0" brushRef="#br0" timeOffset="478745.7423">1017 7913,'0'0,"0"-25,-25 0,25 0</inkml:trace>
  <inkml:trace contextRef="#ctx0" brushRef="#br0" timeOffset="478984.6051">1067 7714,'0'0,"24"-25,1-24,25 24,-50 0,25 25</inkml:trace>
  <inkml:trace contextRef="#ctx0" brushRef="#br0" timeOffset="479165.5015">1265 7590,'0'0,"25"0,0 0,-25 25</inkml:trace>
  <inkml:trace contextRef="#ctx0" brushRef="#br0" timeOffset="479334.4048">1265 7962,'0'0,"-25"0,0 25,25 0,-24-25</inkml:trace>
  <inkml:trace contextRef="#ctx0" brushRef="#br0" timeOffset="479503.3117">1067 8086,'0'0,"0"25,-25 0,25 0</inkml:trace>
  <inkml:trace contextRef="#ctx0" brushRef="#br0" timeOffset="479889.6373">918 8235,'0'0</inkml:trace>
  <inkml:trace contextRef="#ctx0" brushRef="#br0" timeOffset="480370.3623">1811 8037,'0'-25,"0"0,0 0,0 0</inkml:trace>
  <inkml:trace contextRef="#ctx0" brushRef="#br0" timeOffset="480572.8769">1761 7888,'-50'-25,"26"25,-1 0,25-25,-50 25</inkml:trace>
  <inkml:trace contextRef="#ctx0" brushRef="#br0" timeOffset="480765.7517">1538 7739,'25'0,"-1"0</inkml:trace>
  <inkml:trace contextRef="#ctx0" brushRef="#br0" timeOffset="480931.6575">1736 7764,'0'0,"25"0,-25 25,0-1</inkml:trace>
  <inkml:trace contextRef="#ctx0" brushRef="#br0" timeOffset="481290.4523">1513 8186,'0'0,"-25"0,0 0</inkml:trace>
  <inkml:trace contextRef="#ctx0" brushRef="#br0" timeOffset="481517.323">1463 8186,'25'0,"0"0,0-25,24 0,-24 25,0 0</inkml:trace>
  <inkml:trace contextRef="#ctx0" brushRef="#br0" timeOffset="481769.1786">1711 8111</inkml:trace>
  <inkml:trace contextRef="#ctx0" brushRef="#br0" timeOffset="482523.3408">2084 7987</inkml:trace>
  <inkml:trace contextRef="#ctx0" brushRef="#br0" timeOffset="482667.258">2009 7987,'0'0,"0"25,-25-25,25 25</inkml:trace>
  <inkml:trace contextRef="#ctx0" brushRef="#br0" timeOffset="482824.1686">1984 8136,'0'0,"0"25</inkml:trace>
  <inkml:trace contextRef="#ctx0" brushRef="#br0" timeOffset="482971.1056">2084 8210,'0'0,"24"0</inkml:trace>
  <inkml:trace contextRef="#ctx0" brushRef="#br0" timeOffset="483115.0215">2183 8260</inkml:trace>
  <inkml:trace contextRef="#ctx0" brushRef="#br0" timeOffset="483270.7703">2183 8260</inkml:trace>
  <inkml:trace contextRef="#ctx0" brushRef="#br0" timeOffset="483427.6815">2257 8235,'0'0,"25"0</inkml:trace>
  <inkml:trace contextRef="#ctx0" brushRef="#br0" timeOffset="483584.5913">2406 8186,'0'0,"0"24,0 1,0 25</inkml:trace>
  <inkml:trace contextRef="#ctx0" brushRef="#br0" timeOffset="483738.5023">2307 8558,'-25'0,"0"0</inkml:trace>
  <inkml:trace contextRef="#ctx0" brushRef="#br0" timeOffset="483895.8745">2183 8533,'0'-25</inkml:trace>
  <inkml:trace contextRef="#ctx0" brushRef="#br0" timeOffset="491484.9118">595 8434,'0'24,"0"1,0 25,0-25,0-1,0 1,0 25,0-1,0-24,0 25,0-25,0 24,0-24,0 0,0 0,0-1,0 1</inkml:trace>
  <inkml:trace contextRef="#ctx0" brushRef="#br0" timeOffset="492665.2426">347 9649,'0'0,"0"-25,0 75,25-25,0 49,24 0,-24-24,0 24,0-24,-25-25,0 0,0-50,-25-25,-25 1,26 24,-1-50,0 51,0-1,0-25,25 1,-24 24,24-25,0 25,0 1,0-1,0 0,0 0,0 0,24 25,1 0,0 0,49 0,-74 25,25-25,-25 25,25 0,-25 0,0-1,0 1,0 0,0 25,0-26,0 1,-25 0</inkml:trace>
  <inkml:trace contextRef="#ctx0" brushRef="#br0" timeOffset="502260.2037">1240 8483,'0'25,"-25"0,25 0,0-1,0 1,0 0,0 25,0-26,0 26,0 0,0-1,0-24,0 0,0 0,0-1,0 1,0 0,0 0,0 0</inkml:trace>
  <inkml:trace contextRef="#ctx0" brushRef="#br0" timeOffset="504332.423">1290 9451,'0'0,"-25"0,0 0,0 0,25 24,0 1,-24 0,24 0,0 0,0-1,0 1,24-25,1 0,0 0,0 0,0 0,-25 25,0 0,0 0,24-25,-24 24,0 1,0 0,0 0,0 0,0-1,0 1,0 0,-24-25,-1 0,0 0,0 0,0 0,25-25,0 0</inkml:trace>
  <inkml:trace contextRef="#ctx0" brushRef="#br0" timeOffset="505856.3068">1637 8458,'0'75,"0"-50,0 24,0-24,0 25,0-26,0 1,0 0,0 0,0 0,0-1,0 26,0-25,25 0,-25-1,25 1,-25 25,0-25,24 24,1-24,-25 0,0 0,0 0,0-1,25 1</inkml:trace>
  <inkml:trace contextRef="#ctx0" brushRef="#br0" timeOffset="506848.8952">1836 9723,'0'25,"0"0,0 49,0-49,0 25,0-25,0-1,24-24,1 0,0 0,0 0,0-24,-1-1,-24 0</inkml:trace>
  <inkml:trace contextRef="#ctx0" brushRef="#br0" timeOffset="507343.6137">1885 9847,'0'0,"0"-24,0-1,0 0,25 0,0 0</inkml:trace>
  <inkml:trace contextRef="#ctx0" brushRef="#br0" timeOffset="507867.3359">1885 9699,'0'-25,"0"0,25 25,0 0,-25-25,25 25,-25-25</inkml:trace>
  <inkml:trace contextRef="#ctx0" brushRef="#br0" timeOffset="509522.7603">2232 8756,'0'50,"0"-1,25 26,-25-26,25 1,-25-25,25-25,0 25,-1-25,-24 24,25-24,-25 25,25 0,-25 0,0 0,25-1,0-24,-25 25</inkml:trace>
  <inkml:trace contextRef="#ctx0" brushRef="#br0" timeOffset="513105.4665">2580 9550,'0'25,"0"24,0 26,24-1,-24-49,0 0,25 24</inkml:trace>
  <inkml:trace contextRef="#ctx0" brushRef="#br0" timeOffset="514685.582">2753 9500,'0'0,"25"50,-25-1,0-24,0 0,0 0,0 0,0-1,0 1,0 0,0 0,0-50,0 0,0 0,0 1,0-26,0 25,0 0,0-24,0 24,0 0,0 0,0 1,0-1,0 0,0 0,25 25,0 0,-1 0,1 0,-25 25,25 0,0 0,-25-1,0 1,0 0,0 0,-25-25,25 25,-25-25,25 24,-25-24,1 0,-1 25,0-25,75 0,-1 25,1 25,0-1,24 1,-49-25,0-1,-25 1</inkml:trace>
  <inkml:trace contextRef="#ctx0" brushRef="#br0" timeOffset="537431.5151">1042 11683,'25'0,"-1"0,26 0,0 0,-1 0,-24 0,0 0,24 0,-24 0,0 0,25 0,-1 0,1 0,-1 0,1-25,24 0,-24 25,25 0,-26 0,1 0,-25 0,-1 0,1 0,0 0,0 0,0 0,-1 25,1-25,0 0,0 0,24 0,-24 0,25 0,-25 0,-1 0,1 0,25-25,-25 25,24-24,-24 24,0 0,0-25,-1 0,26 25,-25-25,0 25,-25-25</inkml:trace>
  <inkml:trace contextRef="#ctx0" brushRef="#br0" timeOffset="538847.4826">1166 12179,'25'0,"-1"25,26-25,24 25,1-25,-1 0,50 0,-25-25,50 0,25 0,-50 0,0 1,-50 24,1 0,-26 0,1 0,0 0,-1 0,-24 0,49 0,-24 0,-25 0,24 0,-24 0,25 0,0 0,-26 0,1 0,0 0,-25 24</inkml:trace>
  <inkml:trace contextRef="#ctx0" brushRef="#br0" timeOffset="539819.6697">1439 12675,'49'0,"26"0,49 0,0 0,0 0,0 0,0 0,25 0,-25 0,0 25,-25-25,-25 25,-24-25,-25 0,24 25,-24-25,0 0,0 0,-25 24</inkml:trace>
  <inkml:trace contextRef="#ctx0" brushRef="#br0" timeOffset="541114.5985">1315 13370,'49'-25,"-24"25,49 0,1 0,24 0,50 0,-50-25,-24 25,-1 0,0 0,-49 0,25 0,-1 0,26 0,-26 0,26 0,-26 0,26 0,-26 0,1 0,24 0,1 0,-26 0,1 0,-25 0,0 0,0 0,-1 0,1 0,-25 25</inkml:trace>
  <inkml:trace contextRef="#ctx0" brushRef="#br0" timeOffset="542259.5545">1389 14039,'25'0,"24"0,26 0,49 0,50 0,-1-24,1 24,24-25,-24 25,-75 0,0 0,-24 0,-26 0,-24 0,25 0,-25 0,-1 0,1 0,0 0,25 0,-26 0,1 0,0 0,0 0,0 0,-1 0</inkml:trace>
  <inkml:trace contextRef="#ctx0" brushRef="#br0" timeOffset="546095.886">570 11584,'0'-25,"0"0,-24 25,-1 0,0 0,0 0,25 25,-25-25,25 25,0 24,0-24,0 0,0 25,0-26,50-24,-25 0,0 0,-1-49,-24-1,0 25,0-24,0 24,0 0,0 0,0-24,0 24,-24-25,24 26,0 73,0-24,0 25,0-1,0 26,24-26,1-24,-25 25,25-26,0-24,-25 25</inkml:trace>
  <inkml:trace contextRef="#ctx0" brushRef="#br0" timeOffset="547389.8312">670 12105,'-50'0,"25"0,0 0,1 0,-1 0,0 24,25 26,0-25,0 25,0-1,0-24,0 0,0 0,25-1,0-24,-1 0,1 0,-25-24,25-26,-25 25,0-24,0-26,0 25,0-24,0 49,-25-24,0 24,25-50,-24 51,24-1,0 50,0-1,0 1,0 0,24 25,1-1,0-24,0 49,0-24,0-25,-25 0,0 0,24-1,1 1,0 25,0-25,0-1,-1 1,1 0,0-25</inkml:trace>
  <inkml:trace contextRef="#ctx0" brushRef="#br0" timeOffset="548977.5074">794 12750,'-25'0,"0"0,0 0,1 0,-1 0,0 24,25 1,-25 25,0-1,25 1,0 0,0-1,0-24,0 0,25-25,0 0,0 0,0-25,-25-25,24 1,-24-1,0 1,0 24,0-25,0 25,0 1,0-1,0 0,0 0,0 0,0 1,0-1,0 0,0 75,0-26,0 26,0 0,25-1,0-24,-25 0,25 0,-25-1,0 1,25 0,-25 0,24-25</inkml:trace>
  <inkml:trace contextRef="#ctx0" brushRef="#br0" timeOffset="550373.782">843 13320,'0'0,"-24"0,-1 0,0 0,0 0,0 0,1 0,-1 25,25 0,0 0,0-1,0 1,0 25,0-25,0-1,0 1,25 0,-1-25,1 0,-25-25,0 0,0 1,0-1,0 0,0-25,0 26,0-1,0 0,0 0,0 0,0-24,0-1,0 25,0 50,0 25,25-1,0 1,-25 0,25-1,-1-24,-24 0,25-25,0 25,0-25,0 24,-1 1,1-25,0 25</inkml:trace>
  <inkml:trace contextRef="#ctx0" brushRef="#br0" timeOffset="552418.9486">819 14015,'-25'0,"0"-25,0 25,0 0,1 0,-1 25,25-1,0 51,0-26,0 1,0-25,0 0,0-1,25-24,-1 0,1 0,0 0,0 0,0 0,-1 0,1 0,-25-49,0 24,0 0,0-24,0-1,0 25,0 0,0 1,0-1,0 0,0 0,-25 25,1-25,24 1,0 73,0-24,0 25,0-1,0-24,0 25,0-26,24-24,-24 25,25 0,0 0,-25 24,25-24,-25 0,25-25,-1 25,-24 0</inkml:trace>
  <inkml:trace contextRef="#ctx0" brushRef="#br0" timeOffset="554463.1592">2977 11361,'0'-25,"24"0,1 0,0 25,0 0,0 0,-1 0,-24 25,0 49,0-49,0 25,0-25,0-1,0 1,0 0,25-25,0 0,25 0,-26 0,1 0,0 0,-25 25,0 0,0-1,0 51,0-50,0 24,0 1,0-1,0 1,0-25,25 24,-25-24,0 25,25-50,-1 25,-24-1,0 1,0 0,0 0,-24-25,-1 25,0-25,0 25,0-25,1 24,-1-24,0 0,0 0</inkml:trace>
  <inkml:trace contextRef="#ctx0" brushRef="#br0" timeOffset="556658.311">3150 12427,'0'0,"25"25,0-25,24 0,-24 0,0 0,0 25,0-25,-25 25,0-1,0 1,0 0,-25 25,0-1,25-24,0 0,0 24,0-24,25-25,0 0,-1 0,-24 25,0 0,0 24,0 1,0-25,0 0,0 24,0-24,0 0,0 0,0-1,25 1,0 25,49-25,-24 24,0 1,-1 0,-24-1,25-24,-50 25,24-50,-24 24,0 26,0 24,0-24,0 0,0-26,0 1,0 0,0 0,0 0,0-1,0 1,0 25,0-25,0-1,0 1,0 0,-24-25,24 25,-50-25,25 25,0-1,-24-24,-1 0</inkml:trace>
  <inkml:trace contextRef="#ctx0" brushRef="#br0" timeOffset="573121.2969">1116 10914,'0'25,"0"0,0-1</inkml:trace>
  <inkml:trace contextRef="#ctx0" brushRef="#br0" timeOffset="573665.7991">1240 10914,'0'50,"0"-26</inkml:trace>
  <inkml:trace contextRef="#ctx0" brushRef="#br0" timeOffset="574165.5142">1364 10914,'25'25,"-25"0,25-1,0-24</inkml:trace>
  <inkml:trace contextRef="#ctx0" brushRef="#br0" timeOffset="574610.7398">1538 10964,'25'0,"-25"24,24-24,-24 25</inkml:trace>
  <inkml:trace contextRef="#ctx0" brushRef="#br0" timeOffset="575007.5503">1711 10964,'25'0,"0"24</inkml:trace>
  <inkml:trace contextRef="#ctx0" brushRef="#br0" timeOffset="575417.3168">1935 10914,'25'0,"-1"0</inkml:trace>
  <inkml:trace contextRef="#ctx0" brushRef="#br0" timeOffset="576489.9053">2183 10864,'0'25,"0"0,0 25,0-26</inkml:trace>
  <inkml:trace contextRef="#ctx0" brushRef="#br0" timeOffset="576911.6642">2356 10765,'25'0,"-25"25,0 0,25 24,-25-24,0 0</inkml:trace>
  <inkml:trace contextRef="#ctx0" brushRef="#br0" timeOffset="577287.4497">2480 10815,'25'0,"0"0,-25 25,25-25,-25 24</inkml:trace>
  <inkml:trace contextRef="#ctx0" brushRef="#br0" timeOffset="577636.819">2704 10840,'0'24,"0"1</inkml:trace>
  <inkml:trace contextRef="#ctx0" brushRef="#br0" timeOffset="582557.603">6846 13246,'-25'0,"0"0,-24 0,24 0,0 49,-24-49,24 50,-25-25,25 0,-24 49,24-49,0 24,0-24,1 25,-1-1,25 26,-25-50,0 24,25-24,0 49,0-24,0 0,-25-1,25 1,0-25,0 49,0-49,0 0,0-1,0 1,0 0,0 25,25-25,0-1,-25 26,25 0,0-26,-25 1,24 0,-24 0,25-25,-25 25,25-25,0 24,0 1,24 25,-24-25,0-25,24 49,-24-49,25 25,-25 0,-1-25,51 49,-50-24,24-25,-24 25,25-25,-26 25,26-25,-25 0,49 0,-49 0,25 0,-1 0,-24 0,25 0,-26 0,26-25,-25 0,0-24,49-1,-49 25,25-49,24 24,-49 25,24-49,1 49,-25 0,24-49,-49 49,25 0,0-24,-25 24,25-50,-25 26,0-26,0 26,0-26,0 1,0 24,-25-24,0 24,-24 1,24-1,0 25,0 1,0-1,1 0,-26-25,25 50,-24-49,49 24,-50-25,25 50,0-49,1 24,-26-25,25 50,25-24,-50 24,26-25,-1 0,0 25,0 0,-24 0,24 0,0 0,0 0,0 0,1 0,-1 0,0 0,0 0,0 0,1 0,-1 0,0 0,0 0,0 0,1 0,-1 0,-25 0,25 0,1 0,-1 0,-25 0,25 0,1 0</inkml:trace>
  <inkml:trace contextRef="#ctx0" brushRef="#br0" timeOffset="587375.0954">7987 13122,'0'0,"-25"0,0 0,1 0,24 24,-25 1,25 0,-50 25,25-1,-24-24,24 50,0-51,0 26,1 0,-1-26,0 26,0-25,25 0,-25-1,1 1,24 0,-25 25,0-26,25 1,0 25,-25-50,25 25,0-1,-25-24,25 50,-25 0,25-26,0 1,0 50,0-51,0 1,0 0,0 25,0-26,0 26,0 0,25-1,0 26,25-26,-25 1,-1 24,1-49,0 0,0-25,-25 25,25-25,-25 25,49-1,-24 1,0 0,49 25,-24-26,-25 1,49 0,-49-25,0 0,24 25,1-25,-25 0,24 25,1-25,-1 24,26-24,-50 0,-1 0,1 0,0 0,0 0,0 0,-1-24,1 24,0-50,0 0,24 26,1-26,-25 25,0-24,0-1,-1 0,1 26,0-51,25-24,-50 0,0 24,24 50,-24-24,0 24,0 0,0-24,0 24,0 0,-24-25,-1 1,25 24,-50-25,25-24,1 0,-26 24,25-24,-25 24,26-24,24 49,-25 0,0 0,0 0,0 1,1-1,-1 0,0 25,25-25,-25 0,25 1,-25 24,25-25,-24 0,-1 0,0 25,25-25,-25 25,0-25,1 25,-1 0,0 0,0 0,0 0,1 0,-1 0,0 0,0 0</inkml:trace>
  <inkml:trace contextRef="#ctx0" brushRef="#br0" timeOffset="594479.8824">6821 14238,'0'0,"-25"0,1 0,-1 0,0 0,0 0,0 0,1 0,-26 0,0 0,-24 0,0 0,-1 49,1 26,-26-25,-24 74,25 0,-25 24,25-24,25 25,-26 25,76-75,-1 50,25-75,0 26,0-26,0 0,0 26,74 24,1 0,-1-100,25 51,-24-50,-1-25,0 0,1 0,-1 0,1 0,-1 0,1 0,24 0,-25-25,50-25,-25 25,25-24,-49-26,-1 26,25-1,-99 1,50 24,-25 0,-25 0,0 0,25 1,-25-1,0-25,24 25,1-74,0 50,-25-1,0 0,0 1,0-1,0 0,0-24,0 24,0 1,-25-1,0 1,1-26,-1 50,25-24,-25-1,0 50,25-49,-25 24,1 0,24 0,0 0,-25 25,25-49,0 24,0 0,-25 0,0 25,25-24,-25 24,1 0,-1 0,0 0,25-25,-25 25,0 0,1 0,-1-25,25 0,-25 25,25-25,-25 25,25-24,-25 24,25-25,0 0,-24 0,24 0,0 0</inkml:trace>
  <inkml:trace contextRef="#ctx0" brushRef="#br0" timeOffset="598192.4159">6871 13643,'0'-50,"0"25,-25-24,25 24,0-25,-25 1,25-26,0 1,0-26,0 26,0 0,0-1,0 26,0-26,0 50,0-24,0 24,0-49,0 49,25-25,-25 25,0-24,0 24,0 0</inkml:trace>
  <inkml:trace contextRef="#ctx0" brushRef="#br0" timeOffset="599002.5758">6697 12353,'0'0,"0"-50,25 1,0 24,-25-25,25 50,-25-25,24 25,1 0,0 0,0 25,24 0,-24 25,25-1,-25 1,-1-1,-24-24,50 0,-50 25,25-50,0 24</inkml:trace>
  <inkml:trace contextRef="#ctx0" brushRef="#br0" timeOffset="599903.5164">6474 12080,'-25'0,"0"0,1-25,-1 25,-25-25,0 25,1 0,-26 0,-24 0,0 0,-50 0,-24 0,49 25,-50 0,0 49,1 1,-26-1,100-24,49-1,-24-24,49 0</inkml:trace>
  <inkml:trace contextRef="#ctx0" brushRef="#br0" timeOffset="601161.5523">6077 11807,'0'0,"25"0,24 0,-24 25,0-25,25 25,-26-25,1 24,25-24,-25 0,0 25,-1-25,1 0,0 0,-25 25,25-25,-25 25,0 0,-25-1,0 26,-24 24,-1-24,25 0,0-1,0-49,25 50,-24-50,24 25,-25 0,25-1,0 1</inkml:trace>
  <inkml:trace contextRef="#ctx0" brushRef="#br0" timeOffset="616282.7775">16346 9252,'0'0,"25"0,0 0,24 0,1 0,-1 0,51 0,48 0,26 0,-25 0,25 0,-26 0,1 25,0-25,25 0,24 0,-49 0,0 0,-75 0,1 0,-51 0,1 25,50-25,24 0,50 25,49-25,-24 0,24 0,-24 0,-25 0,-1-25,-48 0,-1 25,25 0,-25 0,-24 0,-1 0,0 0,-24 0,24 0,-24 0,0 0,-1 0,1 0,-25 0,-1 0,26 0,0 0,24 0,25 0,25 0,25 0,-50 0,-24-25,-1 25,1 0,-75-25,24 25,-24-24,25-1,0 25,0 0,0 0,24-50,-24 50,0-25,0 1,24 24,-24-25,25 25,-50-25,49 25,-24 0,0 0,0 0,-1 0,26 0,-25 0,0 0,-1 0,1 0,50 0,-1 0,1 0,24 0,-25 0,25 0,-49 0,24 0,-49 0,0 0,0 0,0 0,-1 0</inkml:trace>
  <inkml:trace contextRef="#ctx0" brushRef="#br0" timeOffset="619423.4894">8756 9922,'25'0,"49"0,1 0,49 0,24 0,26 25,-50-25,50 24,-1 1,-24 25,25 0,-1-26,-24 1,0-25,-50 0,0 0,-24 0,-1 0,-24-25,49 25,0-49,1 24,-1 0,0 0,0 25,0 0,-24 0,-26 0,1 0,0 0,-26 0,1 0,0 0,0 0,0 0,24 0,26 0,-1 0,1 0,-26 0,26-25,-26-24,-24 49,25-25,-26 25,1 0,0 0,25 0,-1 0,-24 0,0 0,24 0,1 0,-25 0,0 0,24 0,-24 0,25 0,-26 0,1 25,0-25,0 0,0 0,-1 0</inkml:trace>
  <inkml:trace contextRef="#ctx0" brushRef="#br0" timeOffset="621264.2788">12898 13816,'50'0,"-25"0,-1 0,26 0,0 0,-26 0,26 0,-25 0,0 0,-1 0</inkml:trace>
  <inkml:trace contextRef="#ctx0" brushRef="#br0" timeOffset="622173.4286">13394 13791,'25'0,"0"0,25 0,-26 0,1 0,0 0,25 0,-26 0,1 0,0 0,25 0,-26 0,1 0,0 0</inkml:trace>
  <inkml:trace contextRef="#ctx0" brushRef="#br0" timeOffset="623072.4281">14014 13791,'25'0,"0"0,0 0,0 0,24 0,-24 0,0 0,24 0,-24 0,0 0,0 0</inkml:trace>
  <inkml:trace contextRef="#ctx0" brushRef="#br0" timeOffset="648172.9717">14759 14089,'-25'0,"0"0,0 0,-24 0,24 50,0-26,0 26,0-25,1 24,-1 1,0 25,25-51,0 1,0 25,0-25,0 24,0-24,0 0,25 0,24-25,1 24,-25-24,24 25,1 0,24-25,-49 0,0 0,25 0,-1 0,-49 25,25-25,0 0,0 0,-1 0,-24-25,25 25,-25-50,0 26,0-1,-25 0,1 25,-1 0,25 25,0 0,0-1,0 1,0 25,0-25,0-1,25-24,-1 25,1-25,0 0,0 0,0 0,-25-25,0 1,0-1,-25 0,-25 0,50 0,-25 1,25-1,25 25,25-25,-25 25,24-25,26 25,-51 0,1 0,0 0,0 25,0-25,-25 25,0 24,0-24,24-25</inkml:trace>
  <inkml:trace contextRef="#ctx0" brushRef="#br0" timeOffset="649499.045">15379 14660,'0'0,"24"0,1 0,-25 24,25 1,-25 0,0 0,0-75,0 1,0 24,0-25,0 25,0 1,0-1,0 0,25 25,-25-25,25 25,-25-25,0 1</inkml:trace>
  <inkml:trace contextRef="#ctx0" brushRef="#br0" timeOffset="650611.2428">15577 14684,'25'0,"0"0,0 0,-1 0,-24 25,0 0,0 0,25-50,-25 0,0 0,0 1,25-1</inkml:trace>
  <inkml:trace contextRef="#ctx0" brushRef="#br0" timeOffset="652549.8501">15949 14684,'0'0,"0"-49,0 24,0 0,0 0,0 1,-25 24,1 24,24 26,0-25,-25 24,25-24,0 25,-25-25,25-1,25-24,0 0,-1 0,1 0,0-24,0-1,0-25,-1-24,1-25,25-1,-25 1,-25-25,0 50,0-1,-25 26,0-1,25 25,-25 25,0 0,25 25,0 25,0-1,0 50,50-24,-25-1,24 1,-49-26,50-24,-50 0,50 0,-50 0,24-25,1 24,0 1,0-25,0 0,-1 0,1-25,-25 1,0-1,0 0,0-25,0 26,0-1,0 0,0 0,-25 25,1 0,24 50,0-25,0-1,24 1,-24 0,0 0,25-25,0 0,0 0,-25-50,0 25,0 1,0-1,25 25,-1 25,1-25,0 0</inkml:trace>
  <inkml:trace contextRef="#ctx0" brushRef="#br0" timeOffset="654963.6319">16619 14064,'0'0,"0"-25,-25 25,25-24,0 48,0 26,50 24,-1 75,26-25,-26-74,-49 0,50-1,-25-24,0-25,-1 0,1-50,-25 1,0 24,0-25,0 26,0-1,25 50,-25-1,25 26,0-50,-25 25,24-25,-24 25,25-25,0 0,0 0,-25-50,0-24,0 49,0-25,0 25,0 75,25 24,-1-24,1-25,-25 0,25-25,0 0,0 0,-25-25,0 0,0 0,-25 25,0 0,0 0,0 0,25-25,-24 25,24-24,0-1,24 25,1-25,25 0,-1 25,-49-25,25 25,0 0,0 0,0 0,-25 25,0 0,0-50,0 0,0-24,24-1,1 50,0 0,0 0,0 0,-25 25,49 0,-49-1,25-24,-25 25,25-25</inkml:trace>
  <inkml:trace contextRef="#ctx0" brushRef="#br0" timeOffset="655346.4137">17090 14015</inkml:trace>
  <inkml:trace contextRef="#ctx0" brushRef="#br0" timeOffset="656079.6412">16594 14163,'25'0,"0"0,-1 0,1-24,0-1,0 0</inkml:trace>
  <inkml:trace contextRef="#ctx0" brushRef="#br0" timeOffset="665274.755">12675 13370,'0'25,"0"-1,0 1,0 25,0-25,0-1,0 26,0 0,0-26,0 1,0 0,0 0,0 0,0-1,0 1,0 0,0 0,0 0,0-1,0 1,0 0,0 0,0 0,0-1,0 1,25-25,0 0,-25 25,24-25,1 0,0 25,0-25,0 0,-1 0,1 0,0 0,0 0,0 0,-1 0,1 0,0 0,25 0,-26 0,26 0,-25 0,0 0,24 0,-24 0,0 0,0 0,0 0,-1 0,1 0,0 0,0 0,0 0,-1 0,1 0,0 0,0 0,0 0,-1 0,1 0,0-25,0 25,0 0,-1 0,1 0,0 0,0 0,0 0,-1-25,1 25,0 0,0 0,-25-25,0 1,25 24,-25-25,0 0,0 0,0 0,0 1,0-1,0 0,0 0,-25 0,0 25,25-24,0-1,0 0,0 0,-25 25,25-25,0 1,0-1,0 0,-25 0,25 0,0 1,0-1,0 0,0 0,0 0,0 1,0-1,0 0,0 0,0 0,0 1,0-1,0 0,-24 25,-1 0,0 0,25-25,-50 25,26 0,-1 0,0 0,-25 0,1 0,-26 0,51 0,-1 25,-25-25,25 0,1 25,-1-25,0 0,0 0,-25 0,26 0,-26 0,0 0,26 0,24 25,-25-25,0 0,0 0,0 0,1 0,-1 0,0 0,0 0,0 0,1 0,24 24,-25-24,0 0,0 0,25 25,-25-25,25 25,-24-25,24 25,-25-25,25 25,-25-25,25 24,0 1,0 0,0 0,-25 0,25 24</inkml:trace>
  <inkml:trace contextRef="#ctx0" brushRef="#br0" timeOffset="669105.7778">13518 13419,'25'0,"0"0,-25 25,25 0,0-25,-1 0,1 0,-25-25,0 0,25 25,0-24,-25-1,25 0,-25 0,24 25,1 0,-25-25,0 1,25 24,-25-25,25 25,-25-25,0 0,25 0</inkml:trace>
  <inkml:trace contextRef="#ctx0" brushRef="#br0" timeOffset="671593.6989">12948 13419,'0'25,"25"0,-25 0,24-25,1 0,-25 25,25-25,0 0,24-25,-24 0,0 0,0 0,-25 1,49-1,-49 0,25 25,-25-25,25 0,-25 1,25 24,-25-25,0 0,25 0</inkml:trace>
  <inkml:trace contextRef="#ctx0" brushRef="#br0" timeOffset="691044.303">17437 12179,'0'0,"25"-25,25 0,-1 25,-24 0,-25 25,0 0,0 0,0 0,0 0,-25-25,-24 0,24 0,25-25,0 0,25 25</inkml:trace>
  <inkml:trace contextRef="#ctx0" brushRef="#br0" timeOffset="692104.2902">17512 12204,'-25'0,"-25"0,26 0,-1 0,-25 0,1 0,-26 0,26 0,-1 0,25 0,-24 0,-1 0,-24 0,49 0,-25 0,0-25,26 25,-26 0,0 0,26-25,-26 25,0-25,26 25,-1 0,-50 0,51-24,-26 24,50-25,-25 25,0 0,1 0,73 25,1-25,-1 49,1-24,0-25,-26 25,1 0</inkml:trace>
  <inkml:trace contextRef="#ctx0" brushRef="#br0" timeOffset="693285.254">17586 12229,'0'-25,"0"0,0 0,0 0,0-24,0 24,0-25,-25-49,25 25,-24-1,24 1,0 0,0 24,0 0,0 26,0-1,0 0,-25 25,25-50,0 26,0-1,-25 25,0 0,25 25,0-1,0 1,0 25,0-25,0 24</inkml:trace>
  <inkml:trace contextRef="#ctx0" brushRef="#br0" timeOffset="707796.9633">13370 13469,'0'0,"0"25,0 0,0 24,0 1,0-25,24-25,-24 49,0-24,0 0,0 24,0 26,0-1,0 1,0-26,0 1,0-25,0-1,0 1,0 0,0 0,25-25,0 0,0 0,0 0,24 0,-24 0,25 0,-1 0,1 0,-1 0,1 0,-25 0,0 0,24 0,-24 0,0 0,24 0,-24 0,0 0,0 0,24 0,-24 0,0 0,25 0,-26 0,1 0,0 0,0 0,0 0,24 0,-24 0,0 0,-25-25,0-25,25 1,-25-1,0 1,0-1,0 0,0 1,0-26,0 51,0-1,0 0,0 0,0 0,0 1,0-1,0 0,0 0,0 0,0 1,0-1,0-25,0 25,0 1,-25 24,25-25,-25 25,25-25,0 0,-25 0,0 25,-24 0,24 0,0 0,0 0,1 0,-26 0,25 0,0 0,-24 0,-1 0,25 0,1 0,-26 0,25 0,0 0,1 0,-1 0,0 0,0 0,0 0,1 0,-1 0,0 0,0 0,25 25,-25-25,1 0,-1 0,0 0,25 25,-25 0,0 0,1-25,-1 24,0-24,25 25,0 0,-25-25,25 25,-25 0,25 24,0-24,0 49,0-49,0 25</inkml:trace>
  <inkml:trace contextRef="#ctx0" brushRef="#br0" timeOffset="718892.7846">9450 11286,'0'50,"0"-25,0-1,25-24,0 0,25 0,24 0,0 0,1 0,-1 0,1 25,-26-25,1 0,-25 0,0 0,-1 0,1 0,0 0,0 0,0 0,-1 0,1 0,0 0,25 0,-26 0,51 0,-50 0,24 0,1-25,24 25,1-49,-26 24,1 25,-1 0,1 0,-25 0,0 0,-1 0,1 0,0 0,0 0,0 0,0 0</inkml:trace>
  <inkml:trace contextRef="#ctx0" brushRef="#br0" timeOffset="742640.8075">11509 16718,'0'50,"0"-25,0 0,0 24,0-24,0 25,0-26,0 1,0 0,25-25,-25 25,25-25,0 0,-1 0,1 0,0 0,0 0,0 0,-1 0,26 0,-25 0,24 0,1 0,0 0,24 0,0 25,1-25,24 0,25 24,-25-24,1 0,-26 0,-24 25,-1-25,-24 0,49-25,75 1,74-1,1 0,24 25,-99 0,-1 0,26 0,-75 50,25-1,-49-24,-26 25,1-26,-25-24,24 0,26 0,49 0,49 0,26 0,-1 0,1 0,-26 0,-73 0,-51 0,1 0,-1 0,1 0,0 0,24 0,0 25,50-25,-49 0,-26 0,26 0,-50 0,24 0,1 0,-1 0,1 0,25 0,-1 0,-24 0,24 0,-24 0,-1 0,1 0,-1 0,1 0,0-25,-26 25,26-24,-25 24,0 0,-1-25,1 25,0-25,0 25,-25-25,0 0,0 1,0-26,0 0,0 1,0-1,0 25,0-24,0-1,0 25,0-24,0-1,0 1,0 24,25 0,-25 0,0 0,24 25,1-49,0 24,-25 0,-25 25,0-25,-24-24,-26 49,1-50,0 25,-26 0,-24 25,25-24,-50-1,50 25,-25 0,0 0,0 0,0 0,-50 0,50 0,-99 49,50-24,48 0,-48 0,49-25,-25 25,25-25,-25 0,50 0,49 0,1 0,-1 0,-24 0,-26 0,-48 0,-51 0,1 0,24 0,1 0,73 0,26 0,-1 0,26 0,-1 0,-24 0,-1 0,51 0,-26-25,0 0,-24 0,24 0,26 25,-1 0,-25 0,1 0,24 0,0 0,-49 0,49 0,-25-24,1 24,-1 0,0 0,1 0,-1 0,25 0,-24 0,24 0,0 24,0-24,0 25,1-25,-1 25,0 0,0 0,0-25,1 24,-1 1,0-25,0 25,0-25,1 0,-1 25,25 0,-25-25,0 25,0-25,1 24,-1-24,0 0,25 25,0 0,0 25,0-26,0 26,0-25,0 0,0-1,0 1,0 0,25 0,0 24</inkml:trace>
  <inkml:trace contextRef="#ctx0" brushRef="#br0" timeOffset="743985.6485">11807 16743,'0'25,"0"0,0 0,0-1,0 1,0 0,25-25,-1 0,1 0,25 0,-25 0,-1 25,26-25,0 0,-26 0,1 25,0-25,0 0,-25-25,0-25,0 25,0 1,0-1,0-25,0 25,0 1,-25-1,0 25,0 0,1 0,-26 0,25 0,0 0,1-25,-1 25,0 0,0 0,0 0,25 25</inkml:trace>
  <inkml:trace contextRef="#ctx0" brushRef="#br0" timeOffset="745420.4185">12328 16694,'0'24,"25"-24,-25 25,0 0,24-25,1 25,0-25,-25 25,25-25,24 24,-49 1,25-25,25 0,-25 0,-1 0,1 0,0 0,25 0,-26 0,1 0,-25-25,0 1,25-1,-25 0,25 25,-25-25,0 0,0 1,-25-1,0 25,0 0,1 0,-1 0,0 0,0 0,0-25,1 25,-1 0,0 0,0-25,0 25,1 0,-1 0,0 0,0 0,25 25,0 49,0-24,25-25,-25 0,0-1</inkml:trace>
  <inkml:trace contextRef="#ctx0" brushRef="#br0" timeOffset="747414.4248">13022 16718,'0'25,"0"0,0 25,0-26,0 1,25-25,25 25,-26 0,1-25,0 0,0 0,0 0,-1 0,1 0,0 0,0 0,0 0,0-25,-1 25,1 0,-25-25,25 25,-25-25,0 1,0-1,0-25,0 25,0-24,0 24,0 0,0 0,0 1,-25 24,0 0,-24 0,24 0,0 0,0 0,0 0,1 0,-1 0,0 0,0 0,0 0,1 0,-1 24,25 1,-25-25,25 25,0 0,0 0,0-1,0 26,0-25</inkml:trace>
  <inkml:trace contextRef="#ctx0" brushRef="#br0" timeOffset="749306.6653">13568 16669,'0'25,"0"-1,0 26,25-25,-25 0,0-1,0 1,25-25,-1 25,1-25,0 0,0 0,0 0,-1 0,1 0,0 25,0-25,24 0,-24 0,0 0,0 0,-25-50,25 25,-25 1,0-26,24 0,-24 26,0-1,0 0,0 0,0 0,0 1,0-1,0 0,-24 25,24-25,-25 25,0 0,-25 0,1 0,24 0,0 0,0 0,1 0,-1 0,0 0,0 0,0 25,25 0,-24 0,24-1,-25 26,25-25</inkml:trace>
  <inkml:trace contextRef="#ctx0" brushRef="#br0" timeOffset="750935.4366">14213 16570,'0'24,"0"26,0 0,0-26,0 26,0-25,0 24,25-24,-1-25,1 0,0 0,0 0,-25 25,25-25,-1 0,1 0,0 0,0 0,0 0,0 0,-1 0,1 0,0 0,0 0,0-25,-1 0,-24 1,0-1,25-25,-25 25,0 1,0-1,0 0,0 0,0 0,-25 25,1-24,-1 24,0 0,0 0,0 0,1 0,-1 0,0 0,-25-25,25 25,1 0</inkml:trace>
  <inkml:trace contextRef="#ctx0" brushRef="#br0" timeOffset="752670.786">14907 16644,'0'0,"0"50,0-1,0-24,-24 49,24-49,0 0,0 0,0 0,0-1,24-24,1 0,0 0,0 0,24 0,1 0,-25 0,24 0,-24 0,0 0,0 0,0 0,-1 0,1 0,0 0,-25-24,0-1,0 0,0 0,0 0,0-24,0-1,0 25,0 1,0-1,0 0,0 0,-50 25,26 0,-26 0,25 0,0 0,1 0,-1 0,0 0,0 0,0 0,25 25,-24-25,24 25</inkml:trace>
  <inkml:trace contextRef="#ctx0" brushRef="#br0" timeOffset="754098.7929">15577 16669,'0'74,"0"-24,0-25,0-1,0 1,0 25,0-25,25-1,-25 1,25-25,0 0,-1 0,1 0,0 0,0 0,0 0,-1 0,1 0,0 0,0 0,0 0,-1 0,1 0,0 0,0 0,24-25,-24 25,0-24,-25-1,25 25,-25-25,0 0,0-24,0 24,0 0,0 0,0 0,0 1,-25 24,0 0,0 0,25-25,-49 25,24 0,0-25,-24 0,24 25,0 0,0 0,0 0,1 0,-1 0,0 0,0 0,0 0,25 25,-24-25</inkml:trace>
  <inkml:trace contextRef="#ctx0" brushRef="#br0" timeOffset="755353.7922">16346 16694,'0'24,"0"1,0 25,0-25,0 24,0-24,0 0,25 0,0-1,24 1,-24-25,0 0,24 0,1 0,-25 0,24 0,-24 0,0 0,0 0,0 0,-1 0,1-49,0 24,-25 0,0 0,25 0,-25-24,0 24,0 0,0 0,-25 1,0-1,0 25,25-25,-49 0,49 0,-25 25,0 0,0 0,1 0,-26 0,25 0,-24 0,24 0,0 0,-25 0,1 25,24 0,0-25,0 25,1-25,-1 25,25-1,-25-24,25 25,-25-25</inkml:trace>
  <inkml:trace contextRef="#ctx0" brushRef="#br0" timeOffset="757416.2002">17090 16644,'0'25,"0"0,0-1,0 26,0-25,0 24,0-24,0 25,0-25,0-1,0 1,0 0,25 0,25-25,-26 0,26 0,-25 0,24-25,-24 25,0 0,-25-25,25 25,0 0,-1 0,-24-25,25 1,0 24,0 0,-25-25,0 0,25 0,-25 0,0 1,0-1,0 0,0 0,0 0,0 1,0-1,0 0,-25 25,0-25,0 0,0 25,1-24,-1 24,0 0,0 0,0 0,1 0,-1 0,-25 0,25 0,1 0,-1 0,0 0,0 0,25 24,-25 1,1 0,24 0</inkml:trace>
  <inkml:trace contextRef="#ctx0" brushRef="#br0" timeOffset="763510.5407">10963 16421,'50'0,"25"0,-1 0,25 0,-49 0,-25 0,-1 0,1 0,0 25,-50-50,-24 25,49-50,-50 50,50-25,-25 0,0 25</inkml:trace>
  <inkml:trace contextRef="#ctx0" brushRef="#br0" timeOffset="764469.178">11236 16297,'25'0,"0"24,0 1,0-25,-1 25,1-25,-25 25,0 0,0 0,-25-25,1 49,24-24,-50 0,25 0</inkml:trace>
  <inkml:trace contextRef="#ctx0" brushRef="#br0" timeOffset="775606.5693">10021 16917,'25'-25,"24"25,-24 0,0 0,25 0,-26 0,1 25,-25 0,0-1,0 1,0 0,0-50,0-24,0-1,0 25,0 0,25 25,-25-24,25 24,0 0,-1-25,1 25,0 0,-25 25,25 24,-25-24,0 0,25 24,-25-24,0 0,24-25,1 0,0 0,0 0,-25-25,0 0,0 1,0-1,0 0,0 0,0 0,-25 25,0 0,25-24,25 24,0 0,0 0,-1 0,1 0,0 0,-25 24,25-24,-25 25,25-25,-1 0,1 0,0 0,-25-25,0 1,0-1,0 0,0 0,-25 25,0 25,1 0,24 0,0-1,0 1,0 0,0 0,0 0,0-1,24-24,1 0,0 0,-25-24,0-1,0 0,0 0,25 25,0 0,-1 0,1 0,25 25,-1-25,-24 50,0-50,0 0,0 0,0-25,-25 0,0-25,24 50,-24-24,0-1,-24 25,24 25,0 24,0-24,0 0,0 0,0-1,0 1,24-25,1 0,0 0,-25-25,0-24,0 24,0 0,0 0,0-24,0 24,0 0,-25-24,25 24,-25 0,25-25,-24 50,24-24,0 48,0 26,24 0,1-1,-25 1,50-25,-25 24,-1-24,1 0,-25 0,25-1,0-24,0 25,-25 0,24-25,1 0</inkml:trace>
  <inkml:trace contextRef="#ctx0" brushRef="#br0" timeOffset="781500.073">11584 17537,'0'25,"0"0,0 24,0 1,0-25,0-1,0 51,0-1,0 1,0 24,0-25,0-24,0-25,0-50,0 50,49-25,26 0,73 0,125 0,-25 0,25 24,25 1,-25 50,0-1,-25 0,-75 1,-24-1,-50-49,-49 0,-50 0,49-25,26 0,74 0,74 0,149-25,199 0,49-49,-124 24,-199 25,-49 25,-124 0,-24 0,-51 0,26 25,-51 0,1 0,25 0,-1-25,1 0,0 0,-26 0,26 0,0 0,-1 0,-49-25,25 25,-25-25,25 25,0-25,24 0,-24-24,25 24,-1-25,-24 25,-25 1,0-1,0-25,0 1,0-1,0 0,-25 1,25-26,-24 26,-1 24,25 0,0 0,-25-49,25 49,-25 0,25-24,-25 24,1 25,-26-25,25 25,-24 0,-26 0,-49 0,-74-25,-50 25,24 0,-48 25,73 25,25 24,50 1,100-26,-1 1,25-1,-50-49,-24 0,-25-49,-125-50,-48-1,-1-48,-25 48,25 51,25-26,50 50,-1 25,75 0,0 0,25 0,74-24,0-1,25 0,-49 25,-26 25,-73-25,-76 0,1 0,25 25,-1-1,75 1,0 25,50-25,24-1,25-24,-24 25,49 0,-25-25,0 0,0 0,0 0,1 0,-1 0,-25 0,25 0,1 25,-1-25,0 0,0 25,0-25,1 0,-1 0,0 25</inkml:trace>
  <inkml:trace contextRef="#ctx0" brushRef="#br0" timeOffset="783149.7337">11881 16222,'0'25,"0"0,25 0,0-25,-25 24,25 1,-1-25,1 0,0 0,0-25,-25 1,25-1,-1 0,-24 0,25 0,-25 1,0-1,25 0,-25 0</inkml:trace>
  <inkml:trace contextRef="#ctx0" brushRef="#br0" timeOffset="784072.6821">12477 16421,'24'25,"1"-1,0-24,0-24,0-26,-1 25,-24-25,25 1,0 49,-25-25,0 0,25 25,-25-25,0 1</inkml:trace>
  <inkml:trace contextRef="#ctx0" brushRef="#br0" timeOffset="785112.6547">13171 16272,'0'25,"0"-1,0 1,0 0,0 0,0 0,0 0,25-25,0 0,-1 0,26-25,-50-25,50 25,-50-24,25-1,-1 50,1-50,-25 26,0-1,25 0,-25 0,25 25</inkml:trace>
  <inkml:trace contextRef="#ctx0" brushRef="#br0" timeOffset="786381.5601">13667 16297,'25'0,"25"24,-50 1,24 0,1 0,0-25,0 0,0-25,-25 0,24 0,1-24,-25 24,0 0,25 0,-25 1,25-1,-25 0,25 25,-1 0</inkml:trace>
  <inkml:trace contextRef="#ctx0" brushRef="#br0" timeOffset="787574.6884">14386 16371,'25'50,"0"-50,-25 25,25-25,0 0,24-25,-24-25,25 25,-25-24,-1-26,1 50,0 1,-25-1,25 25,-25-25,25 0</inkml:trace>
  <inkml:trace contextRef="#ctx0" brushRef="#br0" timeOffset="790893.8666">15031 16272,'0'25,"0"-1,25-24,0 0,0 0,0-24,24-1,50-74,-74 74,25-25,-50 25,0 1,25 24</inkml:trace>
  <inkml:trace contextRef="#ctx0" brushRef="#br0" timeOffset="799818.566">20215 16297,'0'0,"-24"0,-26 0,25 24,0 1,1 0,24 0,-25-25,0 0,25 25,0 0,-25-25,0 24,1 1,24 0,-25 0,25 0,-25-1,0 1,25 0,-25 25,1-26,-1 26,25 0,-25-1,0 1,25-25,0 24,0 26,0-26,0 1,0-25,0 24,0 1,25-25,0-1,-25 26,0-25,0 0,25 24,-25-24,0 0,24 25,-24-26,25-24,0 0,49-49,-49 74,0-1,25 26,-1-25,1 24,-1-49,1 25,0 0,-25-25,24 0,-24 0,0 0,24 0,-24 0,25 0,-1 0,26 0,-1-25,-24 0,-25 25,-1-24,51-1,-50 25,-1-25,26 0,0 0,-26-24,51-1,-26 0,1 1,-25-50,24 49,-24-24,25-1,-25 1,0 24,-1 1,-24-26,0 26,0-1,0 0,0-24,0 24,0 26,0-26,0 25,0-49,-24 49,24 0,-25-25,0 1,-25-1,25 1,1 24,-26-25,25 25,-24 1,24-1,0 25,-25 0,26 0,-1 0,-25 0,1 0,-1 0,25 0,0 0,1 0,-1 0,0 25,-25-25,26 0,-26 24,25-24,-24 0,49 25,-50 0,0 0,26 0,-1-1,0-24,25 25,-25-25,0 25,-24 0,24 0,0-1,0-24,0 25,1-25,24 25,-25 0,0 0,0 0,0-1,1 1,-1-25</inkml:trace>
  <inkml:trace contextRef="#ctx0" brushRef="#br0" timeOffset="801759.5792">21605 14784,'0'0,"-25"0,-25 24,1 26,24 0,-25-26,50 1,-25-25,25 25,0 0,-25 0,25-1,0 1,-24 50,-1 49,25-50,0 1,0-26,0 1,-25-25,25 24,0-24,0 0,0 0,0 24,0 1,0 24,0-24,0-1,0-24,0 25,0-25,25-1,0 1,-25 0,49 0,-24 0,25 24,24-49,-24 50,24-25,1-25,24 49,0 1,0 0,-24-1,-26-24,-24-25,0 0,24 0,-24 0,0 0,49-74,-49-1,50 25,-51 1,51-26,-50-49,0 25,24-25,-24 50,0-25,-25-50,0 50,0-26,0 26,0 0,0 25,-25 24,25 25,-50 0,1 1,24-1,-25 25,25 0,-24-25,-26 0,26 0,-26 1,51-1,-26 25,25-25,0-25,-24 50,49-24,-50 24,25 0,1-25,-26 25,25-25,0 25,1 0,-1 0,-25 0,25 0,-24 0</inkml:trace>
  <inkml:trace contextRef="#ctx0" brushRef="#br0" timeOffset="803886.6133">20464 14585,'0'0,"-25"0,-25 0,25 0,1 0,-26 25,0 25,1-50,-1 49,0-24,26 0,-1 0,0 24,0-24,25 0,0 24,0-24,0 0,0 25,0-1,0-24,0 0,0 0,0 24,25-24,0 0,0 24,24 1,-24-25,25 25,-26-1,1-24,25 0,-25-25,24 49,1-24,-25 0,24 0,1 0,-25-25,0 0,49 0,-49 0,24 0,1 0,0 0,-1 0,26 0,24 0,-25-50,1 0,-26 1,50-26,-49 26,49-1,-49-24,-25 24,0 25,-1-49,1 49,-25-25,0 26,0-26,0-24,0 24,0-24,0-1,-25 1,1 24,24 1,-25-1,0 25,0 0,0-24,1 24,-1 0,0 0,-25 0,25 1,-24-26,-1 25,1 0,24 25,-25 0,25 0,1 0,-1 0,0 0,0 0,-24 0,-1 0,25 25,0-25,-24 25,24-25,0 25,0-25,25 25,-49-1,24 1,0-25,0 50,-24-50,49 25,-25-25,0 25,0-1,25 26,-24-25,-1 49,25-24,-25 24,0-24,0-1,25 1,0 0,0-26</inkml:trace>
  <inkml:trace contextRef="#ctx0" brushRef="#br0" timeOffset="804396.3427">21158 15007,'-25'0,"0"0,1-50,-1 50,25-25</inkml:trace>
  <inkml:trace contextRef="#ctx0" brushRef="#br0" timeOffset="804771.6513">21257 14932</inkml:trace>
  <inkml:trace contextRef="#ctx0" brushRef="#br0" timeOffset="805084.9401">21084 14734,'0'0,"-25"0,0-25,0 0</inkml:trace>
  <inkml:trace contextRef="#ctx0" brushRef="#br0" timeOffset="805265.8334">20960 14684,'-25'0,"50"0,-75 0</inkml:trace>
  <inkml:trace contextRef="#ctx0" brushRef="#br0" timeOffset="806223.2705">21431 14982,'-25'0,"25"-25,50 50,-25 0,-1 0,1 24,0-24,-50-25,0 0,1 0,24-25</inkml:trace>
  <inkml:trace contextRef="#ctx0" brushRef="#br0" timeOffset="807426.6183">21332 14957,'0'0,"0"-25,0 1,0-1,-25 0,25-25,-25 26,25-1,0 0,0 0,0 0,0 50,50 0,-26 0,1-25,0 25,-25-50,0 0,0-25,0 26,0-1,-25 25,-24 0</inkml:trace>
  <inkml:trace contextRef="#ctx0" brushRef="#br0" timeOffset="808152.7237">22001 15627,'0'-50,"0"26,-24-26,24 0,0-24</inkml:trace>
  <inkml:trace contextRef="#ctx0" brushRef="#br0" timeOffset="808369.5998">21902 15131,'-25'0</inkml:trace>
  <inkml:trace contextRef="#ctx0" brushRef="#br0" timeOffset="808539.5037">21778 15007,'0'0</inkml:trace>
  <inkml:trace contextRef="#ctx0" brushRef="#br0" timeOffset="808745.0048">21555 15478,'0'0,"-25"25,25 0,0 0,-25-25,25 24</inkml:trace>
  <inkml:trace contextRef="#ctx0" brushRef="#br0" timeOffset="808915.9081">21530 15503,'75'-25,"-150"50,199-124,-49 49,24-24,-50 24</inkml:trace>
  <inkml:trace contextRef="#ctx0" brushRef="#br0" timeOffset="821761.1006">11608 16446,'-24'0,"24"24,-25 1,25 25,0 24,-25-24,25-1,0-24,0 0,0 0,0 0,0-1,0 1,0 0,0 0,0 0,0-1,25-24,0 0,-1 25,1-25,25 0,-1 0,-24 0,0 0,25 0,-26 0,-24 25,25-25,0 0,-25 25,25-25,0 0,-1 0,1 0,0 0,25 0,-26 0,26 0,-25 25,0-25,24 0,-24 0,-25 24,25-24,0 0,0 0,-1 0,1 0,0 0,0 0,0 0,-1 0,1 0,0 0,0 0,0 0,-1 0,1 0,0 0,0 0,0 0,24 0,1 0,-25 0,-1 0,1 0,0 0,0 0,24 0,-24 0,0 0,0 0,0 0,24 0,-24 0,0 0,0 0,-1 0,1 0,25 0,-25 0,0 0,-1 0,26 0,-25 0,0 0,-1 0,1 0,0 0,0 0,0 0,24 0,1 0,-25 0,-1 0,1 0,0 0,0 0,0 0,-1 0,1 0,0 0,0 0,0 0,-1 0,1 0,0 0,0 0,0 0,24 0,-24 0,0 25,24 0,-24-25,0 25,25-25,-26 0,1 25,0-25,0 0,0 0,0 0,-1 0</inkml:trace>
  <inkml:trace contextRef="#ctx0" brushRef="#br0" timeOffset="848979.4107">12948 13568,'25'0,"-1"0,1 0,0 0,-25 25,25-25,0 0,-1-25,1 0,-25 1,25 24,-25-25,25 0,-25 0,49 25,-24-25,0 25,0-24,-25-1,25 25</inkml:trace>
  <inkml:trace contextRef="#ctx0" brushRef="#br0" timeOffset="850595.6486">13518 13519,'25'0,"0"0,-25 24,25 1,0-25,-1 0,1 0,0 0,0 0,0 0,-1 0,1 0,0 0,0-25,-25 1,0-1,25 0,-25-25,24 50,1-49,-25 24,25 25,-25-25,0 0,0 1,25 24,-25-25</inkml:trace>
  <inkml:trace contextRef="#ctx0" brushRef="#br0" timeOffset="860995.9475">11832 16247,'0'0,"-25"0,74 0,26 0,24 0,0 0,75 0,-50 0,-25 0,0 0,1 0,-26 0,0 0,1 0,-26 0,1 0,0 0,-1-25,1 25,-25 0,-1 0,1 0,-25-25,0 1,25 24,50 24,-1-24,25 0,25 0,-49 0,-1 0,-24 0,-26 0,1 0,0 0,0 0,0 0,-1 0,1 0,0 0,0 0,0 0,24 0,75 0,25 0,25-24,-50-26,25 25,-50 0,-50 1,51-1,-26 25,0 0,26 0,-26 0,-24 0,-26 0,1 0,0 0,25 25,49-1,25 1,50-25,24 0,-24 25,-1-25,-49 0,0 25,-74-25,-25 0,0 0,-1 0,1 0,0 0,0 0,0 0,-1 0,1 0,25 0,-1 0,1 0,24 0,-49 0,0 0,0 0,24 0,-24 0,0 0,0 0,0 0,-1 0,1 0,0 0,-25 25,25-25,-25 49,0-24,0 0,0 24,0-24,0 0,0 0,0 0,0 0,0-1,0 1,25-25,-25 25,24-25,-24 50,0-26,0 1,0 0,25 0,-25 0,0-1,0 1,0 0,0 0,0 0,0-1,0 1,0 0,0 0,-25-25,1 25,-1-1,0-24,0 25,0 0,1 0,-1-25,0 25,0-25,0 24,1 1,24 0,-25-25,0 25,0-25,0 0,1 25,-1-25,0 0,0 0,0 0,1 0,-1 24,-25-24,25 0,1 0,-26 0,50 25,-25-25,0 0,1 0,-1 0,-25 25,-24-25,-1 0,1 0,-1 0,26 0,-1 0,1 0,24 0,-25 0,1 0,-1 0,0 0,1 0,-1 0,1 0,-1 0,25 0,0 0,-24 0,24 0,0 0,-24 0,-1-25,25 25,0 0,1 0,-1 0,-50 0,1 25,-25-25,24 0,-24 0,0 0,0 0,24 0,-24 0,25 0,-1 0,26 0,24 0,-25 0,1 0,-1 0,25 0,0-25,-24 25,24 0,0 0,0 0,0-25,1 25,-26 0,-24 0,-1 0,-74 0,-24 0,24 0,0 0,25 0,25 0,49 0,1 0,-1 0,25 0,-24 0,24 0,0-24,0 24,-24 0,-1 0,25 0,0 0,1 0,-26 0,25 0,0 0,1 0,-26-25,25 25,0 0,-24 0,24-25,0 25,0 0,1 0,-26 25,0-25,-24 0,-1 0,1 0,24 0,26 0,-1 0,0 0,-25 0,26-25,-1 25,0 0,0 0,0 0,1 0,-1 0,0 0,0 0,25-25,-25 25,25-25,0 1,0-1,-24 0,24 0,0 0,0 1,-25-1,25 0,0 0,0 0,-25 1,25-1,0 0,0 0,0 0,0 1,0-1,0 0,0 0,0 0,0 1,0-1,0 0,25 25,-25-25,49 25,-49-25,25 1,-25-1,25 25,-25-25,50 25,-26-25,1 0,0 25,0 0,-25-25,25 1,-1 24,1 0,0 0,0 0,0 0,-1 0,1-25</inkml:trace>
  <inkml:trace contextRef="#ctx0" brushRef="#br0" timeOffset="862789.5273">17933 16148,'0'25,"0"-1,0 51,0-50,0-1,0 1,50-25,-25-25,25 1,24-26,50-49,-25 0,0-1,-24 76,-1-51,-49 75,0-25,-50 25,-25 25,26 50</inkml:trace>
  <inkml:trace contextRef="#ctx0" brushRef="#br0" timeOffset="864156.1077">17264 16495,'25'0,"-1"0,1 0,0 0,25 0,-26 0,1 0,0-25,0-24,-25-26,25 26,-25 24,24 0</inkml:trace>
  <inkml:trace contextRef="#ctx0" brushRef="#br0" timeOffset="864969.6623">16445 16421,'0'25,"25"-1,0-24,0 0,-1 0,26-24,24-26,-24-25,0 26,24-1,-49 1,0-1,-25 25,25-24,-25 24,24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42:02.786"/>
    </inkml:context>
    <inkml:brush xml:id="br0">
      <inkml:brushProperty name="width" value="0.05292" units="cm"/>
      <inkml:brushProperty name="height" value="0.05292" units="cm"/>
      <inkml:brushProperty name="color" value="#FF0000"/>
    </inkml:brush>
  </inkml:definitions>
  <inkml:trace contextRef="#ctx0" brushRef="#br0">24655 5854,'25'0,"0"0,0 0,0 0,-1 0,26 0,-25 0,0 0,24 0,-24 0,0 0,0 0,0 0,-1 0,1 0,0 25,0-25,24 0,1 0,-25 25,24-25,-24 24,0-24,25 0,24 0,-24 0,-1 0,1 0,-25 0,-1 0,26 0,0 0,-26 0,26 0,-25 0,24 0,26 0,-26-24,1 24,0 0,-1-25,1 25,-25 0,0 0,-1-25,1 25,0 0,0 0,0 0,-1 0,1 0,25 0,-25 0,-1 0,26 0,-25 0,0 0,24 0,1 0,-25 0,24 0,-24 0,0 0,0 0,24-25,-24 25,0 0,49 0,-24 0,-25 0,24 0,-24 0,25 0,-25 0,-1 0,1 0,25 0,-1-25,-24 25,0 0,0 0,24-25,-24 25,0-24,49 24,-49 0,0 0,0 0,0 0,-1 0,1 0,0 0,0 0,24 0,-24 24,0-24,0 0,0 25,-1-25,26 25,-25 0,0-25,-1 0,1 0,0 0,0 25,0-25,-1 0,1 0,0 0,0 0,0 0,0 0,-1 0</inkml:trace>
  <inkml:trace contextRef="#ctx0" brushRef="#br0" timeOffset="1750.6854">26714 4415,'25'0,"0"-25,24 25,1 0,-25 0,0 0,24 0,1 0,-50-24,25 24</inkml:trace>
  <inkml:trace contextRef="#ctx0" brushRef="#br0" timeOffset="2369.3334">27111 4341,'25'0,"0"0,24 0,-24 0,0 0,0 0,0 0,-1 0,1 0</inkml:trace>
  <inkml:trace contextRef="#ctx0" brushRef="#br0" timeOffset="5233.18">26516 4167,'0'50,"0"-1,0 26,0-50,0 49,0-24,0-1,0-24,0 0,0 0,0-1,0 1,0 0,0 0,25-25,-1 0,1 0,0 0,25 0,-26 0,1 0,0 0,25 0,-26 0,26 0,0 0,-1 0,-24 0,25-25,-1 25,26 0,-1-25,-24 25,-25 0,-1 0,1 0,0 0,0 0,0 0,-25-25,24 25,-24-24,25-26,0 25,0-24,0-26,-1 75,-24-25,0 1,0-1,0 0,0 0,0 0,0 1,0-1,0 0,0-25,0 26,0-1,0 0,0 0,-24 0,-1 1,-25 24,25-25,-24 25,-1 0,1 0,-1 0,0 0,25 0,1 0,-26 0,25 0,0 0,1 0,-26 0,25 0,0 0,1 0,-1 0,0 25,0-25,0 0,1 24,24 1,-50 0,50 0,-25-25,0 25,1 24,-1-49,25 50,-25-50,25 49,0-24,-25 0,25 0,0 0</inkml:trace>
  <inkml:trace contextRef="#ctx0" brushRef="#br0" timeOffset="7504.8282">27086 2282,'-25'0,"25"50,0-26,0 1,0 0,25-25,25 0,-1 0,1 0,0 0,-25 0,-1 0,-24 25,0 0,0-1,0 1,25-25,0 25,25 0,-26-25,1 25,0-1,0 1,0-25,24 50,-24 0,25-1,24 1,-24 24,-1-49,1 25,-1-26,-24 1,25 0,-1 25,1-26,0 1,49 0,-50 0,26 24,-1-24,1 0,-1 25,-24-26,24 1,1 25,-1-50,0 0,1 0,24 0,-49 0,24 0,-24 0,-1 0,1 0,-1-25,-24 25,0 0,25-25,-50 0,25 1,-25-1</inkml:trace>
  <inkml:trace contextRef="#ctx0" brushRef="#br0" timeOffset="8543.0906">27582 3671,'0'-25,"0"0,0-24,0-26,0 26,0-1,25 25,0-49,-25 49,0 0,25 1,0-1,-25 0,0 0,0 0</inkml:trace>
  <inkml:trace contextRef="#ctx0" brushRef="#br0" timeOffset="9249.7775">27682 3026,'-25'0,"25"25,-25 25,25-26,-25 26,0-50,25 50,0-26,-24-24,24-24,0-1,24 0,-24-25</inkml:trace>
  <inkml:trace contextRef="#ctx0" brushRef="#br0" timeOffset="9695.5656">27657 2952,'25'0,"-25"49,24-24,1 25,-25-25,0-1,0 26,25-25,0 0,-25-1,0 1,0 0,25 0</inkml:trace>
  <inkml:trace contextRef="#ctx0" brushRef="#br0" timeOffset="10796.5872">27533 3398,'0'25,"0"0,0 0,0 24,0-24,0 25,0-26,0 1,0 0,0 0,25-25,-1 0,1-25,-25 0,25 0,-25 1,25 24,0-25,-1 0,26-25,-25 50</inkml:trace>
  <inkml:trace contextRef="#ctx0" brushRef="#br0" timeOffset="13483.8875">27756 4142,'0'50,"0"-25,0 24,25 1,-25 0,0-26,0 1,0 25,25-1,-25-24,0 0,24-25,1 0,0 0,0 0,0 0,24 0,-24 0,0 0,24 0,-24 0,0 0,25 0,-26-25,1 25,25 0,-25-25,-1 25,1-24,0 24,0 0,0 0,0 0,-25-25,0-25,0 25,24 1,-24-26,25 0,-25 26,0-1,0 0,0 0,0 0,0 1,0-1,0 0,0 0,0 0,-25 25,1 0,-1 0,-25 0,25 0,0 0,-24 0,-1 0,25 0,1 0,-26 0,25 0,0 0,1 0,-1 0,0 0,0 0,0 0,1 0,24 25,-50-25,50 25,-25-25,0 0,1 0,-1 0,25 25,-25-25,25 25</inkml:trace>
  <inkml:trace contextRef="#ctx0" brushRef="#br0" timeOffset="13909.641">27880 4266,'25'0,"0"0,24 0,-24 0</inkml:trace>
  <inkml:trace contextRef="#ctx0" brushRef="#br0" timeOffset="14297.457">28153 4266,'0'0,"25"0,-1 0,1 0,0 0,0 0,0-24</inkml:trace>
  <inkml:trace contextRef="#ctx0" brushRef="#br0" timeOffset="20354.8996">20215 5779,'25'0,"25"0,0 0,24 0,0 0,26 0,-26 0,0 0,1 0,-1 0,-24 0,-25 0,24 0,1 0,-1 0,1 0,-25 0,24 0,-49 25,25-25,0 0,0 0,24 0,1 25,-25-25,25 0,-1 25,1-25,-1 0,-24 0,0 0,0 0,0 25,-1-25,26 0,-25 0,24 0,1 0,-25 0,0 0,-1 0,1 0,25 0,-25 0,-1 0,1 0,0 0,0 0</inkml:trace>
  <inkml:trace contextRef="#ctx0" brushRef="#br0" timeOffset="24970.3495">22026 4738,'25'0,"0"0,0 24,-25 1,24-25,-24 25,25-25,0 0,0 0,24-50,-24 26,25-26,-1 0,1 1,0-50,-1 49,26-24,-50-1,24 50,-24 1,-25-26,25 50,-25-25,25 25</inkml:trace>
  <inkml:trace contextRef="#ctx0" brushRef="#br0" timeOffset="28155.6128">27682 2034,'0'-25,"-25"25,0 0,0 0,0 0,1 0,24 50,0-25,24-25,-24 24,25 1,-25 0,25-25,0 0,0 0,24 0,-24 0,0-74,-25 24,0-24,0 24,0 0,0 1,0-1,-25 25,0 25,0-24,25-1,-24 25,24 49,0-24,49 25,-24-1,0 1,24-25,-49 24,25-24,0 0,0-25,-25 25,49 0,-49-1,50 1,-25 0,0-25,-1 25</inkml:trace>
  <inkml:trace contextRef="#ctx0" brushRef="#br0" timeOffset="51364.2236">13171 3969,'25'0,"24"0,26 0,-1 0,26 0,48-25,76-25,48 26,26-1,-75 0,25 25,-99 0,25 0,-25 0,-50 0,0 0,50 25,-50 0,-24-25,-1 0,-24 0,-26 0,51 0,-50 0,-1 49,-24-24,50 0,-50 0,50-25,-26 0,1 24,25-24,-25 0,24 0,-24 0,0 0,0 0,-1 0</inkml:trace>
  <inkml:trace contextRef="#ctx0" brushRef="#br0" timeOffset="63683.391">74 3572,'25'0,"25"0,24 0,-24 0,24 0,1 0,49 0,-50 0,1 0,-1 0,0 0,1 25,-1-25,1 0,-26 24,1-24,24 0,-24 0,24 0,1 25,-1 0,0-25,1 25,-1-25,-24 50,0-26,-1-24,1 25,-25-25,24 0,1 0,-1 0,1 0,24 0,1 0,-1 0,-24 0,24 0,-49 0,0 0,0 0,-1 0,1 0,-25 25,25-25,0 0,24 0,1 0,0 25,-1-25,-24 0,0 0,25 0,-1 0,-24 0,0 0,24 0,-24 0,0 25,0-25,0 0</inkml:trace>
  <inkml:trace contextRef="#ctx0" brushRef="#br0" timeOffset="65492.9696">1215 2704,'0'25,"0"24,0-24,0 25,0-1,0 1,25-1,-25-24,0 0,0 0,0 24,25-49,-25 25,0 0,0 0,0-50,0-25,0 1,0-26,0 1,0-25,0 0,0-1,0 1,0 25,25 24,-25 25,25 0,-25 50,0 0,24 0,1 24,-25 26,50-26,-1 26,-24-25,50 49,-51-50,1-24,0 25,0 24,0-49,-25 0,0 0</inkml:trace>
  <inkml:trace contextRef="#ctx0" brushRef="#br0" timeOffset="66148.6609">1265 2977,'0'-25,"25"0,0 25,24 0,-24-25,0 0,24 25,-24 0,0 0,-25-24,25 24,0 0,-1 0,-24-25,25 25,0-25</inkml:trace>
  <inkml:trace contextRef="#ctx0" brushRef="#br0" timeOffset="66919.9061">1736 2406,'0'25,"0"0,25 49,-25-24,25-1,0 1,-25 0,25 24,-25-49,0 24,0-24,0 25,0-25,0-1,24-24,-24 25,0 0</inkml:trace>
  <inkml:trace contextRef="#ctx0" brushRef="#br0" timeOffset="67503.5717">1711 3175,'25'0,"25"-25,0 0,-1 1,1 24,-25-25,-1 0,1 25</inkml:trace>
  <inkml:trace contextRef="#ctx0" brushRef="#br0" timeOffset="68618.6995">1612 2431,'0'-25,"25"0,0 25,0 0,-25-25,24 25,1-24,0 24,-25-25,25 25</inkml:trace>
  <inkml:trace contextRef="#ctx0" brushRef="#br0" timeOffset="75361.8114">546 4514,'-25'0,"25"25,0 0,0 0,0 24,0-24,0 25,0-25,0-1,0 26,0 0,0-25,0-1,0 26,0 0,0 24,0-24,0-1,0 26,0-26,0 1,0-25,0-1,0 1,0 0,25-25,-1 0,1 0,25 0,0 0,24 0,0 0,1 0,-1 0,25 0,-24 0,-1 0,1 0,-26 0,26 0,-26 0,26 0,-26 0,26 0,-1 0,1 0,-1 0,-24 0,-1 0,1 0,-25 25,-1-25,1 25,0-1,0-24,0 0,-1 0,1 0,0 0,0 0,0 0,-1 0,1 0,0-49,0 49,0-25,-1-25,1 26,0-1,0-25,0 25,24 1,-49-1,50 0,-25 0,-25 0,0 1,0-1,0 0,0 0,0-24,0 24,0-25,0 25,0-24,-25 24,25-50,-25 51,0-26,0 0,25-24,-24 24,-1 26,25-1,0 0,-25 25,0 0,0 0,-24 0,-1 0,1 0,-26 0,1 0,-1 0,1 0,-25 0,24 0,-24 0,25 0,-1 0,26 0,-1 0,0 0,1-25,24 25,-25 0,26 0,-26 0,25 0,-24 0,24 0,-25 0,25 0,-24 0,24 0,0 0,0 0,1 0,24 25,-25-25,0 0,0 25,0-25,-24 25,24 24,0-49,0 25</inkml:trace>
  <inkml:trace contextRef="#ctx0" brushRef="#br0" timeOffset="78200.8415">570 5854,'0'25,"0"0,0 24,0 26,0-1,-24 25,24 25,-25-25,25 75,0-25,0 25,0-75,0 0,0 0,0-24,0-51,-25 1,25 0,25-25,0 0,24 0,26 0,24 0,0 0,-24-25,-1 25,0 0,-24 0,24 0,-24 0,0-25,24 25,0 0,26 0,-26 0,0 0,1 0,-1 0,1 0,-26 0,-24 0,0 0,0 0,24 0,-49-24,25 24,0 0,-25-25,50 0,-26 25,1-50,0 26,25-1,-26 0,1-25,0 26,0-1,0 25,-1-25,-24 0,25 25,-25-25,25 1,0 24,0-25,-1 25,1-50,0 50,-25-25,25 25,-25-25,0 1,0-1,0-50,-25 1,25 24,-50 1,26 24,24-49,-25 49,0 0,25-25,0 26,0-1,0 0,0 0,0 0,-25 25,25-24,-25-1,1 0,24 0,-50-24,25 49,-24-50,-26 0,-24 1,-25-26,-25 50,75 25,-26-24,26 24,0 0,-1 0,26 0,-26 0,26 0,-26 0,1 0,24 0,-24 0,-1 0,51 0,-26 0,0 0,1 0,24 0,-25 0,26 24,-26-24,0 0,25 0,1 0,24 50,0-25,0 25,0-26,0 1,24 0,-24 0,0 0</inkml:trace>
  <inkml:trace contextRef="#ctx0" brushRef="#br0" timeOffset="81661.3414">595 7913,'0'24,"0"51,0-1,0 26,0-1,0-25,0-24,-25-1,25-24,0 0,0 0,-24-25,24 25,0-1,0 1,0 0,0 0,0 0,24-25,1 24,0-24,-25 25,50-25,-25 50,24-50,1 25,-1-1,26 1,-26 0,26-25,-1 25,-24 0,24-25,1 0,-26 0,26 0,-1 0,-24 0,24 0,0 0,-24 0,0 0,-1 0,1 0,24 0,-24 0,0 0,-26 0,26 0,0 0,-1 0,1 0,-25 0,-1 0,26 0,-25 0,0-25,-1 25,-24-25,25 25,25 0,-25 0,-25-25,24 0,-24 1,0-26,25 25,-25 0,0 1,0-26,0 25,0-24,0 24,0 0,0 0,0 0,0 1,0-1,0 0,0-25,0 26,0-26,0 25,0 0,0 1,0-1,-25 0,25 0,0-24,0 24,0 0,-24 0,24 0,-25 0,-25-24,25 49,25-25,-24 25,-1 0,0-25,0 0,0 25,-49 0,24 0,1 0,-26 0,1 0,24 0,1 0,-1 0,1 0,-26 0,25 0,1 0,-1 0,-24 0,24 0,1 0,24 0,-25 0,25 0,1 0,-26 0,25 0,-24 0,24 0,0 0,0 0,0 0,1 0,-1 0,-25 0,50 25,-49-25,24 25,25 0,-50-25,25 25,1-1,-1-24,0 0,25 25,-25-25,0 0,25 25,-24-25,-1 0,0 25,0-25,25 50</inkml:trace>
  <inkml:trace contextRef="#ctx0" brushRef="#br0" timeOffset="100651.8506">2232 2009,'0'25,"0"0,0 0,0-1,25 1,0-25,25 0,-1-25,26-24,-26-1,26 1,-51-1,26 25,-50 0,25 25,-25-24,0-1,25 25,-25-25,24 25,1-25,0 0</inkml:trace>
  <inkml:trace contextRef="#ctx0" brushRef="#br0" timeOffset="108020.4674">1935 918,'-50'0,"25"0,1 0,-1 0,-25 0,0 0,26 0,-26 0,0 49,1-24,24 25,-49-25,49-1,-25 1,50 0,-25 0,1 0,-1-1,0 1,0 50,25-26,-49 1,24-25,25 49,-50-49,50 0,-25 24,1-24,-1 0,25 49,-25-49,0 0,25 49,-25-24,1-25,24 24,-25 1,0 0,25-26,-25 26,25 0,0-1,0-24,0 25,0-1,-25-49,25 25,0 0,-24 0,24-1,0 26,0 0,0-26,0 26,0-25,0 25,0-1,0-24,0 0,0 49,0-49,0 0,24 24,1-49,-25 25,0 25,0-25,0 24,25 1,0-50,-25 49,25-49,-1 25,1-25,0 25,0 0,0-25,24 0,-49 25,25-25,0 0,-25 24,49 1,-24-25,0 0,0 25,0 0,-1-25,1 25,25-25,-1 24,-24-24,0 0,-25 25,50-25,-26 0,26 0,-25 0,0 0,-1 0,1 0,50 0,-26 0,-24 0,25 0,-1 25,1-25,0 25,-26-25,51 0,-26 0,26 0,-1 0,1 0,-1 0,-24 0,-26 0,1-25,25 25,-1 0,1-25,24 0,-24 1,0-1,24-25,-24 25,24-24,1 24,-26-49,1 49,24-25,-24-24,-1 24,1-24,24-1,1 26,-26-50,1 49,0 0,-1 1,-24-26,0 26,0-26,-1 26,1-26,0 1,-25 24,25 1,-25 24,0 0,0-25,0 26,0-26,0 25,0-49,0 49,-50-25,25 1,-24 24,24 0,-25-49,-24 49,24-50,1 26,-1 24,-24-25,49 26,0 24,-24-50,24 50,-25 0,1-25,24 25,-25 0,25-25,-49 25,49 0,0 0,1 0,-1-24,0 24,0 0,0 0,1-25,24 0,-25 25,0 0,25-25,-25 25,25-25,-25 25,25-24,-25-1,1 25,-1-25,0 0,0 0,-24 25,24-24,-25-1,1 0,-1 0,0 0,26 25,-26 0,25 0,0 0,1 0,-26 0,0 0,1 0,24 0,-49 0,49 0,0 0,-25 0,26 25,-1-25,0 0,0 0,25 25,-25-25,25 25,-24-25,24 25,-25-1,0-24</inkml:trace>
  <inkml:trace contextRef="#ctx0" brushRef="#br0" timeOffset="111808.9318">2555 2853,'0'49,"0"-24,0 0,0 0,25-25,-1 24,-24-73,-24-1,-1 1,25 24,0-50,-25 75,25-24,0-1,50 50,-26-25,26 49,-25 1,24-25,-49 24,25-49,-25-25,0-24,0-1,0 25,0 1,0-1,0 0,25 25,0 0,0 0,-25 25,24 0,1 24,-25-24,0 0,0 0,25-1,-25 1,0 0,25-25</inkml:trace>
  <inkml:trace contextRef="#ctx0" brushRef="#br0" timeOffset="112590.4837">2977 2629,'0'25,"0"0,0 25,0-1,24-24,-24 25,0-26,25-24,0 0,0 0,0 0,24 0,-24 0,0 0,0 0,-1-24,-24-1</inkml:trace>
  <inkml:trace contextRef="#ctx0" brushRef="#br0" timeOffset="114370.4657">2852 1960,'0'24,"0"1,25-25,-25 50,25-50,-25 25,0-1,25-24,-25 25,0 0,0 0,25-25,-25 25</inkml:trace>
  <inkml:trace contextRef="#ctx0" brushRef="#br0" timeOffset="115207.7121">2852 1960,'0'-25,"25"25,0-25,0 25,0 0,0 0,-1 0,1 0,0 0,-25 25,0 0,0-1,0 1,0 0,0 0,0 0,0-1,0 1,0 0,0 0,0 0,-25-25,25 24,-25-24</inkml:trace>
  <inkml:trace contextRef="#ctx0" brushRef="#br0" timeOffset="116622.2327">3249 1736,'0'25,"0"0,0 49,0-49,0 0,0 0,0 0,0-1,0 1,0-74,0-1,0 0,0-24,0 0,0 49,0-25,0 25,0 0,0 50,25-25,0 25,25 0,-50 0,24-25,1 0,-25-50,0 25,25 0,-25 1,0-1,0 0,0 0,25 25,-25 25,0 0,25 0,-1 24,-24-24,0 25,25-1,-25 1,25 0,-25-26,0 26,0-25</inkml:trace>
  <inkml:trace contextRef="#ctx0" brushRef="#br0" timeOffset="122738.7839">2828 4638,'0'25,"0"0,0 0,24-25,-24 25,25-25,0 0,0 0,49-25,-49 0,0-25,49 50,-49-49,0 24,0 0,0 0,-1 1,-24-1</inkml:trace>
  <inkml:trace contextRef="#ctx0" brushRef="#br0" timeOffset="123924.7571">2828 6127,'24'25,"-24"-1,50 51,-50-26,50 1,-25-25,-25 24,24-49,1-24,0-26,25 0,-1-24,1 0,-25 24,-1 25,1-24,0 49,25-50,-26 25,1 25,-25-25,25 1,-25-1,25 25</inkml:trace>
  <inkml:trace contextRef="#ctx0" brushRef="#br0" timeOffset="127201.9876">3076 2431,'25'0,"-1"0,26-50,0 25,24-49,50 24,-25 1,-24 24,-51 0,1 25</inkml:trace>
  <inkml:trace contextRef="#ctx0" brushRef="#br0" timeOffset="128311.522">2704 3150,'24'-25,"26"25,0 0,24-24,1 24,-26 0,-24 0,0 0</inkml:trace>
  <inkml:trace contextRef="#ctx0" brushRef="#br0" timeOffset="129838.6691">1711 4862,'50'0,"25"0,-26 0,26 0,-26 0,1 0,-1 0,26-25,-50 25,-1-25,1 25</inkml:trace>
  <inkml:trace contextRef="#ctx0" brushRef="#br0" timeOffset="130636.6035">2034 4986,'25'25,"0"-25,24 24,-24-24,0 0,0 0,-1 0,1 0</inkml:trace>
  <inkml:trace contextRef="#ctx0" brushRef="#br0" timeOffset="141207.1787">1439 3101,'49'24,"-24"-24,25 0,-1 0,-24 0,0 0,24 0,-24 0,25 25,-25-25,0 0,-1 0,-24 25</inkml:trace>
  <inkml:trace contextRef="#ctx0" brushRef="#br0" timeOffset="144456.0816">1587 3349,'0'-25,"25"25,0-25,49 0,-49 25,0 0,0 0,0 0,0 0,-1 0,1 0,0 0</inkml:trace>
  <inkml:trace contextRef="#ctx0" brushRef="#br0" timeOffset="146159.5577">1538 1414,'0'0,"0"25,0-1,0 1,25-25,-25 25,0 0,24 0,-24-1</inkml:trace>
  <inkml:trace contextRef="#ctx0" brushRef="#br0" timeOffset="146593.8511">2257 1315,'0'-25,"25"25,0 0,0 0</inkml:trace>
  <inkml:trace contextRef="#ctx0" brushRef="#br0" timeOffset="146965.6386">2654 1290</inkml:trace>
  <inkml:trace contextRef="#ctx0" brushRef="#br0" timeOffset="147277.4769">2158 1662</inkml:trace>
  <inkml:trace contextRef="#ctx0" brushRef="#br0" timeOffset="147735.7141">1662 1563,'0'0,"74"-75,50 26,50-51,24 26,1 24,-1 1,-74-1,-74 50,24 0,1 0</inkml:trace>
  <inkml:trace contextRef="#ctx0" brushRef="#br0" timeOffset="148660.3063">2208 1712,'0'24</inkml:trace>
  <inkml:trace contextRef="#ctx0" brushRef="#br0" timeOffset="148938.7848">1960 1736,'0'0,"-25"0,-25 0,25 0,1 0,-1 0,0 0</inkml:trace>
  <inkml:trace contextRef="#ctx0" brushRef="#br0" timeOffset="149213.6254">1637 1736,'0'0,"-25"0</inkml:trace>
  <inkml:trace contextRef="#ctx0" brushRef="#br0" timeOffset="149612.5014">1836 1191</inkml:trace>
  <inkml:trace contextRef="#ctx0" brushRef="#br0" timeOffset="150974.5643">1116 1910,'0'0</inkml:trace>
  <inkml:trace contextRef="#ctx0" brushRef="#br0" timeOffset="151312.9969">1439 2084,'0'0</inkml:trace>
  <inkml:trace contextRef="#ctx0" brushRef="#br0" timeOffset="151579.8412">1513 2108</inkml:trace>
  <inkml:trace contextRef="#ctx0" brushRef="#br0" timeOffset="151920.6462">1290 2133</inkml:trace>
  <inkml:trace contextRef="#ctx0" brushRef="#br0" timeOffset="152284.1169">1315 1836</inkml:trace>
  <inkml:trace contextRef="#ctx0" brushRef="#br0" timeOffset="157267.9853">1612 3646,'-25'0,"1"50,24-25,0 24,0 1,-25 24,25-24,0 0,-25-26,25 26,0-25,0 24,0-24,0 0,0 0,0 0,0-1,0 1</inkml:trace>
  <inkml:trace contextRef="#ctx0" brushRef="#br0" timeOffset="157900.6874">1364 4142,'0'0,"0"25,0 25,50-1,-25 1,-1-25,1 24,0-24,0-25,-25-25,25-24,-25 24,24-25,-24 26,25-1,-25 0</inkml:trace>
  <inkml:trace contextRef="#ctx0" brushRef="#br0" timeOffset="159851.8223">1637 3845,'-25'0,"0"0,1 0,-1 0,25 25,0-1,0 1,-25-25,25 25,0 0,-25-25,25-25,0 0,0 0,0 1,0-1,0 0,25 25,-25-25,25 0,-25 1,25 24,-1 0,1 24,-25 1,25-25,-25 25,25-25,-25 50,25-26,-25 1,0 0</inkml:trace>
  <inkml:trace contextRef="#ctx0" brushRef="#br0" timeOffset="200648.6602">918 10592,'-25'0,"0"24,25 26,0 0,-25-1,25 26,0-1,0-24,0-1,0 1,0-1,0 1,0-25,0 0,0 0,0 49,0-24,0 24,0-24,25 24,-25-24,0 24,0-49,0 24,0-24,0 0,0 0,0 0,0-1,25-24,25 0,-26 0,26 0,24 25,-24-25,24 0,1 25,-1-25,1 0,-1 0,0 0,-24 0,24 0,-24 0,-25 0,0 0,0 0,24 0,1 0,49 0,25 0,25 0,49-25,-24 0,-50 1,0 24,-50 0,-49 0,25 0,-25 24,49 1,-49-25,0 0,-1 0,1 25,0-25,0 0,0 0,-1 0,1 0,0 0,0 0,0 0,-25 25,24-25,-24-25,0-25,0 1,0-50,0-1,0 1,0 0,0 0,0 49,0-24,0 24,0-24,0-1,0 1,0 24,0 25,0 1,0-26,0 0,0 1,0 24,0-25,-24 26,-1-51,-50 1,51 24,-26 1,25-1,0 25,1 0,-1 25,0-24,25-1,-25 25,0-25,1 25,-1 0,0 0,0 0,-24 0,-1 0,0 0,1 0,-26 0,1 25,-1 0,-24-1,25-24,-1 0,26 25,-1-25,1 0,24 0,-50 25,51-25,-26 0,25 0,-24 0,-1 25,0-25,26 0,-26 0,25 25,0-25,-24 24,-1-24,0 25,26 0,-1-25,0 25,-25 0,26-25,-1 0,-25 24,25 1,1-25,-26 25,25 0,0 0,1-25,-1 0,0 0,0 0,0 0,1 0,-1 0</inkml:trace>
  <inkml:trace contextRef="#ctx0" brushRef="#br0" timeOffset="202324.7136">1141 11534,'25'0,"0"0,-25 25,49-25,-24 0</inkml:trace>
  <inkml:trace contextRef="#ctx0" brushRef="#br0" timeOffset="202639.5362">1389 11584,'25'0,"0"0,-1 0,26 0,-25 0,0 0</inkml:trace>
  <inkml:trace contextRef="#ctx0" brushRef="#br0" timeOffset="202905.9425">1736 11584,'25'0,"0"0,0 0,24 0</inkml:trace>
  <inkml:trace contextRef="#ctx0" brushRef="#br0" timeOffset="203098.8319">2108 11584,'25'0</inkml:trace>
  <inkml:trace contextRef="#ctx0" brushRef="#br0" timeOffset="203489.6086">2406 11584,'0'0,"25"0,0 0</inkml:trace>
  <inkml:trace contextRef="#ctx0" brushRef="#br0" timeOffset="203790.0429">2629 11584,'25'0,"0"0</inkml:trace>
  <inkml:trace contextRef="#ctx0" brushRef="#br0" timeOffset="204007.9192">2902 11584,'0'0,"25"0,0 0,0 0</inkml:trace>
  <inkml:trace contextRef="#ctx0" brushRef="#br0" timeOffset="204508.8352">3200 11633,'0'0,"25"0</inkml:trace>
  <inkml:trace contextRef="#ctx0" brushRef="#br0" timeOffset="204771.7229">3299 11633</inkml:trace>
  <inkml:trace contextRef="#ctx0" brushRef="#br0" timeOffset="210303.3248">992 11361,'0'0,"25"0,0 0,0 0,-1 0,26 0,-25 0,0 0,-1 0,1 0,0 0,-25-25,25 0,-25 0,25 25,-1-49,1 24,-25-25,25 25,0 0,-25 1,25 24,-25-25,0 0,24 0,1 25,-25-25,0-24,25 49,-25-50,25 25,0 1,-1 24,-24-25,0 0,25 25,0-25,0 25,-25-49,25 49,-25-25,49 0,-24 0,-25 0,25 25,-25-24,25 24,0-25,-1 0,-24 0,0 0,25 25,-25-24,25 24,0 0,0 0,-1 0,-24 24,25 1,0 0,-25 0,0 0,25-1,-25 1,25 25,-25-25,0-1,24 1,-24 0,0 0,0 0,25-25,-25 24,0 1,0 0,25-25,0 0,0 25,-1-25,-24 25,25-25,0 0,0 0,0 0,24 0,1-25,-1 0,1 0,-25-24,24 49,-49-25,25 25,-25-25,0 0,25 25,0 0,-25-25,25 25,-1 0,1 0,0 0,0 0,-25 25,25 0,-25 0,24-25,-24 25,0-1,25-24,-25 25,25-25,-25 25,25 0,-25 0,25-1,0 1,-1-25,-24 25,25-25,0 0,-25 25,25 0,0-25,-25 24,24 1,1-25,-25 25,25 0,0 0,0 0,-1-1,1-24,-25 25,25 0,0-25,0 0,-25 25,24-25,-24 25,25-25,0 24,-25 1,25-25,0 0,-25 25,24-25,1 0,0 0,0 0,-25 25,25-25,-1 0,1 0,0 0,0 0,0 0,-1 0,1 0</inkml:trace>
  <inkml:trace contextRef="#ctx0" brushRef="#br0" timeOffset="215781.108">248 9723</inkml:trace>
  <inkml:trace contextRef="#ctx0" brushRef="#br0" timeOffset="215828.0885">248 9723</inkml:trace>
  <inkml:trace contextRef="#ctx0" brushRef="#br0" timeOffset="215836.0764">248 9723</inkml:trace>
  <inkml:trace contextRef="#ctx0" brushRef="#br0" timeOffset="215844.0738">248 9723</inkml:trace>
  <inkml:trace contextRef="#ctx0" brushRef="#br0" timeOffset="215850.0684">248 9723,'-25'0</inkml:trace>
  <inkml:trace contextRef="#ctx0" brushRef="#br0" timeOffset="215855.0632">223 9723,'-49'0</inkml:trace>
  <inkml:trace contextRef="#ctx0" brushRef="#br0" timeOffset="215859.0635">174 9723,'-25'0</inkml:trace>
  <inkml:trace contextRef="#ctx0" brushRef="#br0" timeOffset="215867.058">149 9723,'0'-24</inkml:trace>
  <inkml:trace contextRef="#ctx0" brushRef="#br0" timeOffset="215912.034">149 9699,'-50'0</inkml:trace>
  <inkml:trace contextRef="#ctx0" brushRef="#br0" timeOffset="223795.8566">843 10244,'25'0,"0"0,0 0,0 0,-1 0,1 0,0 0,25-49,-26 24,26 0,-50 0,25 1,-25-1,0 0,25 25,-25-25,24 25,-24-25,0 0,25 25,-25-24</inkml:trace>
  <inkml:trace contextRef="#ctx0" brushRef="#br0" timeOffset="226894.8329">1116 12353,'-25'0,"25"25,-24 24,24-24,0 49,0-24,0 49,0 50,0-25,0-25,24-24,-24-1,25 1,-25-26,0 1,0-1,0 1,0 0,0 24,0-24,0-1,0-24,0 0,0 0,0-1,0 1,25-25,-25 25,25-25,0 25,-1-25,1 0,25 0,-1 0,26 0,-1 0,-24 0,24 0,1 0,49 0,0 0,0-25,-25 0,0 25,0 0,25-25,-49 25,-1 0,1 0,-1 0,-24 0,-1 0,-24 0,0 0,0 25,0-25,-1 0,1 0,0 0,0 0,0 0,-1 0,1 0,0-25,-25 1,25-51,-25 26,0-1,0-24,0-1,0 1,0-1,0 1,0 49,0 0,0-49,0 49,0 0,0-24,0-1,0 25,0 0,0 1,0-1,0 0,0 0,0 0,0-24,0 24,0 0,0 0,0 1,-25-1,0 0,25-25,-25 26,1-1,-26 0,25 0,-24 0,24 1,-25-1,0 25,1-25,-26 0,26 25,-1 0,1 0,-1 0,0 0,1 0,-1 0,1 0,-1 0,0 0,-24 0,24 0,-24 0,24 0,-24 0,49 0,0 0,-24 0,-1 0,0 25,1-25,-1 0,25 0,-24 0,24 25,0-25,0 25,1-1,-51 1,50-25,-24 25,24 0,0-25,25 25</inkml:trace>
  <inkml:trace contextRef="#ctx0" brushRef="#br0" timeOffset="229425.168">1240 13146,'25'0,"25"-24,-26-1,26-50,-25 51,0-26,24-24,-24 49,-25 0,25 0,0 0,-25 1,0-1,24 0,-24 0,0 0,25 1,0-26,0 25,-25 0,25 1,-1-1,1 25,0 0,0 25,0-1,-25 1,25-25,-25 50,24-25,1-1,-25 26,0-25,0 0,0 24,0 1,0-25,0 24,0 1,0-1,0 26,0-26,0 1,0 0,25-25,-25-1,0 1,0 0,0 0,25 0,-25 24,0-24,0 0,25-25,-1 0,1 0,0-25,25-25,-1-24,1 24,24 1,-49-1,25 0,-50 26,24-1,1 0,-25 0,25 25,-25-25,0 1,25 24,0 0,-1 0,-24-25,25 25,0 0,25 0,-26 25,1-25,0 24,0 1,0 0,-1-25,-24 50,25-50,0 24,-25 1,0 0,25 0,0-25,-1 25,26-25,-25 25,0-1,24-24,-24 25,0-25,25 25,-26 0,26 0,-25-25,0 24,24-24,-24 0,25 25,-26-25,1 0,0 0,0 0,0 0,24 0,1 0,-25 0,-1 0,1 25,-25 0,25-25</inkml:trace>
  <inkml:trace contextRef="#ctx0" brushRef="#br0" timeOffset="251040.7291">1240 13519,'0'24,"25"-24,0 0,49 25,-24-25,-25 0,-1 0,26 0,24 0,1 0,24 0,-24 0,-1 0,-24 0,-1 0,1 0,-1 0,-24 0,50 0,-51 25,26 0,-25-25,24 0,26 0,-50 0,-1 0,1 0,25 0,-25 0,-1 0,1 25,0-25,0 0,-25 24,25-24</inkml:trace>
  <inkml:trace contextRef="#ctx0" brushRef="#br0" timeOffset="280107.6007">992 15056,'0'25,"-25"-25,25 25,0 0,-24 24,24 1,0 49,0 1,-25 24,25-25,0 0,-25-25,25-24,0-25,0 0,25-25,0 0,24 0,1 24,24-24,-24 0,24 0,1 0,-1 0,-24 0,-1 0,1-24,-1 24,-24 0,25 0,-1 0,-24 0,25 0,-25 0,24 0,-24 0,0 0,25 0,-26 0,1 0,0 0,25 0,-26 0,26 0,-25 0,0-25,-1 25,-24-25,25 25,-25-25,25 25,-25-25,25 25,-25-24,25-26,-25 25,0-24,24-26,-24 26,0-26,25 1,-25-1,25-24,-25 49,0 26,0-26,0 25,0 0,-50 1,1 24,-1 0,-24 0,-1 0,-24 0,0 0,0 0,24-25,1 25,-1 0,51 0,-51 0,50 0,-24 0,24 0,-25 0,26 0,-1 0,0 0,0 0,0 0,1 0,-26 0,25 0,0 25,1-1,-1-24,0 0</inkml:trace>
  <inkml:trace contextRef="#ctx0" brushRef="#br0" timeOffset="282834.8705">918 16421,'0'49,"0"1,0 0,0 24,0 25,0-49,-25 24,25-49,-25 25,25-26,0 1,0 0,0 25,0-26,0 1,0 0,0 0,0 0,0-1,25-24,0 0,0 0,-1 0,1 0,25 0,-1 0,-24 0,0 0,25 0,24 0,-24 0,24 0,-24 0,-1 0,-24 0,25 0,-26 0,1 0,0 0,0 0,0 0,-1 0,1 0,0 0,0 0,0 0,0 0,-1 0,26 0,-25 0,0 0,-1 0,1 0,0 0,0 0,0-24,-1 24,-24-25,50 25,-50-50,25 50,-25-25,25-24,-25 24,0-25,0 26,0-26,0 0,0 26,0-1,0-25,0 25,0 1,0-26,0 25,0 0,0 1,0-1,0-25,0 1,0 24,-25 0,0 25,-49-25,24 25,-24-25,-1 25,-24 0,24 0,-24 0,25 0,-1 0,26 0,-1 0,1 0,-1 0,0 25,26-25,-1 0,-25 0,25 0,1 0,-1 0,0 0,25 25,-25-25,25 25,-25 0,25-1,0 1,0 0,0 0,0 0,0-1,0 1</inkml:trace>
  <inkml:trace contextRef="#ctx0" brushRef="#br0" timeOffset="288186.922">918 17611,'0'50,"0"0,0 24,-25 25,25-24,0-26,0 26,-25-26,25 1,0-25,0 24,0-24,0 0,0 0,0 24,0-24,0 0,0 0,0-1,25-24,0 0,0 0,-1 0,26-24,0 24,-1 0,1-25,24 25,1 0,-1-25,-24 25,-26 0,26 0,-25 0,0 0,24 0,1 0,-25 0,-1 0,26 0,0 0,-25 0,-1 0,26 0,-25 0,0 0,-1 0,1 0,0-25,0 25,0 0,-1 0,1 0,0-25,0 25,0-24,-25-1,0 0,24 25,-24-25,0 0,25 1,-25-1,25 0,-25 0,0 0,0 1,0-1,0 0,0 0,0-24,0 24,0-25,0 25,0-24,0 24,0 0,0 0,-25 1,25-1,-25 25,25-25,-24 0,-1 25,0-25,-25 1,26 24,-1 0,-25 0,25 0,1 0,-26 0,25 0,-24 0,24 0,-25 0,25 0,-24 0,-1 0,25 0,0 0,-24 0,-1 0,25 0,1 0,-26 0,25 0,0 24,1-24,-1 0,0 0,25 25,-25-25,0 25,1-25,-1 25,0 0,25-1,0 1,-25-25,0 25,25 0,-24 0,24-1,-25 1,0-25,25 25,-25-25,25 25,0 0,0-1,0 1,-25-25,25 25,0 0,0 24,0-24,0 0,25 0,0 0,0-1,24-24,1 25,24 0,-24-25,0 25,-26-25,1 0,50 0,-51 0,1 0,25 0,-1 0,-24 0,0 0,0 0,0 0,-1 0,1-25,0 25,0 0,0 0,-25-25,25 25,-25-25,24 1,-24-1,25 25,-25-25,0 0,25 25,-25-25,0 1,0-1,0 0,25 25,-25-25,25 0,24 25,-24 0,0 0,0 0,-1 0,1 0,-25 25,25-25,-25 25,0 0,25-25,0 0,-50 0,0 0,0 0,-24 0,-1 0,0 0,26 0,-1 0,0 0,-25 0,26 0,-1 0,0 0,0 0,0 0,-24 0,24 0,-25 0,25 0,-24 0,24 0,0 0,0 0,1 0,-1 0,0 0,0 0,0 0,1 0,-1 0,0 0,0 0,0 0,1 0,-1-25,0 25,0-25,0 25,25-25,-24 25,-1 0,25-24,-25 24</inkml:trace>
  <inkml:trace contextRef="#ctx0" brushRef="#br0" timeOffset="291964.629">298 15205,'0'50,"0"-1,0 26,0-1,0-24,0 0,0-1,0 1,0-25,0-50,0 0,0-25,0 1</inkml:trace>
  <inkml:trace contextRef="#ctx0" brushRef="#br0" timeOffset="292968.755">298 15156,'24'0,"1"-25,0 0,0 25,24 0,-24 0,0 0,-25 25,0 0,0-1,0 1,-25 0,25 0,-25 0,1-1,-1 1,0-25,25 25,0 0,-25-25,25 25,-25 0,25-1,-24-24</inkml:trace>
  <inkml:trace contextRef="#ctx0" brushRef="#br0" timeOffset="294746.5674">570 16619,'0'0,"0"-25,0 1,0-1,-24 25,-26 0,25 0,0 0,-24 0,49 25,-25-1,0 1,25 0,0 0,25 0,0-25,0 0,-1 24,1-24,25 25,-25-25,-25 25,24-25,1 0,-25 25,25-25,-25 25,0-1,0 1,0 0,-25 0,0-25,25 25,-24-25,24 24,-25-24,0 0,0 0,0 0,1 0,-1 0</inkml:trace>
  <inkml:trace contextRef="#ctx0" brushRef="#br0" timeOffset="297512.1023">372 17562,'0'25,"0"-1,0 1,0 0,0 0,0 0,0-1,0 1,0 0,0 0,0 0,0-1,0 1,0 0,0 0,0 0</inkml:trace>
  <inkml:trace contextRef="#ctx0" brushRef="#br0" timeOffset="299012.7455">198 17611,'25'0,"0"0,0 0,0 0,-1 0,1 0,0 0,0 0,0 0,-1 0,1 0,0 0,0 0,0 0,-1 0,1 0,0 0</inkml:trace>
  <inkml:trace contextRef="#ctx0" brushRef="#br0" timeOffset="311452.8598">2778 15503,'0'0,"0"-50,0 26,0-1,0 0,0 0,25 25,-25-25,0 0,25 25,-25-24,0-1,24 25,1 0,0-25,0 25,0 0,0 0,-1 0,1 0,-25 25,25-25,-25 25,0-1,0 1,0 0,25-25,0 0,-25 25</inkml:trace>
  <inkml:trace contextRef="#ctx0" brushRef="#br0" timeOffset="314664.189">1191 15627,'0'-25,"0"0,0-24,0 24,0-25,0 26,0-1,0 0,24 25,-24-25,0 0,25 25,-25-25,25 25,-25-24,25 24,0 0,-1-25,1 25,0-25,0 25,0 0,24 0,-24 0,0 0,0 0,-1 0,26 0,-50 25,25-25,24 25,-24 24,25 1,-25-25,0 0,-1-25,-24 49,25-49,-25 25,0 0,25-25,-25 25,25-25,0 0,-1 0,1-25,-25 0,50 0,-25-24,-25 24,24 0,1 0,-25 0,25 0,-25 1,25 24,-25-25,25 25,-1 0,1 25,0-1,0-24,0 25,-25 0,24-25,-24 25,25-25,0 0,0 0,0 0,-1 25,26-25,-25 0,0 0,-1 0,26 0,-25 0,0 0,-1 0,26-50,-25 25,-25 0,25 1,-25-1,24 25,1 0,0 0,25 0,-1 25,1-25,-25 49,24-49,1 50,-25-25,24 0,-24-1,0-24,0 25,0-25,-1 50,-24-25,0-1,0 1,25 0,-25 25,25-50,-25 24,25-24,0 0,-1 0,1 0,0-49,0-1,-25 25,0-24,25 24,-1-25,1 1,-25 24,0-25,0 1,25 49,-25-25,0 0,25 0,0 25,-1 0,26 0,-25 25,24-25,-49 50,50-26,-25 26,0 0,-1-25,1-1,0 26,-25-25,25 24,25-24,-50 0,24 0</inkml:trace>
  <inkml:trace contextRef="#ctx0" brushRef="#br0" timeOffset="318400.9576">2679 15007,'0'25,"0"-1,0 26,0 0,0 24,0 0,0 1,0-25,0 24,-25-24,25-26,0 1,-25 25,25-25,-25-25,25 49,0-24,0 0,0 0,-24-1,24 1,0 0,0 0,0 0,0-1,0 1,0 0,0 0,24-25,1 0,0 25,49-25,-49 0,25 0,-1 0,1 0,0 0,-25 0,24 0,1 24,-25-24,24 0,1 0,-25 0,24 0,1 25,-25-25,-1 0,1 25,0-25,0 0,0 0,-1 0,1 0,0 0,25 0,-26 0,26 0,0 0,-26 25,26-25,0 0,-26 0,1 0,0 0,0 0,0 0,-1 0,1 0,0 0,0 0,0 0,0 0,24 0,-49-25,25 25,0 0,-25-25,0 0,0 1,25-26,-25 25,0 0,0-49,0 49,0 0,0-24,0-1,0 25,0 1,0-1,0-25,0 1,0-1,0 25,0-24,0 24,0 0,0 0,24 0,-24 0,0 1,0-1,0 0,0 0,0 0,0 1,0-1,-24 25,24-25,-25 25,0-25,0 25,0-25,1 1,-1 24,0 0,0-25,-25 25,1 0,24 0,0 0,0 0,1 0,-1 0,0 0,-25 0,26 0,-26 0,25 0,-24 0,24 0,0 0,0 0,0 0,1 0,-1 0,0 0,0 0,0 0,1 0,-1 0,0 0,0 0,0 0,1 0,-1 0,0 0,0-25,-24 25,24 0,-25 0,25 0,-24 0,24 0,-25 0,25 0,1 0,-1 0,0 0,0 0,0 0,1 0,-1 0</inkml:trace>
  <inkml:trace contextRef="#ctx0" brushRef="#br0" timeOffset="320721.4708">1463 14585,'0'-25,"0"1,-24 24,24 24,0 26,0-25,0 0,0-1,0 1,0 0,0 0,0 0,0-1,0 1,0 0,0 0,0 0,0-1,-25 1</inkml:trace>
  <inkml:trace contextRef="#ctx0" brushRef="#br0" timeOffset="321796.0108">1265 14858,'25'0,"0"0,-1 0,1 50,0-1,0-49,0 0,-1 0,1 0,0-25,0 25,0-49,24 24,-24 25,-25-25,25 25,-25-25,25 25,-1 0</inkml:trace>
  <inkml:trace contextRef="#ctx0" brushRef="#br0" timeOffset="335849.9017">3423 14957,'0'-25,"0"1,0-26,-25 25,25-24,-25-1,25-24,0-1,-24 26,24-1,0 0,0 26,0-1,0 0,24 0</inkml:trace>
  <inkml:trace contextRef="#ctx0" brushRef="#br0" timeOffset="338825.9653">3299 14759,'25'25,"-25"-1,25-24,-25 25,24 0,-24 0,0 0,25-25,-25 24,25-24,-25 25,25-25,0 0,-25-25,0 1,24-26,1 25,-25 0,0 1,25 24,-25-25</inkml:trace>
  <inkml:trace contextRef="#ctx0" brushRef="#br0" timeOffset="350546.4917">3249 14759,'25'0,"0"25,0-25,0 0,-25 24,0 1,24-25,-24 25,25-25,-25 25,25-25,0 0,0 0,-1 0,1 0,-25-25,0 0,0 0,25 1,-25-1,25 25,-25-25,25 25,-25-25,24 25</inkml:trace>
  <inkml:trace contextRef="#ctx0" brushRef="#br0" timeOffset="373851.7148">3175 16966,'0'-24,"50"-1,-26 25,51-25,-1 0,25 0,50-24,-25 24,-25 25,1-25,-51 0,26 25,-26 0,-24 0,0 0,25 0,-26 0,26 0,-25 0,24-24,-24 24,0 0,25 0,-1 0,1 0,-25-25,24 25,-24-25,0 25,24 0,1 0,-25-25,0 25,24-25,1 25,-1-24,1-1,0 0,24 0,-24 25,-1-25,-24 1,25 24,-1-25,-24 25,0-25,25 25,-26 0,1 0,25 0,-25 0,-1 0,1 0,0 0,0 0,0 0,-1-25,1 25,0 0,0 0,-25-25,0 0,0 1,0-1,-25 25,-25-50,1 25,24 25,25-24,-50-1,1 0,24 0,0 0,0 25,1-24,-26-1,50 0,-25 25,0 0,1-25,-1 0,0 25,0-24,0-1,-24 0,-1 0,25 0,0 1,-24-1,24 0,0 25,0 0,1-50,-26 50,25 0,-24-24,24 24,0-25,0 25,0-25,1 25,-1 0</inkml:trace>
  <inkml:trace contextRef="#ctx0" brushRef="#br0" timeOffset="380164.1009">2877 17909,'25'0,"0"0,0 0,0 0,-1-25,1 25,0-25,0 25,24-49,-24 49,25-25,-25 0,-1 25,1 0,0-25,0 1,24 24,-24-25,25 0,24 0,-24 0,-25 1,24-1,1 0,-1 0,26-25,-26 1,51 24,-51 0,26 0,-26 1,26-26,-26 50,1-25,0 0,-1 1,50-26,-24 0,-26 26,1-1,24 0,-49 0,0 0,0 25,0-24,-1 24,1-25,-25 0,25 25,0-25,0 25,-25-25,24 25,1-24,0 24,-25-25,50 25,-26-25,1 25,-25-25,50 25,-25-25,0 25,-1-24,1 24,-25-25,25 0,0 25,0 0,-1-25,1 25,0 0,0 0,0-25,-1 25,-24-24,25 24,0 0,0 0,0 0,-25-25,24 25,1-25,0 25,0-25,-25 0,25 25,-25-24,24 24,1 0,-25-25,25 25,-25-25,0 0</inkml:trace>
  <inkml:trace contextRef="#ctx0" brushRef="#br0" timeOffset="383929.1864">5928 16396,'25'0,"0"0,0 0,-1 0,1 0,0 0,0 0,0 0,-1 0,-24 25,25-25,0 0,25 0,-26 0,1 0,25 25,-25-25,0 0,-1 24,1-24,0 25,0-25,-25 25,25-25,-1 0,1 0,0 0,0 0,24 0,-24 0,0 0,0 0,0 0,-1 0,1 25,0-25,0 0</inkml:trace>
  <inkml:trace contextRef="#ctx0" brushRef="#br0" timeOffset="386353.5998">6970 16470,'0'50,"0"-25,0 24,0-24,0 25,0-25,0-1,0 1,0 25,0-25,0-1,0 1,0 50,0-51,0 1,25-25,0 0,-1 0,26 0,-25 25,49-25,-24 0,-1 0,26 0,-1 0,-49 0,25 0,-25 0,24 0,-24 25,0-25,24 0,1 0,-25 0,0 0,-1 0,26 0,-25 0,0 0,24 0,-24 0,25 0,-26 0,1 0,25 0,-25 0,-1 0,1 0,-25-25,25 25,0 0,-25-25,25 25,-25-25,24 1,1-1,0-25,0 1,-25-1,25 50,-1-50,-24 26,25-26,-25 25,25 0,-25-24,25 24,-25-25,0 26,0-1,0 0,0 0,0 0,-25 0,0 1,0 24,1-25,-26 0,0 25,1-25,-1 25,1-25,-26 25,26 0,-26 0,26-24,-1 24,0-25,1 25,-1-25,1 25,24 0,-25 0,1 0,24 0,0 0,0 0,-25 0,1 0,-1 0,1 0,-1 0,0 0,1 25,24-25,0 0,0 0,1 25,24-1,-25 1,0 0,25 0,0 0,0-1,0 51,0-25,0-26,0 26,0-25,0 0,0-1,0 1,0 0,25 25,0-50,-1 74</inkml:trace>
  <inkml:trace contextRef="#ctx0" brushRef="#br0" timeOffset="391009.0943">7491 16346,'0'0</inkml:trace>
  <inkml:trace contextRef="#ctx0" brushRef="#br0" timeOffset="391348.9005">7764 16371,'0'0,"25"0,-1 25</inkml:trace>
  <inkml:trace contextRef="#ctx0" brushRef="#br0" timeOffset="391519.805">7863 16396,'0'0,"25"0,24 0,-24 25,0-25,25 0,-50 25</inkml:trace>
  <inkml:trace contextRef="#ctx0" brushRef="#br0" timeOffset="391676.4583">8136 16470,'0'25</inkml:trace>
  <inkml:trace contextRef="#ctx0" brushRef="#br0" timeOffset="392025.2638">7541 16619,'0'0,"-25"25,0-25,0 0</inkml:trace>
  <inkml:trace contextRef="#ctx0" brushRef="#br0" timeOffset="392195.1656">7416 16644,'25'0,"25"0</inkml:trace>
  <inkml:trace contextRef="#ctx0" brushRef="#br0" timeOffset="392532.0143">7937 16694,'0'0,"25"0,-25 24</inkml:trace>
  <inkml:trace contextRef="#ctx0" brushRef="#br0" timeOffset="392713.8676">7962 16743,'0'25,"0"0</inkml:trace>
  <inkml:trace contextRef="#ctx0" brushRef="#br0" timeOffset="393074.6881">7516 16793</inkml:trace>
  <inkml:trace contextRef="#ctx0" brushRef="#br0" timeOffset="393258.2649">7541 16793,'49'0,"-24"0,0 0,0 0,-1 0</inkml:trace>
  <inkml:trace contextRef="#ctx0" brushRef="#br0" timeOffset="402255.1009">5308 15478,'25'-25,"0"25,0 0,-1 0,1 0,0 0,0 0,-25 25,0 0,0 0,0 0,0-1,0 1,0 0,0 0,0 0,0-1,0 1,0 0,0 0,0 0</inkml:trace>
  <inkml:trace contextRef="#ctx0" brushRef="#br0" timeOffset="403594.0414">5755 15503,'0'25,"-25"0,0-1,25 1,0 0,-25 0,25 0,0-1,0 1,25-25,0 0,0 0,-1 0,1 0,0 0,0 0,0 0,-25-25,24 1,-24-1,0 0,0 0,0 0,-24 25,-1-24,25-1,-25 25,0-25</inkml:trace>
  <inkml:trace contextRef="#ctx0" brushRef="#br0" timeOffset="404477.3675">6027 15503,'0'25,"0"0,0-1,0 1,0 0,25-25,0 0,0 0,-25-25,0 0,0 1,0-1,0 0,0 0,0 0,-25 25,0 0</inkml:trace>
  <inkml:trace contextRef="#ctx0" brushRef="#br0" timeOffset="404972.0838">6350 15453,'-25'0,"25"25,-25 0,25 25,-49-1,24 26,25-26,-25-24,0 25,25-26</inkml:trace>
  <inkml:trace contextRef="#ctx0" brushRef="#br0" timeOffset="406144.0613">6375 15577,'0'25,"0"0,0 0,25 0,-25-1,24-24,1 0,0 0,0 0,0-24,-25-1,0 0,0 0,0 0,-25 25,0 0,0 0,0 0,25 25,0 50</inkml:trace>
  <inkml:trace contextRef="#ctx0" brushRef="#br0" timeOffset="408487.9547">3249 16495,'0'50,"0"-25,0-1,0 1,0 0,0 0,0 0,0-1,0 1,0 0</inkml:trace>
  <inkml:trace contextRef="#ctx0" brushRef="#br0" timeOffset="409624.5662">3423 16495,'0'25,"0"0,0 0,0 24,-25-49,25 25,0 0,0 0,0-1,0 1,25-25,0 0,0 0,-1 0,1 0,-25-25,0 1,0-1,0 0,0 0,0 0,-25 1,1 24,24-25</inkml:trace>
  <inkml:trace contextRef="#ctx0" brushRef="#br0" timeOffset="411254.1702">3547 16421,'0'0,"0"25,25-25,0 0,-1 0,1 0,0 0,-50 0,0 0,50 0,25-25,-25 0,-1 25,1-25,-25 0,0 0,25 1,0-1,-25 0,0 50,0 0,0-1,0 26,0 0,0-25,0-1,0 1,0 0,0 0,0 0,0-1,0 1</inkml:trace>
  <inkml:trace contextRef="#ctx0" brushRef="#br0" timeOffset="412135.2092">3869 16495,'25'0,"0"0,-25 25,25 0,0-25,-1 0,1 0,-25-25,-25 25,1 0,-1 0,0 0</inkml:trace>
  <inkml:trace contextRef="#ctx0" brushRef="#br0" timeOffset="413863.9819">3745 17661,'25'0,"0"0,0 0,0 0,-1 0,-24 25,25 0,-25-1,0 1,0 0,0 0,0 0,25-50,0 25,0 0,-1 0,-24-25,25 25,0 0,0 0,0 0,0 0,-1 0,1 0,0 0</inkml:trace>
  <inkml:trace contextRef="#ctx0" brushRef="#br0" timeOffset="414746.9421">4167 17562,'0'0,"0"49,0-24,0 0,0 25,25-26,0-24,0 0,-1 0,1 0,0 0,-25-24,0-1,0 0,0 0,0 0,0 1,-25 24,0 0,1 0,-1 0,0 0,0 0</inkml:trace>
  <inkml:trace contextRef="#ctx0" brushRef="#br0" timeOffset="416211.8882">4366 17363,'0'25,"24"-25,1 0,0 0,-25-25,0 0,0 1,-25 24,0 0,50 0,0 0,0 0,0 0,-1 0,-24-25,25 25,-25 25,0 24,0-24,0 25,-25-26,25 1,0 0,-24-25,24 25,0 0,0 0</inkml:trace>
  <inkml:trace contextRef="#ctx0" brushRef="#br0" timeOffset="417321.0617">4688 17363,'0'25,"0"0,25-25,0 0,-25-25,0 0,0 0,-25 25,0 0,0 0,0 0,25 25,0 0,0 0</inkml:trace>
  <inkml:trace contextRef="#ctx0" brushRef="#br0" timeOffset="448051.9113">22646 8806,'-24'0,"-1"-25,50 0,49-25,149 1,75-50,148-25,100-100,-199 100,-99 25,-74 74,-75 0,-24 25,-1 0,-24 0,-26 0,1 0,0 0,0 25,0-25,-1 0,1 0,0 0,0 0,24 0,-24 0,-25 25</inkml:trace>
  <inkml:trace contextRef="#ctx0" brushRef="#br0" timeOffset="463963.4305">13965 10964,'0'24,"25"-24,24 0,26 0,-1 0,25 0,-24 0,24 0,0 0,-24 0,-1 25,50 25,-74-25,24-25,25 0,-24 0,-1 0,0 0,-24 0,24 0,-24 0,24 0,1-25,-25 25,24 0,-24 0,24 0,-24 0,24 0,0 0,-24 0,0 0,-1 0,1 0,-1 0,-24 0,25 0,24 0,75 0,25 0,24 0,-49-25,-25 0,-50 25,1 0,-26 0,1 0,24 0,1 0,-1 0,1 0,-26-25,1 25,-1 0,-24 0,0 0,0-24,0 24,0 0,24 0,-24 0,0 0,0 0,24 0,-24 0,25 0,-1 0,26 0,-1 0,-24 0,24 0,0 0,1 49,-26-49,1 25,0 0,-26-25,1 0,0 0,0 0,-25 25,25-25,-1 0,-24 24</inkml:trace>
  <inkml:trace contextRef="#ctx0" brushRef="#br0" timeOffset="468070.8918">15478 8533,'0'0,"-25"0,-25 0,1 0,24 0,0 0,0 25,1-1,-1 1,25 0,-25 25,0-1,0 1,25-1,0 26,0-26,0 1,0-25,0 25,0-26,0 26,0 0,25-1,0-24,0 74,0-74,24 25,1-1,-25-24,24 25,1-26,-25 1,24 25,1-1,49 26,-24-26,-1 1,-24-25,-1 0,1 24,-1-49,26 0,-1 0,-24 0,-1 0,1 0,0 0,-1 0,1 0,-1 0,1 0,49-49,25-26,0-24,-24 49,24-49,-25 0,25 0,-50 49,-24-24,24 74,-49-50,0 25,0 25,-1-24,-24-1,0-25,0 1,0-1,0 25,-24-49,-1 24,-25 25,25-49,-49 24,49 25,-24-49,-26 49,26-24,24-1,-50 25,26-24,-1 24,25 25,1-25,-1 25,-25-25,25 25,1 0,-26-25,25 25,-25 0,26-24,-1 24,-25 0,25 0,1-25,-26 25,25 0,0 0,-24 0,-1 0,25 0,-24 0,24 0,-25 0,26 0,-26 0,0 25,26-25,-26 0,25 0,-24 0,24 0,0 24,-25 1,26-25,-1 25,-25 0,25-25,1 0,24 25,-50-1,25-24,25 25,-25-25,-24 0,24 0,25 25,-25-25,0 0,0 0,1 0,24 25,-50-25,50 25,-25-25,0 0,25 24,-24-24,-1 0</inkml:trace>
  <inkml:trace contextRef="#ctx0" brushRef="#br0" timeOffset="471238.7483">19074 9922,'0'25,"0"49,25-49,0 0,-25 24,0-24,25-25,0 0,0-25,-1 25,-24-49,25 24,0 0,-25-25,25 26,0-1,-25 0,24 0,1 0,0 25,0 0,-25-24,25 24,-1 0,-24-25,0 0</inkml:trace>
  <inkml:trace contextRef="#ctx0" brushRef="#br0" timeOffset="475113.1923">12526 8483,'-25'0,"1"0,-1 0,25 25,-50 0,50 24,-49 1,24 0,-25-1,50 26,-49-51,24 26,25 0,-25-26,0 26,25-25,0 25,0-26,0 1,0 0,0 0,0 0,0 24,0-24,0 25,25-26,-25 51,25-50,0 24,-1 1,1-25,0-1,0 26,24 0,1-1,-25-24,49 25,1-26,-1 1,-24-25,-1 0,1 0,-1 25,-24-25,0 0,0 0,0 0,-1 0,1 0,0 25,0-25,0 0,-1 0,1 0,25 0,-25 0,24 0,-24 0,0 0,25 0,-26-25,26 25,0 0,-1-25,1 0,-1 1,1-1,24-25,1 25,-26-24,26-1,24-24,-49 24,-1 1,1-1,-25 0,49 1,-74-1,50 1,-26-1,-24 25,0-24,0 24,0-25,0 25,0-49,0 49,0-49,0 49,0-25,0 1,-24 49,24-25,-25 0,0 0,-25 0,26-24,-26 49,-24-50,24 25,0-24,1 24,-1 25,1-50,24 50,0 0,-25-24,26 24,-1-25,-25 25,25 0,-24 0,-1-25,1 25,24-25,0 25,-25 0,26 0,-26 0,25 0,-49 0,49 0,0 0,-25 25,26-25,-26 0,25 25,0-25,-49 25,49-1,0-24,1 25,-1-25,0 25,0-25,0 25,1 0,-1-25,0 24,0-24,0 25,25 0,0 0</inkml:trace>
  <inkml:trace contextRef="#ctx0" brushRef="#br0" timeOffset="478224.2842">10095 8483,'0'0,"-24"0,-26 0,25 0,0 0,1 0,-1 25,25 0,-50-25,50 49,-50-49,50 50,-49-25,49 0,-25-1,0 1,25 25,-25-25,1 24,-1 1,25 24,0 1,0-26,0-24,0 0,0 25,0-26,0 1,0 0,0 25,0-1,0-24,0 25,0-26,25-24,-25 50,24-25,1 0,0 49,0-49,0 0,24 24,-24-49,0 25,25 25,-1-50,-24 0,25 24,24-24,-24 25,-1 0,1-25,-1 0,1 25,24-25,1 25,-26-25,1 0,-25 0,0 0,-1 0,1 0,0 0,0 0,0 0,24 0,1 0,-25 0,24 0,1-25,-25 25,0-25,24 0,-24 25,0-49,24 24,1-25,0 1,24-26,0 26,26-1,-51 0,1 1,-25 49,-1-25,1 25,-25-25,25 0,0 25,0-24,-1 24,-24-25,25 25,-25-25,0 0,25 25,-25-25,0-24,0 24,0 0,0 0,0-24,0 24,0 0,0 0,-25-49,0 49,25-25,-24 50,-1-49,0 24,0 0,-24 0,24-24,-25 24,50 0,-25 0,-24 1,24 24,-25-25,26 0,-1 25,-25-25,50 0,-49 1,24-1,0 25,0 0,0-25,1 25,-26 0,0-25,1 25,-1 0,-24 0,24 0,0 0,1 0,24 0,0 0,-24 0,24 0,0 0,0 0,-24 0,24 0,0 0,-25 0,26 0,-1 0,0 0,0 0,0 0,-24 0,24 25,0-25,0 25,1-25,-1 0</inkml:trace>
  <inkml:trace contextRef="#ctx0" brushRef="#br0" timeOffset="480102.0139">11633 8657,'0'0,"-25"25,1-1,-1 1,25 0,0 0,0 0,0-1,0 1,0 0,-25-25,25 25,0 24,0-24,0 0,0 25,0-25,0-1,0 1</inkml:trace>
  <inkml:trace contextRef="#ctx0" brushRef="#br0" timeOffset="485232.5253">10046 8905</inkml:trace>
  <inkml:trace contextRef="#ctx0" brushRef="#br0" timeOffset="486046.1604">10145 8756,'25'0</inkml:trace>
  <inkml:trace contextRef="#ctx0" brushRef="#br0" timeOffset="486662.8479">10542 8632</inkml:trace>
  <inkml:trace contextRef="#ctx0" brushRef="#br0" timeOffset="487180.1127">10418 8483</inkml:trace>
  <inkml:trace contextRef="#ctx0" brushRef="#br0" timeOffset="487745.8185">10914 8582</inkml:trace>
  <inkml:trace contextRef="#ctx0" brushRef="#br0" timeOffset="488529.1818">10492 9153</inkml:trace>
  <inkml:trace contextRef="#ctx0" brushRef="#br0" timeOffset="489311.3408">10839 9128</inkml:trace>
  <inkml:trace contextRef="#ctx0" brushRef="#br0" timeOffset="490011.5215">10616 8905</inkml:trace>
  <inkml:trace contextRef="#ctx0" brushRef="#br0" timeOffset="490831.0516">10988 8930</inkml:trace>
  <inkml:trace contextRef="#ctx0" brushRef="#br0" timeOffset="491397.2495">11236 8756</inkml:trace>
  <inkml:trace contextRef="#ctx0" brushRef="#br0" timeOffset="491891.9655">11212 9426,'0'0,"-25"0</inkml:trace>
  <inkml:trace contextRef="#ctx0" brushRef="#br0" timeOffset="496631.2066">12898 8632</inkml:trace>
  <inkml:trace contextRef="#ctx0" brushRef="#br0" timeOffset="497115.3591">13072 8558</inkml:trace>
  <inkml:trace contextRef="#ctx0" brushRef="#br0" timeOffset="497585.0912">13419 8558</inkml:trace>
  <inkml:trace contextRef="#ctx0" brushRef="#br0" timeOffset="498337.4442">13345 9004</inkml:trace>
  <inkml:trace contextRef="#ctx0" brushRef="#br0" timeOffset="498939.1229">13072 8954</inkml:trace>
  <inkml:trace contextRef="#ctx0" brushRef="#br0" timeOffset="500225.2199">12923 9252</inkml:trace>
  <inkml:trace contextRef="#ctx0" brushRef="#br0" timeOffset="500706.9434">13593 9302</inkml:trace>
  <inkml:trace contextRef="#ctx0" brushRef="#br0" timeOffset="505109.2786">15850 8756</inkml:trace>
  <inkml:trace contextRef="#ctx0" brushRef="#br0" timeOffset="505532.0613">16272 8682</inkml:trace>
  <inkml:trace contextRef="#ctx0" brushRef="#br0" timeOffset="506205.6654">16073 9128</inkml:trace>
  <inkml:trace contextRef="#ctx0" brushRef="#br0" timeOffset="507260.3719">16520 9029</inkml:trace>
  <inkml:trace contextRef="#ctx0" brushRef="#br0" timeOffset="507948.9771">16768 8706,'0'-24</inkml:trace>
  <inkml:trace contextRef="#ctx0" brushRef="#br0" timeOffset="508384.3211">16768 9302</inkml:trace>
  <inkml:trace contextRef="#ctx0" brushRef="#br0" timeOffset="516027.3062">9103 8334,'25'0,"0"0,-25 50,0-25,0 0,0 24,0-24,-25 0,25 0,0-1,-25-24,25 25,0 0,50-25,-25 0,-1 0,1 25,0-25,-25 25,0-1,0 1,0 25,0-25,-25 24,25 1,-25-1,1 26,24-25,0-26,0 26,0-25,0 0,0-1,0 1,24 25,-24-25,0 24,0 1,0-25,0 24,0-24,0 0,0 0,0-1,0 1,-24-25,-1 0,0 0,0 0,0 0,50 50,25-50,-50 49,0-24,25 0,-1-25,-24 25,0 0,25-1</inkml:trace>
  <inkml:trace contextRef="#ctx0" brushRef="#br0" timeOffset="521471.0944">10120 9674,'25'0,"25"0,-26 0,51 0,-1 0,-24 0,24 0,-24 0,-1 0,1 0,-25 0,0 0,24 25,26-1,-1-24,-24 0,-26 25,26 0,-25-25,0 0,0 0,-1 0,51 0,-26 0,1 0,0 0,-26 25,26-25,0 0,-26 0,1 25,25-25,-25 0,24 0,1 0,-1 0,-24 0,0 0,0 0,0 0,-25-25,0 0,0-25,0 1,0-50,0-1,0-48,0 24,-25-25,25 49,-25-48,25 73,-25 1,25-1,-25 26,1 24,24-25,0-24,0 49,0 0,0 1,0-1,0 0,0 0,0 0,0 1,0-1,-25 25,0 0,0 0,0 0,-24 0,24 0,0 0,-24 0,-1 0,0 0,1 0,-26 0,1 25,24-25,-24 24,24-24,50 25,-25-25,-24 0,24 0,0 0,0 0,1 0,-1 0,-25 0,25 0,-24 0,24 0,-25 25,1-25,24 25,-25-25,1 0,-1 25,25-25,-24 0,24 0,0 0,0 0,1 0,-1 0,0 0,0 0,0 0,1 0,-1 24,0-24,25 25,-25-25,0 25,1-25,-1 25,0-25,0 0,0 25,25-1,-25 1,25 0,0 0,0 0,0-1,0 1,0 0,0 25,0-1,0 1,0-25,0-1,0 1,0 25,0-25,0-1,0 1,0 25,0-25,0 24,0 1,0 24,0-49,0 25,0-25,0-1,0 1,0 0,0 0,0 0,0 24,0-24,0 0,0 0,0-1,0 26,0-25,0 0,25-1,0-24,25 0,-25 25,-1-25,1 0,0 25,0-25,0 25,-1-25,1 0,0 0,0 0,0 0,-1 0,1 0,0 0,0 0,0 0,-1 0,1 0,0 0,0 0,-25-25,25 25,-1 0,-24-25,25 25,0 0,25 0,-26 0,1 0,25 0,-25 0,-1 0,1 0,0 0,0 0,0 0,-1 0,1 0,0 0,0 0,0 0,-1 0,1 0,0 0,0 0,0 0,0 0,-1 0,1 0,0 0,0 0</inkml:trace>
  <inkml:trace contextRef="#ctx0" brushRef="#br0" timeOffset="525355.1028">12353 8186,'0'24,"0"26,0-25,0 24,0 1,0 0,0 24,0-24,0-1,0-24,0 0,0 24,0-24,0 25,0 24,0-24,0 24,0-24,0 0,0-26,0 26,24-50,-24 25,0 49,0-24,0-1,0 1,0 0,0-1,0 1,0 24,0-49,25 0,0-25,0 25,0-1,-1-24,26 25,24 0,1-25,-1 25,1 0,-1-25,-24 0,-1 0,26 0,-51 0,26 0,24 0,-24 0,25 0,-26 0,-24 0,0 0,24 0,-24 0,0 0,0 0,24 0,-24 0,0 0,25 0,-26-25,1 25,25 0,24-25,-24 25,-1-25,-24 0,50 1,-26 24,1-25,-1 0,1 0,-25 0,0 1,24 24,-49-25,25 25,-25-25,0 0,0 0,25 1,-25-1,25-50,-25 51,25-51,-25 26,0-26,0 26,0-26,24 50,-24-24,0 24,0-25,0 1,0-1,0 25,0 0,0-49,0 24,0 26,0-1,0-25,0 25,0 1,0-1,-24 25,24-25,-25 25,25-25,-25 25,0 0,0 0,0 0,1 0,-1 0,-25-25,-24 1,-50-1,49 25,-24-25,25 25,-25 0,24 0,1-25,-1 25,26-25,-26 25,26 0,-1 0,0 0,-24 0,24 0,26 0,-26 0,25 0,-49 0,49 0,-25 0,26 0,-26 0,25 0,-24 0,24 0,0 0,0 0,0 0,1 0,-1 0,0 0,0 0,0 0,-24 0,24 0,0 0,25 25,0 25,0-25,0 24,0-24,0 25,0-26,0 26</inkml:trace>
  <inkml:trace contextRef="#ctx0" brushRef="#br0" timeOffset="528521.8096">15329 8508,'0'74,"0"1,0-26,0 26,0-1,0 1,0-26,0 1,0-25,0 24,0-24,0 0,0 0,0 0,0 24,25-24,0-25,-25 25,24-25,1 0,0 25,25-1,-1 1,1-25,24 25,1 0,-1 0,1-25,24 24,-50 1,1-25,-25 25,0-25,-1 0,1 0,0 0,0 0,0 0,-1 0,1 0,0 0,25 0,24 0,50 0,74 0,1 0,-25 0,-1 0,-74 0,-49 25,0-25,-26 0,1 0,25 0,-25-50,-1 1,-24-51,0 26,0 0,0-1,0 26,0-1,0 0,0 25,0-24,-24 24,24 0,0-24,-25 24,25-25,-25 1,0-26,25 50,-25-24,1-26,24 26,0-1,0 25,0-24,0 24,0 0,0 0,0 1,0-1,0 0,-25 0,25 0,-25 1,25-1,-25 25,-24 0,49-25,-50 25,0 0,-24 0,0 0,-1 0,1 0,-1 0,1 25,-1-25,-49 49,50-24,0 0,-1 0,1 0,24-25,1 24,-1-24,0 25,1-25,-1 0,25 0,1 25,-26-25,25 25,0-25,-24 0,24 25,0-1,-24-24,24 25,0-25,-25 25,1-25,24 25,0-25,25 25,-25-1,0 1,25 25</inkml:trace>
  <inkml:trace contextRef="#ctx0" brushRef="#br0" timeOffset="536779.945">10765 7392,'-25'0,"25"-25,25 25,0 25,-25 0,25-25,-1 0,1 0,0 0,0 0,0 0,-1-25,1 0,0-25,0 26,0-26,0 50,-25-25,49-24,-49 24,25 25,-25-25,25 25,-25-25,25 0,-1 1,1-1,0 0,-25 0,25 25,-25-25,25 25,-25-24,24 24,-24-25,0 0,25 25,-25-25,25 25</inkml:trace>
  <inkml:trace contextRef="#ctx0" brushRef="#br0" timeOffset="546627.2932">10839 14635,'50'0,"-25"0,24 0,1 0,0-25,49 0,50-24,24 24,75 0,-49 25,-50 0,24 0,-98 0,-26 0,1 0,-25 0,24 0,-24 0,50 0,-1 0,0 0,-24 0,24 0,-24 0,0 0,-26 0,1 0,25 0,-1 0,-24 0,25 0,-1 0,1 0,-25 0,25 0,-26 0,1 0,0 0,0 0,0 0,-1 0,51 0,-50 0,-1 0,26 25,0-25,-1 0,-24 0,0 0,24 0,1 0,-25 0,0 0,24 0,-24 0,25 0,-26 0,26 0,0 0,-26 0,26 0,-25 0,49 25,-24-25,0 24,-1-24,1 0,-1 0,26 0,-50 0,-1 0,1 0,0 0,0 0</inkml:trace>
  <inkml:trace contextRef="#ctx0" brushRef="#br0" timeOffset="555738.5987">12080 12750,'0'-25,"24"25,1 0,25 25</inkml:trace>
  <inkml:trace contextRef="#ctx0" brushRef="#br0" timeOffset="556110.3856">12576 12824,'49'0,"-24"-25,25 25,-1-25,-24 25,0 0,0 0,24 0</inkml:trace>
  <inkml:trace contextRef="#ctx0" brushRef="#br0" timeOffset="556851.962">13394 12799,'25'0,"0"0,0 0,0 0,24 0,1 0,-1 0</inkml:trace>
  <inkml:trace contextRef="#ctx0" brushRef="#br0" timeOffset="558470.485">14064 12725,'25'0,"0"0,-1 0,1 0,25 0,-1 0,-24 0,0 0,0 0</inkml:trace>
  <inkml:trace contextRef="#ctx0" brushRef="#br0" timeOffset="563551.3728">13196 12303,'0'0,"-25"0,25 25,0 0,0 0,0 49,0-24,0-1,0 1,0-25,0 24,0-24,0 0,0 0,0-1,25 1,-25 0,0 0,0 0,0-1,0 1,0 0,0 0,0 0,25-25,-25 24,24-24,-24 25,25-25,0 0,0 0,0 0,0 0,-1 0,1 0,0 0,0 0,0 0,-1 0,26 25,-25-25,24 0,1 0,-25 0,24 0,1 0,-25 0,0 0,-1 0,26 0,0 0,-26-25,26 25,-25 0,0-25,-1 25,26 0,-25 0,0 0,-1 0,1 0,25 0,-25 0,-1 0,1 0,0 0,0 0,0 0,0 0,-25-24,24 24,-24-25,25 25,0 0,-25-25,25 25,-25-25,25-24,-25 24,0 0,0-25,0 26,0-26,0 25,0-24,0 24,0 0,0 0,0-24,0 24,0 0,0 0,0 0,0 1,0-1,0 0,0 0,-25 0,25 1,-25 24,0-25,-24-25,24 25,0 25,-50 0,51 0,-1 0,0-25,-25 25,26 0,-1 0,-25-24,25 24,1 0,-26 0,25 0,0 0,1 0,-26 0,25 0,0 0,1 0,-1 0,0 0,-25 0,26 0,-1 0,0 0,0 0,0 0,1 0,-1 0,0 0,0 0,0 0,1 24,-1-24,-25 25,25-25,1 0,24 25,-25-25,0 0,25 25,-25-25,0 0,25 25,-25-25,1 25,-1-25,0 0,25 24,-25 1,0-25,25 25</inkml:trace>
  <inkml:trace contextRef="#ctx0" brushRef="#br0" timeOffset="564650.0385">13692 12278,'-25'0,"0"0,1 25,-1-25,25 25,-25 0,25 0,0-1,0 1,0 0</inkml:trace>
  <inkml:trace contextRef="#ctx0" brushRef="#br0" timeOffset="565663.4235">13915 12328,'0'0,"25"0,0 0,0 0,-1 0,1 0,0 0,0 0,0 0,-25 25,24-25,-24 25,0-1,0 1,25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51:56.028"/>
    </inkml:context>
    <inkml:brush xml:id="br0">
      <inkml:brushProperty name="width" value="0.05292" units="cm"/>
      <inkml:brushProperty name="height" value="0.05292" units="cm"/>
      <inkml:brushProperty name="color" value="#FF0000"/>
    </inkml:brush>
  </inkml:definitions>
  <inkml:trace contextRef="#ctx0" brushRef="#br0">25573 5705,'0'50,"0"-1,0 1,0 0,0-1,0 26,0-1,25-24,0-1,-25-24,0 0,0 0,0-1</inkml:trace>
  <inkml:trace contextRef="#ctx0" brushRef="#br0" timeOffset="819.4111">25375 5606,'74'0,"1"0,24 0,-25 0,-24 0,-1 0,1 49,0-24,-50 25,24-1,1 1,-25 0,0 24,-25 1,1 24,-1-25,0 1,-25-26,26-24,-1 25,-50-26,51 1,-26 0,0-25,26 25,-1 0,-25-25,25 24,1 1,-26-25,25 25,0-25,1 0</inkml:trace>
  <inkml:trace contextRef="#ctx0" brushRef="#br0" timeOffset="2749.575">26020 6077,'0'25,"0"25,0-1,0 1,0-25,0-1,0 1,24-25,1 0,0 0,0 0,0 0,0 0,-1 0,-24-25,0 1,0-1,0 0,0 0,0 0,-24 25,24-24,-25 24,0 0,0 0,25-25,0 0,0 0,25 25,0 0,24 0,-24 0,0 0,0 0,0 0,-1 0,-24 25,0 0,25-25,-25-25,0-25,0 26,0-1,0 0,25 25,0 0,0 0,-1 0,26 0,-25 25,-25 0,0-50,0 0,0 0,25 25,-1 0,1 0,25 0,-25 0,-1 0,1 0,-25 25,25-25,-25 25,25-25,-25 25</inkml:trace>
  <inkml:trace contextRef="#ctx0" brushRef="#br0" timeOffset="4864.4932">26913 5829,'0'-25,"-25"25,25 25,0 0,0 0,0 0,0 24,0-24,0 0,0 0,25-25,-25 24,24-24,1 0,-25-24,0-1,0 0,0-49,0 49,0 0,0 50,25-25,0 25,0-1,-1 1,1-25,-25-25,0 1,0-1,0 0,0-25,0 25,0 1,0-1,25 25,0 0,24 0,-49 49,50-49,-50 50,25-50,0 25,-25-50,0 0,0 0,0-24,0 24,0 0,0 0,25 25,-1 0,1 0,0 0,0 0,0 0,-1 0,1 25,-25 0,25-25,-25-25,0 0,0-24,0 24,50 25,-50 25,24-25,-24 25,25-25,-25 24,25-24</inkml:trace>
  <inkml:trace contextRef="#ctx0" brushRef="#br0" timeOffset="5308.3575">27012 5606,'-25'0</inkml:trace>
  <inkml:trace contextRef="#ctx0" brushRef="#br0" timeOffset="7605.1218">28153 5259,'25'0,"-1"0,1 0,25-50,-25 25,-1 0,-24 1,25-1,-25 0,0 0,-25 25,-24 0,24 0,0 0,0 0,1 50,24-25,-25 24,25 1,0-1,0 1,0 0,0-1,25-49,-1 0,1 0,25 0,-25 0,49 0,-49 0,0 0,0 0,-1-25,-24 1,0-1,0 0,0-49,0 24,0 0,0 26,0-1,50 25,-50 25,50-1,-26 1,1-25,-25 25,25 0,0-25,0 25,-25-50,0-25,0 25,-25 1,25-26,-25 25,25 0,0 1,-25 24,25 49,-25 1,25-1,0 1,0-25,-24 24,-1-49</inkml:trace>
  <inkml:trace contextRef="#ctx0" brushRef="#br0" timeOffset="8885.668">28723 5060,'25'25,"0"25,-25-1,0 1,0-25,25-1,-25 1,0 0,25 0,-25 0,24 49,1-49,0 24,0 1,-25-25,25-25,-25-25,0-49,0-26,0 26,0 24,-25 26,25-1,0 0,0 0,0 0,-25 25,0 0,25-24,-25 24,1-25,24 0,-25 0</inkml:trace>
  <inkml:trace contextRef="#ctx0" brushRef="#br0" timeOffset="9736.3632">28723 5011,'0'0,"0"-25,0 0,25 0,0 25,0 0,0 0,24 0,1 0,-25 0,-1 0,-24 25,0 0,0 0,0-1,0 26,-24-25,24 0,-25-1,0-24,25 25,-25-25,0 25,1-25</inkml:trace>
  <inkml:trace contextRef="#ctx0" brushRef="#br0" timeOffset="12464.2435">29269 4936,'0'-25,"0"1,25 24,-25 24,0 1,0 0,0 25,-25 24,25-24,0-1,0-24,25-25,0 0,-1-25,1-24,0 24,0-25,-25 25,0 1,0-1,0 0,0 0,0 0,-25 25,0 0,0 0,1 0,-1 0,0-24,25-1,0 0,25 0,0-74,24-25,1 25,-1-1,-49 51,0 98,0 51,0-26,0 25,0-24,0-26,0-24,25 0,0 0,0-25,25 0,-1 0,1 0,-25 0,24 0,-24 0,25 0,-26 0,-24-25,0-25,0 25,0 1,0-1,0 0,-24 0,-1 25,0 0,0 0,25 25,0 0,-25 0,25 24,0 1,0-25,0 0,0-1,25-48,-25-1,0 0,0 0,25 25,-25-25,25 25,0 25,-1 0,1-25,-25 25,25-25,0 0,0-25,-25 0,0-49,0 49,0 0,0 0,0 0,0 1,0-1,0 50,24-1,1-24,0 25,0-25,0 25,-1-25,1 0,0 25,-25 0,0-1,0 1,25-25,-25-25,25 1,-1-1,-24 0,25 25,-25-50</inkml:trace>
  <inkml:trace contextRef="#ctx0" brushRef="#br0" timeOffset="15540.5904">30534 4316,'-25'0,"0"25,1 0,24-1,0 1,-25 0,0 25,25-26,0 1,0 0,0 25,25-26,0-24,-1-24,-24-26,25 0,-25 1,0-1,0 25,0 1,25 24,25 0,-50 24,24-24,-24 25,25-25,-25 25,25-25,0 0,-25-50,25-24,-25 0,25-1,-25 26,0-1,0 0,0 1,-25 49,25-25,-25 25,25 25,0 24,0 26,0-1,0 25,0-24,25-1,0-49,-25 0,24-25,-24 25,50-1,-25-24,0 0,-1 0,1 0,0 0,0 0,-25-24,25 24,-25-25,0-50,0 26,0-1,0 1,0 24,0 0,0 75,0-26,24 1,1 0,-25 0,25 0,0-75,-25 0,0 26,25 73,-25-24,24 0,1-25,0-25,-25 0,0 0,0 1,0-1,0 0,0 0,0 0</inkml:trace>
  <inkml:trace contextRef="#ctx0" brushRef="#br0" timeOffset="17751.0941">31179 4217,'0'25,"0"-1,0 1,0 0,0 0,0 0,25-25,24 0,-24 0,50 0,-51 0,1 0,0 0,-25-25,0 0,0-25,0 26,0-1,0 0,0 0,0 0,-25 25,0-24,1 24,-1 0,25-25,-25 25,25-25,-25 25,0 0,1 25,-1 0,25-1,0 1,0 0,0-50,25-49,49 24,-24-74,24 50,-49 24,24 25,-24 25,0 0,0 25,0 25,24 24,-24-24,0 24,-25 1,25-26,-25 26,0-51,0 1,0-74,0 24,0-50,0 1,0 24,0 1,0-1,24 1,-24 24,25 25,-25-25,25 25,0 0,0 0,24 0,-24 0,0 0,0 0,0 25,-25 0,24-25,1 24,0-24,-25 25,0 0,0 0,0 0</inkml:trace>
  <inkml:trace contextRef="#ctx0" brushRef="#br0" timeOffset="18182.4099">31030 3621</inkml:trace>
  <inkml:trace contextRef="#ctx0" brushRef="#br0" timeOffset="18903.7164">30608 3994,'0'0,"0"24,0 1,0 0,0 0,25-25,0 0,0 0,0 0,0 0,-1 0,1 0</inkml:trace>
  <inkml:trace contextRef="#ctx0" brushRef="#br0" timeOffset="24896.1789">27434 8210,'-25'0,"0"75,25 24,-25 75,-24-1,24-74,25-24,0-26,0-24,0 0,0 0,25-25,24 25,26 0,-26-1,26 1,-1-25,25 0,50 0,-25 0,0 0,50 0,-1 0,1-25,0 1,-50-1,-50 0,25 0,-49-25,-1 26,1-26,-25 25,-25 0,0 1,0-26,0-24,-25 24,25-24,-50-1,-24-24,24 25,-49-26,25 51,-25-26,-50 26,50-1,-50 0,0 26,25-1,25 25,24 0,1 0,24 0,25 0,1 0,-1 0,-25 0,-24 49,-1 51,1-51,24 1,26 0,-1-26</inkml:trace>
  <inkml:trace contextRef="#ctx0" brushRef="#br0" timeOffset="26722.4558">27682 9674,'-25'0,"0"25,-25 74,-24 25,24 25,-49 49,50-74,24 25,0-50,0-24,25-1,0 0,0-49,0 0,0 25,50-50,-50 24,49 1,1 0,24 0,26-25,24 0,-25 0,0 0,50 0,-50 0,0 0,0 0,1 0,49 0,-50-25,74-25,-24-24,-50 24,-24 1,-26 24,-24 0,25 0,-25-24,24 49,-49-50,50 25,-50 1,0-51,25 50,-25 1,0-26,0-24,-25-1,-25 1,25 24,-49-24,49-1,-24 26,-1 24,25-50,-24 75,24-24,0 24,-49-25,24 25,-24 0,24-25,-24 0,24 0,0 25,1 0,-1 0,1 0,-1 0,0 0,1 0,-26 0,50 0,1 0,-1 0,-50 0,51 50,-26-50,-24 50,49-50,0 0,-25 24,26 1,-26 0,25-25,-49 25,24 0,25-25,-24 24,24-24,0 25</inkml:trace>
  <inkml:trace contextRef="#ctx0" brushRef="#br0" timeOffset="28690.5245">28153 11708,'0'0,"-50"-25,25 25,1 0,-26 0,0 0,1 0,-1 25,25 0,-24 24,24-24,-25 49,26-49,-1 50,0-1,-25 50,50-49,0-1,0 0,0-24,0 0,0-26,0 51,25-50,0-1,0 26,0-25,-1 24,1-49,0 50,25-50,-26 25,1 0,50-1,24 26,0 0,25-26,-25 1,1-25,-26 0,25 0,-24 0,24-25,-25-24,-24 24,24-25,1 26,-26 24,1-50,-25 50,49-25,-49-24,0 24,24 0,-24-49,0 24,0 0,-25 1,0-1,0 1,0-26,0 26,-50-26,25 25,-24-24,24 24,0 1,0-1,-24 1,-1-26,25 50,-49-24,49 24,-25 0,-24 0,24 25,26 0,-1 0,-50-24,26 24,-1 0,1 0,-26 0,26 0,-1 0,0 0,1 24,49 1,0 0</inkml:trace>
  <inkml:trace contextRef="#ctx0" brushRef="#br0" timeOffset="31019.3624">27979 13494,'0'-25,"-25"25,-24 25,-1 24,-24-24,-1 25,51-1,-51 1,75 0,-49 24,24-24,25-1,0-24,0 25,0 24,0-24,0-1,0 1,49 24,-24-24,0-25,0 0,24 24,-24-24,25-25,24 50,50-50,-25 49,1-24,24-25,-75 0,26 0,-26 0,26 0,24-25,25-49,-25 24,25 1,-74 49,-25-25,24-25,-49 25,0 0,25-24,-25-1,0 25,0-24,0-26,-50 1,26 24,-26 1,0-26,-24 51,49-26,-49 0,24 26,1-26,-1 25,0 0,1 1,24 24,0-25,0 25,-24-25,-1 25,0 0,1 0,-1 0,1 0,-1-25,25 25,0 0,1 0,-1 0,-25 0,25 0,1 0,-1 0,25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55:57.683"/>
    </inkml:context>
    <inkml:brush xml:id="br0">
      <inkml:brushProperty name="width" value="0.05292" units="cm"/>
      <inkml:brushProperty name="height" value="0.05292" units="cm"/>
      <inkml:brushProperty name="color" value="#FF0000"/>
    </inkml:brush>
  </inkml:definitions>
  <inkml:trace contextRef="#ctx0" brushRef="#br0">15850 8161,'0'0,"-74"-25,24 25,0 0,1-25,-26 25,1 0,24 0,-24 0,-1 0,26 0,-1 0,1 0,-26 0,26 25,-26 0,26 0,-1-1,25 26,-24-50,24 50,0-26,0 1,25 50,0-51,-25 26,25 0,-24-1,24 1,0-1,0 1,0 0,0-1,0-24,0 25,24-26,-24 26,50 0,-25-25,24-1,1 1,-25 25,49-25,-24-1,-1 1,26-25,-26 25,26-25,-1 0,1 0,-1 25,0-25,26 25,-26-25,25 0,-49 24,24-24,1 0,-26 0,1 0,0 0,24 0,-24 0,24 0,0 0,-24 0,24 0,26-24,-26-1,0-25,-24 25,25-24,-51 24,26-25,24 26,-49-26,0 50,0-25,0 0,-1 25,1-25,0 1,0-1,0 0,24-25,-24 26,-25-1,50-25,-50 25,0 1,0-1,0 0,0 0,-50-24,0-1,-24-49,0 49,-26-74,1 50,0-1,24 26,26 24,-1-25,1 25,-26 25,26-24,-1 24,25 0,0 0,-24 0,24 0,-25 0,1 0,-1 0,-24 0,24 0,25 0,-24 0,-1 24,1 1,-1-25,0 50,-24-25,49 0,0-1,1-24,24 25,-25-25,25 25</inkml:trace>
  <inkml:trace contextRef="#ctx0" brushRef="#br0" timeOffset="2861.3012">16148 9575,'-25'0,"0"0,-25 0,1-25,24 25,-25 0,1 0,-26 0,1 0,0 0,-51 0,26 25,0-25,-25 24,25 1,49 0,-49 0,25 0,-1-1,26 1,24-25,-25 25,25 0,1 24,-26-24,25 25,25-25,-25-1,1 26,24-25,-50 0,50 24,0 1,0-25,0 0,-25-1,25 1,0 0,0 0,0 0,50 24,24 26,-24-26,24 1,1-1,-1 1,-24-50,-1 50,26-50,-1 24,-24-24,24 0,-24 0,24 0,0 0,-24 0,0 0,-1 0,1 0,24 0,-49 0,0 0,25 0,-1 0,1 0,-1 0,1 0,0 0,-26 0,51 0,-26-24,-24 24,50-25,-26 0,26 0,-1 0,0 25,1 0,-1-24,1 24,-1-25,25 0,-49 0,24 25,-24-49,-25 49,0-50,-1 50,-24-25,25 0,-25 1,25-1,-25 0,0-25,0 1,0-26,0 1,0-1,-25 26,25-1,-25 1,1-1,-26 0,25 50,0-24,1-1,-51 0,50 25,-24-25,24 25,-25-25,1 25,24 0,-25 0,1 0,-26 0,26 0,-1 0,25 0,-24 0,-1 0,0 0,26 0,-1 0,-25 0,25 0</inkml:trace>
  <inkml:trace contextRef="#ctx0" brushRef="#br0" timeOffset="12467.1888">2654 5184,'-25'0,"0"0,1 25,24 0,0 0,-25-1,-25 26,50 24,0-24,-25-50,25 25,25-25,25 0,-25 0,-1-25,1 0,0 0,0-24,-25-1,25 1,-25-1,0 25,0-24,0 24,0-25,0 25,0-24,0 74,0 24,-25 26,25 98,0-49,0 0,0-25,0-74,0 25,0-25,0-1,25 1,-1-25,26-25,-50 1</inkml:trace>
  <inkml:trace contextRef="#ctx0" brushRef="#br0" timeOffset="14954.8955">2679 5110,'-25'0,"0"0,0 0,1 0,24-25,0 0,0 0,0 1,0 98,0 0,0 75,-25-50,25-24,-25-1,25 1,0-26,0-24,0-50,0 0,0 1,0-51,0 26,0-26,0 26,0-26,25 26,-25-1,0 0,0 26,0-1,0 0,0 0,25 0,-25 1,24-1,1 0,-25 0,25 25,25 0,-1 0,1 50,-1-1,-24 1,50 24,-75 1,49 24,-24 0,0-24,-25-26,0 1,0 24,0-49,0 0,0 24,-25 1,0-25,1 0,-1-25,0 25,-25-25,1 0,-1 0,25 0,-49 24,24-24,-24 0,24 0,1 0,24 0,0 0,0 0,0 0,25-24,0-1,0 0</inkml:trace>
  <inkml:trace contextRef="#ctx0" brushRef="#br0" timeOffset="18393.1488">1166 6921,'-25'24,"25"1,0 0,0 0,0 0,-25-1,25 26,0 0,0 24,0-24,0 24,0-24,0-1,0 1,0-1,0 1,0-25,25-25,25 0,-1 0,1 0,-1-25,1 25,0-25,-1 25,26-25,-1 25,-24 0,24 0,-24 0,-1 0,-24 0,25 0,-25 0,-1 0,1 0,0 0,0 0,0 0,24 0,1 0,-25 0,-1 0,26 0,-25 0,0 0,-1 0,-24-49,0 24,0-49,0-1,0 1,0-1,0 1,0 0,0 24,0 25,0-24,0-1,0 25,0-25,0 26,0-1,0 0,-24 25,-1 0,0 0,-49 0,24 0,0 0,1 0,-1 0,-24 0,49 0,-49 0,49 0,0 0,-25 0,25 0,1 25,-1-25,-50 25,51-25,-26 0,25 0,0 0,1 0,-1 0,25 24,-25-24,0 0,0 0,1 0,-1 0,0 25,0-25,0 25,1-25,-1 0,0 0,25 25,0 0,0 0,0-1</inkml:trace>
  <inkml:trace contextRef="#ctx0" brushRef="#br0" timeOffset="20813.0707">2530 6672,'0'25,"0"0,0 0,0 24,0-24,25 75,-25-51,0 26,0-26,0 26,0-26,0 1,0-25,0-1,25 1,-25 0,0 0,0 0,0-1,0 1,24-25,26 0,-25 0,24 25,-24-25,0 25,49-25,-49 0,0 25,25-25,-50 24,25-24,24 0,-24 0,0 0,0 0,24 0,1 0,-25 0,-1 0,26 0,0 0,-26 0,1 0,25 0,24 0,-24 0,-1 0,-24 0,25 0,-1 0,1 0,0 0,-26 0,1 0,25-24,-25 24,24-25,-49 0,0 0,0-24,0 24,0-25,0 1,0-1,0-24,0 24,0-24,0-1,0 26,0 24,0 0,0-25,-25 25,25 1,0-1,-24 0,-1 25,25-25,-25 25,0 0,0-25,-24 1,-1 24,1-25,-1 25,0 0,-24 0,0 0,-1 0,-24 0,49 0,-24 0,24 0,1 0,-1 0,1 0,24 0,0 0,0 0,0 25,0-25,1 0,-1 0</inkml:trace>
  <inkml:trace contextRef="#ctx0" brushRef="#br0" timeOffset="23059.1634">4192 6747,'0'25,"0"-1,0 1,0 25,0-25,0 24,0 26,0 24,0-25,0 1,0-50,0-1,0 1,0 0,0 0,25-25,0 0,-1 0,26 0,0 0,-1 0,1 0,-1 0,1 0,24 0,1 0,-1 0,1 0,-1 0,0 0,-24 0,0 0,-1 0,-24 0,25 0,-1 0,-24 0,25 0,-25 0,-1 0,1 0,0 0,0 0,0 0,-25-25,24 25,1 0,-25-25,0 0,25 1,-25-1,0 0,0 0,25 0,-25 1,0-26,0 25,25-49,-25 24,0 1,0-1,0 0,0-24,0 49,0 0,0 0,0 1,0-1,0 0,-25 0,0 0,0 25,-24-24,24 24,-25 0,1-25,-1 0,-74 25,49 0,1 0,0 0,24 0,-24 0,24 0,0 0,1 0,24 0,-49 0,49 0,0 0,-25 0,26 0,-1 25,0-25,0 25,0-25,25 24,-49 1,24-25,0 25,-24 0,24 0,0-1,0-24,25 25,-25-25</inkml:trace>
  <inkml:trace contextRef="#ctx0" brushRef="#br0" timeOffset="24096.3659">1439 7615,'-25'0,"25"25,-25 0,0 49,-24 25,-1 50,-24 0,-1 25,1-1,24-74,1 25,24-49,25-50,-25-1,25 1</inkml:trace>
  <inkml:trace contextRef="#ctx0" brushRef="#br0" timeOffset="24952.4997">1587 7590,'0'0,"0"25,0 0,0 0,0 24,50 50,-25-24,24-26,-24 26,50 24,-1-24,-24 24,24-25,-49 1,49-1,-24 0,-25 1,24-1,-24 25,0 1,0-26,0 50,-1-49,-24-26,0-24,0 0</inkml:trace>
  <inkml:trace contextRef="#ctx0" brushRef="#br0" timeOffset="26992.6474">645 9203,'0'24,"0"1,0 50,0-51,0 1,0 0,0 49,0-49,0 25,0-25,0-1,0 1,0 0,0 0,0 0,25-25,-25 24,0 1,25-25,-1 0,1 0,0 0,0 0,49 0,1 0,24 0,50-25,-50 25,-25 0,1 0,-26 0,1 0,-1 0,1 0,-25 0,0 0,-1 0,1 0,0 0,0-24,0 24,-25-25,0 0,25 0,-25-24,0-26,0-49,0 0,0 50,0 24,0 1,0 24,0 0,0 0,-25 25,0 0,0 0,-49 0,24 0,-49 0,24 0,-24 0,0 0,25 0,-1 0,1 0,24 0,25 25,-24-25,24 25,0-25,-24 0,24 25,0-25,0 0</inkml:trace>
  <inkml:trace contextRef="#ctx0" brushRef="#br0" timeOffset="29064.6161">2133 9277,'0'50,"0"24,0 25,0-24,0-1,0 0,0-24,0-25,0 0,25-25,25 0,-1 0,-24 0,0 0,0 0,49 0,-24 0,-1 0,1 0,-1 0,1 0,0 0,-26 0,1 0,0 0,0 0,0 0,-1 0,1 0,0-25,0 25,0 0,0-25,-1 25,1 0,0 0,-25-25,25 25,-25-25,0 1,0-1,25 0,-25 0,24-24,1-1,-25 25,25-24,-25 24,0 0,0 0,25 25,-25-25,0-24,0 24,0 0,0-24,0 24,0 0,0 0,-25 0,-49 25,24 0,0-24,-24-26,-25 25,-1 25,26-25,24 25,1 0,-1 0,1 0,-1 0,0 0,26 0,-1 0,0 0,0 0,0 0,1 0,24 25,0 0,0 0,0 0,0-1,-25 1,25 0,0 0,0 0,0 24,0-24,0 25,0-26,0 1,0 0</inkml:trace>
  <inkml:trace contextRef="#ctx0" brushRef="#br0" timeOffset="32413.6042">2580 8161,'-50'0,"0"0,-24-25,-50-74,0-1,25-24,0 50,49 0,50 49,-25-25,0 25</inkml:trace>
  <inkml:trace contextRef="#ctx0" brushRef="#br0" timeOffset="36471.379">1067 6548,'0'-24,"0"-1,0 0,0 0,0-24,0-1,24 25,-24 0,25-24,0 24,-25 0,25 25,-25-25,25 25,-1 0,26 0,-25-24,0 24,24 0,-24-25,0 25,0 0,24 0,-24 0,25 0,-1 0,1 0,-1 0,-24 25,0-25,0 24,0-24,0 25,-25 0,24-25,1 0,0 25,25 0,-26-1,26-24,0 50,-1-25,1-25,-1 25,1-1,-25-24,0 0,24 25,-24 0,25-25,-1 0,-24 0,25 0,-1 0,26 0,-51 0,26 0,-25 0,24 0,-24-25,0 25,25-25,-25 1,-1-1,1 0,25 0,-25 0,-1-24,26 24,-25-25,0 26,-25-1,24 0,1 0,0-24,0-1,0 0,-25 1,0-1,24 25,1 0,-25-24,25 24,0-25,-25 26,25 24,-25-50,24 50,1-25,0 25,-25-25,25 25,0 0,-1 0,1 0,0 0,0 0,24 0,-24 0,50 0,-51 0,1 0,0 0,0 25,0-25,24 0,-24 25,-25 0,50-25,-25 0,-1 25,1-25,0 0,0 0,-25 24,25-24,-25 25,49-25,26 25,-1 25,0-50,50 74,-24-24,48 24,-48 25,-26-74,-49 25,0-50</inkml:trace>
  <inkml:trace contextRef="#ctx0" brushRef="#br0" timeOffset="39055.5942">595 8905,'0'-25,"0"0,0 0,0 1,25 24,-25-25,25 25,0 0,0-25,-1 25,1 0,0 0,0 0,0 0,-1 0,26 0,-25 25,0-25,24 25,-24-1,0-24,-25 25,25-25,-1 0,1 25,0-25,-25 25,50-25,-50 25,24-25,1 24,0-24,0 0,24 25,1-25,-25 0,24 0,-24 0,25 0,-25 0,24 0,-24-49,25 49,-1-50,1 25,-25 0,24 1,-24-26,25 50,-50-25,25 0,-1 1,1 24,0 0,0 0,0 0,24 0,-24 0,0 0,0 0,-1 0,1 0,0 0,0 0,0 0,-1 0</inkml:trace>
  <inkml:trace contextRef="#ctx0" brushRef="#br0" timeOffset="46558.0783">5482 5259,'99'0,"-25"0,26 0,-26 0,-24 24,-26 1,1 0,-25 0,0 24,0 1,0 24,0 1,0-1,0-24,0 49,0-49,0 49,0-49,0-1,0 1,25-25,25-1,-1-24,26 0,-26 25,-24-25,0 25,-25 0,0 24,0 26,0 49,-50 49,1 76,-51-26,26 50,24-1,1 26,-1-50,25-74,1-50,24-50,0-24,-25-1,0-49,25 50,-25-25,-24-25,24 49,0 1,-49 49,-26 100,-98-1,-25 50,-50 99,-50 75,75-174,25-25,25-74,-26-25,26-74,74-50,-25 0,25 0,25 0,24 0,26 0,24-25,0 0,25-24</inkml:trace>
  <inkml:trace contextRef="#ctx0" brushRef="#br0" timeOffset="48752.6769">595 13246,'-25'0,"1"25,24 49,-25 75,25-25,0 49,0-24,0 0,25-50,-25-24,24-26,1-49,-25-25,0-24,0 24,0-49,0-26,0 1</inkml:trace>
  <inkml:trace contextRef="#ctx0" brushRef="#br0" timeOffset="49827.0889">595 13196,'0'25,"50"49,-25 1,24-1,1 25,-25-49,24 0,-49-26,25 1,0-25,-25-25,0-24,25-26,-25-24,25 0,-1-25,1 49,-25 1,25 24,-25 26,25-1,-25 50,0-1,0 51,0-1,0 1,0 49,25-25,-1 25,1-25,0-24,-25-26,25 1,-25 24,0-24,0-25,0-1,0 1,25-25</inkml:trace>
  <inkml:trace contextRef="#ctx0" brushRef="#br0" timeOffset="50405.5914">1290 13618,'0'25,"0"24,0-24,25 0,-1 24,-24-24,25 0,-25 25,25-26,-25 1,0 0,25-25</inkml:trace>
  <inkml:trace contextRef="#ctx0" brushRef="#br0" timeOffset="50995.3825">1439 13568,'24'0,"1"0,25 25,-1 25,1-26,-25 1,24 0,-24 0,0 0,0-25,-25 24,25-24,0 25</inkml:trace>
  <inkml:trace contextRef="#ctx0" brushRef="#br0" timeOffset="51527.122">1637 13370,'0'25,"0"-1,0 26,0 24,-25 26,25-1,0-25,0 1,0-26,0-24,0 0,-25-25</inkml:trace>
  <inkml:trace contextRef="#ctx0" brushRef="#br0" timeOffset="51938.6573">1339 13395</inkml:trace>
  <inkml:trace contextRef="#ctx0" brushRef="#br0" timeOffset="54754.5358">1811 13196,'0'50,"0"-1,0-24,0 25,0-1,0 51,0-26,25 0,-25 1,49-26,-49-24,50 0,-25-25,-25-25,24 0,1-49,-25 24,0 1,0-26,0 1,0 24,0-24,0 49,0-24,0 98,50-49,-25 50,24-1,-24 1,25 0,-1-1,-24-24,0 0,-25-50,0-49,-25 24,25 0,-25-24,25 49,0 0,-25 1,25 48,25 1,0-25,0 50,0-25,-25-1,24 1,1-25,0 0,0 0,0-49,-25-1,0 25,0-24,0-1,0 0,0 1,-25 49,0 0,0 0,0 0,25 24,0 1,0 0,0 0,25 25,0-50,25 49,-1-24,1 0,-25 0,-25-1,24 1,-24 0,0 0,0 0,25-25,25 0,-25 0,-1 0,26-25,-50-25,50 25,-26 1,-24-26,25 25,-25 0,0 1,0-1,0 0,0 0,0 0,-25 25,1 0,-1-25,0 25,0 0,0 0,25 25,0 0,0 0,-24 25,24-26,0 1,24 0,1-25,0 25,25 0,-26-25,26 24,0-24,-1 0,1 0,-25 0,0 0,-1 0,1 0,0 0,0-49,-25 24,25-25,-25 1,0-1,0 0,0 26</inkml:trace>
  <inkml:trace contextRef="#ctx0" brushRef="#br0" timeOffset="55752.791">1836 13295,'49'0,"26"0,-1-49</inkml:trace>
  <inkml:trace contextRef="#ctx0" brushRef="#br0" timeOffset="58873.6103">3547 12551,'0'0,"25"50,0-1,49 51,-24 24,-26-25,1 25,25-50,-25-24,-25 0,0-125,-25 1,-50-125,26 26,-26 49,26-25,-1 25,50 99,-25 0,25 0,0 50,25 0,50 0,-1 0,-24 24,-1-24,1-25,-25 25,-1-25,1 0,-25-50,0-49,0 25,0-26,0 51,0-1,0 25,0 0,0 1,0 48,0 1,0 25,25-1,25 76,-26-51,51 100,-1-26,1-24,-26 0,1-49,-50-50,25-1,0 1,-1-25,1 0,0-25,0-24,0 24,-1-25,26 1,-50 24,25-25,-25 26,0-26,0 25,0 0,0 1,-25 24,25 49,0 1,0-1,0-24,0 25,0-1,0-24,0 0,25-25,0 0,-1 0,26 0,-25 0,24-50,-24 50,0-49,-25 24,0 0,0 0,0 1,0-26,-25 25,0 0,-24 1,49-1,-25 25,0 0,0 0,1 0,48 0,1 0,50 0,-26 0,1 0,-1 0,-24 0,50-25,-51-25,1 50,-25-24,0-1,-25 74,1-24,24 25,0-1,0-24,0 0,24-25,1 0,0 0,0 0,-25-50,25 26,-25-26,0 25,0-24,0-26,-25-49,0 50,-49-1,24-24,0 49,1 1,-1-1,1 25,24 25,25 25,0 0,0 25,25-1,24 50,1-24,24 49,1-74,-26-1,-24 1,25-25,-50-1,49-24,-24 0,-25 25,50 0,-25-25,-1 0</inkml:trace>
  <inkml:trace contextRef="#ctx0" brushRef="#br0" timeOffset="61305.6622">5407 12353,'25'0,"0"0,0 0,0 0,-1 0,1-25,-25 0,0 0,0 1,0-1,-25 25,25-25,-49 25,24 0,0 0,25 25,-25-25,25 49,-24-49,24 25,0 0,0 0,0 24,0-24,0 0,0 25,0-1,0-24,49-25,-24 0,25 0,-1 0,1 0,-1-25,-24 25,0-25,0 1,0-1,-25 0,0 0,0-49,0-75,-25 50,0-50,-25 50,26 24,-26 1,25 49,0-25,-24 50,49-24,-50 24,75 49,25 26,-26 73,100 26,-74-25,0-50,-26-24,1-51,-25 1,25-25,-25-25,0 1,0-1,25 0,0-25,-25 1,0 24,24-25,1 1,-25-1,0 25,0 50,0 0,0 0,25-1,0-24,0 0,-25 25,24-25,1 0,-25 25,0 0,-25-25,25 25,-24-25,-1 25,0-1,25 1,-25-25,25 25</inkml:trace>
  <inkml:trace contextRef="#ctx0" brushRef="#br0" timeOffset="67785.615">19521 4936,'0'25,"0"0,-25 24,25 26,-25 24,1 50,-1 0,0-75,25 0,0-24,0 0,0-26</inkml:trace>
  <inkml:trace contextRef="#ctx0" brushRef="#br0" timeOffset="68608.7519">19199 5482,'0'49,"0"1,0-25,24 24,-24 26,25-26,0 1,0 0,0-25,-1-1,-24 1,25-25,-25-25,25 1,0-1,24-25,-24 25,50-24,-26-26,1 1,-1 24,-24 25,0 1,-25-1</inkml:trace>
  <inkml:trace contextRef="#ctx0" brushRef="#br0" timeOffset="72525.2696">18777 8434,'-25'0,"25"49,0 1,0-25,0 24,0 26,0-1,0 0,0-24,0 0,0-26,0 1,25-25,0 0,-1 0,51 0,-1 0,-24 0,24 0,1 0,24 0,-25 0,26-25,-26 25,0 0,-24 0,0 0,-1 0,1 0,-25-24,-1 24,26 0,0 0,-26 0,26 0,-25 0,24 0,1 0,-25 0,0 0,24 0,1 0,-25 0,0 0,24 0,-24 0,0 0,0 0,-1 0,1 0,0 0,0 0,0 24,-1-24,1 0,0 0,-25-24,0-1,0-25,0 1,0 24,0 0,0-25,25 26,0-1,-25-25,0 1,0 24,24 0,-24 0,25 0,-74 25,24-24,0 24,-25 0,1-25,-1 0,1 25,-51 0,26 0,-1 0,-24 0,50 0,-26 0,26 0,-1 0,0 0,1 0,24 0,-25 0,1 0,24 0,0 0,-24 0,-1 0,25 0,-24 0,24 0,-25 0,1 0,24 0,0 0,0 0,0 0,1 0,-51 0,50 0,-24 0,-1 0,0 0,-24 25,49-25,0 25,1-25,-1 0,0 0,0 0,0 24,1-24,-1 0,25 25,0 0,25-25,-1 50,-24-26,0 1</inkml:trace>
  <inkml:trace contextRef="#ctx0" brushRef="#br0" timeOffset="76685.574">19372 8359,'0'-25,"-25"25,25-24,-24 24,-1-25,0 0,25 0,-25 0,-24 1,-1-26,0 50,25-50,-24 26,24 24,-25-25,26 25,-26-25,0 0,1 25,24-25,-25 0,1 25,-1 0,25 0,1 0,-26 0,25 0,0 0,-24 0,24 0,0 0,0 0,1 0,-1 0,-25 0,25 25,1 0,-26-25,25 0,0 0,-24 25,24 0,0 0,-25-1,26 1,-26 0,0 0,26 0,-1-25,0 24,0-24,0 25,1 0,-1-25,25 25,-25-25,0 0,0 0,25 25,-24-25,-1 0,25 24,-25-24,0 0,0 0</inkml:trace>
  <inkml:trace contextRef="#ctx0" brushRef="#br0" timeOffset="78143.3864">17561 8186,'0'24,"-24"-24,24 25,-25 0,25 0,-25 0,25-1,0 1,-25-25,25 25,0 0,-25-25,25 25,-24-25,24-25,24 25,1 0,0 0,0 0,0 0,-1 0,1 0,0 0,0 0</inkml:trace>
  <inkml:trace contextRef="#ctx0" brushRef="#br0" timeOffset="84127.5737">15230 8657,'0'-25,"0"0,25 0,24-24,-24 24</inkml:trace>
  <inkml:trace contextRef="#ctx0" brushRef="#br0" timeOffset="84319.4638">16272 8310,'0'0,"49"24,-49 1</inkml:trace>
  <inkml:trace contextRef="#ctx0" brushRef="#br0" timeOffset="84498.3622">16445 8756,'0'0,"0"99,0-49,0 24,0-49,0 25</inkml:trace>
  <inkml:trace contextRef="#ctx0" brushRef="#br0" timeOffset="84703.245">16073 9128,'0'0,"-74"0,-1-25,1 1,24-1,1 0,24-25</inkml:trace>
  <inkml:trace contextRef="#ctx0" brushRef="#br0" timeOffset="84874.1477">15726 8781,'0'0,"0"-50,0 25,0-49,0 24,0-24</inkml:trace>
  <inkml:trace contextRef="#ctx0" brushRef="#br0" timeOffset="85067.5938">15776 8334,'0'0,"24"-24,1-1,0 25,0-50,0 50,-25-49,24 49</inkml:trace>
  <inkml:trace contextRef="#ctx0" brushRef="#br0" timeOffset="90860.3696">18678 9723,'0'25,"0"25,0-25,0-1,0 1,0 25,-25-25,25-1,0 1,0 0,0 0,0 0,0 0,0-1,0 1,0 0,0 0,0 0,25-1,-1-24,1 0,0 0,0 0,24 0,1 0,0 0,-26 0,1 0,0 0,0 0,0 25,24-25,-49 25,25-25,0 0,0 0,0 0,-1 0,1 0,0 0,0 0,0 0,-1 25,1-25,0 0,0 0,24 0,-24 0,0 0,0 0,0 0,-1 0,1 0,0 0,0 0,-25-25,0-25,0 26,0-26,0 0,0 26,0-1,0 0,0-25,0 25,0 1,0-1,0 0,25 25,-25-25,0 0,24 1,-24-1,-24 25,-1 0,0 0,-25-25,1 25,24 0,0 0,0 0,-24 0,-1 0,25 0,-24 0,24 0,0 0,0 0,1 0,-26 0,25 0,0-25,0 25,1 0,-1 0,-25 0,25 0,1 0,-1 0,0 0,0 0,-24 0,24 0</inkml:trace>
  <inkml:trace contextRef="#ctx0" brushRef="#br0" timeOffset="91251.1654">18851 10864</inkml:trace>
  <inkml:trace contextRef="#ctx0" brushRef="#br0" timeOffset="91420.3919">18851 10914,'0'0,"0"25,0 24,0 1,0 0,0-1</inkml:trace>
  <inkml:trace contextRef="#ctx0" brushRef="#br0" timeOffset="91575.557">18851 11410,'0'25</inkml:trace>
  <inkml:trace contextRef="#ctx0" brushRef="#br0" timeOffset="91704.4844">18851 11435</inkml:trace>
  <inkml:trace contextRef="#ctx0" brushRef="#br0" timeOffset="91850.4011">18851 11658,'0'0,"0"75,0-1,0 0,0-24</inkml:trace>
  <inkml:trace contextRef="#ctx0" brushRef="#br0" timeOffset="92004.3131">18851 12105,'0'24</inkml:trace>
  <inkml:trace contextRef="#ctx0" brushRef="#br0" timeOffset="93914.2353">18727 13196,'25'0,"0"0,49 0,-24 0,-25 0,24 0,1 0,-1 0,1 0,-25 0,0 0,24 0,-24 0,25 0,-25 0,-1 0,1 0,0 0,0 0,0 0,-1 0,-24 25,25 0,-25 0,0-1,0 26,0-25,0 0,0-1,25 26,-25-25,0 0,0-1,0 1,0 0,0 0,0 0,-25-1,25 1,0 0,0 0,0 0,0-1,-25-24,-24 0,-1 0,25 0,-24 0,-1 0,1 0,24 0,0 0,0 0,0 0,0 0,1 0,-26 0,25 0,0 0,1 0,-1 0,0 0,0 0,0 0,25-74</inkml:trace>
  <inkml:trace contextRef="#ctx0" brushRef="#br0" timeOffset="106340.2134">15031 8905,'25'0,"-25"25,25-25</inkml:trace>
  <inkml:trace contextRef="#ctx0" brushRef="#br0" timeOffset="106533.1047">15230 8979,'0'0,"25"0,-1 0,1 25</inkml:trace>
  <inkml:trace contextRef="#ctx0" brushRef="#br0" timeOffset="106934.4221">15056 8458,'0'-24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58:15.467"/>
    </inkml:context>
    <inkml:brush xml:id="br0">
      <inkml:brushProperty name="width" value="0.05292" units="cm"/>
      <inkml:brushProperty name="height" value="0.05292" units="cm"/>
      <inkml:brushProperty name="color" value="#FF0000"/>
    </inkml:brush>
  </inkml:definitions>
  <inkml:trace contextRef="#ctx0" brushRef="#br0">14709 6821,'0'25,"0"25,-25 24,25 100,-25-25,1 99,-1-75,25-24,-25 25,25-25,-25 24,25 1,0-75,0 0,0-49,0-1,0-24,-25 25,1-1,24-24,0 0,0 0,0 49,0-24,0-25,0 0,0 24,0-24,24-25,26 0,-25 0,49 0,25 0,100 0,74 0,49-25,50-24,0 49,-25-25,-24 25,-25-25,-50 25,-50-50,-49 50,-75-24,-24-26,-25 25,0 25,49 0,100 0,24 0,100 0,24-50,75 50,-50 0,-74 0,0 25,-25 25,0 49,-50-49,-24-25,-50-25,-25 0,-24 0,-26 0,1-75,0 75,49 0,74 0,100-25,50-49,-1 24,1 1,-150-1,-49 25,-74 0,-1 25,-49-24,0-1,0-25,0 1,0-26,0-24,0 0,25-50,0 0,0-49,0-26,0-48,49-150,-24 99,-26-24,26 74,-25 75,24 24,-24 100,25-25,-50 49,0 25,0 0,-75 50,-98 50,-150-26,-49-24,-149 25,-74-50,49 0,75 0,124 49,24 1,26 24,-1 26,-24-51,74 1,24-25,75-1,1-24,98 0,25 0,-24 0,-75 25,-100 0,-73-25,-75 0,24 0,-24 0,75 0,98 0,75 0,25 0,74 0,-24 0,24 0,0 0,0 25,-24-25,24 0,0 25,0-25,-24 24,49 1,-50 0,0 25,-24 24,-25 0,-1 1,-24-1,0 1,25-51,50-24,-1 0,0 0,26 0,-1 0,0 0,0 0,0 0,1 0,-1 0,0 0,25 25,0 0,0 25,0-1,0 26,0-50,0-1,0 1,0 0</inkml:trace>
  <inkml:trace contextRef="#ctx0" brushRef="#br0" timeOffset="960.5">15031 6970,'25'0,"0"0,0-25,0 1,24 24,26 0,49-25,0 25,25-25,24-25,-24 50,25-25,-1 1,1 24,-50 0,49 0,-73 0,-26 0,1 0,-1 0,-24 0,-1 0,26 0,-26 0,1 0,-25 0,-1 0,26 0,-25 0</inkml:trace>
  <inkml:trace contextRef="#ctx0" brushRef="#br0" timeOffset="3496.8734">18033 6772,'25'0,"-1"0,1 0,0 0,0 0,0 0,-1 0,26 0,0 0,-26 0,51 0,-50 0,-1 0,26 0,0 0,-1 0,1 0,-1 0,26 0,-26 0,1 0,0 0,-1 0,-24 0,0 0,0 0,49 0,-49 0,0 0,24 0,1 0,-25 0,0 0,24 0,1 0,-25 0,-1 0,1 0,25 0,-25 0,-1 0,1 0,0 0,25 0,24 0,0 0,1-25,-26 25,1 0,0 0,-1 0,1 0,-25 0,-1 0,1 0,0 0,0 0,0 0,0 0,-1 0,1 0,0 0,0 0</inkml:trace>
  <inkml:trace contextRef="#ctx0" brushRef="#br0" timeOffset="5246.6166">20935 6747,'49'0,"1"0,24 0,26 25,73-1,-73 1,24 0,-25-25,-25 25,1-25,-1 0,-24 0,49 0,-25 25,1-25,-1 0,25 0,-24-25,-1 25,1 0,-1-25,0 25,-24-25,0 25,-26 0,26-25,-25 25,0-24,-1 24,26 0,0 0,-26 0,26 0,-25-25,49 25,-49 0,-25-25,50 25,-26 0</inkml:trace>
  <inkml:trace contextRef="#ctx0" brushRef="#br0" timeOffset="6684.1153">15007 7714,'24'0,"26"0,24 0,50 0,-24 0,24 0,-50 0,-24 0,24 0,1 0,24 0,-25 0,1 0,-1 0,0 0,1-25,-1 25,-24-24,-1 24,1 0,0-25,-1 25,26 0,-51 0,26 0,-25 0,24 0,-24 0,0 0,0 0,0 0,0 0,-1 0,26 0,-25 0,0 0,-1 0,1 0</inkml:trace>
  <inkml:trace contextRef="#ctx0" brushRef="#br0" timeOffset="7370.7514">17735 7689,'0'0,"25"0,0 0,-1 0,1 0,25 0,-25 0,49 0,1 0,24 0,0 0,0 0,75 0,-50 0,25 0,-50 0,0 0,-25 0,-24 0,0 0,-1 0,26 0,-50 0,-1 0,1 0,0 0,0 0,24 0,-24 0,0 0</inkml:trace>
  <inkml:trace contextRef="#ctx0" brushRef="#br0" timeOffset="8754.3777">20687 7689,'25'0,"-1"0,1 0,0 0,25 0,24 0,0 0,1 0,-1-24,25 24,1-25,-26 0,1 25,-1-25,0 25,-24 0,24 0,-24 0,0 0,-26 0,26 0,-25 0,0 0,-1 0,26 0,-25 0,0 0,24 0,-24 0,25 0,-26 0,1 0,0 25,0-25,49 50,-49-50,49 24,1 1,-1-25,1 25,-26-25,1 0,24 0,-49 0,0 25,25-25,-26 0,26 0,-25 0,0 0,-1 0,1 0</inkml:trace>
  <inkml:trace contextRef="#ctx0" brushRef="#br0" timeOffset="10291.124">14932 8682,'0'-25,"75"25,49 0,74-25,0 25,1 0,-25 0,-1 0,-49 0,-25 0,50 0,-50 0,25 0,25 0,-25 0,-24 0,-1 0,-25 0,1 0,-51 0,26 0,-25 0,24 0,1 0,24 0,-24 0,-25 0,0 0,24 0,-24 0,0 0,24 0,-24 0,0 0,0 0,24 0,-24 0,0 0,25 0,-25 0,-1 0,1 0,0 0,0 0,0 0,-1 0,1 0,0 0,0 0,0 0</inkml:trace>
  <inkml:trace contextRef="#ctx0" brushRef="#br0" timeOffset="11794.5674">18727 8632,'0'0,"50"0,-25 0,24 0,50 0,1 0,-1 0,50 0,-50 0,0 0,-24 0,-1 0,0 0,1 0,-1 0,1 0,-1 0,-24 0,-1 0,1 0,-1 0,-24 0,0 0,0 0,0 0,24 25,26-25,24 0,25 0,25 0,-25 0,0 0,-50 0,25 0,-49 0,0 0,-1 0,-24 0,25 0,24 0,-24 0,-1 0,26 0,-26 0,1-25,24 25,-24 0,0 0,24 0,-24-25,-1 25,-24 0,25 0,-1 0,-24 0,0 0,0 0,-1 0,1 0</inkml:trace>
  <inkml:trace contextRef="#ctx0" brushRef="#br0" timeOffset="14641.1214">26491 10393,'25'0,"0"0,-1 0,26 0,24 0,1 0,-1 0,25 0,1 0,-1 0,0 0,0 0,1 0,48-25,-24 25,0-24,-24 24,-1 0,-25 0,1 0,-26 0,1 0,-50-25,25 25,49 25,25-1,1-24,24 0,-25 0,50 0,-50 0,0 0,25 0,-25 0,50 0,-50 0,75 25,-50-25,50 0,-75 0,50 0,-50 0,-25 0,1-25,-1 25,-24-24,-1 24,1 0,24-25,-49 25,25-25,24 25,-49 0,49 0,1 0,24 0,0 0,-24 0,-26 0,26 0,-51 0,1 0,0 0</inkml:trace>
  <inkml:trace contextRef="#ctx0" brushRef="#br0" timeOffset="20556.5957">26541 6127,'-25'25,"25"49,0 25,0 25,0 50,0-1,0-24,0-49,0 48,0-48,0-1,0 50,0-50,0 25,0 0,0-25,25-24,-25-26,0 1,0-25,0 24,0-24,0 25,0-26,0 1,24-25,-24 50,0 24,0 25,0 1,0 24,0-25,0-25,-24 1,24-26,0-24,0 25,0-25,0-1,0 1,0 0,0 0,0 0,24-25,1 0,25 0,-1 0,26 0,49-25,-25 0,25 0,0 0,25 1,-25 24,-25 0,0 0,1-25,-51 25,-24 0,0 0,0 0,-25-25,24 25,76 0,24 0,124 0,-25 0,75 0,-1 0,-74 0,26 0,-76 25,-74-25,1 0,-1 0,0 0,-25 0,1 0,-26 0,1 0,0 0,-1 0,26 0,49 0,74 0,100 0,-50 0,25-25,-75 0,-24 0,-75 25,-25 0,1 0,-26 0,-24 0,0 0,0 0,0 0,-1 0,1 0,0 0,0-24,0 24,-1 0,1 0,-25-25,25 25,0-25,0 25,-1-25,1 25,0 0,0 0,24-25,-24 25,25 0,-25-25,0 25,-1 0,26-24,-25-1,0 0,-25 0,0 0,24 1,-24-1,0 0,0-25,0 26,25-51,-25 26,25-26,-25 1,0 24,25 1,-25-1,0 0,0 1,0-26,0 26,25-1,-25-49,0-75,0-24,0 49,0-25,0 1,0 74,0-26,0 1,0 50,0 24,0-24,0 49,0-24,0 24,0 0,0-25,0 26,0-1,0 0,0 0,0 0,0-24,0 24,0-25,0 26,0-1,0 0,0-25,0 26,0-1,0 0,0 0,-25 25,-50 0,1-25,-25 25,-1 0,-24 0,-24 0,-1 0,0 0,25 0,-25 0,25 0,25 0,0 25,49 25,-24 123,49-148,-74-25,-75 25,-148-25,-150 0,-148-50,74-74,150 25,123 25,25 24,124 25,24 25,-24-25,50 25,0 0,-1-24,50 24,1 0,-1 0,0 74,-99 0,-25 26,-99-1,74 25,1-25,24-49,75-25,24-1,0-24,50 25,-24-25,24 25,-50-25,50 25,-25 0,0-25,-24 24,-1-24,25 25,1-25,-1 0,0 0,25 25,25-25,49 50,25-1</inkml:trace>
  <inkml:trace contextRef="#ctx0" brushRef="#br0" timeOffset="22014.6108">30807 4390,'50'0,"-1"0,1-49,-1 49,1 0,0-25,-26 25,1 0,0 0,-25 25,0 24,0 26,0-26,0 1,-25-50,25 50,0-26,25-24,0 25,-25 0,0 0,0 0,0-1,-25-24,0 25,0-25,1 0,-1 0</inkml:trace>
  <inkml:trace contextRef="#ctx0" brushRef="#br0" timeOffset="22471.9479">31427 4614,'0'24</inkml:trace>
  <inkml:trace contextRef="#ctx0" brushRef="#br0" timeOffset="23570.0433">31576 4316,'0'-25,"25"0,-25 1,24-26,-24 25,0 0,0 50,0 0,0 25,0-26,0 1,0 0,0 25,0-26,25-24,25 0,-25 0,-1 0,26 25,-25-25,-25 25,50-25,-26 0,-24 25,0 0,0-1,0 1,0 0,0 0,0 0,0-1,-24-24,-1 25,0-25,0 0,0 0</inkml:trace>
  <inkml:trace contextRef="#ctx0" brushRef="#br0" timeOffset="24112.9114">31625 4043,'0'0,"25"0,25-25,-25 25,49 0,-24 0,-1 0,-24 0,0 0,0 0,0 0,-1 0</inkml:trace>
  <inkml:trace contextRef="#ctx0" brushRef="#br0" timeOffset="24740.5891">32246 4018,'0'0,"0"75,-25 24,0 0,-25 50,26-25,24 0,-50 25,25-25,0-25,1 0,-1-49,25 0,0-26,0 1</inkml:trace>
  <inkml:trace contextRef="#ctx0" brushRef="#br0" timeOffset="25667.6976">32518 4440,'0'0,"-24"50,-1-1,0-24,25 0,0 24,0-24,25-25,0 0,-1 0,26 25,0-25,-1 25,-24 0,0-25,0 24,-1-24,-24 25,0 0,0 0,0 0,0 24,0-24,0 0,0 0,-24-25,24 25,-25-25,0 0</inkml:trace>
  <inkml:trace contextRef="#ctx0" brushRef="#br0" timeOffset="26299.8216">32593 4390,'25'0,"-1"0,1 0,0 0,0 0,0 0,-1 0</inkml:trace>
  <inkml:trace contextRef="#ctx0" brushRef="#br0" timeOffset="27405.0271">32692 5085,'0'0,"-25"0,0 0,1 0,-1 0,0 0,0 0,0 0,1 0,24-25,-25 25,25-25,-25 25,25-24</inkml:trace>
  <inkml:trace contextRef="#ctx0" brushRef="#br0" timeOffset="31191.8952">25548 7590,'0'0,"50"0,24-49,-24 24,0 25,-26 0,26-50,-25 50,0 0</inkml:trace>
  <inkml:trace contextRef="#ctx0" brushRef="#br0" timeOffset="33968.1945">26069 9475,'-49'25,"-26"74,1 1,49-1,-25-25,1 25,24 1,25-51,0 26,0-50,0-1,50 26,-1-25,26 0,-26 24,1-24,-25 49,-1-24,-24 49,0 25,0-49,-24-1,-26 0,-24 26,24-76,0 1,1-25,-26 0,51 0,-1 0,25-25,0 1,0-1,25 25,-25 25,0 24,24 1,-24-25,0 24,0-24,0 0,0 0,0 0,25-1,-25 1,25 25,0-25,0 49,-25 0,24 26,1 24,0-25,0 0,0 50,24 0,-24 49,25-24,-26-25,1-75,0-74,-25 25,0 49,0-24,0 49,0 50,0 99,0 50,0-50,0 25,0-75,0-24,0-50,0 24,0-73,0-1,25-24,-25-1,0-24,25 0,-25 25,0 49,0 25,0 74,-25 1,25 49,0-50,-25-74,25 25,0-50,0-49,0 0,0-26,0 1,0 0,25 0,25 0,-50 24,49-24,-24 0,0 0,-25-1,25-24,-1 0,1 0,50 0,-51 0,26-24,-25 24,0 0</inkml:trace>
  <inkml:trace contextRef="#ctx0" brushRef="#br0" timeOffset="38187.6203">25970 9872,'0'0,"25"25,-25 0,25-25,-1 25,-24-1,25-24,0 0,0 0,0-24,-25-1,25-25,-1 25,1 1,-25-1,0 0,25 25,-25-25,25-24,0 49,-25-25,24 25,1 0,-25-25,25 25,-25-25,25 0,-25 1,25 24</inkml:trace>
  <inkml:trace contextRef="#ctx0" brushRef="#br0" timeOffset="40562.0643">26218 15106,'0'25,"25"0,-25-1,25-24,0 0,-1 0,1-24,0-1,0 0,0 0,-1 0,-24 1,50 24,-50-25,25 25,0-25</inkml:trace>
  <inkml:trace contextRef="#ctx0" brushRef="#br0" timeOffset="41675.6303">26243 14039,'0'25,"0"0,25 0,24 0,-49-1,25-24,0 0,0 0,0-49,-1-1,26-24,-25 24,0-24,24 49,-49-25,0 26,25 24,-25-25,0 0</inkml:trace>
  <inkml:trace contextRef="#ctx0" brushRef="#br0" timeOffset="44064.8352">25945 10840,'0'0,"25"49,0-24,0 49,24-24,-49-25,50 24,-50-24,25-25,0 0,-1 0,1 0,0 0,0-25,24-24,-24-1,50 1,-26-26,1 26,-1-1,-24-24,0 24,25 50,-50-25</inkml:trace>
  <inkml:trace contextRef="#ctx0" brushRef="#br0" timeOffset="49225.0433">18430 9971,'0'0,"0"-49,24-1,-24-24,25 24,25 1,-50-26,0 26,25-1,-25-24,24 24,1 0,-25-24,0 24,25 1,-25 24,25-25,-25 26,0-1</inkml:trace>
  <inkml:trace contextRef="#ctx0" brushRef="#br0" timeOffset="50521.0873">18603 9079,'-25'24,"1"26,-1-25,0 0,0 24,0-24,1 25,-1-26,0 1,25 25,-25-50,25 25,0-50,0 0,0 0,25 0,0 1,0-26,24 25,-24-24,0 24,0 0,-1 0,1 25,0-25,0 25,0 0,-1 0,1 25,-25 0,25 0,0 0,0 24,-25 26,24-51,-24 1,0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4-14T06:59:53.314"/>
    </inkml:context>
    <inkml:brush xml:id="br0">
      <inkml:brushProperty name="width" value="0.05292" units="cm"/>
      <inkml:brushProperty name="height" value="0.05292" units="cm"/>
      <inkml:brushProperty name="color" value="#FF0000"/>
    </inkml:brush>
  </inkml:definitions>
  <inkml:trace contextRef="#ctx0" brushRef="#br0">5755 7615,'24'0,"1"0,0 0,0 0,-25-25,49-24,-24 24,25-25,-25 1,-1 24,51 0,-75 0,49 0,-24 25</inkml:trace>
  <inkml:trace contextRef="#ctx0" brushRef="#br0" timeOffset="1450.2485">8756 7516,'25'0,"0"0,-1 0,-24 25,25-25,0 24,0-24,-25 25,25-25,-1 0,1 0,0 0,0-49,24-1,-24 25,0-24,25 24,-26 0,26 0,-25 25,-25-25</inkml:trace>
  <inkml:trace contextRef="#ctx0" brushRef="#br0" timeOffset="2859.2601">12501 7342,'0'25,"0"0,25 0,-25-1,25 1,0-25,0 0,-1 0,1 0,0 0,25-25,-26-24,1 49,0-25,25-25,-26 1,-24 24,25 25,-25-50</inkml:trace>
  <inkml:trace contextRef="#ctx0" brushRef="#br0" timeOffset="4076.7922">15751 7193,'25'0,"-1"75,-24-50,25-1,0 1,0 0,0-25,-1 0,1 0,-25-25,50-24,-25 24,24-25,1 25,-25 1,-1-1,1 25,-25-25,25 25,0-25</inkml:trace>
  <inkml:trace contextRef="#ctx0" brushRef="#br0" timeOffset="12450.1567">3820 7689,'0'25,"0"0,0 0,0 0,0 24,0 1,0 24,0 1,0-50,0 24,0-24,0 0,0 24,-25-24,25 0,0 0,0 0,-25-25,50 0,25 24,-1 1,26 0,-1 0,25 24,-24-49,-1 25,-24-25,24 25,1 0,-1-25,0 0,1 0,-1 0,1 0,-1 0,0 0,-24 0,0 0,-1-25,1 25,0 0,-26 0,1 0,0 0,49 0,26 0,48 25,76-25,-1 0,-25 0,1 0,-50-25,-25 0,0 0,-75 25,26 0,-26 0,1 0,-1 0,26 0,-50 0,-1 0,1 0,25 0,24 0,26 0,98 0,50 0,25 0,-25 0,-50 0,-24 0,-100 0,1 0,-50 0,24 0,26 0,-1 0,50 0,50 0,49 0,0 0,-49 0,-25 25,-50-25,-25 50,-24-50,-1 0,-24 25,0-25,25 0,-1 0,26 0,24 0,25 0,25 0,-50-25,25 25,0 0,-50 0,-24 0,24 0,-49 0,25 0,-25 0,-1 0,1 0,50 0,73 0,51 0,49 0,0 0,-50-25,1-25,-75 26,-50-1,-24 25,-25 0,-25-25,25 25,-1 0,51 25,24-25,124 0,25 0,-99 0,50 0,-51 0,-24 0,0 49,-24-24,-26 0,-24 0,-26-25,26 0,24 0,50-25,25 0,0 0,0-24,-50 24,-24 0,-1 25,0-25,-24 25,-25 0,0 0,-1 0,26 0,0 0,-26 0,51-24,-26 24,26 0,-26-25,-24 25,0 0,49-25,-74 0,25 25,25-25,-25 1,-25-1,0 0,25 0,-25 0,0 1,0-26,0 25,0-25,0 1,0-1,0 25,0-24,-25-1,0 25,25 1,-25 24,25-25,-25 25,0-25,1 25,-26 0,0-25,-24 0,-25 1,-25-1,0 25,25 0,-50 0,74 0,1 0,24 0,26 25,-26-1,50 26,-25 24,-24-24,-76 24,-73-24,-50-50,-74 25,24-25,0 0,50 0,50 0,24 0,75 0,49 0,-24 0,49-25,0 25,0 0,-49 0,0-25,-26-24,-24 24,25-25,25 50,-25-49,24-1,50 50,-24-50,-1 26,25 24,-24 0,49-25,-25 25,-25 0,-24 0,-100 0,-74 0,-49-75,49 26,-25 24,74 25,1 0,74 0,25 0,24-25,1 25,74-25,-25 1,0 24,-24 0,-26 0,-99 0,1 0,-26 24,51-24,-1 0,50 0,49 25,0-25,1 0,-1 0,25 0,1 0,-26 25,-25-25,-73 0,-51 0,-24-25,-25-49,74 49,1 0,73 25,26 0,24 0,1 0,24 0,-25 0,26 0,-1 0,-25 25,-24 25,-100 24,-49-49,0 0,-1-25,26 0,24 0,26 0,73 0,1 0,24 0,25 0,-24 0,24 0,-49 0,49 0,0 0,0 0,0 0,0 0,-24 0,-1 0,-24 0,24 0,1 0,-1 0,25 0,-24 0,24 0,0 0,-25 0,26 0,-1 0,0 0,-25 0,26 0,-26 24,0 1,26 0,-26-25,25 25,0-25,1 25,-1-1,25 1,-25-25,25 25,-25-25,0 0,25 25,-24 0,-26-1,25 1,0 0,0-25,1 0,24 25,-25-25,25 25,-25-25,25 24,0 1</inkml:trace>
  <inkml:trace contextRef="#ctx0" brushRef="#br0" timeOffset="25437.2161">4192 8607,'-25'0,"0"0,1 0,-1 0,-25 0,25 25,0 0,-49 24,49-49,-24 50,24-25,0-25,-25 49,26-24,-26 25,0 24,26 1,-26-1,-24 75,-1 0,26 49,-26-49,1 49,-1-49,26-25,-1-24,50-26,-25-24,25-26,0 1,0 0,50 0,-50 24,0 1,0 49,0 75,0 124,0-50,-25 24,-24-24,-1-49,25-25,0-1,25-49,0 25,0-50,0-24,0-26,0-24,25-25,-25 25,25 74,-25 75,25 24,-25 25,25-24,-25-26,24 1,1-50,0 0,0-25,24 50,1-25,0-25,24 1,-74-26,50-24,-26-26,-24 26,0 25,0 24,0 0,0 0,25-24,-25-26,0 1,0-1,0 1,0-25,0 24,0-24,0 25,25-50,-25 25,0-1,25 1,-25 0,25-25,-1 50,1-26,0 1,0 0,0 25,24-25,-24-1,74 26,-24 0,-1-1,50 26,-25-1,-49-24,24 24,1-49,-50 0,-1-1,26-24,0 0,-1 25,1-25,-1 0,1 0,24 0,-24 0,-25 0,0 0,24 0,1 0,-25 0,24 0,1-25,-1 1,-24-1,25 25,-25-25,0 0,24 0,-24 1,0-26,0 50,-1-50,1 1,25 24,-50-49,49 49,-49-25,25 1,25-1,-25 25,-1-25,1 1,0-1,0 1,0-1,-1 0,1 26,0-26,25-24,-50 49,49-25,-24 1,0 49,-25-50,25 50,-25-25,24 0,1 1,0-1,0-25,-25 25,0-24,25-1,-1 50,-24-49,25 24,0 0,-25-25,25 50,0-25,-25-49,0 49,0-24,0-1,0-24,0-1,0 26,0-1,0-24,0-1,0 1,0-50,0 0,0-50,0 0,-25 50,25-24,0 48,-25 26,0 24,25 1,-25-26,25 26,0 24,0-25,-24 1,24 24,-25-25,25 25,0-24,0 24,-25-25,0 1,0-26,25 1,0-25,-24-50,24 25,-25 50,25-1,0 50,0 1,0-1,0-25,49-49,26 24,-50 1,49-25,-49 49,-25 25,0 1,25 24,-25-25,0 0,0 0,0 0,0-24,0 24,0-25,-25 1,0 24,0-25,25 1,-25-1,1 1,24-1,-25-25,0-24,25 0,-25 0,25 0,0 24,0 26,-25-1,1-24,-26-75,-24-50,-1 26,1 24,24 25,1 74,24 1,-25-1,50 0,-49 26,49-26,0 25,-25 0,0 25,25-24,-25-1,25 0,0 0,-25 0,25 1,-24-1,-1 0,-25 0,50-49,-25 49,1 0,-1-25,25 26,-25-1,0-50,25 51,-50-1,50 0,-24 0,-1 25,0 0,25-25,-25 25,0 0,1 0,-1 0,0 0,0 0,0 0,1 0,-1 0,0 0,0 0,0 0,1 0,-1 0,0 0,0 0,0 0,1 0,-1 0,0 0,0 0,0 0,1 0,-1 0,0 0,0 0,0 0,1 0,-1 0,0 0,0 0,0 0,1-24,-1 24,0 0,25-25,0 0</inkml:trace>
  <inkml:trace contextRef="#ctx0" brushRef="#br0" timeOffset="28114.2367">5010 9054</inkml:trace>
  <inkml:trace contextRef="#ctx0" brushRef="#br0" timeOffset="30141.29">1687 9823,'0'49,"0"1,0-1,24 1,-24 25,25-26,0-24,-25 25,25-50,-25 24,25-24,0 0,-25 25,0 0,24 0,-24 0,25-1,-25 1,0 0,25 25,-25-26,25-24,0 0,-1 0,1 0,-25-24,0-1,0 0,0-25,25 26,-25-1</inkml:trace>
  <inkml:trace contextRef="#ctx0" brushRef="#br0" timeOffset="30760.5113">1736 10319,'25'-25,"0"0,49 25,-49-25,0 1,25 24,-26-25,1 0,-25 0</inkml:trace>
  <inkml:trace contextRef="#ctx0" brushRef="#br0" timeOffset="31363.171">2183 10145,'0'25,"0"0,0 0,0-1,0 1,0 0,25 0,-1 24,1-24,-25 0,0 0,25-25,-25 25</inkml:trace>
  <inkml:trace contextRef="#ctx0" brushRef="#br0" timeOffset="76758.608">15255 9947,'24'0,"1"-25,25 0,-25 25,49-25,-49 25,0 0,-1 0,-24-25,25 25,0 0,-25-24,25-1,-25 0,0 0,25 0,-25-24,25 24,-25 0,0-24,0 24,0 0,0 0,0-24,24 24,-24 0,0 0,0 0,0 1,0-1,0 0,-24 25,-1-25,0 25,-25-25,50 1,-49 24,49-25,-25 25,25-25,-25 0,0 25,0 0,25-25,-24 25,24-24,-25 24,0 0,0-25,25 0,-25 25,25-25,-24 25,24-25,-25 25,0-25,0 25,0-24,-24 24,24 0,0 0,0 0,50 0,0 0,0 0,0 0,-1 0,1 0,0 0,0 0,0 0,-1 0,1 0,0 0,0 0,0 24,-1-24,-24 25,25-25,0 0,-25 25,25 0,-25 0,25-25,-25 25,0-1,24-24,1 25,-25 0,25-25,-25 25,0 0,25-25,-25 24,0 1,0 0,25-25,-25 25,0 0,0 24,0-24,0 0,0 0,0-1,0 1,0 0,0 0,0 0,0-1,0 1,0 0,0 0,0 0,0-1,0 1,-25 0,25 0,-25-25,25 25,-25-1,0-24,25 25,-24-25,-1 25,0 0,0-25,25 25,-25-25,25 24,-24-24,-1 0,0 0,0 0,0 0,1 0,-1 0,50 0,-1 0,1 0,-25-24,0-1,25 25,0 0,-25-25</inkml:trace>
  <inkml:trace contextRef="#ctx0" brushRef="#br0" timeOffset="84772.1271">15255 12427,'-25'0,"25"-25,0-24,25-1,24-24,-24-50,25 49,24-24,-49 49,24 26,-49-26,25 50,-25-25,25 25,-25-25,0 1,25-1,0-25,-25 1,25-1,-25 0,0 26,0-1,0 0,0 0,0 0,0 1,0-1,0 0,0-25,0 26,0-26,-25 25,25 0,0 0,0 1,-25 24,25-25,0 0,-25 25,25-25,-25 25,0 0,1 0,24-25</inkml:trace>
  <inkml:trace contextRef="#ctx0" brushRef="#br0" timeOffset="100745.1474">12849 8880,'0'25,"-25"24,0 26,0-1,0 50,-24-24,49 24,-25 0,0 24,0-48,25-1,-24 25,24-50,0 1,0-1,0-24,0-25,0-1,0 1,0 50,-25 24,-25 74,1 51,-1 49,25-25,-24-75,24 1,0-25,25-1,-25 26,25-99,0 24,0-74,0-1,0 26,0 99,25 74,25 50,24 25,-49-1,24 1,-24-25,25-75,-25-24,24-100,-24 1,0-75,24 0,-49 24,0 51,25 49,-25 0,0 50,0-26,0-48,0-26,0 0,0-24,0 0,0-26,0 26,25 0,25 24,-1 50,26-50,-1 26,-24-26,-1-24,1-1,-25 1,49 0,-49-1,25-24,-1 0,1 0,-25-1,49-24,-24 25,-26-25,26 0,-25 0,49-25,-49 1,25-26,-26 50,-24-25,25 25,0 0,0 0,24-49,51-1,123-24,50-75,49-25,-24 25,-25 25,-100 25,-24-25,-50 74,-24 1,-26-26,1-24,-25 50,24-1,-24 0,0 1,-25 24,25 0,-25-74,0-100,0-148,0-347,49-249,-24 124,25 249,-25 148,-25 149,24 149,1 50,0 74,25 50,-50-150,-25-98,-50-100,-24-99,0 1,25 123,-1 49,26 51,-26 74,50 49,-24 0,74 50,-75 0,0 0,1 0,-1 0,-24 0,-26 0,26 0,24 0,1 0,-26 0,26 0,-1 0,25 0,1 0,-1 0,0 0,0 0,-24 25,24-25,0 0,-25 0,1 0,-1 0,1 0,24 0,0 0,0 0,0 0,25 25,-49 0,24 0,-25-1,-24-24,-1 0,-49 25,50-25,-25 0,-25 25,74 0,-24-25,24 0,25 0,-24 0,24 0,0 0,0 0,1 0,-1 0,-25 25,1-25,24 0,0 0,-25 0,1 24,24-24,0 0,0 25,0 0,-24-25,24 25,0 24,-24-49,24 25,0 0,0-25,0 25,75-25</inkml:trace>
  <inkml:trace contextRef="#ctx0" brushRef="#br0" timeOffset="105425.2784">10963 8558,'0'0,"-24"0,-26 0,25 0,0 0,-24 0,24 0,0 0,-24 0,-1 0,-24 0,-1 0,1 0,24 24,1 26,24-25,25 0,-50 24,50 1,-74 49,-1 25,1 25,24-75,-24 50,24-74,50 24,-49 26,24-1,0 50,0-50,25 0,-25 0,25-24,0-1,0 1,0-1,0 0,0 26,25-1,0-50,-25 1,0 0,-25 74,-49 149,-25 49,49 149,-49-24,-25 148,124-223,-25-74,25-75,0-99,25-25,24-74,26 0,-75 0,0 49,0 25,0 50,0-25,-25 50,25-1,0 1,0-50,0-74,0-1,0 1,0 0,0-26,25 1,-25 50,25-75,-1 24,-24 1,25 50,0-1,49 25,1 25,-26-74,1-1,0 1,24-50,-49 50,0-26,49-24,-49 50,25-50,-1 25,-24 0,0-25,-25 25,25-1,-1-24,1 25,25-25,-25 0,49 0,0 0,1 0,-1 0,-24 0,24 0,-24-49,-25 24,24-25,26 0,49-98,49-76,26-48,-75 24,0-1,-25 51,-49 49,-50 25,0 0,0 25,0 0,0-1,0 1,0 25,0 24,0 1,0-1,24-99,26-49,-25 24,24-24,-24 49,25 74,-25 1,-25 0,0 24,24 0,-24 1,0 24,25 0,-25-24,0-26,0-24,25-124,-25-75,25-24,0-26,0 26,-1 49,1 50,-25 49,25 25,-25 100,0-1,25 50,-25-25,0-49,-25-50,25-25,-25-25,0 50,25 25,-49 0,24 74,0-24,0 24,25 0,-25 0,1 25,-1-25,25 0,-25 25,25-24,-25 24,25-50,-25 50,25-25,-24 25,-1-25,-25 1,25 24,1-25,-26 0,0 0,26 0,-1 1,0-1,-25 0,50 0,-24 25,24-25,-25 1,0 24,-25 0,-24 24,0-24,-26 0,51 0,-1 0,1 0,-1 0,25 0,0 0,0 0,1 0</inkml:trace>
  <inkml:trace contextRef="#ctx0" brushRef="#br0" timeOffset="116431.2088">3497 17016,'0'50,"0"-26,0 26,0 0,0-26,0 51,25-50,0-1,-25 26,25-50,-25 25,25-25,-1 0,1 0,0 0,0 0,0 0,-1 0,-24-25</inkml:trace>
  <inkml:trace contextRef="#ctx0" brushRef="#br0" timeOffset="117047.4519">3473 17388,'0'-25,"24"0,1 25,0-24,0 24,0 0,-25-25</inkml:trace>
  <inkml:trace contextRef="#ctx0" brushRef="#br0" timeOffset="117494.199">3795 17190,'0'0,"25"0,-25 49,25-24,-1 25,-24-1,0-24,25 0,0 24,-25-24,25-25,-25 25,0 0</inkml:trace>
  <inkml:trace contextRef="#ctx0" brushRef="#br0" timeOffset="118543.4088">6796 16346,'0'-25,"0"50,0 0,0 0,0 25,0 24,0-24,0-26,0 1,0 0,0 0,25-25,0 0,25 0,-26 0,1 0</inkml:trace>
  <inkml:trace contextRef="#ctx0" brushRef="#br0" timeOffset="119172.0498">6623 16594,'0'0,"25"-24,-1 24,51-25,-26 0,1 0,0 25,-1 0,-24-25</inkml:trace>
  <inkml:trace contextRef="#ctx0" brushRef="#br0" timeOffset="119662.3498">7044 16520,'0'0,"0"25,0 0,0-1,25 1,-25 0,0 0,0 0,0 24,0-24,25 0,-25 0</inkml:trace>
  <inkml:trace contextRef="#ctx0" brushRef="#br0" timeOffset="121013.3332">7044 16669,'-24'0,"24"-25,-25 25,50 0,-1 0,1 0,0 0,0 0,0 0,-25 25,0 0,0-1,0 1,-25-25,25 25,25-25,-1 0,1 0,25 0,-25 0,-1 0,1 0,0 0</inkml:trace>
  <inkml:trace contextRef="#ctx0" brushRef="#br0" timeOffset="122256.617">11187 16297,'0'49,"0"-24,0 0,0 0,0 0,0-1,0 1,0 0,0 0,0 0,25-25,-1 0,1 0,0 0,0 0,0 0</inkml:trace>
  <inkml:trace contextRef="#ctx0" brushRef="#br0" timeOffset="122777.3032">11063 16520,'0'-25,"0"0,74 25,-49 0,0-24,24 24,1-25,-25 25,0 0,-1-25</inkml:trace>
  <inkml:trace contextRef="#ctx0" brushRef="#br0" timeOffset="123629.4149">11460 16396,'0'0,"24"0,1 0,-25 25,0 0,0-1,25-24,0 0,0 0,24 0,-24 0,0 25,-25 0,0 0,0 0,0-1,0 1,0 0,-25-25,0 25,0 0,1-25,-1 0,0 0,0 0</inkml:trace>
  <inkml:trace contextRef="#ctx0" brushRef="#br0" timeOffset="125606.912">16321 15850,'0'25,"0"25,0-1,0 26,0-1,0 0,0 1,0-1,0-24,0 24,25-49,0 0,24-25,-24 0,0 0,0 0,0 0,-1 0,-24-25</inkml:trace>
  <inkml:trace contextRef="#ctx0" brushRef="#br0" timeOffset="126313.6231">16172 16297,'50'-25,"-25"25,0 0,24 0,-24 0,-25-25,25 25,0 0,-1 0</inkml:trace>
  <inkml:trace contextRef="#ctx0" brushRef="#br0" timeOffset="127274.1293">16644 16247,'0'25,"0"0,0-1,0 26,0 0,0-25,24-25,1 0,0 0,0 0,0 0,-25-25,24 50,-24-1,0 1,0 50,0-26,25-24,-25 0,0 0,0-1,0 1</inkml:trace>
  <inkml:trace contextRef="#ctx0" brushRef="#br0" timeOffset="149806.4827">12749 14213,'0'25,"25"-25,-25 25,25-25,-25 24,0 1,25-25,-25 25,25-25,-25 25,24-25,-24 25,25-25,0 0,-25-25,25 25,-25-25,25 25,-1 0,1 0,-25-25,25 25,0 0,0 0,-25-25,24 25,-24-24,25 24,-25-25,25 25,0 0,-25-25,25 25,-1 0,1 0,-25-25,25 25</inkml:trace>
  <inkml:trace contextRef="#ctx0" brushRef="#br0" timeOffset="151558.2912">7962 13295,'25'0,"0"25,-25 0,0 0,25 0,-1-25,-24 24,25-24,0 0,0 0,0 0,-1-24,26-1,-25-25,0 25,-1 1,1 24,-25-25,0 0,25 25,-25-25,25 25,0-25,-25 0,0 1,24 24,-24-25</inkml:trace>
  <inkml:trace contextRef="#ctx0" brushRef="#br0" timeOffset="178051.7604">8037 13345,'0'0,"0"25,24 0,-24-1,25-24,0 0,0 0,0 0,-1 0,51 0,-50 0,-1 0,26 0,-25-24,0-1,24 0,-49 0,25 0,0 25,-25-24,0-1,25 0,-1 0</inkml:trace>
  <inkml:trace contextRef="#ctx0" brushRef="#br0" timeOffset="197928.2852">20017 9649,'0'0,"-50"0,26 25,-26 24,25 26,-49 74,49-75,-25 50,50-74,0-1,0-24,50 50,24-75,26 49,24 1,-75-1,26 26,-26-1,-49 1,0 24,-25 0,-24 0,-50 0,-25-24,49-25,1-26,-1-24,26 0,24 0,0 0,50 0,25 0,-1 0,1 25,-1 74,26 1,-50 24,-1-25,1 25,-25-75,0 26,0 49,0 50,0 49,25 0,0-49,0 49,24-25,1-24,-1-75,1 0,-25-74,0-25,99-74,-124 148,0 25,0 75,0-25,0 24,0 1,0 0,0-75,0 0,0-24,0-26,0 26,0-51,25 51,-25-50,24-1,-24 1,0 0,0 25,0-26,25 1,-25 25,25-50,0 0,0 0,-1 0,-24 50,0-1,0 1,0-1,0 51,0-26,0 25,0-24,0-1,0-24,0-1,0 1,0-25,0-1,0 1,0 0,0 0,0 0,25-25,0 0,0 0,0 0,24 0,-24 0,0 0,0 0,24 0,-24 0,0 0,0 0</inkml:trace>
  <inkml:trace contextRef="#ctx0" brushRef="#br0" timeOffset="200674.1764">19992 9649,'25'0,"0"0,24 0,-24 0,0 0,25 0,24 0,-49 0,0 0,0 0,-1 0,1 0,0 0,0 0,0 0,-1 0,1 0</inkml:trace>
  <inkml:trace contextRef="#ctx0" brushRef="#br0" timeOffset="213539.4854">18380 5060,'0'25,"25"-25,-25 25,25-25,-1 0,1 0,0 0,0 0,24-25,-24 0,0 25,0-25,-25 1,49-1,-24-25,-25 25,25 1,0-1,-25 0,0 0,0 0,25 25</inkml:trace>
  <inkml:trace contextRef="#ctx0" brushRef="#br0" timeOffset="245477.3197">25375 6623,'0'0,"0"-50,0 25,0-24,0-26,0-24,0 0,25-50,-1-24,26-26,24-24,1 0,-1-25,50-1,-25 51,25-50,-24 74,24-49,-25 74,-25 50,-24 0,-25 74,-25 0,25 25</inkml:trace>
  <inkml:trace contextRef="#ctx0" brushRef="#br0" timeOffset="246632.2568">26838 2704,'0'0,"0"25,-25 24,25-24,0 0,0 0,0-1,0 1,25-25,0 0,0 0,0 0,-1 0,1 0,-25-25,25 1,-25-1,0 0,0 0,0 0,0 1,0-1,-25 25,0 0,1 0,-1 0,0 0,0 0</inkml:trace>
  <inkml:trace contextRef="#ctx0" brushRef="#br0" timeOffset="247984.5216">27012 2381,'0'25,"0"0,0 24,49 1,-49-25,25 49,0-49,0 0,0 0,-25 0,24-1,-24 1,0 0,25-25,-25-25,-25 0,25-49,0 24,0 1,0 24,0 0,0-25,0 26,50 24,-25 0,25 0,-1 0,1 0,-25 24,-25 1,0 0,0 0,0 0,0-1,0 26,0-25,-25-25,-25 0,50 25,-25-25,-24 0,-1 0,25 0,0 0,1 25,-1-25</inkml:trace>
  <inkml:trace contextRef="#ctx0" brushRef="#br0" timeOffset="249190.5991">27582 2282,'-24'25,"-1"0,0-1,0 1,25 0,0 0,0 0,0-1,25-24,25 0,-26 25,1-25,0 0,25 0,-1 25,-24-25,-25 25,0 0,0-1,0 1,-25 0,0-25,1 25,-1-25</inkml:trace>
  <inkml:trace contextRef="#ctx0" brushRef="#br0" timeOffset="253968.5982">24655 8334,'50'0,"-25"0,0 25,-1-25,1 0,0 25,0-25,0 0,-1 0,1 0,0 0,0-25,0 25</inkml:trace>
  <inkml:trace contextRef="#ctx0" brushRef="#br0" timeOffset="255353.6712">25251 8458,'25'0,"-1"0,1 0,0 0,0 0</inkml:trace>
  <inkml:trace contextRef="#ctx0" brushRef="#br0" timeOffset="256181.1993">25648 8458,'0'0,"24"0,1 0,0 0,0 0,0 0</inkml:trace>
  <inkml:trace contextRef="#ctx0" brushRef="#br0" timeOffset="260443.6224">24556 7764,'0'0,"0"25,0 24,0 1,0-25,0 24,0 1,0 0,0 24,0-49,0 0,0-1,0 1,0 0,0 0,0 24,0 1,0-25,0 24,0 1,0-25,0 0,0-1,0 1,25 0,0 0,0-25,-1 0,-24 25,50-25,-25 24,0-24,24 0,-24 0,0 0,0 0,-1 0,26 0,-25 0,0 0,0 0,24 0,1 0,-25-24,24 24,-24 0,0 0,24 0,-24 0,25 0,-25-25,-1 25,26-25,24 25,-24-25,-25 25,24 0,1 0,0 0,-26 0,1 0,0 0,0 0,0 0,-25-25,24 25,1 0,0 0,-25-24,25 24,-25-50,0 25,25 0,-25-24,24-1,-24-24,0 24,25-24,0 24,0-24,-25-1,0 50,0-24,0 24,0 0,0 0,25 1,-25-1,0 0,0 0,0 0,0 1,0-1,0 0,-25 0,0 25,-25-25,26 25,-26 0,25 0,0-24,-24 24,24 0,0 0,0 0,1 0,-1 0,0 0,0 0,0 0,1 0,-1-25,0 25,0 0,-24 0,24 0,0 0,0 0,0 0,-49 0,49 0,-24 0,24 0,0 0,0 0,-24 0,24 0,0 0,0 0,0 0,1 0,-1 0,0 0,0 0,0 0,0 0,1 0,-1 0,0 0,0 0,0 25,25-1,-24 1,24 0,-25-25,25 25,0 0,0-1,-25-24,25 25,-25-25,25 25,-25 0,1-25,24 25</inkml:trace>
  <inkml:trace contextRef="#ctx0" brushRef="#br0" timeOffset="266044.3912">22994 6970,'24'0,"1"25,0-25,-25 25,25 0,0-25,-1 0,1 0,0 0,0-25,0-25,-1 1,-24 24,25-25,0 25,0-24,-25 24,49-25,-24 25,-25 1,25 24,-25-25,25 25</inkml:trace>
  <inkml:trace contextRef="#ctx0" brushRef="#br0" timeOffset="267525.4494">21108 6796,'25'0,"0"0,0 0,0 0,-1-24,1-26,0 50,0-50,0 26,-1-1,-24-25,25 25,-25 1,25-1,-25 0,0 0,0 0,0 1,25 24,-25-25</inkml:trace>
  <inkml:trace contextRef="#ctx0" brushRef="#br0" timeOffset="269978.6992">29319 6970,'24'25,"1"-25,0 25,0-25,0 0,-1 0,1 0,-25-25,25-25,0 1,0-1,0 0,-1 1,1 24,0 0,-25 0,25 1,-25-1,25 0,-1 25,-24-25,0-24</inkml:trace>
  <inkml:trace contextRef="#ctx0" brushRef="#br0" timeOffset="280631.2696">18281 6226,'25'0,"24"0,1 0,-1 50,-24-26,25 1,-50 0,25 0,-1-25,1 0,0-50,25 1,-1-26,26 1,-51-25,26 49,-25 0,0 26,-1-26,1 25,0 25,0-25</inkml:trace>
  <inkml:trace contextRef="#ctx0" brushRef="#br0" timeOffset="282688.5622">32047 6077,'25'25,"0"0,-25 0,49-1,-24-24,0 0,0 0,0 0,-1-49,1-26,25 26,-25 24,24-49,-24 24,25 25,-26-25,1 50,-25-24,25 24</inkml:trace>
  <inkml:trace contextRef="#ctx0" brushRef="#br0" timeOffset="306554.4181">19496 6970,'25'0,"25"0,-26 0,26-25,-25 25,0-24,49 24,-49 0,0 0,24 0,-24 0,0 0,0-25,24 25,-24-25,25 25,-1 0,1-25,-25 0,-1 25,1 0,0 0,0 0,0 0,0 0,-1 0</inkml:trace>
  <inkml:trace contextRef="#ctx0" brushRef="#br0" timeOffset="307478.7086">20116 6672,'50'25,"-25"0,-1-25,1 25,0-25,-25 25,25-25,0 24,0-24,-25 25,0 0,0 0,-25 0,0 0,25-1,0 1,0 0,-25 0,25 0,-25-1,25 1</inkml:trace>
  <inkml:trace contextRef="#ctx0" brushRef="#br0" timeOffset="311749.5626">20687 6375,'0'25,"0"24,0 1,0-1,0 51,0-1,0 0,0 0,0-49,0 24,0-49,0 0,0 25,0-26,0 1,0 0,0 0,0 0,0-1,0 1,0 0,0 0,0 0,25-25,-25 24,0 1,24-25,1 0,0 0,0 0,0 0,24 0,-24 25,0-25,0 0,-1 0,1 0,0 0,0 0,0 0,-1 0,26 0,-25 0,24 25,-24-25,0 0,25 0,-26 0,1 0,0 0,0 0,0 0,0 0,-1 0,1 0,0 0,0 0,0 0,-1-25,-24 0,0 0,0 1,0-1,0 0,0-25,0 1,0-1,0 25,0-24,0-1,0 25,0 1,0-26,0 25,0-24,0-1,0 25,0-25,0 1,0-1,0 1,0 24,0-25,25 50,-25-25,0 1,0-1,25 0,-25 0,0-24,25 49,-25-25,0 0,0 0,0 0,0 1,0-1,0 0,-25 0,0 25,25-25,-25 25,-24 0,-1 0,25-24,-24 24,-1 0,0 0,1 0,24 0,0 0,-24 0,24 0,0 0,0 0,0 24,-24-24,24 0,0 0,0 0,1 0,-1 0,-25 0,50 25,-25-25,1 0,-1 0,0 0,0 0,0 0,1 0,24 25,0 0,0 24,0-24,0 0,0 0,0 24,0-24,0 0,0 25,24-1,-24 1,0-25,0-1</inkml:trace>
  <inkml:trace contextRef="#ctx0" brushRef="#br0" timeOffset="317124.5616">29046 6350,'0'25,"0"49,0-24,0 24,0-24,0-25,0-1,0 26,0-25,0 0,0 24,0 26,0-1,0 1,0-26,0-24,0 0,0 0,0-1,0 1,0 0,0 0,25 0,-25-1,0 1,24 0,-24 0,0 0,0-1,25-24,0 0,0 0,0 0,24 0,-24 0,0 0,0 0,-1 0,26 0,0 0,-1 0,1-24,0 24,-26 0,26 0,-50-25,25 25,0-25,-1 25,1-25,0 25,0 0,-25-25,25 25,-1 0,1 0,0 0,0 0,0 0,-1-24,1-1,0 0,-25 0,0-24,25 24,-25-25,0 1,0-1,0-49,0 24,0 1,0 24,0-24,0 49,0 0,0 0,0-24,0 24,0-25,0 26,0-26,0 25,0-24,0-1,0 25,0 0,0 1,0-1,-25 25,0 0,0 0,1 0,-1 0,-50 0,26 0,-1 0,1 25,-1-1,-24 1,-1-25,25 25,26-25,-1 25,-25-25,25 0,1 0,-1 0,-25 25,25-1,1 1,-1-25,0 25,0-25</inkml:trace>
  <inkml:trace contextRef="#ctx0" brushRef="#br0" timeOffset="321202.685">16123 2084,'0'49,"0"50,0 50,0-50,25 25,-25 25,0-49,24-1,-24 0,25 50,-25-50,0 0,0 0,0-24,0-1,0-24,0 0,0-26,0 1,0 25,0-1,0-24,0 25,0-1,0 1,0-25,0 0,0-1,0 1,0 0,0 0,0 24,0-24,0 25,0-25,0 24,0-24,0 25,0-26,25 1,-25 0,0 0,0 0</inkml:trace>
  <inkml:trace contextRef="#ctx0" brushRef="#br0" timeOffset="322966.4652">16197 2133,'50'0,"-1"0,26 0,-26 0,1 0,24 0,26 0,-1 0,50 0,-25 0,-50 0,25 0,1 0,-26-25,0 1,1 24,-1 0,25 0,50-25,-25 25,0 0,0 0,-49-25,-1 25,-24 0,-1 0,-24 0,0 0,25 0,-26 0,1 0</inkml:trace>
  <inkml:trace contextRef="#ctx0" brushRef="#br0" timeOffset="324336.5943">16272 2654,'49'0,"-24"0,25 0,-1 0,1 0,-1 0,26 0,-26 0,26 0,-1 0,1 0,-26 0,1 0,0 0,-26 0,26 0,-25 0,0 0,-1 0,1 0,0 0</inkml:trace>
  <inkml:trace contextRef="#ctx0" brushRef="#br0" timeOffset="325848.4415">15652 2629,'0'0,"0"-25,-25-24,0 24,0 0,-25 25,50-25,-24 25,-26 0,25 0,0 0,-24 0,49 75,0-50,0 49,0 1,0-26,0 1,25-1,-1-49,1 0,0 0,0 0,0 0,-1-24,-24-26,25 0,-25-24,0-25,0-25,0 49,0 1,0-1,0 51,0-1,0 0,0 50,0 24,0 26,25-26,-25 51,25-26,0 0,-25 1,0-50,0 0,25-25,-1 0</inkml:trace>
  <inkml:trace contextRef="#ctx0" brushRef="#br0" timeOffset="326801.6214">16272 3026,'0'0,"24"0,26 0,-25 0,49 0,25 0,25 0,50 0,0 0,-25 0,24 0,-24 0,-25 0,-74 25,-1-25,-49 25,25-25</inkml:trace>
  <inkml:trace contextRef="#ctx0" brushRef="#br0" timeOffset="327676.9502">16296 3547,'124'25,"50"0,24-25,1 0,-25 0,24-25,-49 25,-25 0,-25 0,-25 0,1 0,-1 0,-24 0,-25 0,0 0</inkml:trace>
  <inkml:trace contextRef="#ctx0" brushRef="#br0" timeOffset="328573.4771">16222 4068,'25'0,"49"0,50 0,75 0,49 0,25-25,-50 25,25 0,-25 0,-24 0,-26 0,-49 0,25 0,-50-49,-24 24,24 0,-25-25,-49 26,25 24,-50-25,24 25</inkml:trace>
  <inkml:trace contextRef="#ctx0" brushRef="#br0" timeOffset="329535.7921">16296 4490,'0'0,"149"0,0 0,149-50,-1 50,1-25,0 0,-50 25,-50 0,-49 0,0 0,-25 0,25 0,-50 0,25 0,-50 0,1 0,-50 0,-1 0</inkml:trace>
  <inkml:trace contextRef="#ctx0" brushRef="#br0" timeOffset="332109.0194">17239 1662,'-25'-25,"0"-25,-24 1,24-1,0 25,0 1,25-1,-24 25,24-25,-25 25,0 0,0 0,0 0,1 0,-1 0,-25 0,25 0,50 25,0-25,-25 25,25-1,-25 1,0 0,-75-25,50-74,-24 24,24 0,-25 26,26-1,-1 0,25 0,0 50,0 0,0 49,0 1,0-26,0-24,0 0,0 0,0-1,0 1,0 0,0 0,0 0,25 0,-1-25,1 0,0 0,0 0,0 0,-1 0,1 0</inkml:trace>
  <inkml:trace contextRef="#ctx0" brushRef="#br0" timeOffset="332738.6628">16371 1538,'0'-25,"25"0,24 25,26-25,-26 25,26-24,-51-1,26 25,-25 0,0 0</inkml:trace>
  <inkml:trace contextRef="#ctx0" brushRef="#br0" timeOffset="333225.3821">16941 1538,'0'0,"0"49,0 26,0-25,0-1,25 1,-25-25,25-1,-25 1,0 0,25 0</inkml:trace>
  <inkml:trace contextRef="#ctx0" brushRef="#br0" timeOffset="333935.5824">17214 1215,'25'25,"-25"25,0 24,0-49,0 0,0 0,0-1,0 1,25-25,-25 25,25-25,-1 0,1 0,0 0,25 0,-26 0,1 0,0 0</inkml:trace>
  <inkml:trace contextRef="#ctx0" brushRef="#br0" timeOffset="334395.3192">17189 1414,'0'0,"25"0,0-25,25 25,-1-25,26 0,-26 25,26 0,-51 0,1 0</inkml:trace>
  <inkml:trace contextRef="#ctx0" brushRef="#br0" timeOffset="335222.5833">17611 1439,'25'0,"24"0,-49 24,25-24,0 0,-25 25,25-25,-25 25,0 0,0 0,0 24,0 1,-50-25,25 24,1-49,24 25,-25-25,74 0,-24 0,25 0,-1-25,-24 25,0 0,0 0,0 0</inkml:trace>
  <inkml:trace contextRef="#ctx0" brushRef="#br0" timeOffset="335954.7163">18653 1215,'0'-24,"0"48,0 26,0 24,0 1,0-1,0-24,0-25,0-1,0 26,0-25,25-25,-1 0,1 0,25 0,-25 0</inkml:trace>
  <inkml:trace contextRef="#ctx0" brushRef="#br0" timeOffset="336499.4303">18479 1488,'0'-25,"50"1,-25 24,24 0,1 0,-1 0,-24 0,0 0,0-25,0 25</inkml:trace>
  <inkml:trace contextRef="#ctx0" brushRef="#br0" timeOffset="337494.7551">18950 1463,'0'25,"0"0,25-25,0 0,0 0,0 0,-1 0,1 0,-25 25,25-25,-25 25,0-1,0 1,0 0,0 0,0 0,0 0,0-1,0 1,0 0,0 0,-50-25,26 25,-1-25,0 0,0 0</inkml:trace>
  <inkml:trace contextRef="#ctx0" brushRef="#br0" timeOffset="343649.0647">16668 2332,'-24'0,"-1"24,25 1,0 0,0 0,0 0,0-1,0 1,0 0,0 0,0 0,0-1,0 1,25-25,-25 25,24-25,1 0,25 25,-25-25,-1 0,1 0,0 0,0 0,0 0,0 0,-25-25,24 25,-24-25,25 0,-25 1,0-1,0 0,0 0,0 0,0 1,0-1,0 0,0 0,0 0,-25 25,25-24,-24 24,24-25,-25 25,0 0,0 0,0 0,0-25,1 25,-1 0,0 0,0 0,0 0</inkml:trace>
  <inkml:trace contextRef="#ctx0" brushRef="#br0" timeOffset="345375.7754">16867 1687,'0'0,"25"49,-25-24,0 25,0-75,0-25,0 1,0-1,0 0,0 26,0-26,0 25,0 50,0 0,25 24,-25 1,0 0,0 24,0-49,0 0,0 0,0-50,0 0,0-25,0 26,0-1,0 50,0 24,0-24,0 0</inkml:trace>
  <inkml:trace contextRef="#ctx0" brushRef="#br0" timeOffset="347001.989">15850 2580,'0'24,"0"26,0-25,0 25,0-26,0 1,0 0,0 0,0 0,0-1</inkml:trace>
  <inkml:trace contextRef="#ctx0" brushRef="#br0" timeOffset="348309.0231">15776 3200,'0'0,"-25"0,0 0,0 0,0-25,1 25,-1 0,25 25,0 0,0 24,25-24,49 25,-49-26,24 26,1-50,-50 25,25-25,-25-50,0 25,0-24,0-1,0 1,-25-1,25 25,0 0,-25-24,0 49,25-50,0 25,0 75,25 0,0-26,0 26,0-25,-1 0</inkml:trace>
  <inkml:trace contextRef="#ctx0" brushRef="#br0" timeOffset="349263.5211">16024 3200,'0'0,"24"0,1 0,0 0,-25 25,0-1,0 26,-25 0,25-26,-25 1,1-25,48 0,1 0,0 0,0 0,0 0,-1 0</inkml:trace>
  <inkml:trace contextRef="#ctx0" brushRef="#br0" timeOffset="352620.9488">17115 2332,'0'24,"0"1,0 0,0 0,0 0,25-1,0 1,-1-25,1 25,25-25,-1 0,-24 25,25-25,-1 0,-24 0,0 0,0 0,0 0,-25-25,0 0,0 0,0 1,0-1,0 0,0 0,-25 0,0 25,25-24,-25-1,0 25,25-25,-24 25,-1 0,0-25,0 25,0 0,1 0,-1 0,0 0,0 0,0 0,1 0,-26 25</inkml:trace>
  <inkml:trace contextRef="#ctx0" brushRef="#br0" timeOffset="354687.0097">17859 2183,'-25'0,"0"0,1 0,-1 25,25 24,-25-24,25 0,-25 24,25-24,0 0,0 0,0 24,0-24,0 0,25-25,25 0,-1 0,1 0,24 0,1 0,-26 0,-24-25,0 25,-25-25,0 1,0-26,0 25,0-24,0 24,-25 0,25-25,-25 26,1-1,-1 25,25-25,-25 25,-25 0,25 0,1 0,-1 0</inkml:trace>
  <inkml:trace contextRef="#ctx0" brushRef="#br0" timeOffset="355825.4051">18281 2232,'0'50,"-25"0,25-1,0 1,-25-1,25 1,0-25,25-25,25 25,-26-25,26 0,-25 0,24 0,-24 0,0 0,0-25,0 0,-25 0,24 25,-24-25,0-24,0 24,0-25,0 26,0-26,-24 50,-1-74,0 49,0 0,0 0,1 25,-1 0,0 0,0 0,0 0,1 0,-1 25,25 0,0 24,-25-24,25 0,0 25</inkml:trace>
  <inkml:trace contextRef="#ctx0" brushRef="#br0" timeOffset="358206.8234">16569 2877,'-25'0,"1"0,-1 50,25-25,0 0,-25 24,25-24,0 0,0 0,0-1,50 1,-1 0,-24-25,25 25,-26-25,1 0,0 0,0 0,0 0,-25-25,24 0,-24 0,0-24,0 24,0 0,0 0,0 1,0-1,-24 0,24 0,-25 25,25-25,-25 1,0 24,0 0,1 0,-1 0</inkml:trace>
  <inkml:trace contextRef="#ctx0" brushRef="#br0" timeOffset="358954.3863">16941 2902,'0'25,"0"0,0 0,0-1,0 1,25 0,0-25,0 0,0 25,-1-25,1 0,0 0,0 0,0 0,-25-25,24 25,-24-25,0 0,0 1,0-26,0 25,0 0,-49-24,24 24,25 0</inkml:trace>
  <inkml:trace contextRef="#ctx0" brushRef="#br0" timeOffset="359833.0277">17487 2927,'0'25,"0"24,0-24,0 0,0 0,0 0,25-25,0 0,-1 0,1 0,0 0,25 0,-26 0,-24-25,0 0,0 0,0 0,0-24,0 24,-24-25,-1 26,0-1,-25 25</inkml:trace>
  <inkml:trace contextRef="#ctx0" brushRef="#br0" timeOffset="360745.4246">17809 2977,'0'0,"0"24,25-24,0 25,25 0,-1-25,1 0,24 0,-24 0,-25 0,0 0,-1 0,1-25,-25 0,0 1,0-26,0 25,0 0,-25 1,-24-1,24 25,-25 0,26 0,-26 0</inkml:trace>
  <inkml:trace contextRef="#ctx0" brushRef="#br0" timeOffset="362144.1313">17859 3150,'-25'0,"0"-49,-49-1,-25-24,0-26,24 76,26-1,24 25,0 0,0 0,0 0,1-50,-1 50,0-49,0 24,0 0,1 25,-26-25,50 0,-25 25,0 0,25-25</inkml:trace>
  <inkml:trace contextRef="#ctx0" brushRef="#br0" timeOffset="363359.4612">16668 2406,'25'0,"0"0,0 25,0 0,-25-1,24-24,-24 25,25-50,0-24,25 24,-25 0,-25-24,24 49,-24-25,25 0,-25 0,25 25,-25-25,25 25,-25-24,25 24,-25-25</inkml:trace>
  <inkml:trace contextRef="#ctx0" brushRef="#br0" timeOffset="374908.425">18826 2356,'25'0,"0"0,0 0,0 0,-1 0,1 0,0 0,0 0,0 0,-1 0,26 0,-25 0,0 0,0 0,-1 0,1 0</inkml:trace>
  <inkml:trace contextRef="#ctx0" brushRef="#br0" timeOffset="375741.4445">19000 2183,'25'0,"0"0,24 25,-24-1,50 26,-51-25,1 0,0-25,0 24,0 1,-1-25,1 0,0 0,-50 0,0 25,1-25,-1 25,-25 0,25 24,1-49,-1 25,25 0</inkml:trace>
  <inkml:trace contextRef="#ctx0" brushRef="#br0" timeOffset="377686.7394">19595 2183,'0'25,"0"-1,0 1,0 0,0-50,0 0,0 1,0-1,0 0,0 0,0 0,0 1,0-1,25 25,-25 49,50-24,-50 25,25-1,-1-24,-24 0,0 0,25-25,-25 25,25 24,0-49,-25 25,25-25,-25 25,0 0,0-1,-25-24,0 0,50 0,0 0,-1 0,1 0,0-24,0 24,-25-25</inkml:trace>
  <inkml:trace contextRef="#ctx0" brushRef="#br0" timeOffset="384773.6357">19000 2927,'25'0,"49"0,-24 0,0 0,24 0,-49 0,24 0,1 0,0 0,-26 0,1 0</inkml:trace>
  <inkml:trace contextRef="#ctx0" brushRef="#br0" timeOffset="385351.5541">19174 3249,'25'25,"-1"-25,1 25,50-25,-26 0,26 0,-51 25,26-25,-25 0,24 0</inkml:trace>
  <inkml:trace contextRef="#ctx0" brushRef="#br0" timeOffset="386011.8015">19397 3646,'74'0,"-49"0,25 25,-1-25,1 0,0 0,-26 0,1 25,0-25,0 0,0 0</inkml:trace>
  <inkml:trace contextRef="#ctx0" brushRef="#br0" timeOffset="386649.9916">19645 4043,'25'0,"24"25,1-25,0 0,-26 25,1-25,0 0,0 0</inkml:trace>
  <inkml:trace contextRef="#ctx0" brushRef="#br0" timeOffset="391554.6144">29418 5234,'0'0,"25"0,-1 0,-24 25,25-1,0-24,0 25,-25 0,25-25,0 0,-1-25,1-24,0-1,25 25,-50 0,49-24,-49-1,25 50,-25-25,25 25,0 0,-1-24</inkml:trace>
  <inkml:trace contextRef="#ctx0" brushRef="#br0" timeOffset="394216.6577">22746 2084,'0'24,"0"51,0 24,0 50,0 0,0 0,24 24,26-49,-25 25,-25 25,25-75,-25 0,0-25,0-24,0 0,0 24,0-49,0 25,0-1,0-24,0 0,0 24,0-73,0-51,0-24,-25-50,0-25,-49 1,49-26,-25 51,25-1,1 50,24 24,-25 1,0-1,0 1,0-50,25 74,0-24,0 24,0 1,-25-1,25 0,0 1,-24-1,24-24,0-1,0 1,0 49,0-25,24 26,-24-1,25 25,0 0,25 0,-1 25,26-25,49 24,49 1,-73-25,-1 0,25 0,-25 0,-25-25,26 1,24-26,0 50,25 0,-50 0,0 0,0 0,0 0,-24 0,-1 0,1-25,49 0,-25 1,0-1,25 25,-49 0,24 0,-50 0,26 0,-1 0,-24 0,-1 0,-24 0,0 0</inkml:trace>
  <inkml:trace contextRef="#ctx0" brushRef="#br0" timeOffset="395895.492">21902 1587,'-25'0,"25"25,0 0,0 0,0 25,0-1,0 1,0-1,0-24,0 25,0-25,0-1,0 1,25-25,25 0,-25 0,-1 0,-24-25</inkml:trace>
  <inkml:trace contextRef="#ctx0" brushRef="#br0" timeOffset="396395.9046">21729 1836,'49'0,"1"0,-25 0,-1 0,1 0,0 0,0 0,0-25</inkml:trace>
  <inkml:trace contextRef="#ctx0" brushRef="#br0" timeOffset="396903.6396">22101 1860,'0'25,"0"0,0 0,0 0,0-1,0 1,0 50,0-51,0 1,0 0</inkml:trace>
  <inkml:trace contextRef="#ctx0" brushRef="#br0" timeOffset="397588.8383">22150 2456,'-25'0,"1"0,24 24,0 1,0 25,-25-25,25-1,0 26,0-25,0 0,0 24,25-24,-1 0,1-25,0 25,0-25</inkml:trace>
  <inkml:trace contextRef="#ctx0" brushRef="#br0" timeOffset="398144.52">22001 2704,'0'-25,"25"25,25-25,-25 0,-1 25,26 0,-25 0,0 0,-1 0</inkml:trace>
  <inkml:trace contextRef="#ctx0" brushRef="#br0" timeOffset="399224.4873">22398 2778,'25'0,"0"0,0 0,-25 25,0 0,0 0,0-1,0 26,0-25,-25-25,0 25,50-25,0 0,-1 0,1 0,0 0,0 0,0 0,0 0</inkml:trace>
  <inkml:trace contextRef="#ctx0" brushRef="#br0" timeOffset="400092.6438">22150 3249,'-25'0,"25"25,0 0,0 0,0 24,0-24,0 0,0 0,0 24,25-49,-25 25,50 0,-50 0,25-25,-1 0,1 0,0 0,0 0,-25-25</inkml:trace>
  <inkml:trace contextRef="#ctx0" brushRef="#br0" timeOffset="400543.9901">22051 3473,'0'-25,"50"0,-26 25,1 0,0 0,0 0,0 0,-1 0</inkml:trace>
  <inkml:trace contextRef="#ctx0" brushRef="#br0" timeOffset="401402.1058">22324 3398,'0'0,"25"0,-1 0,1 0,-25-25,25 25,-25 25,0 0,0 0,0 0,25-25,0 0,-1 0,1 0,0 0,-25 24,0 1,0 0,0 0,0 0,-25-1,0-24</inkml:trace>
  <inkml:trace contextRef="#ctx0" brushRef="#br0" timeOffset="402431.5292">22522 4093,'-25'0,"1"0,-26 0,25 0,25 25,0 24,0-24,0 0,0 0,25 24,-25-24,0 0,25 0,-25-1,0 1,25 25,-1-50,-24 25,25-25,0 24,25-24,-25 0,24 0</inkml:trace>
  <inkml:trace contextRef="#ctx0" brushRef="#br0" timeOffset="402975.1361">22373 4390,'50'-24,"-25"24,0-25,-1 25,1 0,0 0</inkml:trace>
  <inkml:trace contextRef="#ctx0" brushRef="#br0" timeOffset="403832.6621">22646 4291,'0'25,"0"0,0 24,0-24,0 25,0-25,25-25,0 0,0 0,0 0,-25-25,0 0,0 0,0 50,0 25,0-26,0 1,24 25,-24-25,25-1,-25 1</inkml:trace>
  <inkml:trace contextRef="#ctx0" brushRef="#br0" timeOffset="407377.3737">22597 1067,'49'24,"-49"26,25-50,0 50,-25-26,25-24,-25 25,49 0,-24 0,-25-50,0 0,0-24,0 24,0 0,0-25,0 26,25-1,-25 0,0 0,0 0,0 1</inkml:trace>
  <inkml:trace contextRef="#ctx0" brushRef="#br0" timeOffset="407876.0886">22919 1067,'0'24,"0"26,0 0,0 24,0-24,0-26,0 1,25 0,-25 0</inkml:trace>
  <inkml:trace contextRef="#ctx0" brushRef="#br0" timeOffset="408848.9807">23291 1091,'25'0,"0"0,0 25,-1 0,-24 0,25-25,0 49,-25-24,25-25,0-49,-25 24,0 0,0 0,24 25,-24-25,0 1</inkml:trace>
  <inkml:trace contextRef="#ctx0" brushRef="#br0" timeOffset="409779.3848">23614 1116,'0'25,"0"0,0 0,24-1,-24 1,25-25,-25 25,0 0,0 0,0-1,0 1,0 0,-25-25,50 0,0 0,0 0,0 0,0 0,-1 0,-24-25,25 25,-25-25</inkml:trace>
  <inkml:trace contextRef="#ctx0" brushRef="#br0" timeOffset="410956.6851">25499 695,'0'24,"25"1,24 25,-24 24,25 1,-26-26,26 1,-25 24,0-49,-1 0,-24-50,0-49,0-1,25 26,-25-26,0 26,0-1,25 25,-25 0</inkml:trace>
  <inkml:trace contextRef="#ctx0" brushRef="#br0" timeOffset="413209.5473">25995 1017,'25'0,"-25"25,24 0,-24 24,0-24,0 0,0 0,0-1,0 1,0-50,0 1,0-1,0 0,0 0,25 25,-25-25,25 25,-25-24,0-1,25 25,-25-25,25 25,0 0,-1 0,1 0,0 0,0 0,0 25,-25 0,0-1,0 1,0 0,0 0,0 0,0-1,0 1,0 0,0 0,0 0,0-1,0 1</inkml:trace>
  <inkml:trace contextRef="#ctx0" brushRef="#br0" timeOffset="418416.8749">22870 1712,'-25'0,"0"0,0 0,0 0,1 0,-1 24,25 1,-25-25,25 25,0 0,0 0,0-1,0 1,0 25,0-25,25-25,-25 24,25 1,-1-25,1 0,0 0,-25 25,25-25,0 0,-1 0,1 0,-25-25,25 0,0 1,-25-1,0 0,0 0,0 0,0 1,0-1,0 0,0 0,-25 25,0 0,0 0,25-25</inkml:trace>
  <inkml:trace contextRef="#ctx0" brushRef="#br0" timeOffset="420447.476">23564 1736,'0'0,"-25"0,0 0,1 0,-1 0,25 25,0 25,-25-50,25 25,0-1,0 1,0 0,0 0,0 0,0-1,25-24,0 25,-1-25,1 0,0 0,25 0,-26 0,1 0,0 0,0 0,0 0,0 0,-25-25,0 1,0-1,0 0,0-25,0 26,0-26,0 25,-25 25,0 0,0 0,0 0,0 0,1 0,-1 0,0 0,0 0,0 0,1 0,24 25,-25 0,25 0</inkml:trace>
  <inkml:trace contextRef="#ctx0" brushRef="#br0" timeOffset="421896.4403">24159 1761,'0'50,"0"-25,0 24,0-24,0 0,25-25,25 0,-25 0,-1 0,1 0,25 0,-25 0,-1 0,-24-25,25 25,-25-50,0 26,0-1,0 0,0 0,-25 0,1 1,-1 24,0-25,0 25,0-25,1 25,-1 0,0 0,0 0,0 25,25 0,-24-25,24 24,0 1,0 0,0 0,0 0,0 24,0-24</inkml:trace>
  <inkml:trace contextRef="#ctx0" brushRef="#br0" timeOffset="423138.4863">24755 1712,'0'-25,"-25"25,25 25,0-1,0 1,0 25,0-25,0-1,0 1,0 0,0 0,25-25,-1 0,1 0,-25 25,25-25,0 0,0 0,-1 0,1 0,0 0,0 0,0 0,0-25,-1 0,-24 0,0 0,0 1,0-1,0-25,-24 25,-26 1,50-1,-50 0,50 0,-25 25,1-25,-1 25,0 0,0 0,0 0,1 0,-26 0,25 0</inkml:trace>
  <inkml:trace contextRef="#ctx0" brushRef="#br0" timeOffset="424357.5433">25176 1612,'0'25,"0"0,0 25,0-26,0 1,0 0,0 25,0-26,25-24,25 0,-25 25,-1-25,1 25,0-25,0 0,0 0,-1 0,1 0,0 0,0 0,0 0,-25-50,24 50,-24-24,0-1,0 0,0 0,-24 0,24 1,-50-1,25 0,0 25,-24-25,24 25,0-25,0 25,1 0,-1 0,0 0,-25 0,26 0,-1 0</inkml:trace>
  <inkml:trace contextRef="#ctx0" brushRef="#br0" timeOffset="425195.645">25796 1736,'0'0,"25"0,25 0,-25 0,24 0,-24 0,25 0,24 0,1 0,24 0,-25 0,1 0,-1 0,0 0,-24 0,0-24,-26-1,26 25,-25-25,0 25,-1-25,26 25,-25-25,0 25</inkml:trace>
  <inkml:trace contextRef="#ctx0" brushRef="#br0" timeOffset="425945.0351">26665 1538,'-25'0,"50"0,-1 0,51 25,-26-1,1-24,0 25,-26-25,26 0,-50 25,0 25,-50-25,50-1,-24 1,24 0,-25-25</inkml:trace>
  <inkml:trace contextRef="#ctx0" brushRef="#br0" timeOffset="427647.0546">27334 1439,'0'74,"-24"-49,24 0,0-1,0-48,0-1,0 0,0 0,0-24,0 24,24 25,1 49,0-24,0 25,-25-25,25-1,-1 1,-24 0,25 25,0-50,-25 25,0-1,0 1,25 0,-25 0,0 0,0-1,0 1,-25-25,0 0</inkml:trace>
  <inkml:trace contextRef="#ctx0" brushRef="#br0" timeOffset="428234.7306">27434 1910,'49'0,"1"-25,-25 25,-25-25,24 25,-24-24,25 24,0 0,-25-25</inkml:trace>
  <inkml:trace contextRef="#ctx0" brushRef="#br0" timeOffset="444476.623">27359 2108,'25'0,"0"0,24 0,1-24,0 24,-1 0,-24 0,25 0,-26 0,1 0,0 0,0 0</inkml:trace>
  <inkml:trace contextRef="#ctx0" brushRef="#br0" timeOffset="445953.432">31650 5259,'0'24,"0"1,0 0,0 49,0-24,0 24,0 1,0-26,0 1,0 24,0-24,25-25,-25 25,25-26,0 1,-25 0,24-25</inkml:trace>
  <inkml:trace contextRef="#ctx0" brushRef="#br0" timeOffset="446522.6985">31477 5755,'24'0,"1"0,50 24,-51 26,26 0,-25-1,24 1,-24 0,0-50,-25 24,0-48,0-26,0 0,0 26,0-26,0 25</inkml:trace>
  <inkml:trace contextRef="#ctx0" brushRef="#br0" timeOffset="448048.8159">19000 5482,'0'25,"0"-1,0 51,0-26,0 26,0-1,0 1,0-26,0 1,0-25,0 24,0-24,0 0,0 0,0 0,0-1,0 26,0-25,0 24,0-24,0 0</inkml:trace>
  <inkml:trace contextRef="#ctx0" brushRef="#br0" timeOffset="448824.3731">18851 6102,'0'0,"0"25,50 0,-50 24,25-24,-1 0,-24 24,25-24,0 0,-25 0,25-25,0 0,-1 0,1 0,-25-25,25-25,-25 1,25 24,-25 0</inkml:trace>
  <inkml:trace contextRef="#ctx0" brushRef="#br0" timeOffset="450827.6436">27682 2927</inkml:trace>
  <inkml:trace contextRef="#ctx0" brushRef="#br0" timeOffset="455073.1888">22894 2406,'-24'0,"24"25,0 0,-25-25,25 24,0 1,0 0,0 0,0 0,0-1,0 1,0 0,0 0,25-25,-25 25,49 0,-24-25,0 0,0 0,-1 0,1 0,0 0,0 0,0 0,-25-25,24 0,1 0,-25 0,0 0,0-24,0 24,0 0,0 0,0 1,0-1,-25 25,25-25,-24 25,24-25,-25 25,0-25,0 25,0 0,25-24,-24 24,24-25,-25 25,0 0,0 0,0 0,25 25,-24-1,24 1,-25 0,25 0,0 0</inkml:trace>
  <inkml:trace contextRef="#ctx0" brushRef="#br0" timeOffset="456909.0293">23440 2505,'-25'0,"0"50,25-25,0-1,0 26,0-25,50 0,-50 0,25-25,0 0,-1 0,1 0,0 0,0 0,0 0,-1 0,1 0,0 0,0 0,-25-25,25 25,-25-25,0 0,0 0,0 0,0 1,0-1,0 0,0 0,0 0,-25-24,0 49,0-25,0 25,1-25,-26 0,25 25,0 0,1 0,-1 0,0 0,0 0,25 25,0 0,0 0,0 0,0-1,0 1,25 0,25 0,-26-25,51 0,-1 0</inkml:trace>
  <inkml:trace contextRef="#ctx0" brushRef="#br0" timeOffset="458129.3296">24035 2307,'-24'25,"24"-1,-25 1,25 25,-25-25,25-1,0 1,0 0,0 0,0 0,0-1,50-24,-26 0,1 0,0 0,0 0,-25-24,25-1,-25 0,0 0,0 0,0-24,0 24,0 0,0 0,-50 1,25 24,0 0</inkml:trace>
  <inkml:trace contextRef="#ctx0" brushRef="#br0" timeOffset="458735.1177">25449 2555,'25'0,"25"0,-26 0,26-25,0 25,-26 0</inkml:trace>
  <inkml:trace contextRef="#ctx0" brushRef="#br0" timeOffset="458901.0192">25796 2530</inkml:trace>
  <inkml:trace contextRef="#ctx0" brushRef="#br0" timeOffset="459253.8196">24978 2629</inkml:trace>
  <inkml:trace contextRef="#ctx0" brushRef="#br0" timeOffset="459414.726">24978 2629,'0'25,"25"-25,0 0</inkml:trace>
  <inkml:trace contextRef="#ctx0" brushRef="#br0" timeOffset="459583.6297">25226 2679,'0'0</inkml:trace>
  <inkml:trace contextRef="#ctx0" brushRef="#br0" timeOffset="460410.7492">26094 2555,'25'0,"0"0,0 0,-1 0,26 0,-25 0,0 0,-1 0,1 0,0 0,0 0,0 0,-25-25</inkml:trace>
  <inkml:trace contextRef="#ctx0" brushRef="#br0" timeOffset="460951.4508">26169 2406,'24'0,"1"0,25 0,-1 25,1 24,0-24,-26 0,26 0,-25-25,0 0,-25 25,-25-25,0 0,0 0</inkml:trace>
  <inkml:trace contextRef="#ctx0" brushRef="#br0" timeOffset="462446.9155">26640 2381,'0'25,"0"0,0 0,0-1,0 1,0-50,0-24,0-1,0 25,0-24,0-1,0 25,0 1,0 48,49 26,-49-25,0 0,25-1,0 1,-25 0,0 25,0-26,0 1,0 25,0-25,0-1,-25-24,25 25,25-25,0 0,24-49,26 49,-50-50,-1 25,1 0</inkml:trace>
  <inkml:trace contextRef="#ctx0" brushRef="#br0" timeOffset="484515.3488">22870 1761,'0'25,"0"0,0 0,24-25,-24 24,25-24,0 0,0 0,0 0,-25-24,24-1,1 0,-25 0,25 25,-25-25,25 1,-25-1,0 0,25 25,-25-25,0 0,24 25,-24-25,0 1,25-1,-25 0</inkml:trace>
  <inkml:trace contextRef="#ctx0" brushRef="#br0" timeOffset="485819.8245">22994 2381,'24'0,"1"0,0 0,-25 25,25-25,0 0,-25-25,24 25,1-25,-25 1,25-1,-25 0,0 0,25 0,-25 1,0-1,0 0,25 25,-25-25,24 25</inkml:trace>
  <inkml:trace contextRef="#ctx0" brushRef="#br0" timeOffset="486927.7637">22944 3200,'0'25,"0"-1,0 1,25-25,-25 25,0 0,25-25,-1 0,1 0,0-25,0-25,0-24,24 24,-49 1,25 24,0-25,-25 26</inkml:trace>
  <inkml:trace contextRef="#ctx0" brushRef="#br0" timeOffset="488277.1697">23192 4043,'0'0,"0"25,0 0,0 0,25-25,0 24,-1-24,1 0,0 0,0 0,-25-24,25-26,24 0,-49 1,25 24,-25-25,0 26,0-1,25 0,-25 0,0 0,25 1,-25-1,24 25</inkml:trace>
  <inkml:trace contextRef="#ctx0" brushRef="#br0" timeOffset="491983.7639">23266 2977,'-24'0,"-1"0,0 0,0 0,0 0,1 0,-1 0,0 0,0 0,0 0,1 24,24 1,0 0,0 0,0 0,0 24,0-24,0 0,0 0,0-1,0 1,0 0,24-25,1 0,0 0,0 0,0 0,-1-25,1 0,0 1,-25-26,0 25,0 0,0 1,0-1,0 0,0 0,0 0,-50 1,26 24</inkml:trace>
  <inkml:trace contextRef="#ctx0" brushRef="#br0" timeOffset="493285.993">23217 3969,'0'25,"-25"24,25-24,0 0,0 0,0-1,0 1,0 0,0 0,0 0,25-25,0 0,-1 0,1 24,0-24,0 0,-25-49,0 24,0-25,0 26,-25-1,0 0,0 0,1 25,-1 0,0 0,0 0</inkml:trace>
  <inkml:trace contextRef="#ctx0" brushRef="#br0" timeOffset="496495.6787">30112 9599,'0'0,"25"0,25 0,-1 0,-24 25,50 0,-26-25,-49 25,50 0,-50-1,25 1,-25 50,0 24,0 75,0 74,0 124,0-25,0 25,0-50,0 50,0-123,0-1,0-75,24 1,-24-50,25 25,0-75,0-24,-25-25,0 49,0 25,-50 149,25-25,-24 125,24-51,0-24,-24-25,49-49,0-26,0-73,0-51,0 1,0-25,0-1,-25-24,25 25,0 25,-25-25,0-1,25 26,-25-25,-24 0,24-1,-25 1,26-25,-51 0,50 0,-24 25,24-25,-49 25,49 0,-25-1,1 26,-26-50,50 0,1 25,-1-25</inkml:trace>
  <inkml:trace contextRef="#ctx0" brushRef="#br0" timeOffset="695709.3917">3572 8830,'0'50,"0"24,0 51,0-1,0 0,0 49,0-24,0 99,0-49,-25 24,0 74,0-24,1 25,-1-75,-25 0,50-74,-25 25,1-25,-1-50,25 0,-25-49,25-1,0 1,-25 0,25-1,0 26,0-26,-25 1,25-1,0-24,0 25,0-25,0-1,0 26,0 0,25-26,-25 26,0 0,0 24,0-24,25 24,0 1,-25-1,0 0,25 1,-25-26,0 26,0-50,0 24,24 26,1-1,0 0,-25 1,0-1,0-24,0 24,0 1,25-26,-25 51,0-51,0 26,0-1,0-24,0-1,25 1,-25-1,0-24,0 0,0 0,0 0,0-1,0 26,0-25,0 24,0-24,0 0,0 25,0-26,0 1,0 0,0-50,0-24</inkml:trace>
  <inkml:trace contextRef="#ctx0" brushRef="#br0" timeOffset="702373.0868">3249 14635,'0'25,"0"-1,0 1,0 0,0 0,0 24,0 1,25 0,-25 24,25-24,0-50,-25 49,25-49,-25 25,0 0,24-25,-24 25,0-1,0 1,0 0,0 0,25-25,-25 25,25-25,-25 24,25-24,-25 25,0 0,25-25,-25 25,24-25,-24-50,0 25,0 1,25 24,-25-25,0 0,25 0,0 0,-25-24,49-1,-49 25,0 1,25 24,-25-25</inkml:trace>
  <inkml:trace contextRef="#ctx0" brushRef="#br0" timeOffset="704763.023">4638 7516,'0'0,"0"25,25-25,0 0,-25 24,25-24,0 25,-1-25,-24 25,25 0,0-25,-25 25,25-25,0 0,-1 0,1-75,0 26,0 24,0-25,-1 25,-24 1,25-1,-25 0,25 0,-25 0,25 25,0 0,-25-24</inkml:trace>
  <inkml:trace contextRef="#ctx0" brushRef="#br0" timeOffset="707444.8704">5035 9004,'25'0,"0"0,-25-25,25 25,-25 25,0 0,-25-25,0 0,0 0,25-25,0 0,25 25,0 0,0 0,-25 25,-25-25,25 25</inkml:trace>
  <inkml:trace contextRef="#ctx0" brushRef="#br0" timeOffset="708345.9688">5060 9500,'0'-25,"0"1,25 24,0 0,24 0,-24 0,-25 24,0 1,0 0,0 0,-25-25</inkml:trace>
  <inkml:trace contextRef="#ctx0" brushRef="#br0" timeOffset="709030.2801">5333 9872,'0'0,"0"25</inkml:trace>
  <inkml:trace contextRef="#ctx0" brushRef="#br0" timeOffset="710790.9699">8433 8880,'25'25,"0"-25,0 0,0 0,-1 0,1 0,0 0,-25-25,50 0,-50-24,24-1,1 50,-25-25,25 25,-25-25,0 1</inkml:trace>
  <inkml:trace contextRef="#ctx0" brushRef="#br0" timeOffset="711605.425">8359 9252,'0'0,"0"25,0 0,0 0,50-25,-1 0,1 0,24 0,-24 0,-1-25,26 0,-75-49,50 49,-50 0,24-25,-24 26,25-1,-25 0,25 25</inkml:trace>
  <inkml:trace contextRef="#ctx0" brushRef="#br0" timeOffset="726255.1234">3026 11708,'25'0,"0"0,0 0,-1 0,1 0,0 0,0 0,0 0,-1 0,1 0,0 0,0 0,0 0,-1 0,-24 25,25-25,0 0,0 0,0 0,-1 0,1 0,0 0,0 0,0 0,-1 0,1 0,0 0,0 0,-25 24,25-24,-1 0,1 0,0 0,0 0,24 0,1 0,0 0,-1 0,-24 0,50 0,-26 0,-24 0,0 0,24 0,-24 0,0 0,0 0,0 0,-1 0,1 0,0 0,25 0,-26 0,1 0,0 0,0 0,24 0,-24 0,25 0,-25 0,24 0,-24 0,0 0,0 0,-1 0,1 0,0 0,0 0,0 0,24 0,-24 0,0-24,24 24,-24 0,0 0,0 0,0 0,0 0,24 0,-24 0,0 0,24 0,-24 0,0 0,-25-25,25 25,0 0,24 0,-24-25,0 25,0 0,-25-25,24 25,1-25,0 25,0-24,0 24,-25-25,24 25,-24-50,25 50,-25-25,25 1,-25-1,25 0,-25-25,25 26,-25-1,24-25,-24 1,25 49,-25-25,0 0,0 0,0 0</inkml:trace>
  <inkml:trace contextRef="#ctx0" brushRef="#br0" timeOffset="727367.1414">3597 11708,'0'0,"-25"0,0 0,-25 0,26 0,-1 0,0 0,25-25,-50 0,26 0,-1-49,0 49,-25-24,50 24,-24 25,24-25,49 25</inkml:trace>
  <inkml:trace contextRef="#ctx0" brushRef="#br0" timeOffset="730180.883">2505 13866,'25'0,"25"0,-1-25,-24 25,25 0,-1 0,1-25,-1 25,26 0,-1 0,1 0,-26 0,-24 0,25 0,-25 0,-1 0,26 0,49-49,0 49,-24-25,-1 0,-24 25,-1 0,1 0,-25 0,0 0,24 0,26 0,-1 25,1-25,-51 0,26 0,0 0,-26 0,26 0,0 25,-26-25,26 0,24 0,1 0,-26 0,-24 0,0 0,0 0,24 0,-24 0,25 0,-1 0,-24 0,0 0,0 0,0 0,-1 0,-24-25,50 25,24 0,26 0,-1 0,0 0,-24 0,-1-25,-24 25,24 0,-24 0,24 0,-24 0,-1 0,1 0,-25 0,-1 0,-24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4/28/2020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4/28/2020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4/28/2020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4/28/2020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11.xml"/></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8.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19.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2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25.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customXml" Target="../ink/ink26.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customXml" Target="../ink/ink27.xml"/><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3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customXml" Target="../ink/ink29.xml"/></Relationships>
</file>

<file path=ppt/slides/_rels/slide3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Modeling</a:t>
            </a:r>
            <a:br>
              <a:rPr lang="en-US" dirty="0" smtClean="0"/>
            </a:br>
            <a:r>
              <a:rPr lang="en-US" sz="4000" dirty="0" smtClean="0"/>
              <a:t>(Latent </a:t>
            </a:r>
            <a:r>
              <a:rPr lang="en-US" sz="4000" dirty="0" err="1" smtClean="0"/>
              <a:t>Dirichlet</a:t>
            </a:r>
            <a:r>
              <a:rPr lang="en-US" sz="4000" dirty="0" smtClean="0"/>
              <a:t> Allocation)</a:t>
            </a:r>
            <a:endParaRPr lang="en-US" dirty="0"/>
          </a:p>
        </p:txBody>
      </p:sp>
      <p:sp>
        <p:nvSpPr>
          <p:cNvPr id="3" name="Subtitle 2"/>
          <p:cNvSpPr>
            <a:spLocks noGrp="1"/>
          </p:cNvSpPr>
          <p:nvPr>
            <p:ph type="subTitle" idx="1"/>
          </p:nvPr>
        </p:nvSpPr>
        <p:spPr/>
        <p:txBody>
          <a:bodyPr/>
          <a:lstStyle/>
          <a:p>
            <a:r>
              <a:rPr lang="en-US" smtClean="0"/>
              <a:t>Dr. M</a:t>
            </a:r>
            <a:r>
              <a:rPr lang="en-US" dirty="0" smtClean="0"/>
              <a:t>. Taimoor Khan</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393440" y="312480"/>
              <a:ext cx="6679440" cy="4438440"/>
            </p14:xfrm>
          </p:contentPart>
        </mc:Choice>
        <mc:Fallback xmlns="">
          <p:pic>
            <p:nvPicPr>
              <p:cNvPr id="4" name="Ink 3"/>
              <p:cNvPicPr/>
              <p:nvPr/>
            </p:nvPicPr>
            <p:blipFill>
              <a:blip r:embed="rId3"/>
              <a:stretch>
                <a:fillRect/>
              </a:stretch>
            </p:blipFill>
            <p:spPr>
              <a:xfrm>
                <a:off x="4384080" y="303120"/>
                <a:ext cx="6698160" cy="4457160"/>
              </a:xfrm>
              <a:prstGeom prst="rect">
                <a:avLst/>
              </a:prstGeom>
            </p:spPr>
          </p:pic>
        </mc:Fallback>
      </mc:AlternateContent>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97382" y="3468000"/>
            <a:ext cx="4576153" cy="3307970"/>
          </a:xfrm>
          <a:prstGeom prst="rect">
            <a:avLst/>
          </a:prstGeom>
        </p:spPr>
      </p:pic>
      <p:pic>
        <p:nvPicPr>
          <p:cNvPr id="5" name="Picture 4"/>
          <p:cNvPicPr>
            <a:picLocks noChangeAspect="1"/>
          </p:cNvPicPr>
          <p:nvPr/>
        </p:nvPicPr>
        <p:blipFill>
          <a:blip r:embed="rId3"/>
          <a:stretch>
            <a:fillRect/>
          </a:stretch>
        </p:blipFill>
        <p:spPr>
          <a:xfrm>
            <a:off x="-307724" y="1725512"/>
            <a:ext cx="7915275" cy="411480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80280" y="1767960"/>
              <a:ext cx="2438280" cy="3724200"/>
            </p14:xfrm>
          </p:contentPart>
        </mc:Choice>
        <mc:Fallback xmlns="">
          <p:pic>
            <p:nvPicPr>
              <p:cNvPr id="6" name="Ink 5"/>
              <p:cNvPicPr/>
              <p:nvPr/>
            </p:nvPicPr>
            <p:blipFill>
              <a:blip r:embed="rId5"/>
              <a:stretch>
                <a:fillRect/>
              </a:stretch>
            </p:blipFill>
            <p:spPr>
              <a:xfrm>
                <a:off x="70920" y="1758600"/>
                <a:ext cx="2457000" cy="3742920"/>
              </a:xfrm>
              <a:prstGeom prst="rect">
                <a:avLst/>
              </a:prstGeom>
            </p:spPr>
          </p:pic>
        </mc:Fallback>
      </mc:AlternateContent>
    </p:spTree>
    <p:extLst>
      <p:ext uri="{BB962C8B-B14F-4D97-AF65-F5344CB8AC3E}">
        <p14:creationId xmlns:p14="http://schemas.microsoft.com/office/powerpoint/2010/main" val="50064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1764" y="692696"/>
            <a:ext cx="11702441" cy="590465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30520" y="839520"/>
              <a:ext cx="7474320" cy="3045240"/>
            </p14:xfrm>
          </p:contentPart>
        </mc:Choice>
        <mc:Fallback xmlns="">
          <p:pic>
            <p:nvPicPr>
              <p:cNvPr id="3" name="Ink 2"/>
              <p:cNvPicPr/>
              <p:nvPr/>
            </p:nvPicPr>
            <p:blipFill>
              <a:blip r:embed="rId4"/>
              <a:stretch>
                <a:fillRect/>
              </a:stretch>
            </p:blipFill>
            <p:spPr>
              <a:xfrm>
                <a:off x="821160" y="830160"/>
                <a:ext cx="7493040" cy="3063960"/>
              </a:xfrm>
              <a:prstGeom prst="rect">
                <a:avLst/>
              </a:prstGeom>
            </p:spPr>
          </p:pic>
        </mc:Fallback>
      </mc:AlternateContent>
    </p:spTree>
    <p:extLst>
      <p:ext uri="{BB962C8B-B14F-4D97-AF65-F5344CB8AC3E}">
        <p14:creationId xmlns:p14="http://schemas.microsoft.com/office/powerpoint/2010/main" val="358843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05980" y="1340768"/>
            <a:ext cx="8361479" cy="499311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634120" y="1955520"/>
              <a:ext cx="6474240" cy="4599360"/>
            </p14:xfrm>
          </p:contentPart>
        </mc:Choice>
        <mc:Fallback xmlns="">
          <p:pic>
            <p:nvPicPr>
              <p:cNvPr id="5" name="Ink 4"/>
              <p:cNvPicPr/>
              <p:nvPr/>
            </p:nvPicPr>
            <p:blipFill>
              <a:blip r:embed="rId4"/>
              <a:stretch>
                <a:fillRect/>
              </a:stretch>
            </p:blipFill>
            <p:spPr>
              <a:xfrm>
                <a:off x="2624760" y="1946160"/>
                <a:ext cx="6492960" cy="4618080"/>
              </a:xfrm>
              <a:prstGeom prst="rect">
                <a:avLst/>
              </a:prstGeom>
            </p:spPr>
          </p:pic>
        </mc:Fallback>
      </mc:AlternateContent>
    </p:spTree>
    <p:extLst>
      <p:ext uri="{BB962C8B-B14F-4D97-AF65-F5344CB8AC3E}">
        <p14:creationId xmlns:p14="http://schemas.microsoft.com/office/powerpoint/2010/main" val="376979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Generative Model</a:t>
            </a:r>
            <a:endParaRPr lang="en-US" dirty="0"/>
          </a:p>
        </p:txBody>
      </p:sp>
      <p:sp>
        <p:nvSpPr>
          <p:cNvPr id="3" name="Content Placeholder 2"/>
          <p:cNvSpPr>
            <a:spLocks noGrp="1"/>
          </p:cNvSpPr>
          <p:nvPr>
            <p:ph idx="1"/>
          </p:nvPr>
        </p:nvSpPr>
        <p:spPr>
          <a:xfrm>
            <a:off x="1117309" y="1701800"/>
            <a:ext cx="10157354" cy="4823544"/>
          </a:xfrm>
        </p:spPr>
        <p:txBody>
          <a:bodyPr>
            <a:normAutofit lnSpcReduction="10000"/>
          </a:bodyPr>
          <a:lstStyle/>
          <a:p>
            <a:r>
              <a:rPr lang="en-US" dirty="0" smtClean="0"/>
              <a:t>It’s a specific kind of Machine Learning Technique that not only separate words into clusters but also predict the latent topic structure that could have generated the documents in the dataset</a:t>
            </a:r>
          </a:p>
          <a:p>
            <a:r>
              <a:rPr lang="en-US" dirty="0" smtClean="0"/>
              <a:t>It empowers topic models to generate new documents like the ones existing in the dataset</a:t>
            </a:r>
          </a:p>
          <a:p>
            <a:r>
              <a:rPr lang="en-US" dirty="0" smtClean="0"/>
              <a:t>Such newly generated documents are different representations of summary of the whole dataset as a single document</a:t>
            </a:r>
          </a:p>
          <a:p>
            <a:r>
              <a:rPr lang="en-US" dirty="0" smtClean="0"/>
              <a:t>Moreover, the number of topics and their proportions in a new document can also be controlled i.e., generating new documents using only one or few of the topics with given proportions</a:t>
            </a:r>
            <a:endParaRPr lang="en-US" dirty="0"/>
          </a:p>
        </p:txBody>
      </p:sp>
    </p:spTree>
    <p:extLst>
      <p:ext uri="{BB962C8B-B14F-4D97-AF65-F5344CB8AC3E}">
        <p14:creationId xmlns:p14="http://schemas.microsoft.com/office/powerpoint/2010/main" val="428429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Explore an unknown domain </a:t>
            </a:r>
          </a:p>
          <a:p>
            <a:r>
              <a:rPr lang="en-US" dirty="0" smtClean="0"/>
              <a:t>Identifying valuable information in specialized domains with no prior knowledge</a:t>
            </a:r>
          </a:p>
          <a:p>
            <a:r>
              <a:rPr lang="en-US" dirty="0" smtClean="0"/>
              <a:t>Dimensionality reduction</a:t>
            </a:r>
          </a:p>
          <a:p>
            <a:r>
              <a:rPr lang="en-US" dirty="0" smtClean="0"/>
              <a:t>Feature extraction for classifiers</a:t>
            </a:r>
          </a:p>
          <a:p>
            <a:r>
              <a:rPr lang="en-US" dirty="0" smtClean="0"/>
              <a:t>Write new documents (summaries of one or few topics)</a:t>
            </a:r>
          </a:p>
          <a:p>
            <a:r>
              <a:rPr lang="en-US" dirty="0" smtClean="0"/>
              <a:t>Suggest readings according to topics of interest</a:t>
            </a:r>
          </a:p>
          <a:p>
            <a:r>
              <a:rPr lang="en-US" dirty="0" smtClean="0"/>
              <a:t>Suggest words to consider for search in information retrieval systems </a:t>
            </a:r>
            <a:endParaRPr lang="en-US" dirty="0"/>
          </a:p>
        </p:txBody>
      </p:sp>
    </p:spTree>
    <p:extLst>
      <p:ext uri="{BB962C8B-B14F-4D97-AF65-F5344CB8AC3E}">
        <p14:creationId xmlns:p14="http://schemas.microsoft.com/office/powerpoint/2010/main" val="234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Demonstration</a:t>
            </a:r>
            <a:endParaRPr lang="en-US" dirty="0"/>
          </a:p>
        </p:txBody>
      </p:sp>
      <p:sp>
        <p:nvSpPr>
          <p:cNvPr id="5" name="Text Placeholder 4"/>
          <p:cNvSpPr>
            <a:spLocks noGrp="1"/>
          </p:cNvSpPr>
          <p:nvPr>
            <p:ph type="body"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3640" y="0"/>
              <a:ext cx="9412200" cy="6036840"/>
            </p14:xfrm>
          </p:contentPart>
        </mc:Choice>
        <mc:Fallback>
          <p:pic>
            <p:nvPicPr>
              <p:cNvPr id="2" name="Ink 1"/>
              <p:cNvPicPr/>
              <p:nvPr/>
            </p:nvPicPr>
            <p:blipFill>
              <a:blip r:embed="rId3"/>
              <a:stretch>
                <a:fillRect/>
              </a:stretch>
            </p:blipFill>
            <p:spPr>
              <a:xfrm>
                <a:off x="44280" y="-9360"/>
                <a:ext cx="9430920" cy="6055560"/>
              </a:xfrm>
              <a:prstGeom prst="rect">
                <a:avLst/>
              </a:prstGeom>
            </p:spPr>
          </p:pic>
        </mc:Fallback>
      </mc:AlternateContent>
    </p:spTree>
    <p:extLst>
      <p:ext uri="{BB962C8B-B14F-4D97-AF65-F5344CB8AC3E}">
        <p14:creationId xmlns:p14="http://schemas.microsoft.com/office/powerpoint/2010/main" val="292501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(of 4 documents)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D</a:t>
            </a:r>
            <a:r>
              <a:rPr lang="en-US" sz="1800" baseline="-25000" dirty="0" smtClean="0"/>
              <a:t>0 </a:t>
            </a:r>
            <a:r>
              <a:rPr lang="en-US" sz="1800" dirty="0" smtClean="0"/>
              <a:t>= bread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a:t>
            </a:r>
            <a:r>
              <a:rPr lang="en-US" sz="1800" dirty="0" err="1" smtClean="0"/>
              <a:t>bread</a:t>
            </a:r>
            <a:r>
              <a:rPr lang="en-US" sz="1800" dirty="0" smtClean="0"/>
              <a:t> bread</a:t>
            </a:r>
            <a:endParaRPr lang="en-US" sz="1800" dirty="0"/>
          </a:p>
          <a:p>
            <a:pPr marL="0" indent="0">
              <a:buNone/>
            </a:pPr>
            <a:r>
              <a:rPr lang="en-US" sz="1800" dirty="0" smtClean="0"/>
              <a:t>D</a:t>
            </a:r>
            <a:r>
              <a:rPr lang="en-US" sz="1800" baseline="-25000" dirty="0" smtClean="0"/>
              <a:t>1</a:t>
            </a:r>
            <a:r>
              <a:rPr lang="en-US" sz="1800" dirty="0" smtClean="0"/>
              <a:t> = milk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err="1" smtClean="0"/>
              <a:t>milk</a:t>
            </a:r>
            <a:r>
              <a:rPr lang="en-US" sz="1800" dirty="0" smtClean="0"/>
              <a:t> </a:t>
            </a:r>
            <a:r>
              <a:rPr lang="en-US" sz="1800" dirty="0"/>
              <a:t>milk</a:t>
            </a:r>
          </a:p>
          <a:p>
            <a:pPr marL="0" indent="0">
              <a:buNone/>
            </a:pPr>
            <a:r>
              <a:rPr lang="en-US" sz="1800" dirty="0" smtClean="0"/>
              <a:t>D</a:t>
            </a:r>
            <a:r>
              <a:rPr lang="en-US" sz="1800" baseline="-25000" dirty="0" smtClean="0"/>
              <a:t>2</a:t>
            </a:r>
            <a:r>
              <a:rPr lang="en-US" sz="1800" dirty="0" smtClean="0"/>
              <a:t> = chair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r>
              <a:rPr lang="en-US" sz="1800" dirty="0" err="1" smtClean="0"/>
              <a:t>chair</a:t>
            </a:r>
            <a:r>
              <a:rPr lang="en-US" sz="1800" dirty="0" smtClean="0"/>
              <a:t>  </a:t>
            </a:r>
            <a:endParaRPr lang="en-US" sz="1800" dirty="0"/>
          </a:p>
          <a:p>
            <a:pPr marL="0" indent="0">
              <a:buNone/>
            </a:pPr>
            <a:r>
              <a:rPr lang="en-US" sz="1800" dirty="0" smtClean="0"/>
              <a:t>D</a:t>
            </a:r>
            <a:r>
              <a:rPr lang="en-US" sz="1800" baseline="-25000" dirty="0" smtClean="0"/>
              <a:t>3</a:t>
            </a:r>
            <a:r>
              <a:rPr lang="en-US" sz="1800" dirty="0" smtClean="0"/>
              <a:t> = </a:t>
            </a:r>
            <a:r>
              <a:rPr lang="en-US" sz="1800" dirty="0"/>
              <a:t>bread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a:t>bread</a:t>
            </a:r>
            <a:r>
              <a:rPr lang="en-US" sz="1800" dirty="0"/>
              <a:t> </a:t>
            </a:r>
            <a:r>
              <a:rPr lang="en-US" sz="1800" dirty="0" err="1" smtClean="0"/>
              <a:t>bread</a:t>
            </a:r>
            <a:r>
              <a:rPr lang="en-US" sz="1800" dirty="0" smtClean="0"/>
              <a:t> </a:t>
            </a:r>
            <a:r>
              <a:rPr lang="en-US" sz="1800" dirty="0"/>
              <a:t>milk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a:t>milk</a:t>
            </a:r>
            <a:r>
              <a:rPr lang="en-US" sz="1800" dirty="0"/>
              <a:t> </a:t>
            </a:r>
            <a:r>
              <a:rPr lang="en-US" sz="1800" dirty="0" err="1" smtClean="0"/>
              <a:t>milk</a:t>
            </a:r>
            <a:endParaRPr lang="en-US" sz="1800" dirty="0" smtClean="0"/>
          </a:p>
          <a:p>
            <a:pPr marL="0" indent="0">
              <a:buNone/>
            </a:pPr>
            <a:endParaRPr lang="en-US" dirty="0" smtClean="0"/>
          </a:p>
          <a:p>
            <a:pPr marL="0" indent="0">
              <a:buNone/>
            </a:pPr>
            <a:r>
              <a:rPr lang="en-US" i="1" dirty="0" smtClean="0"/>
              <a:t>Topic models require high number of document samples to better predict model. We have only 4 documents therefore, we are enforcing high correlation by repeatedly using same words</a:t>
            </a:r>
            <a:endParaRPr lang="en-US" i="1"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73440" y="1759320"/>
              <a:ext cx="214560" cy="1785960"/>
            </p14:xfrm>
          </p:contentPart>
        </mc:Choice>
        <mc:Fallback>
          <p:pic>
            <p:nvPicPr>
              <p:cNvPr id="4" name="Ink 3"/>
              <p:cNvPicPr/>
              <p:nvPr/>
            </p:nvPicPr>
            <p:blipFill>
              <a:blip r:embed="rId3"/>
              <a:stretch>
                <a:fillRect/>
              </a:stretch>
            </p:blipFill>
            <p:spPr>
              <a:xfrm>
                <a:off x="964080" y="1749960"/>
                <a:ext cx="233280" cy="1804680"/>
              </a:xfrm>
              <a:prstGeom prst="rect">
                <a:avLst/>
              </a:prstGeom>
            </p:spPr>
          </p:pic>
        </mc:Fallback>
      </mc:AlternateContent>
    </p:spTree>
    <p:extLst>
      <p:ext uri="{BB962C8B-B14F-4D97-AF65-F5344CB8AC3E}">
        <p14:creationId xmlns:p14="http://schemas.microsoft.com/office/powerpoint/2010/main" val="220988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fontScale="92500"/>
          </a:bodyPr>
          <a:lstStyle/>
          <a:p>
            <a:r>
              <a:rPr lang="en-US" dirty="0" smtClean="0"/>
              <a:t>We are using:</a:t>
            </a:r>
          </a:p>
          <a:p>
            <a:r>
              <a:rPr lang="en-US" dirty="0" smtClean="0"/>
              <a:t>Tokenization: Spitting each document to a sequence of tokens (words)</a:t>
            </a:r>
          </a:p>
          <a:p>
            <a:endParaRPr lang="en-US" dirty="0"/>
          </a:p>
          <a:p>
            <a:r>
              <a:rPr lang="en-US" dirty="0" smtClean="0"/>
              <a:t>We are not using:</a:t>
            </a:r>
          </a:p>
          <a:p>
            <a:r>
              <a:rPr lang="en-US" dirty="0" smtClean="0"/>
              <a:t>Stemming and lemmatization to shorten words to their stems i.e., beauty, beautify, beautification, beautifully to </a:t>
            </a:r>
            <a:r>
              <a:rPr lang="en-US" b="1" dirty="0" smtClean="0"/>
              <a:t>beauty</a:t>
            </a:r>
            <a:r>
              <a:rPr lang="en-US" dirty="0" smtClean="0"/>
              <a:t>. It reduces the number of unique tokens and accumulate their probabilities that helps in better prediction </a:t>
            </a:r>
          </a:p>
          <a:p>
            <a:r>
              <a:rPr lang="en-US" dirty="0" smtClean="0"/>
              <a:t>Case conversion, stop words removal, filtering unknown symbols…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830680" y="4339800"/>
              <a:ext cx="866520" cy="9360"/>
            </p14:xfrm>
          </p:contentPart>
        </mc:Choice>
        <mc:Fallback>
          <p:pic>
            <p:nvPicPr>
              <p:cNvPr id="4" name="Ink 3"/>
              <p:cNvPicPr/>
              <p:nvPr/>
            </p:nvPicPr>
            <p:blipFill>
              <a:blip r:embed="rId3"/>
              <a:stretch>
                <a:fillRect/>
              </a:stretch>
            </p:blipFill>
            <p:spPr>
              <a:xfrm>
                <a:off x="2821320" y="4330440"/>
                <a:ext cx="885240" cy="28080"/>
              </a:xfrm>
              <a:prstGeom prst="rect">
                <a:avLst/>
              </a:prstGeom>
            </p:spPr>
          </p:pic>
        </mc:Fallback>
      </mc:AlternateContent>
    </p:spTree>
    <p:extLst>
      <p:ext uri="{BB962C8B-B14F-4D97-AF65-F5344CB8AC3E}">
        <p14:creationId xmlns:p14="http://schemas.microsoft.com/office/powerpoint/2010/main" val="306146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a:t>
            </a:r>
            <a:endParaRPr lang="en-US" dirty="0"/>
          </a:p>
        </p:txBody>
      </p:sp>
      <p:sp>
        <p:nvSpPr>
          <p:cNvPr id="3" name="Content Placeholder 2"/>
          <p:cNvSpPr>
            <a:spLocks noGrp="1"/>
          </p:cNvSpPr>
          <p:nvPr>
            <p:ph idx="1"/>
          </p:nvPr>
        </p:nvSpPr>
        <p:spPr>
          <a:xfrm>
            <a:off x="1117309" y="1701800"/>
            <a:ext cx="10157354" cy="4823544"/>
          </a:xfrm>
        </p:spPr>
        <p:txBody>
          <a:bodyPr>
            <a:normAutofit fontScale="85000" lnSpcReduction="20000"/>
          </a:bodyPr>
          <a:lstStyle/>
          <a:p>
            <a:r>
              <a:rPr lang="en-US" dirty="0" smtClean="0"/>
              <a:t>Dictionary or Vocabulary = {bread, milk, chair}</a:t>
            </a:r>
          </a:p>
          <a:p>
            <a:r>
              <a:rPr lang="en-US" dirty="0" smtClean="0"/>
              <a:t>Vocabulary size, V = 3</a:t>
            </a:r>
          </a:p>
          <a:p>
            <a:r>
              <a:rPr lang="en-US" dirty="0" smtClean="0"/>
              <a:t>Assigning Unique IDs to words (tokens) to simplify</a:t>
            </a:r>
          </a:p>
          <a:p>
            <a:pPr lvl="1"/>
            <a:r>
              <a:rPr lang="en-US" dirty="0" smtClean="0"/>
              <a:t>w</a:t>
            </a:r>
            <a:r>
              <a:rPr lang="en-US" baseline="-25000" dirty="0" smtClean="0"/>
              <a:t>0</a:t>
            </a:r>
            <a:r>
              <a:rPr lang="en-US" dirty="0" smtClean="0"/>
              <a:t> </a:t>
            </a:r>
            <a:r>
              <a:rPr lang="en-US" dirty="0"/>
              <a:t>= bread</a:t>
            </a:r>
          </a:p>
          <a:p>
            <a:pPr lvl="1"/>
            <a:r>
              <a:rPr lang="en-US" dirty="0" smtClean="0"/>
              <a:t>w</a:t>
            </a:r>
            <a:r>
              <a:rPr lang="en-US" baseline="-25000" dirty="0" smtClean="0"/>
              <a:t>1</a:t>
            </a:r>
            <a:r>
              <a:rPr lang="en-US" dirty="0" smtClean="0"/>
              <a:t> </a:t>
            </a:r>
            <a:r>
              <a:rPr lang="en-US" dirty="0"/>
              <a:t>= milk</a:t>
            </a:r>
          </a:p>
          <a:p>
            <a:pPr lvl="1"/>
            <a:r>
              <a:rPr lang="en-US" dirty="0" smtClean="0"/>
              <a:t>w</a:t>
            </a:r>
            <a:r>
              <a:rPr lang="en-US" baseline="-25000" dirty="0" smtClean="0"/>
              <a:t>2</a:t>
            </a:r>
            <a:r>
              <a:rPr lang="en-US" dirty="0" smtClean="0"/>
              <a:t> </a:t>
            </a:r>
            <a:r>
              <a:rPr lang="en-US" dirty="0"/>
              <a:t>= chair</a:t>
            </a:r>
          </a:p>
          <a:p>
            <a:r>
              <a:rPr lang="en-US" dirty="0" smtClean="0"/>
              <a:t>The documents are represented as,</a:t>
            </a:r>
          </a:p>
          <a:p>
            <a:pPr marL="0" indent="0">
              <a:buNone/>
            </a:pPr>
            <a:r>
              <a:rPr lang="en-US" dirty="0" smtClean="0"/>
              <a:t>D</a:t>
            </a:r>
            <a:r>
              <a:rPr lang="en-US" baseline="-25000" dirty="0" smtClean="0"/>
              <a:t>0 </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 w</a:t>
            </a:r>
            <a:r>
              <a:rPr lang="en-US" baseline="-25000" dirty="0" smtClean="0"/>
              <a:t>0</a:t>
            </a:r>
            <a:r>
              <a:rPr lang="en-US" dirty="0" smtClean="0"/>
              <a:t>}</a:t>
            </a:r>
          </a:p>
          <a:p>
            <a:pPr marL="0" indent="0">
              <a:buNone/>
            </a:pPr>
            <a:r>
              <a:rPr lang="en-US" dirty="0" smtClean="0"/>
              <a:t>D</a:t>
            </a:r>
            <a:r>
              <a:rPr lang="en-US" baseline="-25000" dirty="0" smtClean="0"/>
              <a:t>1</a:t>
            </a:r>
            <a:r>
              <a:rPr lang="en-US" dirty="0" smtClean="0"/>
              <a:t> </a:t>
            </a:r>
            <a:r>
              <a:rPr lang="en-US" dirty="0"/>
              <a:t>= </a:t>
            </a:r>
            <a:r>
              <a:rPr lang="en-US" dirty="0" smtClean="0"/>
              <a:t>{w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 w</a:t>
            </a:r>
            <a:r>
              <a:rPr lang="en-US" baseline="-25000" dirty="0" smtClean="0"/>
              <a:t>1</a:t>
            </a:r>
            <a:r>
              <a:rPr lang="en-US" dirty="0" smtClean="0"/>
              <a:t>}</a:t>
            </a:r>
            <a:endParaRPr lang="en-US" dirty="0"/>
          </a:p>
          <a:p>
            <a:pPr marL="0" indent="0">
              <a:buNone/>
            </a:pPr>
            <a:r>
              <a:rPr lang="en-US" dirty="0"/>
              <a:t>D</a:t>
            </a:r>
            <a:r>
              <a:rPr lang="en-US" baseline="-25000" dirty="0"/>
              <a:t>2</a:t>
            </a:r>
            <a:r>
              <a:rPr lang="en-US" dirty="0"/>
              <a:t> = </a:t>
            </a:r>
            <a:r>
              <a:rPr lang="en-US" dirty="0" smtClean="0"/>
              <a:t>{w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w</a:t>
            </a:r>
            <a:r>
              <a:rPr lang="en-US" baseline="-25000" dirty="0" smtClean="0"/>
              <a:t>2</a:t>
            </a:r>
            <a:r>
              <a:rPr lang="en-US" dirty="0" smtClean="0"/>
              <a:t>} </a:t>
            </a:r>
            <a:endParaRPr lang="en-US" dirty="0"/>
          </a:p>
          <a:p>
            <a:pPr marL="0" indent="0">
              <a:buNone/>
            </a:pPr>
            <a:r>
              <a:rPr lang="en-US" dirty="0"/>
              <a:t>D</a:t>
            </a:r>
            <a:r>
              <a:rPr lang="en-US" baseline="-25000" dirty="0"/>
              <a:t>3</a:t>
            </a:r>
            <a:r>
              <a:rPr lang="en-US" dirty="0"/>
              <a:t> =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w</a:t>
            </a:r>
            <a:r>
              <a:rPr lang="en-US" baseline="-25000" dirty="0"/>
              <a:t>0</a:t>
            </a:r>
            <a:r>
              <a:rPr lang="en-US" dirty="0"/>
              <a:t>, </a:t>
            </a:r>
            <a:r>
              <a:rPr lang="en-US" dirty="0" smtClean="0"/>
              <a:t>w</a:t>
            </a:r>
            <a:r>
              <a:rPr lang="en-US" baseline="-25000" dirty="0" smtClean="0"/>
              <a:t>0</a:t>
            </a:r>
            <a:r>
              <a:rPr lang="en-US" dirty="0" smtClean="0"/>
              <a:t>, w</a:t>
            </a:r>
            <a:r>
              <a:rPr lang="en-US" baseline="-25000" dirty="0" smtClean="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 w</a:t>
            </a:r>
            <a:r>
              <a:rPr lang="en-US" baseline="-25000" dirty="0"/>
              <a:t>1</a:t>
            </a:r>
            <a:r>
              <a:rPr lang="en-US" dirty="0"/>
              <a:t>}</a:t>
            </a:r>
          </a:p>
        </p:txBody>
      </p:sp>
      <p:sp>
        <p:nvSpPr>
          <p:cNvPr id="5" name="TextBox 4"/>
          <p:cNvSpPr txBox="1"/>
          <p:nvPr/>
        </p:nvSpPr>
        <p:spPr>
          <a:xfrm>
            <a:off x="7534572" y="836712"/>
            <a:ext cx="4582245" cy="5016758"/>
          </a:xfrm>
          <a:prstGeom prst="rect">
            <a:avLst/>
          </a:prstGeom>
          <a:solidFill>
            <a:srgbClr val="FFFF00"/>
          </a:solidFill>
        </p:spPr>
        <p:txBody>
          <a:bodyPr wrap="square" rtlCol="0">
            <a:spAutoFit/>
          </a:bodyPr>
          <a:lstStyle/>
          <a:p>
            <a:r>
              <a:rPr lang="en-US" sz="2000" dirty="0" smtClean="0">
                <a:solidFill>
                  <a:srgbClr val="FF0000"/>
                </a:solidFill>
                <a:latin typeface="Calibri" panose="020F0502020204030204" pitchFamily="34" charset="0"/>
                <a:cs typeface="Calibri" panose="020F0502020204030204" pitchFamily="34" charset="0"/>
              </a:rPr>
              <a:t>//we will need to generate random </a:t>
            </a:r>
            <a:r>
              <a:rPr lang="en-US" sz="2000" dirty="0" err="1" smtClean="0">
                <a:solidFill>
                  <a:srgbClr val="FF0000"/>
                </a:solidFill>
                <a:latin typeface="Calibri" panose="020F0502020204030204" pitchFamily="34" charset="0"/>
                <a:cs typeface="Calibri" panose="020F0502020204030204" pitchFamily="34" charset="0"/>
              </a:rPr>
              <a:t>nos</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import </a:t>
            </a:r>
            <a:r>
              <a:rPr lang="en-US" sz="2000" dirty="0" err="1">
                <a:solidFill>
                  <a:srgbClr val="FF0000"/>
                </a:solidFill>
                <a:latin typeface="Calibri" panose="020F0502020204030204" pitchFamily="34" charset="0"/>
                <a:cs typeface="Calibri" panose="020F0502020204030204" pitchFamily="34" charset="0"/>
              </a:rPr>
              <a:t>java.util.Random</a:t>
            </a:r>
            <a:r>
              <a:rPr lang="en-US" sz="2000" dirty="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public </a:t>
            </a:r>
            <a:r>
              <a:rPr lang="en-US" sz="2000" dirty="0">
                <a:solidFill>
                  <a:srgbClr val="FF0000"/>
                </a:solidFill>
                <a:latin typeface="Calibri" panose="020F0502020204030204" pitchFamily="34" charset="0"/>
                <a:cs typeface="Calibri" panose="020F0502020204030204" pitchFamily="34" charset="0"/>
              </a:rPr>
              <a:t>class LDA</a:t>
            </a:r>
          </a:p>
          <a:p>
            <a:r>
              <a:rPr lang="en-US" sz="2000" dirty="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    //vocabulary size</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private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V = 3</a:t>
            </a:r>
            <a:r>
              <a:rPr lang="en-US" sz="2000" dirty="0" smtClean="0">
                <a:solidFill>
                  <a:srgbClr val="FF0000"/>
                </a:solidFill>
                <a:latin typeface="Calibri" panose="020F0502020204030204" pitchFamily="34" charset="0"/>
                <a:cs typeface="Calibri" panose="020F0502020204030204" pitchFamily="34" charset="0"/>
              </a:rPr>
              <a:t>;</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//Dataset size</a:t>
            </a:r>
            <a:endParaRPr lang="en-US" sz="2000" dirty="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private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D = 4;</a:t>
            </a:r>
            <a:r>
              <a:rPr lang="en-US" sz="2000" dirty="0" smtClean="0">
                <a:solidFill>
                  <a:srgbClr val="FF0000"/>
                </a:solidFill>
                <a:latin typeface="Calibri" panose="020F0502020204030204" pitchFamily="34" charset="0"/>
                <a:cs typeface="Calibri" panose="020F0502020204030204" pitchFamily="34" charset="0"/>
              </a:rPr>
              <a:t>    </a:t>
            </a:r>
          </a:p>
          <a:p>
            <a:r>
              <a:rPr lang="en-US" sz="2000" dirty="0" smtClean="0">
                <a:solidFill>
                  <a:srgbClr val="FF0000"/>
                </a:solidFill>
                <a:latin typeface="Calibri" panose="020F0502020204030204" pitchFamily="34" charset="0"/>
                <a:cs typeface="Calibri" panose="020F0502020204030204" pitchFamily="34" charset="0"/>
              </a:rPr>
              <a:t>    //vocabulary</a:t>
            </a: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a:solidFill>
                  <a:srgbClr val="FF0000"/>
                </a:solidFill>
                <a:latin typeface="Calibri" panose="020F0502020204030204" pitchFamily="34" charset="0"/>
                <a:cs typeface="Calibri" panose="020F0502020204030204" pitchFamily="34" charset="0"/>
              </a:rPr>
              <a:t>String words[] = new String[V];</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//corpus</a:t>
            </a:r>
            <a:endParaRPr lang="en-US" sz="2000" dirty="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docs[][]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[D</a:t>
            </a:r>
            <a:r>
              <a:rPr lang="en-US" sz="2000" dirty="0" smtClean="0">
                <a:solidFill>
                  <a:srgbClr val="FF0000"/>
                </a:solidFill>
                <a:latin typeface="Calibri" panose="020F0502020204030204" pitchFamily="34" charset="0"/>
                <a:cs typeface="Calibri" panose="020F0502020204030204" pitchFamily="34" charset="0"/>
              </a:rPr>
              <a:t>][];</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endParaRPr lang="en-US" sz="20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62800" y="1375200"/>
              <a:ext cx="4902480" cy="2598840"/>
            </p14:xfrm>
          </p:contentPart>
        </mc:Choice>
        <mc:Fallback>
          <p:pic>
            <p:nvPicPr>
              <p:cNvPr id="4" name="Ink 3"/>
              <p:cNvPicPr/>
              <p:nvPr/>
            </p:nvPicPr>
            <p:blipFill>
              <a:blip r:embed="rId3"/>
              <a:stretch>
                <a:fillRect/>
              </a:stretch>
            </p:blipFill>
            <p:spPr>
              <a:xfrm>
                <a:off x="2053440" y="1365840"/>
                <a:ext cx="4921200" cy="2617560"/>
              </a:xfrm>
              <a:prstGeom prst="rect">
                <a:avLst/>
              </a:prstGeom>
            </p:spPr>
          </p:pic>
        </mc:Fallback>
      </mc:AlternateContent>
    </p:spTree>
    <p:extLst>
      <p:ext uri="{BB962C8B-B14F-4D97-AF65-F5344CB8AC3E}">
        <p14:creationId xmlns:p14="http://schemas.microsoft.com/office/powerpoint/2010/main" val="49382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Initial Parameters</a:t>
            </a:r>
            <a:endParaRPr lang="en-US" dirty="0"/>
          </a:p>
        </p:txBody>
      </p:sp>
      <p:sp>
        <p:nvSpPr>
          <p:cNvPr id="3" name="Content Placeholder 2"/>
          <p:cNvSpPr>
            <a:spLocks noGrp="1"/>
          </p:cNvSpPr>
          <p:nvPr>
            <p:ph idx="1"/>
          </p:nvPr>
        </p:nvSpPr>
        <p:spPr/>
        <p:txBody>
          <a:bodyPr>
            <a:normAutofit/>
          </a:bodyPr>
          <a:lstStyle/>
          <a:p>
            <a:r>
              <a:rPr lang="en-US" dirty="0" smtClean="0"/>
              <a:t>Number of Topics, T = 2</a:t>
            </a:r>
          </a:p>
          <a:p>
            <a:pPr lvl="1"/>
            <a:r>
              <a:rPr lang="en-US" dirty="0" smtClean="0"/>
              <a:t>Topics are: T</a:t>
            </a:r>
            <a:r>
              <a:rPr lang="en-US" baseline="-25000" dirty="0" smtClean="0"/>
              <a:t>o </a:t>
            </a:r>
            <a:r>
              <a:rPr lang="en-US" dirty="0" smtClean="0"/>
              <a:t>and t</a:t>
            </a:r>
            <a:r>
              <a:rPr lang="en-US" baseline="-25000" dirty="0" smtClean="0"/>
              <a:t>1</a:t>
            </a:r>
          </a:p>
          <a:p>
            <a:endParaRPr lang="en-US" dirty="0" smtClean="0"/>
          </a:p>
          <a:p>
            <a:r>
              <a:rPr lang="en-US" dirty="0" smtClean="0"/>
              <a:t>Gibbs Sampler iterations, </a:t>
            </a:r>
            <a:r>
              <a:rPr lang="en-US" dirty="0" err="1" smtClean="0"/>
              <a:t>gsIterations</a:t>
            </a:r>
            <a:r>
              <a:rPr lang="en-US" dirty="0" smtClean="0"/>
              <a:t> = 1000;</a:t>
            </a:r>
          </a:p>
          <a:p>
            <a:pPr lvl="1"/>
            <a:r>
              <a:rPr lang="en-US" dirty="0" smtClean="0"/>
              <a:t>Stopping criteria for the inference technique i.e., Gibbs sampler</a:t>
            </a:r>
          </a:p>
          <a:p>
            <a:pPr lvl="1"/>
            <a:r>
              <a:rPr lang="en-US" dirty="0" smtClean="0"/>
              <a:t>The distribution is expected to reach equilibrium in these iterations </a:t>
            </a:r>
          </a:p>
          <a:p>
            <a:pPr marL="0" indent="0">
              <a:buNone/>
            </a:pPr>
            <a:endParaRPr lang="en-US" dirty="0" smtClean="0"/>
          </a:p>
          <a:p>
            <a:endParaRPr lang="en-US" dirty="0"/>
          </a:p>
        </p:txBody>
      </p:sp>
      <p:sp>
        <p:nvSpPr>
          <p:cNvPr id="4" name="TextBox 3"/>
          <p:cNvSpPr txBox="1"/>
          <p:nvPr/>
        </p:nvSpPr>
        <p:spPr>
          <a:xfrm>
            <a:off x="8398668" y="908720"/>
            <a:ext cx="3646141" cy="2862322"/>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T = 2;</a:t>
            </a: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err="1" smtClean="0">
                <a:solidFill>
                  <a:srgbClr val="FF0000"/>
                </a:solidFill>
                <a:latin typeface="Calibri" panose="020F0502020204030204" pitchFamily="34" charset="0"/>
                <a:cs typeface="Calibri" panose="020F0502020204030204" pitchFamily="34" charset="0"/>
              </a:rPr>
              <a:t>int</a:t>
            </a:r>
            <a:r>
              <a:rPr lang="en-US" sz="2000" dirty="0" smtClean="0">
                <a:solidFill>
                  <a:srgbClr val="FF0000"/>
                </a:solidFill>
                <a:latin typeface="Calibri" panose="020F0502020204030204" pitchFamily="34" charset="0"/>
                <a:cs typeface="Calibri" panose="020F0502020204030204" pitchFamily="34" charset="0"/>
              </a:rPr>
              <a:t> </a:t>
            </a:r>
            <a:r>
              <a:rPr lang="en-US" sz="2000" dirty="0" err="1" smtClean="0">
                <a:solidFill>
                  <a:srgbClr val="FF0000"/>
                </a:solidFill>
                <a:latin typeface="Calibri" panose="020F0502020204030204" pitchFamily="34" charset="0"/>
                <a:cs typeface="Calibri" panose="020F0502020204030204" pitchFamily="34" charset="0"/>
              </a:rPr>
              <a:t>gsIterations</a:t>
            </a:r>
            <a:r>
              <a:rPr lang="en-US" sz="2000" dirty="0" smtClean="0">
                <a:solidFill>
                  <a:srgbClr val="FF0000"/>
                </a:solidFill>
                <a:latin typeface="Calibri" panose="020F0502020204030204" pitchFamily="34" charset="0"/>
                <a:cs typeface="Calibri" panose="020F0502020204030204" pitchFamily="34" charset="0"/>
              </a:rPr>
              <a:t> = 1000;</a:t>
            </a:r>
          </a:p>
          <a:p>
            <a:r>
              <a:rPr lang="en-US" sz="2000" dirty="0" smtClean="0">
                <a:solidFill>
                  <a:srgbClr val="FF0000"/>
                </a:solidFill>
                <a:latin typeface="Calibri" panose="020F0502020204030204" pitchFamily="34" charset="0"/>
                <a:cs typeface="Calibri" panose="020F0502020204030204" pitchFamily="34" charset="0"/>
              </a:rPr>
              <a:t>…</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endParaRPr lang="en-US" sz="20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491200" y="1339560"/>
              <a:ext cx="5322600" cy="4384800"/>
            </p14:xfrm>
          </p:contentPart>
        </mc:Choice>
        <mc:Fallback>
          <p:pic>
            <p:nvPicPr>
              <p:cNvPr id="5" name="Ink 4"/>
              <p:cNvPicPr/>
              <p:nvPr/>
            </p:nvPicPr>
            <p:blipFill>
              <a:blip r:embed="rId3"/>
              <a:stretch>
                <a:fillRect/>
              </a:stretch>
            </p:blipFill>
            <p:spPr>
              <a:xfrm>
                <a:off x="2481840" y="1330200"/>
                <a:ext cx="5341320" cy="4403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7081200" y="1509120"/>
              <a:ext cx="1803960" cy="4295520"/>
            </p14:xfrm>
          </p:contentPart>
        </mc:Choice>
        <mc:Fallback>
          <p:pic>
            <p:nvPicPr>
              <p:cNvPr id="6" name="Ink 5"/>
              <p:cNvPicPr/>
              <p:nvPr/>
            </p:nvPicPr>
            <p:blipFill>
              <a:blip r:embed="rId5"/>
              <a:stretch>
                <a:fillRect/>
              </a:stretch>
            </p:blipFill>
            <p:spPr>
              <a:xfrm>
                <a:off x="7071840" y="1499760"/>
                <a:ext cx="1822680" cy="4314240"/>
              </a:xfrm>
              <a:prstGeom prst="rect">
                <a:avLst/>
              </a:prstGeom>
            </p:spPr>
          </p:pic>
        </mc:Fallback>
      </mc:AlternateContent>
    </p:spTree>
    <p:extLst>
      <p:ext uri="{BB962C8B-B14F-4D97-AF65-F5344CB8AC3E}">
        <p14:creationId xmlns:p14="http://schemas.microsoft.com/office/powerpoint/2010/main" val="215698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18200" y="589320"/>
              <a:ext cx="9108360" cy="5483160"/>
            </p14:xfrm>
          </p:contentPart>
        </mc:Choice>
        <mc:Fallback xmlns="">
          <p:pic>
            <p:nvPicPr>
              <p:cNvPr id="4" name="Ink 3"/>
              <p:cNvPicPr/>
              <p:nvPr/>
            </p:nvPicPr>
            <p:blipFill>
              <a:blip r:embed="rId3"/>
              <a:stretch>
                <a:fillRect/>
              </a:stretch>
            </p:blipFill>
            <p:spPr>
              <a:xfrm>
                <a:off x="2508840" y="579960"/>
                <a:ext cx="9127080" cy="5501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53680" y="4616640"/>
              <a:ext cx="3938400" cy="2223720"/>
            </p14:xfrm>
          </p:contentPart>
        </mc:Choice>
        <mc:Fallback xmlns="">
          <p:pic>
            <p:nvPicPr>
              <p:cNvPr id="5" name="Ink 4"/>
              <p:cNvPicPr/>
              <p:nvPr/>
            </p:nvPicPr>
            <p:blipFill>
              <a:blip r:embed="rId5"/>
              <a:stretch>
                <a:fillRect/>
              </a:stretch>
            </p:blipFill>
            <p:spPr>
              <a:xfrm>
                <a:off x="544320" y="4607280"/>
                <a:ext cx="3957120" cy="2242440"/>
              </a:xfrm>
              <a:prstGeom prst="rect">
                <a:avLst/>
              </a:prstGeom>
            </p:spPr>
          </p:pic>
        </mc:Fallback>
      </mc:AlternateContent>
    </p:spTree>
    <p:extLst>
      <p:ext uri="{BB962C8B-B14F-4D97-AF65-F5344CB8AC3E}">
        <p14:creationId xmlns:p14="http://schemas.microsoft.com/office/powerpoint/2010/main" val="220398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hyper-parameters </a:t>
            </a:r>
            <a:br>
              <a:rPr lang="en-US" dirty="0"/>
            </a:br>
            <a:r>
              <a:rPr lang="en-US" dirty="0"/>
              <a:t>(Alpha &amp; Beta)</a:t>
            </a:r>
          </a:p>
        </p:txBody>
      </p:sp>
      <p:sp>
        <p:nvSpPr>
          <p:cNvPr id="3" name="Content Placeholder 2"/>
          <p:cNvSpPr>
            <a:spLocks noGrp="1"/>
          </p:cNvSpPr>
          <p:nvPr>
            <p:ph idx="1"/>
          </p:nvPr>
        </p:nvSpPr>
        <p:spPr/>
        <p:txBody>
          <a:bodyPr/>
          <a:lstStyle/>
          <a:p>
            <a:r>
              <a:rPr lang="en-US" dirty="0" smtClean="0"/>
              <a:t>Alpha = 1.0</a:t>
            </a:r>
          </a:p>
          <a:p>
            <a:pPr lvl="1"/>
            <a:r>
              <a:rPr lang="en-US" dirty="0" smtClean="0"/>
              <a:t>Mixture of topics in documents</a:t>
            </a:r>
          </a:p>
          <a:p>
            <a:r>
              <a:rPr lang="en-US" dirty="0" smtClean="0"/>
              <a:t>Beta = 0.1</a:t>
            </a:r>
          </a:p>
          <a:p>
            <a:pPr lvl="1"/>
            <a:r>
              <a:rPr lang="en-US" dirty="0" smtClean="0"/>
              <a:t>Mixture of words in topics</a:t>
            </a:r>
          </a:p>
          <a:p>
            <a:pPr marL="426645" lvl="1" indent="0">
              <a:buNone/>
            </a:pPr>
            <a:endParaRPr lang="en-US" dirty="0" smtClean="0"/>
          </a:p>
          <a:p>
            <a:endParaRPr lang="en-US" dirty="0"/>
          </a:p>
          <a:p>
            <a:pPr marL="0" indent="0">
              <a:buNone/>
            </a:pPr>
            <a:r>
              <a:rPr lang="en-US" i="1" dirty="0" smtClean="0"/>
              <a:t>Effect of different values for Alpha and Beta are discussed later</a:t>
            </a:r>
            <a:endParaRPr lang="en-US" i="1" dirty="0"/>
          </a:p>
        </p:txBody>
      </p:sp>
      <p:sp>
        <p:nvSpPr>
          <p:cNvPr id="4" name="TextBox 3"/>
          <p:cNvSpPr txBox="1"/>
          <p:nvPr/>
        </p:nvSpPr>
        <p:spPr>
          <a:xfrm>
            <a:off x="8424935" y="1124744"/>
            <a:ext cx="3646141" cy="2862322"/>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private double Alpha = 1.0;</a:t>
            </a: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a:solidFill>
                  <a:srgbClr val="FF0000"/>
                </a:solidFill>
                <a:latin typeface="Calibri" panose="020F0502020204030204" pitchFamily="34" charset="0"/>
                <a:cs typeface="Calibri" panose="020F0502020204030204" pitchFamily="34" charset="0"/>
              </a:rPr>
              <a:t>double Beta = 0.1;</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endParaRPr lang="en-US" sz="20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732400" y="1661040"/>
              <a:ext cx="5322240" cy="1946880"/>
            </p14:xfrm>
          </p:contentPart>
        </mc:Choice>
        <mc:Fallback>
          <p:pic>
            <p:nvPicPr>
              <p:cNvPr id="5" name="Ink 4"/>
              <p:cNvPicPr/>
              <p:nvPr/>
            </p:nvPicPr>
            <p:blipFill>
              <a:blip r:embed="rId3"/>
              <a:stretch>
                <a:fillRect/>
              </a:stretch>
            </p:blipFill>
            <p:spPr>
              <a:xfrm>
                <a:off x="2723040" y="1651680"/>
                <a:ext cx="5340960" cy="1965600"/>
              </a:xfrm>
              <a:prstGeom prst="rect">
                <a:avLst/>
              </a:prstGeom>
            </p:spPr>
          </p:pic>
        </mc:Fallback>
      </mc:AlternateContent>
    </p:spTree>
    <p:extLst>
      <p:ext uri="{BB962C8B-B14F-4D97-AF65-F5344CB8AC3E}">
        <p14:creationId xmlns:p14="http://schemas.microsoft.com/office/powerpoint/2010/main" val="138503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br>
              <a:rPr lang="en-US" dirty="0" smtClean="0"/>
            </a:br>
            <a:r>
              <a:rPr lang="en-US" dirty="0" smtClean="0"/>
              <a:t>(maintaining state of the model)</a:t>
            </a:r>
            <a:endParaRPr lang="en-US" dirty="0"/>
          </a:p>
        </p:txBody>
      </p:sp>
      <p:sp>
        <p:nvSpPr>
          <p:cNvPr id="3" name="Content Placeholder 2"/>
          <p:cNvSpPr>
            <a:spLocks noGrp="1"/>
          </p:cNvSpPr>
          <p:nvPr>
            <p:ph idx="1"/>
          </p:nvPr>
        </p:nvSpPr>
        <p:spPr>
          <a:xfrm>
            <a:off x="1117309" y="1701800"/>
            <a:ext cx="5985215" cy="4470400"/>
          </a:xfrm>
        </p:spPr>
        <p:txBody>
          <a:bodyPr/>
          <a:lstStyle/>
          <a:p>
            <a:r>
              <a:rPr lang="en-US" dirty="0" smtClean="0"/>
              <a:t>theta[d][t]</a:t>
            </a:r>
          </a:p>
          <a:p>
            <a:pPr lvl="1"/>
            <a:r>
              <a:rPr lang="en-US" dirty="0" smtClean="0"/>
              <a:t>Distribution of a topic t in a document d</a:t>
            </a:r>
          </a:p>
          <a:p>
            <a:r>
              <a:rPr lang="en-US" dirty="0" smtClean="0"/>
              <a:t>phi[t][w]</a:t>
            </a:r>
          </a:p>
          <a:p>
            <a:pPr lvl="1"/>
            <a:r>
              <a:rPr lang="en-US" dirty="0"/>
              <a:t>Distribution of a word w in a topic t</a:t>
            </a:r>
          </a:p>
          <a:p>
            <a:r>
              <a:rPr lang="en-US" dirty="0" smtClean="0"/>
              <a:t>z[d][wo]</a:t>
            </a:r>
          </a:p>
          <a:p>
            <a:pPr lvl="1"/>
            <a:r>
              <a:rPr lang="en-US" dirty="0" smtClean="0"/>
              <a:t>Label for a word occurrence wo in a document d</a:t>
            </a:r>
          </a:p>
        </p:txBody>
      </p:sp>
      <p:sp>
        <p:nvSpPr>
          <p:cNvPr id="4" name="TextBox 3"/>
          <p:cNvSpPr txBox="1"/>
          <p:nvPr/>
        </p:nvSpPr>
        <p:spPr>
          <a:xfrm>
            <a:off x="7102524" y="1503175"/>
            <a:ext cx="4968552" cy="2554545"/>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a:solidFill>
                  <a:srgbClr val="FF0000"/>
                </a:solidFill>
                <a:latin typeface="Calibri" panose="020F0502020204030204" pitchFamily="34" charset="0"/>
                <a:cs typeface="Calibri" panose="020F0502020204030204" pitchFamily="34" charset="0"/>
              </a:rPr>
              <a:t>double theta[][] = new double[D][T];</a:t>
            </a: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a:solidFill>
                  <a:srgbClr val="FF0000"/>
                </a:solidFill>
                <a:latin typeface="Calibri" panose="020F0502020204030204" pitchFamily="34" charset="0"/>
                <a:cs typeface="Calibri" panose="020F0502020204030204" pitchFamily="34" charset="0"/>
              </a:rPr>
              <a:t>double phi[][] = new double[T][V];</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private </a:t>
            </a:r>
            <a:r>
              <a:rPr lang="en-US" sz="2000" dirty="0" err="1" smtClean="0">
                <a:solidFill>
                  <a:srgbClr val="FF0000"/>
                </a:solidFill>
                <a:latin typeface="Calibri" panose="020F0502020204030204" pitchFamily="34" charset="0"/>
                <a:cs typeface="Calibri" panose="020F0502020204030204" pitchFamily="34" charset="0"/>
              </a:rPr>
              <a:t>int</a:t>
            </a:r>
            <a:r>
              <a:rPr lang="en-US" sz="2000" dirty="0" smtClean="0">
                <a:solidFill>
                  <a:srgbClr val="FF0000"/>
                </a:solidFill>
                <a:latin typeface="Calibri" panose="020F0502020204030204" pitchFamily="34" charset="0"/>
                <a:cs typeface="Calibri" panose="020F0502020204030204" pitchFamily="34" charset="0"/>
              </a:rPr>
              <a:t> z[][] = new </a:t>
            </a:r>
            <a:r>
              <a:rPr lang="en-US" sz="2000" dirty="0" err="1" smtClean="0">
                <a:solidFill>
                  <a:srgbClr val="FF0000"/>
                </a:solidFill>
                <a:latin typeface="Calibri" panose="020F0502020204030204" pitchFamily="34" charset="0"/>
                <a:cs typeface="Calibri" panose="020F0502020204030204" pitchFamily="34" charset="0"/>
              </a:rPr>
              <a:t>int</a:t>
            </a:r>
            <a:r>
              <a:rPr lang="en-US" sz="2000" dirty="0" smtClean="0">
                <a:solidFill>
                  <a:srgbClr val="FF0000"/>
                </a:solidFill>
                <a:latin typeface="Calibri" panose="020F0502020204030204" pitchFamily="34" charset="0"/>
                <a:cs typeface="Calibri" panose="020F0502020204030204" pitchFamily="34" charset="0"/>
              </a:rPr>
              <a:t>[D][];</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794960" y="2464560"/>
              <a:ext cx="10394280" cy="4384800"/>
            </p14:xfrm>
          </p:contentPart>
        </mc:Choice>
        <mc:Fallback>
          <p:pic>
            <p:nvPicPr>
              <p:cNvPr id="5" name="Ink 4"/>
              <p:cNvPicPr/>
              <p:nvPr/>
            </p:nvPicPr>
            <p:blipFill>
              <a:blip r:embed="rId3"/>
              <a:stretch>
                <a:fillRect/>
              </a:stretch>
            </p:blipFill>
            <p:spPr>
              <a:xfrm>
                <a:off x="1785600" y="2455200"/>
                <a:ext cx="10413000" cy="4403520"/>
              </a:xfrm>
              <a:prstGeom prst="rect">
                <a:avLst/>
              </a:prstGeom>
            </p:spPr>
          </p:pic>
        </mc:Fallback>
      </mc:AlternateContent>
    </p:spTree>
    <p:extLst>
      <p:ext uri="{BB962C8B-B14F-4D97-AF65-F5344CB8AC3E}">
        <p14:creationId xmlns:p14="http://schemas.microsoft.com/office/powerpoint/2010/main" val="24713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(Read Data)</a:t>
            </a:r>
            <a:endParaRPr lang="en-US" dirty="0"/>
          </a:p>
        </p:txBody>
      </p:sp>
      <p:sp>
        <p:nvSpPr>
          <p:cNvPr id="4" name="Content Placeholder 2"/>
          <p:cNvSpPr>
            <a:spLocks noGrp="1"/>
          </p:cNvSpPr>
          <p:nvPr>
            <p:ph idx="1"/>
          </p:nvPr>
        </p:nvSpPr>
        <p:spPr>
          <a:xfrm>
            <a:off x="1117309" y="1701800"/>
            <a:ext cx="5697183" cy="5039568"/>
          </a:xfrm>
        </p:spPr>
        <p:txBody>
          <a:bodyPr>
            <a:normAutofit fontScale="70000" lnSpcReduction="20000"/>
          </a:bodyPr>
          <a:lstStyle/>
          <a:p>
            <a:r>
              <a:rPr lang="en-US" dirty="0" smtClean="0"/>
              <a:t>Dictionary or Vocabulary = {bread, milk, chair}</a:t>
            </a:r>
          </a:p>
          <a:p>
            <a:r>
              <a:rPr lang="en-US" dirty="0" smtClean="0"/>
              <a:t>Vocabulary size, V = 3</a:t>
            </a:r>
          </a:p>
          <a:p>
            <a:r>
              <a:rPr lang="en-US" dirty="0" smtClean="0"/>
              <a:t>Assigning Unique IDs to words (tokens) to simplify</a:t>
            </a:r>
          </a:p>
          <a:p>
            <a:pPr lvl="1"/>
            <a:r>
              <a:rPr lang="en-US" dirty="0" smtClean="0"/>
              <a:t>0 </a:t>
            </a:r>
            <a:r>
              <a:rPr lang="en-US" dirty="0"/>
              <a:t>= bread</a:t>
            </a:r>
          </a:p>
          <a:p>
            <a:pPr lvl="1"/>
            <a:r>
              <a:rPr lang="en-US" dirty="0" smtClean="0"/>
              <a:t>1 </a:t>
            </a:r>
            <a:r>
              <a:rPr lang="en-US" dirty="0"/>
              <a:t>= milk</a:t>
            </a:r>
          </a:p>
          <a:p>
            <a:pPr lvl="1"/>
            <a:r>
              <a:rPr lang="en-US" dirty="0" smtClean="0"/>
              <a:t>2 </a:t>
            </a:r>
            <a:r>
              <a:rPr lang="en-US" dirty="0"/>
              <a:t>= chair</a:t>
            </a:r>
          </a:p>
          <a:p>
            <a:r>
              <a:rPr lang="en-US" dirty="0" smtClean="0"/>
              <a:t>The documents are represented as,</a:t>
            </a:r>
          </a:p>
          <a:p>
            <a:pPr marL="0" indent="0">
              <a:buNone/>
            </a:pPr>
            <a:r>
              <a:rPr lang="en-US" dirty="0" smtClean="0"/>
              <a:t>D</a:t>
            </a:r>
            <a:r>
              <a:rPr lang="en-US" baseline="-25000" dirty="0" smtClean="0"/>
              <a:t>0 </a:t>
            </a:r>
            <a:r>
              <a:rPr lang="en-US" dirty="0" smtClean="0"/>
              <a:t>= {0, 0, 0, 0, 0, 0, 0, 0, 0, 0}</a:t>
            </a:r>
          </a:p>
          <a:p>
            <a:pPr marL="0" indent="0">
              <a:buNone/>
            </a:pPr>
            <a:r>
              <a:rPr lang="en-US" dirty="0" smtClean="0"/>
              <a:t>D</a:t>
            </a:r>
            <a:r>
              <a:rPr lang="en-US" baseline="-25000" dirty="0" smtClean="0"/>
              <a:t>1</a:t>
            </a:r>
            <a:r>
              <a:rPr lang="en-US" dirty="0" smtClean="0"/>
              <a:t> = {1, 1, 1, 1, 1, 1, 1, 1, 1, 1}</a:t>
            </a:r>
          </a:p>
          <a:p>
            <a:pPr marL="0" indent="0">
              <a:buNone/>
            </a:pPr>
            <a:r>
              <a:rPr lang="en-US" dirty="0" smtClean="0"/>
              <a:t>D</a:t>
            </a:r>
            <a:r>
              <a:rPr lang="en-US" baseline="-25000" dirty="0" smtClean="0"/>
              <a:t>2</a:t>
            </a:r>
            <a:r>
              <a:rPr lang="en-US" dirty="0" smtClean="0"/>
              <a:t> = {2, 2, 2, 2, 2, 2, 2, 2, 2, 2} </a:t>
            </a:r>
          </a:p>
          <a:p>
            <a:pPr marL="0" indent="0">
              <a:buNone/>
            </a:pPr>
            <a:r>
              <a:rPr lang="en-US" dirty="0" smtClean="0"/>
              <a:t>D</a:t>
            </a:r>
            <a:r>
              <a:rPr lang="en-US" baseline="-25000" dirty="0" smtClean="0"/>
              <a:t>3</a:t>
            </a:r>
            <a:r>
              <a:rPr lang="en-US" dirty="0" smtClean="0"/>
              <a:t> = {0, 0, 0, 0, 0, 0, 0, 0, 0, 0, </a:t>
            </a:r>
          </a:p>
          <a:p>
            <a:pPr marL="0" indent="0">
              <a:buNone/>
            </a:pPr>
            <a:r>
              <a:rPr lang="en-US" dirty="0" smtClean="0"/>
              <a:t>         1, 1, 1, 1, 1, 1, 1, 1, 1, 1}</a:t>
            </a:r>
            <a:endParaRPr lang="en-US" dirty="0"/>
          </a:p>
        </p:txBody>
      </p:sp>
      <p:sp>
        <p:nvSpPr>
          <p:cNvPr id="5" name="TextBox 4"/>
          <p:cNvSpPr txBox="1"/>
          <p:nvPr/>
        </p:nvSpPr>
        <p:spPr>
          <a:xfrm>
            <a:off x="6670477" y="1476067"/>
            <a:ext cx="5328592" cy="5324535"/>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public LDA(){</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words[0] = “bread”;</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words[1] = “milk”;</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words[2] = “chair”;</a:t>
            </a:r>
          </a:p>
          <a:p>
            <a:endParaRPr lang="en-US" sz="2000" dirty="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docs[0]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{0, 0, 0, 0, 0, 0, 0, 0, 0, 0};</a:t>
            </a:r>
          </a:p>
          <a:p>
            <a:r>
              <a:rPr lang="en-US" sz="2000" dirty="0">
                <a:solidFill>
                  <a:srgbClr val="FF0000"/>
                </a:solidFill>
                <a:latin typeface="Calibri" panose="020F0502020204030204" pitchFamily="34" charset="0"/>
                <a:cs typeface="Calibri" panose="020F0502020204030204" pitchFamily="34" charset="0"/>
              </a:rPr>
              <a:t>        docs[1]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{1, 1, 1, 1, 1, 1, 1, 1, 1, 1};</a:t>
            </a:r>
          </a:p>
          <a:p>
            <a:r>
              <a:rPr lang="en-US" sz="2000" dirty="0">
                <a:solidFill>
                  <a:srgbClr val="FF0000"/>
                </a:solidFill>
                <a:latin typeface="Calibri" panose="020F0502020204030204" pitchFamily="34" charset="0"/>
                <a:cs typeface="Calibri" panose="020F0502020204030204" pitchFamily="34" charset="0"/>
              </a:rPr>
              <a:t>        docs[2]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{2, 2, 2, 2, 2, 2, 2, 2, 2, 2};</a:t>
            </a:r>
          </a:p>
          <a:p>
            <a:r>
              <a:rPr lang="en-US" sz="2000" dirty="0">
                <a:solidFill>
                  <a:srgbClr val="FF0000"/>
                </a:solidFill>
                <a:latin typeface="Calibri" panose="020F0502020204030204" pitchFamily="34" charset="0"/>
                <a:cs typeface="Calibri" panose="020F0502020204030204" pitchFamily="34" charset="0"/>
              </a:rPr>
              <a:t>        docs[3]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{0, 0, 0, 0, 0, 0, 0, 0, 0, 0,</a:t>
            </a:r>
          </a:p>
          <a:p>
            <a:r>
              <a:rPr lang="en-US" sz="2000" dirty="0">
                <a:solidFill>
                  <a:srgbClr val="FF0000"/>
                </a:solidFill>
                <a:latin typeface="Calibri" panose="020F0502020204030204" pitchFamily="34" charset="0"/>
                <a:cs typeface="Calibri" panose="020F0502020204030204" pitchFamily="34" charset="0"/>
              </a:rPr>
              <a:t>                             1, 1, 1, 1, 1, 1, 1, 1, 1, 1};</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	</a:t>
            </a:r>
            <a:endParaRPr lang="en-US" sz="2000" dirty="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 </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43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(Initialize distributions)</a:t>
            </a:r>
            <a:endParaRPr lang="en-US" dirty="0"/>
          </a:p>
        </p:txBody>
      </p:sp>
      <p:sp>
        <p:nvSpPr>
          <p:cNvPr id="3" name="Content Placeholder 2"/>
          <p:cNvSpPr>
            <a:spLocks noGrp="1"/>
          </p:cNvSpPr>
          <p:nvPr>
            <p:ph idx="1"/>
          </p:nvPr>
        </p:nvSpPr>
        <p:spPr>
          <a:xfrm>
            <a:off x="1117309" y="1701800"/>
            <a:ext cx="6705294" cy="4470400"/>
          </a:xfrm>
        </p:spPr>
        <p:txBody>
          <a:bodyPr/>
          <a:lstStyle/>
          <a:p>
            <a:r>
              <a:rPr lang="en-US" dirty="0" smtClean="0"/>
              <a:t>The arrays theta and phi are responsible for maintaining the state of the model</a:t>
            </a:r>
          </a:p>
          <a:p>
            <a:r>
              <a:rPr lang="en-US" dirty="0" smtClean="0"/>
              <a:t>Theta is the distribution of each topic in a document</a:t>
            </a:r>
          </a:p>
          <a:p>
            <a:r>
              <a:rPr lang="en-US" dirty="0" smtClean="0"/>
              <a:t>Phi is the distribution of each word in a topic</a:t>
            </a:r>
            <a:endParaRPr lang="en-US" dirty="0"/>
          </a:p>
        </p:txBody>
      </p:sp>
      <p:sp>
        <p:nvSpPr>
          <p:cNvPr id="4" name="TextBox 3"/>
          <p:cNvSpPr txBox="1"/>
          <p:nvPr/>
        </p:nvSpPr>
        <p:spPr>
          <a:xfrm>
            <a:off x="7822603" y="1476067"/>
            <a:ext cx="4176465" cy="4708981"/>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public LDA(){</a:t>
            </a:r>
          </a:p>
          <a:p>
            <a:r>
              <a:rPr lang="en-US" sz="2000" dirty="0" smtClean="0">
                <a:solidFill>
                  <a:srgbClr val="FF0000"/>
                </a:solidFill>
                <a:latin typeface="Calibri" panose="020F0502020204030204" pitchFamily="34" charset="0"/>
                <a:cs typeface="Calibri" panose="020F0502020204030204" pitchFamily="34" charset="0"/>
              </a:rPr>
              <a:t>  …</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a:t>
            </a:r>
            <a:r>
              <a:rPr lang="de-DE" sz="2000" dirty="0">
                <a:solidFill>
                  <a:srgbClr val="FF0000"/>
                </a:solidFill>
                <a:latin typeface="Calibri" panose="020F0502020204030204" pitchFamily="34" charset="0"/>
                <a:cs typeface="Calibri" panose="020F0502020204030204" pitchFamily="34" charset="0"/>
              </a:rPr>
              <a:t>for(int d=0; d&lt;D; d</a:t>
            </a:r>
            <a:r>
              <a:rPr lang="de-DE" sz="2000" dirty="0" smtClean="0">
                <a:solidFill>
                  <a:srgbClr val="FF0000"/>
                </a:solidFill>
                <a:latin typeface="Calibri" panose="020F0502020204030204" pitchFamily="34" charset="0"/>
                <a:cs typeface="Calibri" panose="020F0502020204030204" pitchFamily="34" charset="0"/>
              </a:rPr>
              <a:t>++)</a:t>
            </a:r>
            <a:endParaRPr lang="de-DE" sz="2000" dirty="0">
              <a:solidFill>
                <a:srgbClr val="FF0000"/>
              </a:solidFill>
              <a:latin typeface="Calibri" panose="020F0502020204030204" pitchFamily="34" charset="0"/>
              <a:cs typeface="Calibri" panose="020F0502020204030204" pitchFamily="34" charset="0"/>
            </a:endParaRPr>
          </a:p>
          <a:p>
            <a:r>
              <a:rPr lang="de-DE" sz="2000" dirty="0" smtClean="0">
                <a:solidFill>
                  <a:srgbClr val="FF0000"/>
                </a:solidFill>
                <a:latin typeface="Calibri" panose="020F0502020204030204" pitchFamily="34" charset="0"/>
                <a:cs typeface="Calibri" panose="020F0502020204030204" pitchFamily="34" charset="0"/>
              </a:rPr>
              <a:t>       for(int </a:t>
            </a:r>
            <a:r>
              <a:rPr lang="de-DE" sz="2000" dirty="0">
                <a:solidFill>
                  <a:srgbClr val="FF0000"/>
                </a:solidFill>
                <a:latin typeface="Calibri" panose="020F0502020204030204" pitchFamily="34" charset="0"/>
                <a:cs typeface="Calibri" panose="020F0502020204030204" pitchFamily="34" charset="0"/>
              </a:rPr>
              <a:t>t=0; t&lt;T; t++)</a:t>
            </a:r>
          </a:p>
          <a:p>
            <a:r>
              <a:rPr lang="de-DE" sz="2000" dirty="0" smtClean="0">
                <a:solidFill>
                  <a:srgbClr val="FF0000"/>
                </a:solidFill>
                <a:latin typeface="Calibri" panose="020F0502020204030204" pitchFamily="34" charset="0"/>
                <a:cs typeface="Calibri" panose="020F0502020204030204" pitchFamily="34" charset="0"/>
              </a:rPr>
              <a:t>             theta[d</a:t>
            </a:r>
            <a:r>
              <a:rPr lang="de-DE" sz="2000" dirty="0">
                <a:solidFill>
                  <a:srgbClr val="FF0000"/>
                </a:solidFill>
                <a:latin typeface="Calibri" panose="020F0502020204030204" pitchFamily="34" charset="0"/>
                <a:cs typeface="Calibri" panose="020F0502020204030204" pitchFamily="34" charset="0"/>
              </a:rPr>
              <a:t>][t] = 0</a:t>
            </a:r>
            <a:r>
              <a:rPr lang="de-DE" sz="2000" dirty="0" smtClean="0">
                <a:solidFill>
                  <a:srgbClr val="FF0000"/>
                </a:solidFill>
                <a:latin typeface="Calibri" panose="020F0502020204030204" pitchFamily="34" charset="0"/>
                <a:cs typeface="Calibri" panose="020F0502020204030204" pitchFamily="34" charset="0"/>
              </a:rPr>
              <a:t>;</a:t>
            </a:r>
          </a:p>
          <a:p>
            <a:endParaRPr lang="de-DE" sz="2000" dirty="0">
              <a:solidFill>
                <a:srgbClr val="FF0000"/>
              </a:solidFill>
              <a:latin typeface="Calibri" panose="020F0502020204030204" pitchFamily="34" charset="0"/>
              <a:cs typeface="Calibri" panose="020F0502020204030204" pitchFamily="34" charset="0"/>
            </a:endParaRPr>
          </a:p>
          <a:p>
            <a:r>
              <a:rPr lang="de-DE" sz="2000" dirty="0" smtClean="0">
                <a:solidFill>
                  <a:srgbClr val="FF0000"/>
                </a:solidFill>
                <a:latin typeface="Calibri" panose="020F0502020204030204" pitchFamily="34" charset="0"/>
                <a:cs typeface="Calibri" panose="020F0502020204030204" pitchFamily="34" charset="0"/>
              </a:rPr>
              <a:t>  for(int </a:t>
            </a:r>
            <a:r>
              <a:rPr lang="de-DE" sz="2000" dirty="0">
                <a:solidFill>
                  <a:srgbClr val="FF0000"/>
                </a:solidFill>
                <a:latin typeface="Calibri" panose="020F0502020204030204" pitchFamily="34" charset="0"/>
                <a:cs typeface="Calibri" panose="020F0502020204030204" pitchFamily="34" charset="0"/>
              </a:rPr>
              <a:t>t=0; t&lt;T; t++)</a:t>
            </a:r>
          </a:p>
          <a:p>
            <a:r>
              <a:rPr lang="de-DE" sz="2000" dirty="0" smtClean="0">
                <a:solidFill>
                  <a:srgbClr val="FF0000"/>
                </a:solidFill>
                <a:latin typeface="Calibri" panose="020F0502020204030204" pitchFamily="34" charset="0"/>
                <a:cs typeface="Calibri" panose="020F0502020204030204" pitchFamily="34" charset="0"/>
              </a:rPr>
              <a:t>        for(int </a:t>
            </a:r>
            <a:r>
              <a:rPr lang="de-DE" sz="2000" dirty="0">
                <a:solidFill>
                  <a:srgbClr val="FF0000"/>
                </a:solidFill>
                <a:latin typeface="Calibri" panose="020F0502020204030204" pitchFamily="34" charset="0"/>
                <a:cs typeface="Calibri" panose="020F0502020204030204" pitchFamily="34" charset="0"/>
              </a:rPr>
              <a:t>w=0;w&lt;V;w++)</a:t>
            </a:r>
          </a:p>
          <a:p>
            <a:r>
              <a:rPr lang="de-DE" sz="2000" dirty="0" smtClean="0">
                <a:solidFill>
                  <a:srgbClr val="FF0000"/>
                </a:solidFill>
                <a:latin typeface="Calibri" panose="020F0502020204030204" pitchFamily="34" charset="0"/>
                <a:cs typeface="Calibri" panose="020F0502020204030204" pitchFamily="34" charset="0"/>
              </a:rPr>
              <a:t>             phi[t</a:t>
            </a:r>
            <a:r>
              <a:rPr lang="de-DE" sz="2000" dirty="0">
                <a:solidFill>
                  <a:srgbClr val="FF0000"/>
                </a:solidFill>
                <a:latin typeface="Calibri" panose="020F0502020204030204" pitchFamily="34" charset="0"/>
                <a:cs typeface="Calibri" panose="020F0502020204030204" pitchFamily="34" charset="0"/>
              </a:rPr>
              <a:t>][w] = 0;</a:t>
            </a:r>
          </a:p>
          <a:p>
            <a:r>
              <a:rPr lang="en-US" sz="2000" dirty="0" smtClean="0">
                <a:solidFill>
                  <a:srgbClr val="FF0000"/>
                </a:solidFill>
                <a:latin typeface="Calibri" panose="020F0502020204030204" pitchFamily="34" charset="0"/>
                <a:cs typeface="Calibri" panose="020F0502020204030204" pitchFamily="34" charset="0"/>
              </a:rPr>
              <a:t>} </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62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 Random Initialization</a:t>
            </a:r>
            <a:endParaRPr lang="en-US" dirty="0"/>
          </a:p>
        </p:txBody>
      </p:sp>
      <p:sp>
        <p:nvSpPr>
          <p:cNvPr id="3" name="Content Placeholder 2"/>
          <p:cNvSpPr>
            <a:spLocks noGrp="1"/>
          </p:cNvSpPr>
          <p:nvPr>
            <p:ph idx="1"/>
          </p:nvPr>
        </p:nvSpPr>
        <p:spPr>
          <a:xfrm>
            <a:off x="1117309" y="1701800"/>
            <a:ext cx="6705294" cy="4470400"/>
          </a:xfrm>
        </p:spPr>
        <p:txBody>
          <a:bodyPr>
            <a:normAutofit lnSpcReduction="10000"/>
          </a:bodyPr>
          <a:lstStyle/>
          <a:p>
            <a:r>
              <a:rPr lang="en-US" dirty="0" smtClean="0"/>
              <a:t>The inference technique used i.e., Gibbs sampler is a </a:t>
            </a:r>
            <a:r>
              <a:rPr lang="en-US" dirty="0" err="1" smtClean="0"/>
              <a:t>markov</a:t>
            </a:r>
            <a:r>
              <a:rPr lang="en-US" dirty="0" smtClean="0"/>
              <a:t> chain technique that has each state dependent on its previous state</a:t>
            </a:r>
          </a:p>
          <a:p>
            <a:r>
              <a:rPr lang="en-US" dirty="0" smtClean="0"/>
              <a:t>The model is given an initial state at random by assigning topics t </a:t>
            </a:r>
            <a:r>
              <a:rPr lang="az-Cyrl-AZ" dirty="0" smtClean="0">
                <a:latin typeface="Cambria Math" panose="02040503050406030204" pitchFamily="18" charset="0"/>
                <a:ea typeface="Cambria Math" panose="02040503050406030204" pitchFamily="18" charset="0"/>
              </a:rPr>
              <a:t>Є</a:t>
            </a:r>
            <a:r>
              <a:rPr lang="en-US" dirty="0" smtClean="0"/>
              <a:t>[0, T-1] to word occurrences docs[d][n] at random</a:t>
            </a:r>
          </a:p>
          <a:p>
            <a:r>
              <a:rPr lang="en-US" dirty="0" smtClean="0"/>
              <a:t>N is the total number of words in a document that varies from doc to doc</a:t>
            </a:r>
          </a:p>
          <a:p>
            <a:r>
              <a:rPr lang="en-US" dirty="0" smtClean="0"/>
              <a:t>For a word occurrence docs[d][n], its corresponding topic is stored in z[d][n]</a:t>
            </a:r>
          </a:p>
        </p:txBody>
      </p:sp>
      <p:sp>
        <p:nvSpPr>
          <p:cNvPr id="4" name="TextBox 3"/>
          <p:cNvSpPr txBox="1"/>
          <p:nvPr/>
        </p:nvSpPr>
        <p:spPr>
          <a:xfrm>
            <a:off x="7822603" y="1476067"/>
            <a:ext cx="4366222" cy="5016758"/>
          </a:xfrm>
          <a:prstGeom prst="rect">
            <a:avLst/>
          </a:prstGeom>
          <a:solidFill>
            <a:srgbClr val="FFFF00"/>
          </a:solid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public class LDA</a:t>
            </a:r>
          </a:p>
          <a:p>
            <a:r>
              <a:rPr lang="en-US" sz="2000" dirty="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public </a:t>
            </a:r>
            <a:r>
              <a:rPr lang="en-US" sz="2000" dirty="0" err="1" smtClean="0">
                <a:solidFill>
                  <a:srgbClr val="FF0000"/>
                </a:solidFill>
                <a:latin typeface="Calibri" panose="020F0502020204030204" pitchFamily="34" charset="0"/>
                <a:cs typeface="Calibri" panose="020F0502020204030204" pitchFamily="34" charset="0"/>
              </a:rPr>
              <a:t>MCMCInitialize</a:t>
            </a:r>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     Random </a:t>
            </a:r>
            <a:r>
              <a:rPr lang="en-US" sz="2000" dirty="0" err="1">
                <a:solidFill>
                  <a:srgbClr val="FF0000"/>
                </a:solidFill>
                <a:latin typeface="Calibri" panose="020F0502020204030204" pitchFamily="34" charset="0"/>
                <a:cs typeface="Calibri" panose="020F0502020204030204" pitchFamily="34" charset="0"/>
              </a:rPr>
              <a:t>randNum</a:t>
            </a:r>
            <a:r>
              <a:rPr lang="en-US" sz="2000" dirty="0">
                <a:solidFill>
                  <a:srgbClr val="FF0000"/>
                </a:solidFill>
                <a:latin typeface="Calibri" panose="020F0502020204030204" pitchFamily="34" charset="0"/>
                <a:cs typeface="Calibri" panose="020F0502020204030204" pitchFamily="34" charset="0"/>
              </a:rPr>
              <a:t> = new Random();</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for(</a:t>
            </a:r>
            <a:r>
              <a:rPr lang="en-US" sz="2000" dirty="0" err="1" smtClean="0">
                <a:solidFill>
                  <a:srgbClr val="FF0000"/>
                </a:solidFill>
                <a:latin typeface="Calibri" panose="020F0502020204030204" pitchFamily="34" charset="0"/>
                <a:cs typeface="Calibri" panose="020F0502020204030204" pitchFamily="34" charset="0"/>
              </a:rPr>
              <a:t>int</a:t>
            </a:r>
            <a:r>
              <a:rPr lang="en-US" sz="2000" dirty="0" smtClean="0">
                <a:solidFill>
                  <a:srgbClr val="FF0000"/>
                </a:solidFill>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d=0; d&lt;D; d</a:t>
            </a:r>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N = docs[d].length;</a:t>
            </a:r>
          </a:p>
          <a:p>
            <a:r>
              <a:rPr lang="en-US" sz="2000" dirty="0" smtClean="0">
                <a:solidFill>
                  <a:srgbClr val="FF0000"/>
                </a:solidFill>
                <a:latin typeface="Calibri" panose="020F0502020204030204" pitchFamily="34" charset="0"/>
                <a:cs typeface="Calibri" panose="020F0502020204030204" pitchFamily="34" charset="0"/>
              </a:rPr>
              <a:t>            z[d</a:t>
            </a:r>
            <a:r>
              <a:rPr lang="en-US" sz="2000" dirty="0">
                <a:solidFill>
                  <a:srgbClr val="FF0000"/>
                </a:solidFill>
                <a:latin typeface="Calibri" panose="020F0502020204030204" pitchFamily="34" charset="0"/>
                <a:cs typeface="Calibri" panose="020F0502020204030204" pitchFamily="34" charset="0"/>
              </a:rPr>
              <a:t>] = new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[N];</a:t>
            </a:r>
          </a:p>
          <a:p>
            <a:r>
              <a:rPr lang="en-US" sz="2000" dirty="0">
                <a:solidFill>
                  <a:srgbClr val="FF0000"/>
                </a:solidFill>
                <a:latin typeface="Calibri" panose="020F0502020204030204" pitchFamily="34" charset="0"/>
                <a:cs typeface="Calibri" panose="020F0502020204030204" pitchFamily="34" charset="0"/>
              </a:rPr>
              <a:t>            for(</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n=0; n&lt;N; n</a:t>
            </a:r>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t = </a:t>
            </a:r>
            <a:r>
              <a:rPr lang="en-US" sz="2000" dirty="0" err="1">
                <a:solidFill>
                  <a:srgbClr val="FF0000"/>
                </a:solidFill>
                <a:latin typeface="Calibri" panose="020F0502020204030204" pitchFamily="34" charset="0"/>
                <a:cs typeface="Calibri" panose="020F0502020204030204" pitchFamily="34" charset="0"/>
              </a:rPr>
              <a:t>randNum.nextInt</a:t>
            </a:r>
            <a:r>
              <a:rPr lang="en-US" sz="2000" dirty="0">
                <a:solidFill>
                  <a:srgbClr val="FF0000"/>
                </a:solidFill>
                <a:latin typeface="Calibri" panose="020F0502020204030204" pitchFamily="34" charset="0"/>
                <a:cs typeface="Calibri" panose="020F0502020204030204" pitchFamily="34" charset="0"/>
              </a:rPr>
              <a:t>(T</a:t>
            </a:r>
            <a:r>
              <a:rPr lang="en-US" sz="2000" dirty="0" smtClean="0">
                <a:solidFill>
                  <a:srgbClr val="FF0000"/>
                </a:solidFill>
                <a:latin typeface="Calibri" panose="020F0502020204030204" pitchFamily="34" charset="0"/>
                <a:cs typeface="Calibri" panose="020F0502020204030204" pitchFamily="34" charset="0"/>
              </a:rPr>
              <a:t>)%T;</a:t>
            </a:r>
            <a:endParaRPr lang="en-US" sz="2000" dirty="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                z[d</a:t>
            </a:r>
            <a:r>
              <a:rPr lang="en-US" sz="2000" dirty="0">
                <a:solidFill>
                  <a:srgbClr val="FF0000"/>
                </a:solidFill>
                <a:latin typeface="Calibri" panose="020F0502020204030204" pitchFamily="34" charset="0"/>
                <a:cs typeface="Calibri" panose="020F0502020204030204" pitchFamily="34" charset="0"/>
              </a:rPr>
              <a:t>][n] = t;</a:t>
            </a:r>
          </a:p>
          <a:p>
            <a:r>
              <a:rPr lang="en-US" sz="2000" dirty="0" smtClean="0">
                <a:solidFill>
                  <a:srgbClr val="FF0000"/>
                </a:solidFill>
                <a:latin typeface="Calibri" panose="020F0502020204030204" pitchFamily="34" charset="0"/>
                <a:cs typeface="Calibri" panose="020F0502020204030204" pitchFamily="34" charset="0"/>
              </a:rPr>
              <a:t>            }</a:t>
            </a:r>
            <a:endParaRPr lang="en-US" sz="2000" dirty="0">
              <a:solidFill>
                <a:srgbClr val="FF0000"/>
              </a:solidFill>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a:t>
            </a:r>
          </a:p>
          <a:p>
            <a:r>
              <a:rPr lang="en-US" sz="2000" dirty="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 </a:t>
            </a:r>
          </a:p>
          <a:p>
            <a:r>
              <a:rPr lang="en-US"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9590400" y="3982680"/>
              <a:ext cx="2214720" cy="580680"/>
            </p14:xfrm>
          </p:contentPart>
        </mc:Choice>
        <mc:Fallback>
          <p:pic>
            <p:nvPicPr>
              <p:cNvPr id="5" name="Ink 4"/>
              <p:cNvPicPr/>
              <p:nvPr/>
            </p:nvPicPr>
            <p:blipFill>
              <a:blip r:embed="rId3"/>
              <a:stretch>
                <a:fillRect/>
              </a:stretch>
            </p:blipFill>
            <p:spPr>
              <a:xfrm>
                <a:off x="9581040" y="3973320"/>
                <a:ext cx="2233440" cy="599400"/>
              </a:xfrm>
              <a:prstGeom prst="rect">
                <a:avLst/>
              </a:prstGeom>
            </p:spPr>
          </p:pic>
        </mc:Fallback>
      </mc:AlternateContent>
    </p:spTree>
    <p:extLst>
      <p:ext uri="{BB962C8B-B14F-4D97-AF65-F5344CB8AC3E}">
        <p14:creationId xmlns:p14="http://schemas.microsoft.com/office/powerpoint/2010/main" val="162246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Random!</a:t>
            </a:r>
            <a:endParaRPr lang="en-US" dirty="0"/>
          </a:p>
        </p:txBody>
      </p:sp>
      <p:sp>
        <p:nvSpPr>
          <p:cNvPr id="3" name="Content Placeholder 2"/>
          <p:cNvSpPr>
            <a:spLocks noGrp="1"/>
          </p:cNvSpPr>
          <p:nvPr>
            <p:ph idx="1"/>
          </p:nvPr>
        </p:nvSpPr>
        <p:spPr/>
        <p:txBody>
          <a:bodyPr>
            <a:normAutofit/>
          </a:bodyPr>
          <a:lstStyle/>
          <a:p>
            <a:r>
              <a:rPr lang="en-US" dirty="0" smtClean="0"/>
              <a:t>Gibbs sampler keep sampling a topic for each word occurrence that is suitable according to the current distribution of the model (state) to give the model a new state</a:t>
            </a:r>
          </a:p>
          <a:p>
            <a:r>
              <a:rPr lang="en-US" dirty="0" smtClean="0"/>
              <a:t>A word occurrence has its topic reconsidered for update, where a suitable topic at current state may be the existing topic or a different one </a:t>
            </a:r>
          </a:p>
          <a:p>
            <a:r>
              <a:rPr lang="en-US" dirty="0" smtClean="0"/>
              <a:t>Each word occurrence each document is revisited for a possible topic update in each iteration of the Gibbs Sampler</a:t>
            </a:r>
          </a:p>
          <a:p>
            <a:r>
              <a:rPr lang="en-US" dirty="0" smtClean="0"/>
              <a:t>The process repeats for the </a:t>
            </a:r>
            <a:r>
              <a:rPr lang="en-US" dirty="0" err="1" smtClean="0"/>
              <a:t>gsIterations</a:t>
            </a:r>
            <a:r>
              <a:rPr lang="en-US" dirty="0" smtClean="0"/>
              <a:t> times</a:t>
            </a:r>
          </a:p>
        </p:txBody>
      </p:sp>
    </p:spTree>
    <p:extLst>
      <p:ext uri="{BB962C8B-B14F-4D97-AF65-F5344CB8AC3E}">
        <p14:creationId xmlns:p14="http://schemas.microsoft.com/office/powerpoint/2010/main" val="10387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this point the model is expected to obtain the desired equilibrium distribution</a:t>
            </a:r>
          </a:p>
          <a:p>
            <a:r>
              <a:rPr lang="en-US" dirty="0"/>
              <a:t>Although the subsequent states are dependent on each other, however, for the 1000</a:t>
            </a:r>
            <a:r>
              <a:rPr lang="en-US" baseline="30000" dirty="0"/>
              <a:t>th</a:t>
            </a:r>
            <a:r>
              <a:rPr lang="en-US" dirty="0"/>
              <a:t> state it hardly matters what the 1</a:t>
            </a:r>
            <a:r>
              <a:rPr lang="en-US" baseline="30000" dirty="0"/>
              <a:t>st</a:t>
            </a:r>
            <a:r>
              <a:rPr lang="en-US" dirty="0"/>
              <a:t> state was</a:t>
            </a:r>
          </a:p>
          <a:p>
            <a:r>
              <a:rPr lang="en-US" dirty="0" smtClean="0"/>
              <a:t>Having said that, with a better initial state, the model will require fewer iterations to obtain the desired equilibrium distribution but evaluating such an initial state incur computational cost of its own</a:t>
            </a:r>
            <a:endParaRPr lang="en-US" dirty="0"/>
          </a:p>
        </p:txBody>
      </p:sp>
    </p:spTree>
    <p:extLst>
      <p:ext uri="{BB962C8B-B14F-4D97-AF65-F5344CB8AC3E}">
        <p14:creationId xmlns:p14="http://schemas.microsoft.com/office/powerpoint/2010/main" val="90653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Assuming the topics assigned to each in each document are:</a:t>
            </a:r>
            <a:endParaRPr lang="en-US" dirty="0"/>
          </a:p>
        </p:txBody>
      </p:sp>
      <p:sp>
        <p:nvSpPr>
          <p:cNvPr id="3" name="Content Placeholder 2"/>
          <p:cNvSpPr>
            <a:spLocks noGrp="1"/>
          </p:cNvSpPr>
          <p:nvPr>
            <p:ph idx="1"/>
          </p:nvPr>
        </p:nvSpPr>
        <p:spPr>
          <a:xfrm>
            <a:off x="1117309" y="1473200"/>
            <a:ext cx="10157354" cy="5196160"/>
          </a:xfrm>
        </p:spPr>
        <p:txBody>
          <a:bodyPr>
            <a:normAutofit fontScale="77500" lnSpcReduction="20000"/>
          </a:bodyPr>
          <a:lstStyle/>
          <a:p>
            <a:r>
              <a:rPr lang="en-US" dirty="0" smtClean="0"/>
              <a:t>For the following documents,</a:t>
            </a:r>
            <a:endParaRPr lang="en-US" dirty="0"/>
          </a:p>
          <a:p>
            <a:pPr marL="0" indent="0">
              <a:buNone/>
            </a:pPr>
            <a:r>
              <a:rPr lang="en-US" dirty="0" smtClean="0"/>
              <a:t>docs[0]</a:t>
            </a:r>
            <a:r>
              <a:rPr lang="en-US" baseline="-25000" dirty="0" smtClean="0"/>
              <a:t> </a:t>
            </a:r>
            <a:r>
              <a:rPr lang="en-US" dirty="0"/>
              <a:t>= {0, 0, 0, 0, 0, 0, 0, 0, 0, 0}</a:t>
            </a:r>
          </a:p>
          <a:p>
            <a:pPr marL="0" indent="0">
              <a:buNone/>
            </a:pPr>
            <a:r>
              <a:rPr lang="en-US" dirty="0" smtClean="0"/>
              <a:t>docs[1] </a:t>
            </a:r>
            <a:r>
              <a:rPr lang="en-US" dirty="0"/>
              <a:t>= {1, 1, 1, 1, 1, 1, 1, 1, 1, 1}</a:t>
            </a:r>
          </a:p>
          <a:p>
            <a:pPr marL="0" indent="0">
              <a:buNone/>
            </a:pPr>
            <a:r>
              <a:rPr lang="en-US" dirty="0" smtClean="0"/>
              <a:t>docs[2] </a:t>
            </a:r>
            <a:r>
              <a:rPr lang="en-US" dirty="0"/>
              <a:t>= {2, 2, 2, 2, 2, 2, 2, 2, 2, 2} </a:t>
            </a:r>
          </a:p>
          <a:p>
            <a:pPr marL="0" indent="0">
              <a:buNone/>
            </a:pPr>
            <a:r>
              <a:rPr lang="en-US" dirty="0" smtClean="0"/>
              <a:t>docs[3] </a:t>
            </a:r>
            <a:r>
              <a:rPr lang="en-US" dirty="0"/>
              <a:t>= {0, 0, 0, 0, 0, 0, 0, 0, 0, 0, </a:t>
            </a:r>
            <a:r>
              <a:rPr lang="en-US" dirty="0" smtClean="0"/>
              <a:t>1, </a:t>
            </a:r>
            <a:r>
              <a:rPr lang="en-US" dirty="0"/>
              <a:t>1, 1, 1, 1, 1, 1, 1, 1, 1}</a:t>
            </a:r>
          </a:p>
          <a:p>
            <a:r>
              <a:rPr lang="en-US" dirty="0" smtClean="0"/>
              <a:t>Lets assume the topics assigned to each of its word are,</a:t>
            </a:r>
          </a:p>
          <a:p>
            <a:pPr marL="0" indent="0">
              <a:buNone/>
            </a:pPr>
            <a:r>
              <a:rPr lang="en-US" dirty="0"/>
              <a:t>Z[0] = {0, 0, 1, 1, 1, 0, 0, 0, 1, 1}</a:t>
            </a:r>
          </a:p>
          <a:p>
            <a:pPr marL="0" indent="0">
              <a:buNone/>
            </a:pPr>
            <a:r>
              <a:rPr lang="en-US" dirty="0"/>
              <a:t>Z[1] = {1, 1, 0, 1, 1, 0, 0, 1, 1, 0}</a:t>
            </a:r>
          </a:p>
          <a:p>
            <a:pPr marL="0" indent="0">
              <a:buNone/>
            </a:pPr>
            <a:r>
              <a:rPr lang="en-US" dirty="0"/>
              <a:t>Z[2]  = {1, 0, 1, 0, 0, 0, 1, 1, 0, 0} </a:t>
            </a:r>
          </a:p>
          <a:p>
            <a:pPr marL="0" indent="0">
              <a:buNone/>
            </a:pPr>
            <a:r>
              <a:rPr lang="en-US" dirty="0"/>
              <a:t>Z[3]  = {1, 0, 0, 1, 1, 0, 1, 1, 0, 0, 1, 1, 1, 0, 1, 1, 0, 1, 1, 1</a:t>
            </a:r>
            <a:r>
              <a:rPr lang="en-US" dirty="0" smtClean="0"/>
              <a:t>}</a:t>
            </a:r>
          </a:p>
          <a:p>
            <a:r>
              <a:rPr lang="en-US" dirty="0" smtClean="0"/>
              <a:t>E.g. the word occurrence docs[1][6] has unique word ID=1 and its topic Z[1][6]=0</a:t>
            </a:r>
            <a:endParaRPr lang="en-US" dirty="0"/>
          </a:p>
          <a:p>
            <a:pPr marL="0" indent="0">
              <a:buNone/>
            </a:pPr>
            <a:endParaRPr lang="en-US" dirty="0" smtClean="0"/>
          </a:p>
          <a:p>
            <a:pPr marL="0" indent="0">
              <a:buNone/>
            </a:pP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0040" y="1562760"/>
              <a:ext cx="8626320" cy="4884840"/>
            </p14:xfrm>
          </p:contentPart>
        </mc:Choice>
        <mc:Fallback>
          <p:pic>
            <p:nvPicPr>
              <p:cNvPr id="4" name="Ink 3"/>
              <p:cNvPicPr/>
              <p:nvPr/>
            </p:nvPicPr>
            <p:blipFill>
              <a:blip r:embed="rId3"/>
              <a:stretch>
                <a:fillRect/>
              </a:stretch>
            </p:blipFill>
            <p:spPr>
              <a:xfrm>
                <a:off x="490680" y="1553400"/>
                <a:ext cx="8645040" cy="4903560"/>
              </a:xfrm>
              <a:prstGeom prst="rect">
                <a:avLst/>
              </a:prstGeom>
            </p:spPr>
          </p:pic>
        </mc:Fallback>
      </mc:AlternateContent>
    </p:spTree>
    <p:extLst>
      <p:ext uri="{BB962C8B-B14F-4D97-AF65-F5344CB8AC3E}">
        <p14:creationId xmlns:p14="http://schemas.microsoft.com/office/powerpoint/2010/main" val="248287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Model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dirty="0" smtClean="0"/>
                  <a:t> and </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100" b="-19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Given the current arrangement of topics to word occurrences, the state of the model can be calculated as,</a:t>
                </a:r>
              </a:p>
              <a:p>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smtClean="0">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b>
                      </m:sSub>
                      <m:f>
                        <m:fPr>
                          <m:ctrlPr>
                            <a:rPr lang="en-US" i="1" smtClean="0">
                              <a:latin typeface="Cambria Math"/>
                            </a:rPr>
                          </m:ctrlPr>
                        </m:fPr>
                        <m:num>
                          <m:sSub>
                            <m:sSubPr>
                              <m:ctrlPr>
                                <a:rPr lang="en-US" i="1" smtClean="0">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um>
                        <m:den>
                          <m:nary>
                            <m:naryPr>
                              <m:chr m:val="∑"/>
                              <m:ctrlPr>
                                <a:rPr lang="en-US" i="1" smtClean="0">
                                  <a:latin typeface="Cambria Math"/>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−1</m:t>
                              </m:r>
                            </m:sup>
                            <m:e>
                              <m:sSub>
                                <m:sSubPr>
                                  <m:ctrlPr>
                                    <a:rPr lang="en-US" i="1" smtClean="0">
                                      <a:latin typeface="Cambria Math"/>
                                    </a:rPr>
                                  </m:ctrlPr>
                                </m:sSub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en>
                      </m:f>
                    </m:oMath>
                  </m:oMathPara>
                </a14:m>
                <a:endParaRPr lang="en-US" dirty="0" smtClean="0"/>
              </a:p>
              <a:p>
                <a:endParaRPr lang="en-US" i="1" dirty="0" smtClean="0">
                  <a:latin typeface="Cambria Math" panose="02040503050406030204" pitchFamily="18" charset="0"/>
                </a:endParaRPr>
              </a:p>
              <a:p>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𝑡</m:t>
                        </m:r>
                      </m:sub>
                    </m:sSub>
                  </m:oMath>
                </a14:m>
                <a:r>
                  <a:rPr lang="en-US" dirty="0" smtClean="0"/>
                  <a:t> is the number of times topic t is assigned to a word occurrence in document d</a:t>
                </a:r>
              </a:p>
              <a:p>
                <a:r>
                  <a:rPr lang="en-US" dirty="0" smtClean="0"/>
                  <a:t>The denominator </a:t>
                </a:r>
                <a14:m>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𝑘</m:t>
                            </m:r>
                          </m:sub>
                        </m:sSub>
                      </m:e>
                    </m:nary>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smtClean="0"/>
                  <a:t> normalizes the count for different document sizes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80" t="-190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78600" y="2348640"/>
              <a:ext cx="7045920" cy="1928880"/>
            </p14:xfrm>
          </p:contentPart>
        </mc:Choice>
        <mc:Fallback>
          <p:pic>
            <p:nvPicPr>
              <p:cNvPr id="4" name="Ink 3"/>
              <p:cNvPicPr/>
              <p:nvPr/>
            </p:nvPicPr>
            <p:blipFill>
              <a:blip r:embed="rId5"/>
              <a:stretch>
                <a:fillRect/>
              </a:stretch>
            </p:blipFill>
            <p:spPr>
              <a:xfrm>
                <a:off x="669240" y="2339280"/>
                <a:ext cx="7064640" cy="1947600"/>
              </a:xfrm>
              <a:prstGeom prst="rect">
                <a:avLst/>
              </a:prstGeom>
            </p:spPr>
          </p:pic>
        </mc:Fallback>
      </mc:AlternateContent>
    </p:spTree>
    <p:extLst>
      <p:ext uri="{BB962C8B-B14F-4D97-AF65-F5344CB8AC3E}">
        <p14:creationId xmlns:p14="http://schemas.microsoft.com/office/powerpoint/2010/main" val="239066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Model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dirty="0"/>
                  <a:t> and </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100" b="-19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Given the current arrangement of topics to word occurrences, the state of the model can be calculated as,</a:t>
                </a:r>
              </a:p>
              <a:p>
                <a:pPr marL="0" indent="0">
                  <a:buNone/>
                </a:pPr>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smtClean="0">
                              <a:latin typeface="Cambria Math"/>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sub>
                      </m:sSub>
                      <m:f>
                        <m:fPr>
                          <m:ctrlPr>
                            <a:rPr lang="en-US" i="1">
                              <a:latin typeface="Cambria Math"/>
                            </a:rPr>
                          </m:ctrlPr>
                        </m:fPr>
                        <m:num>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num>
                        <m:den>
                          <m:nary>
                            <m:naryPr>
                              <m:chr m:val="∑"/>
                              <m:ctrlPr>
                                <a:rPr lang="en-US" i="1">
                                  <a:latin typeface="Cambria Math"/>
                                </a:rPr>
                              </m:ctrlPr>
                            </m:naryPr>
                            <m:sub>
                              <m:r>
                                <a:rPr lang="en-US" i="1">
                                  <a:latin typeface="Cambria Math" panose="02040503050406030204" pitchFamily="18" charset="0"/>
                                </a:rPr>
                                <m:t>𝑢</m:t>
                              </m:r>
                              <m:r>
                                <a:rPr lang="en-US" i="1">
                                  <a:latin typeface="Cambria Math" panose="02040503050406030204" pitchFamily="18" charset="0"/>
                                </a:rPr>
                                <m:t>=0</m:t>
                              </m:r>
                            </m:sub>
                            <m:sup>
                              <m:r>
                                <a:rPr lang="en-US" i="1">
                                  <a:latin typeface="Cambria Math" panose="02040503050406030204" pitchFamily="18" charset="0"/>
                                </a:rPr>
                                <m:t>𝑉</m:t>
                              </m:r>
                              <m:r>
                                <a:rPr lang="en-US" i="1">
                                  <a:latin typeface="Cambria Math" panose="02040503050406030204" pitchFamily="18" charset="0"/>
                                </a:rPr>
                                <m:t>−1</m:t>
                              </m:r>
                            </m:sup>
                            <m:e>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𝑢</m:t>
                                  </m:r>
                                </m:sub>
                              </m:sSub>
                            </m:e>
                          </m:nary>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den>
                      </m:f>
                    </m:oMath>
                  </m:oMathPara>
                </a14:m>
                <a:endParaRPr lang="en-US" dirty="0"/>
              </a:p>
              <a:p>
                <a:endParaRPr lang="en-US" dirty="0" smtClean="0"/>
              </a:p>
              <a:p>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𝑤</m:t>
                        </m:r>
                      </m:sub>
                    </m:sSub>
                  </m:oMath>
                </a14:m>
                <a:r>
                  <a:rPr lang="en-US" dirty="0"/>
                  <a:t> is the number of times </a:t>
                </a:r>
                <a:r>
                  <a:rPr lang="en-US" dirty="0" smtClean="0"/>
                  <a:t>the word w has topic t (across all documents)</a:t>
                </a:r>
                <a:endParaRPr lang="en-US" dirty="0"/>
              </a:p>
              <a:p>
                <a:r>
                  <a:rPr lang="en-US" dirty="0"/>
                  <a:t>The denominator </a:t>
                </a:r>
                <a14:m>
                  <m:oMath xmlns:m="http://schemas.openxmlformats.org/officeDocument/2006/math">
                    <m:nary>
                      <m:naryPr>
                        <m:chr m:val="∑"/>
                        <m:ctrlPr>
                          <a:rPr lang="en-US" i="1">
                            <a:latin typeface="Cambria Math"/>
                          </a:rPr>
                        </m:ctrlPr>
                      </m:naryPr>
                      <m:sub>
                        <m:r>
                          <a:rPr lang="en-US" i="1">
                            <a:latin typeface="Cambria Math" panose="02040503050406030204" pitchFamily="18" charset="0"/>
                          </a:rPr>
                          <m:t>𝑢</m:t>
                        </m:r>
                        <m:r>
                          <a:rPr lang="en-US" i="1">
                            <a:latin typeface="Cambria Math" panose="02040503050406030204" pitchFamily="18" charset="0"/>
                          </a:rPr>
                          <m:t>=0</m:t>
                        </m:r>
                      </m:sub>
                      <m:sup>
                        <m:r>
                          <a:rPr lang="en-US" i="1">
                            <a:latin typeface="Cambria Math" panose="02040503050406030204" pitchFamily="18" charset="0"/>
                          </a:rPr>
                          <m:t>𝑉</m:t>
                        </m:r>
                        <m:r>
                          <a:rPr lang="en-US" i="1">
                            <a:latin typeface="Cambria Math" panose="02040503050406030204" pitchFamily="18" charset="0"/>
                          </a:rPr>
                          <m:t>−1</m:t>
                        </m:r>
                      </m:sup>
                      <m:e>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𝑢</m:t>
                            </m:r>
                          </m:sub>
                        </m:sSub>
                      </m:e>
                    </m:nary>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oMath>
                </a14:m>
                <a:r>
                  <a:rPr lang="en-US" dirty="0" smtClean="0"/>
                  <a:t> </a:t>
                </a:r>
                <a:r>
                  <a:rPr lang="en-US" dirty="0"/>
                  <a:t>normalizes the </a:t>
                </a:r>
                <a:r>
                  <a:rPr lang="en-US" dirty="0" smtClean="0"/>
                  <a:t>different count of words assigned to each topic</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80" t="-1907" r="-480" b="-1076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205640" y="2232360"/>
              <a:ext cx="6697440" cy="1813320"/>
            </p14:xfrm>
          </p:contentPart>
        </mc:Choice>
        <mc:Fallback>
          <p:pic>
            <p:nvPicPr>
              <p:cNvPr id="4" name="Ink 3"/>
              <p:cNvPicPr/>
              <p:nvPr/>
            </p:nvPicPr>
            <p:blipFill>
              <a:blip r:embed="rId5"/>
              <a:stretch>
                <a:fillRect/>
              </a:stretch>
            </p:blipFill>
            <p:spPr>
              <a:xfrm>
                <a:off x="1196280" y="2223000"/>
                <a:ext cx="6716160" cy="1832040"/>
              </a:xfrm>
              <a:prstGeom prst="rect">
                <a:avLst/>
              </a:prstGeom>
            </p:spPr>
          </p:pic>
        </mc:Fallback>
      </mc:AlternateContent>
    </p:spTree>
    <p:extLst>
      <p:ext uri="{BB962C8B-B14F-4D97-AF65-F5344CB8AC3E}">
        <p14:creationId xmlns:p14="http://schemas.microsoft.com/office/powerpoint/2010/main" val="279687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Topic Modeling</a:t>
            </a:r>
            <a:endParaRPr lang="en-US" dirty="0"/>
          </a:p>
        </p:txBody>
      </p:sp>
      <p:sp>
        <p:nvSpPr>
          <p:cNvPr id="14" name="Content Placeholder 13"/>
          <p:cNvSpPr>
            <a:spLocks noGrp="1"/>
          </p:cNvSpPr>
          <p:nvPr>
            <p:ph idx="1"/>
          </p:nvPr>
        </p:nvSpPr>
        <p:spPr/>
        <p:txBody>
          <a:bodyPr>
            <a:normAutofit fontScale="85000" lnSpcReduction="10000"/>
          </a:bodyPr>
          <a:lstStyle/>
          <a:p>
            <a:r>
              <a:rPr lang="en-US" dirty="0" smtClean="0"/>
              <a:t>A </a:t>
            </a:r>
            <a:r>
              <a:rPr lang="en-US" dirty="0"/>
              <a:t>type of statistical modeling for discovering the abstract “topics” </a:t>
            </a:r>
            <a:r>
              <a:rPr lang="en-US" dirty="0" smtClean="0"/>
              <a:t>in </a:t>
            </a:r>
            <a:r>
              <a:rPr lang="en-US" dirty="0"/>
              <a:t>a collection of </a:t>
            </a:r>
            <a:r>
              <a:rPr lang="en-US" dirty="0" smtClean="0"/>
              <a:t>documents</a:t>
            </a:r>
          </a:p>
          <a:p>
            <a:r>
              <a:rPr lang="en-US" b="1" dirty="0" smtClean="0"/>
              <a:t>Latent </a:t>
            </a:r>
            <a:r>
              <a:rPr lang="en-US" b="1" dirty="0" err="1"/>
              <a:t>Dirichlet</a:t>
            </a:r>
            <a:r>
              <a:rPr lang="en-US" b="1" dirty="0"/>
              <a:t> Allocation (LDA)</a:t>
            </a:r>
            <a:r>
              <a:rPr lang="en-US" dirty="0"/>
              <a:t> is </a:t>
            </a:r>
            <a:r>
              <a:rPr lang="en-US" dirty="0" smtClean="0"/>
              <a:t>the dominant topic modeling approach</a:t>
            </a:r>
            <a:r>
              <a:rPr lang="en-US" dirty="0"/>
              <a:t> </a:t>
            </a:r>
            <a:endParaRPr lang="en-US" dirty="0" smtClean="0"/>
          </a:p>
          <a:p>
            <a:r>
              <a:rPr lang="en-US" dirty="0" smtClean="0"/>
              <a:t>It performs well for having a strong mathematical grounding, even without considering word semantics</a:t>
            </a:r>
          </a:p>
          <a:p>
            <a:r>
              <a:rPr lang="en-US" dirty="0" smtClean="0"/>
              <a:t>Treat words as symbols, so can be applied to any type of data where words may be replaced with phone calls, cars, medicines etc. </a:t>
            </a:r>
          </a:p>
          <a:p>
            <a:r>
              <a:rPr lang="en-US" dirty="0" smtClean="0"/>
              <a:t>It is </a:t>
            </a:r>
            <a:r>
              <a:rPr lang="en-US" dirty="0"/>
              <a:t>used to </a:t>
            </a:r>
            <a:r>
              <a:rPr lang="en-US" dirty="0" smtClean="0"/>
              <a:t>group words </a:t>
            </a:r>
            <a:r>
              <a:rPr lang="en-US" dirty="0"/>
              <a:t>in </a:t>
            </a:r>
            <a:r>
              <a:rPr lang="en-US" dirty="0" smtClean="0"/>
              <a:t>document into particular topics</a:t>
            </a:r>
            <a:endParaRPr lang="en-US" dirty="0"/>
          </a:p>
          <a:p>
            <a:pPr marL="0" indent="0">
              <a:buNone/>
            </a:pPr>
            <a:endParaRPr lang="en-US" dirty="0"/>
          </a:p>
          <a:p>
            <a:pPr marL="0" indent="0">
              <a:buNone/>
            </a:pPr>
            <a:r>
              <a:rPr lang="en-US" i="1" dirty="0" smtClean="0"/>
              <a:t>It’s a type of soft or fuzzy clustering that assign words to multiple clusters with different proportions</a:t>
            </a:r>
            <a:endParaRPr lang="en-US" i="1"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0280" y="80280"/>
              <a:ext cx="12073320" cy="6653160"/>
            </p14:xfrm>
          </p:contentPart>
        </mc:Choice>
        <mc:Fallback xmlns="">
          <p:pic>
            <p:nvPicPr>
              <p:cNvPr id="2" name="Ink 1"/>
              <p:cNvPicPr/>
              <p:nvPr/>
            </p:nvPicPr>
            <p:blipFill>
              <a:blip r:embed="rId3"/>
              <a:stretch>
                <a:fillRect/>
              </a:stretch>
            </p:blipFill>
            <p:spPr>
              <a:xfrm>
                <a:off x="70920" y="70920"/>
                <a:ext cx="12092040" cy="6671880"/>
              </a:xfrm>
              <a:prstGeom prst="rect">
                <a:avLst/>
              </a:prstGeom>
            </p:spPr>
          </p:pic>
        </mc:Fallback>
      </mc:AlternateContent>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Model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dirty="0"/>
                  <a:t> and </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100" b="-19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309" y="1701800"/>
                <a:ext cx="6561279" cy="4967560"/>
              </a:xfrm>
            </p:spPr>
            <p:txBody>
              <a:bodyPr>
                <a:normAutofit fontScale="85000" lnSpcReduction="20000"/>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r>
                  <a:rPr lang="en-US" dirty="0" smtClean="0"/>
                  <a:t> is a D x T matrix,  </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smtClean="0"/>
                  <a:t> is a T x V matrix</a:t>
                </a:r>
              </a:p>
              <a:p>
                <a:r>
                  <a:rPr lang="en-US" dirty="0" smtClean="0"/>
                  <a:t>A single value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dirty="0" smtClean="0"/>
                  <a:t> i.e.,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baseline="-25000" dirty="0" err="1" smtClean="0"/>
                  <a:t>d,t</a:t>
                </a:r>
                <a:r>
                  <a:rPr lang="en-US" dirty="0" smtClean="0"/>
                  <a:t> =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baseline="-25000" dirty="0" smtClean="0"/>
                  <a:t>2,0 </a:t>
                </a:r>
                <a:r>
                  <a:rPr lang="en-US" dirty="0" smtClean="0"/>
                  <a:t>can be calculated as,</a:t>
                </a:r>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f>
                        <m:fPr>
                          <m:ctrlPr>
                            <a:rPr lang="en-US" i="1">
                              <a:latin typeface="Cambria Math"/>
                            </a:rPr>
                          </m:ctrlPr>
                        </m:fPr>
                        <m:num>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um>
                        <m:den>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𝑘</m:t>
                                  </m:r>
                                </m:sub>
                              </m:sSub>
                            </m:e>
                          </m:nary>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en>
                      </m:f>
                    </m:oMath>
                  </m:oMathPara>
                </a14:m>
                <a:endParaRPr lang="en-US" dirty="0" smtClean="0"/>
              </a:p>
              <a:p>
                <a:pPr marL="0" indent="0">
                  <a:buNone/>
                </a:pPr>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smtClean="0">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i="1">
                              <a:latin typeface="Cambria Math" panose="02040503050406030204" pitchFamily="18" charset="0"/>
                              <a:ea typeface="Cambria Math" panose="02040503050406030204" pitchFamily="18" charset="0"/>
                            </a:rPr>
                            <m:t>2,0</m:t>
                          </m:r>
                        </m:sub>
                      </m:sSub>
                      <m:r>
                        <a:rPr lang="en-US" b="0" i="1" smtClean="0">
                          <a:latin typeface="Cambria Math" panose="02040503050406030204" pitchFamily="18" charset="0"/>
                          <a:ea typeface="Cambria Math" panose="02040503050406030204" pitchFamily="18" charset="0"/>
                        </a:rPr>
                        <m:t>=</m:t>
                      </m:r>
                      <m:f>
                        <m:fPr>
                          <m:ctrlPr>
                            <a:rPr lang="en-US" i="1">
                              <a:latin typeface="Cambria Math"/>
                            </a:rPr>
                          </m:ctrlPr>
                        </m:fPr>
                        <m:num>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num>
                        <m:den>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2.0</m:t>
                          </m:r>
                        </m:den>
                      </m:f>
                    </m:oMath>
                  </m:oMathPara>
                </a14:m>
                <a:endParaRPr lang="en-US" dirty="0" smtClean="0">
                  <a:ea typeface="Cambria Math" panose="02040503050406030204" pitchFamily="18" charset="0"/>
                </a:endParaRPr>
              </a:p>
              <a:p>
                <a:pPr marL="0" indent="0">
                  <a:buNone/>
                </a:pPr>
                <a:endParaRPr lang="en-US" dirty="0" smtClean="0">
                  <a:ea typeface="Cambria Math" panose="02040503050406030204" pitchFamily="18" charset="0"/>
                </a:endParaRPr>
              </a:p>
              <a:p>
                <a:pPr marL="0" indent="0" algn="ctr">
                  <a:buNone/>
                </a:pPr>
                <a14:m>
                  <m:oMath xmlns:m="http://schemas.openxmlformats.org/officeDocument/2006/math">
                    <m:sSub>
                      <m:sSubPr>
                        <m:ctrlPr>
                          <a:rPr lang="el-GR" i="1">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i="1">
                            <a:latin typeface="Cambria Math" panose="02040503050406030204" pitchFamily="18" charset="0"/>
                            <a:ea typeface="Cambria Math" panose="02040503050406030204" pitchFamily="18" charset="0"/>
                          </a:rPr>
                          <m:t>2,0</m:t>
                        </m:r>
                      </m:sub>
                    </m:sSub>
                    <m:r>
                      <a:rPr lang="en-US" i="1">
                        <a:latin typeface="Cambria Math" panose="02040503050406030204" pitchFamily="18" charset="0"/>
                        <a:ea typeface="Cambria Math" panose="02040503050406030204" pitchFamily="18" charset="0"/>
                      </a:rPr>
                      <m:t>=</m:t>
                    </m:r>
                  </m:oMath>
                </a14:m>
                <a:r>
                  <a:rPr lang="en-US" dirty="0" smtClean="0"/>
                  <a:t> 0.832</a:t>
                </a:r>
              </a:p>
              <a:p>
                <a:r>
                  <a:rPr lang="en-US" dirty="0" smtClean="0"/>
                  <a:t>Similarly </a:t>
                </a:r>
                <a14:m>
                  <m:oMath xmlns:m="http://schemas.openxmlformats.org/officeDocument/2006/math">
                    <m:sSub>
                      <m:sSubPr>
                        <m:ctrlPr>
                          <a:rPr lang="el-GR" i="1">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10+1.0</m:t>
                        </m:r>
                      </m:num>
                      <m:den>
                        <m:r>
                          <a:rPr lang="en-US" b="0" i="1" smtClean="0">
                            <a:latin typeface="Cambria Math" panose="02040503050406030204" pitchFamily="18" charset="0"/>
                            <a:ea typeface="Cambria Math" panose="02040503050406030204" pitchFamily="18" charset="0"/>
                          </a:rPr>
                          <m:t>10+2.0</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11</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=91.6</m:t>
                    </m:r>
                  </m:oMath>
                </a14:m>
                <a:endParaRPr lang="en-US" b="0" dirty="0" smtClean="0">
                  <a:ea typeface="Cambria Math" panose="02040503050406030204" pitchFamily="18" charset="0"/>
                </a:endParaRPr>
              </a:p>
              <a:p>
                <a:r>
                  <a:rPr lang="en-US" dirty="0" smtClean="0"/>
                  <a:t>The sum of topic distributions in a document is equal to 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309" y="1701800"/>
                <a:ext cx="6561279" cy="4967560"/>
              </a:xfrm>
              <a:blipFill rotWithShape="0">
                <a:blip r:embed="rId3"/>
                <a:stretch>
                  <a:fillRect l="-371" t="-1963" b="-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678588" y="1473200"/>
                <a:ext cx="4006182" cy="2171685"/>
              </a:xfrm>
              <a:prstGeom prst="rect">
                <a:avLst/>
              </a:prstGeom>
              <a:solidFill>
                <a:srgbClr val="FFFF00"/>
              </a:solidFill>
            </p:spPr>
            <p:txBody>
              <a:bodyPr wrap="square" rtlCol="0">
                <a:spAutoFit/>
              </a:bodyPr>
              <a:lstStyle/>
              <a:p>
                <a:r>
                  <a:rPr lang="en-US" sz="2000" dirty="0" smtClean="0">
                    <a:solidFill>
                      <a:srgbClr val="FF0000"/>
                    </a:solidFill>
                    <a:latin typeface="Calibri" panose="020F0502020204030204" pitchFamily="34" charset="0"/>
                    <a:cs typeface="Calibri" panose="020F0502020204030204" pitchFamily="34" charset="0"/>
                  </a:rPr>
                  <a:t>…</a:t>
                </a:r>
              </a:p>
              <a:p>
                <a:r>
                  <a:rPr lang="en-US" sz="2000" dirty="0">
                    <a:solidFill>
                      <a:srgbClr val="FF0000"/>
                    </a:solidFill>
                    <a:latin typeface="Calibri" panose="020F0502020204030204" pitchFamily="34" charset="0"/>
                    <a:cs typeface="Calibri" panose="020F0502020204030204" pitchFamily="34" charset="0"/>
                  </a:rPr>
                  <a:t> for(</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d=0; d&lt;D; d++)</a:t>
                </a:r>
              </a:p>
              <a:p>
                <a:r>
                  <a:rPr lang="en-US" sz="2000" dirty="0">
                    <a:solidFill>
                      <a:srgbClr val="FF0000"/>
                    </a:solidFill>
                    <a:latin typeface="Calibri" panose="020F0502020204030204" pitchFamily="34" charset="0"/>
                    <a:cs typeface="Calibri" panose="020F0502020204030204" pitchFamily="34" charset="0"/>
                  </a:rPr>
                  <a:t>            for(</a:t>
                </a:r>
                <a:r>
                  <a:rPr lang="en-US" sz="2000" dirty="0" err="1">
                    <a:solidFill>
                      <a:srgbClr val="FF0000"/>
                    </a:solidFill>
                    <a:latin typeface="Calibri" panose="020F0502020204030204" pitchFamily="34" charset="0"/>
                    <a:cs typeface="Calibri" panose="020F0502020204030204" pitchFamily="34" charset="0"/>
                  </a:rPr>
                  <a:t>int</a:t>
                </a:r>
                <a:r>
                  <a:rPr lang="en-US" sz="2000" dirty="0">
                    <a:solidFill>
                      <a:srgbClr val="FF0000"/>
                    </a:solidFill>
                    <a:latin typeface="Calibri" panose="020F0502020204030204" pitchFamily="34" charset="0"/>
                    <a:cs typeface="Calibri" panose="020F0502020204030204" pitchFamily="34" charset="0"/>
                  </a:rPr>
                  <a:t> t=0; t&lt;T; t++)</a:t>
                </a:r>
              </a:p>
              <a:p>
                <a:r>
                  <a:rPr lang="en-US" sz="2000" dirty="0">
                    <a:solidFill>
                      <a:srgbClr val="FF0000"/>
                    </a:solidFill>
                    <a:latin typeface="Calibri" panose="020F0502020204030204" pitchFamily="34" charset="0"/>
                    <a:cs typeface="Calibri" panose="020F0502020204030204" pitchFamily="34" charset="0"/>
                  </a:rPr>
                  <a:t>                theta[d][t] = </a:t>
                </a:r>
                <a14:m>
                  <m:oMath xmlns:m="http://schemas.openxmlformats.org/officeDocument/2006/math">
                    <m:r>
                      <a:rPr lang="en-US" sz="2000" b="0" i="0" smtClean="0">
                        <a:solidFill>
                          <a:srgbClr val="FF0000"/>
                        </a:solidFill>
                        <a:latin typeface="Cambria Math" panose="02040503050406030204" pitchFamily="18" charset="0"/>
                        <a:cs typeface="Calibri" panose="020F0502020204030204" pitchFamily="34" charset="0"/>
                      </a:rPr>
                      <m:t>                      </m:t>
                    </m:r>
                    <m:f>
                      <m:fPr>
                        <m:ctrlPr>
                          <a:rPr lang="en-US" sz="2000" i="1" smtClean="0">
                            <a:solidFill>
                              <a:srgbClr val="FF0000"/>
                            </a:solidFill>
                            <a:latin typeface="Cambria Math"/>
                            <a:cs typeface="Calibri" panose="020F0502020204030204" pitchFamily="34" charset="0"/>
                          </a:rPr>
                        </m:ctrlPr>
                      </m:fPr>
                      <m:num>
                        <m:r>
                          <m:rPr>
                            <m:nor/>
                          </m:rPr>
                          <a:rPr lang="en-US" sz="2000" dirty="0">
                            <a:solidFill>
                              <a:srgbClr val="FF0000"/>
                            </a:solidFill>
                            <a:latin typeface="Calibri" panose="020F0502020204030204" pitchFamily="34" charset="0"/>
                            <a:cs typeface="Calibri" panose="020F0502020204030204" pitchFamily="34" charset="0"/>
                          </a:rPr>
                          <m:t>(</m:t>
                        </m:r>
                        <m:r>
                          <m:rPr>
                            <m:nor/>
                          </m:rPr>
                          <a:rPr lang="en-US" sz="2000" dirty="0">
                            <a:solidFill>
                              <a:srgbClr val="FF0000"/>
                            </a:solidFill>
                            <a:latin typeface="Calibri" panose="020F0502020204030204" pitchFamily="34" charset="0"/>
                            <a:cs typeface="Calibri" panose="020F0502020204030204" pitchFamily="34" charset="0"/>
                          </a:rPr>
                          <m:t>ndt</m:t>
                        </m:r>
                        <m:r>
                          <m:rPr>
                            <m:nor/>
                          </m:rPr>
                          <a:rPr lang="en-US" sz="2000" dirty="0">
                            <a:solidFill>
                              <a:srgbClr val="FF0000"/>
                            </a:solidFill>
                            <a:latin typeface="Calibri" panose="020F0502020204030204" pitchFamily="34" charset="0"/>
                            <a:cs typeface="Calibri" panose="020F0502020204030204" pitchFamily="34" charset="0"/>
                          </a:rPr>
                          <m:t>[</m:t>
                        </m:r>
                        <m:r>
                          <m:rPr>
                            <m:nor/>
                          </m:rPr>
                          <a:rPr lang="en-US" sz="2000" dirty="0">
                            <a:solidFill>
                              <a:srgbClr val="FF0000"/>
                            </a:solidFill>
                            <a:latin typeface="Calibri" panose="020F0502020204030204" pitchFamily="34" charset="0"/>
                            <a:cs typeface="Calibri" panose="020F0502020204030204" pitchFamily="34" charset="0"/>
                          </a:rPr>
                          <m:t>d</m:t>
                        </m:r>
                        <m:r>
                          <m:rPr>
                            <m:nor/>
                          </m:rPr>
                          <a:rPr lang="en-US" sz="2000" dirty="0">
                            <a:solidFill>
                              <a:srgbClr val="FF0000"/>
                            </a:solidFill>
                            <a:latin typeface="Calibri" panose="020F0502020204030204" pitchFamily="34" charset="0"/>
                            <a:cs typeface="Calibri" panose="020F0502020204030204" pitchFamily="34" charset="0"/>
                          </a:rPr>
                          <m:t>][</m:t>
                        </m:r>
                        <m:r>
                          <m:rPr>
                            <m:nor/>
                          </m:rPr>
                          <a:rPr lang="en-US" sz="2000" dirty="0">
                            <a:solidFill>
                              <a:srgbClr val="FF0000"/>
                            </a:solidFill>
                            <a:latin typeface="Calibri" panose="020F0502020204030204" pitchFamily="34" charset="0"/>
                            <a:cs typeface="Calibri" panose="020F0502020204030204" pitchFamily="34" charset="0"/>
                          </a:rPr>
                          <m:t>t</m:t>
                        </m:r>
                        <m:r>
                          <m:rPr>
                            <m:nor/>
                          </m:rPr>
                          <a:rPr lang="en-US" sz="2000" dirty="0">
                            <a:solidFill>
                              <a:srgbClr val="FF0000"/>
                            </a:solidFill>
                            <a:latin typeface="Calibri" panose="020F0502020204030204" pitchFamily="34" charset="0"/>
                            <a:cs typeface="Calibri" panose="020F0502020204030204" pitchFamily="34" charset="0"/>
                          </a:rPr>
                          <m:t>] +     </m:t>
                        </m:r>
                        <m:r>
                          <m:rPr>
                            <m:nor/>
                          </m:rPr>
                          <a:rPr lang="en-US" sz="2000" dirty="0">
                            <a:solidFill>
                              <a:srgbClr val="FF0000"/>
                            </a:solidFill>
                            <a:latin typeface="Calibri" panose="020F0502020204030204" pitchFamily="34" charset="0"/>
                            <a:cs typeface="Calibri" panose="020F0502020204030204" pitchFamily="34" charset="0"/>
                          </a:rPr>
                          <m:t>Alpha</m:t>
                        </m:r>
                        <m:r>
                          <m:rPr>
                            <m:nor/>
                          </m:rPr>
                          <a:rPr lang="en-US" sz="2000" dirty="0">
                            <a:solidFill>
                              <a:srgbClr val="FF0000"/>
                            </a:solidFill>
                            <a:latin typeface="Calibri" panose="020F0502020204030204" pitchFamily="34" charset="0"/>
                            <a:cs typeface="Calibri" panose="020F0502020204030204" pitchFamily="34" charset="0"/>
                          </a:rPr>
                          <m:t>)</m:t>
                        </m:r>
                      </m:num>
                      <m:den>
                        <m:r>
                          <m:rPr>
                            <m:nor/>
                          </m:rPr>
                          <a:rPr lang="en-US" sz="2000" dirty="0">
                            <a:solidFill>
                              <a:srgbClr val="FF0000"/>
                            </a:solidFill>
                            <a:latin typeface="Calibri" panose="020F0502020204030204" pitchFamily="34" charset="0"/>
                            <a:cs typeface="Calibri" panose="020F0502020204030204" pitchFamily="34" charset="0"/>
                          </a:rPr>
                          <m:t>(</m:t>
                        </m:r>
                        <m:r>
                          <m:rPr>
                            <m:nor/>
                          </m:rPr>
                          <a:rPr lang="en-US" sz="2000" dirty="0">
                            <a:solidFill>
                              <a:srgbClr val="FF0000"/>
                            </a:solidFill>
                            <a:latin typeface="Calibri" panose="020F0502020204030204" pitchFamily="34" charset="0"/>
                            <a:cs typeface="Calibri" panose="020F0502020204030204" pitchFamily="34" charset="0"/>
                          </a:rPr>
                          <m:t>ndsum</m:t>
                        </m:r>
                        <m:r>
                          <m:rPr>
                            <m:nor/>
                          </m:rPr>
                          <a:rPr lang="en-US" sz="2000" dirty="0">
                            <a:solidFill>
                              <a:srgbClr val="FF0000"/>
                            </a:solidFill>
                            <a:latin typeface="Calibri" panose="020F0502020204030204" pitchFamily="34" charset="0"/>
                            <a:cs typeface="Calibri" panose="020F0502020204030204" pitchFamily="34" charset="0"/>
                          </a:rPr>
                          <m:t>[</m:t>
                        </m:r>
                        <m:r>
                          <m:rPr>
                            <m:nor/>
                          </m:rPr>
                          <a:rPr lang="en-US" sz="2000" dirty="0">
                            <a:solidFill>
                              <a:srgbClr val="FF0000"/>
                            </a:solidFill>
                            <a:latin typeface="Calibri" panose="020F0502020204030204" pitchFamily="34" charset="0"/>
                            <a:cs typeface="Calibri" panose="020F0502020204030204" pitchFamily="34" charset="0"/>
                          </a:rPr>
                          <m:t>d</m:t>
                        </m:r>
                        <m:r>
                          <m:rPr>
                            <m:nor/>
                          </m:rPr>
                          <a:rPr lang="en-US" sz="2000" dirty="0">
                            <a:solidFill>
                              <a:srgbClr val="FF0000"/>
                            </a:solidFill>
                            <a:latin typeface="Calibri" panose="020F0502020204030204" pitchFamily="34" charset="0"/>
                            <a:cs typeface="Calibri" panose="020F0502020204030204" pitchFamily="34" charset="0"/>
                          </a:rPr>
                          <m:t>] + </m:t>
                        </m:r>
                        <m:r>
                          <m:rPr>
                            <m:nor/>
                          </m:rPr>
                          <a:rPr lang="en-US" sz="2000" dirty="0">
                            <a:solidFill>
                              <a:srgbClr val="FF0000"/>
                            </a:solidFill>
                            <a:latin typeface="Calibri" panose="020F0502020204030204" pitchFamily="34" charset="0"/>
                            <a:cs typeface="Calibri" panose="020F0502020204030204" pitchFamily="34" charset="0"/>
                          </a:rPr>
                          <m:t>tAlpha</m:t>
                        </m:r>
                        <m:r>
                          <m:rPr>
                            <m:nor/>
                          </m:rPr>
                          <a:rPr lang="en-US" sz="2000" dirty="0">
                            <a:solidFill>
                              <a:srgbClr val="FF0000"/>
                            </a:solidFill>
                            <a:latin typeface="Calibri" panose="020F0502020204030204" pitchFamily="34" charset="0"/>
                            <a:cs typeface="Calibri" panose="020F0502020204030204" pitchFamily="34" charset="0"/>
                          </a:rPr>
                          <m:t>)</m:t>
                        </m:r>
                      </m:den>
                    </m:f>
                  </m:oMath>
                </a14:m>
                <a:r>
                  <a:rPr lang="en-US" sz="2000" dirty="0" smtClean="0">
                    <a:solidFill>
                      <a:srgbClr val="FF0000"/>
                    </a:solidFill>
                    <a:latin typeface="Calibri" panose="020F0502020204030204" pitchFamily="34" charset="0"/>
                    <a:cs typeface="Calibri" panose="020F0502020204030204" pitchFamily="34" charset="0"/>
                  </a:rPr>
                  <a:t> ;</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78588" y="1473200"/>
                <a:ext cx="4006182" cy="2171685"/>
              </a:xfrm>
              <a:prstGeom prst="rect">
                <a:avLst/>
              </a:prstGeom>
              <a:blipFill rotWithShape="0">
                <a:blip r:embed="rId4"/>
                <a:stretch>
                  <a:fillRect l="-1674" t="-1685" b="-4213"/>
                </a:stretch>
              </a:blipFill>
            </p:spPr>
            <p:txBody>
              <a:bodyPr/>
              <a:lstStyle/>
              <a:p>
                <a:r>
                  <a:rPr lang="en-US">
                    <a:noFill/>
                  </a:rPr>
                  <a:t> </a:t>
                </a:r>
              </a:p>
            </p:txBody>
          </p:sp>
        </mc:Fallback>
      </mc:AlternateContent>
      <p:sp>
        <p:nvSpPr>
          <p:cNvPr id="5" name="TextBox 4"/>
          <p:cNvSpPr txBox="1"/>
          <p:nvPr/>
        </p:nvSpPr>
        <p:spPr>
          <a:xfrm>
            <a:off x="7678984" y="3839696"/>
            <a:ext cx="4006182" cy="2862322"/>
          </a:xfrm>
          <a:prstGeom prst="rect">
            <a:avLst/>
          </a:prstGeom>
          <a:solidFill>
            <a:srgbClr val="FFFF00"/>
          </a:solidFill>
        </p:spPr>
        <p:txBody>
          <a:bodyPr wrap="square" rtlCol="0">
            <a:spAutoFit/>
          </a:bodyPr>
          <a:lstStyle/>
          <a:p>
            <a:r>
              <a:rPr lang="en-US" sz="2000" b="1" dirty="0" err="1" smtClean="0">
                <a:solidFill>
                  <a:srgbClr val="FF0000"/>
                </a:solidFill>
                <a:latin typeface="Calibri" panose="020F0502020204030204" pitchFamily="34" charset="0"/>
                <a:cs typeface="Calibri" panose="020F0502020204030204" pitchFamily="34" charset="0"/>
              </a:rPr>
              <a:t>ndt</a:t>
            </a:r>
            <a:r>
              <a:rPr lang="en-US" sz="2000" b="1" dirty="0" smtClean="0">
                <a:solidFill>
                  <a:srgbClr val="FF0000"/>
                </a:solidFill>
                <a:latin typeface="Calibri" panose="020F0502020204030204" pitchFamily="34" charset="0"/>
                <a:cs typeface="Calibri" panose="020F0502020204030204" pitchFamily="34" charset="0"/>
              </a:rPr>
              <a:t>[d][t] </a:t>
            </a:r>
            <a:r>
              <a:rPr lang="en-US" sz="2000" dirty="0" smtClean="0">
                <a:solidFill>
                  <a:srgbClr val="FF0000"/>
                </a:solidFill>
                <a:latin typeface="Calibri" panose="020F0502020204030204" pitchFamily="34" charset="0"/>
                <a:cs typeface="Calibri" panose="020F0502020204030204" pitchFamily="34" charset="0"/>
              </a:rPr>
              <a:t>: count of topic t in document d</a:t>
            </a:r>
          </a:p>
          <a:p>
            <a:r>
              <a:rPr lang="en-US" sz="2000" b="1" dirty="0" err="1" smtClean="0">
                <a:solidFill>
                  <a:srgbClr val="FF0000"/>
                </a:solidFill>
                <a:latin typeface="Calibri" panose="020F0502020204030204" pitchFamily="34" charset="0"/>
                <a:cs typeface="Calibri" panose="020F0502020204030204" pitchFamily="34" charset="0"/>
              </a:rPr>
              <a:t>ndsum</a:t>
            </a:r>
            <a:r>
              <a:rPr lang="en-US" sz="2000" b="1" dirty="0" smtClean="0">
                <a:solidFill>
                  <a:srgbClr val="FF0000"/>
                </a:solidFill>
                <a:latin typeface="Calibri" panose="020F0502020204030204" pitchFamily="34" charset="0"/>
                <a:cs typeface="Calibri" panose="020F0502020204030204" pitchFamily="34" charset="0"/>
              </a:rPr>
              <a:t>[d]</a:t>
            </a:r>
            <a:r>
              <a:rPr lang="en-US" sz="2000" dirty="0" smtClean="0">
                <a:solidFill>
                  <a:srgbClr val="FF0000"/>
                </a:solidFill>
                <a:latin typeface="Calibri" panose="020F0502020204030204" pitchFamily="34" charset="0"/>
                <a:cs typeface="Calibri" panose="020F0502020204030204" pitchFamily="34" charset="0"/>
              </a:rPr>
              <a:t> : count of all topics (word occurrences) in document d</a:t>
            </a:r>
          </a:p>
          <a:p>
            <a:r>
              <a:rPr lang="en-US" sz="2000" b="1" dirty="0" err="1" smtClean="0">
                <a:solidFill>
                  <a:srgbClr val="FF0000"/>
                </a:solidFill>
                <a:latin typeface="Calibri" panose="020F0502020204030204" pitchFamily="34" charset="0"/>
                <a:cs typeface="Calibri" panose="020F0502020204030204" pitchFamily="34" charset="0"/>
              </a:rPr>
              <a:t>tAlpha</a:t>
            </a:r>
            <a:r>
              <a:rPr lang="en-US" sz="2000" dirty="0" smtClean="0">
                <a:solidFill>
                  <a:srgbClr val="FF0000"/>
                </a:solidFill>
                <a:latin typeface="Calibri" panose="020F0502020204030204" pitchFamily="34" charset="0"/>
                <a:cs typeface="Calibri" panose="020F0502020204030204" pitchFamily="34" charset="0"/>
              </a:rPr>
              <a:t> : T x Alpha</a:t>
            </a:r>
          </a:p>
          <a:p>
            <a:endParaRPr lang="en-US" sz="2000" dirty="0">
              <a:solidFill>
                <a:srgbClr val="FF0000"/>
              </a:solidFill>
              <a:latin typeface="Calibri" panose="020F0502020204030204" pitchFamily="34" charset="0"/>
              <a:cs typeface="Calibri" panose="020F0502020204030204" pitchFamily="34" charset="0"/>
            </a:endParaRPr>
          </a:p>
          <a:p>
            <a:r>
              <a:rPr lang="en-US" sz="2000" i="1" dirty="0" smtClean="0">
                <a:solidFill>
                  <a:srgbClr val="FF0000"/>
                </a:solidFill>
                <a:latin typeface="Calibri" panose="020F0502020204030204" pitchFamily="34" charset="0"/>
                <a:cs typeface="Calibri" panose="020F0502020204030204" pitchFamily="34" charset="0"/>
              </a:rPr>
              <a:t>(instead of calculating them each time, we store and maintain these values for better performance)</a:t>
            </a:r>
            <a:endParaRPr lang="en-US" sz="2000" i="1"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3277080" y="2562840"/>
              <a:ext cx="2929320" cy="2884680"/>
            </p14:xfrm>
          </p:contentPart>
        </mc:Choice>
        <mc:Fallback>
          <p:pic>
            <p:nvPicPr>
              <p:cNvPr id="6" name="Ink 5"/>
              <p:cNvPicPr/>
              <p:nvPr/>
            </p:nvPicPr>
            <p:blipFill>
              <a:blip r:embed="rId6"/>
              <a:stretch>
                <a:fillRect/>
              </a:stretch>
            </p:blipFill>
            <p:spPr>
              <a:xfrm>
                <a:off x="3267720" y="2553480"/>
                <a:ext cx="2948040" cy="2903400"/>
              </a:xfrm>
              <a:prstGeom prst="rect">
                <a:avLst/>
              </a:prstGeom>
            </p:spPr>
          </p:pic>
        </mc:Fallback>
      </mc:AlternateContent>
    </p:spTree>
    <p:extLst>
      <p:ext uri="{BB962C8B-B14F-4D97-AF65-F5344CB8AC3E}">
        <p14:creationId xmlns:p14="http://schemas.microsoft.com/office/powerpoint/2010/main" val="24637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Model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oMath>
                </a14:m>
                <a:r>
                  <a:rPr lang="en-US" dirty="0"/>
                  <a:t> and </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100" b="-19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309" y="1701800"/>
                <a:ext cx="6417263" cy="4470400"/>
              </a:xfrm>
            </p:spPr>
            <p:txBody>
              <a:bodyPr>
                <a:normAutofit fontScale="85000" lnSpcReduction="20000"/>
              </a:bodyPr>
              <a:lstStyle/>
              <a:p>
                <a:r>
                  <a:rPr lang="en-US" dirty="0" smtClean="0"/>
                  <a:t>A </a:t>
                </a:r>
                <a:r>
                  <a:rPr lang="en-US" dirty="0"/>
                  <a:t>single value</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dirty="0" smtClean="0"/>
                  <a:t> </a:t>
                </a:r>
                <a:r>
                  <a:rPr lang="en-US" dirty="0"/>
                  <a:t>i.e.,</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baseline="-25000" dirty="0" smtClean="0"/>
                  <a:t>t,w</a:t>
                </a:r>
                <a:r>
                  <a:rPr lang="en-US" dirty="0" smtClean="0"/>
                  <a:t> </a:t>
                </a:r>
                <a:r>
                  <a:rPr lang="en-US" dirty="0"/>
                  <a:t>=</a:t>
                </a:r>
                <a14:m>
                  <m:oMath xmlns:m="http://schemas.openxmlformats.org/officeDocument/2006/math">
                    <m:r>
                      <a:rPr lang="el-GR" i="1">
                        <a:latin typeface="Cambria Math" panose="02040503050406030204" pitchFamily="18" charset="0"/>
                        <a:ea typeface="Cambria Math" panose="02040503050406030204" pitchFamily="18" charset="0"/>
                      </a:rPr>
                      <m:t>𝜙</m:t>
                    </m:r>
                  </m:oMath>
                </a14:m>
                <a:r>
                  <a:rPr lang="en-US" baseline="-25000" dirty="0" smtClean="0"/>
                  <a:t>0,2 </a:t>
                </a:r>
                <a:r>
                  <a:rPr lang="en-US" dirty="0"/>
                  <a:t>can be calculated as,</a:t>
                </a: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ctrlPr>
                            <a:rPr lang="en-US" i="1">
                              <a:latin typeface="Cambria Math"/>
                            </a:rPr>
                          </m:ctrlPr>
                        </m:fPr>
                        <m:num>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num>
                        <m:den>
                          <m:nary>
                            <m:naryPr>
                              <m:chr m:val="∑"/>
                              <m:ctrlPr>
                                <a:rPr lang="en-US" i="1">
                                  <a:latin typeface="Cambria Math"/>
                                </a:rPr>
                              </m:ctrlPr>
                            </m:naryPr>
                            <m:sub>
                              <m:r>
                                <a:rPr lang="en-US" b="0" i="1" smtClean="0">
                                  <a:latin typeface="Cambria Math" panose="02040503050406030204" pitchFamily="18" charset="0"/>
                                </a:rPr>
                                <m:t>𝑢</m:t>
                              </m:r>
                              <m:r>
                                <a:rPr lang="en-US" i="1">
                                  <a:latin typeface="Cambria Math" panose="02040503050406030204" pitchFamily="18" charset="0"/>
                                </a:rPr>
                                <m:t>=0</m:t>
                              </m:r>
                            </m:sub>
                            <m:sup>
                              <m:r>
                                <a:rPr lang="en-US" b="0" i="1" smtClean="0">
                                  <a:latin typeface="Cambria Math" panose="02040503050406030204" pitchFamily="18" charset="0"/>
                                </a:rPr>
                                <m:t>𝑉</m:t>
                              </m:r>
                              <m:r>
                                <a:rPr lang="en-US" i="1">
                                  <a:latin typeface="Cambria Math" panose="02040503050406030204" pitchFamily="18" charset="0"/>
                                </a:rPr>
                                <m:t>−1</m:t>
                              </m:r>
                            </m:sup>
                            <m:e>
                              <m:sSub>
                                <m:sSubPr>
                                  <m:ctrlPr>
                                    <a:rPr lang="en-US" i="1">
                                      <a:latin typeface="Cambria Math"/>
                                    </a:rPr>
                                  </m:ctrlPr>
                                </m:sSub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𝑢</m:t>
                                  </m:r>
                                </m:sub>
                              </m:sSub>
                            </m:e>
                          </m:nary>
                          <m:r>
                            <a:rPr lang="en-US" i="1">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den>
                      </m:f>
                    </m:oMath>
                  </m:oMathPara>
                </a14:m>
                <a:endParaRPr lang="en-US" dirty="0"/>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2,0</m:t>
                          </m:r>
                        </m:sub>
                      </m:sSub>
                      <m:r>
                        <a:rPr lang="en-US" i="1">
                          <a:latin typeface="Cambria Math" panose="02040503050406030204" pitchFamily="18" charset="0"/>
                          <a:ea typeface="Cambria Math" panose="02040503050406030204" pitchFamily="18" charset="0"/>
                        </a:rPr>
                        <m:t>=</m:t>
                      </m:r>
                      <m:f>
                        <m:fPr>
                          <m:ctrlPr>
                            <a:rPr lang="en-US" i="1">
                              <a:latin typeface="Cambria Math"/>
                            </a:rPr>
                          </m:ctrlPr>
                        </m:fPr>
                        <m:num>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num>
                        <m:den>
                          <m:r>
                            <a:rPr lang="en-US" i="1">
                              <a:latin typeface="Cambria Math" panose="02040503050406030204" pitchFamily="18" charset="0"/>
                            </a:rPr>
                            <m:t>10+</m:t>
                          </m:r>
                          <m:r>
                            <a:rPr lang="en-US" b="0" i="1" smtClean="0">
                              <a:latin typeface="Cambria Math" panose="02040503050406030204" pitchFamily="18" charset="0"/>
                            </a:rPr>
                            <m:t>0.6</m:t>
                          </m:r>
                        </m:den>
                      </m:f>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lgn="ctr">
                  <a:buNone/>
                </a:pPr>
                <a14:m>
                  <m:oMath xmlns:m="http://schemas.openxmlformats.org/officeDocument/2006/math">
                    <m:sSub>
                      <m:sSubPr>
                        <m:ctrlPr>
                          <a:rPr lang="el-GR" i="1">
                            <a:latin typeface="Cambria Math"/>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oMath>
                </a14:m>
                <a:r>
                  <a:rPr lang="en-US" dirty="0"/>
                  <a:t> </a:t>
                </a:r>
                <a:r>
                  <a:rPr lang="en-US" dirty="0" smtClean="0"/>
                  <a:t>0.58</a:t>
                </a:r>
                <a:endParaRPr lang="en-US" dirty="0"/>
              </a:p>
              <a:p>
                <a:r>
                  <a:rPr lang="en-US" dirty="0"/>
                  <a:t>Similarly </a:t>
                </a:r>
                <a14:m>
                  <m:oMath xmlns:m="http://schemas.openxmlformats.org/officeDocument/2006/math">
                    <m:sSub>
                      <m:sSubPr>
                        <m:ctrlPr>
                          <a:rPr lang="el-GR" i="1">
                            <a:latin typeface="Cambria Math"/>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2,1</m:t>
                        </m:r>
                      </m:sub>
                    </m:sSub>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num>
                      <m:den>
                        <m:r>
                          <a:rPr lang="en-US" i="1">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0.6</m:t>
                        </m:r>
                      </m:den>
                    </m:f>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4.1</m:t>
                        </m:r>
                      </m:num>
                      <m:den>
                        <m:r>
                          <a:rPr lang="en-US" b="0" i="1" smtClean="0">
                            <a:latin typeface="Cambria Math" panose="02040503050406030204" pitchFamily="18" charset="0"/>
                            <a:ea typeface="Cambria Math" panose="02040503050406030204" pitchFamily="18" charset="0"/>
                          </a:rPr>
                          <m:t>10.6</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0.39</m:t>
                    </m:r>
                  </m:oMath>
                </a14:m>
                <a:endParaRPr lang="en-US" dirty="0">
                  <a:ea typeface="Cambria Math" panose="02040503050406030204" pitchFamily="18" charset="0"/>
                </a:endParaRPr>
              </a:p>
              <a:p>
                <a:r>
                  <a:rPr lang="en-US" dirty="0"/>
                  <a:t>The sum of </a:t>
                </a:r>
                <a:r>
                  <a:rPr lang="en-US" dirty="0" smtClean="0"/>
                  <a:t>word </a:t>
                </a:r>
                <a:r>
                  <a:rPr lang="en-US" dirty="0"/>
                  <a:t>distributions in a </a:t>
                </a:r>
                <a:r>
                  <a:rPr lang="en-US" dirty="0" smtClean="0"/>
                  <a:t>topic </a:t>
                </a:r>
                <a:r>
                  <a:rPr lang="en-US" dirty="0"/>
                  <a:t>is equal to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309" y="1701800"/>
                <a:ext cx="6417263" cy="4470400"/>
              </a:xfrm>
              <a:blipFill rotWithShape="0">
                <a:blip r:embed="rId3"/>
                <a:stretch>
                  <a:fillRect l="-380" t="-2180" r="-760" b="-14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678984" y="1196752"/>
                <a:ext cx="4006182" cy="2169376"/>
              </a:xfrm>
              <a:prstGeom prst="rect">
                <a:avLst/>
              </a:prstGeom>
              <a:solidFill>
                <a:srgbClr val="FFFF00"/>
              </a:solidFill>
            </p:spPr>
            <p:txBody>
              <a:bodyPr wrap="square" rtlCol="0">
                <a:spAutoFit/>
              </a:bodyPr>
              <a:lstStyle/>
              <a:p>
                <a:r>
                  <a:rPr lang="en-US" sz="2000" dirty="0" smtClean="0">
                    <a:solidFill>
                      <a:srgbClr val="FF0000"/>
                    </a:solidFill>
                    <a:latin typeface="Calibri" panose="020F0502020204030204" pitchFamily="34" charset="0"/>
                    <a:cs typeface="Calibri" panose="020F0502020204030204" pitchFamily="34" charset="0"/>
                  </a:rPr>
                  <a:t>…</a:t>
                </a:r>
              </a:p>
              <a:p>
                <a:r>
                  <a:rPr lang="en-US" sz="2000" dirty="0">
                    <a:solidFill>
                      <a:srgbClr val="FF0000"/>
                    </a:solidFill>
                    <a:latin typeface="Calibri" panose="020F0502020204030204" pitchFamily="34" charset="0"/>
                    <a:cs typeface="Calibri" panose="020F0502020204030204" pitchFamily="34" charset="0"/>
                  </a:rPr>
                  <a:t> </a:t>
                </a:r>
                <a:r>
                  <a:rPr lang="de-DE" sz="2000" dirty="0">
                    <a:solidFill>
                      <a:srgbClr val="FF0000"/>
                    </a:solidFill>
                    <a:latin typeface="Calibri" panose="020F0502020204030204" pitchFamily="34" charset="0"/>
                    <a:cs typeface="Calibri" panose="020F0502020204030204" pitchFamily="34" charset="0"/>
                  </a:rPr>
                  <a:t>for(int t=0; t&lt;T; t++)</a:t>
                </a:r>
              </a:p>
              <a:p>
                <a:r>
                  <a:rPr lang="de-DE" sz="2000" dirty="0">
                    <a:solidFill>
                      <a:srgbClr val="FF0000"/>
                    </a:solidFill>
                    <a:latin typeface="Calibri" panose="020F0502020204030204" pitchFamily="34" charset="0"/>
                    <a:cs typeface="Calibri" panose="020F0502020204030204" pitchFamily="34" charset="0"/>
                  </a:rPr>
                  <a:t>            for(int w=0; w&lt;V; w++)</a:t>
                </a:r>
              </a:p>
              <a:p>
                <a:r>
                  <a:rPr lang="de-DE" sz="2000" dirty="0">
                    <a:solidFill>
                      <a:srgbClr val="FF0000"/>
                    </a:solidFill>
                    <a:latin typeface="Calibri" panose="020F0502020204030204" pitchFamily="34" charset="0"/>
                    <a:cs typeface="Calibri" panose="020F0502020204030204" pitchFamily="34" charset="0"/>
                  </a:rPr>
                  <a:t>                phi[t][w] = </a:t>
                </a:r>
                <a14:m>
                  <m:oMath xmlns:m="http://schemas.openxmlformats.org/officeDocument/2006/math">
                    <m:r>
                      <a:rPr lang="en-US" sz="2000" b="0" i="0" smtClean="0">
                        <a:solidFill>
                          <a:srgbClr val="FF0000"/>
                        </a:solidFill>
                        <a:latin typeface="Cambria Math" panose="02040503050406030204" pitchFamily="18" charset="0"/>
                        <a:cs typeface="Calibri" panose="020F0502020204030204" pitchFamily="34" charset="0"/>
                      </a:rPr>
                      <m:t>                     </m:t>
                    </m:r>
                    <m:f>
                      <m:fPr>
                        <m:ctrlPr>
                          <a:rPr lang="de-DE" sz="2000" i="1" smtClean="0">
                            <a:solidFill>
                              <a:srgbClr val="FF0000"/>
                            </a:solidFill>
                            <a:latin typeface="Cambria Math"/>
                            <a:cs typeface="Calibri" panose="020F0502020204030204" pitchFamily="34" charset="0"/>
                          </a:rPr>
                        </m:ctrlPr>
                      </m:fPr>
                      <m:num>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ntw</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t</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w</m:t>
                        </m:r>
                        <m:r>
                          <m:rPr>
                            <m:nor/>
                          </m:rPr>
                          <a:rPr lang="de-DE" sz="2000" dirty="0">
                            <a:solidFill>
                              <a:srgbClr val="FF0000"/>
                            </a:solidFill>
                            <a:latin typeface="Calibri" panose="020F0502020204030204" pitchFamily="34" charset="0"/>
                            <a:cs typeface="Calibri" panose="020F0502020204030204" pitchFamily="34" charset="0"/>
                          </a:rPr>
                          <m:t>] + </m:t>
                        </m:r>
                        <m:r>
                          <m:rPr>
                            <m:nor/>
                          </m:rPr>
                          <a:rPr lang="de-DE" sz="2000" dirty="0">
                            <a:solidFill>
                              <a:srgbClr val="FF0000"/>
                            </a:solidFill>
                            <a:latin typeface="Calibri" panose="020F0502020204030204" pitchFamily="34" charset="0"/>
                            <a:cs typeface="Calibri" panose="020F0502020204030204" pitchFamily="34" charset="0"/>
                          </a:rPr>
                          <m:t>Beta</m:t>
                        </m:r>
                        <m:r>
                          <m:rPr>
                            <m:nor/>
                          </m:rPr>
                          <a:rPr lang="de-DE" sz="2000" dirty="0">
                            <a:solidFill>
                              <a:srgbClr val="FF0000"/>
                            </a:solidFill>
                            <a:latin typeface="Calibri" panose="020F0502020204030204" pitchFamily="34" charset="0"/>
                            <a:cs typeface="Calibri" panose="020F0502020204030204" pitchFamily="34" charset="0"/>
                          </a:rPr>
                          <m:t>)</m:t>
                        </m:r>
                      </m:num>
                      <m:den>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ntsum</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t</m:t>
                        </m:r>
                        <m:r>
                          <m:rPr>
                            <m:nor/>
                          </m:rPr>
                          <a:rPr lang="de-DE" sz="2000" dirty="0">
                            <a:solidFill>
                              <a:srgbClr val="FF0000"/>
                            </a:solidFill>
                            <a:latin typeface="Calibri" panose="020F0502020204030204" pitchFamily="34" charset="0"/>
                            <a:cs typeface="Calibri" panose="020F0502020204030204" pitchFamily="34" charset="0"/>
                          </a:rPr>
                          <m:t>] + </m:t>
                        </m:r>
                        <m:r>
                          <m:rPr>
                            <m:nor/>
                          </m:rPr>
                          <a:rPr lang="de-DE" sz="2000" dirty="0">
                            <a:solidFill>
                              <a:srgbClr val="FF0000"/>
                            </a:solidFill>
                            <a:latin typeface="Calibri" panose="020F0502020204030204" pitchFamily="34" charset="0"/>
                            <a:cs typeface="Calibri" panose="020F0502020204030204" pitchFamily="34" charset="0"/>
                          </a:rPr>
                          <m:t>vBeta</m:t>
                        </m:r>
                        <m:r>
                          <m:rPr>
                            <m:nor/>
                          </m:rPr>
                          <a:rPr lang="de-DE" sz="2000" dirty="0">
                            <a:solidFill>
                              <a:srgbClr val="FF0000"/>
                            </a:solidFill>
                            <a:latin typeface="Calibri" panose="020F0502020204030204" pitchFamily="34" charset="0"/>
                            <a:cs typeface="Calibri" panose="020F0502020204030204" pitchFamily="34" charset="0"/>
                          </a:rPr>
                          <m:t>)</m:t>
                        </m:r>
                      </m:den>
                    </m:f>
                    <m:r>
                      <a:rPr lang="en-US" sz="2000" b="0" i="0" smtClean="0">
                        <a:solidFill>
                          <a:srgbClr val="FF0000"/>
                        </a:solidFill>
                        <a:latin typeface="Cambria Math" panose="02040503050406030204" pitchFamily="18" charset="0"/>
                        <a:cs typeface="Calibri" panose="020F0502020204030204" pitchFamily="34" charset="0"/>
                      </a:rPr>
                      <m:t> </m:t>
                    </m:r>
                  </m:oMath>
                </a14:m>
                <a:r>
                  <a:rPr lang="de-DE"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678984" y="1196752"/>
                <a:ext cx="4006182" cy="2169376"/>
              </a:xfrm>
              <a:prstGeom prst="rect">
                <a:avLst/>
              </a:prstGeom>
              <a:blipFill rotWithShape="0">
                <a:blip r:embed="rId4"/>
                <a:stretch>
                  <a:fillRect l="-1674" t="-1404" b="-3933"/>
                </a:stretch>
              </a:blipFill>
            </p:spPr>
            <p:txBody>
              <a:bodyPr/>
              <a:lstStyle/>
              <a:p>
                <a:r>
                  <a:rPr lang="en-US">
                    <a:noFill/>
                  </a:rPr>
                  <a:t> </a:t>
                </a:r>
              </a:p>
            </p:txBody>
          </p:sp>
        </mc:Fallback>
      </mc:AlternateContent>
      <p:sp>
        <p:nvSpPr>
          <p:cNvPr id="6" name="TextBox 5"/>
          <p:cNvSpPr txBox="1"/>
          <p:nvPr/>
        </p:nvSpPr>
        <p:spPr>
          <a:xfrm>
            <a:off x="7678984" y="3645024"/>
            <a:ext cx="4006182" cy="2862322"/>
          </a:xfrm>
          <a:prstGeom prst="rect">
            <a:avLst/>
          </a:prstGeom>
          <a:solidFill>
            <a:srgbClr val="FFFF00"/>
          </a:solidFill>
        </p:spPr>
        <p:txBody>
          <a:bodyPr wrap="square" rtlCol="0">
            <a:spAutoFit/>
          </a:bodyPr>
          <a:lstStyle/>
          <a:p>
            <a:r>
              <a:rPr lang="en-US" sz="2000" b="1" dirty="0" err="1" smtClean="0">
                <a:solidFill>
                  <a:srgbClr val="FF0000"/>
                </a:solidFill>
                <a:latin typeface="Calibri" panose="020F0502020204030204" pitchFamily="34" charset="0"/>
                <a:cs typeface="Calibri" panose="020F0502020204030204" pitchFamily="34" charset="0"/>
              </a:rPr>
              <a:t>ntw</a:t>
            </a:r>
            <a:r>
              <a:rPr lang="en-US" sz="2000" b="1" dirty="0" smtClean="0">
                <a:solidFill>
                  <a:srgbClr val="FF0000"/>
                </a:solidFill>
                <a:latin typeface="Calibri" panose="020F0502020204030204" pitchFamily="34" charset="0"/>
                <a:cs typeface="Calibri" panose="020F0502020204030204" pitchFamily="34" charset="0"/>
              </a:rPr>
              <a:t>[t][w] </a:t>
            </a:r>
            <a:r>
              <a:rPr lang="en-US" sz="2000" dirty="0" smtClean="0">
                <a:solidFill>
                  <a:srgbClr val="FF0000"/>
                </a:solidFill>
                <a:latin typeface="Calibri" panose="020F0502020204030204" pitchFamily="34" charset="0"/>
                <a:cs typeface="Calibri" panose="020F0502020204030204" pitchFamily="34" charset="0"/>
              </a:rPr>
              <a:t>: count of word w occurrences having topic t</a:t>
            </a:r>
          </a:p>
          <a:p>
            <a:r>
              <a:rPr lang="en-US" sz="2000" b="1" dirty="0" err="1" smtClean="0">
                <a:solidFill>
                  <a:srgbClr val="FF0000"/>
                </a:solidFill>
                <a:latin typeface="Calibri" panose="020F0502020204030204" pitchFamily="34" charset="0"/>
                <a:cs typeface="Calibri" panose="020F0502020204030204" pitchFamily="34" charset="0"/>
              </a:rPr>
              <a:t>ntsum</a:t>
            </a:r>
            <a:r>
              <a:rPr lang="en-US" sz="2000" b="1" dirty="0" smtClean="0">
                <a:solidFill>
                  <a:srgbClr val="FF0000"/>
                </a:solidFill>
                <a:latin typeface="Calibri" panose="020F0502020204030204" pitchFamily="34" charset="0"/>
                <a:cs typeface="Calibri" panose="020F0502020204030204" pitchFamily="34" charset="0"/>
              </a:rPr>
              <a:t>[t]</a:t>
            </a:r>
            <a:r>
              <a:rPr lang="en-US" sz="2000" dirty="0" smtClean="0">
                <a:solidFill>
                  <a:srgbClr val="FF0000"/>
                </a:solidFill>
                <a:latin typeface="Calibri" panose="020F0502020204030204" pitchFamily="34" charset="0"/>
                <a:cs typeface="Calibri" panose="020F0502020204030204" pitchFamily="34" charset="0"/>
              </a:rPr>
              <a:t> : count of all words having topic t</a:t>
            </a:r>
          </a:p>
          <a:p>
            <a:r>
              <a:rPr lang="en-US" sz="2000" b="1" dirty="0" err="1" smtClean="0">
                <a:solidFill>
                  <a:srgbClr val="FF0000"/>
                </a:solidFill>
                <a:latin typeface="Calibri" panose="020F0502020204030204" pitchFamily="34" charset="0"/>
                <a:cs typeface="Calibri" panose="020F0502020204030204" pitchFamily="34" charset="0"/>
              </a:rPr>
              <a:t>vBeta</a:t>
            </a:r>
            <a:r>
              <a:rPr lang="en-US" sz="2000" dirty="0" smtClean="0">
                <a:solidFill>
                  <a:srgbClr val="FF0000"/>
                </a:solidFill>
                <a:latin typeface="Calibri" panose="020F0502020204030204" pitchFamily="34" charset="0"/>
                <a:cs typeface="Calibri" panose="020F0502020204030204" pitchFamily="34" charset="0"/>
              </a:rPr>
              <a:t> : V x Beta</a:t>
            </a:r>
          </a:p>
          <a:p>
            <a:endParaRPr lang="en-US" sz="2000" dirty="0">
              <a:solidFill>
                <a:srgbClr val="FF0000"/>
              </a:solidFill>
              <a:latin typeface="Calibri" panose="020F0502020204030204" pitchFamily="34" charset="0"/>
              <a:cs typeface="Calibri" panose="020F0502020204030204" pitchFamily="34" charset="0"/>
            </a:endParaRPr>
          </a:p>
          <a:p>
            <a:r>
              <a:rPr lang="en-US" sz="2000" i="1" dirty="0" smtClean="0">
                <a:solidFill>
                  <a:srgbClr val="FF0000"/>
                </a:solidFill>
                <a:latin typeface="Calibri" panose="020F0502020204030204" pitchFamily="34" charset="0"/>
                <a:cs typeface="Calibri" panose="020F0502020204030204" pitchFamily="34" charset="0"/>
              </a:rPr>
              <a:t>(instead of calculating them each time, we store and maintain these values for better performance)</a:t>
            </a:r>
            <a:endParaRPr lang="en-US" sz="2000" i="1"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3205800" y="2661120"/>
              <a:ext cx="3223800" cy="1643400"/>
            </p14:xfrm>
          </p:contentPart>
        </mc:Choice>
        <mc:Fallback>
          <p:pic>
            <p:nvPicPr>
              <p:cNvPr id="4" name="Ink 3"/>
              <p:cNvPicPr/>
              <p:nvPr/>
            </p:nvPicPr>
            <p:blipFill>
              <a:blip r:embed="rId6"/>
              <a:stretch>
                <a:fillRect/>
              </a:stretch>
            </p:blipFill>
            <p:spPr>
              <a:xfrm>
                <a:off x="3196440" y="2651760"/>
                <a:ext cx="3242520" cy="1662120"/>
              </a:xfrm>
              <a:prstGeom prst="rect">
                <a:avLst/>
              </a:prstGeom>
            </p:spPr>
          </p:pic>
        </mc:Fallback>
      </mc:AlternateContent>
    </p:spTree>
    <p:extLst>
      <p:ext uri="{BB962C8B-B14F-4D97-AF65-F5344CB8AC3E}">
        <p14:creationId xmlns:p14="http://schemas.microsoft.com/office/powerpoint/2010/main" val="410309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 new topic for a word occurrence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P(z = t | … ) = </a:t>
                </a:r>
                <a14:m>
                  <m:oMath xmlns:m="http://schemas.openxmlformats.org/officeDocument/2006/math">
                    <m:sSub>
                      <m:sSubPr>
                        <m:ctrlPr>
                          <a:rPr lang="el-GR" i="1" smtClean="0">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b>
                    </m:sSub>
                    <m:r>
                      <a:rPr lang="en-US" dirty="0">
                        <a:latin typeface="Cambria Math" panose="02040503050406030204" pitchFamily="18" charset="0"/>
                      </a:rPr>
                      <m:t>×</m:t>
                    </m:r>
                    <m:sSub>
                      <m:sSubPr>
                        <m:ctrlPr>
                          <a:rPr lang="en-US" i="1" dirty="0" smtClean="0">
                            <a:latin typeface="Cambria Math"/>
                          </a:rPr>
                        </m:ctrlPr>
                      </m:sSubPr>
                      <m:e>
                        <m:r>
                          <a:rPr lang="el-GR" i="1">
                            <a:latin typeface="Cambria Math" panose="02040503050406030204" pitchFamily="18" charset="0"/>
                            <a:ea typeface="Cambria Math" panose="02040503050406030204" pitchFamily="18" charset="0"/>
                          </a:rPr>
                          <m:t>𝜙</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𝑤</m:t>
                        </m:r>
                      </m:sub>
                    </m:sSub>
                  </m:oMath>
                </a14:m>
                <a:endParaRPr lang="en-US" dirty="0" smtClean="0"/>
              </a:p>
              <a:p>
                <a:r>
                  <a:rPr lang="en-US" dirty="0" smtClean="0"/>
                  <a:t>Lets say, the word occurrence sampled to evaluate a new topic for is docs[1][3] i.e., the 4</a:t>
                </a:r>
                <a:r>
                  <a:rPr lang="en-US" baseline="30000" dirty="0" smtClean="0"/>
                  <a:t>th</a:t>
                </a:r>
                <a:r>
                  <a:rPr lang="en-US" dirty="0" smtClean="0"/>
                  <a:t> word occurrence in the 2</a:t>
                </a:r>
                <a:r>
                  <a:rPr lang="en-US" baseline="30000" dirty="0" smtClean="0"/>
                  <a:t>nd</a:t>
                </a:r>
                <a:r>
                  <a:rPr lang="en-US" dirty="0" smtClean="0"/>
                  <a:t> document</a:t>
                </a:r>
              </a:p>
              <a:p>
                <a:r>
                  <a:rPr lang="en-US" dirty="0" smtClean="0"/>
                  <a:t>Its unique word id is 1 i.e., milk and has current topic t=1</a:t>
                </a:r>
              </a:p>
              <a:p>
                <a:r>
                  <a:rPr lang="en-US" dirty="0" smtClean="0"/>
                  <a:t>In order to evaluate a new topic for this word occurrence, its current topic i.e., t=1 is ignored from the current state. So we will be looking at the current state of the model excluding the word sampled (not being biased towards current topic), so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1226" r="-36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973600" y="464400"/>
              <a:ext cx="5760000" cy="1848600"/>
            </p14:xfrm>
          </p:contentPart>
        </mc:Choice>
        <mc:Fallback>
          <p:pic>
            <p:nvPicPr>
              <p:cNvPr id="4" name="Ink 3"/>
              <p:cNvPicPr/>
              <p:nvPr/>
            </p:nvPicPr>
            <p:blipFill>
              <a:blip r:embed="rId4"/>
              <a:stretch>
                <a:fillRect/>
              </a:stretch>
            </p:blipFill>
            <p:spPr>
              <a:xfrm>
                <a:off x="2964240" y="455040"/>
                <a:ext cx="5778720" cy="1867320"/>
              </a:xfrm>
              <a:prstGeom prst="rect">
                <a:avLst/>
              </a:prstGeom>
            </p:spPr>
          </p:pic>
        </mc:Fallback>
      </mc:AlternateContent>
    </p:spTree>
    <p:extLst>
      <p:ext uri="{BB962C8B-B14F-4D97-AF65-F5344CB8AC3E}">
        <p14:creationId xmlns:p14="http://schemas.microsoft.com/office/powerpoint/2010/main" val="361217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309" y="1701800"/>
                <a:ext cx="6993327" cy="5039568"/>
              </a:xfrm>
            </p:spPr>
            <p:txBody>
              <a:bodyPr>
                <a:normAutofit fontScale="85000" lnSpcReduction="10000"/>
              </a:bodyPr>
              <a:lstStyle/>
              <a:p>
                <a:r>
                  <a:rPr lang="en-US" dirty="0" smtClean="0"/>
                  <a:t>Using equation: </a:t>
                </a:r>
              </a:p>
              <a:p>
                <a:pPr marL="0" indent="0">
                  <a:buNone/>
                </a:pPr>
                <a:r>
                  <a:rPr lang="en-US" dirty="0"/>
                  <a:t> </a:t>
                </a:r>
                <a:r>
                  <a:rPr lang="en-US" dirty="0" smtClean="0"/>
                  <a:t>    P(z </a:t>
                </a:r>
                <a:r>
                  <a:rPr lang="en-US" dirty="0"/>
                  <a:t>= t | … ) = </a:t>
                </a:r>
                <a14:m>
                  <m:oMath xmlns:m="http://schemas.openxmlformats.org/officeDocument/2006/math">
                    <m:sSub>
                      <m:sSubPr>
                        <m:ctrlPr>
                          <a:rPr lang="el-GR" i="1">
                            <a:latin typeface="Cambria Math"/>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sub>
                    </m:sSub>
                    <m:r>
                      <a:rPr lang="en-US" dirty="0">
                        <a:latin typeface="Cambria Math" panose="02040503050406030204" pitchFamily="18" charset="0"/>
                      </a:rPr>
                      <m:t>×</m:t>
                    </m:r>
                    <m:sSub>
                      <m:sSubPr>
                        <m:ctrlPr>
                          <a:rPr lang="en-US" i="1" dirty="0">
                            <a:latin typeface="Cambria Math"/>
                          </a:rPr>
                        </m:ctrlPr>
                      </m:sSubPr>
                      <m:e>
                        <m:r>
                          <a:rPr lang="el-GR" i="1">
                            <a:latin typeface="Cambria Math" panose="02040503050406030204" pitchFamily="18" charset="0"/>
                            <a:ea typeface="Cambria Math" panose="02040503050406030204" pitchFamily="18" charset="0"/>
                          </a:rPr>
                          <m:t>𝜙</m:t>
                        </m:r>
                      </m:e>
                      <m:sub>
                        <m:r>
                          <a:rPr lang="en-US" i="1" dirty="0">
                            <a:latin typeface="Cambria Math" panose="02040503050406030204" pitchFamily="18" charset="0"/>
                          </a:rPr>
                          <m:t>𝑡</m:t>
                        </m:r>
                        <m:r>
                          <a:rPr lang="en-US" i="1" dirty="0">
                            <a:latin typeface="Cambria Math" panose="02040503050406030204" pitchFamily="18" charset="0"/>
                          </a:rPr>
                          <m:t>,</m:t>
                        </m:r>
                        <m:r>
                          <a:rPr lang="en-US" i="1" dirty="0">
                            <a:latin typeface="Cambria Math" panose="02040503050406030204" pitchFamily="18" charset="0"/>
                          </a:rPr>
                          <m:t>𝑤</m:t>
                        </m:r>
                      </m:sub>
                    </m:sSub>
                  </m:oMath>
                </a14:m>
                <a:endParaRPr lang="en-US" dirty="0" smtClean="0"/>
              </a:p>
              <a:p>
                <a:r>
                  <a:rPr lang="en-US" dirty="0" smtClean="0"/>
                  <a:t>Calculating the probability of topic 0 as a new topic</a:t>
                </a:r>
              </a:p>
              <a:p>
                <a:pPr marL="0" indent="0" algn="ctr">
                  <a:buNone/>
                </a:pPr>
                <a:r>
                  <a:rPr lang="en-US" dirty="0" smtClean="0"/>
                  <a:t> </a:t>
                </a:r>
                <a14:m>
                  <m:oMath xmlns:m="http://schemas.openxmlformats.org/officeDocument/2006/math">
                    <m:sSub>
                      <m:sSubPr>
                        <m:ctrlPr>
                          <a:rPr lang="el-GR" i="1">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Sub>
                    <m:r>
                      <a:rPr lang="en-US" dirty="0">
                        <a:latin typeface="Cambria Math" panose="02040503050406030204" pitchFamily="18" charset="0"/>
                      </a:rPr>
                      <m:t>×</m:t>
                    </m:r>
                    <m:sSub>
                      <m:sSubPr>
                        <m:ctrlPr>
                          <a:rPr lang="en-US" i="1" dirty="0" smtClean="0">
                            <a:latin typeface="Cambria Math"/>
                          </a:rPr>
                        </m:ctrlPr>
                      </m:sSubPr>
                      <m:e>
                        <m:r>
                          <a:rPr lang="el-GR" i="1">
                            <a:latin typeface="Cambria Math" panose="02040503050406030204" pitchFamily="18" charset="0"/>
                            <a:ea typeface="Cambria Math" panose="02040503050406030204" pitchFamily="18" charset="0"/>
                          </a:rPr>
                          <m:t>𝜙</m:t>
                        </m:r>
                      </m:e>
                      <m:sub>
                        <m:r>
                          <a:rPr lang="en-US" b="0" i="1"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1</m:t>
                        </m:r>
                      </m:sub>
                    </m:sSub>
                  </m:oMath>
                </a14:m>
                <a:endParaRPr lang="en-US" dirty="0" smtClean="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a:rPr>
                          </m:ctrlPr>
                        </m:dPr>
                        <m:e>
                          <m:r>
                            <m:rPr>
                              <m:sty m:val="p"/>
                            </m:rPr>
                            <a:rPr lang="en-US" b="0" i="0" smtClean="0">
                              <a:latin typeface="Cambria Math" panose="02040503050406030204" pitchFamily="18" charset="0"/>
                            </a:rPr>
                            <m:t>z</m:t>
                          </m:r>
                          <m:r>
                            <a:rPr lang="en-US" b="0" i="0" smtClean="0">
                              <a:latin typeface="Cambria Math" panose="02040503050406030204" pitchFamily="18" charset="0"/>
                            </a:rPr>
                            <m:t>=0</m:t>
                          </m:r>
                        </m:e>
                        <m:e>
                          <m:r>
                            <a:rPr lang="en-US" b="0" i="0" smtClean="0">
                              <a:latin typeface="Cambria Math" panose="02040503050406030204" pitchFamily="18" charset="0"/>
                            </a:rPr>
                            <m:t>…</m:t>
                          </m:r>
                        </m:e>
                      </m:d>
                      <m:r>
                        <a:rPr lang="en-US" b="0" i="0" smtClean="0">
                          <a:latin typeface="Cambria Math" panose="02040503050406030204" pitchFamily="18" charset="0"/>
                        </a:rPr>
                        <m:t>=</m:t>
                      </m:r>
                      <m:f>
                        <m:fPr>
                          <m:ctrlPr>
                            <a:rPr lang="en-US" i="1">
                              <a:latin typeface="Cambria Math"/>
                            </a:rPr>
                          </m:ctrlPr>
                        </m:fPr>
                        <m:num>
                          <m:sSubSup>
                            <m:sSubSupPr>
                              <m:ctrlPr>
                                <a:rPr lang="en-US" i="1">
                                  <a:solidFill>
                                    <a:srgbClr val="374C81"/>
                                  </a:solidFill>
                                  <a:latin typeface="Cambria Math"/>
                                </a:rPr>
                              </m:ctrlPr>
                            </m:sSubSupPr>
                            <m:e>
                              <m:r>
                                <a:rPr lang="en-US" i="1">
                                  <a:solidFill>
                                    <a:srgbClr val="374C81"/>
                                  </a:solidFill>
                                  <a:latin typeface="Cambria Math" panose="02040503050406030204" pitchFamily="18" charset="0"/>
                                  <a:ea typeface="Cambria Math" panose="02040503050406030204" pitchFamily="18" charset="0"/>
                                </a:rPr>
                                <m:t>𝜂</m:t>
                              </m:r>
                            </m:e>
                            <m:sub>
                              <m:r>
                                <a:rPr lang="en-US" b="0" i="1" smtClean="0">
                                  <a:solidFill>
                                    <a:srgbClr val="374C81"/>
                                  </a:solidFill>
                                  <a:latin typeface="Cambria Math" panose="02040503050406030204" pitchFamily="18" charset="0"/>
                                </a:rPr>
                                <m:t>1</m:t>
                              </m:r>
                              <m:r>
                                <a:rPr lang="en-US" i="1">
                                  <a:solidFill>
                                    <a:srgbClr val="374C81"/>
                                  </a:solidFill>
                                  <a:latin typeface="Cambria Math" panose="02040503050406030204" pitchFamily="18" charset="0"/>
                                </a:rPr>
                                <m:t>,0</m:t>
                              </m:r>
                            </m:sub>
                            <m:sup>
                              <m:r>
                                <a:rPr lang="en-US" i="1">
                                  <a:solidFill>
                                    <a:srgbClr val="374C81"/>
                                  </a:solidFill>
                                  <a:latin typeface="Cambria Math" panose="02040503050406030204" pitchFamily="18" charset="0"/>
                                </a:rPr>
                                <m:t>−</m:t>
                              </m:r>
                              <m:r>
                                <a:rPr lang="en-US" i="1">
                                  <a:solidFill>
                                    <a:srgbClr val="374C81"/>
                                  </a:solidFill>
                                  <a:latin typeface="Cambria Math" panose="02040503050406030204" pitchFamily="18" charset="0"/>
                                </a:rPr>
                                <m:t>𝑖</m:t>
                              </m:r>
                            </m:sup>
                          </m:sSubSup>
                          <m:r>
                            <a:rPr lang="en-US"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num>
                        <m:den>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bSup>
                                <m:sSubSupPr>
                                  <m:ctrlPr>
                                    <a:rPr lang="en-US" i="1" smtClean="0">
                                      <a:latin typeface="Cambria Math"/>
                                    </a:rPr>
                                  </m:ctrlPr>
                                </m:sSubSup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𝑖</m:t>
                                  </m:r>
                                </m:sup>
                              </m:sSubSup>
                            </m:e>
                          </m:nary>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en>
                      </m:f>
                      <m:r>
                        <a:rPr lang="en-US" dirty="0">
                          <a:latin typeface="Cambria Math" panose="02040503050406030204" pitchFamily="18" charset="0"/>
                        </a:rPr>
                        <m:t>×</m:t>
                      </m:r>
                      <m:f>
                        <m:fPr>
                          <m:ctrlPr>
                            <a:rPr lang="en-US" i="1">
                              <a:latin typeface="Cambria Math"/>
                            </a:rPr>
                          </m:ctrlPr>
                        </m:fPr>
                        <m:num>
                          <m:sSubSup>
                            <m:sSubSupPr>
                              <m:ctrlPr>
                                <a:rPr lang="en-US" i="1">
                                  <a:latin typeface="Cambria Math"/>
                                </a:rPr>
                              </m:ctrlPr>
                            </m:sSubSup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0,</m:t>
                              </m:r>
                              <m:r>
                                <a:rPr lang="en-US" b="0" i="1" smtClean="0">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num>
                        <m:den>
                          <m:nary>
                            <m:naryPr>
                              <m:chr m:val="∑"/>
                              <m:ctrlPr>
                                <a:rPr lang="en-US" i="1">
                                  <a:latin typeface="Cambria Math"/>
                                </a:rPr>
                              </m:ctrlPr>
                            </m:naryPr>
                            <m:sub>
                              <m:r>
                                <a:rPr lang="en-US" i="1">
                                  <a:latin typeface="Cambria Math" panose="02040503050406030204" pitchFamily="18" charset="0"/>
                                </a:rPr>
                                <m:t>𝑢</m:t>
                              </m:r>
                              <m:r>
                                <a:rPr lang="en-US" i="1">
                                  <a:latin typeface="Cambria Math" panose="02040503050406030204" pitchFamily="18" charset="0"/>
                                </a:rPr>
                                <m:t>=0</m:t>
                              </m:r>
                            </m:sub>
                            <m:sup>
                              <m:r>
                                <a:rPr lang="en-US" i="1">
                                  <a:latin typeface="Cambria Math" panose="02040503050406030204" pitchFamily="18" charset="0"/>
                                </a:rPr>
                                <m:t>𝑉</m:t>
                              </m:r>
                              <m:r>
                                <a:rPr lang="en-US" i="1">
                                  <a:latin typeface="Cambria Math" panose="02040503050406030204" pitchFamily="18" charset="0"/>
                                </a:rPr>
                                <m:t>−1</m:t>
                              </m:r>
                            </m:sup>
                            <m:e>
                              <m:sSubSup>
                                <m:sSubSupPr>
                                  <m:ctrlPr>
                                    <a:rPr lang="en-US" i="1" smtClean="0">
                                      <a:latin typeface="Cambria Math"/>
                                    </a:rPr>
                                  </m:ctrlPr>
                                </m:sSubSup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0,</m:t>
                                  </m:r>
                                  <m:r>
                                    <a:rPr lang="en-US" i="1">
                                      <a:latin typeface="Cambria Math" panose="02040503050406030204" pitchFamily="18" charset="0"/>
                                    </a:rPr>
                                    <m:t>𝑢</m:t>
                                  </m:r>
                                </m:sub>
                                <m:sup>
                                  <m:r>
                                    <a:rPr lang="en-US" b="0" i="1" smtClean="0">
                                      <a:latin typeface="Cambria Math" panose="02040503050406030204" pitchFamily="18" charset="0"/>
                                    </a:rPr>
                                    <m:t>−</m:t>
                                  </m:r>
                                  <m:r>
                                    <a:rPr lang="en-US" b="0" i="1" smtClean="0">
                                      <a:latin typeface="Cambria Math" panose="02040503050406030204" pitchFamily="18" charset="0"/>
                                    </a:rPr>
                                    <m:t>𝑖</m:t>
                                  </m:r>
                                </m:sup>
                              </m:sSubSup>
                            </m:e>
                          </m:nary>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den>
                      </m:f>
                    </m:oMath>
                  </m:oMathPara>
                </a14:m>
                <a:endParaRPr lang="en-US" dirty="0">
                  <a:ea typeface="Cambria Math" panose="02040503050406030204" pitchFamily="18" charset="0"/>
                </a:endParaRPr>
              </a:p>
              <a:p>
                <a:r>
                  <a:rPr lang="en-US" dirty="0" smtClean="0"/>
                  <a:t>The superscript –</a:t>
                </a:r>
                <a:r>
                  <a:rPr lang="en-US" dirty="0" err="1" smtClean="0"/>
                  <a:t>i</a:t>
                </a:r>
                <a:r>
                  <a:rPr lang="en-US" dirty="0" smtClean="0"/>
                  <a:t> suggests that we are not counting the current topic of the sampled word, thus</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i="1">
                              <a:latin typeface="Cambria Math"/>
                            </a:rPr>
                          </m:ctrlPr>
                        </m:dPr>
                        <m:e>
                          <m:r>
                            <m:rPr>
                              <m:sty m:val="p"/>
                            </m:rPr>
                            <a:rPr lang="en-US">
                              <a:latin typeface="Cambria Math" panose="02040503050406030204" pitchFamily="18" charset="0"/>
                            </a:rPr>
                            <m:t>z</m:t>
                          </m:r>
                          <m:r>
                            <a:rPr lang="en-US">
                              <a:latin typeface="Cambria Math" panose="02040503050406030204" pitchFamily="18" charset="0"/>
                            </a:rPr>
                            <m:t>=0</m:t>
                          </m:r>
                        </m:e>
                        <m:e>
                          <m:r>
                            <a:rPr lang="en-US">
                              <a:latin typeface="Cambria Math" panose="02040503050406030204" pitchFamily="18" charset="0"/>
                            </a:rPr>
                            <m:t>…</m:t>
                          </m:r>
                        </m:e>
                      </m:d>
                      <m:r>
                        <a:rPr lang="en-US" b="0" i="1" smtClean="0">
                          <a:latin typeface="Cambria Math" panose="02040503050406030204" pitchFamily="18" charset="0"/>
                        </a:rPr>
                        <m:t>=</m:t>
                      </m:r>
                      <m:f>
                        <m:fPr>
                          <m:ctrlPr>
                            <a:rPr lang="en-US" i="1">
                              <a:latin typeface="Cambria Math"/>
                            </a:rPr>
                          </m:ctrlPr>
                        </m:fPr>
                        <m:num>
                          <m:r>
                            <a:rPr lang="en-US" b="0" i="1" smtClean="0">
                              <a:solidFill>
                                <a:srgbClr val="374C81"/>
                              </a:solidFill>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num>
                        <m:den>
                          <m:r>
                            <a:rPr lang="en-US" b="0" i="1" smtClean="0">
                              <a:latin typeface="Cambria Math" panose="02040503050406030204" pitchFamily="18" charset="0"/>
                            </a:rPr>
                            <m:t>9</m:t>
                          </m:r>
                          <m:r>
                            <a:rPr lang="en-US" i="1">
                              <a:latin typeface="Cambria Math" panose="02040503050406030204" pitchFamily="18" charset="0"/>
                            </a:rPr>
                            <m:t>+</m:t>
                          </m:r>
                          <m:r>
                            <a:rPr lang="en-US" b="0" i="1" smtClean="0">
                              <a:latin typeface="Cambria Math" panose="02040503050406030204" pitchFamily="18" charset="0"/>
                            </a:rPr>
                            <m:t>2.0</m:t>
                          </m:r>
                        </m:den>
                      </m:f>
                      <m:r>
                        <a:rPr lang="en-US" dirty="0">
                          <a:latin typeface="Cambria Math" panose="02040503050406030204" pitchFamily="18" charset="0"/>
                        </a:rPr>
                        <m:t>×</m:t>
                      </m:r>
                      <m:f>
                        <m:fPr>
                          <m:ctrlPr>
                            <a:rPr lang="en-US" i="1">
                              <a:latin typeface="Cambria Math"/>
                            </a:rPr>
                          </m:ctrlPr>
                        </m:fPr>
                        <m:num>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num>
                        <m:den>
                          <m:r>
                            <a:rPr lang="en-US" b="0" i="1" smtClean="0">
                              <a:latin typeface="Cambria Math" panose="02040503050406030204" pitchFamily="18" charset="0"/>
                            </a:rPr>
                            <m:t>22</m:t>
                          </m:r>
                          <m:r>
                            <a:rPr lang="en-US" i="1">
                              <a:latin typeface="Cambria Math" panose="02040503050406030204" pitchFamily="18" charset="0"/>
                            </a:rPr>
                            <m:t>+</m:t>
                          </m:r>
                          <m:r>
                            <a:rPr lang="en-US" b="0" i="1" smtClean="0">
                              <a:latin typeface="Cambria Math" panose="02040503050406030204" pitchFamily="18" charset="0"/>
                            </a:rPr>
                            <m:t>0.6</m:t>
                          </m:r>
                        </m:den>
                      </m:f>
                    </m:oMath>
                  </m:oMathPara>
                </a14:m>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f>
                        <m:fPr>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m:t>
                          </m:r>
                        </m:num>
                        <m:den>
                          <m:r>
                            <a:rPr lang="en-US" b="0" i="1" smtClean="0">
                              <a:latin typeface="Cambria Math" panose="02040503050406030204" pitchFamily="18" charset="0"/>
                              <a:ea typeface="Cambria Math" panose="02040503050406030204" pitchFamily="18" charset="0"/>
                            </a:rPr>
                            <m:t>11.0</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6.1</m:t>
                          </m:r>
                        </m:num>
                        <m:den>
                          <m:r>
                            <a:rPr lang="en-US" b="0" i="1" smtClean="0">
                              <a:latin typeface="Cambria Math" panose="02040503050406030204" pitchFamily="18" charset="0"/>
                              <a:ea typeface="Cambria Math" panose="02040503050406030204" pitchFamily="18" charset="0"/>
                            </a:rPr>
                            <m:t>22.6</m:t>
                          </m:r>
                        </m:den>
                      </m:f>
                    </m:oMath>
                  </m:oMathPara>
                </a14:m>
                <a:endParaRPr lang="en-US" b="0" i="1" dirty="0" smtClean="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b="0" dirty="0" smtClean="0">
                    <a:ea typeface="Cambria Math" panose="02040503050406030204" pitchFamily="18" charset="0"/>
                  </a:rPr>
                  <a:t>0.0243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309" y="1701800"/>
                <a:ext cx="6993327" cy="5039568"/>
              </a:xfrm>
              <a:blipFill rotWithShape="0">
                <a:blip r:embed="rId2"/>
                <a:stretch>
                  <a:fillRect l="-349" t="-1330" r="-436" b="-3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110636" y="692696"/>
                <a:ext cx="4006182" cy="2402068"/>
              </a:xfrm>
              <a:prstGeom prst="rect">
                <a:avLst/>
              </a:prstGeom>
              <a:solidFill>
                <a:srgbClr val="FFFF00"/>
              </a:solidFill>
            </p:spPr>
            <p:txBody>
              <a:bodyPr wrap="square" rtlCol="0">
                <a:spAutoFit/>
              </a:bodyPr>
              <a:lstStyle/>
              <a:p>
                <a:r>
                  <a:rPr lang="en-US" sz="2000" dirty="0" smtClean="0">
                    <a:solidFill>
                      <a:srgbClr val="FF0000"/>
                    </a:solidFill>
                    <a:latin typeface="Calibri" panose="020F0502020204030204" pitchFamily="34" charset="0"/>
                    <a:cs typeface="Calibri" panose="020F0502020204030204" pitchFamily="34" charset="0"/>
                  </a:rPr>
                  <a:t>…</a:t>
                </a:r>
              </a:p>
              <a:p>
                <a:r>
                  <a:rPr lang="en-US" sz="2000" dirty="0">
                    <a:solidFill>
                      <a:srgbClr val="FF0000"/>
                    </a:solidFill>
                    <a:latin typeface="Calibri" panose="020F0502020204030204" pitchFamily="34" charset="0"/>
                    <a:cs typeface="Calibri" panose="020F0502020204030204" pitchFamily="34" charset="0"/>
                  </a:rPr>
                  <a:t> </a:t>
                </a:r>
                <a:r>
                  <a:rPr lang="de-DE" sz="2000" dirty="0">
                    <a:solidFill>
                      <a:srgbClr val="FF0000"/>
                    </a:solidFill>
                    <a:latin typeface="Calibri" panose="020F0502020204030204" pitchFamily="34" charset="0"/>
                    <a:cs typeface="Calibri" panose="020F0502020204030204" pitchFamily="34" charset="0"/>
                  </a:rPr>
                  <a:t>for(t=0; t&lt;T; t</a:t>
                </a:r>
                <a:r>
                  <a:rPr lang="de-DE" sz="2000" dirty="0" smtClean="0">
                    <a:solidFill>
                      <a:srgbClr val="FF0000"/>
                    </a:solidFill>
                    <a:latin typeface="Calibri" panose="020F0502020204030204" pitchFamily="34" charset="0"/>
                    <a:cs typeface="Calibri" panose="020F0502020204030204" pitchFamily="34" charset="0"/>
                  </a:rPr>
                  <a:t>++){</a:t>
                </a:r>
                <a:endParaRPr lang="de-DE" sz="2000" dirty="0">
                  <a:solidFill>
                    <a:srgbClr val="FF0000"/>
                  </a:solidFill>
                  <a:latin typeface="Calibri" panose="020F0502020204030204" pitchFamily="34" charset="0"/>
                  <a:cs typeface="Calibri" panose="020F0502020204030204" pitchFamily="34" charset="0"/>
                </a:endParaRPr>
              </a:p>
              <a:p>
                <a:r>
                  <a:rPr lang="de-DE" sz="2000" dirty="0">
                    <a:solidFill>
                      <a:srgbClr val="FF0000"/>
                    </a:solidFill>
                    <a:latin typeface="Calibri" panose="020F0502020204030204" pitchFamily="34" charset="0"/>
                    <a:cs typeface="Calibri" panose="020F0502020204030204" pitchFamily="34" charset="0"/>
                  </a:rPr>
                  <a:t>      </a:t>
                </a:r>
                <a:r>
                  <a:rPr lang="de-DE" sz="2000" dirty="0" smtClean="0">
                    <a:solidFill>
                      <a:srgbClr val="FF0000"/>
                    </a:solidFill>
                    <a:latin typeface="Calibri" panose="020F0502020204030204" pitchFamily="34" charset="0"/>
                    <a:cs typeface="Calibri" panose="020F0502020204030204" pitchFamily="34" charset="0"/>
                  </a:rPr>
                  <a:t>p[t</a:t>
                </a:r>
                <a:r>
                  <a:rPr lang="de-DE" sz="2000" dirty="0">
                    <a:solidFill>
                      <a:srgbClr val="FF0000"/>
                    </a:solidFill>
                    <a:latin typeface="Calibri" panose="020F0502020204030204" pitchFamily="34" charset="0"/>
                    <a:cs typeface="Calibri" panose="020F0502020204030204" pitchFamily="34" charset="0"/>
                  </a:rPr>
                  <a:t>] = </a:t>
                </a:r>
                <a14:m>
                  <m:oMath xmlns:m="http://schemas.openxmlformats.org/officeDocument/2006/math">
                    <m:f>
                      <m:fPr>
                        <m:ctrlPr>
                          <a:rPr lang="de-DE" sz="2000" i="1" smtClean="0">
                            <a:solidFill>
                              <a:srgbClr val="FF0000"/>
                            </a:solidFill>
                            <a:latin typeface="Cambria Math"/>
                            <a:cs typeface="Calibri" panose="020F0502020204030204" pitchFamily="34" charset="0"/>
                          </a:rPr>
                        </m:ctrlPr>
                      </m:fPr>
                      <m:num>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ndt</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d</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t</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Alpha</m:t>
                        </m:r>
                        <m:r>
                          <m:rPr>
                            <m:nor/>
                          </m:rPr>
                          <a:rPr lang="de-DE" sz="2000" dirty="0">
                            <a:solidFill>
                              <a:srgbClr val="FF0000"/>
                            </a:solidFill>
                            <a:latin typeface="Calibri" panose="020F0502020204030204" pitchFamily="34" charset="0"/>
                            <a:cs typeface="Calibri" panose="020F0502020204030204" pitchFamily="34" charset="0"/>
                          </a:rPr>
                          <m:t>)</m:t>
                        </m:r>
                      </m:num>
                      <m:den>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ndsum</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d</m:t>
                        </m:r>
                        <m:r>
                          <m:rPr>
                            <m:nor/>
                          </m:rPr>
                          <a:rPr lang="de-DE" sz="2000" dirty="0">
                            <a:solidFill>
                              <a:srgbClr val="FF0000"/>
                            </a:solidFill>
                            <a:latin typeface="Calibri" panose="020F0502020204030204" pitchFamily="34" charset="0"/>
                            <a:cs typeface="Calibri" panose="020F0502020204030204" pitchFamily="34" charset="0"/>
                          </a:rPr>
                          <m:t>] + </m:t>
                        </m:r>
                        <m:r>
                          <m:rPr>
                            <m:nor/>
                          </m:rPr>
                          <a:rPr lang="de-DE" sz="2000" dirty="0">
                            <a:solidFill>
                              <a:srgbClr val="FF0000"/>
                            </a:solidFill>
                            <a:latin typeface="Calibri" panose="020F0502020204030204" pitchFamily="34" charset="0"/>
                            <a:cs typeface="Calibri" panose="020F0502020204030204" pitchFamily="34" charset="0"/>
                          </a:rPr>
                          <m:t>tAlpha</m:t>
                        </m:r>
                        <m:r>
                          <m:rPr>
                            <m:nor/>
                          </m:rPr>
                          <a:rPr lang="de-DE" sz="2000" dirty="0">
                            <a:solidFill>
                              <a:srgbClr val="FF0000"/>
                            </a:solidFill>
                            <a:latin typeface="Calibri" panose="020F0502020204030204" pitchFamily="34" charset="0"/>
                            <a:cs typeface="Calibri" panose="020F0502020204030204" pitchFamily="34" charset="0"/>
                          </a:rPr>
                          <m:t>)</m:t>
                        </m:r>
                      </m:den>
                    </m:f>
                  </m:oMath>
                </a14:m>
                <a:r>
                  <a:rPr lang="de-DE" sz="2000" dirty="0" smtClean="0">
                    <a:solidFill>
                      <a:srgbClr val="FF0000"/>
                    </a:solidFill>
                    <a:latin typeface="Calibri" panose="020F0502020204030204" pitchFamily="34" charset="0"/>
                    <a:cs typeface="Calibri" panose="020F0502020204030204" pitchFamily="34" charset="0"/>
                  </a:rPr>
                  <a:t> *</a:t>
                </a:r>
              </a:p>
              <a:p>
                <a14:m>
                  <m:oMath xmlns:m="http://schemas.openxmlformats.org/officeDocument/2006/math">
                    <m:r>
                      <a:rPr lang="en-US" sz="2000" b="0" i="1" smtClean="0">
                        <a:solidFill>
                          <a:srgbClr val="FF0000"/>
                        </a:solidFill>
                        <a:latin typeface="Cambria Math" panose="02040503050406030204" pitchFamily="18" charset="0"/>
                        <a:cs typeface="Calibri" panose="020F0502020204030204" pitchFamily="34" charset="0"/>
                      </a:rPr>
                      <m:t>                 </m:t>
                    </m:r>
                    <m:f>
                      <m:fPr>
                        <m:ctrlPr>
                          <a:rPr lang="de-DE" sz="2000" i="1" smtClean="0">
                            <a:solidFill>
                              <a:srgbClr val="FF0000"/>
                            </a:solidFill>
                            <a:latin typeface="Cambria Math"/>
                            <a:cs typeface="Calibri" panose="020F0502020204030204" pitchFamily="34" charset="0"/>
                          </a:rPr>
                        </m:ctrlPr>
                      </m:fPr>
                      <m:num>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ntw</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t</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w</m:t>
                        </m:r>
                        <m:r>
                          <m:rPr>
                            <m:nor/>
                          </m:rPr>
                          <a:rPr lang="de-DE" sz="2000" dirty="0">
                            <a:solidFill>
                              <a:srgbClr val="FF0000"/>
                            </a:solidFill>
                            <a:latin typeface="Calibri" panose="020F0502020204030204" pitchFamily="34" charset="0"/>
                            <a:cs typeface="Calibri" panose="020F0502020204030204" pitchFamily="34" charset="0"/>
                          </a:rPr>
                          <m:t>] + </m:t>
                        </m:r>
                        <m:r>
                          <m:rPr>
                            <m:nor/>
                          </m:rPr>
                          <a:rPr lang="de-DE" sz="2000" dirty="0">
                            <a:solidFill>
                              <a:srgbClr val="FF0000"/>
                            </a:solidFill>
                            <a:latin typeface="Calibri" panose="020F0502020204030204" pitchFamily="34" charset="0"/>
                            <a:cs typeface="Calibri" panose="020F0502020204030204" pitchFamily="34" charset="0"/>
                          </a:rPr>
                          <m:t>Beta</m:t>
                        </m:r>
                        <m:r>
                          <m:rPr>
                            <m:nor/>
                          </m:rPr>
                          <a:rPr lang="de-DE" sz="2000" dirty="0">
                            <a:solidFill>
                              <a:srgbClr val="FF0000"/>
                            </a:solidFill>
                            <a:latin typeface="Calibri" panose="020F0502020204030204" pitchFamily="34" charset="0"/>
                            <a:cs typeface="Calibri" panose="020F0502020204030204" pitchFamily="34" charset="0"/>
                          </a:rPr>
                          <m:t>)</m:t>
                        </m:r>
                      </m:num>
                      <m:den>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ntsum</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t</m:t>
                        </m:r>
                        <m:r>
                          <m:rPr>
                            <m:nor/>
                          </m:rPr>
                          <a:rPr lang="de-DE" sz="2000" dirty="0">
                            <a:solidFill>
                              <a:srgbClr val="FF0000"/>
                            </a:solidFill>
                            <a:latin typeface="Calibri" panose="020F0502020204030204" pitchFamily="34" charset="0"/>
                            <a:cs typeface="Calibri" panose="020F0502020204030204" pitchFamily="34" charset="0"/>
                          </a:rPr>
                          <m:t>]+</m:t>
                        </m:r>
                        <m:r>
                          <m:rPr>
                            <m:nor/>
                          </m:rPr>
                          <a:rPr lang="de-DE" sz="2000" dirty="0">
                            <a:solidFill>
                              <a:srgbClr val="FF0000"/>
                            </a:solidFill>
                            <a:latin typeface="Calibri" panose="020F0502020204030204" pitchFamily="34" charset="0"/>
                            <a:cs typeface="Calibri" panose="020F0502020204030204" pitchFamily="34" charset="0"/>
                          </a:rPr>
                          <m:t>vBeta</m:t>
                        </m:r>
                        <m:r>
                          <m:rPr>
                            <m:nor/>
                          </m:rPr>
                          <a:rPr lang="de-DE" sz="2000" dirty="0">
                            <a:solidFill>
                              <a:srgbClr val="FF0000"/>
                            </a:solidFill>
                            <a:latin typeface="Calibri" panose="020F0502020204030204" pitchFamily="34" charset="0"/>
                            <a:cs typeface="Calibri" panose="020F0502020204030204" pitchFamily="34" charset="0"/>
                          </a:rPr>
                          <m:t>)</m:t>
                        </m:r>
                      </m:den>
                    </m:f>
                  </m:oMath>
                </a14:m>
                <a:r>
                  <a:rPr lang="de-DE" sz="2000" dirty="0" smtClean="0">
                    <a:solidFill>
                      <a:srgbClr val="FF0000"/>
                    </a:solidFill>
                    <a:latin typeface="Calibri" panose="020F0502020204030204" pitchFamily="34" charset="0"/>
                    <a:cs typeface="Calibri" panose="020F0502020204030204" pitchFamily="34" charset="0"/>
                  </a:rPr>
                  <a:t>;</a:t>
                </a:r>
              </a:p>
              <a:p>
                <a:r>
                  <a:rPr lang="de-DE" sz="2000" dirty="0" smtClean="0">
                    <a:solidFill>
                      <a:srgbClr val="FF0000"/>
                    </a:solidFill>
                    <a:latin typeface="Calibri" panose="020F0502020204030204" pitchFamily="34" charset="0"/>
                    <a:cs typeface="Calibri" panose="020F0502020204030204" pitchFamily="34" charset="0"/>
                  </a:rPr>
                  <a:t>}</a:t>
                </a:r>
              </a:p>
              <a:p>
                <a:r>
                  <a:rPr lang="en-US" sz="2000" dirty="0" smtClean="0">
                    <a:solidFill>
                      <a:srgbClr val="FF0000"/>
                    </a:solidFill>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110636" y="692696"/>
                <a:ext cx="4006182" cy="2402068"/>
              </a:xfrm>
              <a:prstGeom prst="rect">
                <a:avLst/>
              </a:prstGeom>
              <a:blipFill rotWithShape="0">
                <a:blip r:embed="rId3"/>
                <a:stretch>
                  <a:fillRect l="-1520" t="-1523" b="-3553"/>
                </a:stretch>
              </a:blipFill>
            </p:spPr>
            <p:txBody>
              <a:bodyPr/>
              <a:lstStyle/>
              <a:p>
                <a:r>
                  <a:rPr lang="en-US">
                    <a:noFill/>
                  </a:rPr>
                  <a:t> </a:t>
                </a:r>
              </a:p>
            </p:txBody>
          </p:sp>
        </mc:Fallback>
      </mc:AlternateContent>
      <p:sp>
        <p:nvSpPr>
          <p:cNvPr id="6" name="TextBox 5"/>
          <p:cNvSpPr txBox="1"/>
          <p:nvPr/>
        </p:nvSpPr>
        <p:spPr>
          <a:xfrm>
            <a:off x="8110636" y="3212976"/>
            <a:ext cx="4006182" cy="3477875"/>
          </a:xfrm>
          <a:prstGeom prst="rect">
            <a:avLst/>
          </a:prstGeom>
          <a:solidFill>
            <a:srgbClr val="FFFF00"/>
          </a:solidFill>
        </p:spPr>
        <p:txBody>
          <a:bodyPr wrap="square" rtlCol="0">
            <a:spAutoFit/>
          </a:bodyPr>
          <a:lstStyle/>
          <a:p>
            <a:r>
              <a:rPr lang="en-US" sz="2000" b="1" dirty="0" err="1" smtClean="0">
                <a:solidFill>
                  <a:srgbClr val="FF0000"/>
                </a:solidFill>
                <a:latin typeface="Calibri" panose="020F0502020204030204" pitchFamily="34" charset="0"/>
                <a:cs typeface="Calibri" panose="020F0502020204030204" pitchFamily="34" charset="0"/>
              </a:rPr>
              <a:t>ndt</a:t>
            </a:r>
            <a:r>
              <a:rPr lang="en-US" sz="2000" b="1" dirty="0" smtClean="0">
                <a:solidFill>
                  <a:srgbClr val="FF0000"/>
                </a:solidFill>
                <a:latin typeface="Calibri" panose="020F0502020204030204" pitchFamily="34" charset="0"/>
                <a:cs typeface="Calibri" panose="020F0502020204030204" pitchFamily="34" charset="0"/>
              </a:rPr>
              <a:t>[d][t] </a:t>
            </a:r>
            <a:r>
              <a:rPr lang="en-US" sz="2000" dirty="0" smtClean="0">
                <a:solidFill>
                  <a:srgbClr val="FF0000"/>
                </a:solidFill>
                <a:latin typeface="Calibri" panose="020F0502020204030204" pitchFamily="34" charset="0"/>
                <a:cs typeface="Calibri" panose="020F0502020204030204" pitchFamily="34" charset="0"/>
              </a:rPr>
              <a:t>: count of topic t in document d (-1 for sampled word’s topic)</a:t>
            </a:r>
          </a:p>
          <a:p>
            <a:r>
              <a:rPr lang="en-US" sz="2000" b="1" dirty="0" err="1" smtClean="0">
                <a:solidFill>
                  <a:srgbClr val="FF0000"/>
                </a:solidFill>
                <a:latin typeface="Calibri" panose="020F0502020204030204" pitchFamily="34" charset="0"/>
                <a:cs typeface="Calibri" panose="020F0502020204030204" pitchFamily="34" charset="0"/>
              </a:rPr>
              <a:t>ndsum</a:t>
            </a:r>
            <a:r>
              <a:rPr lang="en-US" sz="2000" b="1" dirty="0" smtClean="0">
                <a:solidFill>
                  <a:srgbClr val="FF0000"/>
                </a:solidFill>
                <a:latin typeface="Calibri" panose="020F0502020204030204" pitchFamily="34" charset="0"/>
                <a:cs typeface="Calibri" panose="020F0502020204030204" pitchFamily="34" charset="0"/>
              </a:rPr>
              <a:t>[d]</a:t>
            </a:r>
            <a:r>
              <a:rPr lang="en-US" sz="2000" dirty="0" smtClean="0">
                <a:solidFill>
                  <a:srgbClr val="FF0000"/>
                </a:solidFill>
                <a:latin typeface="Calibri" panose="020F0502020204030204" pitchFamily="34" charset="0"/>
                <a:cs typeface="Calibri" panose="020F0502020204030204" pitchFamily="34" charset="0"/>
              </a:rPr>
              <a:t> : count of all topics (word occurrences) in document d -1</a:t>
            </a:r>
          </a:p>
          <a:p>
            <a:r>
              <a:rPr lang="en-US" sz="2000" b="1" dirty="0" err="1">
                <a:solidFill>
                  <a:srgbClr val="FF0000"/>
                </a:solidFill>
                <a:latin typeface="Calibri" panose="020F0502020204030204" pitchFamily="34" charset="0"/>
                <a:cs typeface="Calibri" panose="020F0502020204030204" pitchFamily="34" charset="0"/>
              </a:rPr>
              <a:t>ntw</a:t>
            </a:r>
            <a:r>
              <a:rPr lang="en-US" sz="2000" b="1" dirty="0">
                <a:solidFill>
                  <a:srgbClr val="FF0000"/>
                </a:solidFill>
                <a:latin typeface="Calibri" panose="020F0502020204030204" pitchFamily="34" charset="0"/>
                <a:cs typeface="Calibri" panose="020F0502020204030204" pitchFamily="34" charset="0"/>
              </a:rPr>
              <a:t>[t][w] </a:t>
            </a:r>
            <a:r>
              <a:rPr lang="en-US" sz="2000" dirty="0">
                <a:solidFill>
                  <a:srgbClr val="FF0000"/>
                </a:solidFill>
                <a:latin typeface="Calibri" panose="020F0502020204030204" pitchFamily="34" charset="0"/>
                <a:cs typeface="Calibri" panose="020F0502020204030204" pitchFamily="34" charset="0"/>
              </a:rPr>
              <a:t>: count of word w occurrences having topic </a:t>
            </a:r>
            <a:r>
              <a:rPr lang="en-US" sz="2000" dirty="0" smtClean="0">
                <a:solidFill>
                  <a:srgbClr val="FF0000"/>
                </a:solidFill>
                <a:latin typeface="Calibri" panose="020F0502020204030204" pitchFamily="34" charset="0"/>
                <a:cs typeface="Calibri" panose="020F0502020204030204" pitchFamily="34" charset="0"/>
              </a:rPr>
              <a:t>t (-1 for sampled word’s topic)</a:t>
            </a:r>
            <a:endParaRPr lang="en-US" sz="2000" dirty="0">
              <a:solidFill>
                <a:srgbClr val="FF0000"/>
              </a:solidFill>
              <a:latin typeface="Calibri" panose="020F0502020204030204" pitchFamily="34" charset="0"/>
              <a:cs typeface="Calibri" panose="020F0502020204030204" pitchFamily="34" charset="0"/>
            </a:endParaRPr>
          </a:p>
          <a:p>
            <a:r>
              <a:rPr lang="en-US" sz="2000" b="1" dirty="0" err="1">
                <a:solidFill>
                  <a:srgbClr val="FF0000"/>
                </a:solidFill>
                <a:latin typeface="Calibri" panose="020F0502020204030204" pitchFamily="34" charset="0"/>
                <a:cs typeface="Calibri" panose="020F0502020204030204" pitchFamily="34" charset="0"/>
              </a:rPr>
              <a:t>ntsum</a:t>
            </a:r>
            <a:r>
              <a:rPr lang="en-US" sz="2000" b="1" dirty="0">
                <a:solidFill>
                  <a:srgbClr val="FF0000"/>
                </a:solidFill>
                <a:latin typeface="Calibri" panose="020F0502020204030204" pitchFamily="34" charset="0"/>
                <a:cs typeface="Calibri" panose="020F0502020204030204" pitchFamily="34" charset="0"/>
              </a:rPr>
              <a:t>[t]</a:t>
            </a:r>
            <a:r>
              <a:rPr lang="en-US" sz="2000" dirty="0">
                <a:solidFill>
                  <a:srgbClr val="FF0000"/>
                </a:solidFill>
                <a:latin typeface="Calibri" panose="020F0502020204030204" pitchFamily="34" charset="0"/>
                <a:cs typeface="Calibri" panose="020F0502020204030204" pitchFamily="34" charset="0"/>
              </a:rPr>
              <a:t> : count of all words having topic </a:t>
            </a:r>
            <a:r>
              <a:rPr lang="en-US" sz="2000" dirty="0" smtClean="0">
                <a:solidFill>
                  <a:srgbClr val="FF0000"/>
                </a:solidFill>
                <a:latin typeface="Calibri" panose="020F0502020204030204" pitchFamily="34" charset="0"/>
                <a:cs typeface="Calibri" panose="020F0502020204030204" pitchFamily="34" charset="0"/>
              </a:rPr>
              <a:t>t -1</a:t>
            </a:r>
            <a:endParaRPr lang="en-US" sz="2000" dirty="0">
              <a:solidFill>
                <a:srgbClr val="FF0000"/>
              </a:solidFill>
              <a:latin typeface="Calibri" panose="020F0502020204030204" pitchFamily="34" charset="0"/>
              <a:cs typeface="Calibri" panose="020F0502020204030204" pitchFamily="34" charset="0"/>
            </a:endParaRPr>
          </a:p>
          <a:p>
            <a:endParaRPr lang="en-US" sz="20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125600" y="2964600"/>
              <a:ext cx="2679120" cy="3456360"/>
            </p14:xfrm>
          </p:contentPart>
        </mc:Choice>
        <mc:Fallback>
          <p:pic>
            <p:nvPicPr>
              <p:cNvPr id="4" name="Ink 3"/>
              <p:cNvPicPr/>
              <p:nvPr/>
            </p:nvPicPr>
            <p:blipFill>
              <a:blip r:embed="rId5"/>
              <a:stretch>
                <a:fillRect/>
              </a:stretch>
            </p:blipFill>
            <p:spPr>
              <a:xfrm>
                <a:off x="4116240" y="2955240"/>
                <a:ext cx="2697840" cy="3475080"/>
              </a:xfrm>
              <a:prstGeom prst="rect">
                <a:avLst/>
              </a:prstGeom>
            </p:spPr>
          </p:pic>
        </mc:Fallback>
      </mc:AlternateContent>
    </p:spTree>
    <p:extLst>
      <p:ext uri="{BB962C8B-B14F-4D97-AF65-F5344CB8AC3E}">
        <p14:creationId xmlns:p14="http://schemas.microsoft.com/office/powerpoint/2010/main" val="259691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309" y="1701800"/>
                <a:ext cx="7065335" cy="4470400"/>
              </a:xfrm>
            </p:spPr>
            <p:txBody>
              <a:bodyPr/>
              <a:lstStyle/>
              <a:p>
                <a:pPr marL="0" indent="0">
                  <a:buNone/>
                </a:pPr>
                <a:r>
                  <a:rPr lang="en-US" dirty="0" smtClean="0"/>
                  <a:t>Similarly</a:t>
                </a:r>
                <a:r>
                  <a:rPr lang="en-US" dirty="0"/>
                  <a:t> </a:t>
                </a: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i="1">
                              <a:latin typeface="Cambria Math"/>
                            </a:rPr>
                          </m:ctrlPr>
                        </m:dPr>
                        <m:e>
                          <m:r>
                            <m:rPr>
                              <m:sty m:val="p"/>
                            </m:rPr>
                            <a:rPr lang="en-US">
                              <a:latin typeface="Cambria Math" panose="02040503050406030204" pitchFamily="18" charset="0"/>
                            </a:rPr>
                            <m:t>z</m:t>
                          </m:r>
                          <m:r>
                            <a:rPr lang="en-US">
                              <a:latin typeface="Cambria Math" panose="02040503050406030204" pitchFamily="18" charset="0"/>
                            </a:rPr>
                            <m:t>=1</m:t>
                          </m:r>
                        </m:e>
                        <m:e>
                          <m:r>
                            <a:rPr lang="en-US">
                              <a:latin typeface="Cambria Math" panose="02040503050406030204" pitchFamily="18" charset="0"/>
                            </a:rPr>
                            <m:t>…</m:t>
                          </m:r>
                        </m:e>
                      </m:d>
                      <m:r>
                        <a:rPr lang="en-US">
                          <a:latin typeface="Cambria Math" panose="02040503050406030204" pitchFamily="18" charset="0"/>
                        </a:rPr>
                        <m:t>=</m:t>
                      </m:r>
                      <m:f>
                        <m:fPr>
                          <m:ctrlPr>
                            <a:rPr lang="en-US" i="1">
                              <a:latin typeface="Cambria Math"/>
                            </a:rPr>
                          </m:ctrlPr>
                        </m:fPr>
                        <m:num>
                          <m:sSubSup>
                            <m:sSubSupPr>
                              <m:ctrlPr>
                                <a:rPr lang="en-US" i="1">
                                  <a:solidFill>
                                    <a:srgbClr val="374C81"/>
                                  </a:solidFill>
                                  <a:latin typeface="Cambria Math"/>
                                </a:rPr>
                              </m:ctrlPr>
                            </m:sSubSupPr>
                            <m:e>
                              <m:r>
                                <a:rPr lang="en-US" i="1">
                                  <a:solidFill>
                                    <a:srgbClr val="374C81"/>
                                  </a:solidFill>
                                  <a:latin typeface="Cambria Math" panose="02040503050406030204" pitchFamily="18" charset="0"/>
                                  <a:ea typeface="Cambria Math" panose="02040503050406030204" pitchFamily="18" charset="0"/>
                                </a:rPr>
                                <m:t>𝜂</m:t>
                              </m:r>
                            </m:e>
                            <m:sub>
                              <m:r>
                                <a:rPr lang="en-US" b="0" i="1" smtClean="0">
                                  <a:solidFill>
                                    <a:srgbClr val="374C81"/>
                                  </a:solidFill>
                                  <a:latin typeface="Cambria Math" panose="02040503050406030204" pitchFamily="18" charset="0"/>
                                </a:rPr>
                                <m:t>1</m:t>
                              </m:r>
                              <m:r>
                                <a:rPr lang="en-US" i="1">
                                  <a:solidFill>
                                    <a:srgbClr val="374C81"/>
                                  </a:solidFill>
                                  <a:latin typeface="Cambria Math" panose="02040503050406030204" pitchFamily="18" charset="0"/>
                                </a:rPr>
                                <m:t>,</m:t>
                              </m:r>
                              <m:r>
                                <a:rPr lang="en-US" b="0" i="1" smtClean="0">
                                  <a:solidFill>
                                    <a:srgbClr val="374C81"/>
                                  </a:solidFill>
                                  <a:latin typeface="Cambria Math" panose="02040503050406030204" pitchFamily="18" charset="0"/>
                                </a:rPr>
                                <m:t>1</m:t>
                              </m:r>
                            </m:sub>
                            <m:sup>
                              <m:r>
                                <a:rPr lang="en-US" i="1">
                                  <a:solidFill>
                                    <a:srgbClr val="374C81"/>
                                  </a:solidFill>
                                  <a:latin typeface="Cambria Math" panose="02040503050406030204" pitchFamily="18" charset="0"/>
                                </a:rPr>
                                <m:t>−</m:t>
                              </m:r>
                              <m:r>
                                <a:rPr lang="en-US" i="1">
                                  <a:solidFill>
                                    <a:srgbClr val="374C81"/>
                                  </a:solidFill>
                                  <a:latin typeface="Cambria Math" panose="02040503050406030204" pitchFamily="18" charset="0"/>
                                </a:rPr>
                                <m:t>𝑖</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um>
                        <m:den>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bSup>
                                <m:sSubSupPr>
                                  <m:ctrlPr>
                                    <a:rPr lang="en-US" i="1">
                                      <a:latin typeface="Cambria Math"/>
                                    </a:rPr>
                                  </m:ctrlPr>
                                </m:sSubSup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𝑘</m:t>
                                  </m:r>
                                </m:sub>
                                <m:sup>
                                  <m:r>
                                    <a:rPr lang="en-US" i="1">
                                      <a:latin typeface="Cambria Math" panose="02040503050406030204" pitchFamily="18" charset="0"/>
                                    </a:rPr>
                                    <m:t>−</m:t>
                                  </m:r>
                                  <m:r>
                                    <a:rPr lang="en-US" i="1">
                                      <a:latin typeface="Cambria Math" panose="02040503050406030204" pitchFamily="18" charset="0"/>
                                    </a:rPr>
                                    <m:t>𝑖</m:t>
                                  </m:r>
                                </m:sup>
                              </m:sSubSup>
                            </m:e>
                          </m:nary>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en>
                      </m:f>
                      <m:r>
                        <a:rPr lang="en-US" dirty="0">
                          <a:latin typeface="Cambria Math" panose="02040503050406030204" pitchFamily="18" charset="0"/>
                        </a:rPr>
                        <m:t>×</m:t>
                      </m:r>
                      <m:f>
                        <m:fPr>
                          <m:ctrlPr>
                            <a:rPr lang="en-US" i="1">
                              <a:latin typeface="Cambria Math"/>
                            </a:rPr>
                          </m:ctrlPr>
                        </m:fPr>
                        <m:num>
                          <m:sSubSup>
                            <m:sSubSupPr>
                              <m:ctrlPr>
                                <a:rPr lang="en-US" i="1">
                                  <a:latin typeface="Cambria Math"/>
                                </a:rPr>
                              </m:ctrlPr>
                            </m:sSubSup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num>
                        <m:den>
                          <m:nary>
                            <m:naryPr>
                              <m:chr m:val="∑"/>
                              <m:ctrlPr>
                                <a:rPr lang="en-US" i="1">
                                  <a:latin typeface="Cambria Math"/>
                                </a:rPr>
                              </m:ctrlPr>
                            </m:naryPr>
                            <m:sub>
                              <m:r>
                                <a:rPr lang="en-US" i="1">
                                  <a:latin typeface="Cambria Math" panose="02040503050406030204" pitchFamily="18" charset="0"/>
                                </a:rPr>
                                <m:t>𝑢</m:t>
                              </m:r>
                              <m:r>
                                <a:rPr lang="en-US" i="1">
                                  <a:latin typeface="Cambria Math" panose="02040503050406030204" pitchFamily="18" charset="0"/>
                                </a:rPr>
                                <m:t>=0</m:t>
                              </m:r>
                            </m:sub>
                            <m:sup>
                              <m:r>
                                <a:rPr lang="en-US" i="1">
                                  <a:latin typeface="Cambria Math" panose="02040503050406030204" pitchFamily="18" charset="0"/>
                                </a:rPr>
                                <m:t>𝑉</m:t>
                              </m:r>
                              <m:r>
                                <a:rPr lang="en-US" i="1">
                                  <a:latin typeface="Cambria Math" panose="02040503050406030204" pitchFamily="18" charset="0"/>
                                </a:rPr>
                                <m:t>−1</m:t>
                              </m:r>
                            </m:sup>
                            <m:e>
                              <m:sSubSup>
                                <m:sSubSupPr>
                                  <m:ctrlPr>
                                    <a:rPr lang="en-US" i="1">
                                      <a:latin typeface="Cambria Math"/>
                                    </a:rPr>
                                  </m:ctrlPr>
                                </m:sSubSupPr>
                                <m:e>
                                  <m:r>
                                    <a:rPr lang="en-US" i="1">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𝑢</m:t>
                                  </m:r>
                                </m:sub>
                                <m:sup>
                                  <m:r>
                                    <a:rPr lang="en-US" i="1">
                                      <a:latin typeface="Cambria Math" panose="02040503050406030204" pitchFamily="18" charset="0"/>
                                    </a:rPr>
                                    <m:t>−</m:t>
                                  </m:r>
                                  <m:r>
                                    <a:rPr lang="en-US" i="1">
                                      <a:latin typeface="Cambria Math" panose="02040503050406030204" pitchFamily="18" charset="0"/>
                                    </a:rPr>
                                    <m:t>𝑖</m:t>
                                  </m:r>
                                </m:sup>
                              </m:sSubSup>
                            </m:e>
                          </m:nary>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den>
                      </m:f>
                    </m:oMath>
                  </m:oMathPara>
                </a14:m>
                <a:endParaRPr lang="en-US" dirty="0"/>
              </a:p>
              <a:p>
                <a:pPr marL="0" indent="0">
                  <a:buNone/>
                </a:pPr>
                <a:endParaRPr lang="en-US"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i="1">
                              <a:latin typeface="Cambria Math"/>
                            </a:rPr>
                          </m:ctrlPr>
                        </m:dPr>
                        <m:e>
                          <m:r>
                            <m:rPr>
                              <m:sty m:val="p"/>
                            </m:rPr>
                            <a:rPr lang="en-US">
                              <a:latin typeface="Cambria Math" panose="02040503050406030204" pitchFamily="18" charset="0"/>
                            </a:rPr>
                            <m:t>z</m:t>
                          </m:r>
                          <m:r>
                            <a:rPr lang="en-US">
                              <a:latin typeface="Cambria Math" panose="02040503050406030204" pitchFamily="18" charset="0"/>
                            </a:rPr>
                            <m:t>=1</m:t>
                          </m:r>
                        </m:e>
                        <m:e>
                          <m:r>
                            <a:rPr lang="en-US">
                              <a:latin typeface="Cambria Math" panose="02040503050406030204" pitchFamily="18" charset="0"/>
                            </a:rPr>
                            <m:t>…</m:t>
                          </m:r>
                        </m:e>
                      </m:d>
                      <m:r>
                        <a:rPr lang="en-US" b="0" i="1" smtClean="0">
                          <a:latin typeface="Cambria Math" panose="02040503050406030204" pitchFamily="18" charset="0"/>
                        </a:rPr>
                        <m:t>=</m:t>
                      </m:r>
                      <m:f>
                        <m:fPr>
                          <m:ctrlPr>
                            <a:rPr lang="en-US" i="1">
                              <a:latin typeface="Cambria Math"/>
                            </a:rPr>
                          </m:ctrlPr>
                        </m:fPr>
                        <m:num>
                          <m:r>
                            <a:rPr lang="en-US" b="0" i="1" smtClean="0">
                              <a:solidFill>
                                <a:srgbClr val="374C81"/>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1.0</m:t>
                          </m:r>
                        </m:num>
                        <m:den>
                          <m:r>
                            <a:rPr lang="en-US" i="1">
                              <a:latin typeface="Cambria Math" panose="02040503050406030204" pitchFamily="18" charset="0"/>
                            </a:rPr>
                            <m:t>9+2.0</m:t>
                          </m:r>
                        </m:den>
                      </m:f>
                      <m:r>
                        <a:rPr lang="en-US" dirty="0">
                          <a:latin typeface="Cambria Math" panose="02040503050406030204" pitchFamily="18" charset="0"/>
                        </a:rPr>
                        <m:t>×</m:t>
                      </m:r>
                      <m:f>
                        <m:fPr>
                          <m:ctrlPr>
                            <a:rPr lang="en-US" i="1">
                              <a:latin typeface="Cambria Math"/>
                            </a:rPr>
                          </m:ctrlPr>
                        </m:fPr>
                        <m:num>
                          <m:r>
                            <a:rPr lang="en-US" b="0" i="1" smtClean="0">
                              <a:latin typeface="Cambria Math" panose="02040503050406030204" pitchFamily="18" charset="0"/>
                            </a:rPr>
                            <m:t>13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0.1</m:t>
                          </m:r>
                        </m:num>
                        <m:den>
                          <m:r>
                            <a:rPr lang="en-US" i="1">
                              <a:latin typeface="Cambria Math" panose="02040503050406030204" pitchFamily="18" charset="0"/>
                            </a:rPr>
                            <m:t>2</m:t>
                          </m:r>
                          <m:r>
                            <a:rPr lang="en-US" b="0" i="1" smtClean="0">
                              <a:latin typeface="Cambria Math" panose="02040503050406030204" pitchFamily="18" charset="0"/>
                            </a:rPr>
                            <m:t>7</m:t>
                          </m:r>
                          <m:r>
                            <a:rPr lang="en-US" i="1">
                              <a:latin typeface="Cambria Math" panose="02040503050406030204" pitchFamily="18" charset="0"/>
                            </a:rPr>
                            <m:t>+0.6</m:t>
                          </m:r>
                        </m:den>
                      </m:f>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i="1">
                              <a:latin typeface="Cambria Math"/>
                            </a:rPr>
                          </m:ctrlPr>
                        </m:dPr>
                        <m:e>
                          <m:r>
                            <m:rPr>
                              <m:sty m:val="p"/>
                            </m:rPr>
                            <a:rPr lang="en-US">
                              <a:latin typeface="Cambria Math" panose="02040503050406030204" pitchFamily="18" charset="0"/>
                            </a:rPr>
                            <m:t>z</m:t>
                          </m:r>
                          <m:r>
                            <a:rPr lang="en-US">
                              <a:latin typeface="Cambria Math" panose="02040503050406030204" pitchFamily="18" charset="0"/>
                            </a:rPr>
                            <m:t>=1</m:t>
                          </m:r>
                        </m:e>
                        <m:e>
                          <m:r>
                            <a:rPr lang="en-US">
                              <a:latin typeface="Cambria Math" panose="02040503050406030204" pitchFamily="18" charset="0"/>
                            </a:rPr>
                            <m:t>…</m:t>
                          </m:r>
                        </m:e>
                      </m:d>
                      <m:r>
                        <a:rPr lang="en-US" i="1">
                          <a:latin typeface="Cambria Math" panose="02040503050406030204" pitchFamily="18" charset="0"/>
                        </a:rPr>
                        <m:t>=</m:t>
                      </m:r>
                      <m:f>
                        <m:fPr>
                          <m:ctrlPr>
                            <a:rPr lang="en-US" i="1">
                              <a:latin typeface="Cambria Math"/>
                            </a:rPr>
                          </m:ctrlPr>
                        </m:fPr>
                        <m:num>
                          <m:r>
                            <a:rPr lang="en-US" b="0" i="1" smtClean="0">
                              <a:solidFill>
                                <a:srgbClr val="374C81"/>
                              </a:solidFill>
                              <a:latin typeface="Cambria Math" panose="02040503050406030204" pitchFamily="18" charset="0"/>
                            </a:rPr>
                            <m:t>10</m:t>
                          </m:r>
                          <m:r>
                            <a:rPr lang="en-US" i="1">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rPr>
                            <m:t>11</m:t>
                          </m:r>
                          <m:r>
                            <a:rPr lang="en-US" i="1">
                              <a:latin typeface="Cambria Math" panose="02040503050406030204" pitchFamily="18" charset="0"/>
                            </a:rPr>
                            <m:t>.0</m:t>
                          </m:r>
                        </m:den>
                      </m:f>
                      <m:r>
                        <a:rPr lang="en-US" dirty="0">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rPr>
                            <m:t>27.6</m:t>
                          </m:r>
                        </m:den>
                      </m:f>
                    </m:oMath>
                  </m:oMathPara>
                </a14:m>
                <a:endParaRPr lang="en-US" dirty="0" smtClean="0"/>
              </a:p>
              <a:p>
                <a:pPr marL="0" indent="0" algn="ctr">
                  <a:buNone/>
                </a:pPr>
                <a:r>
                  <a:rPr lang="en-US" dirty="0" smtClean="0"/>
                  <a:t>= 0.423</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309" y="1701800"/>
                <a:ext cx="7065335" cy="4470400"/>
              </a:xfrm>
              <a:blipFill rotWithShape="0">
                <a:blip r:embed="rId2"/>
                <a:stretch>
                  <a:fillRect l="-863" t="-1090" b="-109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822000" y="758880"/>
              <a:ext cx="2947320" cy="1795320"/>
            </p14:xfrm>
          </p:contentPart>
        </mc:Choice>
        <mc:Fallback>
          <p:pic>
            <p:nvPicPr>
              <p:cNvPr id="4" name="Ink 3"/>
              <p:cNvPicPr/>
              <p:nvPr/>
            </p:nvPicPr>
            <p:blipFill>
              <a:blip r:embed="rId4"/>
              <a:stretch>
                <a:fillRect/>
              </a:stretch>
            </p:blipFill>
            <p:spPr>
              <a:xfrm>
                <a:off x="6812640" y="749520"/>
                <a:ext cx="2966040" cy="1814040"/>
              </a:xfrm>
              <a:prstGeom prst="rect">
                <a:avLst/>
              </a:prstGeom>
            </p:spPr>
          </p:pic>
        </mc:Fallback>
      </mc:AlternateContent>
    </p:spTree>
    <p:extLst>
      <p:ext uri="{BB962C8B-B14F-4D97-AF65-F5344CB8AC3E}">
        <p14:creationId xmlns:p14="http://schemas.microsoft.com/office/powerpoint/2010/main" val="223548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word occurrence docs[1][3] the likelihood of topic 0 is 0.0243 and that of topic 1 is 0.423</a:t>
            </a:r>
          </a:p>
          <a:p>
            <a:r>
              <a:rPr lang="en-US" dirty="0" smtClean="0"/>
              <a:t>Thus, the word occurrence docs[1][3] having word ID 1 is most likely to retain its current topic i.e., topic 1</a:t>
            </a:r>
          </a:p>
          <a:p>
            <a:r>
              <a:rPr lang="en-US" dirty="0" smtClean="0"/>
              <a:t>But, since it’s a probabilistic approach therefore, we cannot be certain that the appropriate topic for the sampled word at the current state is 1</a:t>
            </a:r>
          </a:p>
          <a:p>
            <a:r>
              <a:rPr lang="en-US" dirty="0" smtClean="0"/>
              <a:t>Instead we will predict a topic, this time by being biased towards topic 1</a:t>
            </a:r>
          </a:p>
          <a:p>
            <a:endParaRPr lang="en-US" dirty="0" smtClean="0"/>
          </a:p>
        </p:txBody>
      </p:sp>
    </p:spTree>
    <p:extLst>
      <p:ext uri="{BB962C8B-B14F-4D97-AF65-F5344CB8AC3E}">
        <p14:creationId xmlns:p14="http://schemas.microsoft.com/office/powerpoint/2010/main" val="65387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order to do so, we will use a scale s, </a:t>
            </a:r>
          </a:p>
          <a:p>
            <a:pPr marL="0" indent="0" algn="ctr">
              <a:buNone/>
            </a:pPr>
            <a:r>
              <a:rPr lang="en-US" dirty="0" smtClean="0"/>
              <a:t>s = 0.0243 +  0.423</a:t>
            </a:r>
          </a:p>
          <a:p>
            <a:pPr marL="0" indent="0" algn="ctr">
              <a:buNone/>
            </a:pPr>
            <a:r>
              <a:rPr lang="en-US" dirty="0" smtClean="0"/>
              <a:t>S = 0.4473</a:t>
            </a:r>
          </a:p>
          <a:p>
            <a:endParaRPr lang="en-US" dirty="0" smtClean="0"/>
          </a:p>
          <a:p>
            <a:endParaRPr lang="en-US" dirty="0" smtClean="0"/>
          </a:p>
          <a:p>
            <a:r>
              <a:rPr lang="en-US" dirty="0" smtClean="0"/>
              <a:t>We will predict a random number between 0 and 0.4473, if it falls between 0 and 0.0243 then we will assign the word occurrence docs[1][3] topic 0 otherwise topic 1.</a:t>
            </a:r>
            <a:endParaRPr lang="en-US" dirty="0"/>
          </a:p>
        </p:txBody>
      </p:sp>
      <p:cxnSp>
        <p:nvCxnSpPr>
          <p:cNvPr id="5" name="Straight Connector 4"/>
          <p:cNvCxnSpPr/>
          <p:nvPr/>
        </p:nvCxnSpPr>
        <p:spPr>
          <a:xfrm>
            <a:off x="4510236" y="3717032"/>
            <a:ext cx="3456384" cy="0"/>
          </a:xfrm>
          <a:prstGeom prst="line">
            <a:avLst/>
          </a:prstGeom>
          <a:ln w="25400">
            <a:solidFill>
              <a:schemeClr val="accent1"/>
            </a:solidFill>
          </a:ln>
          <a:effectLst>
            <a:reflection stA="45000" endPos="0" dist="50800" dir="5400000" sy="-100000" algn="bl" rotWithShape="0"/>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070076" y="3861048"/>
            <a:ext cx="5472608" cy="461665"/>
          </a:xfrm>
          <a:prstGeom prst="rect">
            <a:avLst/>
          </a:prstGeom>
          <a:noFill/>
        </p:spPr>
        <p:txBody>
          <a:bodyPr wrap="square" rtlCol="0">
            <a:spAutoFit/>
          </a:bodyPr>
          <a:lstStyle/>
          <a:p>
            <a:r>
              <a:rPr lang="en-US" dirty="0" smtClean="0"/>
              <a:t>0          0.0243                           0.4473   </a:t>
            </a:r>
            <a:endParaRPr lang="en-US" dirty="0"/>
          </a:p>
        </p:txBody>
      </p:sp>
      <p:cxnSp>
        <p:nvCxnSpPr>
          <p:cNvPr id="10" name="Straight Connector 9"/>
          <p:cNvCxnSpPr/>
          <p:nvPr/>
        </p:nvCxnSpPr>
        <p:spPr>
          <a:xfrm>
            <a:off x="4510236" y="3645024"/>
            <a:ext cx="0"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14092" y="3645024"/>
            <a:ext cx="0" cy="2160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6620" y="3645024"/>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214091" y="3712843"/>
            <a:ext cx="1296144" cy="4189"/>
          </a:xfrm>
          <a:prstGeom prst="line">
            <a:avLst/>
          </a:prstGeom>
          <a:ln w="25400">
            <a:solidFill>
              <a:schemeClr val="accent1"/>
            </a:solidFill>
          </a:ln>
          <a:effectLst>
            <a:reflection stA="45000" endPos="0" dist="50800" dir="5400000" sy="-100000" algn="bl" rotWithShape="0"/>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268080" y="2080440"/>
              <a:ext cx="4554720" cy="1875600"/>
            </p14:xfrm>
          </p:contentPart>
        </mc:Choice>
        <mc:Fallback>
          <p:pic>
            <p:nvPicPr>
              <p:cNvPr id="4" name="Ink 3"/>
              <p:cNvPicPr/>
              <p:nvPr/>
            </p:nvPicPr>
            <p:blipFill>
              <a:blip r:embed="rId3"/>
              <a:stretch>
                <a:fillRect/>
              </a:stretch>
            </p:blipFill>
            <p:spPr>
              <a:xfrm>
                <a:off x="3258720" y="2071080"/>
                <a:ext cx="4573440" cy="1894320"/>
              </a:xfrm>
              <a:prstGeom prst="rect">
                <a:avLst/>
              </a:prstGeom>
            </p:spPr>
          </p:pic>
        </mc:Fallback>
      </mc:AlternateContent>
    </p:spTree>
    <p:extLst>
      <p:ext uri="{BB962C8B-B14F-4D97-AF65-F5344CB8AC3E}">
        <p14:creationId xmlns:p14="http://schemas.microsoft.com/office/powerpoint/2010/main" val="169539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how a new topic is evaluated for a sampled word</a:t>
            </a:r>
          </a:p>
          <a:p>
            <a:r>
              <a:rPr lang="en-US" dirty="0" smtClean="0"/>
              <a:t>Each word is sampled for evaluating a suitable topic for it in a single iteration of the Gibbs Sampler</a:t>
            </a:r>
          </a:p>
          <a:p>
            <a:r>
              <a:rPr lang="en-US" dirty="0" smtClean="0"/>
              <a:t>The process repeats for </a:t>
            </a:r>
            <a:r>
              <a:rPr lang="en-US" dirty="0" err="1" smtClean="0"/>
              <a:t>gsIterations</a:t>
            </a:r>
            <a:r>
              <a:rPr lang="en-US" dirty="0" smtClean="0"/>
              <a:t> number of times</a:t>
            </a:r>
            <a:endParaRPr lang="en-US" dirty="0"/>
          </a:p>
        </p:txBody>
      </p:sp>
    </p:spTree>
    <p:extLst>
      <p:ext uri="{BB962C8B-B14F-4D97-AF65-F5344CB8AC3E}">
        <p14:creationId xmlns:p14="http://schemas.microsoft.com/office/powerpoint/2010/main" val="40689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to the final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a:ea typeface="Cambria Math" panose="02040503050406030204" pitchFamily="18" charset="0"/>
                            </a:rPr>
                          </m:ctrlPr>
                        </m:dPr>
                        <m:e>
                          <m:m>
                            <m:mPr>
                              <m:mcs>
                                <m:mc>
                                  <m:mcPr>
                                    <m:count m:val="2"/>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.08</m:t>
                                </m:r>
                              </m:e>
                              <m:e>
                                <m:r>
                                  <a:rPr lang="en-US" b="0" i="1" smtClean="0">
                                    <a:latin typeface="Cambria Math" panose="02040503050406030204" pitchFamily="18" charset="0"/>
                                    <a:ea typeface="Cambria Math" panose="02040503050406030204" pitchFamily="18" charset="0"/>
                                  </a:rPr>
                                  <m:t>0.92</m:t>
                                </m:r>
                              </m:e>
                            </m:mr>
                            <m:mr>
                              <m:e>
                                <m:m>
                                  <m:mPr>
                                    <m:mcs>
                                      <m:mc>
                                        <m:mcPr>
                                          <m:count m:val="1"/>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.08</m:t>
                                      </m:r>
                                    </m:e>
                                  </m:mr>
                                  <m:mr>
                                    <m:e>
                                      <m:r>
                                        <a:rPr lang="en-US" b="0" i="1" smtClean="0">
                                          <a:latin typeface="Cambria Math" panose="02040503050406030204" pitchFamily="18" charset="0"/>
                                          <a:ea typeface="Cambria Math" panose="02040503050406030204" pitchFamily="18" charset="0"/>
                                        </a:rPr>
                                        <m:t>0.92</m:t>
                                      </m:r>
                                    </m:e>
                                  </m:mr>
                                  <m:mr>
                                    <m:e>
                                      <m:r>
                                        <a:rPr lang="en-US" b="0" i="1" smtClean="0">
                                          <a:latin typeface="Cambria Math" panose="02040503050406030204" pitchFamily="18" charset="0"/>
                                          <a:ea typeface="Cambria Math" panose="02040503050406030204" pitchFamily="18" charset="0"/>
                                        </a:rPr>
                                        <m:t>0.05</m:t>
                                      </m:r>
                                    </m:e>
                                  </m:mr>
                                </m:m>
                              </m:e>
                              <m:e>
                                <m:m>
                                  <m:mPr>
                                    <m:mcs>
                                      <m:mc>
                                        <m:mcPr>
                                          <m:count m:val="1"/>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.92</m:t>
                                      </m:r>
                                    </m:e>
                                  </m:mr>
                                  <m:mr>
                                    <m:e>
                                      <m:r>
                                        <a:rPr lang="en-US" b="0" i="1" smtClean="0">
                                          <a:latin typeface="Cambria Math" panose="02040503050406030204" pitchFamily="18" charset="0"/>
                                          <a:ea typeface="Cambria Math" panose="02040503050406030204" pitchFamily="18" charset="0"/>
                                        </a:rPr>
                                        <m:t>0.08</m:t>
                                      </m:r>
                                    </m:e>
                                  </m:mr>
                                  <m:mr>
                                    <m:e>
                                      <m:r>
                                        <a:rPr lang="en-US" b="0" i="1" smtClean="0">
                                          <a:latin typeface="Cambria Math" panose="02040503050406030204" pitchFamily="18" charset="0"/>
                                          <a:ea typeface="Cambria Math" panose="02040503050406030204" pitchFamily="18" charset="0"/>
                                        </a:rPr>
                                        <m:t>0.95</m:t>
                                      </m:r>
                                    </m:e>
                                  </m:mr>
                                </m:m>
                              </m:e>
                            </m:mr>
                          </m:m>
                        </m:e>
                      </m:d>
                    </m:oMath>
                  </m:oMathPara>
                </a14:m>
                <a:endParaRPr lang="en-US" dirty="0" smtClean="0"/>
              </a:p>
              <a:p>
                <a:r>
                  <a:rPr lang="en-US" dirty="0" smtClean="0"/>
                  <a:t>doc</a:t>
                </a:r>
                <a:r>
                  <a:rPr lang="en-US" baseline="-25000" dirty="0" smtClean="0"/>
                  <a:t>0</a:t>
                </a:r>
                <a:r>
                  <a:rPr lang="en-US" dirty="0" smtClean="0"/>
                  <a:t>, doc</a:t>
                </a:r>
                <a:r>
                  <a:rPr lang="en-US" baseline="-25000" dirty="0"/>
                  <a:t>1</a:t>
                </a:r>
                <a:r>
                  <a:rPr lang="en-US" dirty="0" smtClean="0"/>
                  <a:t> and doc</a:t>
                </a:r>
                <a:r>
                  <a:rPr lang="en-US" baseline="-25000" dirty="0"/>
                  <a:t>3 </a:t>
                </a:r>
                <a:r>
                  <a:rPr lang="en-US" dirty="0" smtClean="0"/>
                  <a:t>have topic 1 as the dominant topic</a:t>
                </a:r>
              </a:p>
              <a:p>
                <a:r>
                  <a:rPr lang="en-US" dirty="0" smtClean="0"/>
                  <a:t>doc</a:t>
                </a:r>
                <a:r>
                  <a:rPr lang="en-US" baseline="-25000" dirty="0"/>
                  <a:t>2</a:t>
                </a:r>
                <a:r>
                  <a:rPr lang="en-US" dirty="0" smtClean="0"/>
                  <a:t> has topic 0 as the dominant topic</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a:ea typeface="Cambria Math" panose="02040503050406030204" pitchFamily="18" charset="0"/>
                            </a:rPr>
                          </m:ctrlPr>
                        </m:dPr>
                        <m:e>
                          <m:m>
                            <m:mPr>
                              <m:mcs>
                                <m:mc>
                                  <m:mcPr>
                                    <m:count m:val="2"/>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.01</m:t>
                                </m:r>
                              </m:e>
                              <m:e>
                                <m:m>
                                  <m:mPr>
                                    <m:mcs>
                                      <m:mc>
                                        <m:mcPr>
                                          <m:count m:val="2"/>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.01</m:t>
                                      </m:r>
                                    </m:e>
                                    <m:e>
                                      <m:r>
                                        <a:rPr lang="en-US" b="0" i="1" smtClean="0">
                                          <a:latin typeface="Cambria Math" panose="02040503050406030204" pitchFamily="18" charset="0"/>
                                          <a:ea typeface="Cambria Math" panose="02040503050406030204" pitchFamily="18" charset="0"/>
                                        </a:rPr>
                                        <m:t>0.98</m:t>
                                      </m:r>
                                    </m:e>
                                  </m:mr>
                                </m:m>
                              </m:e>
                            </m:mr>
                            <m:mr>
                              <m:e>
                                <m:r>
                                  <a:rPr lang="en-US" b="0" i="1" smtClean="0">
                                    <a:latin typeface="Cambria Math" panose="02040503050406030204" pitchFamily="18" charset="0"/>
                                    <a:ea typeface="Cambria Math" panose="02040503050406030204" pitchFamily="18" charset="0"/>
                                  </a:rPr>
                                  <m:t>0.50</m:t>
                                </m:r>
                              </m:e>
                              <m:e>
                                <m:m>
                                  <m:mPr>
                                    <m:mcs>
                                      <m:mc>
                                        <m:mcPr>
                                          <m:count m:val="2"/>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.50</m:t>
                                      </m:r>
                                    </m:e>
                                    <m:e>
                                      <m:r>
                                        <a:rPr lang="en-US" b="0" i="1" smtClean="0">
                                          <a:latin typeface="Cambria Math" panose="02040503050406030204" pitchFamily="18" charset="0"/>
                                          <a:ea typeface="Cambria Math" panose="02040503050406030204" pitchFamily="18" charset="0"/>
                                        </a:rPr>
                                        <m:t>0.0</m:t>
                                      </m:r>
                                    </m:e>
                                  </m:mr>
                                </m:m>
                              </m:e>
                            </m:mr>
                          </m:m>
                        </m:e>
                      </m:d>
                    </m:oMath>
                  </m:oMathPara>
                </a14:m>
                <a:endParaRPr lang="en-US" dirty="0" smtClean="0"/>
              </a:p>
              <a:p>
                <a:r>
                  <a:rPr lang="en-US" dirty="0" smtClean="0"/>
                  <a:t>Topic 0 has w</a:t>
                </a:r>
                <a:r>
                  <a:rPr lang="en-US" baseline="-25000" dirty="0"/>
                  <a:t>2</a:t>
                </a:r>
                <a:r>
                  <a:rPr lang="en-US" dirty="0" smtClean="0"/>
                  <a:t> i.e., chair as the dominant word</a:t>
                </a:r>
              </a:p>
              <a:p>
                <a:r>
                  <a:rPr lang="en-US" dirty="0" smtClean="0"/>
                  <a:t>Topic 1 has w</a:t>
                </a:r>
                <a:r>
                  <a:rPr lang="en-US" baseline="-25000" dirty="0"/>
                  <a:t>0</a:t>
                </a:r>
                <a:r>
                  <a:rPr lang="en-US" dirty="0" smtClean="0"/>
                  <a:t> and w</a:t>
                </a:r>
                <a:r>
                  <a:rPr lang="en-US" baseline="-25000" dirty="0"/>
                  <a:t>1</a:t>
                </a:r>
                <a:r>
                  <a:rPr lang="en-US" dirty="0" smtClean="0"/>
                  <a:t> i.e., bread and milk as the dominant words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6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313240" y="1339560"/>
              <a:ext cx="2759400" cy="3259440"/>
            </p14:xfrm>
          </p:contentPart>
        </mc:Choice>
        <mc:Fallback>
          <p:pic>
            <p:nvPicPr>
              <p:cNvPr id="4" name="Ink 3"/>
              <p:cNvPicPr/>
              <p:nvPr/>
            </p:nvPicPr>
            <p:blipFill>
              <a:blip r:embed="rId4"/>
              <a:stretch>
                <a:fillRect/>
              </a:stretch>
            </p:blipFill>
            <p:spPr>
              <a:xfrm>
                <a:off x="5303880" y="1330200"/>
                <a:ext cx="2778120" cy="3278160"/>
              </a:xfrm>
              <a:prstGeom prst="rect">
                <a:avLst/>
              </a:prstGeom>
            </p:spPr>
          </p:pic>
        </mc:Fallback>
      </mc:AlternateContent>
    </p:spTree>
    <p:extLst>
      <p:ext uri="{BB962C8B-B14F-4D97-AF65-F5344CB8AC3E}">
        <p14:creationId xmlns:p14="http://schemas.microsoft.com/office/powerpoint/2010/main" val="296734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get from this</a:t>
            </a:r>
            <a:endParaRPr lang="en-US" dirty="0"/>
          </a:p>
        </p:txBody>
      </p:sp>
      <p:sp>
        <p:nvSpPr>
          <p:cNvPr id="3" name="Content Placeholder 2"/>
          <p:cNvSpPr>
            <a:spLocks noGrp="1"/>
          </p:cNvSpPr>
          <p:nvPr>
            <p:ph idx="1"/>
          </p:nvPr>
        </p:nvSpPr>
        <p:spPr/>
        <p:txBody>
          <a:bodyPr/>
          <a:lstStyle/>
          <a:p>
            <a:r>
              <a:rPr lang="en-US" dirty="0" smtClean="0"/>
              <a:t>Domain exploration</a:t>
            </a:r>
          </a:p>
          <a:p>
            <a:pPr lvl="1"/>
            <a:r>
              <a:rPr lang="en-US" dirty="0" smtClean="0"/>
              <a:t>The dataset has two concepts discussed i.e., {bread, milk} and {chair}</a:t>
            </a:r>
          </a:p>
          <a:p>
            <a:r>
              <a:rPr lang="en-US" dirty="0" smtClean="0"/>
              <a:t>Dimensionality reduction</a:t>
            </a:r>
          </a:p>
          <a:p>
            <a:pPr lvl="1"/>
            <a:r>
              <a:rPr lang="en-US" dirty="0" smtClean="0"/>
              <a:t>Dimensions reduced from 3 (unique words) to 2 concepts </a:t>
            </a:r>
          </a:p>
          <a:p>
            <a:pPr lvl="1"/>
            <a:r>
              <a:rPr lang="en-US" dirty="0" smtClean="0"/>
              <a:t>High dimensionality is a problem in textual data having sparse representation</a:t>
            </a:r>
          </a:p>
          <a:p>
            <a:r>
              <a:rPr lang="en-US" dirty="0" smtClean="0"/>
              <a:t>Feature extraction</a:t>
            </a:r>
          </a:p>
          <a:p>
            <a:pPr lvl="1"/>
            <a:r>
              <a:rPr lang="en-US" dirty="0" smtClean="0"/>
              <a:t>The two concepts identified can be used as features in a classifier </a:t>
            </a:r>
          </a:p>
          <a:p>
            <a:pPr lvl="1"/>
            <a:r>
              <a:rPr lang="en-US" dirty="0" smtClean="0"/>
              <a:t>Any number of features required can be extracted</a:t>
            </a:r>
          </a:p>
          <a:p>
            <a:endParaRPr lang="en-US" dirty="0"/>
          </a:p>
        </p:txBody>
      </p:sp>
    </p:spTree>
    <p:extLst>
      <p:ext uri="{BB962C8B-B14F-4D97-AF65-F5344CB8AC3E}">
        <p14:creationId xmlns:p14="http://schemas.microsoft.com/office/powerpoint/2010/main" val="69650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a:t>
            </a:r>
            <a:r>
              <a:rPr lang="en-US" dirty="0" err="1" smtClean="0"/>
              <a:t>Dirichlet</a:t>
            </a:r>
            <a:r>
              <a:rPr lang="en-US" dirty="0" smtClean="0"/>
              <a:t> Allocation (LDA)</a:t>
            </a:r>
            <a:endParaRPr lang="en-US" dirty="0"/>
          </a:p>
        </p:txBody>
      </p:sp>
      <p:sp>
        <p:nvSpPr>
          <p:cNvPr id="3" name="Content Placeholder 2"/>
          <p:cNvSpPr>
            <a:spLocks noGrp="1"/>
          </p:cNvSpPr>
          <p:nvPr>
            <p:ph idx="1"/>
          </p:nvPr>
        </p:nvSpPr>
        <p:spPr/>
        <p:txBody>
          <a:bodyPr/>
          <a:lstStyle/>
          <a:p>
            <a:r>
              <a:rPr lang="en-US" dirty="0" smtClean="0"/>
              <a:t>Group words together based on their contextual correlation (occurring together in a document) across many documents</a:t>
            </a:r>
          </a:p>
          <a:p>
            <a:r>
              <a:rPr lang="en-US" dirty="0" smtClean="0"/>
              <a:t>Predict a topic structure that would have generated the documents</a:t>
            </a:r>
          </a:p>
          <a:p>
            <a:r>
              <a:rPr lang="en-US" dirty="0" smtClean="0"/>
              <a:t>Each topic represent a theme (concept) discussed in the dataset and is represented by the most significant words in that topic</a:t>
            </a:r>
          </a:p>
          <a:p>
            <a:r>
              <a:rPr lang="en-US" dirty="0" smtClean="0"/>
              <a:t>It follows a Bag-of-Words (</a:t>
            </a:r>
            <a:r>
              <a:rPr lang="en-US" dirty="0" err="1" smtClean="0"/>
              <a:t>BoW</a:t>
            </a:r>
            <a:r>
              <a:rPr lang="en-US" dirty="0" smtClean="0"/>
              <a:t>) approach, assuming that all words within a document are exchangeable i.e., the order of the word doesn’t matter but only the count does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6640" y="303480"/>
              <a:ext cx="10626840" cy="6349320"/>
            </p14:xfrm>
          </p:contentPart>
        </mc:Choice>
        <mc:Fallback xmlns="">
          <p:pic>
            <p:nvPicPr>
              <p:cNvPr id="4" name="Ink 3"/>
              <p:cNvPicPr/>
              <p:nvPr/>
            </p:nvPicPr>
            <p:blipFill>
              <a:blip r:embed="rId3"/>
              <a:stretch>
                <a:fillRect/>
              </a:stretch>
            </p:blipFill>
            <p:spPr>
              <a:xfrm>
                <a:off x="17280" y="294120"/>
                <a:ext cx="10645560" cy="6368040"/>
              </a:xfrm>
              <a:prstGeom prst="rect">
                <a:avLst/>
              </a:prstGeom>
            </p:spPr>
          </p:pic>
        </mc:Fallback>
      </mc:AlternateContent>
    </p:spTree>
    <p:extLst>
      <p:ext uri="{BB962C8B-B14F-4D97-AF65-F5344CB8AC3E}">
        <p14:creationId xmlns:p14="http://schemas.microsoft.com/office/powerpoint/2010/main" val="99833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14:m>
                  <m:oMath xmlns:m="http://schemas.openxmlformats.org/officeDocument/2006/math">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a:ea typeface="Cambria Math" panose="02040503050406030204" pitchFamily="18" charset="0"/>
                          </a:rPr>
                        </m:ctrlPr>
                      </m:dPr>
                      <m:e>
                        <m:m>
                          <m:mPr>
                            <m:mcs>
                              <m:mc>
                                <m:mcPr>
                                  <m:count m:val="2"/>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.08</m:t>
                              </m:r>
                            </m:e>
                            <m:e>
                              <m:r>
                                <a:rPr lang="en-US" i="1">
                                  <a:latin typeface="Cambria Math" panose="02040503050406030204" pitchFamily="18" charset="0"/>
                                  <a:ea typeface="Cambria Math" panose="02040503050406030204" pitchFamily="18" charset="0"/>
                                </a:rPr>
                                <m:t>0.92</m:t>
                              </m:r>
                            </m:e>
                          </m:mr>
                          <m:mr>
                            <m:e>
                              <m:m>
                                <m:mPr>
                                  <m:mcs>
                                    <m:mc>
                                      <m:mcPr>
                                        <m:count m:val="1"/>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.08</m:t>
                                    </m:r>
                                  </m:e>
                                </m:mr>
                                <m:mr>
                                  <m:e>
                                    <m:r>
                                      <a:rPr lang="en-US" i="1">
                                        <a:latin typeface="Cambria Math" panose="02040503050406030204" pitchFamily="18" charset="0"/>
                                        <a:ea typeface="Cambria Math" panose="02040503050406030204" pitchFamily="18" charset="0"/>
                                      </a:rPr>
                                      <m:t>0.92</m:t>
                                    </m:r>
                                  </m:e>
                                </m:mr>
                                <m:mr>
                                  <m:e>
                                    <m:r>
                                      <a:rPr lang="en-US" i="1">
                                        <a:latin typeface="Cambria Math" panose="02040503050406030204" pitchFamily="18" charset="0"/>
                                        <a:ea typeface="Cambria Math" panose="02040503050406030204" pitchFamily="18" charset="0"/>
                                      </a:rPr>
                                      <m:t>0.05</m:t>
                                    </m:r>
                                  </m:e>
                                </m:mr>
                              </m:m>
                            </m:e>
                            <m:e>
                              <m:m>
                                <m:mPr>
                                  <m:mcs>
                                    <m:mc>
                                      <m:mcPr>
                                        <m:count m:val="1"/>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.92</m:t>
                                    </m:r>
                                  </m:e>
                                </m:mr>
                                <m:mr>
                                  <m:e>
                                    <m:r>
                                      <a:rPr lang="en-US" i="1">
                                        <a:latin typeface="Cambria Math" panose="02040503050406030204" pitchFamily="18" charset="0"/>
                                        <a:ea typeface="Cambria Math" panose="02040503050406030204" pitchFamily="18" charset="0"/>
                                      </a:rPr>
                                      <m:t>0.08</m:t>
                                    </m:r>
                                  </m:e>
                                </m:mr>
                                <m:mr>
                                  <m:e>
                                    <m:r>
                                      <a:rPr lang="en-US" i="1">
                                        <a:latin typeface="Cambria Math" panose="02040503050406030204" pitchFamily="18" charset="0"/>
                                        <a:ea typeface="Cambria Math" panose="02040503050406030204" pitchFamily="18" charset="0"/>
                                      </a:rPr>
                                      <m:t>0.95</m:t>
                                    </m:r>
                                  </m:e>
                                </m:mr>
                              </m:m>
                            </m:e>
                          </m:mr>
                        </m:m>
                      </m:e>
                    </m:d>
                  </m:oMath>
                </a14:m>
                <a:r>
                  <a:rPr lang="en-US" dirty="0" smtClean="0"/>
                  <a:t>, </a:t>
                </a:r>
                <a14:m>
                  <m:oMath xmlns:m="http://schemas.openxmlformats.org/officeDocument/2006/math">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a:ea typeface="Cambria Math" panose="02040503050406030204" pitchFamily="18" charset="0"/>
                          </a:rPr>
                        </m:ctrlPr>
                      </m:dPr>
                      <m:e>
                        <m:m>
                          <m:mPr>
                            <m:mcs>
                              <m:mc>
                                <m:mcPr>
                                  <m:count m:val="2"/>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.01</m:t>
                              </m:r>
                            </m:e>
                            <m:e>
                              <m:m>
                                <m:mPr>
                                  <m:mcs>
                                    <m:mc>
                                      <m:mcPr>
                                        <m:count m:val="2"/>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.01</m:t>
                                    </m:r>
                                  </m:e>
                                  <m:e>
                                    <m:r>
                                      <a:rPr lang="en-US" i="1">
                                        <a:latin typeface="Cambria Math" panose="02040503050406030204" pitchFamily="18" charset="0"/>
                                        <a:ea typeface="Cambria Math" panose="02040503050406030204" pitchFamily="18" charset="0"/>
                                      </a:rPr>
                                      <m:t>0.98</m:t>
                                    </m:r>
                                  </m:e>
                                </m:mr>
                              </m:m>
                            </m:e>
                          </m:mr>
                          <m:mr>
                            <m:e>
                              <m:r>
                                <a:rPr lang="en-US" i="1">
                                  <a:latin typeface="Cambria Math" panose="02040503050406030204" pitchFamily="18" charset="0"/>
                                  <a:ea typeface="Cambria Math" panose="02040503050406030204" pitchFamily="18" charset="0"/>
                                </a:rPr>
                                <m:t>0.50</m:t>
                              </m:r>
                            </m:e>
                            <m:e>
                              <m:m>
                                <m:mPr>
                                  <m:mcs>
                                    <m:mc>
                                      <m:mcPr>
                                        <m:count m:val="2"/>
                                        <m:mcJc m:val="center"/>
                                      </m:mcPr>
                                    </m:mc>
                                  </m:mcs>
                                  <m:ctrlPr>
                                    <a:rPr lang="en-US" i="1">
                                      <a:latin typeface="Cambria Math"/>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.50</m:t>
                                    </m:r>
                                  </m:e>
                                  <m:e>
                                    <m:r>
                                      <a:rPr lang="en-US" i="1">
                                        <a:latin typeface="Cambria Math" panose="02040503050406030204" pitchFamily="18" charset="0"/>
                                        <a:ea typeface="Cambria Math" panose="02040503050406030204" pitchFamily="18" charset="0"/>
                                      </a:rPr>
                                      <m:t>0.0</m:t>
                                    </m:r>
                                  </m:e>
                                </m:mr>
                              </m:m>
                            </m:e>
                          </m:mr>
                        </m:m>
                      </m:e>
                    </m:d>
                  </m:oMath>
                </a14:m>
                <a:endParaRPr lang="en-US" dirty="0" smtClean="0"/>
              </a:p>
              <a:p>
                <a:r>
                  <a:rPr lang="en-US" dirty="0" smtClean="0"/>
                  <a:t>Recommending readings</a:t>
                </a:r>
              </a:p>
              <a:p>
                <a:pPr lvl="1"/>
                <a:r>
                  <a:rPr lang="en-US" dirty="0" smtClean="0"/>
                  <a:t>Those interested in topic 0 should read doc</a:t>
                </a:r>
                <a:r>
                  <a:rPr lang="en-US" baseline="-25000" dirty="0" smtClean="0"/>
                  <a:t>2</a:t>
                </a:r>
                <a:r>
                  <a:rPr lang="en-US" dirty="0" smtClean="0"/>
                  <a:t>,others interested topic 1 should read doc</a:t>
                </a:r>
                <a:r>
                  <a:rPr lang="en-US" baseline="-25000" dirty="0"/>
                  <a:t>0</a:t>
                </a:r>
                <a:r>
                  <a:rPr lang="en-US" dirty="0" smtClean="0"/>
                  <a:t>, doc</a:t>
                </a:r>
                <a:r>
                  <a:rPr lang="en-US" baseline="-25000" dirty="0"/>
                  <a:t>1</a:t>
                </a:r>
                <a:r>
                  <a:rPr lang="en-US" dirty="0" smtClean="0"/>
                  <a:t> or doc</a:t>
                </a:r>
                <a:r>
                  <a:rPr lang="en-US" baseline="-25000" dirty="0" smtClean="0"/>
                  <a:t>3</a:t>
                </a:r>
                <a:r>
                  <a:rPr lang="en-US" dirty="0" smtClean="0"/>
                  <a:t> in the given order</a:t>
                </a:r>
                <a:endParaRPr lang="en-US" baseline="-25000" dirty="0"/>
              </a:p>
              <a:p>
                <a:r>
                  <a:rPr lang="en-US" dirty="0" smtClean="0"/>
                  <a:t>Suggesting search terms</a:t>
                </a:r>
              </a:p>
              <a:p>
                <a:pPr lvl="1"/>
                <a:r>
                  <a:rPr lang="en-US" dirty="0" smtClean="0"/>
                  <a:t>When </a:t>
                </a:r>
                <a:r>
                  <a:rPr lang="en-US" i="1" dirty="0" smtClean="0"/>
                  <a:t>bread</a:t>
                </a:r>
                <a:r>
                  <a:rPr lang="en-US" dirty="0" smtClean="0"/>
                  <a:t> is searched, consider documents having </a:t>
                </a:r>
                <a:r>
                  <a:rPr lang="en-US" i="1" dirty="0" smtClean="0"/>
                  <a:t>milk</a:t>
                </a:r>
                <a:r>
                  <a:rPr lang="en-US" dirty="0" smtClean="0"/>
                  <a:t> as well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a:stretch>
              </a:blipFill>
            </p:spPr>
            <p:txBody>
              <a:bodyPr/>
              <a:lstStyle/>
              <a:p>
                <a:r>
                  <a:rPr lang="en-US">
                    <a:noFill/>
                  </a:rPr>
                  <a:t> </a:t>
                </a:r>
              </a:p>
            </p:txBody>
          </p:sp>
        </mc:Fallback>
      </mc:AlternateContent>
    </p:spTree>
    <p:extLst>
      <p:ext uri="{BB962C8B-B14F-4D97-AF65-F5344CB8AC3E}">
        <p14:creationId xmlns:p14="http://schemas.microsoft.com/office/powerpoint/2010/main" val="365704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17309" y="1701800"/>
            <a:ext cx="10157354" cy="4895552"/>
          </a:xfrm>
        </p:spPr>
        <p:txBody>
          <a:bodyPr>
            <a:normAutofit/>
          </a:bodyPr>
          <a:lstStyle/>
          <a:p>
            <a:r>
              <a:rPr lang="en-US" dirty="0" smtClean="0"/>
              <a:t>As generative model, to write new documents</a:t>
            </a:r>
          </a:p>
          <a:p>
            <a:pPr lvl="1"/>
            <a:r>
              <a:rPr lang="en-US" dirty="0" smtClean="0"/>
              <a:t>Sample a topic t from the given topics [0, 1] having equal chance for a topic to be picked</a:t>
            </a:r>
          </a:p>
          <a:p>
            <a:pPr lvl="1"/>
            <a:r>
              <a:rPr lang="en-US" dirty="0" smtClean="0"/>
              <a:t>Sample a word w from the given words [0, 1, 2] having biased towards the probability of words in the chosen topic t e.g., in topic 0 word w2 i.e., chair will have high probability of being picked</a:t>
            </a:r>
          </a:p>
          <a:p>
            <a:pPr lvl="1"/>
            <a:r>
              <a:rPr lang="en-US" dirty="0" smtClean="0"/>
              <a:t>The process can be repeated to write a document having as many words as desired</a:t>
            </a:r>
          </a:p>
          <a:p>
            <a:pPr lvl="1"/>
            <a:r>
              <a:rPr lang="en-US" dirty="0" smtClean="0"/>
              <a:t>Any number of documents can be written following the same approach</a:t>
            </a:r>
          </a:p>
          <a:p>
            <a:pPr lvl="1"/>
            <a:r>
              <a:rPr lang="en-US" dirty="0" smtClean="0"/>
              <a:t>Such document(s) would be a summary of the whole dataset</a:t>
            </a:r>
          </a:p>
        </p:txBody>
      </p:sp>
    </p:spTree>
    <p:extLst>
      <p:ext uri="{BB962C8B-B14F-4D97-AF65-F5344CB8AC3E}">
        <p14:creationId xmlns:p14="http://schemas.microsoft.com/office/powerpoint/2010/main" val="234660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Generative Model</a:t>
            </a:r>
            <a:endParaRPr lang="en-US" dirty="0"/>
          </a:p>
        </p:txBody>
      </p:sp>
      <p:sp>
        <p:nvSpPr>
          <p:cNvPr id="3" name="Content Placeholder 2"/>
          <p:cNvSpPr>
            <a:spLocks noGrp="1"/>
          </p:cNvSpPr>
          <p:nvPr>
            <p:ph idx="1"/>
          </p:nvPr>
        </p:nvSpPr>
        <p:spPr/>
        <p:txBody>
          <a:bodyPr>
            <a:normAutofit lnSpcReduction="10000"/>
          </a:bodyPr>
          <a:lstStyle/>
          <a:p>
            <a:r>
              <a:rPr lang="en-US" dirty="0"/>
              <a:t>Generating specific documents</a:t>
            </a:r>
          </a:p>
          <a:p>
            <a:pPr lvl="1"/>
            <a:r>
              <a:rPr lang="en-US" dirty="0"/>
              <a:t>A new document may be restricted to focus on only one or few topics</a:t>
            </a:r>
          </a:p>
          <a:p>
            <a:pPr lvl="1"/>
            <a:r>
              <a:rPr lang="en-US" dirty="0"/>
              <a:t>The proportion of a topic may also be controlled in a new document e.g., writing a new document that would have 30% of topic 0 and 70% of t</a:t>
            </a:r>
          </a:p>
          <a:p>
            <a:r>
              <a:rPr lang="en-US" dirty="0" smtClean="0"/>
              <a:t>Algorithm:</a:t>
            </a:r>
          </a:p>
          <a:p>
            <a:pPr lvl="1"/>
            <a:r>
              <a:rPr lang="en-US" dirty="0" smtClean="0"/>
              <a:t>With a topic structure learnt from a collection of documents</a:t>
            </a:r>
          </a:p>
          <a:p>
            <a:pPr lvl="1"/>
            <a:r>
              <a:rPr lang="en-US" dirty="0" smtClean="0"/>
              <a:t>Pick a topic at random (can be biased towards one or few topics)</a:t>
            </a:r>
          </a:p>
          <a:p>
            <a:pPr lvl="1"/>
            <a:r>
              <a:rPr lang="en-US" dirty="0" smtClean="0"/>
              <a:t>Pick a word at random from that topic but biased towards words with higher probabilities in that topic</a:t>
            </a:r>
          </a:p>
          <a:p>
            <a:pPr lvl="1"/>
            <a:r>
              <a:rPr lang="en-US" dirty="0" smtClean="0"/>
              <a:t>Write that word in the new document</a:t>
            </a:r>
          </a:p>
          <a:p>
            <a:pPr lvl="1"/>
            <a:r>
              <a:rPr lang="en-US" dirty="0" smtClean="0"/>
              <a:t>Repeat for as many words as you like in the new document </a:t>
            </a:r>
            <a:endParaRPr lang="en-US" dirty="0"/>
          </a:p>
        </p:txBody>
      </p:sp>
    </p:spTree>
    <p:extLst>
      <p:ext uri="{BB962C8B-B14F-4D97-AF65-F5344CB8AC3E}">
        <p14:creationId xmlns:p14="http://schemas.microsoft.com/office/powerpoint/2010/main" val="196103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Such a document is stuffing of the prominent words from the topics desired</a:t>
            </a:r>
          </a:p>
          <a:p>
            <a:r>
              <a:rPr lang="en-US" dirty="0" smtClean="0"/>
              <a:t>However, it will require the human writer to convert them into proper sentences</a:t>
            </a:r>
          </a:p>
          <a:p>
            <a:r>
              <a:rPr lang="en-US" dirty="0" smtClean="0"/>
              <a:t>It can serve as good tool to offer food for thought to write new articles and blogs when the words stuffed are from top trending stories</a:t>
            </a:r>
            <a:endParaRPr lang="en-US" dirty="0"/>
          </a:p>
        </p:txBody>
      </p:sp>
    </p:spTree>
    <p:extLst>
      <p:ext uri="{BB962C8B-B14F-4D97-AF65-F5344CB8AC3E}">
        <p14:creationId xmlns:p14="http://schemas.microsoft.com/office/powerpoint/2010/main" val="157271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pPr marL="0" indent="0">
              <a:buNone/>
            </a:pPr>
            <a:r>
              <a:rPr lang="en-US" dirty="0" err="1"/>
              <a:t>Burnin</a:t>
            </a:r>
            <a:r>
              <a:rPr lang="en-US" dirty="0"/>
              <a:t> = 200</a:t>
            </a:r>
            <a:endParaRPr lang="en-US" dirty="0" smtClean="0"/>
          </a:p>
          <a:p>
            <a:pPr marL="0" indent="0">
              <a:buNone/>
            </a:pPr>
            <a:r>
              <a:rPr lang="en-US" dirty="0" err="1" smtClean="0"/>
              <a:t>SampleLag</a:t>
            </a:r>
            <a:r>
              <a:rPr lang="en-US" dirty="0" smtClean="0"/>
              <a:t> = 20</a:t>
            </a:r>
          </a:p>
          <a:p>
            <a:pPr marL="0" indent="0">
              <a:buNone/>
            </a:pPr>
            <a:endParaRPr lang="en-US" dirty="0" smtClean="0"/>
          </a:p>
          <a:p>
            <a:r>
              <a:rPr lang="en-US" dirty="0" smtClean="0"/>
              <a:t>The </a:t>
            </a:r>
            <a:r>
              <a:rPr lang="en-US" dirty="0" err="1" smtClean="0"/>
              <a:t>Burnin</a:t>
            </a:r>
            <a:r>
              <a:rPr lang="en-US" dirty="0" smtClean="0"/>
              <a:t> is set to 200 to update the model state after first 200 iterations as there is too much randomness in earlier iterations</a:t>
            </a:r>
          </a:p>
          <a:p>
            <a:r>
              <a:rPr lang="en-US" dirty="0" smtClean="0"/>
              <a:t>To enhance performance we may update the model state every 20 iterations as the update in a single iteration is very little</a:t>
            </a:r>
          </a:p>
          <a:p>
            <a:pPr marL="0" indent="0">
              <a:buNone/>
            </a:pPr>
            <a:r>
              <a:rPr lang="en-US" dirty="0" smtClean="0"/>
              <a:t> </a:t>
            </a:r>
            <a:endParaRPr lang="en-US" dirty="0"/>
          </a:p>
        </p:txBody>
      </p:sp>
    </p:spTree>
    <p:extLst>
      <p:ext uri="{BB962C8B-B14F-4D97-AF65-F5344CB8AC3E}">
        <p14:creationId xmlns:p14="http://schemas.microsoft.com/office/powerpoint/2010/main" val="20786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Tweaking Alpha and Beta</a:t>
            </a:r>
            <a:br>
              <a:rPr lang="en-US" dirty="0" smtClean="0"/>
            </a:br>
            <a:r>
              <a:rPr lang="en-US" dirty="0" smtClean="0"/>
              <a:t>(for some prior knowledge)</a:t>
            </a:r>
            <a:endParaRPr lang="en-US" dirty="0"/>
          </a:p>
        </p:txBody>
      </p:sp>
      <p:sp>
        <p:nvSpPr>
          <p:cNvPr id="3" name="Content Placeholder 2"/>
          <p:cNvSpPr>
            <a:spLocks noGrp="1"/>
          </p:cNvSpPr>
          <p:nvPr>
            <p:ph idx="1"/>
          </p:nvPr>
        </p:nvSpPr>
        <p:spPr/>
        <p:txBody>
          <a:bodyPr>
            <a:normAutofit fontScale="92500"/>
          </a:bodyPr>
          <a:lstStyle/>
          <a:p>
            <a:r>
              <a:rPr lang="en-US" dirty="0" smtClean="0"/>
              <a:t>Earlier we used the same value of Alpha as 1.0 across all documents i.e., assuming the distribution to be symmetric (equally proportionate)</a:t>
            </a:r>
          </a:p>
          <a:p>
            <a:r>
              <a:rPr lang="en-US" dirty="0" smtClean="0"/>
              <a:t>A particular value can be used for each document, as Alpha </a:t>
            </a:r>
            <a:r>
              <a:rPr lang="en-US" dirty="0"/>
              <a:t>= </a:t>
            </a:r>
            <a:r>
              <a:rPr lang="en-US" dirty="0" smtClean="0"/>
              <a:t>[1.3, 0.7, 1.0, 1.1] i.e., assuming the distribution to be asymmetric</a:t>
            </a:r>
          </a:p>
          <a:p>
            <a:r>
              <a:rPr lang="en-US" dirty="0"/>
              <a:t>A higher Alpha value </a:t>
            </a:r>
            <a:r>
              <a:rPr lang="en-US" dirty="0" smtClean="0"/>
              <a:t>for a document i.e., above </a:t>
            </a:r>
            <a:r>
              <a:rPr lang="en-US" dirty="0"/>
              <a:t>1 suggests that the document is made up of a mixture of more topics or all </a:t>
            </a:r>
            <a:r>
              <a:rPr lang="en-US" dirty="0" smtClean="0"/>
              <a:t>topics</a:t>
            </a:r>
          </a:p>
          <a:p>
            <a:pPr lvl="1"/>
            <a:r>
              <a:rPr lang="en-US" dirty="0" smtClean="0"/>
              <a:t>Such document has more spread of different topics</a:t>
            </a:r>
          </a:p>
          <a:p>
            <a:pPr lvl="1"/>
            <a:r>
              <a:rPr lang="en-US" dirty="0" smtClean="0"/>
              <a:t>This is when we know that more variety of topics are discussed in a document irrespective of what they are</a:t>
            </a:r>
          </a:p>
          <a:p>
            <a:pPr marL="0" indent="0">
              <a:buNone/>
            </a:pPr>
            <a:r>
              <a:rPr lang="en-US" dirty="0" smtClean="0"/>
              <a:t> </a:t>
            </a:r>
          </a:p>
        </p:txBody>
      </p:sp>
    </p:spTree>
    <p:extLst>
      <p:ext uri="{BB962C8B-B14F-4D97-AF65-F5344CB8AC3E}">
        <p14:creationId xmlns:p14="http://schemas.microsoft.com/office/powerpoint/2010/main" val="352832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a:t>lower Alpha </a:t>
            </a:r>
            <a:r>
              <a:rPr lang="en-US" dirty="0" smtClean="0"/>
              <a:t>value for a document i.e., below </a:t>
            </a:r>
            <a:r>
              <a:rPr lang="en-US" dirty="0"/>
              <a:t>1 suggests that the document is made up of fewer topics or just one </a:t>
            </a:r>
            <a:r>
              <a:rPr lang="en-US" dirty="0" smtClean="0"/>
              <a:t>topic</a:t>
            </a:r>
          </a:p>
          <a:p>
            <a:pPr lvl="1"/>
            <a:r>
              <a:rPr lang="en-US" dirty="0" smtClean="0"/>
              <a:t>One or few topics dominate such documents in high proportion</a:t>
            </a:r>
          </a:p>
          <a:p>
            <a:pPr lvl="1"/>
            <a:r>
              <a:rPr lang="en-US" dirty="0" smtClean="0"/>
              <a:t>This is when we know before hand that the given document is about a specific topic of few topics while not know what they are</a:t>
            </a:r>
            <a:endParaRPr lang="en-US" dirty="0"/>
          </a:p>
          <a:p>
            <a:endParaRPr lang="en-US" dirty="0" smtClean="0"/>
          </a:p>
          <a:p>
            <a:pPr marL="0" indent="0">
              <a:buNone/>
            </a:pPr>
            <a:r>
              <a:rPr lang="en-US" i="1" dirty="0" smtClean="0"/>
              <a:t>In </a:t>
            </a:r>
            <a:r>
              <a:rPr lang="en-US" i="1" dirty="0"/>
              <a:t>practice a high Alpha value will lead to documents being more similar in terms of what topics they contain</a:t>
            </a:r>
          </a:p>
          <a:p>
            <a:endParaRPr lang="en-US" dirty="0"/>
          </a:p>
        </p:txBody>
      </p:sp>
    </p:spTree>
    <p:extLst>
      <p:ext uri="{BB962C8B-B14F-4D97-AF65-F5344CB8AC3E}">
        <p14:creationId xmlns:p14="http://schemas.microsoft.com/office/powerpoint/2010/main" val="17218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3646140" y="3834950"/>
            <a:ext cx="4113185" cy="2892883"/>
          </a:xfrm>
          <a:prstGeom prst="rect">
            <a:avLst/>
          </a:prstGeom>
        </p:spPr>
      </p:pic>
      <p:pic>
        <p:nvPicPr>
          <p:cNvPr id="4" name="Picture 3"/>
          <p:cNvPicPr>
            <a:picLocks noChangeAspect="1"/>
          </p:cNvPicPr>
          <p:nvPr/>
        </p:nvPicPr>
        <p:blipFill>
          <a:blip r:embed="rId3"/>
          <a:stretch>
            <a:fillRect/>
          </a:stretch>
        </p:blipFill>
        <p:spPr>
          <a:xfrm>
            <a:off x="77599" y="804246"/>
            <a:ext cx="4050036" cy="2892883"/>
          </a:xfrm>
          <a:prstGeom prst="rect">
            <a:avLst/>
          </a:prstGeom>
        </p:spPr>
      </p:pic>
      <p:pic>
        <p:nvPicPr>
          <p:cNvPr id="5" name="Picture 4"/>
          <p:cNvPicPr>
            <a:picLocks noChangeAspect="1"/>
          </p:cNvPicPr>
          <p:nvPr/>
        </p:nvPicPr>
        <p:blipFill>
          <a:blip r:embed="rId4"/>
          <a:stretch>
            <a:fillRect/>
          </a:stretch>
        </p:blipFill>
        <p:spPr>
          <a:xfrm>
            <a:off x="3882886" y="804246"/>
            <a:ext cx="4053400" cy="2892883"/>
          </a:xfrm>
          <a:prstGeom prst="rect">
            <a:avLst/>
          </a:prstGeom>
        </p:spPr>
      </p:pic>
      <p:pic>
        <p:nvPicPr>
          <p:cNvPr id="6" name="Picture 5"/>
          <p:cNvPicPr>
            <a:picLocks noChangeAspect="1"/>
          </p:cNvPicPr>
          <p:nvPr/>
        </p:nvPicPr>
        <p:blipFill>
          <a:blip r:embed="rId5"/>
          <a:stretch>
            <a:fillRect/>
          </a:stretch>
        </p:blipFill>
        <p:spPr>
          <a:xfrm>
            <a:off x="7652513" y="804245"/>
            <a:ext cx="4089060" cy="2892883"/>
          </a:xfrm>
          <a:prstGeom prst="rect">
            <a:avLst/>
          </a:prstGeom>
        </p:spPr>
      </p:pic>
      <p:pic>
        <p:nvPicPr>
          <p:cNvPr id="8" name="Picture 7"/>
          <p:cNvPicPr>
            <a:picLocks noChangeAspect="1"/>
          </p:cNvPicPr>
          <p:nvPr/>
        </p:nvPicPr>
        <p:blipFill>
          <a:blip r:embed="rId3"/>
          <a:stretch>
            <a:fillRect/>
          </a:stretch>
        </p:blipFill>
        <p:spPr>
          <a:xfrm>
            <a:off x="77599" y="3834950"/>
            <a:ext cx="4050036" cy="2892883"/>
          </a:xfrm>
          <a:prstGeom prst="rect">
            <a:avLst/>
          </a:prstGeom>
        </p:spPr>
      </p:pic>
      <p:pic>
        <p:nvPicPr>
          <p:cNvPr id="9" name="Picture 8"/>
          <p:cNvPicPr>
            <a:picLocks noChangeAspect="1"/>
          </p:cNvPicPr>
          <p:nvPr/>
        </p:nvPicPr>
        <p:blipFill>
          <a:blip r:embed="rId6"/>
          <a:stretch>
            <a:fillRect/>
          </a:stretch>
        </p:blipFill>
        <p:spPr>
          <a:xfrm>
            <a:off x="7652513" y="3834949"/>
            <a:ext cx="4130254" cy="2892884"/>
          </a:xfrm>
          <a:prstGeom prst="rect">
            <a:avLst/>
          </a:prstGeom>
        </p:spPr>
      </p:pic>
    </p:spTree>
    <p:extLst>
      <p:ext uri="{BB962C8B-B14F-4D97-AF65-F5344CB8AC3E}">
        <p14:creationId xmlns:p14="http://schemas.microsoft.com/office/powerpoint/2010/main" val="312614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A uniform Beta value means we are treating all words in all topics equally</a:t>
            </a:r>
          </a:p>
          <a:p>
            <a:r>
              <a:rPr lang="en-US" dirty="0" smtClean="0"/>
              <a:t>Similarly having some prior knowledge about certain topics, we can use different Beta values for each topic as Beta </a:t>
            </a:r>
            <a:r>
              <a:rPr lang="en-US" dirty="0"/>
              <a:t>= </a:t>
            </a:r>
            <a:r>
              <a:rPr lang="en-US" dirty="0" smtClean="0"/>
              <a:t>[0.3, 1.7]</a:t>
            </a:r>
            <a:endParaRPr lang="en-US" dirty="0"/>
          </a:p>
          <a:p>
            <a:r>
              <a:rPr lang="en-US" dirty="0" smtClean="0"/>
              <a:t>A higher Beta value for a topic i.e., above 1 suggests that the topic is a mixture of more or all words</a:t>
            </a:r>
          </a:p>
          <a:p>
            <a:pPr lvl="1"/>
            <a:r>
              <a:rPr lang="en-US" dirty="0" smtClean="0"/>
              <a:t>Such a topic has its their probability spread across many words</a:t>
            </a:r>
          </a:p>
          <a:p>
            <a:pPr lvl="1"/>
            <a:r>
              <a:rPr lang="en-US" dirty="0" smtClean="0"/>
              <a:t>This is when we want more words to represent a topic</a:t>
            </a:r>
          </a:p>
          <a:p>
            <a:endParaRPr lang="en-US" dirty="0"/>
          </a:p>
        </p:txBody>
      </p:sp>
    </p:spTree>
    <p:extLst>
      <p:ext uri="{BB962C8B-B14F-4D97-AF65-F5344CB8AC3E}">
        <p14:creationId xmlns:p14="http://schemas.microsoft.com/office/powerpoint/2010/main" val="420557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lower Beta value for a topic i.e., below 1 suggests that the topic is a mixture of fewer words</a:t>
            </a:r>
          </a:p>
          <a:p>
            <a:pPr lvl="1"/>
            <a:r>
              <a:rPr lang="en-US" dirty="0"/>
              <a:t>Such topics have fewer dominant words with higher probabilities </a:t>
            </a:r>
          </a:p>
          <a:p>
            <a:pPr lvl="1"/>
            <a:r>
              <a:rPr lang="en-US" dirty="0"/>
              <a:t>This is when we want only few words to represent a topic</a:t>
            </a:r>
          </a:p>
          <a:p>
            <a:r>
              <a:rPr lang="en-US" dirty="0" smtClean="0"/>
              <a:t>Usually top few words in a topic having highest probabilities are used to represent a topic</a:t>
            </a:r>
          </a:p>
          <a:p>
            <a:endParaRPr lang="en-US" dirty="0" smtClean="0"/>
          </a:p>
          <a:p>
            <a:pPr marL="0" indent="0">
              <a:buNone/>
            </a:pPr>
            <a:r>
              <a:rPr lang="en-US" i="1" dirty="0" smtClean="0"/>
              <a:t>In </a:t>
            </a:r>
            <a:r>
              <a:rPr lang="en-US" i="1" dirty="0"/>
              <a:t>practice a high Beta value will lead to topics being more similar in terms of what words they contain</a:t>
            </a:r>
          </a:p>
          <a:p>
            <a:endParaRPr lang="en-US" dirty="0"/>
          </a:p>
        </p:txBody>
      </p:sp>
    </p:spTree>
    <p:extLst>
      <p:ext uri="{BB962C8B-B14F-4D97-AF65-F5344CB8AC3E}">
        <p14:creationId xmlns:p14="http://schemas.microsoft.com/office/powerpoint/2010/main" val="5025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76200"/>
            <a:ext cx="10436835" cy="1397000"/>
          </a:xfrm>
        </p:spPr>
        <p:txBody>
          <a:bodyPr>
            <a:normAutofit/>
          </a:bodyPr>
          <a:lstStyle/>
          <a:p>
            <a:r>
              <a:rPr lang="en-US" dirty="0" smtClean="0"/>
              <a:t>Topics as knowledge about the world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12" y="1762967"/>
            <a:ext cx="8229600" cy="420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099360" y="1303560"/>
              <a:ext cx="2446920" cy="3956400"/>
            </p14:xfrm>
          </p:contentPart>
        </mc:Choice>
        <mc:Fallback xmlns="">
          <p:pic>
            <p:nvPicPr>
              <p:cNvPr id="3" name="Ink 2"/>
              <p:cNvPicPr/>
              <p:nvPr/>
            </p:nvPicPr>
            <p:blipFill>
              <a:blip r:embed="rId4"/>
              <a:stretch>
                <a:fillRect/>
              </a:stretch>
            </p:blipFill>
            <p:spPr>
              <a:xfrm>
                <a:off x="9090000" y="1294200"/>
                <a:ext cx="2465640" cy="3975120"/>
              </a:xfrm>
              <a:prstGeom prst="rect">
                <a:avLst/>
              </a:prstGeom>
            </p:spPr>
          </p:pic>
        </mc:Fallback>
      </mc:AlternateContent>
    </p:spTree>
    <p:extLst>
      <p:ext uri="{BB962C8B-B14F-4D97-AF65-F5344CB8AC3E}">
        <p14:creationId xmlns:p14="http://schemas.microsoft.com/office/powerpoint/2010/main" val="317301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techniques</a:t>
            </a:r>
            <a:endParaRPr lang="en-US" dirty="0"/>
          </a:p>
        </p:txBody>
      </p:sp>
      <p:sp>
        <p:nvSpPr>
          <p:cNvPr id="3" name="Content Placeholder 2"/>
          <p:cNvSpPr>
            <a:spLocks noGrp="1"/>
          </p:cNvSpPr>
          <p:nvPr>
            <p:ph idx="1"/>
          </p:nvPr>
        </p:nvSpPr>
        <p:spPr/>
        <p:txBody>
          <a:bodyPr/>
          <a:lstStyle/>
          <a:p>
            <a:r>
              <a:rPr lang="en-US" dirty="0" smtClean="0"/>
              <a:t>Human (Expert based)</a:t>
            </a:r>
          </a:p>
          <a:p>
            <a:r>
              <a:rPr lang="en-US" dirty="0" smtClean="0"/>
              <a:t>Extrinsic</a:t>
            </a:r>
          </a:p>
          <a:p>
            <a:r>
              <a:rPr lang="en-US" dirty="0" smtClean="0"/>
              <a:t>Intrinsic</a:t>
            </a:r>
            <a:endParaRPr lang="en-US" dirty="0"/>
          </a:p>
        </p:txBody>
      </p:sp>
    </p:spTree>
    <p:extLst>
      <p:ext uri="{BB962C8B-B14F-4D97-AF65-F5344CB8AC3E}">
        <p14:creationId xmlns:p14="http://schemas.microsoft.com/office/powerpoint/2010/main" val="37619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(Expert based)</a:t>
            </a:r>
          </a:p>
        </p:txBody>
      </p:sp>
      <p:sp>
        <p:nvSpPr>
          <p:cNvPr id="3" name="Content Placeholder 2"/>
          <p:cNvSpPr>
            <a:spLocks noGrp="1"/>
          </p:cNvSpPr>
          <p:nvPr>
            <p:ph idx="1"/>
          </p:nvPr>
        </p:nvSpPr>
        <p:spPr/>
        <p:txBody>
          <a:bodyPr>
            <a:normAutofit fontScale="92500"/>
          </a:bodyPr>
          <a:lstStyle/>
          <a:p>
            <a:r>
              <a:rPr lang="en-US" dirty="0" smtClean="0"/>
              <a:t>Provide topics with intruded words taken from outside of the topic, where the human expert has to identify the intruded word</a:t>
            </a:r>
          </a:p>
          <a:p>
            <a:r>
              <a:rPr lang="en-US" dirty="0" smtClean="0"/>
              <a:t>Mix halves of two topics together and the expert has to set them apart</a:t>
            </a:r>
          </a:p>
          <a:p>
            <a:r>
              <a:rPr lang="en-US" dirty="0" smtClean="0"/>
              <a:t>Provide an intruded topic among the topics extracted by the model and the expert has to identify it</a:t>
            </a:r>
          </a:p>
          <a:p>
            <a:endParaRPr lang="en-US" dirty="0"/>
          </a:p>
          <a:p>
            <a:r>
              <a:rPr lang="en-US" dirty="0" smtClean="0"/>
              <a:t>Finally precision and recall is calculated for the evaluations </a:t>
            </a:r>
            <a:r>
              <a:rPr lang="en-US" dirty="0"/>
              <a:t>while using </a:t>
            </a:r>
            <a:r>
              <a:rPr lang="en-US" dirty="0" smtClean="0"/>
              <a:t>different </a:t>
            </a:r>
            <a:r>
              <a:rPr lang="en-US" dirty="0"/>
              <a:t>number of top words to i.e., </a:t>
            </a:r>
            <a:r>
              <a:rPr lang="en-US" dirty="0" smtClean="0"/>
              <a:t>5, 10</a:t>
            </a:r>
            <a:r>
              <a:rPr lang="en-US" dirty="0"/>
              <a:t>, </a:t>
            </a:r>
            <a:r>
              <a:rPr lang="en-US" dirty="0" smtClean="0"/>
              <a:t>20 to represent a topic </a:t>
            </a:r>
          </a:p>
          <a:p>
            <a:pPr marL="0" indent="0">
              <a:buNone/>
            </a:pPr>
            <a:r>
              <a:rPr lang="en-US" i="1" dirty="0" smtClean="0"/>
              <a:t>But human experts are expensive and hard to get</a:t>
            </a:r>
            <a:endParaRPr lang="en-US" i="1" dirty="0"/>
          </a:p>
        </p:txBody>
      </p:sp>
    </p:spTree>
    <p:extLst>
      <p:ext uri="{BB962C8B-B14F-4D97-AF65-F5344CB8AC3E}">
        <p14:creationId xmlns:p14="http://schemas.microsoft.com/office/powerpoint/2010/main" val="263679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top 10 or 20 words to represent a topic</a:t>
            </a:r>
          </a:p>
          <a:p>
            <a:r>
              <a:rPr lang="en-US" dirty="0" smtClean="0"/>
              <a:t>Finding the distance between the words of a topic in an external resource (using any distance measure) that may be a semantic dictionary like WordNet, an extensive repository like Wikipedia or just a general language corpus</a:t>
            </a:r>
          </a:p>
          <a:p>
            <a:r>
              <a:rPr lang="en-US" dirty="0" smtClean="0"/>
              <a:t>It doesn’t perform well for specialized domains as the words making sense together in a specialized domain may not do so in WordNet of general language</a:t>
            </a:r>
          </a:p>
          <a:p>
            <a:r>
              <a:rPr lang="en-US" dirty="0" smtClean="0"/>
              <a:t>Even some domain specific words or alpha-numeric tokens may not be known to such repositories</a:t>
            </a:r>
          </a:p>
          <a:p>
            <a:pPr marL="0" indent="0">
              <a:buNone/>
            </a:pPr>
            <a:r>
              <a:rPr lang="en-US" i="1" dirty="0" smtClean="0"/>
              <a:t>Misses the context</a:t>
            </a:r>
            <a:endParaRPr lang="en-US" i="1" dirty="0"/>
          </a:p>
        </p:txBody>
      </p:sp>
    </p:spTree>
    <p:extLst>
      <p:ext uri="{BB962C8B-B14F-4D97-AF65-F5344CB8AC3E}">
        <p14:creationId xmlns:p14="http://schemas.microsoft.com/office/powerpoint/2010/main" val="385266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Evaluation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Evaluating the topics from within the data while retaining the context</a:t>
                </a:r>
              </a:p>
              <a:p>
                <a:pPr lvl="1"/>
                <a:r>
                  <a:rPr lang="en-US" dirty="0" smtClean="0"/>
                  <a:t>Perplexity</a:t>
                </a:r>
              </a:p>
              <a:p>
                <a:pPr lvl="2"/>
                <a:r>
                  <a:rPr lang="en-US" dirty="0" smtClean="0"/>
                  <a:t>Splitting the dataset into two parts where it is trained on one and tested on another</a:t>
                </a:r>
              </a:p>
              <a:p>
                <a:pPr lvl="2"/>
                <a:r>
                  <a:rPr lang="en-US" dirty="0" smtClean="0"/>
                  <a:t>The model described by the topic-word matrix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and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smtClean="0"/>
                  <a:t> is tested on the unseen documents</a:t>
                </a:r>
              </a:p>
              <a:p>
                <a:pPr lvl="2"/>
                <a:r>
                  <a:rPr lang="en-US" dirty="0" smtClean="0"/>
                  <a:t>Where as the document-topic matrix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come from the test data</a:t>
                </a:r>
              </a:p>
              <a:p>
                <a:pPr marL="853290" lvl="2" indent="0">
                  <a:buNone/>
                </a:pPr>
                <a:endParaRPr lang="en-US" dirty="0"/>
              </a:p>
              <a:p>
                <a:pPr marL="85329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𝑃𝑒𝑟𝑝𝑙𝑒𝑥𝑖𝑡𝑦</m:t>
                      </m:r>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𝑡𝑒𝑠𝑡</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a:rPr>
                          </m:ctrlPr>
                        </m:fPr>
                        <m:num>
                          <m:nary>
                            <m:naryPr>
                              <m:chr m:val="∑"/>
                              <m:ctrlPr>
                                <a:rPr lang="en-US" b="0" i="1" smtClean="0">
                                  <a:latin typeface="Cambria Math"/>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=1</m:t>
                              </m:r>
                            </m:sub>
                            <m:sup>
                              <m:r>
                                <a:rPr lang="en-US" b="0" i="1" smtClean="0">
                                  <a:latin typeface="Cambria Math" panose="02040503050406030204" pitchFamily="18" charset="0"/>
                                </a:rPr>
                                <m:t>𝑀</m:t>
                              </m:r>
                            </m:sup>
                            <m:e>
                              <m:func>
                                <m:funcPr>
                                  <m:ctrlPr>
                                    <a:rPr lang="en-US" b="0" i="1" smtClean="0">
                                      <a:latin typeface="Cambria Math"/>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func>
                            </m:e>
                          </m:nary>
                        </m:num>
                        <m:den>
                          <m:nary>
                            <m:naryPr>
                              <m:chr m:val="∑"/>
                              <m:ctrlPr>
                                <a:rPr lang="en-US" b="0" i="1" smtClean="0">
                                  <a:latin typeface="Cambria Math"/>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m:t>
                                  </m:r>
                                </m:sub>
                              </m:sSub>
                            </m:e>
                          </m:nary>
                        </m:den>
                      </m:f>
                      <m:r>
                        <a:rPr lang="en-US" b="0" i="1" smtClean="0">
                          <a:latin typeface="Cambria Math" panose="02040503050406030204" pitchFamily="18" charset="0"/>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1090" r="-60"/>
                </a:stretch>
              </a:blipFill>
            </p:spPr>
            <p:txBody>
              <a:bodyPr/>
              <a:lstStyle/>
              <a:p>
                <a:r>
                  <a:rPr lang="en-US">
                    <a:noFill/>
                  </a:rPr>
                  <a:t> </a:t>
                </a:r>
              </a:p>
            </p:txBody>
          </p:sp>
        </mc:Fallback>
      </mc:AlternateContent>
    </p:spTree>
    <p:extLst>
      <p:ext uri="{BB962C8B-B14F-4D97-AF65-F5344CB8AC3E}">
        <p14:creationId xmlns:p14="http://schemas.microsoft.com/office/powerpoint/2010/main" val="259914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Topic Coherence</a:t>
                </a:r>
              </a:p>
              <a:p>
                <a:pPr lvl="1"/>
                <a:r>
                  <a:rPr lang="en-US" dirty="0" smtClean="0"/>
                  <a:t>It’s </a:t>
                </a:r>
                <a:r>
                  <a:rPr lang="en-US" dirty="0"/>
                  <a:t>the empirical conditional log-likelihood smoothed by adding 1 and is added for all word </a:t>
                </a:r>
                <a:r>
                  <a:rPr lang="en-US" dirty="0" smtClean="0"/>
                  <a:t>pairs</a:t>
                </a:r>
              </a:p>
              <a:p>
                <a:pPr lvl="1"/>
                <a:r>
                  <a:rPr lang="en-US" dirty="0" smtClean="0"/>
                  <a:t>It </a:t>
                </a:r>
                <a:r>
                  <a:rPr lang="en-US" dirty="0"/>
                  <a:t>can be interpreted as the sum of all edges on a </a:t>
                </a:r>
                <a:r>
                  <a:rPr lang="en-US" dirty="0" smtClean="0"/>
                  <a:t>graph</a:t>
                </a:r>
              </a:p>
              <a:p>
                <a:pPr marL="426645" lvl="1"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𝑇𝑜𝑝𝑖𝑐</m:t>
                      </m:r>
                      <m:r>
                        <a:rPr lang="en-US" sz="2600" b="0" i="1" smtClean="0">
                          <a:latin typeface="Cambria Math" panose="02040503050406030204" pitchFamily="18" charset="0"/>
                        </a:rPr>
                        <m:t> </m:t>
                      </m:r>
                      <m:r>
                        <a:rPr lang="en-US" sz="2600" b="0" i="1" smtClean="0">
                          <a:latin typeface="Cambria Math" panose="02040503050406030204" pitchFamily="18" charset="0"/>
                        </a:rPr>
                        <m:t>𝐶𝑜h𝑒𝑟𝑒𝑛𝑐𝑒</m:t>
                      </m:r>
                      <m:r>
                        <a:rPr lang="en-US" sz="2600" b="0" i="1" smtClean="0">
                          <a:latin typeface="Cambria Math" panose="02040503050406030204" pitchFamily="18" charset="0"/>
                        </a:rPr>
                        <m:t>=</m:t>
                      </m:r>
                      <m:nary>
                        <m:naryPr>
                          <m:chr m:val="∑"/>
                          <m:supHide m:val="on"/>
                          <m:ctrlPr>
                            <a:rPr lang="en-US" sz="2600" b="0" i="1" smtClean="0">
                              <a:latin typeface="Cambria Math"/>
                            </a:rPr>
                          </m:ctrlPr>
                        </m:naryPr>
                        <m:sub>
                          <m:r>
                            <m:rPr>
                              <m:brk m:alnAt="7"/>
                            </m:rPr>
                            <a:rPr lang="en-US" sz="2600" b="0" i="1" smtClean="0">
                              <a:latin typeface="Cambria Math" panose="02040503050406030204" pitchFamily="18" charset="0"/>
                            </a:rPr>
                            <m:t>𝑖</m:t>
                          </m:r>
                          <m:r>
                            <a:rPr lang="en-US" sz="2600" b="0" i="1" smtClean="0">
                              <a:latin typeface="Cambria Math" panose="02040503050406030204" pitchFamily="18" charset="0"/>
                            </a:rPr>
                            <m:t>&lt;</m:t>
                          </m:r>
                          <m:r>
                            <a:rPr lang="en-US" sz="2600" b="0" i="1" smtClean="0">
                              <a:latin typeface="Cambria Math" panose="02040503050406030204" pitchFamily="18" charset="0"/>
                            </a:rPr>
                            <m:t>𝑗</m:t>
                          </m:r>
                        </m:sub>
                        <m:sup/>
                        <m:e>
                          <m:sSub>
                            <m:sSubPr>
                              <m:ctrlPr>
                                <a:rPr lang="en-US" sz="2600" b="0" i="1" smtClean="0">
                                  <a:latin typeface="Cambria Math"/>
                                </a:rPr>
                              </m:ctrlPr>
                            </m:sSubPr>
                            <m:e>
                              <m:r>
                                <a:rPr lang="en-US" sz="2600" b="0" i="1" smtClean="0">
                                  <a:latin typeface="Cambria Math" panose="02040503050406030204" pitchFamily="18" charset="0"/>
                                </a:rPr>
                                <m:t>𝑆𝑐𝑜𝑟𝑒</m:t>
                              </m:r>
                            </m:e>
                            <m:sub>
                              <m:r>
                                <a:rPr lang="en-US" sz="2600" b="0" i="1" smtClean="0">
                                  <a:latin typeface="Cambria Math" panose="02040503050406030204" pitchFamily="18" charset="0"/>
                                </a:rPr>
                                <m:t>𝑠𝑖𝑚</m:t>
                              </m:r>
                            </m:sub>
                          </m:sSub>
                          <m:r>
                            <a:rPr lang="en-US" sz="2600" b="0" i="1" smtClean="0">
                              <a:latin typeface="Cambria Math" panose="02040503050406030204" pitchFamily="18" charset="0"/>
                            </a:rPr>
                            <m:t>(</m:t>
                          </m:r>
                          <m:sSub>
                            <m:sSubPr>
                              <m:ctrlPr>
                                <a:rPr lang="en-US" sz="2600" b="0" i="1" smtClean="0">
                                  <a:latin typeface="Cambria Math"/>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e>
                      </m:nary>
                    </m:oMath>
                  </m:oMathPara>
                </a14:m>
                <a:endParaRPr lang="en-US" sz="2600" dirty="0" smtClean="0"/>
              </a:p>
              <a:p>
                <a:pPr marL="426645" lvl="1" indent="0">
                  <a:buNone/>
                </a:pPr>
                <a:r>
                  <a:rPr lang="en-US" dirty="0" smtClean="0"/>
                  <a:t>Where</a:t>
                </a:r>
              </a:p>
              <a:p>
                <a:pPr marL="426645" lvl="1"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a:rPr>
                          </m:ctrlPr>
                        </m:sSubPr>
                        <m:e>
                          <m:r>
                            <a:rPr lang="en-US" sz="2600" b="0" i="1" smtClean="0">
                              <a:latin typeface="Cambria Math" panose="02040503050406030204" pitchFamily="18" charset="0"/>
                            </a:rPr>
                            <m:t>𝑠𝑐𝑜𝑟𝑒</m:t>
                          </m:r>
                        </m:e>
                        <m:sub>
                          <m:r>
                            <a:rPr lang="en-US" sz="2600" b="0" i="1" smtClean="0">
                              <a:latin typeface="Cambria Math" panose="02040503050406030204" pitchFamily="18" charset="0"/>
                            </a:rPr>
                            <m:t>𝑠𝑖𝑚</m:t>
                          </m:r>
                        </m:sub>
                      </m:sSub>
                      <m:r>
                        <a:rPr lang="en-US" sz="2600" b="0" i="1" smtClean="0">
                          <a:latin typeface="Cambria Math" panose="02040503050406030204" pitchFamily="18" charset="0"/>
                        </a:rPr>
                        <m:t>=</m:t>
                      </m:r>
                      <m:r>
                        <a:rPr lang="en-US" sz="2600" b="0" i="1" smtClean="0">
                          <a:latin typeface="Cambria Math" panose="02040503050406030204" pitchFamily="18" charset="0"/>
                        </a:rPr>
                        <m:t>𝑙𝑜𝑔</m:t>
                      </m:r>
                      <m:f>
                        <m:fPr>
                          <m:ctrlPr>
                            <a:rPr lang="en-US" sz="2600" b="0" i="1" smtClean="0">
                              <a:latin typeface="Cambria Math"/>
                            </a:rPr>
                          </m:ctrlPr>
                        </m:fPr>
                        <m:num>
                          <m:r>
                            <a:rPr lang="en-US" sz="2600" b="0" i="1" smtClean="0">
                              <a:latin typeface="Cambria Math" panose="02040503050406030204" pitchFamily="18" charset="0"/>
                            </a:rPr>
                            <m:t>𝐷</m:t>
                          </m:r>
                          <m:d>
                            <m:dPr>
                              <m:ctrlPr>
                                <a:rPr lang="en-US" sz="2600" b="0" i="1" smtClean="0">
                                  <a:latin typeface="Cambria Math"/>
                                </a:rPr>
                              </m:ctrlPr>
                            </m:dPr>
                            <m:e>
                              <m:sSub>
                                <m:sSubPr>
                                  <m:ctrlPr>
                                    <a:rPr lang="en-US" sz="2600" b="0" i="1" smtClean="0">
                                      <a:latin typeface="Cambria Math"/>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𝑗</m:t>
                                  </m:r>
                                </m:sub>
                              </m:sSub>
                            </m:e>
                          </m:d>
                          <m:r>
                            <a:rPr lang="en-US" sz="2600" b="0" i="1" smtClean="0">
                              <a:latin typeface="Cambria Math" panose="02040503050406030204" pitchFamily="18" charset="0"/>
                            </a:rPr>
                            <m:t>+1</m:t>
                          </m:r>
                        </m:num>
                        <m:den>
                          <m:r>
                            <a:rPr lang="en-US" sz="2600" b="0" i="1" smtClean="0">
                              <a:latin typeface="Cambria Math" panose="02040503050406030204" pitchFamily="18" charset="0"/>
                            </a:rPr>
                            <m:t>𝐷</m:t>
                          </m:r>
                          <m:r>
                            <a:rPr lang="en-US" sz="2600" b="0" i="1" smtClean="0">
                              <a:latin typeface="Cambria Math" panose="02040503050406030204" pitchFamily="18" charset="0"/>
                            </a:rPr>
                            <m:t>(</m:t>
                          </m:r>
                          <m:sSub>
                            <m:sSubPr>
                              <m:ctrlPr>
                                <a:rPr lang="en-US" sz="2600" b="0" i="1" smtClean="0">
                                  <a:latin typeface="Cambria Math"/>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den>
                      </m:f>
                    </m:oMath>
                  </m:oMathPara>
                </a14:m>
                <a:endParaRPr lang="en-US" sz="2600" dirty="0"/>
              </a:p>
              <a:p>
                <a:pPr marL="0" indent="0">
                  <a:buNone/>
                </a:pPr>
                <a:endParaRPr lang="en-US" i="1" dirty="0" smtClean="0"/>
              </a:p>
              <a:p>
                <a:pPr marL="0" indent="0">
                  <a:buNone/>
                </a:pPr>
                <a:r>
                  <a:rPr lang="en-US" i="1" dirty="0" smtClean="0"/>
                  <a:t>Topic </a:t>
                </a:r>
                <a:r>
                  <a:rPr lang="en-US" i="1" dirty="0"/>
                  <a:t>coherence has the highest relevance to human judgement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2452"/>
                </a:stretch>
              </a:blipFill>
            </p:spPr>
            <p:txBody>
              <a:bodyPr/>
              <a:lstStyle/>
              <a:p>
                <a:r>
                  <a:rPr lang="en-US">
                    <a:noFill/>
                  </a:rPr>
                  <a:t> </a:t>
                </a:r>
              </a:p>
            </p:txBody>
          </p:sp>
        </mc:Fallback>
      </mc:AlternateContent>
    </p:spTree>
    <p:extLst>
      <p:ext uri="{BB962C8B-B14F-4D97-AF65-F5344CB8AC3E}">
        <p14:creationId xmlns:p14="http://schemas.microsoft.com/office/powerpoint/2010/main" val="8151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Topic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LDA is an improvement on LDA model to be used for streaming data. The basic version can only be used with batch processing approach. Such model can be configured for streaming data from a Twitter, Facebook, YouTube or any other resource</a:t>
            </a:r>
          </a:p>
          <a:p>
            <a:r>
              <a:rPr lang="en-US" dirty="0" smtClean="0"/>
              <a:t>With semi-supervised LDA, a human expert can hard bind certain words to topics and do not allow the model change it. However, using that arrangement the model group other words around them in their respective topics </a:t>
            </a:r>
          </a:p>
          <a:p>
            <a:r>
              <a:rPr lang="en-US" dirty="0" smtClean="0"/>
              <a:t>With a supervised approach, the training data has few topics as labels for each document where the LDA has to pick a topic for each word in that document from within the labeled topics</a:t>
            </a:r>
            <a:endParaRPr lang="en-US" dirty="0"/>
          </a:p>
        </p:txBody>
      </p:sp>
    </p:spTree>
    <p:extLst>
      <p:ext uri="{BB962C8B-B14F-4D97-AF65-F5344CB8AC3E}">
        <p14:creationId xmlns:p14="http://schemas.microsoft.com/office/powerpoint/2010/main" val="14052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Variants of Topic Models</a:t>
            </a:r>
            <a:endParaRPr lang="en-US" dirty="0"/>
          </a:p>
        </p:txBody>
      </p:sp>
      <p:sp>
        <p:nvSpPr>
          <p:cNvPr id="3" name="Content Placeholder 2"/>
          <p:cNvSpPr>
            <a:spLocks noGrp="1"/>
          </p:cNvSpPr>
          <p:nvPr>
            <p:ph idx="1"/>
          </p:nvPr>
        </p:nvSpPr>
        <p:spPr/>
        <p:txBody>
          <a:bodyPr>
            <a:normAutofit/>
          </a:bodyPr>
          <a:lstStyle/>
          <a:p>
            <a:r>
              <a:rPr lang="en-US" dirty="0"/>
              <a:t>Supervised topic </a:t>
            </a:r>
            <a:r>
              <a:rPr lang="en-US" dirty="0" smtClean="0"/>
              <a:t>models</a:t>
            </a:r>
          </a:p>
          <a:p>
            <a:r>
              <a:rPr lang="en-US" dirty="0"/>
              <a:t>Transfer learning topic </a:t>
            </a:r>
            <a:r>
              <a:rPr lang="en-US" dirty="0" smtClean="0"/>
              <a:t>models</a:t>
            </a:r>
          </a:p>
          <a:p>
            <a:r>
              <a:rPr lang="en-US" dirty="0"/>
              <a:t>Hybrid topic </a:t>
            </a:r>
            <a:r>
              <a:rPr lang="en-US" dirty="0" smtClean="0"/>
              <a:t>models</a:t>
            </a:r>
          </a:p>
          <a:p>
            <a:r>
              <a:rPr lang="en-US" dirty="0"/>
              <a:t>Online topic </a:t>
            </a:r>
            <a:r>
              <a:rPr lang="en-US" dirty="0" smtClean="0"/>
              <a:t>models</a:t>
            </a:r>
          </a:p>
          <a:p>
            <a:r>
              <a:rPr lang="en-US" dirty="0"/>
              <a:t>Hierarchical Topic </a:t>
            </a:r>
            <a:r>
              <a:rPr lang="en-US" dirty="0" smtClean="0"/>
              <a:t>models</a:t>
            </a:r>
          </a:p>
          <a:p>
            <a:r>
              <a:rPr lang="en-US" dirty="0"/>
              <a:t>Knowledge-based topic </a:t>
            </a:r>
            <a:r>
              <a:rPr lang="en-US" dirty="0" smtClean="0"/>
              <a:t>models</a:t>
            </a:r>
          </a:p>
          <a:p>
            <a:r>
              <a:rPr lang="en-US" dirty="0"/>
              <a:t>Lifelong learning based topic </a:t>
            </a:r>
            <a:r>
              <a:rPr lang="en-US" dirty="0" smtClean="0"/>
              <a:t>models</a:t>
            </a:r>
          </a:p>
        </p:txBody>
      </p:sp>
    </p:spTree>
    <p:extLst>
      <p:ext uri="{BB962C8B-B14F-4D97-AF65-F5344CB8AC3E}">
        <p14:creationId xmlns:p14="http://schemas.microsoft.com/office/powerpoint/2010/main" val="89060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181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topic mining and analysis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12" y="1854286"/>
            <a:ext cx="8229600" cy="4017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7560" y="1776960"/>
              <a:ext cx="7286760" cy="3375720"/>
            </p14:xfrm>
          </p:contentPart>
        </mc:Choice>
        <mc:Fallback xmlns="">
          <p:pic>
            <p:nvPicPr>
              <p:cNvPr id="3" name="Ink 2"/>
              <p:cNvPicPr/>
              <p:nvPr/>
            </p:nvPicPr>
            <p:blipFill>
              <a:blip r:embed="rId4"/>
              <a:stretch>
                <a:fillRect/>
              </a:stretch>
            </p:blipFill>
            <p:spPr>
              <a:xfrm>
                <a:off x="178200" y="1767600"/>
                <a:ext cx="7305480" cy="3394440"/>
              </a:xfrm>
              <a:prstGeom prst="rect">
                <a:avLst/>
              </a:prstGeom>
            </p:spPr>
          </p:pic>
        </mc:Fallback>
      </mc:AlternateContent>
    </p:spTree>
    <p:extLst>
      <p:ext uri="{BB962C8B-B14F-4D97-AF65-F5344CB8AC3E}">
        <p14:creationId xmlns:p14="http://schemas.microsoft.com/office/powerpoint/2010/main" val="181639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Aspect Extraction</a:t>
            </a:r>
            <a:endParaRPr lang="en-US" dirty="0"/>
          </a:p>
        </p:txBody>
      </p:sp>
      <p:sp>
        <p:nvSpPr>
          <p:cNvPr id="3" name="Content Placeholder 2"/>
          <p:cNvSpPr>
            <a:spLocks noGrp="1"/>
          </p:cNvSpPr>
          <p:nvPr>
            <p:ph idx="1"/>
          </p:nvPr>
        </p:nvSpPr>
        <p:spPr/>
        <p:txBody>
          <a:bodyPr>
            <a:normAutofit/>
          </a:bodyPr>
          <a:lstStyle/>
          <a:p>
            <a:r>
              <a:rPr lang="en-US" dirty="0" smtClean="0"/>
              <a:t>Why Unsupervised!</a:t>
            </a:r>
          </a:p>
          <a:p>
            <a:pPr lvl="1"/>
            <a:r>
              <a:rPr lang="en-US" dirty="0" smtClean="0"/>
              <a:t>Exploration</a:t>
            </a:r>
          </a:p>
          <a:p>
            <a:pPr lvl="1"/>
            <a:r>
              <a:rPr lang="en-US" dirty="0" smtClean="0"/>
              <a:t>Can scale-up to big data</a:t>
            </a:r>
          </a:p>
          <a:p>
            <a:pPr lvl="1"/>
            <a:r>
              <a:rPr lang="en-US" dirty="0" smtClean="0"/>
              <a:t>Cost effective</a:t>
            </a:r>
          </a:p>
          <a:p>
            <a:r>
              <a:rPr lang="en-US" dirty="0" smtClean="0"/>
              <a:t>Unsupervised </a:t>
            </a:r>
          </a:p>
          <a:p>
            <a:pPr lvl="1"/>
            <a:r>
              <a:rPr lang="en-US" dirty="0" smtClean="0"/>
              <a:t>Frequency relation based</a:t>
            </a:r>
          </a:p>
          <a:p>
            <a:pPr lvl="1"/>
            <a:r>
              <a:rPr lang="en-US" dirty="0" smtClean="0"/>
              <a:t>Template based</a:t>
            </a:r>
          </a:p>
          <a:p>
            <a:pPr lvl="1"/>
            <a:r>
              <a:rPr lang="en-US" dirty="0" smtClean="0"/>
              <a:t>Topic models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080" y="2142239"/>
            <a:ext cx="2575842" cy="126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080" y="3440720"/>
            <a:ext cx="2561558" cy="2666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nvPr>
        </p:nvSpPr>
        <p:spPr/>
        <p:txBody>
          <a:bodyPr/>
          <a:lstStyle/>
          <a:p>
            <a:fld id="{00DC2A97-9CCA-4060-B25D-C6EDC5FDF663}" type="slidenum">
              <a:rPr lang="en-US" smtClean="0"/>
              <a:t>7</a:t>
            </a:fld>
            <a:endParaRPr lang="en-US"/>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223960" y="1446480"/>
              <a:ext cx="6795720" cy="4750920"/>
            </p14:xfrm>
          </p:contentPart>
        </mc:Choice>
        <mc:Fallback xmlns="">
          <p:pic>
            <p:nvPicPr>
              <p:cNvPr id="6" name="Ink 5"/>
              <p:cNvPicPr/>
              <p:nvPr/>
            </p:nvPicPr>
            <p:blipFill>
              <a:blip r:embed="rId5"/>
              <a:stretch>
                <a:fillRect/>
              </a:stretch>
            </p:blipFill>
            <p:spPr>
              <a:xfrm>
                <a:off x="5214600" y="1437120"/>
                <a:ext cx="6814440" cy="4769640"/>
              </a:xfrm>
              <a:prstGeom prst="rect">
                <a:avLst/>
              </a:prstGeom>
            </p:spPr>
          </p:pic>
        </mc:Fallback>
      </mc:AlternateContent>
    </p:spTree>
    <p:extLst>
      <p:ext uri="{BB962C8B-B14F-4D97-AF65-F5344CB8AC3E}">
        <p14:creationId xmlns:p14="http://schemas.microsoft.com/office/powerpoint/2010/main" val="153238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3938" y="1978599"/>
            <a:ext cx="5170728" cy="143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904503" y="5885631"/>
            <a:ext cx="10014760" cy="830997"/>
          </a:xfrm>
          <a:prstGeom prst="rect">
            <a:avLst/>
          </a:prstGeom>
        </p:spPr>
        <p:txBody>
          <a:bodyPr wrap="square">
            <a:spAutoFit/>
          </a:bodyPr>
          <a:lstStyle/>
          <a:p>
            <a:r>
              <a:rPr lang="en-US" sz="1600" dirty="0"/>
              <a:t>[1] D. M. </a:t>
            </a:r>
            <a:r>
              <a:rPr lang="en-US" sz="1600" dirty="0" err="1"/>
              <a:t>Blei</a:t>
            </a:r>
            <a:r>
              <a:rPr lang="en-US" sz="1600" dirty="0"/>
              <a:t>, A. Y. Ng, and M. I. Jordan, “Latent </a:t>
            </a:r>
            <a:r>
              <a:rPr lang="en-US" sz="1600" dirty="0" err="1"/>
              <a:t>dirichlet</a:t>
            </a:r>
            <a:r>
              <a:rPr lang="en-US" sz="1600" dirty="0"/>
              <a:t> allocation,” </a:t>
            </a:r>
            <a:r>
              <a:rPr lang="en-US" sz="1600" i="1" dirty="0"/>
              <a:t>Journal of machine Learning research</a:t>
            </a:r>
            <a:r>
              <a:rPr lang="en-US" sz="1600" dirty="0"/>
              <a:t>, vol. 3, no. Jan, pp. 993–1022, 2003.</a:t>
            </a:r>
            <a:br>
              <a:rPr lang="en-US" sz="1600" dirty="0"/>
            </a:br>
            <a:endParaRPr lang="en-US" sz="16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062" y="1361715"/>
            <a:ext cx="1066522" cy="149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285" y="2708217"/>
            <a:ext cx="4642241" cy="3140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1802" y="3464527"/>
            <a:ext cx="5944022" cy="2384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00DC2A97-9CCA-4060-B25D-C6EDC5FDF663}" type="slidenum">
              <a:rPr lang="en-US" smtClean="0"/>
              <a:t>8</a:t>
            </a:fld>
            <a:endParaRPr lang="en-US"/>
          </a:p>
        </p:txBody>
      </p:sp>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607320" y="250200"/>
              <a:ext cx="11117520" cy="6063480"/>
            </p14:xfrm>
          </p:contentPart>
        </mc:Choice>
        <mc:Fallback xmlns="">
          <p:pic>
            <p:nvPicPr>
              <p:cNvPr id="3" name="Ink 2"/>
              <p:cNvPicPr/>
              <p:nvPr/>
            </p:nvPicPr>
            <p:blipFill>
              <a:blip r:embed="rId7"/>
              <a:stretch>
                <a:fillRect/>
              </a:stretch>
            </p:blipFill>
            <p:spPr>
              <a:xfrm>
                <a:off x="597960" y="240840"/>
                <a:ext cx="11136240" cy="6082200"/>
              </a:xfrm>
              <a:prstGeom prst="rect">
                <a:avLst/>
              </a:prstGeom>
            </p:spPr>
          </p:pic>
        </mc:Fallback>
      </mc:AlternateContent>
    </p:spTree>
    <p:extLst>
      <p:ext uri="{BB962C8B-B14F-4D97-AF65-F5344CB8AC3E}">
        <p14:creationId xmlns:p14="http://schemas.microsoft.com/office/powerpoint/2010/main" val="12391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3852" y="1196752"/>
            <a:ext cx="10801200" cy="524595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107520" y="1759320"/>
              <a:ext cx="7831440" cy="4214880"/>
            </p14:xfrm>
          </p:contentPart>
        </mc:Choice>
        <mc:Fallback xmlns="">
          <p:pic>
            <p:nvPicPr>
              <p:cNvPr id="5" name="Ink 4"/>
              <p:cNvPicPr/>
              <p:nvPr/>
            </p:nvPicPr>
            <p:blipFill>
              <a:blip r:embed="rId4"/>
              <a:stretch>
                <a:fillRect/>
              </a:stretch>
            </p:blipFill>
            <p:spPr>
              <a:xfrm>
                <a:off x="3098160" y="1749960"/>
                <a:ext cx="7850160" cy="4233600"/>
              </a:xfrm>
              <a:prstGeom prst="rect">
                <a:avLst/>
              </a:prstGeom>
            </p:spPr>
          </p:pic>
        </mc:Fallback>
      </mc:AlternateContent>
    </p:spTree>
    <p:extLst>
      <p:ext uri="{BB962C8B-B14F-4D97-AF65-F5344CB8AC3E}">
        <p14:creationId xmlns:p14="http://schemas.microsoft.com/office/powerpoint/2010/main" val="17573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1895</TotalTime>
  <Words>4665</Words>
  <Application>Microsoft Office PowerPoint</Application>
  <PresentationFormat>Custom</PresentationFormat>
  <Paragraphs>439</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Books 16x9</vt:lpstr>
      <vt:lpstr>Topic Modeling (Latent Dirichlet Allocation)</vt:lpstr>
      <vt:lpstr>PowerPoint Presentation</vt:lpstr>
      <vt:lpstr>Topic Modeling</vt:lpstr>
      <vt:lpstr>Latent Dirichlet Allocation (LDA)</vt:lpstr>
      <vt:lpstr>Topics as knowledge about the world</vt:lpstr>
      <vt:lpstr>Tasks of topic mining and analysis</vt:lpstr>
      <vt:lpstr>Unsupervised Aspect Extraction</vt:lpstr>
      <vt:lpstr>Topic Models</vt:lpstr>
      <vt:lpstr>PowerPoint Presentation</vt:lpstr>
      <vt:lpstr>PowerPoint Presentation</vt:lpstr>
      <vt:lpstr>PowerPoint Presentation</vt:lpstr>
      <vt:lpstr>PowerPoint Presentation</vt:lpstr>
      <vt:lpstr>As Generative Model</vt:lpstr>
      <vt:lpstr>Topic Modeling Applications</vt:lpstr>
      <vt:lpstr>Demonstration</vt:lpstr>
      <vt:lpstr>Dataset (of 4 documents)</vt:lpstr>
      <vt:lpstr>Pre-processing</vt:lpstr>
      <vt:lpstr>Preparing Data</vt:lpstr>
      <vt:lpstr>Setting Initial Parameters</vt:lpstr>
      <vt:lpstr>Model’s hyper-parameters  (Alpha &amp; Beta)</vt:lpstr>
      <vt:lpstr>Variables  (maintaining state of the model)</vt:lpstr>
      <vt:lpstr>Constructor (Read Data)</vt:lpstr>
      <vt:lpstr>Constructor (Initialize distributions)</vt:lpstr>
      <vt:lpstr>Markov  Chain Random Initialization</vt:lpstr>
      <vt:lpstr>Why Random!</vt:lpstr>
      <vt:lpstr>PowerPoint Presentation</vt:lpstr>
      <vt:lpstr>Assuming the topics assigned to each in each document are:</vt:lpstr>
      <vt:lpstr>Model State (θ and ϕ)</vt:lpstr>
      <vt:lpstr>Model State (θ and ϕ)</vt:lpstr>
      <vt:lpstr>Model State (θ and ϕ)</vt:lpstr>
      <vt:lpstr>Model State (θ and ϕ)</vt:lpstr>
      <vt:lpstr>Evaluating a new topic for a word occurrence</vt:lpstr>
      <vt:lpstr>PowerPoint Presentation</vt:lpstr>
      <vt:lpstr>PowerPoint Presentation</vt:lpstr>
      <vt:lpstr>PowerPoint Presentation</vt:lpstr>
      <vt:lpstr>PowerPoint Presentation</vt:lpstr>
      <vt:lpstr>PowerPoint Presentation</vt:lpstr>
      <vt:lpstr>Fast-forward to the final distribution</vt:lpstr>
      <vt:lpstr>What we get from this</vt:lpstr>
      <vt:lpstr>PowerPoint Presentation</vt:lpstr>
      <vt:lpstr>PowerPoint Presentation</vt:lpstr>
      <vt:lpstr>As a Generative Model</vt:lpstr>
      <vt:lpstr>PowerPoint Presentation</vt:lpstr>
      <vt:lpstr>Performance</vt:lpstr>
      <vt:lpstr>Tweaking Alpha and Beta (for some prior knowledge)</vt:lpstr>
      <vt:lpstr>PowerPoint Presentation</vt:lpstr>
      <vt:lpstr>PowerPoint Presentation</vt:lpstr>
      <vt:lpstr>PowerPoint Presentation</vt:lpstr>
      <vt:lpstr>PowerPoint Presentation</vt:lpstr>
      <vt:lpstr>Evaluation techniques</vt:lpstr>
      <vt:lpstr>Human (Expert based)</vt:lpstr>
      <vt:lpstr>Extrinsic Evaluation</vt:lpstr>
      <vt:lpstr>Intrinsic Evaluation</vt:lpstr>
      <vt:lpstr>PowerPoint Presentation</vt:lpstr>
      <vt:lpstr>Variants of Topic Models</vt:lpstr>
      <vt:lpstr>Other Variants of Topic Models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(Latent Dirichlet Allocation)</dc:title>
  <dc:creator>Windows User</dc:creator>
  <cp:lastModifiedBy>Dr. Taimoor</cp:lastModifiedBy>
  <cp:revision>125</cp:revision>
  <dcterms:created xsi:type="dcterms:W3CDTF">2018-09-21T06:41:07Z</dcterms:created>
  <dcterms:modified xsi:type="dcterms:W3CDTF">2020-04-28T06:07:16Z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