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7" r:id="rId4"/>
    <p:sldId id="269" r:id="rId5"/>
    <p:sldId id="259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6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04T08:00:32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8012 12898,'25'0,"0"0,-1 0,1 0,50 0,-26 50,26-25,-1-25,0 0,1 25,24-1,-25 1,26 0,-26 0,-24 0,-1-1,1-24,-25 0,24 0,-24 0,25 0</inkml:trace>
  <inkml:trace contextRef="#ctx0" brushRef="#br0" timeOffset="11067.3632">12626 12849,'24'25,"26"-1,24 1,1 25,-26-50,-24 0,0 0,0 0,0 25,24-25,26 24,-1-24,1 0,-26 0,-24 0,0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9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5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37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0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6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4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6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1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2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2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7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08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9: Word Associations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VSM with Normalized Frequency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29620"/>
            <a:ext cx="78105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9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Overlap of Words in Context (EOWC)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143920"/>
            <a:ext cx="75342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884320" y="4625640"/>
              <a:ext cx="1929240" cy="107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4960" y="4616280"/>
                <a:ext cx="19479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5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EOWC Work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Intuitively</a:t>
            </a:r>
            <a:r>
              <a:rPr lang="en-US" dirty="0"/>
              <a:t>, it makes sense: The more overlap the two context documents have, the higher the similarity would be.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However</a:t>
            </a:r>
            <a:r>
              <a:rPr lang="en-US" dirty="0">
                <a:solidFill>
                  <a:srgbClr val="FFFF0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–</a:t>
            </a:r>
            <a:r>
              <a:rPr lang="en-US" dirty="0">
                <a:solidFill>
                  <a:srgbClr val="FFFF00"/>
                </a:solidFill>
              </a:rPr>
              <a:t>It favors matching one frequent term very well over matching more distinct terms.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–</a:t>
            </a:r>
            <a:r>
              <a:rPr lang="en-US" dirty="0">
                <a:solidFill>
                  <a:srgbClr val="FFFF00"/>
                </a:solidFill>
              </a:rPr>
              <a:t>It treats every word equally (overlap on “the” isn’t as so meaningful as overlap on “eats”).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Mining Word Associations: General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833" y="2076719"/>
            <a:ext cx="9957515" cy="4876800"/>
          </a:xfrm>
        </p:spPr>
        <p:txBody>
          <a:bodyPr>
            <a:normAutofit/>
          </a:bodyPr>
          <a:lstStyle/>
          <a:p>
            <a:r>
              <a:rPr lang="en-US" b="1" dirty="0"/>
              <a:t>joint discovery </a:t>
            </a:r>
            <a:r>
              <a:rPr lang="en-US" dirty="0"/>
              <a:t>of the two relations</a:t>
            </a:r>
          </a:p>
          <a:p>
            <a:r>
              <a:rPr lang="en-US" dirty="0" smtClean="0"/>
              <a:t>Paradigmatically </a:t>
            </a:r>
            <a:r>
              <a:rPr lang="en-US" dirty="0"/>
              <a:t>related words tend to have syntagmatic relation with the same </a:t>
            </a:r>
            <a:r>
              <a:rPr lang="en-US" dirty="0" smtClean="0"/>
              <a:t>word?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ideas can be implemented in many different ways!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57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Association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They </a:t>
            </a:r>
            <a:r>
              <a:rPr lang="en-US" dirty="0"/>
              <a:t>are useful for improving accuracy of many NLP tasks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POS tagging, parsing, entity recognition, acronym expansion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Grammar learning </a:t>
            </a:r>
          </a:p>
          <a:p>
            <a:r>
              <a:rPr lang="en-US" dirty="0" smtClean="0"/>
              <a:t>They </a:t>
            </a:r>
            <a:r>
              <a:rPr lang="en-US" dirty="0"/>
              <a:t>are directly useful for many applications in text retrieval and mining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Text retrieval (e.g., use word associations to suggest a variation of a query)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Automatic construction of topic map for browsing: words as nodes and associations as edges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Compare and summarize opinions (e.g., what words are most strongly associated with “battery” in positive and negative reviews about iPhone 6, respectively?)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are associated with other words</a:t>
            </a:r>
          </a:p>
          <a:p>
            <a:r>
              <a:rPr lang="en-US" dirty="0" smtClean="0"/>
              <a:t>Exploring these relationships can help with prediction models</a:t>
            </a:r>
          </a:p>
          <a:p>
            <a:endParaRPr lang="en-US" dirty="0"/>
          </a:p>
          <a:p>
            <a:r>
              <a:rPr lang="en-US" dirty="0" smtClean="0"/>
              <a:t>Can reduce the feature set for ML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Synonyms:</a:t>
            </a:r>
            <a:r>
              <a:rPr lang="en-US" dirty="0" smtClean="0"/>
              <a:t> having similar lexical meaning (through dictionary)</a:t>
            </a:r>
          </a:p>
          <a:p>
            <a:pPr lvl="1"/>
            <a:r>
              <a:rPr lang="en-US" dirty="0" smtClean="0"/>
              <a:t>Words relatedness, similarity</a:t>
            </a:r>
            <a:endParaRPr lang="en-US" dirty="0"/>
          </a:p>
          <a:p>
            <a:r>
              <a:rPr lang="en-US" b="1" dirty="0" smtClean="0"/>
              <a:t>Antonyms:</a:t>
            </a:r>
            <a:r>
              <a:rPr lang="en-US" dirty="0" smtClean="0"/>
              <a:t> having opposite lexical meaning (through dictionary)</a:t>
            </a:r>
          </a:p>
          <a:p>
            <a:endParaRPr lang="en-US" dirty="0"/>
          </a:p>
          <a:p>
            <a:r>
              <a:rPr lang="en-US" b="1" dirty="0" smtClean="0"/>
              <a:t>Homonyms:</a:t>
            </a:r>
            <a:r>
              <a:rPr lang="en-US" dirty="0" smtClean="0"/>
              <a:t> Same word (spelling) having different senses</a:t>
            </a:r>
          </a:p>
          <a:p>
            <a:endParaRPr lang="en-US" dirty="0"/>
          </a:p>
          <a:p>
            <a:r>
              <a:rPr lang="en-US" b="1" dirty="0" smtClean="0"/>
              <a:t>Homophones:</a:t>
            </a:r>
            <a:r>
              <a:rPr lang="en-US" dirty="0" smtClean="0"/>
              <a:t> Words (with different spelling) having same sound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Word </a:t>
            </a:r>
            <a:r>
              <a:rPr lang="en-US" dirty="0" smtClean="0"/>
              <a:t>Relations (Contextual)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Paradigmatic word association</a:t>
            </a:r>
          </a:p>
          <a:p>
            <a:endParaRPr lang="en-US" dirty="0" smtClean="0"/>
          </a:p>
          <a:p>
            <a:r>
              <a:rPr lang="en-US" dirty="0" smtClean="0"/>
              <a:t>Syntagmatic word association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Paradigmatic Word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&amp; B have paradigmatic relation if they can be substituted for each other (i.e., A &amp; B are in the same class)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E.g., “cat” and “dog”; “Monday” and “Tuesday”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32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Mining word associations: Intuitions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137749"/>
            <a:ext cx="9613861" cy="448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693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Context as Pseudo document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115345"/>
            <a:ext cx="70675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1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Context Similarity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348706"/>
            <a:ext cx="73533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3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Jaccard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Jaccard</a:t>
            </a:r>
            <a:r>
              <a:rPr lang="en-US" dirty="0" smtClean="0"/>
              <a:t> Similarity Coefficient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Jaccard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95600"/>
            <a:ext cx="555913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334000"/>
            <a:ext cx="533964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4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2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3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245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Natural Language Processing (NLP)</vt:lpstr>
      <vt:lpstr>Word Associations</vt:lpstr>
      <vt:lpstr>Types of Associations</vt:lpstr>
      <vt:lpstr>Basic Word Relations (Contextual)</vt:lpstr>
      <vt:lpstr>Paradigmatic Word Association</vt:lpstr>
      <vt:lpstr>Mining word associations: Intuitions</vt:lpstr>
      <vt:lpstr>Word Context as Pseudo document</vt:lpstr>
      <vt:lpstr>Measuring Context Similarity</vt:lpstr>
      <vt:lpstr>1. Jaccard Index</vt:lpstr>
      <vt:lpstr>2. VSM with Normalized Frequency </vt:lpstr>
      <vt:lpstr>Expected Overlap of Words in Context (EOWC)</vt:lpstr>
      <vt:lpstr>Would EOWC Work Well?</vt:lpstr>
      <vt:lpstr>Mining Word Associations: General Ideas</vt:lpstr>
      <vt:lpstr>Word Association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Microsoft account</cp:lastModifiedBy>
  <cp:revision>23</cp:revision>
  <dcterms:created xsi:type="dcterms:W3CDTF">2019-02-12T11:51:54Z</dcterms:created>
  <dcterms:modified xsi:type="dcterms:W3CDTF">2021-06-07T04:34:51Z</dcterms:modified>
</cp:coreProperties>
</file>