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8" r:id="rId3"/>
    <p:sldId id="340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1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4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2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pPr/>
              <a:t>30-May-22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(Week-13)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GOOD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569" y="914401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Content of Week # 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378" y="1951630"/>
            <a:ext cx="8093121" cy="4626591"/>
          </a:xfrm>
        </p:spPr>
        <p:txBody>
          <a:bodyPr>
            <a:normAutofit/>
          </a:bodyPr>
          <a:lstStyle/>
          <a:p>
            <a:pPr marL="0" lvl="0" indent="0" algn="just" defTabSz="91440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 Testing</a:t>
            </a:r>
          </a:p>
          <a:p>
            <a:pPr marL="0" lvl="0" indent="0" algn="just" defTabSz="91440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endParaRPr lang="en-US" sz="8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 defTabSz="91440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Driven Testing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 Tests</a:t>
            </a:r>
          </a:p>
          <a:p>
            <a:pPr marL="749808" lvl="1" indent="-457200" algn="just" defTabSz="91440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 source</a:t>
            </a:r>
          </a:p>
          <a:p>
            <a:pPr marL="749808" lvl="1" indent="-457200" algn="just" defTabSz="91440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FileSource</a:t>
            </a:r>
            <a:endParaRPr 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just">
              <a:spcBef>
                <a:spcPts val="0"/>
              </a:spcBef>
              <a:buClrTx/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Performance </a:t>
            </a:r>
            <a:r>
              <a:rPr lang="en-US" sz="4400" b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Driven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4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2238232"/>
            <a:ext cx="10044751" cy="36222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There might be scenarios when you might want a particular task to be finished in a particular time.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Junit provides @Timeout  annotation, assertTimeout method, and assert TimeoutPreemptively method which can be used to specify timeout duration for a particular method. 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668" y="1031315"/>
            <a:ext cx="6984413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What is Performance Driven Testing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604654"/>
            <a:ext cx="10044751" cy="2147455"/>
          </a:xfrm>
        </p:spPr>
        <p:txBody>
          <a:bodyPr>
            <a:normAutofit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endParaRPr lang="en-US" sz="22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dirty="0" err="1" smtClean="0"/>
              <a:t>Assertions.</a:t>
            </a:r>
            <a:r>
              <a:rPr lang="en-US" sz="2200" i="1" dirty="0" err="1" smtClean="0"/>
              <a:t>assertTimeout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Duration.ofMillis</a:t>
            </a:r>
            <a:r>
              <a:rPr lang="en-US" sz="2200" i="1" dirty="0" smtClean="0"/>
              <a:t>(1</a:t>
            </a:r>
            <a:r>
              <a:rPr lang="en-US" sz="2200" i="1" dirty="0"/>
              <a:t>), () -&gt; </a:t>
            </a:r>
            <a:endParaRPr lang="en-US" sz="2200" i="1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i="1" dirty="0" smtClean="0"/>
              <a:t>{ </a:t>
            </a:r>
            <a:r>
              <a:rPr lang="en-US" sz="2200" i="1" dirty="0" err="1" smtClean="0"/>
              <a:t>fnc.display</a:t>
            </a:r>
            <a:r>
              <a:rPr lang="en-US" sz="2200" i="1" dirty="0" smtClean="0"/>
              <a:t>();</a:t>
            </a:r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i="1" dirty="0" smtClean="0"/>
              <a:t>} );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292" y="1183715"/>
            <a:ext cx="3464410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@assertTimeout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8"/>
            <a:ext cx="8166779" cy="1262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Parameterized Test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3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210938"/>
            <a:ext cx="10044751" cy="2541172"/>
          </a:xfrm>
        </p:spPr>
        <p:txBody>
          <a:bodyPr>
            <a:normAutofit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r>
              <a:rPr lang="en-US" sz="2200" dirty="0" smtClean="0"/>
              <a:t>We can specify arguments to the test cases in different ways.</a:t>
            </a:r>
          </a:p>
          <a:p>
            <a:pPr marL="292608" lvl="1" indent="0" algn="just">
              <a:lnSpc>
                <a:spcPct val="80000"/>
              </a:lnSpc>
              <a:buNone/>
            </a:pPr>
            <a:endParaRPr lang="en-US" sz="22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ValueSource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EnumSource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MethodSource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CsvSource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@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CsvFileSource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646" y="1207720"/>
            <a:ext cx="2199641" cy="38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Parameterized </a:t>
            </a:r>
            <a:r>
              <a:rPr lang="en-US" b="1" dirty="0" smtClean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Test</a:t>
            </a:r>
            <a:endParaRPr lang="en-US" b="1" dirty="0">
              <a:solidFill>
                <a:srgbClr val="00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210938"/>
            <a:ext cx="10044751" cy="3580262"/>
          </a:xfrm>
        </p:spPr>
        <p:txBody>
          <a:bodyPr>
            <a:normAutofit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dirty="0"/>
              <a:t>@</a:t>
            </a:r>
            <a:r>
              <a:rPr lang="en-US" dirty="0" err="1" smtClean="0"/>
              <a:t>ParameterizedTest</a:t>
            </a:r>
            <a:endParaRPr lang="en-US" dirty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@</a:t>
            </a:r>
            <a:r>
              <a:rPr lang="en-US" dirty="0" err="1" smtClean="0"/>
              <a:t>CsvSource</a:t>
            </a:r>
            <a:r>
              <a:rPr lang="en-US" dirty="0"/>
              <a:t>({    </a:t>
            </a:r>
            <a:endParaRPr lang="en-US" dirty="0" smtClean="0"/>
          </a:p>
          <a:p>
            <a:pPr marL="475488" lvl="2" indent="0" algn="just">
              <a:lnSpc>
                <a:spcPct val="80000"/>
              </a:lnSpc>
              <a:buNone/>
            </a:pP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 	"</a:t>
            </a:r>
            <a:r>
              <a:rPr lang="en-US" sz="1800" dirty="0"/>
              <a:t>Audi,55",            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	"</a:t>
            </a:r>
            <a:r>
              <a:rPr lang="en-US" sz="1800" dirty="0"/>
              <a:t>Tesla,99",            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	"</a:t>
            </a:r>
            <a:r>
              <a:rPr lang="en-US" sz="1800" dirty="0"/>
              <a:t>Ferrari,101"    </a:t>
            </a:r>
            <a:endParaRPr lang="en-US" sz="18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1800" dirty="0" smtClean="0"/>
              <a:t>})</a:t>
            </a: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 public void </a:t>
            </a:r>
            <a:r>
              <a:rPr lang="en-US" sz="2000" dirty="0" err="1"/>
              <a:t>csvSourceMethod</a:t>
            </a:r>
            <a:r>
              <a:rPr lang="en-US" sz="2000" dirty="0"/>
              <a:t>(String car, </a:t>
            </a:r>
            <a:r>
              <a:rPr lang="en-US" sz="2000" dirty="0" err="1"/>
              <a:t>int</a:t>
            </a:r>
            <a:r>
              <a:rPr lang="en-US" sz="2000" dirty="0"/>
              <a:t> quantity)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	 	 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 smtClean="0"/>
              <a:t>  		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9646" y="1207720"/>
            <a:ext cx="150233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@Csv Source</a:t>
            </a:r>
            <a:endParaRPr lang="en-US" b="1" dirty="0">
              <a:solidFill>
                <a:srgbClr val="00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5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9646" y="2210938"/>
            <a:ext cx="10044751" cy="2541172"/>
          </a:xfrm>
        </p:spPr>
        <p:txBody>
          <a:bodyPr>
            <a:normAutofit lnSpcReduction="10000"/>
          </a:bodyPr>
          <a:lstStyle/>
          <a:p>
            <a:pPr marL="292608" lvl="1" indent="0" algn="just">
              <a:lnSpc>
                <a:spcPct val="80000"/>
              </a:lnSpc>
              <a:buNone/>
            </a:pPr>
            <a:endParaRPr lang="en-US" sz="22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  </a:t>
            </a:r>
            <a:r>
              <a:rPr lang="en-US" sz="2000" dirty="0" smtClean="0"/>
              <a:t>	 @</a:t>
            </a:r>
            <a:r>
              <a:rPr lang="en-US" sz="2000" dirty="0" err="1"/>
              <a:t>ParameterizedTest</a:t>
            </a:r>
            <a:endParaRPr lang="en-US" sz="2000" dirty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 @</a:t>
            </a:r>
            <a:r>
              <a:rPr lang="en-US" sz="2000" dirty="0" err="1"/>
              <a:t>CsvFileSource</a:t>
            </a:r>
            <a:r>
              <a:rPr lang="en-US" sz="2000" dirty="0"/>
              <a:t>(files = "</a:t>
            </a:r>
            <a:r>
              <a:rPr lang="en-US" sz="2000" dirty="0" err="1" smtClean="0"/>
              <a:t>src</a:t>
            </a:r>
            <a:r>
              <a:rPr lang="en-US" sz="2000" dirty="0" smtClean="0"/>
              <a:t>/test/input.csv</a:t>
            </a:r>
            <a:r>
              <a:rPr lang="en-US" sz="2000" dirty="0"/>
              <a:t>")</a:t>
            </a:r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  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void </a:t>
            </a:r>
            <a:r>
              <a:rPr lang="en-US" sz="2000" dirty="0" err="1"/>
              <a:t>csvSourceMethodFromFile</a:t>
            </a:r>
            <a:r>
              <a:rPr lang="en-US" sz="2000" dirty="0"/>
              <a:t>(String car, </a:t>
            </a:r>
            <a:r>
              <a:rPr lang="en-US" sz="2000" dirty="0" err="1"/>
              <a:t>int</a:t>
            </a:r>
            <a:r>
              <a:rPr lang="en-US" sz="2000" dirty="0"/>
              <a:t> quantity)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{</a:t>
            </a:r>
            <a:endParaRPr lang="en-US" sz="2000" dirty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	 		    </a:t>
            </a:r>
            <a:endParaRPr lang="en-US" sz="2000" dirty="0" smtClean="0"/>
          </a:p>
          <a:p>
            <a:pPr marL="475488" lvl="2" indent="0" algn="just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	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9646" y="1207720"/>
            <a:ext cx="1819729" cy="38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@</a:t>
            </a:r>
            <a:r>
              <a:rPr lang="en-US" b="1" dirty="0" err="1" smtClean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CsvFileSource</a:t>
            </a:r>
            <a:endParaRPr lang="en-US" b="1" dirty="0">
              <a:solidFill>
                <a:srgbClr val="00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2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139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Fan Heiti Std B</vt:lpstr>
      <vt:lpstr>Calibri</vt:lpstr>
      <vt:lpstr>Calibri Light</vt:lpstr>
      <vt:lpstr>Gill Sans MT</vt:lpstr>
      <vt:lpstr>Wingdings 2</vt:lpstr>
      <vt:lpstr>Dividend</vt:lpstr>
      <vt:lpstr>Retrospect</vt:lpstr>
      <vt:lpstr>SOFTWARE ENGINEERING (Week-13)</vt:lpstr>
      <vt:lpstr>Content of Week #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329</cp:revision>
  <dcterms:created xsi:type="dcterms:W3CDTF">2021-02-17T13:59:14Z</dcterms:created>
  <dcterms:modified xsi:type="dcterms:W3CDTF">2022-05-30T07:36:24Z</dcterms:modified>
</cp:coreProperties>
</file>