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4" r:id="rId3"/>
    <p:sldId id="265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30-Oct-21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Design &amp; Analysis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Week-10)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330" y="846162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Agenda of Week #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1128" y="2364577"/>
            <a:ext cx="9184943" cy="3326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Coding for ATM Case Study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(see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week-5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lectures for design details)</a:t>
            </a:r>
          </a:p>
        </p:txBody>
      </p:sp>
    </p:spTree>
    <p:extLst>
      <p:ext uri="{BB962C8B-B14F-4D97-AF65-F5344CB8AC3E}">
        <p14:creationId xmlns:p14="http://schemas.microsoft.com/office/powerpoint/2010/main" val="23597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80" y="582209"/>
            <a:ext cx="7596297" cy="59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Lets Code!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841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1899</TotalTime>
  <Words>47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SOFTWARE Design &amp; Analysis (Week-10)</vt:lpstr>
      <vt:lpstr>Agenda of Week # 10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274</cp:revision>
  <dcterms:created xsi:type="dcterms:W3CDTF">2021-02-17T13:59:14Z</dcterms:created>
  <dcterms:modified xsi:type="dcterms:W3CDTF">2021-10-30T10:50:49Z</dcterms:modified>
</cp:coreProperties>
</file>