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sldIdLst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95325"/>
            <a:ext cx="6184900" cy="34798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6900"/>
            <a:ext cx="5127625" cy="41783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924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27-Dec-21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07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27-Dec-21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58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27-Dec-21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7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27-Dec-21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81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27-Dec-21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4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27-Dec-21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86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27-Dec-21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21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27-Dec-21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4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27-Dec-21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68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27-Dec-21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7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27-Dec-21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F81BD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F81BD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325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27-Dec-21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790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27-Dec-21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F81BD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F81BD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9989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27-Dec-21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18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27-Dec-21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36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27-Dec-21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3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27400-D5E8-4C87-9586-64936C862A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27-Dec-21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0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hyperlink" Target="https://en.wikipedia.org/wiki/Finite-state_machine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Design &amp; Analysis</a:t>
            </a:r>
            <a:br>
              <a:rPr lang="en-US" dirty="0" smtClean="0"/>
            </a:b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Week-16)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MS-CS (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oftware 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ngineering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0"/>
          <a:stretch/>
        </p:blipFill>
        <p:spPr>
          <a:xfrm>
            <a:off x="1517207" y="1905000"/>
            <a:ext cx="4402253" cy="4222552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68" y="2768697"/>
            <a:ext cx="5142047" cy="252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7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334069"/>
          </a:xfrm>
        </p:spPr>
        <p:txBody>
          <a:bodyPr/>
          <a:lstStyle/>
          <a:p>
            <a:r>
              <a:rPr lang="en-US" dirty="0" smtClean="0"/>
              <a:t>State Design </a:t>
            </a:r>
            <a:r>
              <a:rPr lang="en-US" dirty="0"/>
              <a:t>P</a:t>
            </a:r>
            <a:r>
              <a:rPr lang="en-US" dirty="0" smtClean="0"/>
              <a:t>attern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(Behavioral </a:t>
            </a:r>
            <a:r>
              <a:rPr lang="en-US" sz="2000" dirty="0"/>
              <a:t>pattern)</a:t>
            </a:r>
          </a:p>
        </p:txBody>
      </p:sp>
    </p:spTree>
    <p:extLst>
      <p:ext uri="{BB962C8B-B14F-4D97-AF65-F5344CB8AC3E}">
        <p14:creationId xmlns:p14="http://schemas.microsoft.com/office/powerpoint/2010/main" val="404150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220" y="2273490"/>
            <a:ext cx="8966580" cy="3267501"/>
          </a:xfrm>
        </p:spPr>
        <p:txBody>
          <a:bodyPr>
            <a:normAutofit/>
          </a:bodyPr>
          <a:lstStyle/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 pattern allows an object to alter its behavior when its internal state changes.</a:t>
            </a:r>
          </a:p>
          <a:p>
            <a:pPr marL="324000" lvl="1" indent="0" algn="just">
              <a:lnSpc>
                <a:spcPct val="90000"/>
              </a:lnSpc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pattern allows to define state-specific behaviors in separate classes.</a:t>
            </a:r>
          </a:p>
          <a:p>
            <a:pPr marL="324000" lvl="1" indent="0" algn="just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benefit of this pattern is that new states and thus new behaviors can be added without changing our main class.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Design </a:t>
            </a:r>
            <a:r>
              <a:rPr lang="en-US" dirty="0"/>
              <a:t>P</a:t>
            </a:r>
            <a:r>
              <a:rPr lang="en-US" dirty="0" smtClean="0"/>
              <a:t>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9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220" y="2415652"/>
            <a:ext cx="8698173" cy="791572"/>
          </a:xfrm>
        </p:spPr>
        <p:txBody>
          <a:bodyPr>
            <a:normAutofit/>
          </a:bodyPr>
          <a:lstStyle/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dirty="0"/>
              <a:t>The State pattern is closely related to the concept of a </a:t>
            </a:r>
            <a:r>
              <a:rPr lang="en-US" sz="2400" b="1" dirty="0">
                <a:hlinkClick r:id="rId2"/>
              </a:rPr>
              <a:t>Finite-State Machine</a:t>
            </a:r>
            <a:r>
              <a:rPr lang="en-US" sz="2400" dirty="0"/>
              <a:t>.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24000" lvl="1" indent="0" algn="just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just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Design </a:t>
            </a:r>
            <a:r>
              <a:rPr lang="en-US" dirty="0"/>
              <a:t>P</a:t>
            </a:r>
            <a:r>
              <a:rPr lang="en-US" dirty="0" smtClean="0"/>
              <a:t>attern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272" y="3377820"/>
            <a:ext cx="4680630" cy="296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0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220" y="2415652"/>
            <a:ext cx="8698173" cy="791572"/>
          </a:xfrm>
        </p:spPr>
        <p:txBody>
          <a:bodyPr>
            <a:normAutofit/>
          </a:bodyPr>
          <a:lstStyle/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b="1" dirty="0" smtClean="0"/>
              <a:t>State Design Pattern Structure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just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just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Design </a:t>
            </a:r>
            <a:r>
              <a:rPr lang="en-US" dirty="0"/>
              <a:t>P</a:t>
            </a:r>
            <a:r>
              <a:rPr lang="en-US" dirty="0" smtClean="0"/>
              <a:t>attern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52" y="3207224"/>
            <a:ext cx="6989649" cy="292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9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Design </a:t>
            </a:r>
            <a:r>
              <a:rPr lang="en-US" dirty="0"/>
              <a:t>P</a:t>
            </a:r>
            <a:r>
              <a:rPr lang="en-US" dirty="0" smtClean="0"/>
              <a:t>attern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33" y="1492156"/>
            <a:ext cx="6173654" cy="4695000"/>
          </a:xfrm>
        </p:spPr>
      </p:pic>
    </p:spTree>
    <p:extLst>
      <p:ext uri="{BB962C8B-B14F-4D97-AF65-F5344CB8AC3E}">
        <p14:creationId xmlns:p14="http://schemas.microsoft.com/office/powerpoint/2010/main" val="375875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734" y="1487605"/>
            <a:ext cx="5759356" cy="48176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class Document is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(state)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"draft":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state = "moderation"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break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"moderation":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if (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currentUser.role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== 'admin')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state = "published"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break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"published":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// Do nothing.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break</a:t>
            </a: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// ...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99462" y="255621"/>
            <a:ext cx="8911687" cy="877143"/>
          </a:xfrm>
        </p:spPr>
        <p:txBody>
          <a:bodyPr/>
          <a:lstStyle/>
          <a:p>
            <a:r>
              <a:rPr lang="en-US" dirty="0" smtClean="0"/>
              <a:t>State Design </a:t>
            </a:r>
            <a:r>
              <a:rPr lang="en-US" dirty="0"/>
              <a:t>P</a:t>
            </a:r>
            <a:r>
              <a:rPr lang="en-US" dirty="0" smtClean="0"/>
              <a:t>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0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06" y="1637731"/>
            <a:ext cx="8466615" cy="4943411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Design </a:t>
            </a:r>
            <a:r>
              <a:rPr lang="en-US" dirty="0"/>
              <a:t>P</a:t>
            </a:r>
            <a:r>
              <a:rPr lang="en-US" dirty="0" smtClean="0"/>
              <a:t>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3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6821" y="2555544"/>
            <a:ext cx="5572148" cy="133406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Lets Code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862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334069"/>
          </a:xfrm>
        </p:spPr>
        <p:txBody>
          <a:bodyPr/>
          <a:lstStyle/>
          <a:p>
            <a:r>
              <a:rPr lang="en-US" dirty="0" smtClean="0"/>
              <a:t>Chain of Responsibility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(Behavioral </a:t>
            </a:r>
            <a:r>
              <a:rPr lang="en-US" sz="2000" dirty="0"/>
              <a:t>pattern)</a:t>
            </a:r>
          </a:p>
        </p:txBody>
      </p:sp>
    </p:spTree>
    <p:extLst>
      <p:ext uri="{BB962C8B-B14F-4D97-AF65-F5344CB8AC3E}">
        <p14:creationId xmlns:p14="http://schemas.microsoft.com/office/powerpoint/2010/main" val="366060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0743" y="614718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 of Week </a:t>
            </a:r>
            <a:r>
              <a:rPr lang="en-US"/>
              <a:t># </a:t>
            </a:r>
            <a:r>
              <a:rPr lang="en-US" smtClean="0"/>
              <a:t>16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984043" y="1749185"/>
            <a:ext cx="4152900" cy="4591335"/>
          </a:xfrm>
        </p:spPr>
        <p:txBody>
          <a:bodyPr>
            <a:normAutofit fontScale="92500" lnSpcReduction="10000"/>
          </a:bodyPr>
          <a:lstStyle/>
          <a:p>
            <a:pPr lvl="1" eaLnBrk="1" hangingPunct="1"/>
            <a:r>
              <a:rPr lang="en-US" altLang="en-US" sz="2800" i="1" dirty="0">
                <a:ea typeface="ＭＳ Ｐゴシック" panose="020B0600070205080204" pitchFamily="34" charset="-128"/>
              </a:rPr>
              <a:t>Behavioral Patterns</a:t>
            </a:r>
          </a:p>
          <a:p>
            <a:pPr lvl="2" eaLnBrk="1" hangingPunct="1"/>
            <a:r>
              <a:rPr lang="en-US" altLang="en-US" sz="1800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Chain of Responsibility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Command 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Interpreter</a:t>
            </a:r>
          </a:p>
          <a:p>
            <a:pPr lvl="2" eaLnBrk="1" hangingPunct="1"/>
            <a:r>
              <a:rPr lang="en-US" altLang="en-US" sz="18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Iterator 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Mediator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Memento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Observer </a:t>
            </a:r>
          </a:p>
          <a:p>
            <a:pPr lvl="2" eaLnBrk="1" hangingPunct="1"/>
            <a:r>
              <a:rPr lang="en-US" altLang="en-US" sz="1800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State</a:t>
            </a:r>
          </a:p>
          <a:p>
            <a:pPr lvl="2" eaLnBrk="1" hangingPunct="1"/>
            <a:r>
              <a:rPr lang="en-US" altLang="en-US" sz="1800" b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Strategy 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Template Method 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Visitor</a:t>
            </a:r>
          </a:p>
          <a:p>
            <a:pPr lvl="2" eaLnBrk="1" hangingPunct="1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573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366" y="1727579"/>
            <a:ext cx="4667535" cy="1924336"/>
          </a:xfrm>
        </p:spPr>
        <p:txBody>
          <a:bodyPr>
            <a:normAutofit fontScale="92500" lnSpcReduction="20000"/>
          </a:bodyPr>
          <a:lstStyle/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Chain of Responsibility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behavioral design pattern that lets you pass requests along a chain of handlers.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just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Upon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receiving a request, each handler decides either to process the request or to pass it to the next handler in the chain.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60913" y="446689"/>
            <a:ext cx="8911687" cy="1280890"/>
          </a:xfrm>
        </p:spPr>
        <p:txBody>
          <a:bodyPr/>
          <a:lstStyle/>
          <a:p>
            <a:r>
              <a:rPr lang="en-US" dirty="0" smtClean="0"/>
              <a:t>Chain of Responsibility Design </a:t>
            </a:r>
            <a:r>
              <a:rPr lang="en-US" dirty="0"/>
              <a:t>P</a:t>
            </a:r>
            <a:r>
              <a:rPr lang="en-US" dirty="0" smtClean="0"/>
              <a:t>attern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13" y="3877693"/>
            <a:ext cx="8759230" cy="23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1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026" y="1563806"/>
            <a:ext cx="6400801" cy="647131"/>
          </a:xfrm>
        </p:spPr>
        <p:txBody>
          <a:bodyPr>
            <a:normAutofit/>
          </a:bodyPr>
          <a:lstStyle/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 of Leave Processing Application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60913" y="446689"/>
            <a:ext cx="8911687" cy="1280890"/>
          </a:xfrm>
        </p:spPr>
        <p:txBody>
          <a:bodyPr/>
          <a:lstStyle/>
          <a:p>
            <a:r>
              <a:rPr lang="en-US" dirty="0" smtClean="0"/>
              <a:t>Chain of Responsibility Design </a:t>
            </a:r>
            <a:r>
              <a:rPr lang="en-US" dirty="0"/>
              <a:t>P</a:t>
            </a:r>
            <a:r>
              <a:rPr lang="en-US" dirty="0" smtClean="0"/>
              <a:t>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7382" y="3325226"/>
            <a:ext cx="1241947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Client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5397" y="4657303"/>
            <a:ext cx="1348860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Employee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4829329" y="3659596"/>
            <a:ext cx="1096068" cy="18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08356" y="6011846"/>
            <a:ext cx="1241947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Lead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5399" y="6011846"/>
            <a:ext cx="1241947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Manager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42442" y="6011846"/>
            <a:ext cx="1241947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Director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>
            <a:stCxn id="10" idx="0"/>
          </p:cNvCxnSpPr>
          <p:nvPr/>
        </p:nvCxnSpPr>
        <p:spPr>
          <a:xfrm flipH="1" flipV="1">
            <a:off x="6546372" y="5308979"/>
            <a:ext cx="1" cy="7028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021470" y="5337981"/>
            <a:ext cx="948821" cy="6329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32673" y="5339686"/>
            <a:ext cx="1241945" cy="6858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25399" y="2241643"/>
            <a:ext cx="1241947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Leave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546372" y="2937680"/>
            <a:ext cx="1" cy="371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25398" y="3334613"/>
            <a:ext cx="1241947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Leave Approver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599827" y="4015289"/>
            <a:ext cx="0" cy="6420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5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6821" y="2555544"/>
            <a:ext cx="5572148" cy="133406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Lets Code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114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</a:t>
            </a:r>
            <a:r>
              <a:rPr lang="en-US" sz="4400" b="1" smtClean="0"/>
              <a:t>A GOOD </a:t>
            </a:r>
            <a:r>
              <a:rPr lang="en-US" sz="4400" b="1" dirty="0" smtClean="0"/>
              <a:t>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334069"/>
          </a:xfrm>
        </p:spPr>
        <p:txBody>
          <a:bodyPr/>
          <a:lstStyle/>
          <a:p>
            <a:r>
              <a:rPr lang="en-US" dirty="0" smtClean="0"/>
              <a:t>Strategy Design </a:t>
            </a:r>
            <a:r>
              <a:rPr lang="en-US" dirty="0"/>
              <a:t>P</a:t>
            </a:r>
            <a:r>
              <a:rPr lang="en-US" dirty="0" smtClean="0"/>
              <a:t>attern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(Behavioral </a:t>
            </a:r>
            <a:r>
              <a:rPr lang="en-US" sz="2000" dirty="0"/>
              <a:t>pattern)</a:t>
            </a:r>
          </a:p>
        </p:txBody>
      </p:sp>
    </p:spTree>
    <p:extLst>
      <p:ext uri="{BB962C8B-B14F-4D97-AF65-F5344CB8AC3E}">
        <p14:creationId xmlns:p14="http://schemas.microsoft.com/office/powerpoint/2010/main" val="19565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289" y="3016153"/>
            <a:ext cx="8698173" cy="1924336"/>
          </a:xfrm>
        </p:spPr>
        <p:txBody>
          <a:bodyPr>
            <a:normAutofit lnSpcReduction="10000"/>
          </a:bodyPr>
          <a:lstStyle/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Defines a family of algorithms, encapsulates each one, and make them interchangeable,</a:t>
            </a:r>
          </a:p>
          <a:p>
            <a:pPr marL="324000" lvl="1" indent="0" algn="just">
              <a:lnSpc>
                <a:spcPct val="90000"/>
              </a:lnSpc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 algn="just">
              <a:lnSpc>
                <a:spcPct val="90000"/>
              </a:lnSpc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is really helpful if you have many passible variations of an algorithms.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Design </a:t>
            </a:r>
            <a:r>
              <a:rPr lang="en-US" dirty="0"/>
              <a:t>P</a:t>
            </a:r>
            <a:r>
              <a:rPr lang="en-US" dirty="0" smtClean="0"/>
              <a:t>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9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60" y="3099181"/>
            <a:ext cx="2729860" cy="1441085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Design </a:t>
            </a:r>
            <a:r>
              <a:rPr lang="en-US" dirty="0"/>
              <a:t>P</a:t>
            </a:r>
            <a:r>
              <a:rPr lang="en-US" dirty="0" smtClean="0"/>
              <a:t>attern (Example)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073" y="2571147"/>
            <a:ext cx="2835116" cy="22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5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475" y="2010453"/>
            <a:ext cx="2729860" cy="1441085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Design </a:t>
            </a:r>
            <a:r>
              <a:rPr lang="en-US" dirty="0"/>
              <a:t>P</a:t>
            </a:r>
            <a:r>
              <a:rPr lang="en-US" dirty="0" smtClean="0"/>
              <a:t>attern (Example)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80" y="4176872"/>
            <a:ext cx="2974566" cy="101331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335" y="4176872"/>
            <a:ext cx="3202795" cy="10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8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Design </a:t>
            </a:r>
            <a:r>
              <a:rPr lang="en-US" dirty="0"/>
              <a:t>P</a:t>
            </a:r>
            <a:r>
              <a:rPr lang="en-US" dirty="0" smtClean="0"/>
              <a:t>attern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147" y="1993781"/>
            <a:ext cx="3823383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Add fly()</a:t>
            </a:r>
          </a:p>
          <a:p>
            <a:r>
              <a:rPr lang="en-US" sz="2400" dirty="0" smtClean="0"/>
              <a:t>What about rubber duck or wooden duck?</a:t>
            </a:r>
            <a:endParaRPr lang="en-US" sz="2400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5" y="1993781"/>
            <a:ext cx="3524584" cy="41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1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Design </a:t>
            </a:r>
            <a:r>
              <a:rPr lang="en-US" dirty="0"/>
              <a:t>P</a:t>
            </a:r>
            <a:r>
              <a:rPr lang="en-US" dirty="0" smtClean="0"/>
              <a:t>attern (Example)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27" y="2024906"/>
            <a:ext cx="5340713" cy="4035587"/>
          </a:xfrm>
          <a:prstGeom prst="rect">
            <a:avLst/>
          </a:prstGeom>
        </p:spPr>
      </p:pic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25" y="2024906"/>
            <a:ext cx="3114629" cy="3970149"/>
          </a:xfrm>
        </p:spPr>
      </p:pic>
    </p:spTree>
    <p:extLst>
      <p:ext uri="{BB962C8B-B14F-4D97-AF65-F5344CB8AC3E}">
        <p14:creationId xmlns:p14="http://schemas.microsoft.com/office/powerpoint/2010/main" val="134220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olution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50"/>
          <a:stretch/>
        </p:blipFill>
        <p:spPr>
          <a:xfrm>
            <a:off x="1031290" y="1915922"/>
            <a:ext cx="1326524" cy="100733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6" y="4194966"/>
            <a:ext cx="3693420" cy="1901026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90" t="-688" r="672" b="688"/>
          <a:stretch/>
        </p:blipFill>
        <p:spPr>
          <a:xfrm>
            <a:off x="3213831" y="2266395"/>
            <a:ext cx="1541550" cy="19254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52587" y="2474816"/>
            <a:ext cx="1896008" cy="89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Quack()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52587" y="5137132"/>
            <a:ext cx="1896008" cy="93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Fly()</a:t>
            </a:r>
            <a:endParaRPr lang="en-US" dirty="0">
              <a:solidFill>
                <a:prstClr val="black"/>
              </a:solidFill>
            </a:endParaRPr>
          </a:p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55381" y="2759483"/>
            <a:ext cx="4030810" cy="677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55381" y="3466268"/>
            <a:ext cx="4030810" cy="2118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752587" y="1901316"/>
            <a:ext cx="1896008" cy="5666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Quack Behavior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52587" y="4568174"/>
            <a:ext cx="1896008" cy="5666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Fly Behavior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1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2153</TotalTime>
  <Words>337</Words>
  <Application>Microsoft Office PowerPoint</Application>
  <PresentationFormat>Widescreen</PresentationFormat>
  <Paragraphs>82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Arial</vt:lpstr>
      <vt:lpstr>Calibri</vt:lpstr>
      <vt:lpstr>Century Gothic</vt:lpstr>
      <vt:lpstr>Gill Sans MT</vt:lpstr>
      <vt:lpstr>Wingdings 2</vt:lpstr>
      <vt:lpstr>Wingdings 3</vt:lpstr>
      <vt:lpstr>Dividend</vt:lpstr>
      <vt:lpstr>Wisp</vt:lpstr>
      <vt:lpstr>SOFTWARE Design &amp; Analysis (Week-16)</vt:lpstr>
      <vt:lpstr>Agenda of Week # 16</vt:lpstr>
      <vt:lpstr>Strategy Design Pattern (Behavioral pattern)</vt:lpstr>
      <vt:lpstr>Strategy Design Pattern</vt:lpstr>
      <vt:lpstr>Strategy Design Pattern (Example)</vt:lpstr>
      <vt:lpstr>Strategy Design Pattern (Example)</vt:lpstr>
      <vt:lpstr>Strategy Design Pattern (Example)</vt:lpstr>
      <vt:lpstr>Strategy Design Pattern (Example)</vt:lpstr>
      <vt:lpstr>Solution</vt:lpstr>
      <vt:lpstr>solution</vt:lpstr>
      <vt:lpstr>State Design Pattern (Behavioral pattern)</vt:lpstr>
      <vt:lpstr>State Design Pattern</vt:lpstr>
      <vt:lpstr>State Design Pattern</vt:lpstr>
      <vt:lpstr>State Design Pattern</vt:lpstr>
      <vt:lpstr>State Design Pattern</vt:lpstr>
      <vt:lpstr>State Design Pattern</vt:lpstr>
      <vt:lpstr>State Design Pattern</vt:lpstr>
      <vt:lpstr>Lets Code </vt:lpstr>
      <vt:lpstr>Chain of Responsibility (Behavioral pattern)</vt:lpstr>
      <vt:lpstr>Chain of Responsibility Design Pattern</vt:lpstr>
      <vt:lpstr>Chain of Responsibility Design Pattern</vt:lpstr>
      <vt:lpstr>Lets Code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303</cp:revision>
  <dcterms:created xsi:type="dcterms:W3CDTF">2021-02-17T13:59:14Z</dcterms:created>
  <dcterms:modified xsi:type="dcterms:W3CDTF">2021-12-27T06:05:52Z</dcterms:modified>
</cp:coreProperties>
</file>