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62" r:id="rId4"/>
    <p:sldId id="299" r:id="rId5"/>
    <p:sldId id="285" r:id="rId6"/>
    <p:sldId id="265" r:id="rId7"/>
    <p:sldId id="266" r:id="rId8"/>
    <p:sldId id="288" r:id="rId9"/>
    <p:sldId id="296" r:id="rId10"/>
    <p:sldId id="298" r:id="rId11"/>
    <p:sldId id="294" r:id="rId12"/>
    <p:sldId id="257" r:id="rId13"/>
    <p:sldId id="300" r:id="rId14"/>
    <p:sldId id="302" r:id="rId15"/>
    <p:sldId id="301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E111BC68-CC9D-4931-9D65-4D665D7D2CEB}">
          <p14:sldIdLst>
            <p14:sldId id="256"/>
            <p14:sldId id="263"/>
            <p14:sldId id="261"/>
            <p14:sldId id="262"/>
            <p14:sldId id="281"/>
            <p14:sldId id="282"/>
            <p14:sldId id="299"/>
            <p14:sldId id="283"/>
            <p14:sldId id="284"/>
            <p14:sldId id="285"/>
            <p14:sldId id="259"/>
            <p14:sldId id="265"/>
            <p14:sldId id="260"/>
            <p14:sldId id="266"/>
            <p14:sldId id="286"/>
            <p14:sldId id="287"/>
            <p14:sldId id="288"/>
            <p14:sldId id="289"/>
            <p14:sldId id="290"/>
            <p14:sldId id="296"/>
            <p14:sldId id="291"/>
            <p14:sldId id="297"/>
            <p14:sldId id="298"/>
            <p14:sldId id="292"/>
            <p14:sldId id="293"/>
            <p14:sldId id="294"/>
            <p14:sldId id="257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6"/>
            <p14:sldId id="295"/>
            <p14:sldId id="275"/>
            <p14:sldId id="277"/>
            <p14:sldId id="279"/>
            <p14:sldId id="28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8BA0-CDD5-4B72-A173-F343E9DEC11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5C41B-DD48-4924-BAAB-941B1B98F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752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B682-AD65-4C21-8893-1E81ACBC5DD1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32895-0BE4-4E11-862D-EC08BA051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45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11875"/>
            <a:ext cx="2133600" cy="365125"/>
          </a:xfrm>
        </p:spPr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186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0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91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3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02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18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87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66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22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0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588B-A4BC-4287-820D-D84FCD81BF0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59A9-E818-45BC-8BD2-27955B569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756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Lecture 5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371600"/>
            <a:ext cx="91440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Theory of Automata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r>
              <a:rPr lang="en-US" dirty="0" smtClean="0"/>
              <a:t>Shakir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xmlns="" val="41061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beginning with and ending in different letters. </a:t>
            </a:r>
            <a:r>
              <a:rPr lang="pt-BR" dirty="0" smtClean="0"/>
              <a:t>a(a + b)*b + b(a + b)*a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684" y="2205274"/>
            <a:ext cx="6172316" cy="33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12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containing double a=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</a:t>
            </a:r>
            <a:r>
              <a:rPr lang="en-US" baseline="30000" dirty="0"/>
              <a:t>* </a:t>
            </a:r>
            <a:r>
              <a:rPr lang="en-US" dirty="0"/>
              <a:t>(</a:t>
            </a:r>
            <a:r>
              <a:rPr lang="en-US" dirty="0" err="1"/>
              <a:t>aa</a:t>
            </a:r>
            <a:r>
              <a:rPr lang="en-US" dirty="0"/>
              <a:t>) (</a:t>
            </a:r>
            <a:r>
              <a:rPr lang="en-US" dirty="0" err="1"/>
              <a:t>a+b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72864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3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8150"/>
            <a:ext cx="4343400" cy="501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7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a(a + b)*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012950"/>
            <a:ext cx="3373437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4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 + b)*(</a:t>
            </a:r>
            <a:r>
              <a:rPr lang="en-US" dirty="0" err="1" smtClean="0"/>
              <a:t>aa</a:t>
            </a:r>
            <a:r>
              <a:rPr lang="en-US" dirty="0" smtClean="0"/>
              <a:t> + bb)(a + b)*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6482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71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containing a triple letter</a:t>
            </a:r>
            <a:r>
              <a:rPr lang="en-US" dirty="0" smtClean="0"/>
              <a:t>, either </a:t>
            </a:r>
            <a:br>
              <a:rPr lang="en-US" dirty="0" smtClean="0"/>
            </a:br>
            <a:r>
              <a:rPr lang="en-US" i="1" dirty="0" err="1" smtClean="0"/>
              <a:t>aaa</a:t>
            </a:r>
            <a:r>
              <a:rPr lang="en-US" dirty="0" smtClean="0"/>
              <a:t> or </a:t>
            </a:r>
            <a:r>
              <a:rPr lang="en-US" i="1" dirty="0" err="1" smtClean="0"/>
              <a:t>bbb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562600" cy="3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7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 that accept no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FAs that accept no language. These are of two types:</a:t>
            </a:r>
          </a:p>
          <a:p>
            <a:r>
              <a:rPr lang="en-US" dirty="0" smtClean="0"/>
              <a:t>The first type includes FAs that have no final states, such as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48768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929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 that accept no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second type include FAs of which the final states can not be reached from the start state.</a:t>
            </a:r>
          </a:p>
          <a:p>
            <a:pPr algn="just"/>
            <a:r>
              <a:rPr lang="en-US" dirty="0" smtClean="0"/>
              <a:t>This may be either because the diagram is in two separate components. In this case, we say that the graph is </a:t>
            </a:r>
            <a:r>
              <a:rPr lang="en-US" b="1" dirty="0" smtClean="0"/>
              <a:t>disconnected</a:t>
            </a:r>
            <a:r>
              <a:rPr lang="en-US" dirty="0" smtClean="0"/>
              <a:t>, as in the example below: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99000"/>
            <a:ext cx="3521075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3900" y="4267200"/>
            <a:ext cx="2819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it is because the final state has no incoming edges, as shown below: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4116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1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and their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will study FA from two different angles:</a:t>
            </a:r>
          </a:p>
          <a:p>
            <a:pPr>
              <a:buFontTx/>
              <a:buNone/>
            </a:pPr>
            <a:r>
              <a:rPr lang="en-US" dirty="0" smtClean="0"/>
              <a:t>1. Given a language, can we build a machine for it?</a:t>
            </a:r>
          </a:p>
          <a:p>
            <a:pPr>
              <a:buFontTx/>
              <a:buNone/>
            </a:pPr>
            <a:r>
              <a:rPr lang="en-US" dirty="0" smtClean="0"/>
              <a:t>2. Given a machine, can we deduce its language?</a:t>
            </a:r>
          </a:p>
          <a:p>
            <a:r>
              <a:rPr lang="en-US" b="1" dirty="0" smtClean="0"/>
              <a:t>Note:</a:t>
            </a:r>
          </a:p>
          <a:p>
            <a:pPr lvl="1"/>
            <a:r>
              <a:rPr lang="en-US" b="1" dirty="0" smtClean="0"/>
              <a:t>Every state has as many outgoing edges as there are letters in the alphabet.</a:t>
            </a:r>
          </a:p>
          <a:p>
            <a:pPr lvl="1"/>
            <a:r>
              <a:rPr lang="en-US" b="1" dirty="0" smtClean="0"/>
              <a:t>It is possible for a state to have no incoming edges or to have many.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1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 + b)*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833" y="2133600"/>
            <a:ext cx="261225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6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b=</a:t>
            </a:r>
            <a:r>
              <a:rPr lang="en-US" dirty="0"/>
              <a:t>b(a + b)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86070"/>
            <a:ext cx="4648200" cy="265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10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in a=(</a:t>
            </a:r>
            <a:r>
              <a:rPr lang="en-US" dirty="0" err="1" smtClean="0"/>
              <a:t>a+b</a:t>
            </a:r>
            <a:r>
              <a:rPr lang="en-US" dirty="0" smtClean="0"/>
              <a:t>)*a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57848"/>
            <a:ext cx="4595812" cy="207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3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8646" y="2411951"/>
            <a:ext cx="6096553" cy="208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38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1298" y="2286000"/>
            <a:ext cx="5012902" cy="244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9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beginning with b=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5091642" cy="29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457200"/>
            <a:ext cx="3172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a(a + b)*  + </a:t>
            </a:r>
            <a:r>
              <a:rPr lang="el-GR" sz="4400" dirty="0" smtClean="0">
                <a:latin typeface="+mj-lt"/>
                <a:ea typeface="+mj-ea"/>
                <a:cs typeface="+mj-cs"/>
              </a:rPr>
              <a:t>Λ</a:t>
            </a:r>
            <a:endParaRPr lang="en-US" sz="44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beginning with and ending in same letters. </a:t>
            </a:r>
            <a:r>
              <a:rPr lang="pt-BR" dirty="0" smtClean="0"/>
              <a:t>a(a + b)*a + b(a + b)*b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845629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0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479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FA and their Languages</vt:lpstr>
      <vt:lpstr>(a + b)*</vt:lpstr>
      <vt:lpstr>starting with b=b(a + b)*</vt:lpstr>
      <vt:lpstr>ending in a=(a+b)*a</vt:lpstr>
      <vt:lpstr>(a+b)(a+b)*</vt:lpstr>
      <vt:lpstr>Even length</vt:lpstr>
      <vt:lpstr>not beginning with b=</vt:lpstr>
      <vt:lpstr>beginning with and ending in same letters. a(a + b)*a + b(a + b)*b</vt:lpstr>
      <vt:lpstr>beginning with and ending in different letters. a(a + b)*b + b(a + b)*a</vt:lpstr>
      <vt:lpstr>containing double a=(a+b)* (aa) (a+b)*.</vt:lpstr>
      <vt:lpstr>Slide 12</vt:lpstr>
      <vt:lpstr>a(a + b)*</vt:lpstr>
      <vt:lpstr>(a + b)*(aa + bb)(a + b)*</vt:lpstr>
      <vt:lpstr>containing a triple letter, either  aaa or bbb</vt:lpstr>
      <vt:lpstr>FAs that accept no language</vt:lpstr>
      <vt:lpstr>FAs that accept no language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</dc:creator>
  <cp:lastModifiedBy>Nauman</cp:lastModifiedBy>
  <cp:revision>34</cp:revision>
  <dcterms:created xsi:type="dcterms:W3CDTF">2011-09-19T13:59:23Z</dcterms:created>
  <dcterms:modified xsi:type="dcterms:W3CDTF">2013-09-16T04:20:43Z</dcterms:modified>
</cp:coreProperties>
</file>