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462" r:id="rId2"/>
    <p:sldId id="463" r:id="rId3"/>
    <p:sldId id="457" r:id="rId4"/>
    <p:sldId id="458" r:id="rId5"/>
    <p:sldId id="459" r:id="rId6"/>
    <p:sldId id="460" r:id="rId7"/>
    <p:sldId id="461" r:id="rId8"/>
    <p:sldId id="453" r:id="rId9"/>
    <p:sldId id="45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9" autoAdjust="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8548-B952-488F-B6D9-CB06A8FBB7DC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C4FCA-6B5D-4F9C-9CD1-A5A1B5F318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894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F581-9539-4EF3-8AC5-E93DD560929F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7376-BE02-4C40-8BE1-F35C65EBF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2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464FC9F-574C-48D6-A620-6B08AFBD2B2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873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BFD71A-F9EA-4D02-A6F8-0F31EDE2F6B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453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5FDE058-751D-476C-B989-52EE20D6FB4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995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B3BF46E-DCF3-4C1D-8F0E-83DE42E89C67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5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A046-96F9-446D-9A7C-5D71F2017F4D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B90-E40B-445D-B8E8-9AFD69632A32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B52-04A4-4CAE-9B77-CD865B5342A7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7A167-9DF5-450A-8CC2-75F336DC1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A04-559F-44E2-B921-ED92B70B5CAC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741B-AC89-4ADF-B118-51BF405C0AFF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68E5-5B3E-4E0E-9DC5-155E1E9E7F8C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E0EC-BE15-4EC1-BF0C-6C72B76B3691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F07-F89B-492F-BF8F-22D3B28375E7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4381-B0BC-47FC-9348-359B053973CA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ED9A-C48F-4E72-AC5E-4167FDE19C04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634D-A13B-4897-9204-24050D86E802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E583-0B95-4BC1-BB92-DF1E342BB617}" type="datetime1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1" kern="0" spc="0" dirty="0">
                <a:latin typeface="Arial"/>
                <a:cs typeface="+mn-cs"/>
              </a:rPr>
              <a:t>for every NFA, there is some FA that accepts exactly the same language.</a:t>
            </a:r>
          </a:p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sz="2400" kern="0" spc="0" dirty="0">
              <a:latin typeface="Arial"/>
              <a:cs typeface="+mn-cs"/>
            </a:endParaRPr>
          </a:p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sz="2400" kern="0" spc="0" dirty="0">
              <a:latin typeface="Arial"/>
              <a:cs typeface="+mn-cs"/>
            </a:endParaRP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4572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/>
              <a:t>Theorem 7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429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1" kern="0" spc="0" dirty="0">
                <a:latin typeface="Arial"/>
                <a:cs typeface="+mn-cs"/>
              </a:rPr>
              <a:t>for every NFA, there is some FA that accepts exactly the same language.</a:t>
            </a:r>
          </a:p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400" b="1" kern="0" spc="0" dirty="0">
                <a:latin typeface="Arial"/>
                <a:cs typeface="+mn-cs"/>
              </a:rPr>
              <a:t>Proof 1</a:t>
            </a:r>
          </a:p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sz="2400" kern="0" spc="0" dirty="0">
              <a:latin typeface="Arial"/>
              <a:cs typeface="+mn-cs"/>
            </a:endParaRPr>
          </a:p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sz="2400" kern="0" spc="0" dirty="0">
              <a:latin typeface="Arial"/>
              <a:cs typeface="+mn-cs"/>
            </a:endParaRP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4572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/>
              <a:t>Theorem 7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333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NFA </a:t>
            </a:r>
            <a:r>
              <a:rPr lang="en-US" dirty="0" smtClean="0"/>
              <a:t>to FA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an FA corresponding to the following NFA which accepts the language of strings </a:t>
            </a:r>
            <a:r>
              <a:rPr lang="en-US" b="1" smtClean="0"/>
              <a:t>containing bb</a:t>
            </a:r>
            <a:r>
              <a:rPr lang="en-US" smtClean="0"/>
              <a:t>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670560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2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NFA to </a:t>
            </a:r>
            <a:r>
              <a:rPr lang="en-US" dirty="0" smtClean="0"/>
              <a:t>FA cont. 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4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continued …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096000"/>
            <a:ext cx="84582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The corresponding transition diagram follows as </a:t>
            </a:r>
          </a:p>
        </p:txBody>
      </p:sp>
      <p:graphicFrame>
        <p:nvGraphicFramePr>
          <p:cNvPr id="959552" name="Group 6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57200" y="2667000"/>
          <a:ext cx="8077200" cy="3433762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Old states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 states after reading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_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</a:t>
                      </a:r>
                      <a:r>
                        <a:rPr kumimoji="0" lang="el-G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Λ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,x</a:t>
                      </a:r>
                      <a:r>
                        <a:rPr kumimoji="0" lang="en-US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z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2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7912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3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74" name="TextBox 6"/>
          <p:cNvSpPr txBox="1"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 continued …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3058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00B0F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06" y="440188"/>
            <a:ext cx="7126671" cy="6659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Alg</a:t>
            </a:r>
            <a:r>
              <a:rPr lang="en-US" dirty="0" smtClean="0"/>
              <a:t> - </a:t>
            </a:r>
            <a:r>
              <a:rPr lang="en-US" dirty="0" err="1" smtClean="0"/>
              <a:t>RegExp</a:t>
            </a:r>
            <a:r>
              <a:rPr lang="en-US" dirty="0" smtClean="0"/>
              <a:t> to DFA via </a:t>
            </a:r>
            <a:r>
              <a:rPr lang="en-US" dirty="0" err="1" smtClean="0"/>
              <a:t>GenNFA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</a:t>
            </a:r>
            <a:r>
              <a:rPr lang="en-US" dirty="0" err="1" smtClean="0"/>
              <a:t>RegExp</a:t>
            </a:r>
            <a:r>
              <a:rPr lang="en-US" dirty="0" smtClean="0"/>
              <a:t>:   </a:t>
            </a:r>
            <a:r>
              <a:rPr lang="en-US" dirty="0" err="1" smtClean="0"/>
              <a:t>ab+ac+ad+ae+af</a:t>
            </a:r>
            <a:endParaRPr lang="en-US" dirty="0" smtClean="0"/>
          </a:p>
          <a:p>
            <a:pPr marL="513527" indent="-513527">
              <a:buFont typeface="+mj-lt"/>
              <a:buAutoNum type="arabicPeriod"/>
            </a:pPr>
            <a:r>
              <a:rPr lang="en-US" dirty="0" smtClean="0"/>
              <a:t>Construct a simple </a:t>
            </a:r>
            <a:r>
              <a:rPr lang="en-US" dirty="0" err="1" smtClean="0"/>
              <a:t>GenNFA</a:t>
            </a:r>
            <a:r>
              <a:rPr lang="en-US" dirty="0" smtClean="0"/>
              <a:t> with two states with one arc between the two states labeled with the regular expression.</a:t>
            </a:r>
          </a:p>
          <a:p>
            <a:pPr marL="513527" indent="-513527">
              <a:buFont typeface="+mj-lt"/>
              <a:buAutoNum type="arabicPeriod"/>
            </a:pPr>
            <a:endParaRPr lang="en-US" dirty="0" smtClean="0"/>
          </a:p>
          <a:p>
            <a:pPr marL="513527" indent="-513527">
              <a:buFont typeface="+mj-lt"/>
              <a:buAutoNum type="arabicPeriod"/>
            </a:pPr>
            <a:r>
              <a:rPr lang="en-US" dirty="0" smtClean="0"/>
              <a:t>The source of the arc is the start state</a:t>
            </a:r>
          </a:p>
          <a:p>
            <a:pPr marL="513527" indent="-513527">
              <a:buFont typeface="+mj-lt"/>
              <a:buAutoNum type="arabicPeriod"/>
            </a:pPr>
            <a:endParaRPr lang="en-US" dirty="0" smtClean="0"/>
          </a:p>
          <a:p>
            <a:pPr marL="513527" indent="-513527">
              <a:buFont typeface="+mj-lt"/>
              <a:buAutoNum type="arabicPeriod"/>
            </a:pPr>
            <a:r>
              <a:rPr lang="en-US" dirty="0" smtClean="0"/>
              <a:t>The target of the arc is the final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188"/>
            <a:ext cx="8153399" cy="550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 the </a:t>
            </a:r>
            <a:r>
              <a:rPr lang="en-US" dirty="0" err="1" smtClean="0"/>
              <a:t>GenNFA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1162" y="1216946"/>
            <a:ext cx="7348796" cy="525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365" y="304237"/>
            <a:ext cx="2335538" cy="478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r>
              <a:rPr lang="en-US" dirty="0" err="1" smtClean="0"/>
              <a:t>cd</a:t>
            </a:r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813" y="1299344"/>
            <a:ext cx="1188974" cy="167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6511" y="1327867"/>
            <a:ext cx="922644" cy="278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6208" y="1346881"/>
            <a:ext cx="1407745" cy="390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1" y="1346881"/>
            <a:ext cx="1436280" cy="390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1698" y="1375403"/>
            <a:ext cx="1436280" cy="501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73096" y="362866"/>
            <a:ext cx="1436280" cy="613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8012</TotalTime>
  <Words>221</Words>
  <Application>Microsoft Office PowerPoint</Application>
  <PresentationFormat>On-screen Show (4:3)</PresentationFormat>
  <Paragraphs>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Tahoma</vt:lpstr>
      <vt:lpstr>Wingdings</vt:lpstr>
      <vt:lpstr>Office Theme</vt:lpstr>
      <vt:lpstr>PowerPoint Presentation</vt:lpstr>
      <vt:lpstr>PowerPoint Presentation</vt:lpstr>
      <vt:lpstr>NFA to FA</vt:lpstr>
      <vt:lpstr>NFA to FA cont. </vt:lpstr>
      <vt:lpstr>Example continued … </vt:lpstr>
      <vt:lpstr>Example continued … </vt:lpstr>
      <vt:lpstr>Alg - RegExp to DFA via GenNFA</vt:lpstr>
      <vt:lpstr>Extend the GenNFA</vt:lpstr>
      <vt:lpstr>(a+b)*cd*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papers published so far..   Presented to: Dr Jamil Ahmed presented by: Abdul Basit       PhD Scholar   IQRA University Islamabad Campus (IUIC) Islamabad</dc:title>
  <dc:creator>Xone</dc:creator>
  <cp:lastModifiedBy>Shah</cp:lastModifiedBy>
  <cp:revision>208</cp:revision>
  <dcterms:created xsi:type="dcterms:W3CDTF">2010-09-29T14:13:34Z</dcterms:created>
  <dcterms:modified xsi:type="dcterms:W3CDTF">2014-10-17T18:13:23Z</dcterms:modified>
</cp:coreProperties>
</file>