
<file path=[Content_Types].xml><?xml version="1.0" encoding="utf-8"?>
<Types xmlns="http://schemas.openxmlformats.org/package/2006/content-types">
  <Override PartName="/_rels/.rels" ContentType="application/vnd.openxmlformats-package.relationships+xml"/>
  <Override PartName="/ppt/notesSlides/_rels/notesSlide29.xml.rels" ContentType="application/vnd.openxmlformats-package.relationships+xml"/>
  <Override PartName="/ppt/notesSlides/_rels/notesSlide28.xml.rels" ContentType="application/vnd.openxmlformats-package.relationships+xml"/>
  <Override PartName="/ppt/notesSlides/_rels/notesSlide27.xml.rels" ContentType="application/vnd.openxmlformats-package.relationships+xml"/>
  <Override PartName="/ppt/notesSlides/_rels/notesSlide25.xml.rels" ContentType="application/vnd.openxmlformats-package.relationships+xml"/>
  <Override PartName="/ppt/notesSlides/_rels/notesSlide12.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17.xml.rels" ContentType="application/vnd.openxmlformats-package.relationships+xml"/>
  <Override PartName="/ppt/notesSlides/_rels/notesSlide9.xml.rels" ContentType="application/vnd.openxmlformats-package.relationships+xml"/>
  <Override PartName="/ppt/notesSlides/_rels/notesSlide18.xml.rels" ContentType="application/vnd.openxmlformats-package.relationships+xml"/>
  <Override PartName="/ppt/notesSlides/_rels/notesSlide1.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26.xml.rels" ContentType="application/vnd.openxmlformats-package.relationships+xml"/>
  <Override PartName="/ppt/notesSlides/_rels/notesSlide15.xml.rels" ContentType="application/vnd.openxmlformats-package.relationships+xml"/>
  <Override PartName="/ppt/notesSlides/_rels/notesSlide23.xml.rels" ContentType="application/vnd.openxmlformats-package.relationships+xml"/>
  <Override PartName="/ppt/notesSlides/_rels/notesSlide16.xml.rels" ContentType="application/vnd.openxmlformats-package.relationships+xml"/>
  <Override PartName="/ppt/notesSlides/_rels/notesSlide24.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12.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24.xml" ContentType="application/vnd.openxmlformats-officedocument.presentationml.notesSlide+xml"/>
  <Override PartName="/ppt/notesSlides/notesSlide7.xml" ContentType="application/vnd.openxmlformats-officedocument.presentationml.notesSlide+xml"/>
  <Override PartName="/ppt/notesSlides/notesSlide23.xml" ContentType="application/vnd.openxmlformats-officedocument.presentationml.notesSlide+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wmf" ContentType="image/x-wmf"/>
  <Override PartName="/ppt/media/image10.wmf" ContentType="image/x-wmf"/>
  <Override PartName="/ppt/media/image23.png" ContentType="image/png"/>
  <Override PartName="/ppt/media/image8.png" ContentType="image/png"/>
  <Override PartName="/ppt/media/image7.wmf" ContentType="image/x-wmf"/>
  <Override PartName="/ppt/media/image6.wmf" ContentType="image/x-wmf"/>
  <Override PartName="/ppt/media/image36.png" ContentType="image/png"/>
  <Override PartName="/ppt/media/image1.png" ContentType="image/png"/>
  <Override PartName="/ppt/media/image21.png" ContentType="image/png"/>
  <Override PartName="/ppt/media/image37.png" ContentType="image/png"/>
  <Override PartName="/ppt/media/image2.png" ContentType="image/png"/>
  <Override PartName="/ppt/media/image22.png" ContentType="image/png"/>
  <Override PartName="/ppt/media/image38.png" ContentType="image/png"/>
  <Override PartName="/ppt/media/image3.png" ContentType="image/png"/>
  <Override PartName="/ppt/media/image4.png" ContentType="image/png"/>
  <Override PartName="/ppt/media/image11.png" ContentType="image/png"/>
  <Override PartName="/ppt/media/image12.wmf" ContentType="image/x-wmf"/>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PlaceHolder 1"/>
          <p:cNvSpPr>
            <a:spLocks noGrp="1"/>
          </p:cNvSpPr>
          <p:nvPr>
            <p:ph type="body"/>
          </p:nvPr>
        </p:nvSpPr>
        <p:spPr>
          <a:xfrm>
            <a:off x="756000" y="5078520"/>
            <a:ext cx="6047640" cy="4811040"/>
          </a:xfrm>
          <a:prstGeom prst="rect">
            <a:avLst/>
          </a:prstGeom>
        </p:spPr>
        <p:txBody>
          <a:bodyPr lIns="0" rIns="0" tIns="0" bIns="0"/>
          <a:p>
            <a:r>
              <a:rPr lang="en-US" sz="2000" spc="-1" strike="noStrike">
                <a:solidFill>
                  <a:srgbClr val="000000"/>
                </a:solidFill>
                <a:uFill>
                  <a:solidFill>
                    <a:srgbClr val="ffffff"/>
                  </a:solidFill>
                </a:uFill>
                <a:latin typeface="Arial"/>
              </a:rPr>
              <a:t>Click to edit the notes format</a:t>
            </a:r>
            <a:endParaRPr lang="en-US" sz="2000" spc="-1" strike="noStrike">
              <a:solidFill>
                <a:srgbClr val="000000"/>
              </a:solidFill>
              <a:uFill>
                <a:solidFill>
                  <a:srgbClr val="ffffff"/>
                </a:solidFill>
              </a:uFill>
              <a:latin typeface="Arial"/>
            </a:endParaRPr>
          </a:p>
        </p:txBody>
      </p:sp>
      <p:sp>
        <p:nvSpPr>
          <p:cNvPr id="81" name="PlaceHolder 2"/>
          <p:cNvSpPr>
            <a:spLocks noGrp="1"/>
          </p:cNvSpPr>
          <p:nvPr>
            <p:ph type="hdr"/>
          </p:nvPr>
        </p:nvSpPr>
        <p:spPr>
          <a:xfrm>
            <a:off x="0" y="0"/>
            <a:ext cx="3280680" cy="534240"/>
          </a:xfrm>
          <a:prstGeom prst="rect">
            <a:avLst/>
          </a:prstGeom>
        </p:spPr>
        <p:txBody>
          <a:bodyPr lIns="0" rIns="0" tIns="0" bIns="0"/>
          <a:p>
            <a:r>
              <a:rPr lang="en-US" sz="1400" spc="-1" strike="noStrike">
                <a:solidFill>
                  <a:srgbClr val="000000"/>
                </a:solidFill>
                <a:uFill>
                  <a:solidFill>
                    <a:srgbClr val="ffffff"/>
                  </a:solidFill>
                </a:uFill>
                <a:latin typeface="Times New Roman"/>
              </a:rPr>
              <a:t>&lt;header&gt;</a:t>
            </a:r>
            <a:endParaRPr lang="en-US" sz="1400" spc="-1" strike="noStrike">
              <a:solidFill>
                <a:srgbClr val="000000"/>
              </a:solidFill>
              <a:uFill>
                <a:solidFill>
                  <a:srgbClr val="ffffff"/>
                </a:solidFill>
              </a:uFill>
              <a:latin typeface="Times New Roman"/>
            </a:endParaRPr>
          </a:p>
        </p:txBody>
      </p:sp>
      <p:sp>
        <p:nvSpPr>
          <p:cNvPr id="82" name="PlaceHolder 3"/>
          <p:cNvSpPr>
            <a:spLocks noGrp="1"/>
          </p:cNvSpPr>
          <p:nvPr>
            <p:ph type="dt"/>
          </p:nvPr>
        </p:nvSpPr>
        <p:spPr>
          <a:xfrm>
            <a:off x="4278960" y="0"/>
            <a:ext cx="3280680" cy="534240"/>
          </a:xfrm>
          <a:prstGeom prst="rect">
            <a:avLst/>
          </a:prstGeom>
        </p:spPr>
        <p:txBody>
          <a:bodyPr lIns="0" rIns="0" tIns="0" bIns="0"/>
          <a:p>
            <a:pPr algn="r"/>
            <a:r>
              <a:rPr lang="en-US" sz="1400" spc="-1" strike="noStrike">
                <a:solidFill>
                  <a:srgbClr val="000000"/>
                </a:solidFill>
                <a:uFill>
                  <a:solidFill>
                    <a:srgbClr val="ffffff"/>
                  </a:solidFill>
                </a:uFill>
                <a:latin typeface="Times New Roman"/>
              </a:rPr>
              <a:t>&lt;date/time&gt;</a:t>
            </a:r>
            <a:endParaRPr lang="en-US" sz="1400" spc="-1" strike="noStrike">
              <a:solidFill>
                <a:srgbClr val="000000"/>
              </a:solidFill>
              <a:uFill>
                <a:solidFill>
                  <a:srgbClr val="ffffff"/>
                </a:solidFill>
              </a:uFill>
              <a:latin typeface="Times New Roman"/>
            </a:endParaRPr>
          </a:p>
        </p:txBody>
      </p:sp>
      <p:sp>
        <p:nvSpPr>
          <p:cNvPr id="83" name="PlaceHolder 4"/>
          <p:cNvSpPr>
            <a:spLocks noGrp="1"/>
          </p:cNvSpPr>
          <p:nvPr>
            <p:ph type="ftr"/>
          </p:nvPr>
        </p:nvSpPr>
        <p:spPr>
          <a:xfrm>
            <a:off x="0" y="10157400"/>
            <a:ext cx="3280680" cy="534240"/>
          </a:xfrm>
          <a:prstGeom prst="rect">
            <a:avLst/>
          </a:prstGeom>
        </p:spPr>
        <p:txBody>
          <a:bodyPr lIns="0" rIns="0" tIns="0" bIns="0" anchor="b"/>
          <a:p>
            <a:r>
              <a:rPr lang="en-US" sz="1400" spc="-1" strike="noStrike">
                <a:solidFill>
                  <a:srgbClr val="000000"/>
                </a:solidFill>
                <a:uFill>
                  <a:solidFill>
                    <a:srgbClr val="ffffff"/>
                  </a:solidFill>
                </a:uFill>
                <a:latin typeface="Times New Roman"/>
              </a:rPr>
              <a:t>&lt;footer&gt;</a:t>
            </a:r>
            <a:endParaRPr lang="en-US" sz="1400" spc="-1" strike="noStrike">
              <a:solidFill>
                <a:srgbClr val="000000"/>
              </a:solidFill>
              <a:uFill>
                <a:solidFill>
                  <a:srgbClr val="ffffff"/>
                </a:solidFill>
              </a:uFill>
              <a:latin typeface="Times New Roman"/>
            </a:endParaRPr>
          </a:p>
        </p:txBody>
      </p:sp>
      <p:sp>
        <p:nvSpPr>
          <p:cNvPr id="84" name="PlaceHolder 5"/>
          <p:cNvSpPr>
            <a:spLocks noGrp="1"/>
          </p:cNvSpPr>
          <p:nvPr>
            <p:ph type="sldNum"/>
          </p:nvPr>
        </p:nvSpPr>
        <p:spPr>
          <a:xfrm>
            <a:off x="4278960" y="10157400"/>
            <a:ext cx="3280680" cy="534240"/>
          </a:xfrm>
          <a:prstGeom prst="rect">
            <a:avLst/>
          </a:prstGeom>
        </p:spPr>
        <p:txBody>
          <a:bodyPr lIns="0" rIns="0" tIns="0" bIns="0" anchor="b"/>
          <a:p>
            <a:pPr algn="r"/>
            <a:fld id="{539B4296-1215-4628-B1C7-B5C90354B222}" type="slidenum">
              <a:rPr lang="en-US" sz="1400" spc="-1" strike="noStrike">
                <a:solidFill>
                  <a:srgbClr val="000000"/>
                </a:solidFill>
                <a:uFill>
                  <a:solidFill>
                    <a:srgbClr val="ffffff"/>
                  </a:solidFill>
                </a:uFill>
                <a:latin typeface="Times New Roman"/>
              </a:rPr>
              <a:t>&lt;number&gt;</a:t>
            </a:fld>
            <a:endParaRPr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8" name="PlaceHolder 1"/>
          <p:cNvSpPr>
            <a:spLocks noGrp="1"/>
          </p:cNvSpPr>
          <p:nvPr>
            <p:ph type="body"/>
          </p:nvPr>
        </p:nvSpPr>
        <p:spPr>
          <a:xfrm>
            <a:off x="685800" y="4343400"/>
            <a:ext cx="5486040" cy="4114440"/>
          </a:xfrm>
          <a:prstGeom prst="rect">
            <a:avLst/>
          </a:prstGeom>
        </p:spPr>
        <p:txBody>
          <a:bodyPr/>
          <a:p>
            <a:endParaRPr lang="en-US" sz="2000" spc="-1" strike="noStrike">
              <a:solidFill>
                <a:srgbClr val="000000"/>
              </a:solidFill>
              <a:uFill>
                <a:solidFill>
                  <a:srgbClr val="ffffff"/>
                </a:solidFill>
              </a:uFill>
              <a:latin typeface="Arial"/>
            </a:endParaRPr>
          </a:p>
        </p:txBody>
      </p:sp>
      <p:sp>
        <p:nvSpPr>
          <p:cNvPr id="279" name="TextShape 2"/>
          <p:cNvSpPr txBox="1"/>
          <p:nvPr/>
        </p:nvSpPr>
        <p:spPr>
          <a:xfrm>
            <a:off x="3884760" y="8685360"/>
            <a:ext cx="2971440" cy="456840"/>
          </a:xfrm>
          <a:prstGeom prst="rect">
            <a:avLst/>
          </a:prstGeom>
          <a:noFill/>
          <a:ln>
            <a:noFill/>
          </a:ln>
        </p:spPr>
        <p:txBody>
          <a:bodyPr anchor="b"/>
          <a:p>
            <a:pPr algn="r">
              <a:lnSpc>
                <a:spcPct val="100000"/>
              </a:lnSpc>
            </a:pPr>
            <a:fld id="{1C36B4DF-AE24-42B6-8487-CCFF26790939}" type="slidenum">
              <a:rPr lang="en-US" sz="1200" spc="-1" strike="noStrike">
                <a:solidFill>
                  <a:srgbClr val="000000"/>
                </a:solidFill>
                <a:uFill>
                  <a:solidFill>
                    <a:srgbClr val="ffffff"/>
                  </a:solidFill>
                </a:uFill>
                <a:latin typeface="+mn-lt"/>
                <a:ea typeface="+mn-ea"/>
              </a:rPr>
              <a:t>&lt;number&gt;</a:t>
            </a:fld>
            <a:endParaRPr lang="en-US" sz="1400" spc="-1" strike="noStrike">
              <a:solidFill>
                <a:srgbClr val="000000"/>
              </a:solidFill>
              <a:uFill>
                <a:solidFill>
                  <a:srgbClr val="ffffff"/>
                </a:solidFill>
              </a:uFill>
              <a:latin typeface="Times New Roman"/>
            </a:endParaRPr>
          </a:p>
        </p:txBody>
      </p:sp>
      <p:sp>
        <p:nvSpPr>
          <p:cNvPr id="280" name="TextShape 3"/>
          <p:cNvSpPr txBox="1"/>
          <p:nvPr/>
        </p:nvSpPr>
        <p:spPr>
          <a:xfrm>
            <a:off x="0" y="8685360"/>
            <a:ext cx="2971440" cy="456840"/>
          </a:xfrm>
          <a:prstGeom prst="rect">
            <a:avLst/>
          </a:prstGeom>
          <a:noFill/>
          <a:ln>
            <a:noFill/>
          </a:ln>
        </p:spPr>
        <p:txBody>
          <a:bodyPr anchor="b"/>
          <a:p>
            <a:endParaRPr lang="en-US" sz="2400" spc="-1" strike="noStrike">
              <a:solidFill>
                <a:srgbClr val="000000"/>
              </a:solidFill>
              <a:uFill>
                <a:solidFill>
                  <a:srgbClr val="ffffff"/>
                </a:solidFill>
              </a:uFill>
              <a:latin typeface="Times New Roman"/>
            </a:endParaRPr>
          </a:p>
        </p:txBody>
      </p:sp>
      <p:sp>
        <p:nvSpPr>
          <p:cNvPr id="281" name="TextShape 4"/>
          <p:cNvSpPr txBox="1"/>
          <p:nvPr/>
        </p:nvSpPr>
        <p:spPr>
          <a:xfrm>
            <a:off x="0" y="0"/>
            <a:ext cx="2971440" cy="456840"/>
          </a:xfrm>
          <a:prstGeom prst="rect">
            <a:avLst/>
          </a:prstGeom>
          <a:noFill/>
          <a:ln>
            <a:noFill/>
          </a:ln>
        </p:spPr>
        <p:txBody>
          <a:bodyPr/>
          <a:p>
            <a:pPr>
              <a:lnSpc>
                <a:spcPct val="100000"/>
              </a:lnSpc>
            </a:pPr>
            <a:r>
              <a:rPr lang="en-US" sz="1200" spc="-1" strike="noStrike">
                <a:solidFill>
                  <a:srgbClr val="000000"/>
                </a:solidFill>
                <a:uFill>
                  <a:solidFill>
                    <a:srgbClr val="ffffff"/>
                  </a:solidFill>
                </a:uFill>
                <a:latin typeface="+mn-lt"/>
                <a:ea typeface="+mn-ea"/>
              </a:rPr>
              <a:t>aa</a:t>
            </a:r>
            <a:endParaRPr lang="en-US" sz="1400" spc="-1" strike="noStrike">
              <a:solidFill>
                <a:srgbClr val="000000"/>
              </a:solidFill>
              <a:uFill>
                <a:solidFill>
                  <a:srgbClr val="ffffff"/>
                </a:solidFill>
              </a:u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6" name="TextShape 1"/>
          <p:cNvSpPr txBox="1"/>
          <p:nvPr/>
        </p:nvSpPr>
        <p:spPr>
          <a:xfrm>
            <a:off x="3884760" y="8685360"/>
            <a:ext cx="2971440" cy="456840"/>
          </a:xfrm>
          <a:prstGeom prst="rect">
            <a:avLst/>
          </a:prstGeom>
          <a:noFill/>
          <a:ln>
            <a:noFill/>
          </a:ln>
        </p:spPr>
        <p:txBody>
          <a:bodyPr anchor="b"/>
          <a:p>
            <a:pPr algn="r">
              <a:lnSpc>
                <a:spcPct val="100000"/>
              </a:lnSpc>
            </a:pPr>
            <a:fld id="{F01EE302-5591-4DED-82AB-3D806C68CA43}" type="slidenum">
              <a:rPr lang="en-US" sz="1200" spc="-1" strike="noStrike">
                <a:solidFill>
                  <a:srgbClr val="000000"/>
                </a:solidFill>
                <a:uFill>
                  <a:solidFill>
                    <a:srgbClr val="ffffff"/>
                  </a:solidFill>
                </a:uFill>
                <a:latin typeface="Arial"/>
              </a:rPr>
              <a:t>&lt;number&gt;</a:t>
            </a:fld>
            <a:endParaRPr lang="en-US" sz="1400" spc="-1" strike="noStrike">
              <a:solidFill>
                <a:srgbClr val="000000"/>
              </a:solidFill>
              <a:uFill>
                <a:solidFill>
                  <a:srgbClr val="ffffff"/>
                </a:solidFill>
              </a:uFill>
              <a:latin typeface="Times New Roman"/>
            </a:endParaRPr>
          </a:p>
        </p:txBody>
      </p:sp>
      <p:sp>
        <p:nvSpPr>
          <p:cNvPr id="297" name="PlaceHolder 2"/>
          <p:cNvSpPr>
            <a:spLocks noGrp="1"/>
          </p:cNvSpPr>
          <p:nvPr>
            <p:ph type="body"/>
          </p:nvPr>
        </p:nvSpPr>
        <p:spPr>
          <a:xfrm>
            <a:off x="685800" y="4343400"/>
            <a:ext cx="5486040" cy="4114440"/>
          </a:xfrm>
          <a:prstGeom prst="rect">
            <a:avLst/>
          </a:prstGeom>
        </p:spPr>
        <p:txBody>
          <a:bodyPr/>
          <a:p>
            <a:endParaRPr lang="en-US" sz="200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8" name="TextShape 1"/>
          <p:cNvSpPr txBox="1"/>
          <p:nvPr/>
        </p:nvSpPr>
        <p:spPr>
          <a:xfrm>
            <a:off x="3884760" y="8685360"/>
            <a:ext cx="2971440" cy="456840"/>
          </a:xfrm>
          <a:prstGeom prst="rect">
            <a:avLst/>
          </a:prstGeom>
          <a:noFill/>
          <a:ln>
            <a:noFill/>
          </a:ln>
        </p:spPr>
        <p:txBody>
          <a:bodyPr anchor="b"/>
          <a:p>
            <a:pPr algn="r">
              <a:lnSpc>
                <a:spcPct val="100000"/>
              </a:lnSpc>
            </a:pPr>
            <a:fld id="{C26277E8-8CA7-4181-9025-57756A60654B}" type="slidenum">
              <a:rPr lang="en-US" sz="1200" spc="-1" strike="noStrike">
                <a:solidFill>
                  <a:srgbClr val="000000"/>
                </a:solidFill>
                <a:uFill>
                  <a:solidFill>
                    <a:srgbClr val="ffffff"/>
                  </a:solidFill>
                </a:uFill>
                <a:latin typeface="Arial"/>
              </a:rPr>
              <a:t>&lt;number&gt;</a:t>
            </a:fld>
            <a:endParaRPr lang="en-US" sz="1400" spc="-1" strike="noStrike">
              <a:solidFill>
                <a:srgbClr val="000000"/>
              </a:solidFill>
              <a:uFill>
                <a:solidFill>
                  <a:srgbClr val="ffffff"/>
                </a:solidFill>
              </a:uFill>
              <a:latin typeface="Times New Roman"/>
            </a:endParaRPr>
          </a:p>
        </p:txBody>
      </p:sp>
      <p:sp>
        <p:nvSpPr>
          <p:cNvPr id="299" name="PlaceHolder 2"/>
          <p:cNvSpPr>
            <a:spLocks noGrp="1"/>
          </p:cNvSpPr>
          <p:nvPr>
            <p:ph type="body"/>
          </p:nvPr>
        </p:nvSpPr>
        <p:spPr>
          <a:xfrm>
            <a:off x="685800" y="4343400"/>
            <a:ext cx="5486040" cy="4114440"/>
          </a:xfrm>
          <a:prstGeom prst="rect">
            <a:avLst/>
          </a:prstGeom>
        </p:spPr>
        <p:txBody>
          <a:bodyPr/>
          <a:p>
            <a:endParaRPr lang="en-US" sz="2000" spc="-1" strike="noStrike">
              <a:solidFill>
                <a:srgbClr val="000000"/>
              </a:solidFill>
              <a:uFill>
                <a:solidFill>
                  <a:srgbClr val="ffffff"/>
                </a:solidFill>
              </a:u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0" name="TextShape 1"/>
          <p:cNvSpPr txBox="1"/>
          <p:nvPr/>
        </p:nvSpPr>
        <p:spPr>
          <a:xfrm>
            <a:off x="3884760" y="8685360"/>
            <a:ext cx="2971440" cy="456840"/>
          </a:xfrm>
          <a:prstGeom prst="rect">
            <a:avLst/>
          </a:prstGeom>
          <a:noFill/>
          <a:ln>
            <a:noFill/>
          </a:ln>
        </p:spPr>
        <p:txBody>
          <a:bodyPr anchor="b"/>
          <a:p>
            <a:pPr algn="r">
              <a:lnSpc>
                <a:spcPct val="100000"/>
              </a:lnSpc>
            </a:pPr>
            <a:fld id="{394CDCD9-3902-49EE-8FE2-C25ADE10AEEC}" type="slidenum">
              <a:rPr lang="en-US" sz="1200" spc="-1" strike="noStrike">
                <a:solidFill>
                  <a:srgbClr val="000000"/>
                </a:solidFill>
                <a:uFill>
                  <a:solidFill>
                    <a:srgbClr val="ffffff"/>
                  </a:solidFill>
                </a:uFill>
                <a:latin typeface="Arial"/>
              </a:rPr>
              <a:t>&lt;number&gt;</a:t>
            </a:fld>
            <a:endParaRPr lang="en-US" sz="1400" spc="-1" strike="noStrike">
              <a:solidFill>
                <a:srgbClr val="000000"/>
              </a:solidFill>
              <a:uFill>
                <a:solidFill>
                  <a:srgbClr val="ffffff"/>
                </a:solidFill>
              </a:uFill>
              <a:latin typeface="Times New Roman"/>
            </a:endParaRPr>
          </a:p>
        </p:txBody>
      </p:sp>
      <p:sp>
        <p:nvSpPr>
          <p:cNvPr id="301" name="PlaceHolder 2"/>
          <p:cNvSpPr>
            <a:spLocks noGrp="1"/>
          </p:cNvSpPr>
          <p:nvPr>
            <p:ph type="body"/>
          </p:nvPr>
        </p:nvSpPr>
        <p:spPr>
          <a:xfrm>
            <a:off x="685800" y="4343400"/>
            <a:ext cx="5486040" cy="4114440"/>
          </a:xfrm>
          <a:prstGeom prst="rect">
            <a:avLst/>
          </a:prstGeom>
        </p:spPr>
        <p:txBody>
          <a:bodyPr/>
          <a:p>
            <a:endParaRPr lang="en-US" sz="2000" spc="-1" strike="noStrike">
              <a:solidFill>
                <a:srgbClr val="000000"/>
              </a:solidFill>
              <a:uFill>
                <a:solidFill>
                  <a:srgbClr val="ffffff"/>
                </a:solidFill>
              </a:u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2" name="TextShape 1"/>
          <p:cNvSpPr txBox="1"/>
          <p:nvPr/>
        </p:nvSpPr>
        <p:spPr>
          <a:xfrm>
            <a:off x="3884760" y="8685360"/>
            <a:ext cx="2971440" cy="456840"/>
          </a:xfrm>
          <a:prstGeom prst="rect">
            <a:avLst/>
          </a:prstGeom>
          <a:noFill/>
          <a:ln>
            <a:noFill/>
          </a:ln>
        </p:spPr>
        <p:txBody>
          <a:bodyPr anchor="b"/>
          <a:p>
            <a:pPr algn="r">
              <a:lnSpc>
                <a:spcPct val="100000"/>
              </a:lnSpc>
            </a:pPr>
            <a:fld id="{0615FF8B-C97D-4F89-A959-3184AD1E8496}" type="slidenum">
              <a:rPr lang="en-US" sz="1200" spc="-1" strike="noStrike">
                <a:solidFill>
                  <a:srgbClr val="000000"/>
                </a:solidFill>
                <a:uFill>
                  <a:solidFill>
                    <a:srgbClr val="ffffff"/>
                  </a:solidFill>
                </a:uFill>
                <a:latin typeface="Arial"/>
              </a:rPr>
              <a:t>&lt;number&gt;</a:t>
            </a:fld>
            <a:endParaRPr lang="en-US" sz="1400" spc="-1" strike="noStrike">
              <a:solidFill>
                <a:srgbClr val="000000"/>
              </a:solidFill>
              <a:uFill>
                <a:solidFill>
                  <a:srgbClr val="ffffff"/>
                </a:solidFill>
              </a:uFill>
              <a:latin typeface="Times New Roman"/>
            </a:endParaRPr>
          </a:p>
        </p:txBody>
      </p:sp>
      <p:sp>
        <p:nvSpPr>
          <p:cNvPr id="303" name="PlaceHolder 2"/>
          <p:cNvSpPr>
            <a:spLocks noGrp="1"/>
          </p:cNvSpPr>
          <p:nvPr>
            <p:ph type="body"/>
          </p:nvPr>
        </p:nvSpPr>
        <p:spPr>
          <a:xfrm>
            <a:off x="685800" y="4343400"/>
            <a:ext cx="5486040" cy="4114440"/>
          </a:xfrm>
          <a:prstGeom prst="rect">
            <a:avLst/>
          </a:prstGeom>
        </p:spPr>
        <p:txBody>
          <a:bodyPr/>
          <a:p>
            <a:endParaRPr lang="en-US" sz="2000" spc="-1" strike="noStrike">
              <a:solidFill>
                <a:srgbClr val="000000"/>
              </a:solidFill>
              <a:uFill>
                <a:solidFill>
                  <a:srgbClr val="ffffff"/>
                </a:solidFill>
              </a:u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4" name="TextShape 1"/>
          <p:cNvSpPr txBox="1"/>
          <p:nvPr/>
        </p:nvSpPr>
        <p:spPr>
          <a:xfrm>
            <a:off x="3884760" y="8685360"/>
            <a:ext cx="2971440" cy="456840"/>
          </a:xfrm>
          <a:prstGeom prst="rect">
            <a:avLst/>
          </a:prstGeom>
          <a:noFill/>
          <a:ln>
            <a:noFill/>
          </a:ln>
        </p:spPr>
        <p:txBody>
          <a:bodyPr anchor="b"/>
          <a:p>
            <a:pPr algn="r">
              <a:lnSpc>
                <a:spcPct val="100000"/>
              </a:lnSpc>
            </a:pPr>
            <a:fld id="{F5BF035D-7311-487F-A8E2-82608CDB4653}" type="slidenum">
              <a:rPr lang="en-US" sz="1200" spc="-1" strike="noStrike">
                <a:solidFill>
                  <a:srgbClr val="000000"/>
                </a:solidFill>
                <a:uFill>
                  <a:solidFill>
                    <a:srgbClr val="ffffff"/>
                  </a:solidFill>
                </a:uFill>
                <a:latin typeface="Arial"/>
              </a:rPr>
              <a:t>&lt;number&gt;</a:t>
            </a:fld>
            <a:endParaRPr lang="en-US" sz="1400" spc="-1" strike="noStrike">
              <a:solidFill>
                <a:srgbClr val="000000"/>
              </a:solidFill>
              <a:uFill>
                <a:solidFill>
                  <a:srgbClr val="ffffff"/>
                </a:solidFill>
              </a:uFill>
              <a:latin typeface="Times New Roman"/>
            </a:endParaRPr>
          </a:p>
        </p:txBody>
      </p:sp>
      <p:sp>
        <p:nvSpPr>
          <p:cNvPr id="305" name="PlaceHolder 2"/>
          <p:cNvSpPr>
            <a:spLocks noGrp="1"/>
          </p:cNvSpPr>
          <p:nvPr>
            <p:ph type="body"/>
          </p:nvPr>
        </p:nvSpPr>
        <p:spPr>
          <a:xfrm>
            <a:off x="685800" y="4343400"/>
            <a:ext cx="5486040" cy="4114440"/>
          </a:xfrm>
          <a:prstGeom prst="rect">
            <a:avLst/>
          </a:prstGeom>
        </p:spPr>
        <p:txBody>
          <a:bodyPr/>
          <a:p>
            <a:endParaRPr lang="en-US" sz="2000" spc="-1" strike="noStrike">
              <a:solidFill>
                <a:srgbClr val="000000"/>
              </a:solidFill>
              <a:uFill>
                <a:solidFill>
                  <a:srgbClr val="ffffff"/>
                </a:solidFill>
              </a:u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6" name="TextShape 1"/>
          <p:cNvSpPr txBox="1"/>
          <p:nvPr/>
        </p:nvSpPr>
        <p:spPr>
          <a:xfrm>
            <a:off x="3884760" y="8685360"/>
            <a:ext cx="2971440" cy="456840"/>
          </a:xfrm>
          <a:prstGeom prst="rect">
            <a:avLst/>
          </a:prstGeom>
          <a:noFill/>
          <a:ln>
            <a:noFill/>
          </a:ln>
        </p:spPr>
        <p:txBody>
          <a:bodyPr anchor="b"/>
          <a:p>
            <a:pPr algn="r">
              <a:lnSpc>
                <a:spcPct val="100000"/>
              </a:lnSpc>
            </a:pPr>
            <a:fld id="{7975925C-543F-4D5D-87A3-55459ACDCBD6}" type="slidenum">
              <a:rPr lang="en-US" sz="1200" spc="-1" strike="noStrike">
                <a:solidFill>
                  <a:srgbClr val="000000"/>
                </a:solidFill>
                <a:uFill>
                  <a:solidFill>
                    <a:srgbClr val="ffffff"/>
                  </a:solidFill>
                </a:uFill>
                <a:latin typeface="Arial"/>
              </a:rPr>
              <a:t>&lt;number&gt;</a:t>
            </a:fld>
            <a:endParaRPr lang="en-US" sz="1400" spc="-1" strike="noStrike">
              <a:solidFill>
                <a:srgbClr val="000000"/>
              </a:solidFill>
              <a:uFill>
                <a:solidFill>
                  <a:srgbClr val="ffffff"/>
                </a:solidFill>
              </a:uFill>
              <a:latin typeface="Times New Roman"/>
            </a:endParaRPr>
          </a:p>
        </p:txBody>
      </p:sp>
      <p:sp>
        <p:nvSpPr>
          <p:cNvPr id="307" name="PlaceHolder 2"/>
          <p:cNvSpPr>
            <a:spLocks noGrp="1"/>
          </p:cNvSpPr>
          <p:nvPr>
            <p:ph type="body"/>
          </p:nvPr>
        </p:nvSpPr>
        <p:spPr>
          <a:xfrm>
            <a:off x="685800" y="4343400"/>
            <a:ext cx="5486040" cy="4114440"/>
          </a:xfrm>
          <a:prstGeom prst="rect">
            <a:avLst/>
          </a:prstGeom>
        </p:spPr>
        <p:txBody>
          <a:bodyPr/>
          <a:p>
            <a:endParaRPr lang="en-US" sz="2000" spc="-1" strike="noStrike">
              <a:solidFill>
                <a:srgbClr val="000000"/>
              </a:solidFill>
              <a:uFill>
                <a:solidFill>
                  <a:srgbClr val="ffffff"/>
                </a:solidFill>
              </a:u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8" name="TextShape 1"/>
          <p:cNvSpPr txBox="1"/>
          <p:nvPr/>
        </p:nvSpPr>
        <p:spPr>
          <a:xfrm>
            <a:off x="3884760" y="8685360"/>
            <a:ext cx="2971440" cy="456840"/>
          </a:xfrm>
          <a:prstGeom prst="rect">
            <a:avLst/>
          </a:prstGeom>
          <a:noFill/>
          <a:ln>
            <a:noFill/>
          </a:ln>
        </p:spPr>
        <p:txBody>
          <a:bodyPr anchor="b"/>
          <a:p>
            <a:pPr algn="r">
              <a:lnSpc>
                <a:spcPct val="100000"/>
              </a:lnSpc>
            </a:pPr>
            <a:fld id="{9D5377D2-AB07-4FD6-AC27-179A1C778E88}" type="slidenum">
              <a:rPr lang="en-US" sz="1200" spc="-1" strike="noStrike">
                <a:solidFill>
                  <a:srgbClr val="000000"/>
                </a:solidFill>
                <a:uFill>
                  <a:solidFill>
                    <a:srgbClr val="ffffff"/>
                  </a:solidFill>
                </a:uFill>
                <a:latin typeface="Arial"/>
              </a:rPr>
              <a:t>&lt;number&gt;</a:t>
            </a:fld>
            <a:endParaRPr lang="en-US" sz="1400" spc="-1" strike="noStrike">
              <a:solidFill>
                <a:srgbClr val="000000"/>
              </a:solidFill>
              <a:uFill>
                <a:solidFill>
                  <a:srgbClr val="ffffff"/>
                </a:solidFill>
              </a:uFill>
              <a:latin typeface="Times New Roman"/>
            </a:endParaRPr>
          </a:p>
        </p:txBody>
      </p:sp>
      <p:sp>
        <p:nvSpPr>
          <p:cNvPr id="309" name="PlaceHolder 2"/>
          <p:cNvSpPr>
            <a:spLocks noGrp="1"/>
          </p:cNvSpPr>
          <p:nvPr>
            <p:ph type="body"/>
          </p:nvPr>
        </p:nvSpPr>
        <p:spPr>
          <a:xfrm>
            <a:off x="685800" y="4343400"/>
            <a:ext cx="5486040" cy="4114440"/>
          </a:xfrm>
          <a:prstGeom prst="rect">
            <a:avLst/>
          </a:prstGeom>
        </p:spPr>
        <p:txBody>
          <a:bodyPr/>
          <a:p>
            <a:endParaRPr lang="en-US" sz="2000" spc="-1" strike="noStrike">
              <a:solidFill>
                <a:srgbClr val="000000"/>
              </a:solidFill>
              <a:uFill>
                <a:solidFill>
                  <a:srgbClr val="ffffff"/>
                </a:solidFill>
              </a:u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0" name="TextShape 1"/>
          <p:cNvSpPr txBox="1"/>
          <p:nvPr/>
        </p:nvSpPr>
        <p:spPr>
          <a:xfrm>
            <a:off x="3884760" y="8685360"/>
            <a:ext cx="2971440" cy="456840"/>
          </a:xfrm>
          <a:prstGeom prst="rect">
            <a:avLst/>
          </a:prstGeom>
          <a:noFill/>
          <a:ln>
            <a:noFill/>
          </a:ln>
        </p:spPr>
        <p:txBody>
          <a:bodyPr anchor="b"/>
          <a:p>
            <a:pPr algn="r">
              <a:lnSpc>
                <a:spcPct val="100000"/>
              </a:lnSpc>
            </a:pPr>
            <a:fld id="{0C85D21C-B47C-4129-8909-5B958C2BF11D}" type="slidenum">
              <a:rPr lang="en-US" sz="1200" spc="-1" strike="noStrike">
                <a:solidFill>
                  <a:srgbClr val="000000"/>
                </a:solidFill>
                <a:uFill>
                  <a:solidFill>
                    <a:srgbClr val="ffffff"/>
                  </a:solidFill>
                </a:uFill>
                <a:latin typeface="Arial"/>
              </a:rPr>
              <a:t>&lt;number&gt;</a:t>
            </a:fld>
            <a:endParaRPr lang="en-US" sz="1400" spc="-1" strike="noStrike">
              <a:solidFill>
                <a:srgbClr val="000000"/>
              </a:solidFill>
              <a:uFill>
                <a:solidFill>
                  <a:srgbClr val="ffffff"/>
                </a:solidFill>
              </a:uFill>
              <a:latin typeface="Times New Roman"/>
            </a:endParaRPr>
          </a:p>
        </p:txBody>
      </p:sp>
      <p:sp>
        <p:nvSpPr>
          <p:cNvPr id="311" name="PlaceHolder 2"/>
          <p:cNvSpPr>
            <a:spLocks noGrp="1"/>
          </p:cNvSpPr>
          <p:nvPr>
            <p:ph type="body"/>
          </p:nvPr>
        </p:nvSpPr>
        <p:spPr>
          <a:xfrm>
            <a:off x="685800" y="4343400"/>
            <a:ext cx="5486040" cy="4114440"/>
          </a:xfrm>
          <a:prstGeom prst="rect">
            <a:avLst/>
          </a:prstGeom>
        </p:spPr>
        <p:txBody>
          <a:bodyPr/>
          <a:p>
            <a:endParaRPr lang="en-US" sz="2000" spc="-1" strike="noStrike">
              <a:solidFill>
                <a:srgbClr val="000000"/>
              </a:solidFill>
              <a:uFill>
                <a:solidFill>
                  <a:srgbClr val="ffffff"/>
                </a:solidFill>
              </a:u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2" name="TextShape 1"/>
          <p:cNvSpPr txBox="1"/>
          <p:nvPr/>
        </p:nvSpPr>
        <p:spPr>
          <a:xfrm>
            <a:off x="3884760" y="8685360"/>
            <a:ext cx="2971440" cy="456840"/>
          </a:xfrm>
          <a:prstGeom prst="rect">
            <a:avLst/>
          </a:prstGeom>
          <a:noFill/>
          <a:ln>
            <a:noFill/>
          </a:ln>
        </p:spPr>
        <p:txBody>
          <a:bodyPr anchor="b"/>
          <a:p>
            <a:pPr algn="r">
              <a:lnSpc>
                <a:spcPct val="100000"/>
              </a:lnSpc>
            </a:pPr>
            <a:fld id="{C7534713-A291-4376-AF30-2FC89C246997}" type="slidenum">
              <a:rPr lang="en-US" sz="1200" spc="-1" strike="noStrike">
                <a:solidFill>
                  <a:srgbClr val="000000"/>
                </a:solidFill>
                <a:uFill>
                  <a:solidFill>
                    <a:srgbClr val="ffffff"/>
                  </a:solidFill>
                </a:uFill>
                <a:latin typeface="Arial"/>
              </a:rPr>
              <a:t>&lt;number&gt;</a:t>
            </a:fld>
            <a:endParaRPr lang="en-US" sz="1400" spc="-1" strike="noStrike">
              <a:solidFill>
                <a:srgbClr val="000000"/>
              </a:solidFill>
              <a:uFill>
                <a:solidFill>
                  <a:srgbClr val="ffffff"/>
                </a:solidFill>
              </a:uFill>
              <a:latin typeface="Times New Roman"/>
            </a:endParaRPr>
          </a:p>
        </p:txBody>
      </p:sp>
      <p:sp>
        <p:nvSpPr>
          <p:cNvPr id="313" name="PlaceHolder 2"/>
          <p:cNvSpPr>
            <a:spLocks noGrp="1"/>
          </p:cNvSpPr>
          <p:nvPr>
            <p:ph type="body"/>
          </p:nvPr>
        </p:nvSpPr>
        <p:spPr>
          <a:xfrm>
            <a:off x="685800" y="4343400"/>
            <a:ext cx="5486040" cy="4114440"/>
          </a:xfrm>
          <a:prstGeom prst="rect">
            <a:avLst/>
          </a:prstGeom>
        </p:spPr>
        <p:txBody>
          <a:bodyPr/>
          <a:p>
            <a:endParaRPr lang="en-US" sz="2000" spc="-1" strike="noStrike">
              <a:solidFill>
                <a:srgbClr val="000000"/>
              </a:solidFill>
              <a:uFill>
                <a:solidFill>
                  <a:srgbClr val="ffffff"/>
                </a:solidFill>
              </a:u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4" name="TextShape 1"/>
          <p:cNvSpPr txBox="1"/>
          <p:nvPr/>
        </p:nvSpPr>
        <p:spPr>
          <a:xfrm>
            <a:off x="3884760" y="8685360"/>
            <a:ext cx="2971440" cy="456840"/>
          </a:xfrm>
          <a:prstGeom prst="rect">
            <a:avLst/>
          </a:prstGeom>
          <a:noFill/>
          <a:ln>
            <a:noFill/>
          </a:ln>
        </p:spPr>
        <p:txBody>
          <a:bodyPr anchor="b"/>
          <a:p>
            <a:pPr algn="r">
              <a:lnSpc>
                <a:spcPct val="100000"/>
              </a:lnSpc>
            </a:pPr>
            <a:fld id="{DC617701-84ED-42E2-A0E9-F632B0848EB8}" type="slidenum">
              <a:rPr lang="en-US" sz="1200" spc="-1" strike="noStrike">
                <a:solidFill>
                  <a:srgbClr val="000000"/>
                </a:solidFill>
                <a:uFill>
                  <a:solidFill>
                    <a:srgbClr val="ffffff"/>
                  </a:solidFill>
                </a:uFill>
                <a:latin typeface="Arial"/>
              </a:rPr>
              <a:t>&lt;number&gt;</a:t>
            </a:fld>
            <a:endParaRPr lang="en-US" sz="1400" spc="-1" strike="noStrike">
              <a:solidFill>
                <a:srgbClr val="000000"/>
              </a:solidFill>
              <a:uFill>
                <a:solidFill>
                  <a:srgbClr val="ffffff"/>
                </a:solidFill>
              </a:uFill>
              <a:latin typeface="Times New Roman"/>
            </a:endParaRPr>
          </a:p>
        </p:txBody>
      </p:sp>
      <p:sp>
        <p:nvSpPr>
          <p:cNvPr id="315" name="PlaceHolder 2"/>
          <p:cNvSpPr>
            <a:spLocks noGrp="1"/>
          </p:cNvSpPr>
          <p:nvPr>
            <p:ph type="body"/>
          </p:nvPr>
        </p:nvSpPr>
        <p:spPr>
          <a:xfrm>
            <a:off x="685800" y="4343400"/>
            <a:ext cx="5486040" cy="4114440"/>
          </a:xfrm>
          <a:prstGeom prst="rect">
            <a:avLst/>
          </a:prstGeom>
        </p:spPr>
        <p:txBody>
          <a:bodyPr/>
          <a:p>
            <a:endParaRPr lang="en-US" sz="2000" spc="-1" strike="noStrike">
              <a:solidFill>
                <a:srgbClr val="000000"/>
              </a:solidFill>
              <a:uFill>
                <a:solidFill>
                  <a:srgbClr val="ffffff"/>
                </a:solidFill>
              </a:u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6" name="TextShape 1"/>
          <p:cNvSpPr txBox="1"/>
          <p:nvPr/>
        </p:nvSpPr>
        <p:spPr>
          <a:xfrm>
            <a:off x="3884760" y="8685360"/>
            <a:ext cx="2971440" cy="456840"/>
          </a:xfrm>
          <a:prstGeom prst="rect">
            <a:avLst/>
          </a:prstGeom>
          <a:noFill/>
          <a:ln>
            <a:noFill/>
          </a:ln>
        </p:spPr>
        <p:txBody>
          <a:bodyPr anchor="b"/>
          <a:p>
            <a:pPr algn="r">
              <a:lnSpc>
                <a:spcPct val="100000"/>
              </a:lnSpc>
            </a:pPr>
            <a:fld id="{B108C5E6-F23F-4D1D-9352-9DDB23C6C8C6}" type="slidenum">
              <a:rPr lang="en-US" sz="1200" spc="-1" strike="noStrike">
                <a:solidFill>
                  <a:srgbClr val="000000"/>
                </a:solidFill>
                <a:uFill>
                  <a:solidFill>
                    <a:srgbClr val="ffffff"/>
                  </a:solidFill>
                </a:uFill>
                <a:latin typeface="Arial"/>
              </a:rPr>
              <a:t>&lt;number&gt;</a:t>
            </a:fld>
            <a:endParaRPr lang="en-US" sz="1400" spc="-1" strike="noStrike">
              <a:solidFill>
                <a:srgbClr val="000000"/>
              </a:solidFill>
              <a:uFill>
                <a:solidFill>
                  <a:srgbClr val="ffffff"/>
                </a:solidFill>
              </a:uFill>
              <a:latin typeface="Times New Roman"/>
            </a:endParaRPr>
          </a:p>
        </p:txBody>
      </p:sp>
      <p:sp>
        <p:nvSpPr>
          <p:cNvPr id="317" name="PlaceHolder 2"/>
          <p:cNvSpPr>
            <a:spLocks noGrp="1"/>
          </p:cNvSpPr>
          <p:nvPr>
            <p:ph type="body"/>
          </p:nvPr>
        </p:nvSpPr>
        <p:spPr>
          <a:xfrm>
            <a:off x="685800" y="4343400"/>
            <a:ext cx="5486040" cy="4114440"/>
          </a:xfrm>
          <a:prstGeom prst="rect">
            <a:avLst/>
          </a:prstGeom>
        </p:spPr>
        <p:txBody>
          <a:bodyPr/>
          <a:p>
            <a:endParaRPr lang="en-US" sz="2000" spc="-1" strike="noStrike">
              <a:solidFill>
                <a:srgbClr val="000000"/>
              </a:solidFill>
              <a:uFill>
                <a:solidFill>
                  <a:srgbClr val="ffffff"/>
                </a:solidFill>
              </a:u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8" name="PlaceHolder 1"/>
          <p:cNvSpPr>
            <a:spLocks noGrp="1"/>
          </p:cNvSpPr>
          <p:nvPr>
            <p:ph type="body"/>
          </p:nvPr>
        </p:nvSpPr>
        <p:spPr>
          <a:xfrm>
            <a:off x="685800" y="4343400"/>
            <a:ext cx="5486040" cy="4114440"/>
          </a:xfrm>
          <a:prstGeom prst="rect">
            <a:avLst/>
          </a:prstGeom>
        </p:spPr>
        <p:txBody>
          <a:bodyPr/>
          <a:p>
            <a:endParaRPr lang="en-US" sz="2000" spc="-1" strike="noStrike">
              <a:solidFill>
                <a:srgbClr val="000000"/>
              </a:solidFill>
              <a:uFill>
                <a:solidFill>
                  <a:srgbClr val="ffffff"/>
                </a:solidFill>
              </a:uFill>
              <a:latin typeface="Arial"/>
            </a:endParaRPr>
          </a:p>
        </p:txBody>
      </p:sp>
      <p:sp>
        <p:nvSpPr>
          <p:cNvPr id="319" name="TextShape 2"/>
          <p:cNvSpPr txBox="1"/>
          <p:nvPr/>
        </p:nvSpPr>
        <p:spPr>
          <a:xfrm>
            <a:off x="3884760" y="8685360"/>
            <a:ext cx="2971440" cy="456840"/>
          </a:xfrm>
          <a:prstGeom prst="rect">
            <a:avLst/>
          </a:prstGeom>
          <a:noFill/>
          <a:ln>
            <a:noFill/>
          </a:ln>
        </p:spPr>
        <p:txBody>
          <a:bodyPr anchor="b"/>
          <a:p>
            <a:pPr algn="r">
              <a:lnSpc>
                <a:spcPct val="100000"/>
              </a:lnSpc>
            </a:pPr>
            <a:fld id="{4BEE9231-30A6-4ABF-9391-DD61A98B7388}" type="slidenum">
              <a:rPr lang="en-US" sz="1200" spc="-1" strike="noStrike">
                <a:solidFill>
                  <a:srgbClr val="000000"/>
                </a:solidFill>
                <a:uFill>
                  <a:solidFill>
                    <a:srgbClr val="ffffff"/>
                  </a:solidFill>
                </a:uFill>
                <a:latin typeface="Arial"/>
              </a:rPr>
              <a:t>&lt;number&gt;</a:t>
            </a:fld>
            <a:endParaRPr lang="en-US" sz="1400" spc="-1" strike="noStrike">
              <a:solidFill>
                <a:srgbClr val="000000"/>
              </a:solidFill>
              <a:uFill>
                <a:solidFill>
                  <a:srgbClr val="ffffff"/>
                </a:solidFill>
              </a:u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0" name="TextShape 1"/>
          <p:cNvSpPr txBox="1"/>
          <p:nvPr/>
        </p:nvSpPr>
        <p:spPr>
          <a:xfrm>
            <a:off x="3884760" y="8685360"/>
            <a:ext cx="2971440" cy="456840"/>
          </a:xfrm>
          <a:prstGeom prst="rect">
            <a:avLst/>
          </a:prstGeom>
          <a:noFill/>
          <a:ln>
            <a:noFill/>
          </a:ln>
        </p:spPr>
        <p:txBody>
          <a:bodyPr anchor="b"/>
          <a:p>
            <a:pPr algn="r">
              <a:lnSpc>
                <a:spcPct val="100000"/>
              </a:lnSpc>
            </a:pPr>
            <a:fld id="{9EA780D3-8DD1-4EA7-AA93-067EDA56CBF5}" type="slidenum">
              <a:rPr lang="en-US" sz="1200" spc="-1" strike="noStrike">
                <a:solidFill>
                  <a:srgbClr val="000000"/>
                </a:solidFill>
                <a:uFill>
                  <a:solidFill>
                    <a:srgbClr val="ffffff"/>
                  </a:solidFill>
                </a:uFill>
                <a:latin typeface="Arial"/>
              </a:rPr>
              <a:t>&lt;number&gt;</a:t>
            </a:fld>
            <a:endParaRPr lang="en-US" sz="1400" spc="-1" strike="noStrike">
              <a:solidFill>
                <a:srgbClr val="000000"/>
              </a:solidFill>
              <a:uFill>
                <a:solidFill>
                  <a:srgbClr val="ffffff"/>
                </a:solidFill>
              </a:uFill>
              <a:latin typeface="Times New Roman"/>
            </a:endParaRPr>
          </a:p>
        </p:txBody>
      </p:sp>
      <p:sp>
        <p:nvSpPr>
          <p:cNvPr id="321" name="PlaceHolder 2"/>
          <p:cNvSpPr>
            <a:spLocks noGrp="1"/>
          </p:cNvSpPr>
          <p:nvPr>
            <p:ph type="body"/>
          </p:nvPr>
        </p:nvSpPr>
        <p:spPr>
          <a:xfrm>
            <a:off x="685800" y="4343400"/>
            <a:ext cx="5486040" cy="4114440"/>
          </a:xfrm>
          <a:prstGeom prst="rect">
            <a:avLst/>
          </a:prstGeom>
        </p:spPr>
        <p:txBody>
          <a:bodyPr/>
          <a:p>
            <a:endParaRPr lang="en-US" sz="2000" spc="-1" strike="noStrike">
              <a:solidFill>
                <a:srgbClr val="000000"/>
              </a:solidFill>
              <a:uFill>
                <a:solidFill>
                  <a:srgbClr val="ffffff"/>
                </a:solidFill>
              </a:u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2" name="TextShape 1"/>
          <p:cNvSpPr txBox="1"/>
          <p:nvPr/>
        </p:nvSpPr>
        <p:spPr>
          <a:xfrm>
            <a:off x="3884760" y="8685360"/>
            <a:ext cx="2971440" cy="456840"/>
          </a:xfrm>
          <a:prstGeom prst="rect">
            <a:avLst/>
          </a:prstGeom>
          <a:noFill/>
          <a:ln>
            <a:noFill/>
          </a:ln>
        </p:spPr>
        <p:txBody>
          <a:bodyPr anchor="b"/>
          <a:p>
            <a:pPr algn="r">
              <a:lnSpc>
                <a:spcPct val="100000"/>
              </a:lnSpc>
            </a:pPr>
            <a:fld id="{FAAAF109-01AE-4B70-A8B8-4A28D4BC274C}" type="slidenum">
              <a:rPr lang="en-US" sz="1200" spc="-1" strike="noStrike">
                <a:solidFill>
                  <a:srgbClr val="000000"/>
                </a:solidFill>
                <a:uFill>
                  <a:solidFill>
                    <a:srgbClr val="ffffff"/>
                  </a:solidFill>
                </a:uFill>
                <a:latin typeface="Arial"/>
              </a:rPr>
              <a:t>&lt;number&gt;</a:t>
            </a:fld>
            <a:endParaRPr lang="en-US" sz="1400" spc="-1" strike="noStrike">
              <a:solidFill>
                <a:srgbClr val="000000"/>
              </a:solidFill>
              <a:uFill>
                <a:solidFill>
                  <a:srgbClr val="ffffff"/>
                </a:solidFill>
              </a:uFill>
              <a:latin typeface="Times New Roman"/>
            </a:endParaRPr>
          </a:p>
        </p:txBody>
      </p:sp>
      <p:sp>
        <p:nvSpPr>
          <p:cNvPr id="323" name="PlaceHolder 2"/>
          <p:cNvSpPr>
            <a:spLocks noGrp="1"/>
          </p:cNvSpPr>
          <p:nvPr>
            <p:ph type="body"/>
          </p:nvPr>
        </p:nvSpPr>
        <p:spPr>
          <a:xfrm>
            <a:off x="685800" y="4343400"/>
            <a:ext cx="5486040" cy="4114440"/>
          </a:xfrm>
          <a:prstGeom prst="rect">
            <a:avLst/>
          </a:prstGeom>
        </p:spPr>
        <p:txBody>
          <a:bodyPr/>
          <a:p>
            <a:endParaRPr lang="en-US" sz="2000" spc="-1" strike="noStrike">
              <a:solidFill>
                <a:srgbClr val="000000"/>
              </a:solidFill>
              <a:uFill>
                <a:solidFill>
                  <a:srgbClr val="ffffff"/>
                </a:solidFill>
              </a:uFill>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4" name="TextShape 1"/>
          <p:cNvSpPr txBox="1"/>
          <p:nvPr/>
        </p:nvSpPr>
        <p:spPr>
          <a:xfrm>
            <a:off x="3884760" y="8685360"/>
            <a:ext cx="2971440" cy="456840"/>
          </a:xfrm>
          <a:prstGeom prst="rect">
            <a:avLst/>
          </a:prstGeom>
          <a:noFill/>
          <a:ln>
            <a:noFill/>
          </a:ln>
        </p:spPr>
        <p:txBody>
          <a:bodyPr anchor="b"/>
          <a:p>
            <a:pPr algn="r">
              <a:lnSpc>
                <a:spcPct val="100000"/>
              </a:lnSpc>
            </a:pPr>
            <a:fld id="{EE5B048D-4E65-4242-90CB-6A080A645A06}" type="slidenum">
              <a:rPr lang="en-US" sz="1200" spc="-1" strike="noStrike">
                <a:solidFill>
                  <a:srgbClr val="000000"/>
                </a:solidFill>
                <a:uFill>
                  <a:solidFill>
                    <a:srgbClr val="ffffff"/>
                  </a:solidFill>
                </a:uFill>
                <a:latin typeface="Arial"/>
              </a:rPr>
              <a:t>&lt;number&gt;</a:t>
            </a:fld>
            <a:endParaRPr lang="en-US" sz="1400" spc="-1" strike="noStrike">
              <a:solidFill>
                <a:srgbClr val="000000"/>
              </a:solidFill>
              <a:uFill>
                <a:solidFill>
                  <a:srgbClr val="ffffff"/>
                </a:solidFill>
              </a:uFill>
              <a:latin typeface="Times New Roman"/>
            </a:endParaRPr>
          </a:p>
        </p:txBody>
      </p:sp>
      <p:sp>
        <p:nvSpPr>
          <p:cNvPr id="325" name="PlaceHolder 2"/>
          <p:cNvSpPr>
            <a:spLocks noGrp="1"/>
          </p:cNvSpPr>
          <p:nvPr>
            <p:ph type="body"/>
          </p:nvPr>
        </p:nvSpPr>
        <p:spPr>
          <a:xfrm>
            <a:off x="685800" y="4343400"/>
            <a:ext cx="5486040" cy="4114440"/>
          </a:xfrm>
          <a:prstGeom prst="rect">
            <a:avLst/>
          </a:prstGeom>
        </p:spPr>
        <p:txBody>
          <a:bodyPr/>
          <a:p>
            <a:endParaRPr lang="en-US" sz="2000" spc="-1" strike="noStrike">
              <a:solidFill>
                <a:srgbClr val="000000"/>
              </a:solidFill>
              <a:uFill>
                <a:solidFill>
                  <a:srgbClr val="ffffff"/>
                </a:solidFill>
              </a:uFill>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6" name="TextShape 1"/>
          <p:cNvSpPr txBox="1"/>
          <p:nvPr/>
        </p:nvSpPr>
        <p:spPr>
          <a:xfrm>
            <a:off x="3884760" y="8685360"/>
            <a:ext cx="2971440" cy="456840"/>
          </a:xfrm>
          <a:prstGeom prst="rect">
            <a:avLst/>
          </a:prstGeom>
          <a:noFill/>
          <a:ln>
            <a:noFill/>
          </a:ln>
        </p:spPr>
        <p:txBody>
          <a:bodyPr anchor="b"/>
          <a:p>
            <a:pPr algn="r">
              <a:lnSpc>
                <a:spcPct val="100000"/>
              </a:lnSpc>
            </a:pPr>
            <a:fld id="{AA28E979-748F-48A9-B415-D44D94DE66EA}" type="slidenum">
              <a:rPr lang="en-US" sz="1200" spc="-1" strike="noStrike">
                <a:solidFill>
                  <a:srgbClr val="000000"/>
                </a:solidFill>
                <a:uFill>
                  <a:solidFill>
                    <a:srgbClr val="ffffff"/>
                  </a:solidFill>
                </a:uFill>
                <a:latin typeface="Arial"/>
              </a:rPr>
              <a:t>&lt;number&gt;</a:t>
            </a:fld>
            <a:endParaRPr lang="en-US" sz="1400" spc="-1" strike="noStrike">
              <a:solidFill>
                <a:srgbClr val="000000"/>
              </a:solidFill>
              <a:uFill>
                <a:solidFill>
                  <a:srgbClr val="ffffff"/>
                </a:solidFill>
              </a:uFill>
              <a:latin typeface="Times New Roman"/>
            </a:endParaRPr>
          </a:p>
        </p:txBody>
      </p:sp>
      <p:sp>
        <p:nvSpPr>
          <p:cNvPr id="327" name="PlaceHolder 2"/>
          <p:cNvSpPr>
            <a:spLocks noGrp="1"/>
          </p:cNvSpPr>
          <p:nvPr>
            <p:ph type="body"/>
          </p:nvPr>
        </p:nvSpPr>
        <p:spPr>
          <a:xfrm>
            <a:off x="685800" y="4343400"/>
            <a:ext cx="5486040" cy="4114440"/>
          </a:xfrm>
          <a:prstGeom prst="rect">
            <a:avLst/>
          </a:prstGeom>
        </p:spPr>
        <p:txBody>
          <a:bodyPr/>
          <a:p>
            <a:endParaRPr lang="en-US" sz="2000" spc="-1" strike="noStrike">
              <a:solidFill>
                <a:srgbClr val="000000"/>
              </a:solidFill>
              <a:uFill>
                <a:solidFill>
                  <a:srgbClr val="ffffff"/>
                </a:solidFill>
              </a:uFill>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8" name="TextShape 1"/>
          <p:cNvSpPr txBox="1"/>
          <p:nvPr/>
        </p:nvSpPr>
        <p:spPr>
          <a:xfrm>
            <a:off x="3884760" y="8685360"/>
            <a:ext cx="2971440" cy="456840"/>
          </a:xfrm>
          <a:prstGeom prst="rect">
            <a:avLst/>
          </a:prstGeom>
          <a:noFill/>
          <a:ln>
            <a:noFill/>
          </a:ln>
        </p:spPr>
        <p:txBody>
          <a:bodyPr anchor="b"/>
          <a:p>
            <a:pPr algn="r">
              <a:lnSpc>
                <a:spcPct val="100000"/>
              </a:lnSpc>
            </a:pPr>
            <a:fld id="{A640FED6-4C88-4994-B508-8B2773CCBB02}" type="slidenum">
              <a:rPr lang="en-US" sz="1200" spc="-1" strike="noStrike">
                <a:solidFill>
                  <a:srgbClr val="000000"/>
                </a:solidFill>
                <a:uFill>
                  <a:solidFill>
                    <a:srgbClr val="ffffff"/>
                  </a:solidFill>
                </a:uFill>
                <a:latin typeface="Arial"/>
              </a:rPr>
              <a:t>&lt;number&gt;</a:t>
            </a:fld>
            <a:endParaRPr lang="en-US" sz="1400" spc="-1" strike="noStrike">
              <a:solidFill>
                <a:srgbClr val="000000"/>
              </a:solidFill>
              <a:uFill>
                <a:solidFill>
                  <a:srgbClr val="ffffff"/>
                </a:solidFill>
              </a:uFill>
              <a:latin typeface="Times New Roman"/>
            </a:endParaRPr>
          </a:p>
        </p:txBody>
      </p:sp>
      <p:sp>
        <p:nvSpPr>
          <p:cNvPr id="329" name="PlaceHolder 2"/>
          <p:cNvSpPr>
            <a:spLocks noGrp="1"/>
          </p:cNvSpPr>
          <p:nvPr>
            <p:ph type="body"/>
          </p:nvPr>
        </p:nvSpPr>
        <p:spPr>
          <a:xfrm>
            <a:off x="685800" y="4343400"/>
            <a:ext cx="5486040" cy="4114440"/>
          </a:xfrm>
          <a:prstGeom prst="rect">
            <a:avLst/>
          </a:prstGeom>
        </p:spPr>
        <p:txBody>
          <a:bodyPr/>
          <a:p>
            <a:endParaRPr lang="en-US" sz="2000" spc="-1" strike="noStrike">
              <a:solidFill>
                <a:srgbClr val="000000"/>
              </a:solidFill>
              <a:uFill>
                <a:solidFill>
                  <a:srgbClr val="ffffff"/>
                </a:solidFill>
              </a:uFill>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0" name="TextShape 1"/>
          <p:cNvSpPr txBox="1"/>
          <p:nvPr/>
        </p:nvSpPr>
        <p:spPr>
          <a:xfrm>
            <a:off x="3884760" y="8685360"/>
            <a:ext cx="2971440" cy="456840"/>
          </a:xfrm>
          <a:prstGeom prst="rect">
            <a:avLst/>
          </a:prstGeom>
          <a:noFill/>
          <a:ln>
            <a:noFill/>
          </a:ln>
        </p:spPr>
        <p:txBody>
          <a:bodyPr anchor="b"/>
          <a:p>
            <a:pPr algn="r">
              <a:lnSpc>
                <a:spcPct val="100000"/>
              </a:lnSpc>
            </a:pPr>
            <a:fld id="{F68877D2-1D7F-4CF5-984F-7C41910AF42F}" type="slidenum">
              <a:rPr lang="en-US" sz="1200" spc="-1" strike="noStrike">
                <a:solidFill>
                  <a:srgbClr val="000000"/>
                </a:solidFill>
                <a:uFill>
                  <a:solidFill>
                    <a:srgbClr val="ffffff"/>
                  </a:solidFill>
                </a:uFill>
                <a:latin typeface="Arial"/>
              </a:rPr>
              <a:t>&lt;number&gt;</a:t>
            </a:fld>
            <a:endParaRPr lang="en-US" sz="1400" spc="-1" strike="noStrike">
              <a:solidFill>
                <a:srgbClr val="000000"/>
              </a:solidFill>
              <a:uFill>
                <a:solidFill>
                  <a:srgbClr val="ffffff"/>
                </a:solidFill>
              </a:uFill>
              <a:latin typeface="Times New Roman"/>
            </a:endParaRPr>
          </a:p>
        </p:txBody>
      </p:sp>
      <p:sp>
        <p:nvSpPr>
          <p:cNvPr id="331" name="PlaceHolder 2"/>
          <p:cNvSpPr>
            <a:spLocks noGrp="1"/>
          </p:cNvSpPr>
          <p:nvPr>
            <p:ph type="body"/>
          </p:nvPr>
        </p:nvSpPr>
        <p:spPr>
          <a:xfrm>
            <a:off x="685800" y="4343400"/>
            <a:ext cx="5486040" cy="4114440"/>
          </a:xfrm>
          <a:prstGeom prst="rect">
            <a:avLst/>
          </a:prstGeom>
        </p:spPr>
        <p:txBody>
          <a:bodyPr/>
          <a:p>
            <a:endParaRPr lang="en-US" sz="2000" spc="-1" strike="noStrike">
              <a:solidFill>
                <a:srgbClr val="000000"/>
              </a:solidFill>
              <a:uFill>
                <a:solidFill>
                  <a:srgbClr val="ffffff"/>
                </a:solidFill>
              </a:uFill>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2" name="TextShape 1"/>
          <p:cNvSpPr txBox="1"/>
          <p:nvPr/>
        </p:nvSpPr>
        <p:spPr>
          <a:xfrm>
            <a:off x="3884760" y="8685360"/>
            <a:ext cx="2971440" cy="456840"/>
          </a:xfrm>
          <a:prstGeom prst="rect">
            <a:avLst/>
          </a:prstGeom>
          <a:noFill/>
          <a:ln>
            <a:noFill/>
          </a:ln>
        </p:spPr>
        <p:txBody>
          <a:bodyPr anchor="b"/>
          <a:p>
            <a:pPr algn="r">
              <a:lnSpc>
                <a:spcPct val="100000"/>
              </a:lnSpc>
            </a:pPr>
            <a:fld id="{D442C1F5-603D-44CD-BD36-AC1D4FA362EE}" type="slidenum">
              <a:rPr lang="en-US" sz="1200" spc="-1" strike="noStrike">
                <a:solidFill>
                  <a:srgbClr val="000000"/>
                </a:solidFill>
                <a:uFill>
                  <a:solidFill>
                    <a:srgbClr val="ffffff"/>
                  </a:solidFill>
                </a:uFill>
                <a:latin typeface="Arial"/>
              </a:rPr>
              <a:t>&lt;number&gt;</a:t>
            </a:fld>
            <a:endParaRPr lang="en-US" sz="1400" spc="-1" strike="noStrike">
              <a:solidFill>
                <a:srgbClr val="000000"/>
              </a:solidFill>
              <a:uFill>
                <a:solidFill>
                  <a:srgbClr val="ffffff"/>
                </a:solidFill>
              </a:uFill>
              <a:latin typeface="Times New Roman"/>
            </a:endParaRPr>
          </a:p>
        </p:txBody>
      </p:sp>
      <p:sp>
        <p:nvSpPr>
          <p:cNvPr id="333" name="PlaceHolder 2"/>
          <p:cNvSpPr>
            <a:spLocks noGrp="1"/>
          </p:cNvSpPr>
          <p:nvPr>
            <p:ph type="body"/>
          </p:nvPr>
        </p:nvSpPr>
        <p:spPr>
          <a:xfrm>
            <a:off x="685800" y="4343400"/>
            <a:ext cx="5486040" cy="4114440"/>
          </a:xfrm>
          <a:prstGeom prst="rect">
            <a:avLst/>
          </a:prstGeom>
        </p:spPr>
        <p:txBody>
          <a:bodyPr/>
          <a:p>
            <a:endParaRPr lang="en-US" sz="2000" spc="-1" strike="noStrike">
              <a:solidFill>
                <a:srgbClr val="000000"/>
              </a:solidFill>
              <a:uFill>
                <a:solidFill>
                  <a:srgbClr val="ffffff"/>
                </a:solidFill>
              </a:uFill>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4" name="TextShape 1"/>
          <p:cNvSpPr txBox="1"/>
          <p:nvPr/>
        </p:nvSpPr>
        <p:spPr>
          <a:xfrm>
            <a:off x="3884760" y="8685360"/>
            <a:ext cx="2971440" cy="456840"/>
          </a:xfrm>
          <a:prstGeom prst="rect">
            <a:avLst/>
          </a:prstGeom>
          <a:noFill/>
          <a:ln>
            <a:noFill/>
          </a:ln>
        </p:spPr>
        <p:txBody>
          <a:bodyPr anchor="b"/>
          <a:p>
            <a:pPr algn="r">
              <a:lnSpc>
                <a:spcPct val="100000"/>
              </a:lnSpc>
            </a:pPr>
            <a:fld id="{DA44D921-5088-40A0-ACA9-609474874632}" type="slidenum">
              <a:rPr lang="en-US" sz="1200" spc="-1" strike="noStrike">
                <a:solidFill>
                  <a:srgbClr val="000000"/>
                </a:solidFill>
                <a:uFill>
                  <a:solidFill>
                    <a:srgbClr val="ffffff"/>
                  </a:solidFill>
                </a:uFill>
                <a:latin typeface="Arial"/>
              </a:rPr>
              <a:t>&lt;number&gt;</a:t>
            </a:fld>
            <a:endParaRPr lang="en-US" sz="1400" spc="-1" strike="noStrike">
              <a:solidFill>
                <a:srgbClr val="000000"/>
              </a:solidFill>
              <a:uFill>
                <a:solidFill>
                  <a:srgbClr val="ffffff"/>
                </a:solidFill>
              </a:uFill>
              <a:latin typeface="Times New Roman"/>
            </a:endParaRPr>
          </a:p>
        </p:txBody>
      </p:sp>
      <p:sp>
        <p:nvSpPr>
          <p:cNvPr id="335" name="PlaceHolder 2"/>
          <p:cNvSpPr>
            <a:spLocks noGrp="1"/>
          </p:cNvSpPr>
          <p:nvPr>
            <p:ph type="body"/>
          </p:nvPr>
        </p:nvSpPr>
        <p:spPr>
          <a:xfrm>
            <a:off x="685800" y="4343400"/>
            <a:ext cx="5486040" cy="4114440"/>
          </a:xfrm>
          <a:prstGeom prst="rect">
            <a:avLst/>
          </a:prstGeom>
        </p:spPr>
        <p:txBody>
          <a:bodyPr/>
          <a:p>
            <a:endParaRPr lang="en-US" sz="20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2" name="TextShape 1"/>
          <p:cNvSpPr txBox="1"/>
          <p:nvPr/>
        </p:nvSpPr>
        <p:spPr>
          <a:xfrm>
            <a:off x="3884760" y="8685360"/>
            <a:ext cx="2971440" cy="456840"/>
          </a:xfrm>
          <a:prstGeom prst="rect">
            <a:avLst/>
          </a:prstGeom>
          <a:noFill/>
          <a:ln>
            <a:noFill/>
          </a:ln>
        </p:spPr>
        <p:txBody>
          <a:bodyPr anchor="b"/>
          <a:p>
            <a:pPr algn="r">
              <a:lnSpc>
                <a:spcPct val="100000"/>
              </a:lnSpc>
            </a:pPr>
            <a:fld id="{0AD187A2-499D-475B-B4EA-6C9563CB084C}" type="slidenum">
              <a:rPr lang="en-US" sz="1200" spc="-1" strike="noStrike">
                <a:solidFill>
                  <a:srgbClr val="000000"/>
                </a:solidFill>
                <a:uFill>
                  <a:solidFill>
                    <a:srgbClr val="ffffff"/>
                  </a:solidFill>
                </a:uFill>
                <a:latin typeface="Arial"/>
              </a:rPr>
              <a:t>&lt;number&gt;</a:t>
            </a:fld>
            <a:endParaRPr lang="en-US" sz="1400" spc="-1" strike="noStrike">
              <a:solidFill>
                <a:srgbClr val="000000"/>
              </a:solidFill>
              <a:uFill>
                <a:solidFill>
                  <a:srgbClr val="ffffff"/>
                </a:solidFill>
              </a:uFill>
              <a:latin typeface="Times New Roman"/>
            </a:endParaRPr>
          </a:p>
        </p:txBody>
      </p:sp>
      <p:sp>
        <p:nvSpPr>
          <p:cNvPr id="283" name="PlaceHolder 2"/>
          <p:cNvSpPr>
            <a:spLocks noGrp="1"/>
          </p:cNvSpPr>
          <p:nvPr>
            <p:ph type="body"/>
          </p:nvPr>
        </p:nvSpPr>
        <p:spPr>
          <a:xfrm>
            <a:off x="685800" y="4343400"/>
            <a:ext cx="5486040" cy="4114440"/>
          </a:xfrm>
          <a:prstGeom prst="rect">
            <a:avLst/>
          </a:prstGeom>
        </p:spPr>
        <p:txBody>
          <a:bodyPr/>
          <a:p>
            <a:endParaRPr lang="en-US" sz="20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4" name="TextShape 1"/>
          <p:cNvSpPr txBox="1"/>
          <p:nvPr/>
        </p:nvSpPr>
        <p:spPr>
          <a:xfrm>
            <a:off x="3884760" y="8685360"/>
            <a:ext cx="2971440" cy="456840"/>
          </a:xfrm>
          <a:prstGeom prst="rect">
            <a:avLst/>
          </a:prstGeom>
          <a:noFill/>
          <a:ln>
            <a:noFill/>
          </a:ln>
        </p:spPr>
        <p:txBody>
          <a:bodyPr anchor="b"/>
          <a:p>
            <a:pPr algn="r">
              <a:lnSpc>
                <a:spcPct val="100000"/>
              </a:lnSpc>
            </a:pPr>
            <a:fld id="{B6741CD3-46CF-4B36-8E35-8F6A796F5E07}" type="slidenum">
              <a:rPr lang="en-US" sz="1200" spc="-1" strike="noStrike">
                <a:solidFill>
                  <a:srgbClr val="000000"/>
                </a:solidFill>
                <a:uFill>
                  <a:solidFill>
                    <a:srgbClr val="ffffff"/>
                  </a:solidFill>
                </a:uFill>
                <a:latin typeface="Arial"/>
              </a:rPr>
              <a:t>&lt;number&gt;</a:t>
            </a:fld>
            <a:endParaRPr lang="en-US" sz="1400" spc="-1" strike="noStrike">
              <a:solidFill>
                <a:srgbClr val="000000"/>
              </a:solidFill>
              <a:uFill>
                <a:solidFill>
                  <a:srgbClr val="ffffff"/>
                </a:solidFill>
              </a:uFill>
              <a:latin typeface="Times New Roman"/>
            </a:endParaRPr>
          </a:p>
        </p:txBody>
      </p:sp>
      <p:sp>
        <p:nvSpPr>
          <p:cNvPr id="285" name="PlaceHolder 2"/>
          <p:cNvSpPr>
            <a:spLocks noGrp="1"/>
          </p:cNvSpPr>
          <p:nvPr>
            <p:ph type="body"/>
          </p:nvPr>
        </p:nvSpPr>
        <p:spPr>
          <a:xfrm>
            <a:off x="685800" y="4343400"/>
            <a:ext cx="5486040" cy="4114440"/>
          </a:xfrm>
          <a:prstGeom prst="rect">
            <a:avLst/>
          </a:prstGeom>
        </p:spPr>
        <p:txBody>
          <a:bodyPr/>
          <a:p>
            <a:endParaRPr lang="en-US" sz="20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685800" y="4343400"/>
            <a:ext cx="5486040" cy="4114440"/>
          </a:xfrm>
          <a:prstGeom prst="rect">
            <a:avLst/>
          </a:prstGeom>
        </p:spPr>
        <p:txBody>
          <a:bodyPr/>
          <a:p>
            <a:endParaRPr lang="en-US" sz="2000" spc="-1" strike="noStrike">
              <a:solidFill>
                <a:srgbClr val="000000"/>
              </a:solidFill>
              <a:uFill>
                <a:solidFill>
                  <a:srgbClr val="ffffff"/>
                </a:solidFill>
              </a:uFill>
              <a:latin typeface="Arial"/>
            </a:endParaRPr>
          </a:p>
        </p:txBody>
      </p:sp>
      <p:sp>
        <p:nvSpPr>
          <p:cNvPr id="287" name="TextShape 2"/>
          <p:cNvSpPr txBox="1"/>
          <p:nvPr/>
        </p:nvSpPr>
        <p:spPr>
          <a:xfrm>
            <a:off x="0" y="0"/>
            <a:ext cx="2971440" cy="456840"/>
          </a:xfrm>
          <a:prstGeom prst="rect">
            <a:avLst/>
          </a:prstGeom>
          <a:noFill/>
          <a:ln>
            <a:noFill/>
          </a:ln>
        </p:spPr>
        <p:txBody>
          <a:bodyPr/>
          <a:p>
            <a:pPr>
              <a:lnSpc>
                <a:spcPct val="100000"/>
              </a:lnSpc>
            </a:pPr>
            <a:r>
              <a:rPr lang="en-US" sz="1200" spc="-1" strike="noStrike">
                <a:solidFill>
                  <a:srgbClr val="000000"/>
                </a:solidFill>
                <a:uFill>
                  <a:solidFill>
                    <a:srgbClr val="ffffff"/>
                  </a:solidFill>
                </a:uFill>
                <a:latin typeface="+mn-lt"/>
                <a:ea typeface="+mn-ea"/>
              </a:rPr>
              <a:t>aa</a:t>
            </a:r>
            <a:endParaRPr lang="en-US" sz="1400" spc="-1" strike="noStrike">
              <a:solidFill>
                <a:srgbClr val="000000"/>
              </a:solidFill>
              <a:uFill>
                <a:solidFill>
                  <a:srgbClr val="ffffff"/>
                </a:solidFill>
              </a:uFill>
              <a:latin typeface="Times New Roman"/>
            </a:endParaRPr>
          </a:p>
        </p:txBody>
      </p:sp>
      <p:sp>
        <p:nvSpPr>
          <p:cNvPr id="288" name="TextShape 3"/>
          <p:cNvSpPr txBox="1"/>
          <p:nvPr/>
        </p:nvSpPr>
        <p:spPr>
          <a:xfrm>
            <a:off x="0" y="8685360"/>
            <a:ext cx="2971440" cy="456840"/>
          </a:xfrm>
          <a:prstGeom prst="rect">
            <a:avLst/>
          </a:prstGeom>
          <a:noFill/>
          <a:ln>
            <a:noFill/>
          </a:ln>
        </p:spPr>
        <p:txBody>
          <a:bodyPr anchor="b"/>
          <a:p>
            <a:endParaRPr lang="en-US" sz="2400" spc="-1" strike="noStrike">
              <a:solidFill>
                <a:srgbClr val="000000"/>
              </a:solidFill>
              <a:uFill>
                <a:solidFill>
                  <a:srgbClr val="ffffff"/>
                </a:solidFill>
              </a:uFill>
              <a:latin typeface="Times New Roman"/>
            </a:endParaRPr>
          </a:p>
        </p:txBody>
      </p:sp>
      <p:sp>
        <p:nvSpPr>
          <p:cNvPr id="289" name="TextShape 4"/>
          <p:cNvSpPr txBox="1"/>
          <p:nvPr/>
        </p:nvSpPr>
        <p:spPr>
          <a:xfrm>
            <a:off x="3884760" y="8685360"/>
            <a:ext cx="2971440" cy="456840"/>
          </a:xfrm>
          <a:prstGeom prst="rect">
            <a:avLst/>
          </a:prstGeom>
          <a:noFill/>
          <a:ln>
            <a:noFill/>
          </a:ln>
        </p:spPr>
        <p:txBody>
          <a:bodyPr anchor="b"/>
          <a:p>
            <a:pPr algn="r">
              <a:lnSpc>
                <a:spcPct val="100000"/>
              </a:lnSpc>
            </a:pPr>
            <a:fld id="{FEB3D7AC-1500-4CF8-9685-D1BD4C2367FA}" type="slidenum">
              <a:rPr lang="en-US" sz="1200" spc="-1" strike="noStrike">
                <a:solidFill>
                  <a:srgbClr val="000000"/>
                </a:solidFill>
                <a:uFill>
                  <a:solidFill>
                    <a:srgbClr val="ffffff"/>
                  </a:solidFill>
                </a:uFill>
                <a:latin typeface="+mn-lt"/>
                <a:ea typeface="+mn-ea"/>
              </a:rPr>
              <a:t>&lt;number&gt;</a:t>
            </a:fld>
            <a:endParaRPr lang="en-US" sz="14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0" name="TextShape 1"/>
          <p:cNvSpPr txBox="1"/>
          <p:nvPr/>
        </p:nvSpPr>
        <p:spPr>
          <a:xfrm>
            <a:off x="3884760" y="8685360"/>
            <a:ext cx="2971440" cy="456840"/>
          </a:xfrm>
          <a:prstGeom prst="rect">
            <a:avLst/>
          </a:prstGeom>
          <a:noFill/>
          <a:ln>
            <a:noFill/>
          </a:ln>
        </p:spPr>
        <p:txBody>
          <a:bodyPr anchor="b"/>
          <a:p>
            <a:pPr algn="r">
              <a:lnSpc>
                <a:spcPct val="100000"/>
              </a:lnSpc>
            </a:pPr>
            <a:fld id="{2259D833-59BB-4F25-99EA-5E1A07C40C11}" type="slidenum">
              <a:rPr lang="en-US" sz="1200" spc="-1" strike="noStrike">
                <a:solidFill>
                  <a:srgbClr val="000000"/>
                </a:solidFill>
                <a:uFill>
                  <a:solidFill>
                    <a:srgbClr val="ffffff"/>
                  </a:solidFill>
                </a:uFill>
                <a:latin typeface="Arial"/>
              </a:rPr>
              <a:t>&lt;number&gt;</a:t>
            </a:fld>
            <a:endParaRPr lang="en-US" sz="1400" spc="-1" strike="noStrike">
              <a:solidFill>
                <a:srgbClr val="000000"/>
              </a:solidFill>
              <a:uFill>
                <a:solidFill>
                  <a:srgbClr val="ffffff"/>
                </a:solidFill>
              </a:uFill>
              <a:latin typeface="Times New Roman"/>
            </a:endParaRPr>
          </a:p>
        </p:txBody>
      </p:sp>
      <p:sp>
        <p:nvSpPr>
          <p:cNvPr id="291" name="PlaceHolder 2"/>
          <p:cNvSpPr>
            <a:spLocks noGrp="1"/>
          </p:cNvSpPr>
          <p:nvPr>
            <p:ph type="body"/>
          </p:nvPr>
        </p:nvSpPr>
        <p:spPr>
          <a:xfrm>
            <a:off x="685800" y="4343400"/>
            <a:ext cx="5486040" cy="4114440"/>
          </a:xfrm>
          <a:prstGeom prst="rect">
            <a:avLst/>
          </a:prstGeom>
        </p:spPr>
        <p:txBody>
          <a:bodyPr/>
          <a:p>
            <a:endParaRPr lang="en-US" sz="20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2" name="TextShape 1"/>
          <p:cNvSpPr txBox="1"/>
          <p:nvPr/>
        </p:nvSpPr>
        <p:spPr>
          <a:xfrm>
            <a:off x="3884760" y="8685360"/>
            <a:ext cx="2971440" cy="456840"/>
          </a:xfrm>
          <a:prstGeom prst="rect">
            <a:avLst/>
          </a:prstGeom>
          <a:noFill/>
          <a:ln>
            <a:noFill/>
          </a:ln>
        </p:spPr>
        <p:txBody>
          <a:bodyPr anchor="b"/>
          <a:p>
            <a:pPr algn="r">
              <a:lnSpc>
                <a:spcPct val="100000"/>
              </a:lnSpc>
            </a:pPr>
            <a:fld id="{DE1DBE7E-90AA-430A-8F85-0F94DEC606DB}" type="slidenum">
              <a:rPr lang="en-US" sz="1200" spc="-1" strike="noStrike">
                <a:solidFill>
                  <a:srgbClr val="000000"/>
                </a:solidFill>
                <a:uFill>
                  <a:solidFill>
                    <a:srgbClr val="ffffff"/>
                  </a:solidFill>
                </a:uFill>
                <a:latin typeface="Arial"/>
              </a:rPr>
              <a:t>&lt;number&gt;</a:t>
            </a:fld>
            <a:endParaRPr lang="en-US" sz="1400" spc="-1" strike="noStrike">
              <a:solidFill>
                <a:srgbClr val="000000"/>
              </a:solidFill>
              <a:uFill>
                <a:solidFill>
                  <a:srgbClr val="ffffff"/>
                </a:solidFill>
              </a:uFill>
              <a:latin typeface="Times New Roman"/>
            </a:endParaRPr>
          </a:p>
        </p:txBody>
      </p:sp>
      <p:sp>
        <p:nvSpPr>
          <p:cNvPr id="293" name="PlaceHolder 2"/>
          <p:cNvSpPr>
            <a:spLocks noGrp="1"/>
          </p:cNvSpPr>
          <p:nvPr>
            <p:ph type="body"/>
          </p:nvPr>
        </p:nvSpPr>
        <p:spPr>
          <a:xfrm>
            <a:off x="685800" y="4343400"/>
            <a:ext cx="5486040" cy="4114440"/>
          </a:xfrm>
          <a:prstGeom prst="rect">
            <a:avLst/>
          </a:prstGeom>
        </p:spPr>
        <p:txBody>
          <a:bodyPr/>
          <a:p>
            <a:endParaRPr lang="en-US" sz="20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4" name="TextShape 1"/>
          <p:cNvSpPr txBox="1"/>
          <p:nvPr/>
        </p:nvSpPr>
        <p:spPr>
          <a:xfrm>
            <a:off x="3884760" y="8685360"/>
            <a:ext cx="2971440" cy="456840"/>
          </a:xfrm>
          <a:prstGeom prst="rect">
            <a:avLst/>
          </a:prstGeom>
          <a:noFill/>
          <a:ln>
            <a:noFill/>
          </a:ln>
        </p:spPr>
        <p:txBody>
          <a:bodyPr anchor="b"/>
          <a:p>
            <a:pPr algn="r">
              <a:lnSpc>
                <a:spcPct val="100000"/>
              </a:lnSpc>
            </a:pPr>
            <a:fld id="{0ECF9637-86A6-4699-B5B8-CAFD1D6565FE}" type="slidenum">
              <a:rPr lang="en-US" sz="1200" spc="-1" strike="noStrike">
                <a:solidFill>
                  <a:srgbClr val="000000"/>
                </a:solidFill>
                <a:uFill>
                  <a:solidFill>
                    <a:srgbClr val="ffffff"/>
                  </a:solidFill>
                </a:uFill>
                <a:latin typeface="Arial"/>
              </a:rPr>
              <a:t>&lt;number&gt;</a:t>
            </a:fld>
            <a:endParaRPr lang="en-US" sz="1400" spc="-1" strike="noStrike">
              <a:solidFill>
                <a:srgbClr val="000000"/>
              </a:solidFill>
              <a:uFill>
                <a:solidFill>
                  <a:srgbClr val="ffffff"/>
                </a:solidFill>
              </a:uFill>
              <a:latin typeface="Times New Roman"/>
            </a:endParaRPr>
          </a:p>
        </p:txBody>
      </p:sp>
      <p:sp>
        <p:nvSpPr>
          <p:cNvPr id="295" name="PlaceHolder 2"/>
          <p:cNvSpPr>
            <a:spLocks noGrp="1"/>
          </p:cNvSpPr>
          <p:nvPr>
            <p:ph type="body"/>
          </p:nvPr>
        </p:nvSpPr>
        <p:spPr>
          <a:xfrm>
            <a:off x="685800" y="4343400"/>
            <a:ext cx="5486040" cy="4114440"/>
          </a:xfrm>
          <a:prstGeom prst="rect">
            <a:avLst/>
          </a:prstGeom>
        </p:spPr>
        <p:txBody>
          <a:bodyPr/>
          <a:p>
            <a:endParaRPr lang="en-US"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28" name="PlaceHolder 2"/>
          <p:cNvSpPr>
            <a:spLocks noGrp="1"/>
          </p:cNvSpPr>
          <p:nvPr>
            <p:ph type="body"/>
          </p:nvPr>
        </p:nvSpPr>
        <p:spPr>
          <a:xfrm>
            <a:off x="457200" y="160020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9" name="PlaceHolder 3"/>
          <p:cNvSpPr>
            <a:spLocks noGrp="1"/>
          </p:cNvSpPr>
          <p:nvPr>
            <p:ph type="body"/>
          </p:nvPr>
        </p:nvSpPr>
        <p:spPr>
          <a:xfrm>
            <a:off x="457200" y="396432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31"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2"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3" name="PlaceHolder 4"/>
          <p:cNvSpPr>
            <a:spLocks noGrp="1"/>
          </p:cNvSpPr>
          <p:nvPr>
            <p:ph type="body"/>
          </p:nvPr>
        </p:nvSpPr>
        <p:spPr>
          <a:xfrm>
            <a:off x="467424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4" name="PlaceHolder 5"/>
          <p:cNvSpPr>
            <a:spLocks noGrp="1"/>
          </p:cNvSpPr>
          <p:nvPr>
            <p:ph type="body"/>
          </p:nvPr>
        </p:nvSpPr>
        <p:spPr>
          <a:xfrm>
            <a:off x="45720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36" name="PlaceHolder 2"/>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7" name="PlaceHolder 3"/>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pic>
        <p:nvPicPr>
          <p:cNvPr id="38" name="" descr=""/>
          <p:cNvPicPr/>
          <p:nvPr/>
        </p:nvPicPr>
        <p:blipFill>
          <a:blip r:embed="rId2"/>
          <a:stretch/>
        </p:blipFill>
        <p:spPr>
          <a:xfrm>
            <a:off x="1735560" y="1599840"/>
            <a:ext cx="5671800" cy="4525560"/>
          </a:xfrm>
          <a:prstGeom prst="rect">
            <a:avLst/>
          </a:prstGeom>
          <a:ln>
            <a:noFill/>
          </a:ln>
        </p:spPr>
      </p:pic>
      <p:pic>
        <p:nvPicPr>
          <p:cNvPr id="39" name="" descr=""/>
          <p:cNvPicPr/>
          <p:nvPr/>
        </p:nvPicPr>
        <p:blipFill>
          <a:blip r:embed="rId3"/>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57" name="PlaceHolder 3"/>
          <p:cNvSpPr>
            <a:spLocks noGrp="1"/>
          </p:cNvSpPr>
          <p:nvPr>
            <p:ph type="body"/>
          </p:nvPr>
        </p:nvSpPr>
        <p:spPr>
          <a:xfrm>
            <a:off x="45720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58" name="PlaceHolder 4"/>
          <p:cNvSpPr>
            <a:spLocks noGrp="1"/>
          </p:cNvSpPr>
          <p:nvPr>
            <p:ph type="body"/>
          </p:nvPr>
        </p:nvSpPr>
        <p:spPr>
          <a:xfrm>
            <a:off x="467424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7" name="PlaceHolder 2"/>
          <p:cNvSpPr>
            <a:spLocks noGrp="1"/>
          </p:cNvSpPr>
          <p:nvPr>
            <p:ph type="subTitle"/>
          </p:nvPr>
        </p:nvSpPr>
        <p:spPr>
          <a:xfrm>
            <a:off x="457200" y="1600200"/>
            <a:ext cx="8229240" cy="45255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3" name="PlaceHolder 4"/>
          <p:cNvSpPr>
            <a:spLocks noGrp="1"/>
          </p:cNvSpPr>
          <p:nvPr>
            <p:ph type="body"/>
          </p:nvPr>
        </p:nvSpPr>
        <p:spPr>
          <a:xfrm>
            <a:off x="467424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4" name="PlaceHolder 5"/>
          <p:cNvSpPr>
            <a:spLocks noGrp="1"/>
          </p:cNvSpPr>
          <p:nvPr>
            <p:ph type="body"/>
          </p:nvPr>
        </p:nvSpPr>
        <p:spPr>
          <a:xfrm>
            <a:off x="45720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76" name="PlaceHolder 2"/>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7" name="PlaceHolder 3"/>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pic>
        <p:nvPicPr>
          <p:cNvPr id="78" name="" descr=""/>
          <p:cNvPicPr/>
          <p:nvPr/>
        </p:nvPicPr>
        <p:blipFill>
          <a:blip r:embed="rId2"/>
          <a:stretch/>
        </p:blipFill>
        <p:spPr>
          <a:xfrm>
            <a:off x="1735560" y="1599840"/>
            <a:ext cx="5671800" cy="4525560"/>
          </a:xfrm>
          <a:prstGeom prst="rect">
            <a:avLst/>
          </a:prstGeom>
          <a:ln>
            <a:noFill/>
          </a:ln>
        </p:spPr>
      </p:pic>
      <p:pic>
        <p:nvPicPr>
          <p:cNvPr id="79" name="" descr=""/>
          <p:cNvPicPr/>
          <p:nvPr/>
        </p:nvPicPr>
        <p:blipFill>
          <a:blip r:embed="rId3"/>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9" name="PlaceHolder 2"/>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1" name="PlaceHolder 2"/>
          <p:cNvSpPr>
            <a:spLocks noGrp="1"/>
          </p:cNvSpPr>
          <p:nvPr>
            <p:ph type="body"/>
          </p:nvPr>
        </p:nvSpPr>
        <p:spPr>
          <a:xfrm>
            <a:off x="45720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2" name="PlaceHolder 3"/>
          <p:cNvSpPr>
            <a:spLocks noGrp="1"/>
          </p:cNvSpPr>
          <p:nvPr>
            <p:ph type="body"/>
          </p:nvPr>
        </p:nvSpPr>
        <p:spPr>
          <a:xfrm>
            <a:off x="467424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4680"/>
            <a:ext cx="8229240" cy="52977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6"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7" name="PlaceHolder 3"/>
          <p:cNvSpPr>
            <a:spLocks noGrp="1"/>
          </p:cNvSpPr>
          <p:nvPr>
            <p:ph type="body"/>
          </p:nvPr>
        </p:nvSpPr>
        <p:spPr>
          <a:xfrm>
            <a:off x="45720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8" name="PlaceHolder 4"/>
          <p:cNvSpPr>
            <a:spLocks noGrp="1"/>
          </p:cNvSpPr>
          <p:nvPr>
            <p:ph type="body"/>
          </p:nvPr>
        </p:nvSpPr>
        <p:spPr>
          <a:xfrm>
            <a:off x="467424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20" name="PlaceHolder 2"/>
          <p:cNvSpPr>
            <a:spLocks noGrp="1"/>
          </p:cNvSpPr>
          <p:nvPr>
            <p:ph type="body"/>
          </p:nvPr>
        </p:nvSpPr>
        <p:spPr>
          <a:xfrm>
            <a:off x="45720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1"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2" name="PlaceHolder 4"/>
          <p:cNvSpPr>
            <a:spLocks noGrp="1"/>
          </p:cNvSpPr>
          <p:nvPr>
            <p:ph type="body"/>
          </p:nvPr>
        </p:nvSpPr>
        <p:spPr>
          <a:xfrm>
            <a:off x="467424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24"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5"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6" name="PlaceHolder 4"/>
          <p:cNvSpPr>
            <a:spLocks noGrp="1"/>
          </p:cNvSpPr>
          <p:nvPr>
            <p:ph type="body"/>
          </p:nvPr>
        </p:nvSpPr>
        <p:spPr>
          <a:xfrm>
            <a:off x="457200" y="396432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spc="-1" strike="noStrike">
                <a:solidFill>
                  <a:srgbClr val="000000"/>
                </a:solidFill>
                <a:uFill>
                  <a:solidFill>
                    <a:srgbClr val="ffffff"/>
                  </a:solidFill>
                </a:uFill>
                <a:latin typeface="Calibri"/>
              </a:rPr>
              <a:t>Click to edit Master title style</a:t>
            </a:r>
            <a:endParaRPr lang="en-US"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r>
              <a:rPr lang="en-US" sz="1200" spc="-1" strike="noStrike">
                <a:solidFill>
                  <a:srgbClr val="8b8b8b"/>
                </a:solidFill>
                <a:uFill>
                  <a:solidFill>
                    <a:srgbClr val="ffffff"/>
                  </a:solidFill>
                </a:uFill>
                <a:latin typeface="Calibri"/>
              </a:rPr>
              <a:t>3/6/17</a:t>
            </a:r>
            <a:endParaRPr lang="en-US"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pPr algn="ctr">
              <a:lnSpc>
                <a:spcPct val="100000"/>
              </a:lnSpc>
            </a:pPr>
            <a:r>
              <a:rPr lang="en-US" sz="1200" spc="-1" strike="noStrike">
                <a:solidFill>
                  <a:srgbClr val="8b8b8b"/>
                </a:solidFill>
                <a:uFill>
                  <a:solidFill>
                    <a:srgbClr val="ffffff"/>
                  </a:solidFill>
                </a:uFill>
                <a:latin typeface="Calibri"/>
              </a:rPr>
              <a:t>a</a:t>
            </a:r>
            <a:endParaRPr lang="en-US" sz="1400" spc="-1" strike="noStrike">
              <a:solidFill>
                <a:srgbClr val="000000"/>
              </a:solidFill>
              <a:uFill>
                <a:solidFill>
                  <a:srgbClr val="ffffff"/>
                </a:solidFill>
              </a:uFill>
              <a:latin typeface="Times New Roman"/>
            </a:endParaRPr>
          </a:p>
        </p:txBody>
      </p:sp>
      <p:sp>
        <p:nvSpPr>
          <p:cNvPr id="3" name="CustomShape 4"/>
          <p:cNvSpPr/>
          <p:nvPr/>
        </p:nvSpPr>
        <p:spPr>
          <a:xfrm>
            <a:off x="0" y="0"/>
            <a:ext cx="9143640" cy="369000"/>
          </a:xfrm>
          <a:prstGeom prst="rect">
            <a:avLst/>
          </a:prstGeom>
          <a:solidFill>
            <a:srgbClr val="00b0f0">
              <a:alpha val="59000"/>
            </a:srgbClr>
          </a:solidFill>
          <a:ln>
            <a:noFill/>
          </a:ln>
        </p:spPr>
        <p:style>
          <a:lnRef idx="0"/>
          <a:fillRef idx="0"/>
          <a:effectRef idx="0"/>
          <a:fontRef idx="minor"/>
        </p:style>
      </p:sp>
      <p:sp>
        <p:nvSpPr>
          <p:cNvPr id="4" name="CustomShape 5"/>
          <p:cNvSpPr/>
          <p:nvPr/>
        </p:nvSpPr>
        <p:spPr>
          <a:xfrm>
            <a:off x="0" y="6488640"/>
            <a:ext cx="9143640" cy="638280"/>
          </a:xfrm>
          <a:prstGeom prst="rect">
            <a:avLst/>
          </a:prstGeom>
          <a:solidFill>
            <a:srgbClr val="00b0f0">
              <a:alpha val="59000"/>
            </a:srgbClr>
          </a:solidFill>
          <a:ln>
            <a:noFill/>
          </a:ln>
        </p:spPr>
        <p:style>
          <a:lnRef idx="0"/>
          <a:fillRef idx="0"/>
          <a:effectRef idx="0"/>
          <a:fontRef idx="minor"/>
        </p:style>
        <p:txBody>
          <a:bodyPr lIns="90000" rIns="90000" tIns="45000" bIns="45000"/>
          <a:p>
            <a:pPr algn="ctr">
              <a:lnSpc>
                <a:spcPct val="100000"/>
              </a:lnSpc>
            </a:pPr>
            <a:r>
              <a:rPr lang="en-US" sz="1800" spc="-1" strike="noStrike">
                <a:solidFill>
                  <a:srgbClr val="000000"/>
                </a:solidFill>
                <a:uFill>
                  <a:solidFill>
                    <a:srgbClr val="ffffff"/>
                  </a:solidFill>
                </a:uFill>
                <a:latin typeface="Calibri"/>
              </a:rPr>
              <a:t>FAST National University of Computer and Emerging Sciences, Peshawar Campus</a:t>
            </a:r>
            <a:endParaRPr lang="en-US" sz="1800" spc="-1" strike="noStrike">
              <a:solidFill>
                <a:srgbClr val="000000"/>
              </a:solidFill>
              <a:uFill>
                <a:solidFill>
                  <a:srgbClr val="ffffff"/>
                </a:solidFill>
              </a:uFill>
              <a:latin typeface="Arial"/>
            </a:endParaRPr>
          </a:p>
        </p:txBody>
      </p:sp>
      <p:sp>
        <p:nvSpPr>
          <p:cNvPr id="5" name="PlaceHolder 6"/>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Calibri"/>
              </a:rPr>
              <a:t>Click to edit the outline text format</a:t>
            </a:r>
            <a:endParaRPr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n-US" sz="2400" spc="-1" strike="noStrike">
                <a:solidFill>
                  <a:srgbClr val="000000"/>
                </a:solidFill>
                <a:uFill>
                  <a:solidFill>
                    <a:srgbClr val="ffffff"/>
                  </a:solidFill>
                </a:uFill>
                <a:latin typeface="Calibri"/>
              </a:rPr>
              <a:t>Second Outline Level</a:t>
            </a:r>
            <a:endParaRPr lang="en-U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n-US" sz="2000" spc="-1" strike="noStrike">
                <a:solidFill>
                  <a:srgbClr val="000000"/>
                </a:solidFill>
                <a:uFill>
                  <a:solidFill>
                    <a:srgbClr val="ffffff"/>
                  </a:solidFill>
                </a:uFill>
                <a:latin typeface="Calibri"/>
              </a:rPr>
              <a:t>Third Outline Level</a:t>
            </a:r>
            <a:endParaRPr lang="en-US" sz="20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n-US" sz="2000" spc="-1" strike="noStrike">
                <a:solidFill>
                  <a:srgbClr val="000000"/>
                </a:solidFill>
                <a:uFill>
                  <a:solidFill>
                    <a:srgbClr val="ffffff"/>
                  </a:solidFill>
                </a:uFill>
                <a:latin typeface="Calibri"/>
              </a:rPr>
              <a:t>Fourth Outline Level</a:t>
            </a:r>
            <a:endParaRPr lang="en-US" sz="20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Fifth Outline Level</a:t>
            </a:r>
            <a:endParaRPr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Sixth Outline Level</a:t>
            </a:r>
            <a:endParaRPr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Seventh Outline Level</a:t>
            </a:r>
            <a:endParaRPr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spc="-1" strike="noStrike">
                <a:solidFill>
                  <a:srgbClr val="000000"/>
                </a:solidFill>
                <a:uFill>
                  <a:solidFill>
                    <a:srgbClr val="ffffff"/>
                  </a:solidFill>
                </a:uFill>
                <a:latin typeface="Calibri"/>
              </a:rPr>
              <a:t>Click to edit Master title style</a:t>
            </a:r>
            <a:endParaRPr lang="en-US" sz="1800" spc="-1" strike="noStrike">
              <a:solidFill>
                <a:srgbClr val="000000"/>
              </a:solidFill>
              <a:uFill>
                <a:solidFill>
                  <a:srgbClr val="ffffff"/>
                </a:solidFill>
              </a:uFill>
              <a:latin typeface="Calibri"/>
            </a:endParaRPr>
          </a:p>
        </p:txBody>
      </p:sp>
      <p:sp>
        <p:nvSpPr>
          <p:cNvPr id="41" name="PlaceHolder 2"/>
          <p:cNvSpPr>
            <a:spLocks noGrp="1"/>
          </p:cNvSpPr>
          <p:nvPr>
            <p:ph type="body"/>
          </p:nvPr>
        </p:nvSpPr>
        <p:spPr>
          <a:xfrm>
            <a:off x="457200" y="1600200"/>
            <a:ext cx="8229240" cy="4525560"/>
          </a:xfrm>
          <a:prstGeom prst="rect">
            <a:avLst/>
          </a:prstGeom>
        </p:spPr>
        <p:txBody>
          <a:bodyPr/>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Calibri"/>
              </a:rPr>
              <a:t>Click to edit the outline text format</a:t>
            </a:r>
            <a:endParaRPr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n-US" sz="3200" spc="-1" strike="noStrike">
                <a:solidFill>
                  <a:srgbClr val="000000"/>
                </a:solidFill>
                <a:uFill>
                  <a:solidFill>
                    <a:srgbClr val="ffffff"/>
                  </a:solidFill>
                </a:uFill>
                <a:latin typeface="Calibri"/>
              </a:rPr>
              <a:t>Second Outline Level</a:t>
            </a:r>
            <a:endParaRPr lang="en-US" sz="32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n-US" sz="3200" spc="-1" strike="noStrike">
                <a:solidFill>
                  <a:srgbClr val="000000"/>
                </a:solidFill>
                <a:uFill>
                  <a:solidFill>
                    <a:srgbClr val="ffffff"/>
                  </a:solidFill>
                </a:uFill>
                <a:latin typeface="Calibri"/>
              </a:rPr>
              <a:t>Third Outline Level</a:t>
            </a:r>
            <a:endParaRPr lang="en-US" sz="32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n-US" sz="3200" spc="-1" strike="noStrike">
                <a:solidFill>
                  <a:srgbClr val="000000"/>
                </a:solidFill>
                <a:uFill>
                  <a:solidFill>
                    <a:srgbClr val="ffffff"/>
                  </a:solidFill>
                </a:uFill>
                <a:latin typeface="Calibri"/>
              </a:rPr>
              <a:t>Fourth Outline Level</a:t>
            </a:r>
            <a:endParaRPr lang="en-US" sz="32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n-US" sz="3200" spc="-1" strike="noStrike">
                <a:solidFill>
                  <a:srgbClr val="000000"/>
                </a:solidFill>
                <a:uFill>
                  <a:solidFill>
                    <a:srgbClr val="ffffff"/>
                  </a:solidFill>
                </a:uFill>
                <a:latin typeface="Calibri"/>
              </a:rPr>
              <a:t>Fifth Outline Level</a:t>
            </a:r>
            <a:endParaRPr lang="en-US" sz="32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n-US" sz="3200" spc="-1" strike="noStrike">
                <a:solidFill>
                  <a:srgbClr val="000000"/>
                </a:solidFill>
                <a:uFill>
                  <a:solidFill>
                    <a:srgbClr val="ffffff"/>
                  </a:solidFill>
                </a:uFill>
                <a:latin typeface="Calibri"/>
              </a:rPr>
              <a:t>Sixth Outline Level</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Seventh Outline LevelClick to edit Master text styles</a:t>
            </a:r>
            <a:endParaRPr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Second level</a:t>
            </a:r>
            <a:endParaRPr lang="en-US" sz="32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Third level</a:t>
            </a:r>
            <a:endParaRPr lang="en-US" sz="32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Fourth level</a:t>
            </a:r>
            <a:endParaRPr lang="en-US" sz="32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Fifth level</a:t>
            </a:r>
            <a:endParaRPr lang="en-US" sz="3200" spc="-1" strike="noStrike">
              <a:solidFill>
                <a:srgbClr val="000000"/>
              </a:solidFill>
              <a:uFill>
                <a:solidFill>
                  <a:srgbClr val="ffffff"/>
                </a:solidFill>
              </a:uFill>
              <a:latin typeface="Calibri"/>
            </a:endParaRPr>
          </a:p>
        </p:txBody>
      </p:sp>
      <p:sp>
        <p:nvSpPr>
          <p:cNvPr id="42"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spc="-1" strike="noStrike">
                <a:solidFill>
                  <a:srgbClr val="8b8b8b"/>
                </a:solidFill>
                <a:uFill>
                  <a:solidFill>
                    <a:srgbClr val="ffffff"/>
                  </a:solidFill>
                </a:uFill>
                <a:latin typeface="Calibri"/>
              </a:rPr>
              <a:t>3/6/17</a:t>
            </a:r>
            <a:endParaRPr lang="en-US" sz="1400" spc="-1" strike="noStrike">
              <a:solidFill>
                <a:srgbClr val="000000"/>
              </a:solidFill>
              <a:uFill>
                <a:solidFill>
                  <a:srgbClr val="ffffff"/>
                </a:solidFill>
              </a:uFill>
              <a:latin typeface="Times New Roman"/>
            </a:endParaRPr>
          </a:p>
        </p:txBody>
      </p:sp>
      <p:sp>
        <p:nvSpPr>
          <p:cNvPr id="43" name="PlaceHolder 4"/>
          <p:cNvSpPr>
            <a:spLocks noGrp="1"/>
          </p:cNvSpPr>
          <p:nvPr>
            <p:ph type="ftr"/>
          </p:nvPr>
        </p:nvSpPr>
        <p:spPr>
          <a:xfrm>
            <a:off x="3124080" y="6356520"/>
            <a:ext cx="2895120" cy="364680"/>
          </a:xfrm>
          <a:prstGeom prst="rect">
            <a:avLst/>
          </a:prstGeom>
        </p:spPr>
        <p:txBody>
          <a:bodyPr anchor="ctr"/>
          <a:p>
            <a:pPr algn="ctr">
              <a:lnSpc>
                <a:spcPct val="100000"/>
              </a:lnSpc>
            </a:pPr>
            <a:r>
              <a:rPr lang="en-US" sz="1200" spc="-1" strike="noStrike">
                <a:solidFill>
                  <a:srgbClr val="8b8b8b"/>
                </a:solidFill>
                <a:uFill>
                  <a:solidFill>
                    <a:srgbClr val="ffffff"/>
                  </a:solidFill>
                </a:uFill>
                <a:latin typeface="Calibri"/>
              </a:rPr>
              <a:t>a</a:t>
            </a:r>
            <a:endParaRPr lang="en-US" sz="1400" spc="-1" strike="noStrike">
              <a:solidFill>
                <a:srgbClr val="000000"/>
              </a:solidFill>
              <a:uFill>
                <a:solidFill>
                  <a:srgbClr val="ffffff"/>
                </a:solidFill>
              </a:uFill>
              <a:latin typeface="Times New Roman"/>
            </a:endParaRPr>
          </a:p>
        </p:txBody>
      </p:sp>
      <p:sp>
        <p:nvSpPr>
          <p:cNvPr id="44" name="CustomShape 5"/>
          <p:cNvSpPr/>
          <p:nvPr/>
        </p:nvSpPr>
        <p:spPr>
          <a:xfrm>
            <a:off x="0" y="0"/>
            <a:ext cx="9143640" cy="369000"/>
          </a:xfrm>
          <a:prstGeom prst="rect">
            <a:avLst/>
          </a:prstGeom>
          <a:solidFill>
            <a:srgbClr val="00b0f0">
              <a:alpha val="59000"/>
            </a:srgbClr>
          </a:solidFill>
          <a:ln>
            <a:noFill/>
          </a:ln>
        </p:spPr>
        <p:style>
          <a:lnRef idx="0"/>
          <a:fillRef idx="0"/>
          <a:effectRef idx="0"/>
          <a:fontRef idx="minor"/>
        </p:style>
      </p:sp>
      <p:sp>
        <p:nvSpPr>
          <p:cNvPr id="45" name="CustomShape 6"/>
          <p:cNvSpPr/>
          <p:nvPr/>
        </p:nvSpPr>
        <p:spPr>
          <a:xfrm>
            <a:off x="0" y="6488640"/>
            <a:ext cx="9143640" cy="638280"/>
          </a:xfrm>
          <a:prstGeom prst="rect">
            <a:avLst/>
          </a:prstGeom>
          <a:solidFill>
            <a:srgbClr val="00b0f0">
              <a:alpha val="59000"/>
            </a:srgbClr>
          </a:solidFill>
          <a:ln>
            <a:noFill/>
          </a:ln>
        </p:spPr>
        <p:style>
          <a:lnRef idx="0"/>
          <a:fillRef idx="0"/>
          <a:effectRef idx="0"/>
          <a:fontRef idx="minor"/>
        </p:style>
        <p:txBody>
          <a:bodyPr lIns="90000" rIns="90000" tIns="45000" bIns="45000"/>
          <a:p>
            <a:pPr algn="ctr">
              <a:lnSpc>
                <a:spcPct val="100000"/>
              </a:lnSpc>
            </a:pPr>
            <a:r>
              <a:rPr lang="en-US" sz="1800" spc="-1" strike="noStrike">
                <a:solidFill>
                  <a:srgbClr val="000000"/>
                </a:solidFill>
                <a:uFill>
                  <a:solidFill>
                    <a:srgbClr val="ffffff"/>
                  </a:solidFill>
                </a:uFill>
                <a:latin typeface="Calibri"/>
              </a:rPr>
              <a:t>FAST National University of Computer and Emerging Sciences, Peshawar Campus</a:t>
            </a:r>
            <a:endParaRPr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3.xml"/><Relationship Id="rId4"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wmf"/><Relationship Id="rId3" Type="http://schemas.openxmlformats.org/officeDocument/2006/relationships/image" Target="../media/image7.wmf"/><Relationship Id="rId4"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wmf"/><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image" Target="../media/image11.png"/><Relationship Id="rId3" Type="http://schemas.openxmlformats.org/officeDocument/2006/relationships/image" Target="../media/image12.wmf"/><Relationship Id="rId4" Type="http://schemas.openxmlformats.org/officeDocument/2006/relationships/slideLayout" Target="../slideLayouts/slideLayout13.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0" y="1371600"/>
            <a:ext cx="9143640" cy="2209320"/>
          </a:xfrm>
          <a:prstGeom prst="rect">
            <a:avLst/>
          </a:prstGeom>
          <a:noFill/>
          <a:ln>
            <a:noFill/>
          </a:ln>
        </p:spPr>
        <p:txBody>
          <a:bodyPr anchor="ctr"/>
          <a:p>
            <a:pPr algn="ctr">
              <a:lnSpc>
                <a:spcPct val="100000"/>
              </a:lnSpc>
            </a:pPr>
            <a:r>
              <a:rPr lang="en-US" sz="4800" spc="-1" strike="noStrike">
                <a:solidFill>
                  <a:srgbClr val="000000"/>
                </a:solidFill>
                <a:uFill>
                  <a:solidFill>
                    <a:srgbClr val="ffffff"/>
                  </a:solidFill>
                </a:uFill>
                <a:latin typeface="Calibri"/>
              </a:rPr>
              <a:t>NFA and Kleene’s Theorem</a:t>
            </a:r>
            <a:endParaRPr lang="en-US" sz="1800" spc="-1" strike="noStrike">
              <a:solidFill>
                <a:srgbClr val="000000"/>
              </a:solidFill>
              <a:uFill>
                <a:solidFill>
                  <a:srgbClr val="ffffff"/>
                </a:solidFill>
              </a:uFill>
              <a:latin typeface="Calibri"/>
            </a:endParaRPr>
          </a:p>
        </p:txBody>
      </p:sp>
      <p:sp>
        <p:nvSpPr>
          <p:cNvPr id="86" name="TextShape 2"/>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a</a:t>
            </a:r>
            <a:endParaRPr lang="en-US" sz="1400" spc="-1" strike="noStrike">
              <a:solidFill>
                <a:srgbClr val="000000"/>
              </a:solidFill>
              <a:uFill>
                <a:solidFill>
                  <a:srgbClr val="ffffff"/>
                </a:solidFill>
              </a:uFill>
              <a:latin typeface="Times New Roman"/>
            </a:endParaRPr>
          </a:p>
        </p:txBody>
      </p:sp>
      <p:sp>
        <p:nvSpPr>
          <p:cNvPr id="87" name="CustomShape 3"/>
          <p:cNvSpPr/>
          <p:nvPr/>
        </p:nvSpPr>
        <p:spPr>
          <a:xfrm>
            <a:off x="0" y="3228480"/>
            <a:ext cx="9143640" cy="1752120"/>
          </a:xfrm>
          <a:prstGeom prst="rect">
            <a:avLst/>
          </a:prstGeom>
          <a:noFill/>
          <a:ln>
            <a:noFill/>
          </a:ln>
        </p:spPr>
        <p:style>
          <a:lnRef idx="0"/>
          <a:fillRef idx="0"/>
          <a:effectRef idx="0"/>
          <a:fontRef idx="minor"/>
        </p:style>
        <p:txBody>
          <a:bodyPr lIns="90000" rIns="90000" tIns="45000" bIns="45000"/>
          <a:p>
            <a:pPr marL="36720" algn="ctr">
              <a:lnSpc>
                <a:spcPct val="100000"/>
              </a:lnSpc>
            </a:pPr>
            <a:r>
              <a:rPr lang="en-US" sz="3000" spc="-1" strike="noStrike">
                <a:solidFill>
                  <a:srgbClr val="000000"/>
                </a:solidFill>
                <a:uFill>
                  <a:solidFill>
                    <a:srgbClr val="ffffff"/>
                  </a:solidFill>
                </a:uFill>
                <a:latin typeface="Calibri"/>
              </a:rPr>
              <a:t>Shakir Ullah Shah</a:t>
            </a:r>
            <a:endParaRPr lang="en-US" sz="1800" spc="-1" strike="noStrike">
              <a:solidFill>
                <a:srgbClr val="000000"/>
              </a:solidFill>
              <a:uFill>
                <a:solidFill>
                  <a:srgbClr val="ffffff"/>
                </a:solidFill>
              </a:uFill>
              <a:latin typeface="Arial"/>
            </a:endParaRPr>
          </a:p>
          <a:p>
            <a:pPr marL="36720" algn="ctr">
              <a:lnSpc>
                <a:spcPct val="100000"/>
              </a:lnSpc>
            </a:pPr>
            <a:endParaRPr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457200" y="228600"/>
            <a:ext cx="8229240" cy="761760"/>
          </a:xfrm>
          <a:prstGeom prst="rect">
            <a:avLst/>
          </a:prstGeom>
          <a:noFill/>
          <a:ln>
            <a:noFill/>
          </a:ln>
        </p:spPr>
        <p:txBody>
          <a:bodyPr anchor="ctr"/>
          <a:p>
            <a:pPr algn="ctr">
              <a:lnSpc>
                <a:spcPct val="100000"/>
              </a:lnSpc>
            </a:pPr>
            <a:r>
              <a:rPr lang="en-US" sz="3200" spc="-1" strike="noStrike">
                <a:solidFill>
                  <a:srgbClr val="000000"/>
                </a:solidFill>
                <a:uFill>
                  <a:solidFill>
                    <a:srgbClr val="ffffff"/>
                  </a:solidFill>
                </a:uFill>
                <a:latin typeface="Calibri"/>
              </a:rPr>
              <a:t>NFA equivalent to FA</a:t>
            </a:r>
            <a:r>
              <a:rPr lang="en-US" sz="3200" spc="-1" strike="noStrike" baseline="-25000">
                <a:solidFill>
                  <a:srgbClr val="000000"/>
                </a:solidFill>
                <a:uFill>
                  <a:solidFill>
                    <a:srgbClr val="ffffff"/>
                  </a:solidFill>
                </a:uFill>
                <a:latin typeface="Calibri"/>
              </a:rPr>
              <a:t>1 </a:t>
            </a:r>
            <a:r>
              <a:rPr lang="en-US" sz="3200" spc="-1" strike="noStrike">
                <a:solidFill>
                  <a:srgbClr val="000000"/>
                </a:solidFill>
                <a:uFill>
                  <a:solidFill>
                    <a:srgbClr val="ffffff"/>
                  </a:solidFill>
                </a:uFill>
                <a:latin typeface="Calibri"/>
              </a:rPr>
              <a:t>U FA</a:t>
            </a:r>
            <a:r>
              <a:rPr lang="en-US" sz="3200" spc="-1" strike="noStrike" baseline="-25000">
                <a:solidFill>
                  <a:srgbClr val="000000"/>
                </a:solidFill>
                <a:uFill>
                  <a:solidFill>
                    <a:srgbClr val="ffffff"/>
                  </a:solidFill>
                </a:uFill>
                <a:latin typeface="Calibri"/>
              </a:rPr>
              <a:t>2</a:t>
            </a:r>
            <a:r>
              <a:rPr lang="en-US" sz="3200" spc="-1" strike="noStrike">
                <a:solidFill>
                  <a:srgbClr val="000000"/>
                </a:solidFill>
                <a:uFill>
                  <a:solidFill>
                    <a:srgbClr val="ffffff"/>
                  </a:solidFill>
                </a:uFill>
                <a:latin typeface="Calibri"/>
              </a:rPr>
              <a:t> </a:t>
            </a:r>
            <a:endParaRPr lang="en-US" sz="1800" spc="-1" strike="noStrike">
              <a:solidFill>
                <a:srgbClr val="000000"/>
              </a:solidFill>
              <a:uFill>
                <a:solidFill>
                  <a:srgbClr val="ffffff"/>
                </a:solidFill>
              </a:uFill>
              <a:latin typeface="Calibri"/>
            </a:endParaRPr>
          </a:p>
        </p:txBody>
      </p:sp>
      <p:sp>
        <p:nvSpPr>
          <p:cNvPr id="136" name="TextShape 2"/>
          <p:cNvSpPr txBox="1"/>
          <p:nvPr/>
        </p:nvSpPr>
        <p:spPr>
          <a:xfrm>
            <a:off x="457200" y="1600200"/>
            <a:ext cx="8229240" cy="4525560"/>
          </a:xfrm>
          <a:prstGeom prst="rect">
            <a:avLst/>
          </a:prstGeom>
          <a:noFill/>
          <a:ln>
            <a:noFill/>
          </a:ln>
        </p:spPr>
        <p:txBody>
          <a:bodyPr/>
          <a:p>
            <a:endParaRPr lang="en-US" sz="3200" spc="-1" strike="noStrike">
              <a:solidFill>
                <a:srgbClr val="000000"/>
              </a:solidFill>
              <a:uFill>
                <a:solidFill>
                  <a:srgbClr val="ffffff"/>
                </a:solidFill>
              </a:uFill>
              <a:latin typeface="Calibri"/>
            </a:endParaRPr>
          </a:p>
        </p:txBody>
      </p:sp>
      <p:pic>
        <p:nvPicPr>
          <p:cNvPr id="137" name="Picture 4" descr=""/>
          <p:cNvPicPr/>
          <p:nvPr/>
        </p:nvPicPr>
        <p:blipFill>
          <a:blip r:embed="rId1"/>
          <a:stretch/>
        </p:blipFill>
        <p:spPr>
          <a:xfrm>
            <a:off x="914400" y="1981080"/>
            <a:ext cx="6292440" cy="4406400"/>
          </a:xfrm>
          <a:prstGeom prst="rect">
            <a:avLst/>
          </a:prstGeom>
          <a:ln>
            <a:noFill/>
          </a:ln>
        </p:spPr>
      </p:pic>
      <p:sp>
        <p:nvSpPr>
          <p:cNvPr id="138" name="CustomShape 3"/>
          <p:cNvSpPr/>
          <p:nvPr/>
        </p:nvSpPr>
        <p:spPr>
          <a:xfrm>
            <a:off x="0" y="0"/>
            <a:ext cx="9143640" cy="369360"/>
          </a:xfrm>
          <a:prstGeom prst="rect">
            <a:avLst/>
          </a:prstGeom>
          <a:solidFill>
            <a:srgbClr val="00b0f0">
              <a:alpha val="59000"/>
            </a:srgbClr>
          </a:solidFill>
          <a:ln>
            <a:noFill/>
          </a:ln>
        </p:spPr>
        <p:style>
          <a:lnRef idx="0"/>
          <a:fillRef idx="0"/>
          <a:effectRef idx="0"/>
          <a:fontRef idx="minor"/>
        </p:style>
      </p:sp>
      <p:sp>
        <p:nvSpPr>
          <p:cNvPr id="139" name="CustomShape 4"/>
          <p:cNvSpPr/>
          <p:nvPr/>
        </p:nvSpPr>
        <p:spPr>
          <a:xfrm>
            <a:off x="0" y="6488280"/>
            <a:ext cx="9143640" cy="369360"/>
          </a:xfrm>
          <a:prstGeom prst="rect">
            <a:avLst/>
          </a:prstGeom>
          <a:solidFill>
            <a:srgbClr val="00b0f0">
              <a:alpha val="59000"/>
            </a:srgbClr>
          </a:solidFill>
          <a:ln>
            <a:noFill/>
          </a:ln>
        </p:spPr>
        <p:style>
          <a:lnRef idx="0"/>
          <a:fillRef idx="0"/>
          <a:effectRef idx="0"/>
          <a:fontRef idx="minor"/>
        </p:style>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457200" y="1371600"/>
            <a:ext cx="8229240" cy="190476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NFA corresponding to Concatenation of FAs </a:t>
            </a:r>
            <a:endParaRPr lang="en-US" sz="1800" spc="-1" strike="noStrike">
              <a:solidFill>
                <a:srgbClr val="000000"/>
              </a:solidFill>
              <a:uFill>
                <a:solidFill>
                  <a:srgbClr val="ffffff"/>
                </a:solidFill>
              </a:uFill>
              <a:latin typeface="Calibri"/>
            </a:endParaRPr>
          </a:p>
        </p:txBody>
      </p:sp>
      <p:sp>
        <p:nvSpPr>
          <p:cNvPr id="141" name="CustomShape 2"/>
          <p:cNvSpPr/>
          <p:nvPr/>
        </p:nvSpPr>
        <p:spPr>
          <a:xfrm>
            <a:off x="0" y="0"/>
            <a:ext cx="9143640" cy="369360"/>
          </a:xfrm>
          <a:prstGeom prst="rect">
            <a:avLst/>
          </a:prstGeom>
          <a:solidFill>
            <a:srgbClr val="00b0f0">
              <a:alpha val="59000"/>
            </a:srgbClr>
          </a:solidFill>
          <a:ln>
            <a:noFill/>
          </a:ln>
        </p:spPr>
        <p:style>
          <a:lnRef idx="0"/>
          <a:fillRef idx="0"/>
          <a:effectRef idx="0"/>
          <a:fontRef idx="minor"/>
        </p:style>
      </p:sp>
      <p:sp>
        <p:nvSpPr>
          <p:cNvPr id="142" name="CustomShape 3"/>
          <p:cNvSpPr/>
          <p:nvPr/>
        </p:nvSpPr>
        <p:spPr>
          <a:xfrm>
            <a:off x="0" y="6488280"/>
            <a:ext cx="9143640" cy="369360"/>
          </a:xfrm>
          <a:prstGeom prst="rect">
            <a:avLst/>
          </a:prstGeom>
          <a:solidFill>
            <a:srgbClr val="00b0f0">
              <a:alpha val="59000"/>
            </a:srgbClr>
          </a:solidFill>
          <a:ln>
            <a:noFill/>
          </a:ln>
        </p:spPr>
        <p:style>
          <a:lnRef idx="0"/>
          <a:fillRef idx="0"/>
          <a:effectRef idx="0"/>
          <a:fontRef idx="minor"/>
        </p:style>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TextShape 1"/>
          <p:cNvSpPr txBox="1"/>
          <p:nvPr/>
        </p:nvSpPr>
        <p:spPr>
          <a:xfrm>
            <a:off x="457200" y="380880"/>
            <a:ext cx="8229240" cy="990360"/>
          </a:xfrm>
          <a:prstGeom prst="rect">
            <a:avLst/>
          </a:prstGeom>
          <a:noFill/>
          <a:ln>
            <a:noFill/>
          </a:ln>
        </p:spPr>
        <p:txBody>
          <a:bodyPr anchor="ctr"/>
          <a:p>
            <a:pPr algn="ctr">
              <a:lnSpc>
                <a:spcPct val="100000"/>
              </a:lnSpc>
            </a:pPr>
            <a:r>
              <a:rPr lang="en-US" sz="3200" spc="-1" strike="noStrike">
                <a:solidFill>
                  <a:srgbClr val="000000"/>
                </a:solidFill>
                <a:uFill>
                  <a:solidFill>
                    <a:srgbClr val="ffffff"/>
                  </a:solidFill>
                </a:uFill>
                <a:latin typeface="Calibri"/>
              </a:rPr>
              <a:t>NFA corresponding to Concatenation of FAs</a:t>
            </a:r>
            <a:endParaRPr lang="en-US" sz="1800" spc="-1" strike="noStrike">
              <a:solidFill>
                <a:srgbClr val="000000"/>
              </a:solidFill>
              <a:uFill>
                <a:solidFill>
                  <a:srgbClr val="ffffff"/>
                </a:solidFill>
              </a:uFill>
              <a:latin typeface="Calibri"/>
            </a:endParaRPr>
          </a:p>
        </p:txBody>
      </p:sp>
      <p:sp>
        <p:nvSpPr>
          <p:cNvPr id="144" name="TextShape 2"/>
          <p:cNvSpPr txBox="1"/>
          <p:nvPr/>
        </p:nvSpPr>
        <p:spPr>
          <a:xfrm>
            <a:off x="457200" y="1447920"/>
            <a:ext cx="8229240" cy="4952520"/>
          </a:xfrm>
          <a:prstGeom prst="rect">
            <a:avLst/>
          </a:prstGeom>
          <a:noFill/>
          <a:ln>
            <a:noFill/>
          </a:ln>
        </p:spPr>
        <p:txBody>
          <a:bodyPr/>
          <a:p>
            <a:pPr marL="137160">
              <a:lnSpc>
                <a:spcPct val="100000"/>
              </a:lnSpc>
            </a:pPr>
            <a:r>
              <a:rPr b="1" lang="en-US" sz="3200" spc="-1" strike="noStrike" u="sng">
                <a:solidFill>
                  <a:srgbClr val="000000"/>
                </a:solidFill>
                <a:uFill>
                  <a:solidFill>
                    <a:srgbClr val="ffffff"/>
                  </a:solidFill>
                </a:uFill>
                <a:latin typeface="Calibri"/>
              </a:rPr>
              <a:t>Method: </a:t>
            </a:r>
            <a:endParaRPr lang="en-US" sz="3200" spc="-1" strike="noStrike">
              <a:solidFill>
                <a:srgbClr val="000000"/>
              </a:solidFill>
              <a:uFill>
                <a:solidFill>
                  <a:srgbClr val="ffffff"/>
                </a:solidFill>
              </a:uFill>
              <a:latin typeface="Calibri"/>
            </a:endParaRPr>
          </a:p>
          <a:p>
            <a:pPr marL="548640" indent="-411120">
              <a:lnSpc>
                <a:spcPct val="100000"/>
              </a:lnSpc>
              <a:buClr>
                <a:srgbClr val="000000"/>
              </a:buClr>
              <a:buFont typeface="Wingdings 2" charset="2"/>
              <a:buChar char=""/>
            </a:pPr>
            <a:r>
              <a:rPr lang="en-US" sz="3200" spc="-1" strike="noStrike">
                <a:solidFill>
                  <a:srgbClr val="000000"/>
                </a:solidFill>
                <a:uFill>
                  <a:solidFill>
                    <a:srgbClr val="ffffff"/>
                  </a:solidFill>
                </a:uFill>
                <a:latin typeface="Calibri"/>
              </a:rPr>
              <a:t>	</a:t>
            </a:r>
            <a:r>
              <a:rPr lang="en-US" sz="3200" spc="-1" strike="noStrike">
                <a:solidFill>
                  <a:srgbClr val="000000"/>
                </a:solidFill>
                <a:uFill>
                  <a:solidFill>
                    <a:srgbClr val="ffffff"/>
                  </a:solidFill>
                </a:uFill>
                <a:latin typeface="Calibri"/>
              </a:rPr>
              <a:t>Introduce additional transitions for each letter connecting each final state of the first FA with the states of second FA that are connected with the initial state of second FA corresponding to each letter of the alphabet. </a:t>
            </a:r>
            <a:endParaRPr lang="en-US" sz="3200" spc="-1" strike="noStrike">
              <a:solidFill>
                <a:srgbClr val="000000"/>
              </a:solidFill>
              <a:uFill>
                <a:solidFill>
                  <a:srgbClr val="ffffff"/>
                </a:solidFill>
              </a:uFill>
              <a:latin typeface="Calibri"/>
            </a:endParaRPr>
          </a:p>
          <a:p>
            <a:pPr marL="548640" indent="-411120">
              <a:lnSpc>
                <a:spcPct val="100000"/>
              </a:lnSpc>
              <a:buClr>
                <a:srgbClr val="000000"/>
              </a:buClr>
              <a:buFont typeface="Wingdings 2" charset="2"/>
              <a:buChar char=""/>
            </a:pPr>
            <a:r>
              <a:rPr lang="en-US" sz="3200" spc="-1" strike="noStrike">
                <a:solidFill>
                  <a:srgbClr val="000000"/>
                </a:solidFill>
                <a:uFill>
                  <a:solidFill>
                    <a:srgbClr val="ffffff"/>
                  </a:solidFill>
                </a:uFill>
                <a:latin typeface="Calibri"/>
              </a:rPr>
              <a:t>	</a:t>
            </a:r>
            <a:r>
              <a:rPr lang="en-US" sz="3200" spc="-1" strike="noStrike">
                <a:solidFill>
                  <a:srgbClr val="000000"/>
                </a:solidFill>
                <a:uFill>
                  <a:solidFill>
                    <a:srgbClr val="ffffff"/>
                  </a:solidFill>
                </a:uFill>
                <a:latin typeface="Calibri"/>
              </a:rPr>
              <a:t>Remove the +ve sign of each of final states of first FA and –ve sign of the initial state of second FA. It will create non-determinism at final states of first FA and hence NFA, thus obtained, will be the required NFA. </a:t>
            </a:r>
            <a:endParaRPr lang="en-US" sz="3200" spc="-1" strike="noStrike">
              <a:solidFill>
                <a:srgbClr val="000000"/>
              </a:solidFill>
              <a:uFill>
                <a:solidFill>
                  <a:srgbClr val="ffffff"/>
                </a:solidFill>
              </a:uFill>
              <a:latin typeface="Calibri"/>
            </a:endParaRPr>
          </a:p>
        </p:txBody>
      </p:sp>
      <p:sp>
        <p:nvSpPr>
          <p:cNvPr id="145" name="CustomShape 3"/>
          <p:cNvSpPr/>
          <p:nvPr/>
        </p:nvSpPr>
        <p:spPr>
          <a:xfrm>
            <a:off x="0" y="0"/>
            <a:ext cx="9143640" cy="369360"/>
          </a:xfrm>
          <a:prstGeom prst="rect">
            <a:avLst/>
          </a:prstGeom>
          <a:solidFill>
            <a:srgbClr val="00b0f0">
              <a:alpha val="59000"/>
            </a:srgbClr>
          </a:solidFill>
          <a:ln>
            <a:noFill/>
          </a:ln>
        </p:spPr>
        <p:style>
          <a:lnRef idx="0"/>
          <a:fillRef idx="0"/>
          <a:effectRef idx="0"/>
          <a:fontRef idx="minor"/>
        </p:style>
      </p:sp>
      <p:sp>
        <p:nvSpPr>
          <p:cNvPr id="146" name="CustomShape 4"/>
          <p:cNvSpPr/>
          <p:nvPr/>
        </p:nvSpPr>
        <p:spPr>
          <a:xfrm>
            <a:off x="0" y="6488280"/>
            <a:ext cx="9143640" cy="369360"/>
          </a:xfrm>
          <a:prstGeom prst="rect">
            <a:avLst/>
          </a:prstGeom>
          <a:solidFill>
            <a:srgbClr val="00b0f0">
              <a:alpha val="59000"/>
            </a:srgbClr>
          </a:solidFill>
          <a:ln>
            <a:noFill/>
          </a:ln>
        </p:spPr>
        <p:style>
          <a:lnRef idx="0"/>
          <a:fillRef idx="0"/>
          <a:effectRef idx="0"/>
          <a:fontRef idx="minor"/>
        </p:style>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TextShape 1"/>
          <p:cNvSpPr txBox="1"/>
          <p:nvPr/>
        </p:nvSpPr>
        <p:spPr>
          <a:xfrm>
            <a:off x="457200" y="380880"/>
            <a:ext cx="8229240" cy="761760"/>
          </a:xfrm>
          <a:prstGeom prst="rect">
            <a:avLst/>
          </a:prstGeom>
          <a:noFill/>
          <a:ln>
            <a:noFill/>
          </a:ln>
        </p:spPr>
        <p:txBody>
          <a:bodyPr anchor="ctr"/>
          <a:p>
            <a:pPr algn="ctr">
              <a:lnSpc>
                <a:spcPct val="100000"/>
              </a:lnSpc>
            </a:pPr>
            <a:r>
              <a:rPr lang="en-US" sz="3200" spc="-1" strike="noStrike">
                <a:solidFill>
                  <a:srgbClr val="000000"/>
                </a:solidFill>
                <a:uFill>
                  <a:solidFill>
                    <a:srgbClr val="ffffff"/>
                  </a:solidFill>
                </a:uFill>
                <a:latin typeface="Calibri"/>
              </a:rPr>
              <a:t>NFA corresponding to Concatenation of FAs</a:t>
            </a:r>
            <a:endParaRPr lang="en-US" sz="1800" spc="-1" strike="noStrike">
              <a:solidFill>
                <a:srgbClr val="000000"/>
              </a:solidFill>
              <a:uFill>
                <a:solidFill>
                  <a:srgbClr val="ffffff"/>
                </a:solidFill>
              </a:uFill>
              <a:latin typeface="Calibri"/>
            </a:endParaRPr>
          </a:p>
        </p:txBody>
      </p:sp>
      <p:sp>
        <p:nvSpPr>
          <p:cNvPr id="148" name="TextShape 2"/>
          <p:cNvSpPr txBox="1"/>
          <p:nvPr/>
        </p:nvSpPr>
        <p:spPr>
          <a:xfrm>
            <a:off x="380880" y="1371600"/>
            <a:ext cx="8381520" cy="5257440"/>
          </a:xfrm>
          <a:prstGeom prst="rect">
            <a:avLst/>
          </a:prstGeom>
          <a:noFill/>
          <a:ln>
            <a:noFill/>
          </a:ln>
        </p:spPr>
        <p:txBody>
          <a:bodyPr/>
          <a:p>
            <a:pPr marL="343080" indent="-342720">
              <a:lnSpc>
                <a:spcPct val="90000"/>
              </a:lnSpc>
              <a:buClr>
                <a:srgbClr val="000000"/>
              </a:buClr>
              <a:buFont typeface="Arial"/>
              <a:buChar char="•"/>
            </a:pPr>
            <a:r>
              <a:rPr b="1" lang="en-US" sz="3200" spc="-1" strike="noStrike" u="sng">
                <a:solidFill>
                  <a:srgbClr val="000000"/>
                </a:solidFill>
                <a:uFill>
                  <a:solidFill>
                    <a:srgbClr val="ffffff"/>
                  </a:solidFill>
                </a:uFill>
                <a:latin typeface="Calibri"/>
              </a:rPr>
              <a:t>Note:</a:t>
            </a:r>
            <a:r>
              <a:rPr b="1" lang="en-US" sz="3200" spc="-1" strike="noStrike">
                <a:solidFill>
                  <a:srgbClr val="000000"/>
                </a:solidFill>
                <a:uFill>
                  <a:solidFill>
                    <a:srgbClr val="ffffff"/>
                  </a:solidFill>
                </a:uFill>
                <a:latin typeface="Calibri"/>
              </a:rPr>
              <a:t>	</a:t>
            </a:r>
            <a:endParaRPr lang="en-US" sz="3200" spc="-1" strike="noStrike">
              <a:solidFill>
                <a:srgbClr val="000000"/>
              </a:solidFill>
              <a:uFill>
                <a:solidFill>
                  <a:srgbClr val="ffffff"/>
                </a:solidFill>
              </a:uFill>
              <a:latin typeface="Calibri"/>
            </a:endParaRPr>
          </a:p>
          <a:p>
            <a:pPr marL="343080" indent="-342720">
              <a:lnSpc>
                <a:spcPct val="90000"/>
              </a:lnSpc>
            </a:pPr>
            <a:r>
              <a:rPr lang="en-US" sz="3200" spc="-1" strike="noStrike">
                <a:solidFill>
                  <a:srgbClr val="000000"/>
                </a:solidFill>
                <a:uFill>
                  <a:solidFill>
                    <a:srgbClr val="ffffff"/>
                  </a:solidFill>
                </a:uFill>
                <a:latin typeface="Calibri"/>
              </a:rPr>
              <a:t>	</a:t>
            </a:r>
            <a:r>
              <a:rPr lang="en-US" sz="3200" spc="-1" strike="noStrike">
                <a:solidFill>
                  <a:srgbClr val="000000"/>
                </a:solidFill>
                <a:uFill>
                  <a:solidFill>
                    <a:srgbClr val="ffffff"/>
                  </a:solidFill>
                </a:uFill>
                <a:latin typeface="Calibri"/>
              </a:rPr>
              <a:t>If first FA accepts the Null string then every string accepted by second FA must be accepted by the concatenation of FAs as well. This situation will automatically be accommodated using the method discussed earlier. </a:t>
            </a:r>
            <a:endParaRPr lang="en-US" sz="3200" spc="-1" strike="noStrike">
              <a:solidFill>
                <a:srgbClr val="000000"/>
              </a:solidFill>
              <a:uFill>
                <a:solidFill>
                  <a:srgbClr val="ffffff"/>
                </a:solidFill>
              </a:uFill>
              <a:latin typeface="Calibri"/>
            </a:endParaRPr>
          </a:p>
          <a:p>
            <a:pPr marL="343080" indent="-342720">
              <a:lnSpc>
                <a:spcPct val="90000"/>
              </a:lnSpc>
            </a:pPr>
            <a:r>
              <a:rPr lang="en-US" sz="3200" spc="-1" strike="noStrike">
                <a:solidFill>
                  <a:srgbClr val="000000"/>
                </a:solidFill>
                <a:uFill>
                  <a:solidFill>
                    <a:srgbClr val="ffffff"/>
                  </a:solidFill>
                </a:uFill>
                <a:latin typeface="Calibri"/>
              </a:rPr>
              <a:t>	</a:t>
            </a:r>
            <a:r>
              <a:rPr lang="en-US" sz="3200" spc="-1" strike="noStrike">
                <a:solidFill>
                  <a:srgbClr val="000000"/>
                </a:solidFill>
                <a:uFill>
                  <a:solidFill>
                    <a:srgbClr val="ffffff"/>
                  </a:solidFill>
                </a:uFill>
                <a:latin typeface="Calibri"/>
              </a:rPr>
              <a:t>However if the second FA  accepts Null string, then every string accepted by first FA must be accepted by the required FA as well. This target can be achieved as, while introducing new transitions at final states of first FA, the +ve sign of these states will not be removed. </a:t>
            </a:r>
            <a:endParaRPr lang="en-US" sz="3200" spc="-1" strike="noStrike">
              <a:solidFill>
                <a:srgbClr val="000000"/>
              </a:solidFill>
              <a:uFill>
                <a:solidFill>
                  <a:srgbClr val="ffffff"/>
                </a:solidFill>
              </a:uFill>
              <a:latin typeface="Calibri"/>
            </a:endParaRPr>
          </a:p>
        </p:txBody>
      </p:sp>
      <p:sp>
        <p:nvSpPr>
          <p:cNvPr id="149" name="CustomShape 3"/>
          <p:cNvSpPr/>
          <p:nvPr/>
        </p:nvSpPr>
        <p:spPr>
          <a:xfrm>
            <a:off x="0" y="0"/>
            <a:ext cx="9143640" cy="369360"/>
          </a:xfrm>
          <a:prstGeom prst="rect">
            <a:avLst/>
          </a:prstGeom>
          <a:solidFill>
            <a:srgbClr val="00b0f0">
              <a:alpha val="59000"/>
            </a:srgbClr>
          </a:solidFill>
          <a:ln>
            <a:noFill/>
          </a:ln>
        </p:spPr>
        <p:style>
          <a:lnRef idx="0"/>
          <a:fillRef idx="0"/>
          <a:effectRef idx="0"/>
          <a:fontRef idx="minor"/>
        </p:style>
      </p:sp>
      <p:sp>
        <p:nvSpPr>
          <p:cNvPr id="150" name="CustomShape 4"/>
          <p:cNvSpPr/>
          <p:nvPr/>
        </p:nvSpPr>
        <p:spPr>
          <a:xfrm>
            <a:off x="0" y="6488280"/>
            <a:ext cx="9143640" cy="369360"/>
          </a:xfrm>
          <a:prstGeom prst="rect">
            <a:avLst/>
          </a:prstGeom>
          <a:solidFill>
            <a:srgbClr val="00b0f0">
              <a:alpha val="59000"/>
            </a:srgbClr>
          </a:solidFill>
          <a:ln>
            <a:noFill/>
          </a:ln>
        </p:spPr>
        <p:style>
          <a:lnRef idx="0"/>
          <a:fillRef idx="0"/>
          <a:effectRef idx="0"/>
          <a:fontRef idx="minor"/>
        </p:style>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Note Continued … </a:t>
            </a:r>
            <a:endParaRPr lang="en-US" sz="1800" spc="-1" strike="noStrike">
              <a:solidFill>
                <a:srgbClr val="000000"/>
              </a:solidFill>
              <a:uFill>
                <a:solidFill>
                  <a:srgbClr val="ffffff"/>
                </a:solidFill>
              </a:uFill>
              <a:latin typeface="Calibri"/>
            </a:endParaRPr>
          </a:p>
        </p:txBody>
      </p:sp>
      <p:sp>
        <p:nvSpPr>
          <p:cNvPr id="152"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Lastly if both FAs accepts the Null string, then the Null string must be accepted by the required FA. This situation will automatically be accommodated as the second FA accepts the Null string and hence the +ve signs of final states of first FA will not be removed. </a:t>
            </a:r>
            <a:endParaRPr lang="en-US" sz="3200" spc="-1" strike="noStrike">
              <a:solidFill>
                <a:srgbClr val="000000"/>
              </a:solidFill>
              <a:uFill>
                <a:solidFill>
                  <a:srgbClr val="ffffff"/>
                </a:solidFill>
              </a:uFill>
              <a:latin typeface="Calibri"/>
            </a:endParaRPr>
          </a:p>
        </p:txBody>
      </p:sp>
      <p:sp>
        <p:nvSpPr>
          <p:cNvPr id="153" name="CustomShape 3"/>
          <p:cNvSpPr/>
          <p:nvPr/>
        </p:nvSpPr>
        <p:spPr>
          <a:xfrm>
            <a:off x="0" y="0"/>
            <a:ext cx="9143640" cy="369360"/>
          </a:xfrm>
          <a:prstGeom prst="rect">
            <a:avLst/>
          </a:prstGeom>
          <a:solidFill>
            <a:srgbClr val="00b0f0">
              <a:alpha val="59000"/>
            </a:srgbClr>
          </a:solidFill>
          <a:ln>
            <a:noFill/>
          </a:ln>
        </p:spPr>
        <p:style>
          <a:lnRef idx="0"/>
          <a:fillRef idx="0"/>
          <a:effectRef idx="0"/>
          <a:fontRef idx="minor"/>
        </p:style>
      </p:sp>
      <p:sp>
        <p:nvSpPr>
          <p:cNvPr id="154" name="CustomShape 4"/>
          <p:cNvSpPr/>
          <p:nvPr/>
        </p:nvSpPr>
        <p:spPr>
          <a:xfrm>
            <a:off x="0" y="6488280"/>
            <a:ext cx="9143640" cy="369360"/>
          </a:xfrm>
          <a:prstGeom prst="rect">
            <a:avLst/>
          </a:prstGeom>
          <a:solidFill>
            <a:srgbClr val="00b0f0">
              <a:alpha val="59000"/>
            </a:srgbClr>
          </a:solidFill>
          <a:ln>
            <a:noFill/>
          </a:ln>
        </p:spPr>
        <p:style>
          <a:lnRef idx="0"/>
          <a:fillRef idx="0"/>
          <a:effectRef idx="0"/>
          <a:fontRef idx="minor"/>
        </p:style>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TextShape 1"/>
          <p:cNvSpPr txBox="1"/>
          <p:nvPr/>
        </p:nvSpPr>
        <p:spPr>
          <a:xfrm>
            <a:off x="228600" y="380880"/>
            <a:ext cx="8686440" cy="1371240"/>
          </a:xfrm>
          <a:prstGeom prst="rect">
            <a:avLst/>
          </a:prstGeom>
          <a:noFill/>
          <a:ln>
            <a:noFill/>
          </a:ln>
        </p:spPr>
        <p:txBody>
          <a:bodyPr anchor="ctr"/>
          <a:p>
            <a:pPr algn="ctr">
              <a:lnSpc>
                <a:spcPct val="100000"/>
              </a:lnSpc>
            </a:pPr>
            <a:r>
              <a:rPr lang="en-US" sz="4000" spc="-1" strike="noStrike">
                <a:solidFill>
                  <a:srgbClr val="000000"/>
                </a:solidFill>
                <a:uFill>
                  <a:solidFill>
                    <a:srgbClr val="ffffff"/>
                  </a:solidFill>
                </a:uFill>
                <a:latin typeface="Calibri"/>
              </a:rPr>
              <a:t>Example (No FA accepts Null string)</a:t>
            </a:r>
            <a:endParaRPr lang="en-US" sz="1800" spc="-1" strike="noStrike">
              <a:solidFill>
                <a:srgbClr val="000000"/>
              </a:solidFill>
              <a:uFill>
                <a:solidFill>
                  <a:srgbClr val="ffffff"/>
                </a:solidFill>
              </a:uFill>
              <a:latin typeface="Calibri"/>
            </a:endParaRPr>
          </a:p>
        </p:txBody>
      </p:sp>
      <p:sp>
        <p:nvSpPr>
          <p:cNvPr id="156" name="TextShape 2"/>
          <p:cNvSpPr txBox="1"/>
          <p:nvPr/>
        </p:nvSpPr>
        <p:spPr>
          <a:xfrm>
            <a:off x="457200" y="1600200"/>
            <a:ext cx="8229240" cy="4525560"/>
          </a:xfrm>
          <a:prstGeom prst="rect">
            <a:avLst/>
          </a:prstGeom>
          <a:noFill/>
          <a:ln>
            <a:noFill/>
          </a:ln>
        </p:spPr>
        <p:txBody>
          <a:bodyPr/>
          <a:p>
            <a:endParaRPr lang="en-US" sz="3200" spc="-1" strike="noStrike">
              <a:solidFill>
                <a:srgbClr val="000000"/>
              </a:solidFill>
              <a:uFill>
                <a:solidFill>
                  <a:srgbClr val="ffffff"/>
                </a:solidFill>
              </a:uFill>
              <a:latin typeface="Calibri"/>
            </a:endParaRPr>
          </a:p>
        </p:txBody>
      </p:sp>
      <p:pic>
        <p:nvPicPr>
          <p:cNvPr id="157" name="Picture 4" descr=""/>
          <p:cNvPicPr/>
          <p:nvPr/>
        </p:nvPicPr>
        <p:blipFill>
          <a:blip r:embed="rId1"/>
          <a:stretch/>
        </p:blipFill>
        <p:spPr>
          <a:xfrm>
            <a:off x="1066680" y="1676520"/>
            <a:ext cx="7086240" cy="1399680"/>
          </a:xfrm>
          <a:prstGeom prst="rect">
            <a:avLst/>
          </a:prstGeom>
          <a:ln>
            <a:noFill/>
          </a:ln>
        </p:spPr>
      </p:pic>
      <p:pic>
        <p:nvPicPr>
          <p:cNvPr id="158" name="Picture 5" descr=""/>
          <p:cNvPicPr/>
          <p:nvPr/>
        </p:nvPicPr>
        <p:blipFill>
          <a:blip r:embed="rId2"/>
          <a:stretch/>
        </p:blipFill>
        <p:spPr>
          <a:xfrm>
            <a:off x="1676520" y="3143160"/>
            <a:ext cx="5790960" cy="3279960"/>
          </a:xfrm>
          <a:prstGeom prst="rect">
            <a:avLst/>
          </a:prstGeom>
          <a:ln>
            <a:noFill/>
          </a:ln>
        </p:spPr>
      </p:pic>
      <p:sp>
        <p:nvSpPr>
          <p:cNvPr id="159" name="CustomShape 3"/>
          <p:cNvSpPr/>
          <p:nvPr/>
        </p:nvSpPr>
        <p:spPr>
          <a:xfrm>
            <a:off x="0" y="0"/>
            <a:ext cx="9143640" cy="369360"/>
          </a:xfrm>
          <a:prstGeom prst="rect">
            <a:avLst/>
          </a:prstGeom>
          <a:solidFill>
            <a:srgbClr val="00b0f0">
              <a:alpha val="59000"/>
            </a:srgbClr>
          </a:solidFill>
          <a:ln>
            <a:noFill/>
          </a:ln>
        </p:spPr>
        <p:style>
          <a:lnRef idx="0"/>
          <a:fillRef idx="0"/>
          <a:effectRef idx="0"/>
          <a:fontRef idx="minor"/>
        </p:style>
      </p:sp>
      <p:sp>
        <p:nvSpPr>
          <p:cNvPr id="160" name="CustomShape 4"/>
          <p:cNvSpPr/>
          <p:nvPr/>
        </p:nvSpPr>
        <p:spPr>
          <a:xfrm>
            <a:off x="0" y="6488280"/>
            <a:ext cx="9143640" cy="369360"/>
          </a:xfrm>
          <a:prstGeom prst="rect">
            <a:avLst/>
          </a:prstGeom>
          <a:solidFill>
            <a:srgbClr val="00b0f0">
              <a:alpha val="59000"/>
            </a:srgbClr>
          </a:solidFill>
          <a:ln>
            <a:noFill/>
          </a:ln>
        </p:spPr>
        <p:style>
          <a:lnRef idx="0"/>
          <a:fillRef idx="0"/>
          <a:effectRef idx="0"/>
          <a:fontRef idx="minor"/>
        </p:style>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TextShape 1"/>
          <p:cNvSpPr txBox="1"/>
          <p:nvPr/>
        </p:nvSpPr>
        <p:spPr>
          <a:xfrm>
            <a:off x="457200" y="274680"/>
            <a:ext cx="8229240" cy="1142640"/>
          </a:xfrm>
          <a:prstGeom prst="rect">
            <a:avLst/>
          </a:prstGeom>
          <a:noFill/>
          <a:ln>
            <a:noFill/>
          </a:ln>
        </p:spPr>
        <p:txBody>
          <a:bodyPr anchor="ctr"/>
          <a:p>
            <a:pPr algn="ctr">
              <a:lnSpc>
                <a:spcPct val="100000"/>
              </a:lnSpc>
            </a:pPr>
            <a:r>
              <a:rPr lang="en-US" sz="3600" spc="-1" strike="noStrike">
                <a:solidFill>
                  <a:srgbClr val="000000"/>
                </a:solidFill>
                <a:uFill>
                  <a:solidFill>
                    <a:srgbClr val="ffffff"/>
                  </a:solidFill>
                </a:uFill>
                <a:latin typeface="Calibri"/>
              </a:rPr>
              <a:t>NFA equivalent to FA</a:t>
            </a:r>
            <a:r>
              <a:rPr lang="en-US" sz="3600" spc="-1" strike="noStrike" baseline="-25000">
                <a:solidFill>
                  <a:srgbClr val="000000"/>
                </a:solidFill>
                <a:uFill>
                  <a:solidFill>
                    <a:srgbClr val="ffffff"/>
                  </a:solidFill>
                </a:uFill>
                <a:latin typeface="Calibri"/>
              </a:rPr>
              <a:t>1</a:t>
            </a:r>
            <a:r>
              <a:rPr lang="en-US" sz="3600" spc="-1" strike="noStrike">
                <a:solidFill>
                  <a:srgbClr val="000000"/>
                </a:solidFill>
                <a:uFill>
                  <a:solidFill>
                    <a:srgbClr val="ffffff"/>
                  </a:solidFill>
                </a:uFill>
                <a:latin typeface="Calibri"/>
              </a:rPr>
              <a:t>FA</a:t>
            </a:r>
            <a:r>
              <a:rPr lang="en-US" sz="3600" spc="-1" strike="noStrike" baseline="-25000">
                <a:solidFill>
                  <a:srgbClr val="000000"/>
                </a:solidFill>
                <a:uFill>
                  <a:solidFill>
                    <a:srgbClr val="ffffff"/>
                  </a:solidFill>
                </a:uFill>
                <a:latin typeface="Calibri"/>
              </a:rPr>
              <a:t>2</a:t>
            </a:r>
            <a:r>
              <a:rPr lang="en-US" sz="3600" spc="-1" strike="noStrike">
                <a:solidFill>
                  <a:srgbClr val="000000"/>
                </a:solidFill>
                <a:uFill>
                  <a:solidFill>
                    <a:srgbClr val="ffffff"/>
                  </a:solidFill>
                </a:uFill>
                <a:latin typeface="Calibri"/>
              </a:rPr>
              <a:t> </a:t>
            </a:r>
            <a:endParaRPr lang="en-US" sz="1800" spc="-1" strike="noStrike">
              <a:solidFill>
                <a:srgbClr val="000000"/>
              </a:solidFill>
              <a:uFill>
                <a:solidFill>
                  <a:srgbClr val="ffffff"/>
                </a:solidFill>
              </a:uFill>
              <a:latin typeface="Calibri"/>
            </a:endParaRPr>
          </a:p>
        </p:txBody>
      </p:sp>
      <p:sp>
        <p:nvSpPr>
          <p:cNvPr id="162" name="TextShape 2"/>
          <p:cNvSpPr txBox="1"/>
          <p:nvPr/>
        </p:nvSpPr>
        <p:spPr>
          <a:xfrm>
            <a:off x="457200" y="1600200"/>
            <a:ext cx="8229240" cy="4525560"/>
          </a:xfrm>
          <a:prstGeom prst="rect">
            <a:avLst/>
          </a:prstGeom>
          <a:noFill/>
          <a:ln>
            <a:noFill/>
          </a:ln>
        </p:spPr>
        <p:txBody>
          <a:bodyPr/>
          <a:p>
            <a:endParaRPr lang="en-US" sz="3200" spc="-1" strike="noStrike">
              <a:solidFill>
                <a:srgbClr val="000000"/>
              </a:solidFill>
              <a:uFill>
                <a:solidFill>
                  <a:srgbClr val="ffffff"/>
                </a:solidFill>
              </a:uFill>
              <a:latin typeface="Calibri"/>
            </a:endParaRPr>
          </a:p>
        </p:txBody>
      </p:sp>
      <p:pic>
        <p:nvPicPr>
          <p:cNvPr id="163" name="Picture 4" descr=""/>
          <p:cNvPicPr/>
          <p:nvPr/>
        </p:nvPicPr>
        <p:blipFill>
          <a:blip r:embed="rId1"/>
          <a:stretch/>
        </p:blipFill>
        <p:spPr>
          <a:xfrm>
            <a:off x="152280" y="1828800"/>
            <a:ext cx="8762760" cy="3652560"/>
          </a:xfrm>
          <a:prstGeom prst="rect">
            <a:avLst/>
          </a:prstGeom>
          <a:ln>
            <a:noFill/>
          </a:ln>
        </p:spPr>
      </p:pic>
      <p:sp>
        <p:nvSpPr>
          <p:cNvPr id="164" name="CustomShape 3"/>
          <p:cNvSpPr/>
          <p:nvPr/>
        </p:nvSpPr>
        <p:spPr>
          <a:xfrm>
            <a:off x="0" y="0"/>
            <a:ext cx="9143640" cy="369360"/>
          </a:xfrm>
          <a:prstGeom prst="rect">
            <a:avLst/>
          </a:prstGeom>
          <a:solidFill>
            <a:srgbClr val="00b0f0">
              <a:alpha val="59000"/>
            </a:srgbClr>
          </a:solidFill>
          <a:ln>
            <a:noFill/>
          </a:ln>
        </p:spPr>
        <p:style>
          <a:lnRef idx="0"/>
          <a:fillRef idx="0"/>
          <a:effectRef idx="0"/>
          <a:fontRef idx="minor"/>
        </p:style>
      </p:sp>
      <p:sp>
        <p:nvSpPr>
          <p:cNvPr id="165" name="CustomShape 4"/>
          <p:cNvSpPr/>
          <p:nvPr/>
        </p:nvSpPr>
        <p:spPr>
          <a:xfrm>
            <a:off x="0" y="6488280"/>
            <a:ext cx="9143640" cy="369360"/>
          </a:xfrm>
          <a:prstGeom prst="rect">
            <a:avLst/>
          </a:prstGeom>
          <a:solidFill>
            <a:srgbClr val="00b0f0">
              <a:alpha val="59000"/>
            </a:srgbClr>
          </a:solidFill>
          <a:ln>
            <a:noFill/>
          </a:ln>
        </p:spPr>
        <p:style>
          <a:lnRef idx="0"/>
          <a:fillRef idx="0"/>
          <a:effectRef idx="0"/>
          <a:fontRef idx="minor"/>
        </p:style>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TextShape 1"/>
          <p:cNvSpPr txBox="1"/>
          <p:nvPr/>
        </p:nvSpPr>
        <p:spPr>
          <a:xfrm>
            <a:off x="457200" y="274680"/>
            <a:ext cx="8229240" cy="1142640"/>
          </a:xfrm>
          <a:prstGeom prst="rect">
            <a:avLst/>
          </a:prstGeom>
          <a:noFill/>
          <a:ln>
            <a:noFill/>
          </a:ln>
        </p:spPr>
        <p:txBody>
          <a:bodyPr anchor="ctr"/>
          <a:p>
            <a:pPr algn="ctr">
              <a:lnSpc>
                <a:spcPct val="100000"/>
              </a:lnSpc>
            </a:pPr>
            <a:r>
              <a:rPr lang="en-US" sz="4000" spc="-1" strike="noStrike">
                <a:solidFill>
                  <a:srgbClr val="000000"/>
                </a:solidFill>
                <a:uFill>
                  <a:solidFill>
                    <a:srgbClr val="ffffff"/>
                  </a:solidFill>
                </a:uFill>
                <a:latin typeface="Calibri"/>
              </a:rPr>
              <a:t>Example (FA</a:t>
            </a:r>
            <a:r>
              <a:rPr lang="en-US" sz="4000" spc="-1" strike="noStrike" baseline="-25000">
                <a:solidFill>
                  <a:srgbClr val="000000"/>
                </a:solidFill>
                <a:uFill>
                  <a:solidFill>
                    <a:srgbClr val="ffffff"/>
                  </a:solidFill>
                </a:uFill>
                <a:latin typeface="Calibri"/>
              </a:rPr>
              <a:t>2</a:t>
            </a:r>
            <a:r>
              <a:rPr lang="en-US" sz="4000" spc="-1" strike="noStrike">
                <a:solidFill>
                  <a:srgbClr val="000000"/>
                </a:solidFill>
                <a:uFill>
                  <a:solidFill>
                    <a:srgbClr val="ffffff"/>
                  </a:solidFill>
                </a:uFill>
                <a:latin typeface="Calibri"/>
              </a:rPr>
              <a:t> accepts Null string) </a:t>
            </a:r>
            <a:endParaRPr lang="en-US" sz="1800" spc="-1" strike="noStrike">
              <a:solidFill>
                <a:srgbClr val="000000"/>
              </a:solidFill>
              <a:uFill>
                <a:solidFill>
                  <a:srgbClr val="ffffff"/>
                </a:solidFill>
              </a:uFill>
              <a:latin typeface="Calibri"/>
            </a:endParaRPr>
          </a:p>
        </p:txBody>
      </p:sp>
      <p:sp>
        <p:nvSpPr>
          <p:cNvPr id="167" name="TextShape 2"/>
          <p:cNvSpPr txBox="1"/>
          <p:nvPr/>
        </p:nvSpPr>
        <p:spPr>
          <a:xfrm>
            <a:off x="457200" y="1600200"/>
            <a:ext cx="8229240" cy="4525560"/>
          </a:xfrm>
          <a:prstGeom prst="rect">
            <a:avLst/>
          </a:prstGeom>
          <a:noFill/>
          <a:ln>
            <a:noFill/>
          </a:ln>
        </p:spPr>
        <p:txBody>
          <a:bodyPr/>
          <a:p>
            <a:endParaRPr lang="en-US" sz="3200" spc="-1" strike="noStrike">
              <a:solidFill>
                <a:srgbClr val="000000"/>
              </a:solidFill>
              <a:uFill>
                <a:solidFill>
                  <a:srgbClr val="ffffff"/>
                </a:solidFill>
              </a:uFill>
              <a:latin typeface="Calibri"/>
            </a:endParaRPr>
          </a:p>
        </p:txBody>
      </p:sp>
      <p:pic>
        <p:nvPicPr>
          <p:cNvPr id="168" name="Picture 4" descr=""/>
          <p:cNvPicPr/>
          <p:nvPr/>
        </p:nvPicPr>
        <p:blipFill>
          <a:blip r:embed="rId1"/>
          <a:stretch/>
        </p:blipFill>
        <p:spPr>
          <a:xfrm>
            <a:off x="1219320" y="2057400"/>
            <a:ext cx="6705360" cy="1380600"/>
          </a:xfrm>
          <a:prstGeom prst="rect">
            <a:avLst/>
          </a:prstGeom>
          <a:ln>
            <a:noFill/>
          </a:ln>
        </p:spPr>
      </p:pic>
      <p:pic>
        <p:nvPicPr>
          <p:cNvPr id="169" name="Picture 5" descr=""/>
          <p:cNvPicPr/>
          <p:nvPr/>
        </p:nvPicPr>
        <p:blipFill>
          <a:blip r:embed="rId2"/>
          <a:stretch/>
        </p:blipFill>
        <p:spPr>
          <a:xfrm>
            <a:off x="1219320" y="4038480"/>
            <a:ext cx="6552720" cy="1847520"/>
          </a:xfrm>
          <a:prstGeom prst="rect">
            <a:avLst/>
          </a:prstGeom>
          <a:ln>
            <a:noFill/>
          </a:ln>
        </p:spPr>
      </p:pic>
      <p:sp>
        <p:nvSpPr>
          <p:cNvPr id="170" name="CustomShape 3"/>
          <p:cNvSpPr/>
          <p:nvPr/>
        </p:nvSpPr>
        <p:spPr>
          <a:xfrm>
            <a:off x="0" y="0"/>
            <a:ext cx="9143640" cy="369360"/>
          </a:xfrm>
          <a:prstGeom prst="rect">
            <a:avLst/>
          </a:prstGeom>
          <a:solidFill>
            <a:srgbClr val="00b0f0">
              <a:alpha val="59000"/>
            </a:srgbClr>
          </a:solidFill>
          <a:ln>
            <a:noFill/>
          </a:ln>
        </p:spPr>
        <p:style>
          <a:lnRef idx="0"/>
          <a:fillRef idx="0"/>
          <a:effectRef idx="0"/>
          <a:fontRef idx="minor"/>
        </p:style>
      </p:sp>
      <p:sp>
        <p:nvSpPr>
          <p:cNvPr id="171" name="CustomShape 4"/>
          <p:cNvSpPr/>
          <p:nvPr/>
        </p:nvSpPr>
        <p:spPr>
          <a:xfrm>
            <a:off x="0" y="6488280"/>
            <a:ext cx="9143640" cy="369360"/>
          </a:xfrm>
          <a:prstGeom prst="rect">
            <a:avLst/>
          </a:prstGeom>
          <a:solidFill>
            <a:srgbClr val="00b0f0">
              <a:alpha val="59000"/>
            </a:srgbClr>
          </a:solidFill>
          <a:ln>
            <a:noFill/>
          </a:ln>
        </p:spPr>
        <p:style>
          <a:lnRef idx="0"/>
          <a:fillRef idx="0"/>
          <a:effectRef idx="0"/>
          <a:fontRef idx="minor"/>
        </p:style>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TextShape 1"/>
          <p:cNvSpPr txBox="1"/>
          <p:nvPr/>
        </p:nvSpPr>
        <p:spPr>
          <a:xfrm>
            <a:off x="457200" y="274680"/>
            <a:ext cx="8229240" cy="1142640"/>
          </a:xfrm>
          <a:prstGeom prst="rect">
            <a:avLst/>
          </a:prstGeom>
          <a:noFill/>
          <a:ln>
            <a:noFill/>
          </a:ln>
        </p:spPr>
        <p:txBody>
          <a:bodyPr anchor="ctr"/>
          <a:p>
            <a:pPr algn="ctr">
              <a:lnSpc>
                <a:spcPct val="100000"/>
              </a:lnSpc>
            </a:pPr>
            <a:r>
              <a:rPr lang="en-US" sz="4000" spc="-1" strike="noStrike">
                <a:solidFill>
                  <a:srgbClr val="000000"/>
                </a:solidFill>
                <a:uFill>
                  <a:solidFill>
                    <a:srgbClr val="ffffff"/>
                  </a:solidFill>
                </a:uFill>
                <a:latin typeface="Calibri"/>
              </a:rPr>
              <a:t>NFA equivalent to FA</a:t>
            </a:r>
            <a:r>
              <a:rPr lang="en-US" sz="4000" spc="-1" strike="noStrike" baseline="-25000">
                <a:solidFill>
                  <a:srgbClr val="000000"/>
                </a:solidFill>
                <a:uFill>
                  <a:solidFill>
                    <a:srgbClr val="ffffff"/>
                  </a:solidFill>
                </a:uFill>
                <a:latin typeface="Calibri"/>
              </a:rPr>
              <a:t>1</a:t>
            </a:r>
            <a:r>
              <a:rPr lang="en-US" sz="4000" spc="-1" strike="noStrike">
                <a:solidFill>
                  <a:srgbClr val="000000"/>
                </a:solidFill>
                <a:uFill>
                  <a:solidFill>
                    <a:srgbClr val="ffffff"/>
                  </a:solidFill>
                </a:uFill>
                <a:latin typeface="Calibri"/>
              </a:rPr>
              <a:t>FA</a:t>
            </a:r>
            <a:r>
              <a:rPr lang="en-US" sz="4000" spc="-1" strike="noStrike" baseline="-25000">
                <a:solidFill>
                  <a:srgbClr val="000000"/>
                </a:solidFill>
                <a:uFill>
                  <a:solidFill>
                    <a:srgbClr val="ffffff"/>
                  </a:solidFill>
                </a:uFill>
                <a:latin typeface="Calibri"/>
              </a:rPr>
              <a:t>2</a:t>
            </a:r>
            <a:endParaRPr lang="en-US" sz="1800" spc="-1" strike="noStrike">
              <a:solidFill>
                <a:srgbClr val="000000"/>
              </a:solidFill>
              <a:uFill>
                <a:solidFill>
                  <a:srgbClr val="ffffff"/>
                </a:solidFill>
              </a:uFill>
              <a:latin typeface="Calibri"/>
            </a:endParaRPr>
          </a:p>
        </p:txBody>
      </p:sp>
      <p:sp>
        <p:nvSpPr>
          <p:cNvPr id="173" name="TextShape 2"/>
          <p:cNvSpPr txBox="1"/>
          <p:nvPr/>
        </p:nvSpPr>
        <p:spPr>
          <a:xfrm>
            <a:off x="457200" y="1600200"/>
            <a:ext cx="8229240" cy="4525560"/>
          </a:xfrm>
          <a:prstGeom prst="rect">
            <a:avLst/>
          </a:prstGeom>
          <a:noFill/>
          <a:ln>
            <a:noFill/>
          </a:ln>
        </p:spPr>
        <p:txBody>
          <a:bodyPr/>
          <a:p>
            <a:endParaRPr lang="en-US" sz="3200" spc="-1" strike="noStrike">
              <a:solidFill>
                <a:srgbClr val="000000"/>
              </a:solidFill>
              <a:uFill>
                <a:solidFill>
                  <a:srgbClr val="ffffff"/>
                </a:solidFill>
              </a:uFill>
              <a:latin typeface="Calibri"/>
            </a:endParaRPr>
          </a:p>
        </p:txBody>
      </p:sp>
      <p:pic>
        <p:nvPicPr>
          <p:cNvPr id="174" name="Picture 4" descr=""/>
          <p:cNvPicPr/>
          <p:nvPr/>
        </p:nvPicPr>
        <p:blipFill>
          <a:blip r:embed="rId1"/>
          <a:stretch/>
        </p:blipFill>
        <p:spPr>
          <a:xfrm>
            <a:off x="1752480" y="1676520"/>
            <a:ext cx="5486040" cy="4625640"/>
          </a:xfrm>
          <a:prstGeom prst="rect">
            <a:avLst/>
          </a:prstGeom>
          <a:ln>
            <a:noFill/>
          </a:ln>
        </p:spPr>
      </p:pic>
      <p:sp>
        <p:nvSpPr>
          <p:cNvPr id="175" name="CustomShape 3"/>
          <p:cNvSpPr/>
          <p:nvPr/>
        </p:nvSpPr>
        <p:spPr>
          <a:xfrm>
            <a:off x="0" y="0"/>
            <a:ext cx="9143640" cy="369360"/>
          </a:xfrm>
          <a:prstGeom prst="rect">
            <a:avLst/>
          </a:prstGeom>
          <a:solidFill>
            <a:srgbClr val="00b0f0">
              <a:alpha val="59000"/>
            </a:srgbClr>
          </a:solidFill>
          <a:ln>
            <a:noFill/>
          </a:ln>
        </p:spPr>
        <p:style>
          <a:lnRef idx="0"/>
          <a:fillRef idx="0"/>
          <a:effectRef idx="0"/>
          <a:fontRef idx="minor"/>
        </p:style>
      </p:sp>
      <p:sp>
        <p:nvSpPr>
          <p:cNvPr id="176" name="CustomShape 4"/>
          <p:cNvSpPr/>
          <p:nvPr/>
        </p:nvSpPr>
        <p:spPr>
          <a:xfrm>
            <a:off x="0" y="6477120"/>
            <a:ext cx="9143640" cy="369360"/>
          </a:xfrm>
          <a:prstGeom prst="rect">
            <a:avLst/>
          </a:prstGeom>
          <a:solidFill>
            <a:srgbClr val="00b0f0">
              <a:alpha val="59000"/>
            </a:srgbClr>
          </a:solidFill>
          <a:ln>
            <a:noFill/>
          </a:ln>
        </p:spPr>
        <p:style>
          <a:lnRef idx="0"/>
          <a:fillRef idx="0"/>
          <a:effectRef idx="0"/>
          <a:fontRef idx="minor"/>
        </p:style>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TextShape 1"/>
          <p:cNvSpPr txBox="1"/>
          <p:nvPr/>
        </p:nvSpPr>
        <p:spPr>
          <a:xfrm>
            <a:off x="152280" y="228600"/>
            <a:ext cx="8762760" cy="1371240"/>
          </a:xfrm>
          <a:prstGeom prst="rect">
            <a:avLst/>
          </a:prstGeom>
          <a:noFill/>
          <a:ln>
            <a:noFill/>
          </a:ln>
        </p:spPr>
        <p:txBody>
          <a:bodyPr anchor="ctr"/>
          <a:p>
            <a:pPr algn="ctr">
              <a:lnSpc>
                <a:spcPct val="100000"/>
              </a:lnSpc>
            </a:pPr>
            <a:r>
              <a:rPr lang="en-US" sz="4000" spc="-1" strike="noStrike">
                <a:solidFill>
                  <a:srgbClr val="000000"/>
                </a:solidFill>
                <a:uFill>
                  <a:solidFill>
                    <a:srgbClr val="ffffff"/>
                  </a:solidFill>
                </a:uFill>
                <a:latin typeface="Calibri"/>
              </a:rPr>
              <a:t>Example (Both FAs accept Null string) </a:t>
            </a:r>
            <a:endParaRPr lang="en-US" sz="1800" spc="-1" strike="noStrike">
              <a:solidFill>
                <a:srgbClr val="000000"/>
              </a:solidFill>
              <a:uFill>
                <a:solidFill>
                  <a:srgbClr val="ffffff"/>
                </a:solidFill>
              </a:uFill>
              <a:latin typeface="Calibri"/>
            </a:endParaRPr>
          </a:p>
        </p:txBody>
      </p:sp>
      <p:sp>
        <p:nvSpPr>
          <p:cNvPr id="178"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FA</a:t>
            </a:r>
            <a:r>
              <a:rPr lang="en-US" sz="3200" spc="-1" strike="noStrike" baseline="-25000">
                <a:solidFill>
                  <a:srgbClr val="000000"/>
                </a:solidFill>
                <a:uFill>
                  <a:solidFill>
                    <a:srgbClr val="ffffff"/>
                  </a:solidFill>
                </a:uFill>
                <a:latin typeface="Calibri"/>
              </a:rPr>
              <a:t>1</a:t>
            </a:r>
            <a:r>
              <a:rPr lang="en-US" sz="3200" spc="-1" strike="noStrike">
                <a:solidFill>
                  <a:srgbClr val="000000"/>
                </a:solidFill>
                <a:uFill>
                  <a:solidFill>
                    <a:srgbClr val="ffffff"/>
                  </a:solidFill>
                </a:uFill>
                <a:latin typeface="Calibri"/>
              </a:rPr>
              <a:t> </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FA</a:t>
            </a:r>
            <a:r>
              <a:rPr lang="en-US" sz="3200" spc="-1" strike="noStrike" baseline="-25000">
                <a:solidFill>
                  <a:srgbClr val="000000"/>
                </a:solidFill>
                <a:uFill>
                  <a:solidFill>
                    <a:srgbClr val="ffffff"/>
                  </a:solidFill>
                </a:uFill>
                <a:latin typeface="Calibri"/>
              </a:rPr>
              <a:t>2 </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pic>
        <p:nvPicPr>
          <p:cNvPr id="179" name="Picture 5" descr=""/>
          <p:cNvPicPr/>
          <p:nvPr/>
        </p:nvPicPr>
        <p:blipFill>
          <a:blip r:embed="rId1"/>
          <a:stretch/>
        </p:blipFill>
        <p:spPr>
          <a:xfrm>
            <a:off x="2362320" y="1523880"/>
            <a:ext cx="4038120" cy="1577880"/>
          </a:xfrm>
          <a:prstGeom prst="rect">
            <a:avLst/>
          </a:prstGeom>
          <a:ln>
            <a:noFill/>
          </a:ln>
        </p:spPr>
      </p:pic>
      <p:pic>
        <p:nvPicPr>
          <p:cNvPr id="180" name="Picture 6" descr=""/>
          <p:cNvPicPr/>
          <p:nvPr/>
        </p:nvPicPr>
        <p:blipFill>
          <a:blip r:embed="rId2"/>
          <a:stretch/>
        </p:blipFill>
        <p:spPr>
          <a:xfrm>
            <a:off x="2971800" y="3248640"/>
            <a:ext cx="2895120" cy="3075480"/>
          </a:xfrm>
          <a:prstGeom prst="rect">
            <a:avLst/>
          </a:prstGeom>
          <a:ln>
            <a:noFill/>
          </a:ln>
        </p:spPr>
      </p:pic>
      <p:sp>
        <p:nvSpPr>
          <p:cNvPr id="181" name="CustomShape 3"/>
          <p:cNvSpPr/>
          <p:nvPr/>
        </p:nvSpPr>
        <p:spPr>
          <a:xfrm>
            <a:off x="0" y="0"/>
            <a:ext cx="9143640" cy="369360"/>
          </a:xfrm>
          <a:prstGeom prst="rect">
            <a:avLst/>
          </a:prstGeom>
          <a:solidFill>
            <a:srgbClr val="00b0f0">
              <a:alpha val="59000"/>
            </a:srgbClr>
          </a:solidFill>
          <a:ln>
            <a:noFill/>
          </a:ln>
        </p:spPr>
        <p:style>
          <a:lnRef idx="0"/>
          <a:fillRef idx="0"/>
          <a:effectRef idx="0"/>
          <a:fontRef idx="minor"/>
        </p:style>
      </p:sp>
      <p:sp>
        <p:nvSpPr>
          <p:cNvPr id="182" name="CustomShape 4"/>
          <p:cNvSpPr/>
          <p:nvPr/>
        </p:nvSpPr>
        <p:spPr>
          <a:xfrm>
            <a:off x="0" y="6488280"/>
            <a:ext cx="9143640" cy="369360"/>
          </a:xfrm>
          <a:prstGeom prst="rect">
            <a:avLst/>
          </a:prstGeom>
          <a:solidFill>
            <a:srgbClr val="00b0f0">
              <a:alpha val="59000"/>
            </a:srgbClr>
          </a:solidFill>
          <a:ln>
            <a:noFill/>
          </a:ln>
        </p:spPr>
        <p:style>
          <a:lnRef idx="0"/>
          <a:fillRef idx="0"/>
          <a:effectRef idx="0"/>
          <a:fontRef idx="minor"/>
        </p:style>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CustomShape 1"/>
          <p:cNvSpPr/>
          <p:nvPr/>
        </p:nvSpPr>
        <p:spPr>
          <a:xfrm>
            <a:off x="152280" y="457200"/>
            <a:ext cx="8534160" cy="837720"/>
          </a:xfrm>
          <a:prstGeom prst="rect">
            <a:avLst/>
          </a:prstGeom>
          <a:noFill/>
          <a:ln>
            <a:noFill/>
          </a:ln>
        </p:spPr>
        <p:style>
          <a:lnRef idx="0"/>
          <a:fillRef idx="0"/>
          <a:effectRef idx="0"/>
          <a:fontRef idx="minor"/>
        </p:style>
        <p:txBody>
          <a:bodyPr anchor="b"/>
          <a:p>
            <a:pPr>
              <a:lnSpc>
                <a:spcPct val="100000"/>
              </a:lnSpc>
            </a:pPr>
            <a:r>
              <a:rPr b="1" lang="en-US" sz="4000" spc="-58" strike="noStrike" cap="all">
                <a:solidFill>
                  <a:srgbClr val="1f497d"/>
                </a:solidFill>
                <a:uFill>
                  <a:solidFill>
                    <a:srgbClr val="ffffff"/>
                  </a:solidFill>
                </a:uFill>
                <a:latin typeface="Calibri"/>
              </a:rPr>
              <a:t>Proof 2 of Rule 1, Part 3, Theorem 6</a:t>
            </a:r>
            <a:endParaRPr lang="en-US" sz="3600" spc="-1" strike="noStrike">
              <a:solidFill>
                <a:srgbClr val="000000"/>
              </a:solidFill>
              <a:uFill>
                <a:solidFill>
                  <a:srgbClr val="ffffff"/>
                </a:solidFill>
              </a:uFill>
              <a:latin typeface="Arial"/>
            </a:endParaRPr>
          </a:p>
        </p:txBody>
      </p:sp>
      <p:sp>
        <p:nvSpPr>
          <p:cNvPr id="89" name="CustomShape 2"/>
          <p:cNvSpPr/>
          <p:nvPr/>
        </p:nvSpPr>
        <p:spPr>
          <a:xfrm>
            <a:off x="228600" y="1371600"/>
            <a:ext cx="8610120" cy="5181120"/>
          </a:xfrm>
          <a:prstGeom prst="rect">
            <a:avLst/>
          </a:prstGeom>
          <a:noFill/>
          <a:ln>
            <a:noFill/>
          </a:ln>
        </p:spPr>
        <p:style>
          <a:lnRef idx="0"/>
          <a:fillRef idx="0"/>
          <a:effectRef idx="0"/>
          <a:fontRef idx="minor"/>
        </p:style>
      </p:sp>
      <p:sp>
        <p:nvSpPr>
          <p:cNvPr id="90" name="CustomShape 3"/>
          <p:cNvSpPr/>
          <p:nvPr/>
        </p:nvSpPr>
        <p:spPr>
          <a:xfrm>
            <a:off x="380880" y="1447920"/>
            <a:ext cx="8229240" cy="487656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4f81bd"/>
              </a:buClr>
              <a:buFont typeface="Symbol" charset="2"/>
              <a:buChar char=""/>
            </a:pPr>
            <a:r>
              <a:rPr lang="en-US" sz="2800" spc="-1" strike="noStrike">
                <a:solidFill>
                  <a:srgbClr val="000000"/>
                </a:solidFill>
                <a:uFill>
                  <a:solidFill>
                    <a:srgbClr val="ffffff"/>
                  </a:solidFill>
                </a:uFill>
                <a:latin typeface="Arial"/>
              </a:rPr>
              <a:t>Rule 1 states that there are FAs for the languages {a}, {b}, and {</a:t>
            </a:r>
            <a:r>
              <a:rPr lang="en-US" sz="2800" spc="-1" strike="noStrike">
                <a:solidFill>
                  <a:srgbClr val="000000"/>
                </a:solidFill>
                <a:uFill>
                  <a:solidFill>
                    <a:srgbClr val="ffffff"/>
                  </a:solidFill>
                </a:uFill>
                <a:latin typeface="Arial"/>
              </a:rPr>
              <a:t>Λ}.</a:t>
            </a:r>
            <a:endParaRPr lang="en-US" sz="1800" spc="-1" strike="noStrike">
              <a:solidFill>
                <a:srgbClr val="000000"/>
              </a:solidFill>
              <a:uFill>
                <a:solidFill>
                  <a:srgbClr val="ffffff"/>
                </a:solidFill>
              </a:uFill>
              <a:latin typeface="Arial"/>
            </a:endParaRPr>
          </a:p>
          <a:p>
            <a:pPr marL="343080" indent="-342720">
              <a:lnSpc>
                <a:spcPct val="100000"/>
              </a:lnSpc>
            </a:pPr>
            <a:r>
              <a:rPr b="1" lang="en-US" sz="2800" spc="-1" strike="noStrike">
                <a:solidFill>
                  <a:srgbClr val="000000"/>
                </a:solidFill>
                <a:uFill>
                  <a:solidFill>
                    <a:srgbClr val="ffffff"/>
                  </a:solidFill>
                </a:uFill>
                <a:latin typeface="Arial"/>
              </a:rPr>
              <a:t>Proof:</a:t>
            </a:r>
            <a:endParaRPr lang="en-US" sz="1800" spc="-1" strike="noStrike">
              <a:solidFill>
                <a:srgbClr val="000000"/>
              </a:solidFill>
              <a:uFill>
                <a:solidFill>
                  <a:srgbClr val="ffffff"/>
                </a:solidFill>
              </a:uFill>
              <a:latin typeface="Arial"/>
            </a:endParaRPr>
          </a:p>
          <a:p>
            <a:pPr marL="343080" indent="-342720">
              <a:lnSpc>
                <a:spcPct val="100000"/>
              </a:lnSpc>
              <a:buClr>
                <a:srgbClr val="4f81bd"/>
              </a:buClr>
              <a:buFont typeface="Symbol" charset="2"/>
              <a:buChar char=""/>
            </a:pPr>
            <a:r>
              <a:rPr lang="en-US" sz="2800" spc="-1" strike="noStrike">
                <a:solidFill>
                  <a:srgbClr val="000000"/>
                </a:solidFill>
                <a:uFill>
                  <a:solidFill>
                    <a:srgbClr val="ffffff"/>
                  </a:solidFill>
                </a:uFill>
                <a:latin typeface="Arial"/>
              </a:rPr>
              <a:t>Step 1: The above three languages can all be accepted respectively by the NFAs below:</a:t>
            </a:r>
            <a:endParaRPr lang="en-US" sz="1800" spc="-1" strike="noStrike">
              <a:solidFill>
                <a:srgbClr val="000000"/>
              </a:solidFill>
              <a:uFill>
                <a:solidFill>
                  <a:srgbClr val="ffffff"/>
                </a:solidFill>
              </a:uFill>
              <a:latin typeface="Arial"/>
            </a:endParaRPr>
          </a:p>
          <a:p>
            <a:pPr>
              <a:lnSpc>
                <a:spcPct val="100000"/>
              </a:lnSpc>
            </a:pPr>
            <a:endParaRPr lang="en-US" sz="1800" spc="-1" strike="noStrike">
              <a:solidFill>
                <a:srgbClr val="000000"/>
              </a:solidFill>
              <a:uFill>
                <a:solidFill>
                  <a:srgbClr val="ffffff"/>
                </a:solidFill>
              </a:uFill>
              <a:latin typeface="Arial"/>
            </a:endParaRPr>
          </a:p>
          <a:p>
            <a:pPr>
              <a:lnSpc>
                <a:spcPct val="100000"/>
              </a:lnSpc>
            </a:pPr>
            <a:endParaRPr lang="en-US" sz="1800" spc="-1" strike="noStrike">
              <a:solidFill>
                <a:srgbClr val="000000"/>
              </a:solidFill>
              <a:uFill>
                <a:solidFill>
                  <a:srgbClr val="ffffff"/>
                </a:solidFill>
              </a:uFill>
              <a:latin typeface="Arial"/>
            </a:endParaRPr>
          </a:p>
          <a:p>
            <a:pPr marL="343080" indent="-342720">
              <a:lnSpc>
                <a:spcPct val="100000"/>
              </a:lnSpc>
              <a:buClr>
                <a:srgbClr val="4f81bd"/>
              </a:buClr>
              <a:buFont typeface="Symbol" charset="2"/>
              <a:buChar char=""/>
            </a:pPr>
            <a:r>
              <a:rPr lang="en-US" sz="2800" spc="-1" strike="noStrike">
                <a:solidFill>
                  <a:srgbClr val="000000"/>
                </a:solidFill>
                <a:uFill>
                  <a:solidFill>
                    <a:srgbClr val="ffffff"/>
                  </a:solidFill>
                </a:uFill>
                <a:latin typeface="Arial"/>
              </a:rPr>
              <a:t>Step 2: By Theorem 7, for every NFA, there is an equivalent FA. Hence, there must be FAs for these three languages as well.</a:t>
            </a:r>
            <a:endParaRPr lang="en-US" sz="1800" spc="-1" strike="noStrike">
              <a:solidFill>
                <a:srgbClr val="000000"/>
              </a:solidFill>
              <a:uFill>
                <a:solidFill>
                  <a:srgbClr val="ffffff"/>
                </a:solidFill>
              </a:uFill>
              <a:latin typeface="Arial"/>
            </a:endParaRPr>
          </a:p>
        </p:txBody>
      </p:sp>
      <p:pic>
        <p:nvPicPr>
          <p:cNvPr id="91" name="Picture 4" descr=""/>
          <p:cNvPicPr/>
          <p:nvPr/>
        </p:nvPicPr>
        <p:blipFill>
          <a:blip r:embed="rId1"/>
          <a:stretch/>
        </p:blipFill>
        <p:spPr>
          <a:xfrm>
            <a:off x="914400" y="3965400"/>
            <a:ext cx="1828440" cy="634680"/>
          </a:xfrm>
          <a:prstGeom prst="rect">
            <a:avLst/>
          </a:prstGeom>
          <a:ln>
            <a:noFill/>
          </a:ln>
        </p:spPr>
      </p:pic>
      <p:pic>
        <p:nvPicPr>
          <p:cNvPr id="92" name="Picture 5" descr=""/>
          <p:cNvPicPr/>
          <p:nvPr/>
        </p:nvPicPr>
        <p:blipFill>
          <a:blip r:embed="rId2"/>
          <a:stretch/>
        </p:blipFill>
        <p:spPr>
          <a:xfrm>
            <a:off x="3733920" y="3940200"/>
            <a:ext cx="2057040" cy="677520"/>
          </a:xfrm>
          <a:prstGeom prst="rect">
            <a:avLst/>
          </a:prstGeom>
          <a:ln>
            <a:noFill/>
          </a:ln>
        </p:spPr>
      </p:pic>
      <p:pic>
        <p:nvPicPr>
          <p:cNvPr id="93" name="Picture 6" descr=""/>
          <p:cNvPicPr/>
          <p:nvPr/>
        </p:nvPicPr>
        <p:blipFill>
          <a:blip r:embed="rId3"/>
          <a:stretch/>
        </p:blipFill>
        <p:spPr>
          <a:xfrm>
            <a:off x="6819840" y="4016520"/>
            <a:ext cx="723600" cy="631440"/>
          </a:xfrm>
          <a:prstGeom prst="rect">
            <a:avLst/>
          </a:prstGeom>
          <a:ln>
            <a:noFill/>
          </a:ln>
        </p:spPr>
      </p:pic>
      <p:sp>
        <p:nvSpPr>
          <p:cNvPr id="94"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a</a:t>
            </a:r>
            <a:endParaRPr lang="en-US" sz="1400" spc="-1" strike="noStrike">
              <a:solidFill>
                <a:srgbClr val="000000"/>
              </a:solidFill>
              <a:uFill>
                <a:solidFill>
                  <a:srgbClr val="ffffff"/>
                </a:solidFill>
              </a:uFill>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TextShape 1"/>
          <p:cNvSpPr txBox="1"/>
          <p:nvPr/>
        </p:nvSpPr>
        <p:spPr>
          <a:xfrm>
            <a:off x="457200" y="274680"/>
            <a:ext cx="8229240" cy="1142640"/>
          </a:xfrm>
          <a:prstGeom prst="rect">
            <a:avLst/>
          </a:prstGeom>
          <a:noFill/>
          <a:ln>
            <a:noFill/>
          </a:ln>
        </p:spPr>
        <p:txBody>
          <a:bodyPr anchor="ctr"/>
          <a:p>
            <a:pPr algn="ctr">
              <a:lnSpc>
                <a:spcPct val="100000"/>
              </a:lnSpc>
            </a:pPr>
            <a:r>
              <a:rPr lang="en-US" sz="4000" spc="-1" strike="noStrike">
                <a:solidFill>
                  <a:srgbClr val="000000"/>
                </a:solidFill>
                <a:uFill>
                  <a:solidFill>
                    <a:srgbClr val="ffffff"/>
                  </a:solidFill>
                </a:uFill>
                <a:latin typeface="Calibri"/>
              </a:rPr>
              <a:t>NFA equivalent to FA</a:t>
            </a:r>
            <a:r>
              <a:rPr lang="en-US" sz="4000" spc="-1" strike="noStrike" baseline="-25000">
                <a:solidFill>
                  <a:srgbClr val="000000"/>
                </a:solidFill>
                <a:uFill>
                  <a:solidFill>
                    <a:srgbClr val="ffffff"/>
                  </a:solidFill>
                </a:uFill>
                <a:latin typeface="Calibri"/>
              </a:rPr>
              <a:t>1</a:t>
            </a:r>
            <a:r>
              <a:rPr lang="en-US" sz="4000" spc="-1" strike="noStrike">
                <a:solidFill>
                  <a:srgbClr val="000000"/>
                </a:solidFill>
                <a:uFill>
                  <a:solidFill>
                    <a:srgbClr val="ffffff"/>
                  </a:solidFill>
                </a:uFill>
                <a:latin typeface="Calibri"/>
              </a:rPr>
              <a:t>FA</a:t>
            </a:r>
            <a:r>
              <a:rPr lang="en-US" sz="4000" spc="-1" strike="noStrike" baseline="-25000">
                <a:solidFill>
                  <a:srgbClr val="000000"/>
                </a:solidFill>
                <a:uFill>
                  <a:solidFill>
                    <a:srgbClr val="ffffff"/>
                  </a:solidFill>
                </a:uFill>
                <a:latin typeface="Calibri"/>
              </a:rPr>
              <a:t>2</a:t>
            </a:r>
            <a:endParaRPr lang="en-US" sz="1800" spc="-1" strike="noStrike">
              <a:solidFill>
                <a:srgbClr val="000000"/>
              </a:solidFill>
              <a:uFill>
                <a:solidFill>
                  <a:srgbClr val="ffffff"/>
                </a:solidFill>
              </a:uFill>
              <a:latin typeface="Calibri"/>
            </a:endParaRPr>
          </a:p>
        </p:txBody>
      </p:sp>
      <p:sp>
        <p:nvSpPr>
          <p:cNvPr id="184" name="TextShape 2"/>
          <p:cNvSpPr txBox="1"/>
          <p:nvPr/>
        </p:nvSpPr>
        <p:spPr>
          <a:xfrm>
            <a:off x="457200" y="1600200"/>
            <a:ext cx="8229240" cy="4525560"/>
          </a:xfrm>
          <a:prstGeom prst="rect">
            <a:avLst/>
          </a:prstGeom>
          <a:noFill/>
          <a:ln>
            <a:noFill/>
          </a:ln>
        </p:spPr>
        <p:txBody>
          <a:bodyPr/>
          <a:p>
            <a:endParaRPr lang="en-US" sz="3200" spc="-1" strike="noStrike">
              <a:solidFill>
                <a:srgbClr val="000000"/>
              </a:solidFill>
              <a:uFill>
                <a:solidFill>
                  <a:srgbClr val="ffffff"/>
                </a:solidFill>
              </a:uFill>
              <a:latin typeface="Calibri"/>
            </a:endParaRPr>
          </a:p>
        </p:txBody>
      </p:sp>
      <p:pic>
        <p:nvPicPr>
          <p:cNvPr id="185" name="Picture 4" descr=""/>
          <p:cNvPicPr/>
          <p:nvPr/>
        </p:nvPicPr>
        <p:blipFill>
          <a:blip r:embed="rId1"/>
          <a:stretch/>
        </p:blipFill>
        <p:spPr>
          <a:xfrm>
            <a:off x="304920" y="1752480"/>
            <a:ext cx="8534160" cy="4628880"/>
          </a:xfrm>
          <a:prstGeom prst="rect">
            <a:avLst/>
          </a:prstGeom>
          <a:ln>
            <a:noFill/>
          </a:ln>
        </p:spPr>
      </p:pic>
      <p:sp>
        <p:nvSpPr>
          <p:cNvPr id="186" name="CustomShape 3"/>
          <p:cNvSpPr/>
          <p:nvPr/>
        </p:nvSpPr>
        <p:spPr>
          <a:xfrm>
            <a:off x="0" y="0"/>
            <a:ext cx="9143640" cy="369360"/>
          </a:xfrm>
          <a:prstGeom prst="rect">
            <a:avLst/>
          </a:prstGeom>
          <a:solidFill>
            <a:srgbClr val="00b0f0">
              <a:alpha val="59000"/>
            </a:srgbClr>
          </a:solidFill>
          <a:ln>
            <a:noFill/>
          </a:ln>
        </p:spPr>
        <p:style>
          <a:lnRef idx="0"/>
          <a:fillRef idx="0"/>
          <a:effectRef idx="0"/>
          <a:fontRef idx="minor"/>
        </p:style>
      </p:sp>
      <p:sp>
        <p:nvSpPr>
          <p:cNvPr id="187" name="CustomShape 4"/>
          <p:cNvSpPr/>
          <p:nvPr/>
        </p:nvSpPr>
        <p:spPr>
          <a:xfrm>
            <a:off x="0" y="6488280"/>
            <a:ext cx="9143640" cy="369360"/>
          </a:xfrm>
          <a:prstGeom prst="rect">
            <a:avLst/>
          </a:prstGeom>
          <a:solidFill>
            <a:srgbClr val="00b0f0">
              <a:alpha val="59000"/>
            </a:srgbClr>
          </a:solidFill>
          <a:ln>
            <a:noFill/>
          </a:ln>
        </p:spPr>
        <p:style>
          <a:lnRef idx="0"/>
          <a:fillRef idx="0"/>
          <a:effectRef idx="0"/>
          <a:fontRef idx="minor"/>
        </p:style>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TextShape 1"/>
          <p:cNvSpPr txBox="1"/>
          <p:nvPr/>
        </p:nvSpPr>
        <p:spPr>
          <a:xfrm>
            <a:off x="457200" y="1981080"/>
            <a:ext cx="8229240" cy="13712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NFA corresponding to the Closure of an FA </a:t>
            </a:r>
            <a:endParaRPr lang="en-US" sz="1800" spc="-1" strike="noStrike">
              <a:solidFill>
                <a:srgbClr val="000000"/>
              </a:solidFill>
              <a:uFill>
                <a:solidFill>
                  <a:srgbClr val="ffffff"/>
                </a:solidFill>
              </a:uFill>
              <a:latin typeface="Calibri"/>
            </a:endParaRPr>
          </a:p>
        </p:txBody>
      </p:sp>
      <p:sp>
        <p:nvSpPr>
          <p:cNvPr id="189" name="CustomShape 2"/>
          <p:cNvSpPr/>
          <p:nvPr/>
        </p:nvSpPr>
        <p:spPr>
          <a:xfrm>
            <a:off x="0" y="0"/>
            <a:ext cx="9143640" cy="369360"/>
          </a:xfrm>
          <a:prstGeom prst="rect">
            <a:avLst/>
          </a:prstGeom>
          <a:solidFill>
            <a:srgbClr val="00b0f0">
              <a:alpha val="59000"/>
            </a:srgbClr>
          </a:solidFill>
          <a:ln>
            <a:noFill/>
          </a:ln>
        </p:spPr>
        <p:style>
          <a:lnRef idx="0"/>
          <a:fillRef idx="0"/>
          <a:effectRef idx="0"/>
          <a:fontRef idx="minor"/>
        </p:style>
      </p:sp>
      <p:sp>
        <p:nvSpPr>
          <p:cNvPr id="190" name="CustomShape 3"/>
          <p:cNvSpPr/>
          <p:nvPr/>
        </p:nvSpPr>
        <p:spPr>
          <a:xfrm>
            <a:off x="0" y="6488280"/>
            <a:ext cx="9143640" cy="369360"/>
          </a:xfrm>
          <a:prstGeom prst="rect">
            <a:avLst/>
          </a:prstGeom>
          <a:solidFill>
            <a:srgbClr val="00b0f0">
              <a:alpha val="59000"/>
            </a:srgbClr>
          </a:solidFill>
          <a:ln>
            <a:noFill/>
          </a:ln>
        </p:spPr>
        <p:style>
          <a:lnRef idx="0"/>
          <a:fillRef idx="0"/>
          <a:effectRef idx="0"/>
          <a:fontRef idx="minor"/>
        </p:style>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TextShape 1"/>
          <p:cNvSpPr txBox="1"/>
          <p:nvPr/>
        </p:nvSpPr>
        <p:spPr>
          <a:xfrm>
            <a:off x="457200" y="274680"/>
            <a:ext cx="8229240" cy="1142640"/>
          </a:xfrm>
          <a:prstGeom prst="rect">
            <a:avLst/>
          </a:prstGeom>
          <a:noFill/>
          <a:ln>
            <a:noFill/>
          </a:ln>
        </p:spPr>
        <p:txBody>
          <a:bodyPr anchor="ctr"/>
          <a:p>
            <a:pPr algn="ctr">
              <a:lnSpc>
                <a:spcPct val="100000"/>
              </a:lnSpc>
            </a:pPr>
            <a:r>
              <a:rPr lang="en-US" sz="4000" spc="-1" strike="noStrike">
                <a:solidFill>
                  <a:srgbClr val="000000"/>
                </a:solidFill>
                <a:uFill>
                  <a:solidFill>
                    <a:srgbClr val="ffffff"/>
                  </a:solidFill>
                </a:uFill>
                <a:latin typeface="Calibri"/>
              </a:rPr>
              <a:t>NFA corresponding to the Closure of an FA </a:t>
            </a:r>
            <a:endParaRPr lang="en-US" sz="1800" spc="-1" strike="noStrike">
              <a:solidFill>
                <a:srgbClr val="000000"/>
              </a:solidFill>
              <a:uFill>
                <a:solidFill>
                  <a:srgbClr val="ffffff"/>
                </a:solidFill>
              </a:uFill>
              <a:latin typeface="Calibri"/>
            </a:endParaRPr>
          </a:p>
        </p:txBody>
      </p:sp>
      <p:sp>
        <p:nvSpPr>
          <p:cNvPr id="192" name="TextShape 2"/>
          <p:cNvSpPr txBox="1"/>
          <p:nvPr/>
        </p:nvSpPr>
        <p:spPr>
          <a:xfrm>
            <a:off x="380880" y="2133720"/>
            <a:ext cx="8381520" cy="44193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Apparently, it seems that since closure of an FA accepts the Null string, so the required NFA may be obtained considering the initial state of given FA to be final as well, but this may allow the unwanted string to be accepted as well. For example, an FA, with two states, accepting the language of strings, defined over. Σ={a, b}, </a:t>
            </a:r>
            <a:r>
              <a:rPr b="1" lang="en-US" sz="3200" spc="-1" strike="noStrike">
                <a:solidFill>
                  <a:srgbClr val="000000"/>
                </a:solidFill>
                <a:uFill>
                  <a:solidFill>
                    <a:srgbClr val="ffffff"/>
                  </a:solidFill>
                </a:uFill>
                <a:latin typeface="Calibri"/>
              </a:rPr>
              <a:t>ending in a</a:t>
            </a:r>
            <a:r>
              <a:rPr lang="en-US" sz="3200" spc="-1" strike="noStrike">
                <a:solidFill>
                  <a:srgbClr val="000000"/>
                </a:solidFill>
                <a:uFill>
                  <a:solidFill>
                    <a:srgbClr val="ffffff"/>
                  </a:solidFill>
                </a:uFill>
                <a:latin typeface="Calibri"/>
              </a:rPr>
              <a:t>, will accept all unwanted strings, if the initial state is supposed to be final as well. </a:t>
            </a:r>
            <a:endParaRPr lang="en-US" sz="3200" spc="-1" strike="noStrike">
              <a:solidFill>
                <a:srgbClr val="000000"/>
              </a:solidFill>
              <a:uFill>
                <a:solidFill>
                  <a:srgbClr val="ffffff"/>
                </a:solidFill>
              </a:uFill>
              <a:latin typeface="Calibri"/>
            </a:endParaRPr>
          </a:p>
        </p:txBody>
      </p:sp>
      <p:sp>
        <p:nvSpPr>
          <p:cNvPr id="193" name="CustomShape 3"/>
          <p:cNvSpPr/>
          <p:nvPr/>
        </p:nvSpPr>
        <p:spPr>
          <a:xfrm>
            <a:off x="0" y="0"/>
            <a:ext cx="9143640" cy="369360"/>
          </a:xfrm>
          <a:prstGeom prst="rect">
            <a:avLst/>
          </a:prstGeom>
          <a:solidFill>
            <a:srgbClr val="00b0f0">
              <a:alpha val="59000"/>
            </a:srgbClr>
          </a:solidFill>
          <a:ln>
            <a:noFill/>
          </a:ln>
        </p:spPr>
        <p:style>
          <a:lnRef idx="0"/>
          <a:fillRef idx="0"/>
          <a:effectRef idx="0"/>
          <a:fontRef idx="minor"/>
        </p:style>
      </p:sp>
      <p:sp>
        <p:nvSpPr>
          <p:cNvPr id="194" name="CustomShape 4"/>
          <p:cNvSpPr/>
          <p:nvPr/>
        </p:nvSpPr>
        <p:spPr>
          <a:xfrm>
            <a:off x="0" y="6488280"/>
            <a:ext cx="9143640" cy="369360"/>
          </a:xfrm>
          <a:prstGeom prst="rect">
            <a:avLst/>
          </a:prstGeom>
          <a:solidFill>
            <a:srgbClr val="00b0f0">
              <a:alpha val="59000"/>
            </a:srgbClr>
          </a:solidFill>
          <a:ln>
            <a:noFill/>
          </a:ln>
        </p:spPr>
        <p:style>
          <a:lnRef idx="0"/>
          <a:fillRef idx="0"/>
          <a:effectRef idx="0"/>
          <a:fontRef idx="minor"/>
        </p:style>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TextShape 1"/>
          <p:cNvSpPr txBox="1"/>
          <p:nvPr/>
        </p:nvSpPr>
        <p:spPr>
          <a:xfrm>
            <a:off x="457200" y="228600"/>
            <a:ext cx="8229240" cy="1371240"/>
          </a:xfrm>
          <a:prstGeom prst="rect">
            <a:avLst/>
          </a:prstGeom>
          <a:noFill/>
          <a:ln>
            <a:noFill/>
          </a:ln>
        </p:spPr>
        <p:txBody>
          <a:bodyPr anchor="ctr"/>
          <a:p>
            <a:pPr algn="ctr">
              <a:lnSpc>
                <a:spcPct val="100000"/>
              </a:lnSpc>
            </a:pPr>
            <a:r>
              <a:rPr lang="en-US" sz="4000" spc="-1" strike="noStrike">
                <a:solidFill>
                  <a:srgbClr val="000000"/>
                </a:solidFill>
                <a:uFill>
                  <a:solidFill>
                    <a:srgbClr val="ffffff"/>
                  </a:solidFill>
                </a:uFill>
                <a:latin typeface="Calibri"/>
              </a:rPr>
              <a:t>NFA for the Closure of an FA</a:t>
            </a:r>
            <a:r>
              <a:rPr lang="en-US" sz="4000" spc="-1" strike="noStrike">
                <a:solidFill>
                  <a:srgbClr val="000000"/>
                </a:solidFill>
                <a:uFill>
                  <a:solidFill>
                    <a:srgbClr val="ffffff"/>
                  </a:solidFill>
                </a:uFill>
                <a:latin typeface="Calibri"/>
              </a:rPr>
              <a:t>
</a:t>
            </a:r>
            <a:r>
              <a:rPr lang="en-US" sz="4000" spc="-1" strike="noStrike">
                <a:solidFill>
                  <a:srgbClr val="000000"/>
                </a:solidFill>
                <a:uFill>
                  <a:solidFill>
                    <a:srgbClr val="ffffff"/>
                  </a:solidFill>
                </a:uFill>
                <a:latin typeface="Calibri"/>
              </a:rPr>
              <a:t>Continued … </a:t>
            </a:r>
            <a:endParaRPr lang="en-US" sz="1800" spc="-1" strike="noStrike">
              <a:solidFill>
                <a:srgbClr val="000000"/>
              </a:solidFill>
              <a:uFill>
                <a:solidFill>
                  <a:srgbClr val="ffffff"/>
                </a:solidFill>
              </a:uFill>
              <a:latin typeface="Calibri"/>
            </a:endParaRPr>
          </a:p>
        </p:txBody>
      </p:sp>
      <p:sp>
        <p:nvSpPr>
          <p:cNvPr id="196" name="TextShape 2"/>
          <p:cNvSpPr txBox="1"/>
          <p:nvPr/>
        </p:nvSpPr>
        <p:spPr>
          <a:xfrm>
            <a:off x="304920" y="1752480"/>
            <a:ext cx="8534160" cy="4876560"/>
          </a:xfrm>
          <a:prstGeom prst="rect">
            <a:avLst/>
          </a:prstGeom>
          <a:noFill/>
          <a:ln>
            <a:noFill/>
          </a:ln>
        </p:spPr>
        <p:txBody>
          <a:bodyPr/>
          <a:p>
            <a:pPr marL="548640" indent="-411120">
              <a:lnSpc>
                <a:spcPct val="90000"/>
              </a:lnSpc>
              <a:buClr>
                <a:srgbClr val="000000"/>
              </a:buClr>
              <a:buFont typeface="Wingdings 2" charset="2"/>
              <a:buChar char=""/>
            </a:pPr>
            <a:r>
              <a:rPr b="1" lang="en-US" sz="3200" spc="-1" strike="noStrike" u="sng">
                <a:solidFill>
                  <a:srgbClr val="000000"/>
                </a:solidFill>
                <a:uFill>
                  <a:solidFill>
                    <a:srgbClr val="ffffff"/>
                  </a:solidFill>
                </a:uFill>
                <a:latin typeface="Calibri"/>
              </a:rPr>
              <a:t>Method: </a:t>
            </a:r>
            <a:endParaRPr lang="en-US" sz="3200" spc="-1" strike="noStrike">
              <a:solidFill>
                <a:srgbClr val="000000"/>
              </a:solidFill>
              <a:uFill>
                <a:solidFill>
                  <a:srgbClr val="ffffff"/>
                </a:solidFill>
              </a:uFill>
              <a:latin typeface="Calibri"/>
            </a:endParaRPr>
          </a:p>
          <a:p>
            <a:pPr marL="548640" indent="-411120">
              <a:lnSpc>
                <a:spcPct val="90000"/>
              </a:lnSpc>
            </a:pPr>
            <a:r>
              <a:rPr lang="en-US" sz="3200" spc="-1" strike="noStrike">
                <a:solidFill>
                  <a:srgbClr val="000000"/>
                </a:solidFill>
                <a:uFill>
                  <a:solidFill>
                    <a:srgbClr val="ffffff"/>
                  </a:solidFill>
                </a:uFill>
                <a:latin typeface="Calibri"/>
              </a:rPr>
              <a:t>	</a:t>
            </a:r>
            <a:r>
              <a:rPr lang="en-US" sz="3200" spc="-1" strike="noStrike">
                <a:solidFill>
                  <a:srgbClr val="000000"/>
                </a:solidFill>
                <a:uFill>
                  <a:solidFill>
                    <a:srgbClr val="ffffff"/>
                  </a:solidFill>
                </a:uFill>
                <a:latin typeface="Calibri"/>
              </a:rPr>
              <a:t>Thus,  to accommodate this situation, introduce an initial state which should be final as well (so that the Null string is accepted) and connect it with the states originally connected with the old start state with the same transitions as the old start state, then remove the –ve sign of old start state.</a:t>
            </a:r>
            <a:endParaRPr lang="en-US" sz="3200" spc="-1" strike="noStrike">
              <a:solidFill>
                <a:srgbClr val="000000"/>
              </a:solidFill>
              <a:uFill>
                <a:solidFill>
                  <a:srgbClr val="ffffff"/>
                </a:solidFill>
              </a:uFill>
              <a:latin typeface="Calibri"/>
            </a:endParaRPr>
          </a:p>
          <a:p>
            <a:pPr marL="548640" indent="-411120">
              <a:lnSpc>
                <a:spcPct val="90000"/>
              </a:lnSpc>
              <a:buClr>
                <a:srgbClr val="000000"/>
              </a:buClr>
              <a:buFont typeface="Wingdings 2" charset="2"/>
              <a:buChar char=""/>
            </a:pPr>
            <a:r>
              <a:rPr lang="en-US" sz="3200" spc="-1" strike="noStrike">
                <a:solidFill>
                  <a:srgbClr val="000000"/>
                </a:solidFill>
                <a:uFill>
                  <a:solidFill>
                    <a:srgbClr val="ffffff"/>
                  </a:solidFill>
                </a:uFill>
                <a:latin typeface="Calibri"/>
              </a:rPr>
              <a:t>Introduce new transitions, for each letter, at each of the final states (including new final state) with those connected with  the old start state. This creates non-determinism and hence results in the required NFA. </a:t>
            </a:r>
            <a:endParaRPr lang="en-US" sz="3200" spc="-1" strike="noStrike">
              <a:solidFill>
                <a:srgbClr val="000000"/>
              </a:solidFill>
              <a:uFill>
                <a:solidFill>
                  <a:srgbClr val="ffffff"/>
                </a:solidFill>
              </a:uFill>
              <a:latin typeface="Calibri"/>
            </a:endParaRPr>
          </a:p>
        </p:txBody>
      </p:sp>
      <p:sp>
        <p:nvSpPr>
          <p:cNvPr id="197" name="CustomShape 3"/>
          <p:cNvSpPr/>
          <p:nvPr/>
        </p:nvSpPr>
        <p:spPr>
          <a:xfrm>
            <a:off x="0" y="0"/>
            <a:ext cx="9143640" cy="369360"/>
          </a:xfrm>
          <a:prstGeom prst="rect">
            <a:avLst/>
          </a:prstGeom>
          <a:solidFill>
            <a:srgbClr val="00b0f0">
              <a:alpha val="59000"/>
            </a:srgbClr>
          </a:solidFill>
          <a:ln>
            <a:noFill/>
          </a:ln>
        </p:spPr>
        <p:style>
          <a:lnRef idx="0"/>
          <a:fillRef idx="0"/>
          <a:effectRef idx="0"/>
          <a:fontRef idx="minor"/>
        </p:style>
      </p:sp>
      <p:sp>
        <p:nvSpPr>
          <p:cNvPr id="198" name="CustomShape 4"/>
          <p:cNvSpPr/>
          <p:nvPr/>
        </p:nvSpPr>
        <p:spPr>
          <a:xfrm>
            <a:off x="0" y="6488280"/>
            <a:ext cx="9143640" cy="369360"/>
          </a:xfrm>
          <a:prstGeom prst="rect">
            <a:avLst/>
          </a:prstGeom>
          <a:solidFill>
            <a:srgbClr val="00b0f0">
              <a:alpha val="59000"/>
            </a:srgbClr>
          </a:solidFill>
          <a:ln>
            <a:noFill/>
          </a:ln>
        </p:spPr>
        <p:style>
          <a:lnRef idx="0"/>
          <a:fillRef idx="0"/>
          <a:effectRef idx="0"/>
          <a:fontRef idx="minor"/>
        </p:style>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Example </a:t>
            </a:r>
            <a:endParaRPr lang="en-US" sz="1800" spc="-1" strike="noStrike">
              <a:solidFill>
                <a:srgbClr val="000000"/>
              </a:solidFill>
              <a:uFill>
                <a:solidFill>
                  <a:srgbClr val="ffffff"/>
                </a:solidFill>
              </a:uFill>
              <a:latin typeface="Calibri"/>
            </a:endParaRPr>
          </a:p>
        </p:txBody>
      </p:sp>
      <p:sp>
        <p:nvSpPr>
          <p:cNvPr id="200" name="TextShape 2"/>
          <p:cNvSpPr txBox="1"/>
          <p:nvPr/>
        </p:nvSpPr>
        <p:spPr>
          <a:xfrm>
            <a:off x="457200" y="1981080"/>
            <a:ext cx="8229240" cy="44193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Consider the following FA </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It may be observed that the FA* accepts only the additional string which is the Null string </a:t>
            </a:r>
            <a:endParaRPr lang="en-US" sz="3200" spc="-1" strike="noStrike">
              <a:solidFill>
                <a:srgbClr val="000000"/>
              </a:solidFill>
              <a:uFill>
                <a:solidFill>
                  <a:srgbClr val="ffffff"/>
                </a:solidFill>
              </a:uFill>
              <a:latin typeface="Calibri"/>
            </a:endParaRPr>
          </a:p>
        </p:txBody>
      </p:sp>
      <p:pic>
        <p:nvPicPr>
          <p:cNvPr id="201" name="Picture 4" descr=""/>
          <p:cNvPicPr/>
          <p:nvPr/>
        </p:nvPicPr>
        <p:blipFill>
          <a:blip r:embed="rId1"/>
          <a:stretch/>
        </p:blipFill>
        <p:spPr>
          <a:xfrm>
            <a:off x="1828800" y="2666880"/>
            <a:ext cx="5486040" cy="2193480"/>
          </a:xfrm>
          <a:prstGeom prst="rect">
            <a:avLst/>
          </a:prstGeom>
          <a:ln>
            <a:noFill/>
          </a:ln>
        </p:spPr>
      </p:pic>
      <p:sp>
        <p:nvSpPr>
          <p:cNvPr id="202" name="CustomShape 3"/>
          <p:cNvSpPr/>
          <p:nvPr/>
        </p:nvSpPr>
        <p:spPr>
          <a:xfrm>
            <a:off x="0" y="0"/>
            <a:ext cx="9143640" cy="369360"/>
          </a:xfrm>
          <a:prstGeom prst="rect">
            <a:avLst/>
          </a:prstGeom>
          <a:solidFill>
            <a:srgbClr val="00b0f0">
              <a:alpha val="59000"/>
            </a:srgbClr>
          </a:solidFill>
          <a:ln>
            <a:noFill/>
          </a:ln>
        </p:spPr>
        <p:style>
          <a:lnRef idx="0"/>
          <a:fillRef idx="0"/>
          <a:effectRef idx="0"/>
          <a:fontRef idx="minor"/>
        </p:style>
      </p:sp>
      <p:sp>
        <p:nvSpPr>
          <p:cNvPr id="203" name="CustomShape 4"/>
          <p:cNvSpPr/>
          <p:nvPr/>
        </p:nvSpPr>
        <p:spPr>
          <a:xfrm>
            <a:off x="0" y="6488280"/>
            <a:ext cx="9143640" cy="369360"/>
          </a:xfrm>
          <a:prstGeom prst="rect">
            <a:avLst/>
          </a:prstGeom>
          <a:solidFill>
            <a:srgbClr val="00b0f0">
              <a:alpha val="59000"/>
            </a:srgbClr>
          </a:solidFill>
          <a:ln>
            <a:noFill/>
          </a:ln>
        </p:spPr>
        <p:style>
          <a:lnRef idx="0"/>
          <a:fillRef idx="0"/>
          <a:effectRef idx="0"/>
          <a:fontRef idx="minor"/>
        </p:style>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Example Continued … </a:t>
            </a:r>
            <a:endParaRPr lang="en-US" sz="1800" spc="-1" strike="noStrike">
              <a:solidFill>
                <a:srgbClr val="000000"/>
              </a:solidFill>
              <a:uFill>
                <a:solidFill>
                  <a:srgbClr val="ffffff"/>
                </a:solidFill>
              </a:uFill>
              <a:latin typeface="Calibri"/>
            </a:endParaRPr>
          </a:p>
        </p:txBody>
      </p:sp>
      <p:sp>
        <p:nvSpPr>
          <p:cNvPr id="205" name="TextShape 2"/>
          <p:cNvSpPr txBox="1"/>
          <p:nvPr/>
        </p:nvSpPr>
        <p:spPr>
          <a:xfrm>
            <a:off x="457200" y="1981080"/>
            <a:ext cx="8229240" cy="16761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As observed in the previous example the required NFA can be constructed only if the new initial state is introduced as shown below. </a:t>
            </a:r>
            <a:endParaRPr lang="en-US" sz="3200" spc="-1" strike="noStrike">
              <a:solidFill>
                <a:srgbClr val="000000"/>
              </a:solidFill>
              <a:uFill>
                <a:solidFill>
                  <a:srgbClr val="ffffff"/>
                </a:solidFill>
              </a:uFill>
              <a:latin typeface="Calibri"/>
            </a:endParaRPr>
          </a:p>
        </p:txBody>
      </p:sp>
      <p:pic>
        <p:nvPicPr>
          <p:cNvPr id="206" name="Picture 5" descr=""/>
          <p:cNvPicPr/>
          <p:nvPr/>
        </p:nvPicPr>
        <p:blipFill>
          <a:blip r:embed="rId1"/>
          <a:stretch/>
        </p:blipFill>
        <p:spPr>
          <a:xfrm>
            <a:off x="838080" y="3657600"/>
            <a:ext cx="7391160" cy="2571480"/>
          </a:xfrm>
          <a:prstGeom prst="rect">
            <a:avLst/>
          </a:prstGeom>
          <a:ln>
            <a:noFill/>
          </a:ln>
        </p:spPr>
      </p:pic>
      <p:sp>
        <p:nvSpPr>
          <p:cNvPr id="207" name="CustomShape 3"/>
          <p:cNvSpPr/>
          <p:nvPr/>
        </p:nvSpPr>
        <p:spPr>
          <a:xfrm>
            <a:off x="0" y="0"/>
            <a:ext cx="9143640" cy="369360"/>
          </a:xfrm>
          <a:prstGeom prst="rect">
            <a:avLst/>
          </a:prstGeom>
          <a:solidFill>
            <a:srgbClr val="00b0f0">
              <a:alpha val="59000"/>
            </a:srgbClr>
          </a:solidFill>
          <a:ln>
            <a:noFill/>
          </a:ln>
        </p:spPr>
        <p:style>
          <a:lnRef idx="0"/>
          <a:fillRef idx="0"/>
          <a:effectRef idx="0"/>
          <a:fontRef idx="minor"/>
        </p:style>
      </p:sp>
      <p:sp>
        <p:nvSpPr>
          <p:cNvPr id="208" name="CustomShape 4"/>
          <p:cNvSpPr/>
          <p:nvPr/>
        </p:nvSpPr>
        <p:spPr>
          <a:xfrm>
            <a:off x="0" y="6488280"/>
            <a:ext cx="9143640" cy="369360"/>
          </a:xfrm>
          <a:prstGeom prst="rect">
            <a:avLst/>
          </a:prstGeom>
          <a:solidFill>
            <a:srgbClr val="00b0f0">
              <a:alpha val="59000"/>
            </a:srgbClr>
          </a:solidFill>
          <a:ln>
            <a:noFill/>
          </a:ln>
        </p:spPr>
        <p:style>
          <a:lnRef idx="0"/>
          <a:fillRef idx="0"/>
          <a:effectRef idx="0"/>
          <a:fontRef idx="minor"/>
        </p:style>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Example </a:t>
            </a:r>
            <a:endParaRPr lang="en-US" sz="1800" spc="-1" strike="noStrike">
              <a:solidFill>
                <a:srgbClr val="000000"/>
              </a:solidFill>
              <a:uFill>
                <a:solidFill>
                  <a:srgbClr val="ffffff"/>
                </a:solidFill>
              </a:uFill>
              <a:latin typeface="Calibri"/>
            </a:endParaRPr>
          </a:p>
        </p:txBody>
      </p:sp>
      <p:sp>
        <p:nvSpPr>
          <p:cNvPr id="210" name="TextShape 2"/>
          <p:cNvSpPr txBox="1"/>
          <p:nvPr/>
        </p:nvSpPr>
        <p:spPr>
          <a:xfrm>
            <a:off x="457200" y="1676520"/>
            <a:ext cx="8229240" cy="480024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Consider the following FA </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marL="343080" indent="-342720">
              <a:lnSpc>
                <a:spcPct val="100000"/>
              </a:lnSpc>
            </a:pPr>
            <a:endParaRPr lang="en-US" sz="3200" spc="-1" strike="noStrike">
              <a:solidFill>
                <a:srgbClr val="000000"/>
              </a:solidFill>
              <a:uFill>
                <a:solidFill>
                  <a:srgbClr val="ffffff"/>
                </a:solidFill>
              </a:uFill>
              <a:latin typeface="Calibri"/>
            </a:endParaRPr>
          </a:p>
          <a:p>
            <a:pPr marL="343080" indent="-342720">
              <a:lnSpc>
                <a:spcPct val="100000"/>
              </a:lnSpc>
            </a:pPr>
            <a:r>
              <a:rPr lang="en-US" sz="3200" spc="-1" strike="noStrike">
                <a:solidFill>
                  <a:srgbClr val="000000"/>
                </a:solidFill>
                <a:uFill>
                  <a:solidFill>
                    <a:srgbClr val="ffffff"/>
                  </a:solidFill>
                </a:uFill>
                <a:latin typeface="Calibri"/>
              </a:rPr>
              <a:t>	</a:t>
            </a:r>
            <a:r>
              <a:rPr lang="en-US" sz="3200" spc="-1" strike="noStrike">
                <a:solidFill>
                  <a:srgbClr val="000000"/>
                </a:solidFill>
                <a:uFill>
                  <a:solidFill>
                    <a:srgbClr val="ffffff"/>
                  </a:solidFill>
                </a:uFill>
                <a:latin typeface="Calibri"/>
              </a:rPr>
              <a:t>It may be observed that the FA* accepts only the additional string which is the Null string. </a:t>
            </a:r>
            <a:endParaRPr lang="en-US" sz="3200" spc="-1" strike="noStrike">
              <a:solidFill>
                <a:srgbClr val="000000"/>
              </a:solidFill>
              <a:uFill>
                <a:solidFill>
                  <a:srgbClr val="ffffff"/>
                </a:solidFill>
              </a:uFill>
              <a:latin typeface="Calibri"/>
            </a:endParaRPr>
          </a:p>
        </p:txBody>
      </p:sp>
      <p:pic>
        <p:nvPicPr>
          <p:cNvPr id="211" name="Picture 4" descr=""/>
          <p:cNvPicPr/>
          <p:nvPr/>
        </p:nvPicPr>
        <p:blipFill>
          <a:blip r:embed="rId1"/>
          <a:stretch/>
        </p:blipFill>
        <p:spPr>
          <a:xfrm>
            <a:off x="990720" y="2666880"/>
            <a:ext cx="7391160" cy="2106360"/>
          </a:xfrm>
          <a:prstGeom prst="rect">
            <a:avLst/>
          </a:prstGeom>
          <a:ln>
            <a:noFill/>
          </a:ln>
        </p:spPr>
      </p:pic>
      <p:sp>
        <p:nvSpPr>
          <p:cNvPr id="212" name="CustomShape 3"/>
          <p:cNvSpPr/>
          <p:nvPr/>
        </p:nvSpPr>
        <p:spPr>
          <a:xfrm>
            <a:off x="0" y="0"/>
            <a:ext cx="9143640" cy="369360"/>
          </a:xfrm>
          <a:prstGeom prst="rect">
            <a:avLst/>
          </a:prstGeom>
          <a:solidFill>
            <a:srgbClr val="00b0f0">
              <a:alpha val="59000"/>
            </a:srgbClr>
          </a:solidFill>
          <a:ln>
            <a:noFill/>
          </a:ln>
        </p:spPr>
        <p:style>
          <a:lnRef idx="0"/>
          <a:fillRef idx="0"/>
          <a:effectRef idx="0"/>
          <a:fontRef idx="minor"/>
        </p:style>
      </p:sp>
      <p:sp>
        <p:nvSpPr>
          <p:cNvPr id="213" name="CustomShape 4"/>
          <p:cNvSpPr/>
          <p:nvPr/>
        </p:nvSpPr>
        <p:spPr>
          <a:xfrm>
            <a:off x="0" y="6488280"/>
            <a:ext cx="9143640" cy="369360"/>
          </a:xfrm>
          <a:prstGeom prst="rect">
            <a:avLst/>
          </a:prstGeom>
          <a:solidFill>
            <a:srgbClr val="00b0f0">
              <a:alpha val="59000"/>
            </a:srgbClr>
          </a:solidFill>
          <a:ln>
            <a:noFill/>
          </a:ln>
        </p:spPr>
        <p:style>
          <a:lnRef idx="0"/>
          <a:fillRef idx="0"/>
          <a:effectRef idx="0"/>
          <a:fontRef idx="minor"/>
        </p:style>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4"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Example Continued … </a:t>
            </a:r>
            <a:endParaRPr lang="en-US" sz="1800" spc="-1" strike="noStrike">
              <a:solidFill>
                <a:srgbClr val="000000"/>
              </a:solidFill>
              <a:uFill>
                <a:solidFill>
                  <a:srgbClr val="ffffff"/>
                </a:solidFill>
              </a:uFill>
              <a:latin typeface="Calibri"/>
            </a:endParaRPr>
          </a:p>
        </p:txBody>
      </p:sp>
      <p:sp>
        <p:nvSpPr>
          <p:cNvPr id="215" name="TextShape 2"/>
          <p:cNvSpPr txBox="1"/>
          <p:nvPr/>
        </p:nvSpPr>
        <p:spPr>
          <a:xfrm>
            <a:off x="457200" y="1752480"/>
            <a:ext cx="8229240" cy="426672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Considering the state 1 to be final as well, will allow the unwanted strings be accepted as well. Hence the required NFA is constructed introducing the new initial state, shown below. </a:t>
            </a:r>
            <a:endParaRPr lang="en-US" sz="3200" spc="-1" strike="noStrike">
              <a:solidFill>
                <a:srgbClr val="000000"/>
              </a:solidFill>
              <a:uFill>
                <a:solidFill>
                  <a:srgbClr val="ffffff"/>
                </a:solidFill>
              </a:uFill>
              <a:latin typeface="Calibri"/>
            </a:endParaRPr>
          </a:p>
        </p:txBody>
      </p:sp>
      <p:pic>
        <p:nvPicPr>
          <p:cNvPr id="216" name="Picture 4" descr=""/>
          <p:cNvPicPr/>
          <p:nvPr/>
        </p:nvPicPr>
        <p:blipFill>
          <a:blip r:embed="rId1"/>
          <a:stretch/>
        </p:blipFill>
        <p:spPr>
          <a:xfrm>
            <a:off x="762120" y="3728880"/>
            <a:ext cx="7086240" cy="2600280"/>
          </a:xfrm>
          <a:prstGeom prst="rect">
            <a:avLst/>
          </a:prstGeom>
          <a:ln>
            <a:noFill/>
          </a:ln>
        </p:spPr>
      </p:pic>
      <p:sp>
        <p:nvSpPr>
          <p:cNvPr id="217" name="CustomShape 3"/>
          <p:cNvSpPr/>
          <p:nvPr/>
        </p:nvSpPr>
        <p:spPr>
          <a:xfrm>
            <a:off x="0" y="0"/>
            <a:ext cx="9143640" cy="369360"/>
          </a:xfrm>
          <a:prstGeom prst="rect">
            <a:avLst/>
          </a:prstGeom>
          <a:solidFill>
            <a:srgbClr val="00b0f0">
              <a:alpha val="59000"/>
            </a:srgbClr>
          </a:solidFill>
          <a:ln>
            <a:noFill/>
          </a:ln>
        </p:spPr>
        <p:style>
          <a:lnRef idx="0"/>
          <a:fillRef idx="0"/>
          <a:effectRef idx="0"/>
          <a:fontRef idx="minor"/>
        </p:style>
      </p:sp>
      <p:sp>
        <p:nvSpPr>
          <p:cNvPr id="218" name="CustomShape 4"/>
          <p:cNvSpPr/>
          <p:nvPr/>
        </p:nvSpPr>
        <p:spPr>
          <a:xfrm>
            <a:off x="0" y="6488280"/>
            <a:ext cx="9143640" cy="369360"/>
          </a:xfrm>
          <a:prstGeom prst="rect">
            <a:avLst/>
          </a:prstGeom>
          <a:solidFill>
            <a:srgbClr val="00b0f0">
              <a:alpha val="59000"/>
            </a:srgbClr>
          </a:solidFill>
          <a:ln>
            <a:noFill/>
          </a:ln>
        </p:spPr>
        <p:style>
          <a:lnRef idx="0"/>
          <a:fillRef idx="0"/>
          <a:effectRef idx="0"/>
          <a:fontRef idx="minor"/>
        </p:style>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Example </a:t>
            </a:r>
            <a:endParaRPr lang="en-US" sz="1800" spc="-1" strike="noStrike">
              <a:solidFill>
                <a:srgbClr val="000000"/>
              </a:solidFill>
              <a:uFill>
                <a:solidFill>
                  <a:srgbClr val="ffffff"/>
                </a:solidFill>
              </a:uFill>
              <a:latin typeface="Calibri"/>
            </a:endParaRPr>
          </a:p>
        </p:txBody>
      </p:sp>
      <p:sp>
        <p:nvSpPr>
          <p:cNvPr id="220" name="TextShape 2"/>
          <p:cNvSpPr txBox="1"/>
          <p:nvPr/>
        </p:nvSpPr>
        <p:spPr>
          <a:xfrm>
            <a:off x="457200" y="1828800"/>
            <a:ext cx="8229240" cy="472392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Consider the following FA </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It can be observed that FA* not only accepts the Null string but every other string as well. </a:t>
            </a:r>
            <a:endParaRPr lang="en-US" sz="3200" spc="-1" strike="noStrike">
              <a:solidFill>
                <a:srgbClr val="000000"/>
              </a:solidFill>
              <a:uFill>
                <a:solidFill>
                  <a:srgbClr val="ffffff"/>
                </a:solidFill>
              </a:uFill>
              <a:latin typeface="Calibri"/>
            </a:endParaRPr>
          </a:p>
        </p:txBody>
      </p:sp>
      <p:pic>
        <p:nvPicPr>
          <p:cNvPr id="221" name="Picture 5" descr=""/>
          <p:cNvPicPr/>
          <p:nvPr/>
        </p:nvPicPr>
        <p:blipFill>
          <a:blip r:embed="rId1"/>
          <a:stretch/>
        </p:blipFill>
        <p:spPr>
          <a:xfrm>
            <a:off x="762120" y="2666880"/>
            <a:ext cx="7162560" cy="1658520"/>
          </a:xfrm>
          <a:prstGeom prst="rect">
            <a:avLst/>
          </a:prstGeom>
          <a:ln>
            <a:noFill/>
          </a:ln>
        </p:spPr>
      </p:pic>
      <p:sp>
        <p:nvSpPr>
          <p:cNvPr id="222" name="CustomShape 3"/>
          <p:cNvSpPr/>
          <p:nvPr/>
        </p:nvSpPr>
        <p:spPr>
          <a:xfrm>
            <a:off x="0" y="0"/>
            <a:ext cx="9143640" cy="369360"/>
          </a:xfrm>
          <a:prstGeom prst="rect">
            <a:avLst/>
          </a:prstGeom>
          <a:solidFill>
            <a:srgbClr val="00b0f0">
              <a:alpha val="59000"/>
            </a:srgbClr>
          </a:solidFill>
          <a:ln>
            <a:noFill/>
          </a:ln>
        </p:spPr>
        <p:style>
          <a:lnRef idx="0"/>
          <a:fillRef idx="0"/>
          <a:effectRef idx="0"/>
          <a:fontRef idx="minor"/>
        </p:style>
      </p:sp>
      <p:sp>
        <p:nvSpPr>
          <p:cNvPr id="223" name="CustomShape 4"/>
          <p:cNvSpPr/>
          <p:nvPr/>
        </p:nvSpPr>
        <p:spPr>
          <a:xfrm>
            <a:off x="0" y="6488280"/>
            <a:ext cx="9143640" cy="369360"/>
          </a:xfrm>
          <a:prstGeom prst="rect">
            <a:avLst/>
          </a:prstGeom>
          <a:solidFill>
            <a:srgbClr val="00b0f0">
              <a:alpha val="59000"/>
            </a:srgbClr>
          </a:solidFill>
          <a:ln>
            <a:noFill/>
          </a:ln>
        </p:spPr>
        <p:style>
          <a:lnRef idx="0"/>
          <a:fillRef idx="0"/>
          <a:effectRef idx="0"/>
          <a:fontRef idx="minor"/>
        </p:style>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4"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Example continued … </a:t>
            </a:r>
            <a:endParaRPr lang="en-US" sz="1800" spc="-1" strike="noStrike">
              <a:solidFill>
                <a:srgbClr val="000000"/>
              </a:solidFill>
              <a:uFill>
                <a:solidFill>
                  <a:srgbClr val="ffffff"/>
                </a:solidFill>
              </a:uFill>
              <a:latin typeface="Calibri"/>
            </a:endParaRPr>
          </a:p>
        </p:txBody>
      </p:sp>
      <p:sp>
        <p:nvSpPr>
          <p:cNvPr id="225"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Here we don’t need separate initial and final state. Hence an NFA corresponding to FA* may be </a:t>
            </a:r>
            <a:endParaRPr lang="en-US" sz="3200" spc="-1" strike="noStrike">
              <a:solidFill>
                <a:srgbClr val="000000"/>
              </a:solidFill>
              <a:uFill>
                <a:solidFill>
                  <a:srgbClr val="ffffff"/>
                </a:solidFill>
              </a:uFill>
              <a:latin typeface="Calibri"/>
            </a:endParaRPr>
          </a:p>
        </p:txBody>
      </p:sp>
      <p:pic>
        <p:nvPicPr>
          <p:cNvPr id="226" name="Picture 4" descr=""/>
          <p:cNvPicPr/>
          <p:nvPr/>
        </p:nvPicPr>
        <p:blipFill>
          <a:blip r:embed="rId1"/>
          <a:stretch/>
        </p:blipFill>
        <p:spPr>
          <a:xfrm>
            <a:off x="1295280" y="3657600"/>
            <a:ext cx="6476760" cy="1534680"/>
          </a:xfrm>
          <a:prstGeom prst="rect">
            <a:avLst/>
          </a:prstGeom>
          <a:ln>
            <a:noFill/>
          </a:ln>
        </p:spPr>
      </p:pic>
      <p:sp>
        <p:nvSpPr>
          <p:cNvPr id="227" name="CustomShape 3"/>
          <p:cNvSpPr/>
          <p:nvPr/>
        </p:nvSpPr>
        <p:spPr>
          <a:xfrm>
            <a:off x="0" y="0"/>
            <a:ext cx="9143640" cy="369360"/>
          </a:xfrm>
          <a:prstGeom prst="rect">
            <a:avLst/>
          </a:prstGeom>
          <a:solidFill>
            <a:srgbClr val="00b0f0">
              <a:alpha val="59000"/>
            </a:srgbClr>
          </a:solidFill>
          <a:ln>
            <a:noFill/>
          </a:ln>
        </p:spPr>
        <p:style>
          <a:lnRef idx="0"/>
          <a:fillRef idx="0"/>
          <a:effectRef idx="0"/>
          <a:fontRef idx="minor"/>
        </p:style>
      </p:sp>
      <p:sp>
        <p:nvSpPr>
          <p:cNvPr id="228" name="CustomShape 4"/>
          <p:cNvSpPr/>
          <p:nvPr/>
        </p:nvSpPr>
        <p:spPr>
          <a:xfrm>
            <a:off x="0" y="6488280"/>
            <a:ext cx="9143640" cy="369360"/>
          </a:xfrm>
          <a:prstGeom prst="rect">
            <a:avLst/>
          </a:prstGeom>
          <a:solidFill>
            <a:srgbClr val="00b0f0">
              <a:alpha val="59000"/>
            </a:srgbClr>
          </a:solidFill>
          <a:ln>
            <a:noFill/>
          </a:ln>
        </p:spPr>
        <p:style>
          <a:lnRef idx="0"/>
          <a:fillRef idx="0"/>
          <a:effectRef idx="0"/>
          <a:fontRef idx="minor"/>
        </p:style>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457200" y="1371600"/>
            <a:ext cx="8229240" cy="190476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NFA corresponding to Union of FAs </a:t>
            </a:r>
            <a:endParaRPr lang="en-US" sz="1800" spc="-1" strike="noStrike">
              <a:solidFill>
                <a:srgbClr val="000000"/>
              </a:solidFill>
              <a:uFill>
                <a:solidFill>
                  <a:srgbClr val="ffffff"/>
                </a:solidFill>
              </a:uFill>
              <a:latin typeface="Calibri"/>
            </a:endParaRPr>
          </a:p>
        </p:txBody>
      </p:sp>
      <p:sp>
        <p:nvSpPr>
          <p:cNvPr id="96" name="CustomShape 2"/>
          <p:cNvSpPr/>
          <p:nvPr/>
        </p:nvSpPr>
        <p:spPr>
          <a:xfrm>
            <a:off x="0" y="0"/>
            <a:ext cx="9143640" cy="369360"/>
          </a:xfrm>
          <a:prstGeom prst="rect">
            <a:avLst/>
          </a:prstGeom>
          <a:solidFill>
            <a:srgbClr val="00b0f0">
              <a:alpha val="59000"/>
            </a:srgbClr>
          </a:solidFill>
          <a:ln>
            <a:noFill/>
          </a:ln>
        </p:spPr>
        <p:style>
          <a:lnRef idx="0"/>
          <a:fillRef idx="0"/>
          <a:effectRef idx="0"/>
          <a:fontRef idx="minor"/>
        </p:style>
      </p:sp>
      <p:sp>
        <p:nvSpPr>
          <p:cNvPr id="97" name="CustomShape 3"/>
          <p:cNvSpPr/>
          <p:nvPr/>
        </p:nvSpPr>
        <p:spPr>
          <a:xfrm>
            <a:off x="0" y="6488280"/>
            <a:ext cx="9143640" cy="369360"/>
          </a:xfrm>
          <a:prstGeom prst="rect">
            <a:avLst/>
          </a:prstGeom>
          <a:solidFill>
            <a:srgbClr val="00b0f0">
              <a:alpha val="59000"/>
            </a:srgbClr>
          </a:solidFill>
          <a:ln>
            <a:noFill/>
          </a:ln>
        </p:spPr>
        <p:style>
          <a:lnRef idx="0"/>
          <a:fillRef idx="0"/>
          <a:effectRef idx="0"/>
          <a:fontRef idx="minor"/>
        </p:style>
      </p:sp>
      <p:sp>
        <p:nvSpPr>
          <p:cNvPr id="98"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a</a:t>
            </a:r>
            <a:endParaRPr lang="en-US" sz="1400" spc="-1" strike="noStrike">
              <a:solidFill>
                <a:srgbClr val="000000"/>
              </a:solidFill>
              <a:uFill>
                <a:solidFill>
                  <a:srgbClr val="ffffff"/>
                </a:solidFill>
              </a:uFill>
              <a:latin typeface="Times New Roman"/>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NFA closure under union</a:t>
            </a:r>
            <a:endParaRPr lang="en-US" sz="1800" spc="-1" strike="noStrike">
              <a:solidFill>
                <a:srgbClr val="000000"/>
              </a:solidFill>
              <a:uFill>
                <a:solidFill>
                  <a:srgbClr val="ffffff"/>
                </a:solidFill>
              </a:uFill>
              <a:latin typeface="Calibri"/>
            </a:endParaRPr>
          </a:p>
        </p:txBody>
      </p:sp>
      <p:sp>
        <p:nvSpPr>
          <p:cNvPr id="230"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Given two NFAs, say N</a:t>
            </a:r>
            <a:r>
              <a:rPr lang="en-US" sz="3200" spc="-1" strike="noStrike" baseline="30000">
                <a:solidFill>
                  <a:srgbClr val="000000"/>
                </a:solidFill>
                <a:uFill>
                  <a:solidFill>
                    <a:srgbClr val="ffffff"/>
                  </a:solidFill>
                </a:uFill>
                <a:latin typeface="Calibri"/>
              </a:rPr>
              <a:t>/</a:t>
            </a:r>
            <a:r>
              <a:rPr lang="en-US" sz="3200" spc="-1" strike="noStrike">
                <a:solidFill>
                  <a:srgbClr val="000000"/>
                </a:solidFill>
                <a:uFill>
                  <a:solidFill>
                    <a:srgbClr val="ffffff"/>
                  </a:solidFill>
                </a:uFill>
                <a:latin typeface="Calibri"/>
              </a:rPr>
              <a:t> and N, we would like to build an NFA for the language (N</a:t>
            </a:r>
            <a:r>
              <a:rPr lang="en-US" sz="3200" spc="-1" strike="noStrike" baseline="30000">
                <a:solidFill>
                  <a:srgbClr val="000000"/>
                </a:solidFill>
                <a:uFill>
                  <a:solidFill>
                    <a:srgbClr val="ffffff"/>
                  </a:solidFill>
                </a:uFill>
                <a:latin typeface="Calibri"/>
              </a:rPr>
              <a:t>/</a:t>
            </a:r>
            <a:r>
              <a:rPr lang="en-US" sz="3200" spc="-1" strike="noStrike">
                <a:solidFill>
                  <a:srgbClr val="000000"/>
                </a:solidFill>
                <a:uFill>
                  <a:solidFill>
                    <a:srgbClr val="ffffff"/>
                  </a:solidFill>
                </a:uFill>
                <a:latin typeface="Calibri"/>
              </a:rPr>
              <a:t>)   L (N).</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The idea is to create a new initial state qs and connect it with a </a:t>
            </a:r>
            <a:r>
              <a:rPr lang="en-US" sz="3200" spc="-1" strike="noStrike">
                <a:solidFill>
                  <a:srgbClr val="000000"/>
                </a:solidFill>
                <a:uFill>
                  <a:solidFill>
                    <a:srgbClr val="ffffff"/>
                  </a:solidFill>
                </a:uFill>
                <a:latin typeface="Calibri"/>
                <a:ea typeface="MS Mincho"/>
              </a:rPr>
              <a:t>ε -transition to the two initial states of N</a:t>
            </a:r>
            <a:r>
              <a:rPr lang="en-US" sz="3200" spc="-1" strike="noStrike" baseline="30000">
                <a:solidFill>
                  <a:srgbClr val="000000"/>
                </a:solidFill>
                <a:uFill>
                  <a:solidFill>
                    <a:srgbClr val="ffffff"/>
                  </a:solidFill>
                </a:uFill>
                <a:latin typeface="Calibri"/>
                <a:ea typeface="MS Mincho"/>
              </a:rPr>
              <a:t>/</a:t>
            </a:r>
            <a:r>
              <a:rPr lang="en-US" sz="3200" spc="-1" strike="noStrike">
                <a:solidFill>
                  <a:srgbClr val="000000"/>
                </a:solidFill>
                <a:uFill>
                  <a:solidFill>
                    <a:srgbClr val="ffffff"/>
                  </a:solidFill>
                </a:uFill>
                <a:latin typeface="Calibri"/>
                <a:ea typeface="MS Mincho"/>
              </a:rPr>
              <a:t>and N. Visually, the resulting NFA M looks as follows.</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pic>
        <p:nvPicPr>
          <p:cNvPr id="231" name="Picture 2" descr=""/>
          <p:cNvPicPr/>
          <p:nvPr/>
        </p:nvPicPr>
        <p:blipFill>
          <a:blip r:embed="rId1"/>
          <a:stretch/>
        </p:blipFill>
        <p:spPr>
          <a:xfrm>
            <a:off x="6948000" y="2286000"/>
            <a:ext cx="199800" cy="247320"/>
          </a:xfrm>
          <a:prstGeom prst="rect">
            <a:avLst/>
          </a:prstGeom>
          <a:ln>
            <a:noFill/>
          </a:ln>
        </p:spPr>
      </p:pic>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2"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NFA closure under union</a:t>
            </a:r>
            <a:endParaRPr lang="en-US" sz="1800" spc="-1" strike="noStrike">
              <a:solidFill>
                <a:srgbClr val="000000"/>
              </a:solidFill>
              <a:uFill>
                <a:solidFill>
                  <a:srgbClr val="ffffff"/>
                </a:solidFill>
              </a:uFill>
              <a:latin typeface="Calibri"/>
            </a:endParaRPr>
          </a:p>
        </p:txBody>
      </p:sp>
      <p:sp>
        <p:nvSpPr>
          <p:cNvPr id="233" name="TextShape 2"/>
          <p:cNvSpPr txBox="1"/>
          <p:nvPr/>
        </p:nvSpPr>
        <p:spPr>
          <a:xfrm>
            <a:off x="457200" y="1600200"/>
            <a:ext cx="8229240" cy="4525560"/>
          </a:xfrm>
          <a:prstGeom prst="rect">
            <a:avLst/>
          </a:prstGeom>
          <a:noFill/>
          <a:ln>
            <a:noFill/>
          </a:ln>
        </p:spPr>
        <p:txBody>
          <a:bodyPr/>
          <a:p>
            <a:endParaRPr lang="en-US" sz="3200" spc="-1" strike="noStrike">
              <a:solidFill>
                <a:srgbClr val="000000"/>
              </a:solidFill>
              <a:uFill>
                <a:solidFill>
                  <a:srgbClr val="ffffff"/>
                </a:solidFill>
              </a:uFill>
              <a:latin typeface="Calibri"/>
            </a:endParaRPr>
          </a:p>
        </p:txBody>
      </p:sp>
      <p:pic>
        <p:nvPicPr>
          <p:cNvPr id="234" name="Picture 2" descr=""/>
          <p:cNvPicPr/>
          <p:nvPr/>
        </p:nvPicPr>
        <p:blipFill>
          <a:blip r:embed="rId1"/>
          <a:stretch/>
        </p:blipFill>
        <p:spPr>
          <a:xfrm>
            <a:off x="457200" y="1525320"/>
            <a:ext cx="7881480" cy="4189320"/>
          </a:xfrm>
          <a:prstGeom prst="rect">
            <a:avLst/>
          </a:prstGeom>
          <a:ln>
            <a:noFill/>
          </a:ln>
        </p:spPr>
      </p:pic>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NFA closure under concatenation</a:t>
            </a:r>
            <a:endParaRPr lang="en-US" sz="1800" spc="-1" strike="noStrike">
              <a:solidFill>
                <a:srgbClr val="000000"/>
              </a:solidFill>
              <a:uFill>
                <a:solidFill>
                  <a:srgbClr val="ffffff"/>
                </a:solidFill>
              </a:uFill>
              <a:latin typeface="Calibri"/>
            </a:endParaRPr>
          </a:p>
        </p:txBody>
      </p:sp>
      <p:sp>
        <p:nvSpPr>
          <p:cNvPr id="236" name="CustomShape 2"/>
          <p:cNvSpPr/>
          <p:nvPr/>
        </p:nvSpPr>
        <p:spPr>
          <a:xfrm>
            <a:off x="762120" y="1676520"/>
            <a:ext cx="7772040" cy="3502440"/>
          </a:xfrm>
          <a:prstGeom prst="rect">
            <a:avLst/>
          </a:prstGeom>
          <a:noFill/>
          <a:ln>
            <a:noFill/>
          </a:ln>
        </p:spPr>
        <p:style>
          <a:lnRef idx="0"/>
          <a:fillRef idx="0"/>
          <a:effectRef idx="0"/>
          <a:fontRef idx="minor"/>
        </p:style>
        <p:txBody>
          <a:bodyPr lIns="90000" rIns="90000" tIns="45000" bIns="45000"/>
          <a:p>
            <a:pPr>
              <a:lnSpc>
                <a:spcPct val="100000"/>
              </a:lnSpc>
            </a:pPr>
            <a:r>
              <a:rPr lang="en-US" sz="2800" spc="-1" strike="noStrike">
                <a:solidFill>
                  <a:srgbClr val="000000"/>
                </a:solidFill>
                <a:uFill>
                  <a:solidFill>
                    <a:srgbClr val="ffffff"/>
                  </a:solidFill>
                </a:uFill>
                <a:latin typeface="Calibri"/>
                <a:ea typeface="MS Mincho"/>
              </a:rPr>
              <a:t>Add </a:t>
            </a:r>
            <a:r>
              <a:rPr lang="en-US" sz="2800" spc="-1" strike="noStrike">
                <a:solidFill>
                  <a:srgbClr val="000000"/>
                </a:solidFill>
                <a:uFill>
                  <a:solidFill>
                    <a:srgbClr val="ffffff"/>
                  </a:solidFill>
                </a:uFill>
                <a:latin typeface="Symbol"/>
                <a:ea typeface="MS Mincho"/>
              </a:rPr>
              <a:t>L</a:t>
            </a:r>
            <a:r>
              <a:rPr lang="en-US" sz="2800" spc="-1" strike="noStrike">
                <a:solidFill>
                  <a:srgbClr val="000000"/>
                </a:solidFill>
                <a:uFill>
                  <a:solidFill>
                    <a:srgbClr val="ffffff"/>
                  </a:solidFill>
                </a:uFill>
                <a:latin typeface="Calibri"/>
                <a:ea typeface="MS Mincho"/>
              </a:rPr>
              <a:t>-transitions from all final states of first one NFA to the start state of second NFA.</a:t>
            </a:r>
            <a:endParaRPr lang="en-US" sz="1800" spc="-1" strike="noStrike">
              <a:solidFill>
                <a:srgbClr val="000000"/>
              </a:solidFill>
              <a:uFill>
                <a:solidFill>
                  <a:srgbClr val="ffffff"/>
                </a:solidFill>
              </a:uFill>
              <a:latin typeface="Arial"/>
            </a:endParaRPr>
          </a:p>
          <a:p>
            <a:pPr>
              <a:lnSpc>
                <a:spcPct val="100000"/>
              </a:lnSpc>
            </a:pPr>
            <a:r>
              <a:rPr lang="en-US" sz="2800" spc="-1" strike="noStrike">
                <a:solidFill>
                  <a:srgbClr val="000000"/>
                </a:solidFill>
                <a:uFill>
                  <a:solidFill>
                    <a:srgbClr val="ffffff"/>
                  </a:solidFill>
                </a:uFill>
                <a:latin typeface="Calibri"/>
                <a:ea typeface="MS Mincho"/>
              </a:rPr>
              <a:t>Then declare the start state (of the new automata) to be the start state of first one NFA.</a:t>
            </a:r>
            <a:endParaRPr lang="en-US" sz="1800" spc="-1" strike="noStrike">
              <a:solidFill>
                <a:srgbClr val="000000"/>
              </a:solidFill>
              <a:uFill>
                <a:solidFill>
                  <a:srgbClr val="ffffff"/>
                </a:solidFill>
              </a:uFill>
              <a:latin typeface="Arial"/>
            </a:endParaRPr>
          </a:p>
          <a:p>
            <a:pPr>
              <a:lnSpc>
                <a:spcPct val="100000"/>
              </a:lnSpc>
            </a:pPr>
            <a:r>
              <a:rPr lang="en-US" sz="2800" spc="-1" strike="noStrike">
                <a:solidFill>
                  <a:srgbClr val="000000"/>
                </a:solidFill>
                <a:uFill>
                  <a:solidFill>
                    <a:srgbClr val="ffffff"/>
                  </a:solidFill>
                </a:uFill>
                <a:latin typeface="Calibri"/>
                <a:ea typeface="MS Mincho"/>
              </a:rPr>
              <a:t>The final states (of the new automata) to be the final states of second one NFA. </a:t>
            </a:r>
            <a:endParaRPr lang="en-US" sz="1800" spc="-1" strike="noStrike">
              <a:solidFill>
                <a:srgbClr val="000000"/>
              </a:solidFill>
              <a:uFill>
                <a:solidFill>
                  <a:srgbClr val="ffffff"/>
                </a:solidFill>
              </a:u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7" name="TextShape 1"/>
          <p:cNvSpPr txBox="1"/>
          <p:nvPr/>
        </p:nvSpPr>
        <p:spPr>
          <a:xfrm>
            <a:off x="457200" y="274680"/>
            <a:ext cx="8229240" cy="1142640"/>
          </a:xfrm>
          <a:prstGeom prst="rect">
            <a:avLst/>
          </a:prstGeom>
          <a:noFill/>
          <a:ln>
            <a:noFill/>
          </a:ln>
        </p:spPr>
        <p:txBody>
          <a:bodyPr anchor="ctr"/>
          <a:p>
            <a:endParaRPr lang="en-US" sz="1800" spc="-1" strike="noStrike">
              <a:solidFill>
                <a:srgbClr val="000000"/>
              </a:solidFill>
              <a:uFill>
                <a:solidFill>
                  <a:srgbClr val="ffffff"/>
                </a:solidFill>
              </a:uFill>
              <a:latin typeface="Calibri"/>
            </a:endParaRPr>
          </a:p>
        </p:txBody>
      </p:sp>
      <p:sp>
        <p:nvSpPr>
          <p:cNvPr id="238" name="TextShape 2"/>
          <p:cNvSpPr txBox="1"/>
          <p:nvPr/>
        </p:nvSpPr>
        <p:spPr>
          <a:xfrm>
            <a:off x="457200" y="1600200"/>
            <a:ext cx="8229240" cy="4525560"/>
          </a:xfrm>
          <a:prstGeom prst="rect">
            <a:avLst/>
          </a:prstGeom>
          <a:noFill/>
          <a:ln>
            <a:noFill/>
          </a:ln>
        </p:spPr>
        <p:txBody>
          <a:bodyPr/>
          <a:p>
            <a:endParaRPr lang="en-US" sz="3200" spc="-1" strike="noStrike">
              <a:solidFill>
                <a:srgbClr val="000000"/>
              </a:solidFill>
              <a:uFill>
                <a:solidFill>
                  <a:srgbClr val="ffffff"/>
                </a:solidFill>
              </a:uFill>
              <a:latin typeface="Calibri"/>
            </a:endParaRPr>
          </a:p>
        </p:txBody>
      </p:sp>
      <p:pic>
        <p:nvPicPr>
          <p:cNvPr id="239" name="Picture 2" descr=""/>
          <p:cNvPicPr/>
          <p:nvPr/>
        </p:nvPicPr>
        <p:blipFill>
          <a:blip r:embed="rId1"/>
          <a:stretch/>
        </p:blipFill>
        <p:spPr>
          <a:xfrm>
            <a:off x="1262160" y="1523880"/>
            <a:ext cx="6619680" cy="4543200"/>
          </a:xfrm>
          <a:prstGeom prst="rect">
            <a:avLst/>
          </a:prstGeom>
          <a:ln>
            <a:noFill/>
          </a:ln>
        </p:spPr>
      </p:pic>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TextShape 1"/>
          <p:cNvSpPr txBox="1"/>
          <p:nvPr/>
        </p:nvSpPr>
        <p:spPr>
          <a:xfrm>
            <a:off x="457200" y="274680"/>
            <a:ext cx="8229240" cy="1142640"/>
          </a:xfrm>
          <a:prstGeom prst="rect">
            <a:avLst/>
          </a:prstGeom>
          <a:noFill/>
          <a:ln>
            <a:noFill/>
          </a:ln>
        </p:spPr>
        <p:txBody>
          <a:bodyPr anchor="ctr"/>
          <a:p>
            <a:pPr>
              <a:lnSpc>
                <a:spcPct val="100000"/>
              </a:lnSpc>
            </a:pPr>
            <a:r>
              <a:rPr lang="en-US" sz="4400" spc="-1" strike="noStrike">
                <a:solidFill>
                  <a:srgbClr val="000000"/>
                </a:solidFill>
                <a:uFill>
                  <a:solidFill>
                    <a:srgbClr val="ffffff"/>
                  </a:solidFill>
                </a:uFill>
                <a:latin typeface="Calibri"/>
              </a:rPr>
              <a:t>NFA closure under star </a:t>
            </a:r>
            <a:endParaRPr lang="en-US" sz="1800" spc="-1" strike="noStrike">
              <a:solidFill>
                <a:srgbClr val="000000"/>
              </a:solidFill>
              <a:uFill>
                <a:solidFill>
                  <a:srgbClr val="ffffff"/>
                </a:solidFill>
              </a:uFill>
              <a:latin typeface="Calibri"/>
            </a:endParaRPr>
          </a:p>
        </p:txBody>
      </p:sp>
      <p:sp>
        <p:nvSpPr>
          <p:cNvPr id="241" name="TextShape 2"/>
          <p:cNvSpPr txBox="1"/>
          <p:nvPr/>
        </p:nvSpPr>
        <p:spPr>
          <a:xfrm>
            <a:off x="457200" y="1600200"/>
            <a:ext cx="8229240" cy="4525560"/>
          </a:xfrm>
          <a:prstGeom prst="rect">
            <a:avLst/>
          </a:prstGeom>
          <a:noFill/>
          <a:ln>
            <a:noFill/>
          </a:ln>
        </p:spPr>
        <p:txBody>
          <a:bodyPr/>
          <a:p>
            <a:endParaRPr lang="en-US" sz="3200" spc="-1" strike="noStrike">
              <a:solidFill>
                <a:srgbClr val="000000"/>
              </a:solidFill>
              <a:uFill>
                <a:solidFill>
                  <a:srgbClr val="ffffff"/>
                </a:solidFill>
              </a:uFill>
              <a:latin typeface="Calibri"/>
            </a:endParaRPr>
          </a:p>
        </p:txBody>
      </p:sp>
      <p:sp>
        <p:nvSpPr>
          <p:cNvPr id="242"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a</a:t>
            </a:r>
            <a:endParaRPr lang="en-US" sz="1400" spc="-1" strike="noStrike">
              <a:solidFill>
                <a:srgbClr val="000000"/>
              </a:solidFill>
              <a:uFill>
                <a:solidFill>
                  <a:srgbClr val="ffffff"/>
                </a:solidFill>
              </a:uFill>
              <a:latin typeface="Times New Roman"/>
            </a:endParaRPr>
          </a:p>
        </p:txBody>
      </p:sp>
      <p:sp>
        <p:nvSpPr>
          <p:cNvPr id="243" name="CustomShape 4"/>
          <p:cNvSpPr/>
          <p:nvPr/>
        </p:nvSpPr>
        <p:spPr>
          <a:xfrm>
            <a:off x="1371600" y="3409920"/>
            <a:ext cx="2285640" cy="1218960"/>
          </a:xfrm>
          <a:prstGeom prst="roundRect">
            <a:avLst>
              <a:gd name="adj" fmla="val 16667"/>
            </a:avLst>
          </a:prstGeom>
          <a:noFill/>
          <a:ln w="25560">
            <a:solidFill>
              <a:schemeClr val="tx1"/>
            </a:solidFill>
            <a:round/>
          </a:ln>
        </p:spPr>
        <p:style>
          <a:lnRef idx="0"/>
          <a:fillRef idx="0"/>
          <a:effectRef idx="0"/>
          <a:fontRef idx="minor"/>
        </p:style>
      </p:sp>
      <p:sp>
        <p:nvSpPr>
          <p:cNvPr id="244" name="CustomShape 5"/>
          <p:cNvSpPr/>
          <p:nvPr/>
        </p:nvSpPr>
        <p:spPr>
          <a:xfrm>
            <a:off x="1523880" y="3943440"/>
            <a:ext cx="228240" cy="228240"/>
          </a:xfrm>
          <a:prstGeom prst="ellipse">
            <a:avLst/>
          </a:prstGeom>
          <a:noFill/>
          <a:ln w="25560">
            <a:solidFill>
              <a:schemeClr val="tx1"/>
            </a:solidFill>
            <a:round/>
          </a:ln>
        </p:spPr>
        <p:style>
          <a:lnRef idx="0"/>
          <a:fillRef idx="0"/>
          <a:effectRef idx="0"/>
          <a:fontRef idx="minor"/>
        </p:style>
      </p:sp>
      <p:sp>
        <p:nvSpPr>
          <p:cNvPr id="245" name="CustomShape 6"/>
          <p:cNvSpPr/>
          <p:nvPr/>
        </p:nvSpPr>
        <p:spPr>
          <a:xfrm>
            <a:off x="3086280" y="3524400"/>
            <a:ext cx="228240" cy="228240"/>
          </a:xfrm>
          <a:prstGeom prst="ellipse">
            <a:avLst/>
          </a:prstGeom>
          <a:noFill/>
          <a:ln w="19080">
            <a:solidFill>
              <a:schemeClr val="tx1"/>
            </a:solidFill>
            <a:round/>
          </a:ln>
        </p:spPr>
        <p:style>
          <a:lnRef idx="0"/>
          <a:fillRef idx="0"/>
          <a:effectRef idx="0"/>
          <a:fontRef idx="minor"/>
        </p:style>
      </p:sp>
      <p:sp>
        <p:nvSpPr>
          <p:cNvPr id="246" name="CustomShape 7"/>
          <p:cNvSpPr/>
          <p:nvPr/>
        </p:nvSpPr>
        <p:spPr>
          <a:xfrm>
            <a:off x="3048120" y="3486240"/>
            <a:ext cx="304560" cy="304560"/>
          </a:xfrm>
          <a:prstGeom prst="ellipse">
            <a:avLst/>
          </a:prstGeom>
          <a:noFill/>
          <a:ln w="19080">
            <a:solidFill>
              <a:schemeClr val="tx1"/>
            </a:solidFill>
            <a:round/>
          </a:ln>
        </p:spPr>
        <p:style>
          <a:lnRef idx="0"/>
          <a:fillRef idx="0"/>
          <a:effectRef idx="0"/>
          <a:fontRef idx="minor"/>
        </p:style>
      </p:sp>
      <p:sp>
        <p:nvSpPr>
          <p:cNvPr id="247" name="CustomShape 8"/>
          <p:cNvSpPr/>
          <p:nvPr/>
        </p:nvSpPr>
        <p:spPr>
          <a:xfrm>
            <a:off x="2933640" y="3905280"/>
            <a:ext cx="228240" cy="228240"/>
          </a:xfrm>
          <a:prstGeom prst="ellipse">
            <a:avLst/>
          </a:prstGeom>
          <a:noFill/>
          <a:ln w="19080">
            <a:solidFill>
              <a:schemeClr val="tx1"/>
            </a:solidFill>
            <a:round/>
          </a:ln>
        </p:spPr>
        <p:style>
          <a:lnRef idx="0"/>
          <a:fillRef idx="0"/>
          <a:effectRef idx="0"/>
          <a:fontRef idx="minor"/>
        </p:style>
      </p:sp>
      <p:sp>
        <p:nvSpPr>
          <p:cNvPr id="248" name="CustomShape 9"/>
          <p:cNvSpPr/>
          <p:nvPr/>
        </p:nvSpPr>
        <p:spPr>
          <a:xfrm>
            <a:off x="2895480" y="3867120"/>
            <a:ext cx="304560" cy="304560"/>
          </a:xfrm>
          <a:prstGeom prst="ellipse">
            <a:avLst/>
          </a:prstGeom>
          <a:noFill/>
          <a:ln w="19080">
            <a:solidFill>
              <a:schemeClr val="tx1"/>
            </a:solidFill>
            <a:round/>
          </a:ln>
        </p:spPr>
        <p:style>
          <a:lnRef idx="0"/>
          <a:fillRef idx="0"/>
          <a:effectRef idx="0"/>
          <a:fontRef idx="minor"/>
        </p:style>
      </p:sp>
      <p:sp>
        <p:nvSpPr>
          <p:cNvPr id="249" name="CustomShape 10"/>
          <p:cNvSpPr/>
          <p:nvPr/>
        </p:nvSpPr>
        <p:spPr>
          <a:xfrm>
            <a:off x="3086280" y="4286160"/>
            <a:ext cx="228240" cy="228240"/>
          </a:xfrm>
          <a:prstGeom prst="ellipse">
            <a:avLst/>
          </a:prstGeom>
          <a:noFill/>
          <a:ln w="19080">
            <a:solidFill>
              <a:schemeClr val="tx1"/>
            </a:solidFill>
            <a:round/>
          </a:ln>
        </p:spPr>
        <p:style>
          <a:lnRef idx="0"/>
          <a:fillRef idx="0"/>
          <a:effectRef idx="0"/>
          <a:fontRef idx="minor"/>
        </p:style>
      </p:sp>
      <p:sp>
        <p:nvSpPr>
          <p:cNvPr id="250" name="CustomShape 11"/>
          <p:cNvSpPr/>
          <p:nvPr/>
        </p:nvSpPr>
        <p:spPr>
          <a:xfrm>
            <a:off x="3048120" y="4248000"/>
            <a:ext cx="304560" cy="304560"/>
          </a:xfrm>
          <a:prstGeom prst="ellipse">
            <a:avLst/>
          </a:prstGeom>
          <a:noFill/>
          <a:ln w="19080">
            <a:solidFill>
              <a:schemeClr val="tx1"/>
            </a:solidFill>
            <a:round/>
          </a:ln>
        </p:spPr>
        <p:style>
          <a:lnRef idx="0"/>
          <a:fillRef idx="0"/>
          <a:effectRef idx="0"/>
          <a:fontRef idx="minor"/>
        </p:style>
      </p:sp>
      <p:sp>
        <p:nvSpPr>
          <p:cNvPr id="251" name="CustomShape 12"/>
          <p:cNvSpPr/>
          <p:nvPr/>
        </p:nvSpPr>
        <p:spPr>
          <a:xfrm>
            <a:off x="2362320" y="4172040"/>
            <a:ext cx="380520" cy="364680"/>
          </a:xfrm>
          <a:prstGeom prst="rect">
            <a:avLst/>
          </a:prstGeom>
          <a:noFill/>
          <a:ln w="25560">
            <a:noFill/>
          </a:ln>
        </p:spPr>
        <p:style>
          <a:lnRef idx="0"/>
          <a:fillRef idx="0"/>
          <a:effectRef idx="0"/>
          <a:fontRef idx="minor"/>
        </p:style>
        <p:txBody>
          <a:bodyPr lIns="90000" rIns="90000" tIns="45000" bIns="45000"/>
          <a:p>
            <a:pPr marL="285840" indent="-285480">
              <a:lnSpc>
                <a:spcPct val="100000"/>
              </a:lnSpc>
            </a:pPr>
            <a:r>
              <a:rPr lang="en-US" sz="1800" spc="-1" strike="noStrike">
                <a:solidFill>
                  <a:srgbClr val="000000"/>
                </a:solidFill>
                <a:uFill>
                  <a:solidFill>
                    <a:srgbClr val="ffffff"/>
                  </a:solidFill>
                </a:uFill>
                <a:latin typeface="Tahoma"/>
              </a:rPr>
              <a:t>B</a:t>
            </a:r>
            <a:endParaRPr lang="en-US" sz="1800" spc="-1" strike="noStrike">
              <a:solidFill>
                <a:srgbClr val="000000"/>
              </a:solidFill>
              <a:uFill>
                <a:solidFill>
                  <a:srgbClr val="ffffff"/>
                </a:solidFill>
              </a:uFill>
              <a:latin typeface="Arial"/>
            </a:endParaRPr>
          </a:p>
        </p:txBody>
      </p:sp>
      <p:sp>
        <p:nvSpPr>
          <p:cNvPr id="252" name="Line 13"/>
          <p:cNvSpPr/>
          <p:nvPr/>
        </p:nvSpPr>
        <p:spPr>
          <a:xfrm>
            <a:off x="761760" y="4019400"/>
            <a:ext cx="762120" cy="360"/>
          </a:xfrm>
          <a:prstGeom prst="line">
            <a:avLst/>
          </a:prstGeom>
          <a:ln w="25560">
            <a:solidFill>
              <a:schemeClr val="tx1"/>
            </a:solidFill>
            <a:round/>
            <a:tailEnd len="med" type="triangle" w="med"/>
          </a:ln>
        </p:spPr>
        <p:style>
          <a:lnRef idx="0"/>
          <a:fillRef idx="0"/>
          <a:effectRef idx="0"/>
          <a:fontRef idx="minor"/>
        </p:style>
      </p:sp>
      <p:sp>
        <p:nvSpPr>
          <p:cNvPr id="253" name="CustomShape 14"/>
          <p:cNvSpPr/>
          <p:nvPr/>
        </p:nvSpPr>
        <p:spPr>
          <a:xfrm>
            <a:off x="6248520" y="3429000"/>
            <a:ext cx="2285640" cy="1218960"/>
          </a:xfrm>
          <a:prstGeom prst="roundRect">
            <a:avLst>
              <a:gd name="adj" fmla="val 16667"/>
            </a:avLst>
          </a:prstGeom>
          <a:noFill/>
          <a:ln w="9360">
            <a:solidFill>
              <a:schemeClr val="tx1"/>
            </a:solidFill>
            <a:round/>
          </a:ln>
        </p:spPr>
        <p:style>
          <a:lnRef idx="0"/>
          <a:fillRef idx="0"/>
          <a:effectRef idx="0"/>
          <a:fontRef idx="minor"/>
        </p:style>
      </p:sp>
      <p:sp>
        <p:nvSpPr>
          <p:cNvPr id="254" name="CustomShape 15"/>
          <p:cNvSpPr/>
          <p:nvPr/>
        </p:nvSpPr>
        <p:spPr>
          <a:xfrm>
            <a:off x="6400800" y="3962520"/>
            <a:ext cx="228240" cy="228240"/>
          </a:xfrm>
          <a:prstGeom prst="ellipse">
            <a:avLst/>
          </a:prstGeom>
          <a:noFill/>
          <a:ln w="25560">
            <a:solidFill>
              <a:schemeClr val="tx1"/>
            </a:solidFill>
            <a:round/>
          </a:ln>
        </p:spPr>
        <p:style>
          <a:lnRef idx="0"/>
          <a:fillRef idx="0"/>
          <a:effectRef idx="0"/>
          <a:fontRef idx="minor"/>
        </p:style>
      </p:sp>
      <p:sp>
        <p:nvSpPr>
          <p:cNvPr id="255" name="CustomShape 16"/>
          <p:cNvSpPr/>
          <p:nvPr/>
        </p:nvSpPr>
        <p:spPr>
          <a:xfrm>
            <a:off x="7962840" y="3543480"/>
            <a:ext cx="228240" cy="228240"/>
          </a:xfrm>
          <a:prstGeom prst="ellipse">
            <a:avLst/>
          </a:prstGeom>
          <a:noFill/>
          <a:ln w="19080">
            <a:solidFill>
              <a:schemeClr val="tx1"/>
            </a:solidFill>
            <a:round/>
          </a:ln>
        </p:spPr>
        <p:style>
          <a:lnRef idx="0"/>
          <a:fillRef idx="0"/>
          <a:effectRef idx="0"/>
          <a:fontRef idx="minor"/>
        </p:style>
      </p:sp>
      <p:sp>
        <p:nvSpPr>
          <p:cNvPr id="256" name="CustomShape 17"/>
          <p:cNvSpPr/>
          <p:nvPr/>
        </p:nvSpPr>
        <p:spPr>
          <a:xfrm>
            <a:off x="7924680" y="3505320"/>
            <a:ext cx="304560" cy="304560"/>
          </a:xfrm>
          <a:prstGeom prst="ellipse">
            <a:avLst/>
          </a:prstGeom>
          <a:noFill/>
          <a:ln w="19080">
            <a:solidFill>
              <a:schemeClr val="tx1"/>
            </a:solidFill>
            <a:round/>
          </a:ln>
        </p:spPr>
        <p:style>
          <a:lnRef idx="0"/>
          <a:fillRef idx="0"/>
          <a:effectRef idx="0"/>
          <a:fontRef idx="minor"/>
        </p:style>
      </p:sp>
      <p:sp>
        <p:nvSpPr>
          <p:cNvPr id="257" name="CustomShape 18"/>
          <p:cNvSpPr/>
          <p:nvPr/>
        </p:nvSpPr>
        <p:spPr>
          <a:xfrm>
            <a:off x="7810560" y="3924360"/>
            <a:ext cx="228240" cy="228240"/>
          </a:xfrm>
          <a:prstGeom prst="ellipse">
            <a:avLst/>
          </a:prstGeom>
          <a:noFill/>
          <a:ln w="19080">
            <a:solidFill>
              <a:schemeClr val="tx1"/>
            </a:solidFill>
            <a:round/>
          </a:ln>
        </p:spPr>
        <p:style>
          <a:lnRef idx="0"/>
          <a:fillRef idx="0"/>
          <a:effectRef idx="0"/>
          <a:fontRef idx="minor"/>
        </p:style>
      </p:sp>
      <p:sp>
        <p:nvSpPr>
          <p:cNvPr id="258" name="CustomShape 19"/>
          <p:cNvSpPr/>
          <p:nvPr/>
        </p:nvSpPr>
        <p:spPr>
          <a:xfrm>
            <a:off x="7772400" y="3886200"/>
            <a:ext cx="304560" cy="304560"/>
          </a:xfrm>
          <a:prstGeom prst="ellipse">
            <a:avLst/>
          </a:prstGeom>
          <a:noFill/>
          <a:ln w="19080">
            <a:solidFill>
              <a:schemeClr val="tx1"/>
            </a:solidFill>
            <a:round/>
          </a:ln>
        </p:spPr>
        <p:style>
          <a:lnRef idx="0"/>
          <a:fillRef idx="0"/>
          <a:effectRef idx="0"/>
          <a:fontRef idx="minor"/>
        </p:style>
      </p:sp>
      <p:sp>
        <p:nvSpPr>
          <p:cNvPr id="259" name="CustomShape 20"/>
          <p:cNvSpPr/>
          <p:nvPr/>
        </p:nvSpPr>
        <p:spPr>
          <a:xfrm>
            <a:off x="7962840" y="4305240"/>
            <a:ext cx="228240" cy="228240"/>
          </a:xfrm>
          <a:prstGeom prst="ellipse">
            <a:avLst/>
          </a:prstGeom>
          <a:noFill/>
          <a:ln w="19080">
            <a:solidFill>
              <a:schemeClr val="tx1"/>
            </a:solidFill>
            <a:round/>
          </a:ln>
        </p:spPr>
        <p:style>
          <a:lnRef idx="0"/>
          <a:fillRef idx="0"/>
          <a:effectRef idx="0"/>
          <a:fontRef idx="minor"/>
        </p:style>
      </p:sp>
      <p:sp>
        <p:nvSpPr>
          <p:cNvPr id="260" name="CustomShape 21"/>
          <p:cNvSpPr/>
          <p:nvPr/>
        </p:nvSpPr>
        <p:spPr>
          <a:xfrm>
            <a:off x="7924680" y="4267080"/>
            <a:ext cx="304560" cy="304560"/>
          </a:xfrm>
          <a:prstGeom prst="ellipse">
            <a:avLst/>
          </a:prstGeom>
          <a:noFill/>
          <a:ln w="19080">
            <a:solidFill>
              <a:schemeClr val="tx1"/>
            </a:solidFill>
            <a:round/>
          </a:ln>
        </p:spPr>
        <p:style>
          <a:lnRef idx="0"/>
          <a:fillRef idx="0"/>
          <a:effectRef idx="0"/>
          <a:fontRef idx="minor"/>
        </p:style>
      </p:sp>
      <p:sp>
        <p:nvSpPr>
          <p:cNvPr id="261" name="CustomShape 22"/>
          <p:cNvSpPr/>
          <p:nvPr/>
        </p:nvSpPr>
        <p:spPr>
          <a:xfrm>
            <a:off x="7010280" y="4191120"/>
            <a:ext cx="380520" cy="364680"/>
          </a:xfrm>
          <a:prstGeom prst="rect">
            <a:avLst/>
          </a:prstGeom>
          <a:noFill/>
          <a:ln w="25560">
            <a:noFill/>
          </a:ln>
        </p:spPr>
        <p:style>
          <a:lnRef idx="0"/>
          <a:fillRef idx="0"/>
          <a:effectRef idx="0"/>
          <a:fontRef idx="minor"/>
        </p:style>
        <p:txBody>
          <a:bodyPr lIns="90000" rIns="90000" tIns="45000" bIns="45000"/>
          <a:p>
            <a:pPr marL="285840" indent="-285480">
              <a:lnSpc>
                <a:spcPct val="100000"/>
              </a:lnSpc>
            </a:pPr>
            <a:r>
              <a:rPr lang="en-US" sz="1800" spc="-1" strike="noStrike">
                <a:solidFill>
                  <a:srgbClr val="000000"/>
                </a:solidFill>
                <a:uFill>
                  <a:solidFill>
                    <a:srgbClr val="ffffff"/>
                  </a:solidFill>
                </a:uFill>
                <a:latin typeface="Tahoma"/>
              </a:rPr>
              <a:t>B</a:t>
            </a:r>
            <a:endParaRPr lang="en-US" sz="1800" spc="-1" strike="noStrike">
              <a:solidFill>
                <a:srgbClr val="000000"/>
              </a:solidFill>
              <a:uFill>
                <a:solidFill>
                  <a:srgbClr val="ffffff"/>
                </a:solidFill>
              </a:uFill>
              <a:latin typeface="Arial"/>
            </a:endParaRPr>
          </a:p>
        </p:txBody>
      </p:sp>
      <p:sp>
        <p:nvSpPr>
          <p:cNvPr id="262" name="Line 23"/>
          <p:cNvSpPr/>
          <p:nvPr/>
        </p:nvSpPr>
        <p:spPr>
          <a:xfrm>
            <a:off x="5638680" y="4038480"/>
            <a:ext cx="762120" cy="360"/>
          </a:xfrm>
          <a:prstGeom prst="line">
            <a:avLst/>
          </a:prstGeom>
          <a:ln w="25560">
            <a:solidFill>
              <a:schemeClr val="tx1"/>
            </a:solidFill>
            <a:round/>
            <a:tailEnd len="med" type="triangle" w="med"/>
          </a:ln>
        </p:spPr>
        <p:style>
          <a:lnRef idx="0"/>
          <a:fillRef idx="0"/>
          <a:effectRef idx="0"/>
          <a:fontRef idx="minor"/>
        </p:style>
      </p:sp>
      <p:sp>
        <p:nvSpPr>
          <p:cNvPr id="263" name="CustomShape 24"/>
          <p:cNvSpPr/>
          <p:nvPr/>
        </p:nvSpPr>
        <p:spPr>
          <a:xfrm>
            <a:off x="5410080" y="3962520"/>
            <a:ext cx="228240" cy="228240"/>
          </a:xfrm>
          <a:prstGeom prst="ellipse">
            <a:avLst/>
          </a:prstGeom>
          <a:noFill/>
          <a:ln w="25560">
            <a:solidFill>
              <a:schemeClr val="tx1"/>
            </a:solidFill>
            <a:round/>
          </a:ln>
        </p:spPr>
        <p:style>
          <a:lnRef idx="0"/>
          <a:fillRef idx="0"/>
          <a:effectRef idx="0"/>
          <a:fontRef idx="minor"/>
        </p:style>
      </p:sp>
      <p:sp>
        <p:nvSpPr>
          <p:cNvPr id="264" name="CustomShape 25"/>
          <p:cNvSpPr/>
          <p:nvPr/>
        </p:nvSpPr>
        <p:spPr>
          <a:xfrm>
            <a:off x="5562720" y="3048120"/>
            <a:ext cx="2514240" cy="914040"/>
          </a:xfrm>
          <a:custGeom>
            <a:avLst/>
            <a:gdLst/>
            <a:ahLst/>
            <a:rect l="l" t="t" r="r" b="b"/>
            <a:pathLst>
              <a:path w="1584" h="576">
                <a:moveTo>
                  <a:pt x="1584" y="288"/>
                </a:moveTo>
                <a:lnTo>
                  <a:pt x="1152" y="0"/>
                </a:lnTo>
                <a:lnTo>
                  <a:pt x="384" y="0"/>
                </a:lnTo>
                <a:lnTo>
                  <a:pt x="0" y="576"/>
                </a:lnTo>
              </a:path>
            </a:pathLst>
          </a:custGeom>
          <a:noFill/>
          <a:ln w="25560">
            <a:solidFill>
              <a:schemeClr val="tx1"/>
            </a:solidFill>
            <a:round/>
            <a:tailEnd len="med" type="triangle" w="med"/>
          </a:ln>
        </p:spPr>
        <p:style>
          <a:lnRef idx="0"/>
          <a:fillRef idx="0"/>
          <a:effectRef idx="0"/>
          <a:fontRef idx="minor"/>
        </p:style>
      </p:sp>
      <p:sp>
        <p:nvSpPr>
          <p:cNvPr id="265" name="CustomShape 26"/>
          <p:cNvSpPr/>
          <p:nvPr/>
        </p:nvSpPr>
        <p:spPr>
          <a:xfrm>
            <a:off x="5562720" y="4191120"/>
            <a:ext cx="2285640" cy="761760"/>
          </a:xfrm>
          <a:custGeom>
            <a:avLst/>
            <a:gdLst/>
            <a:ahLst/>
            <a:rect l="l" t="t" r="r" b="b"/>
            <a:pathLst>
              <a:path w="1440" h="480">
                <a:moveTo>
                  <a:pt x="1440" y="0"/>
                </a:moveTo>
                <a:lnTo>
                  <a:pt x="960" y="480"/>
                </a:lnTo>
                <a:lnTo>
                  <a:pt x="384" y="480"/>
                </a:lnTo>
                <a:lnTo>
                  <a:pt x="0" y="0"/>
                </a:lnTo>
              </a:path>
            </a:pathLst>
          </a:custGeom>
          <a:noFill/>
          <a:ln w="25560">
            <a:solidFill>
              <a:schemeClr val="tx1"/>
            </a:solidFill>
            <a:round/>
            <a:tailEnd len="med" type="triangle" w="med"/>
          </a:ln>
        </p:spPr>
        <p:style>
          <a:lnRef idx="0"/>
          <a:fillRef idx="0"/>
          <a:effectRef idx="0"/>
          <a:fontRef idx="minor"/>
        </p:style>
      </p:sp>
      <p:sp>
        <p:nvSpPr>
          <p:cNvPr id="266" name="Line 27"/>
          <p:cNvSpPr/>
          <p:nvPr/>
        </p:nvSpPr>
        <p:spPr>
          <a:xfrm>
            <a:off x="4876560" y="4038480"/>
            <a:ext cx="533520" cy="360"/>
          </a:xfrm>
          <a:prstGeom prst="line">
            <a:avLst/>
          </a:prstGeom>
          <a:ln w="25560">
            <a:solidFill>
              <a:schemeClr val="tx1"/>
            </a:solidFill>
            <a:round/>
            <a:tailEnd len="med" type="triangle" w="med"/>
          </a:ln>
        </p:spPr>
        <p:style>
          <a:lnRef idx="0"/>
          <a:fillRef idx="0"/>
          <a:effectRef idx="0"/>
          <a:fontRef idx="minor"/>
        </p:style>
      </p:sp>
      <p:sp>
        <p:nvSpPr>
          <p:cNvPr id="267" name="CustomShape 28"/>
          <p:cNvSpPr/>
          <p:nvPr/>
        </p:nvSpPr>
        <p:spPr>
          <a:xfrm>
            <a:off x="5486400" y="4191120"/>
            <a:ext cx="2590560" cy="1142640"/>
          </a:xfrm>
          <a:custGeom>
            <a:avLst/>
            <a:gdLst/>
            <a:ahLst/>
            <a:rect l="l" t="t" r="r" b="b"/>
            <a:pathLst>
              <a:path w="1632" h="720">
                <a:moveTo>
                  <a:pt x="1632" y="240"/>
                </a:moveTo>
                <a:lnTo>
                  <a:pt x="1152" y="720"/>
                </a:lnTo>
                <a:lnTo>
                  <a:pt x="336" y="720"/>
                </a:lnTo>
                <a:lnTo>
                  <a:pt x="0" y="0"/>
                </a:lnTo>
              </a:path>
            </a:pathLst>
          </a:custGeom>
          <a:noFill/>
          <a:ln w="25560">
            <a:solidFill>
              <a:schemeClr val="tx1"/>
            </a:solidFill>
            <a:round/>
            <a:tailEnd len="med" type="triangle" w="med"/>
          </a:ln>
        </p:spPr>
        <p:style>
          <a:lnRef idx="0"/>
          <a:fillRef idx="0"/>
          <a:effectRef idx="0"/>
          <a:fontRef idx="minor"/>
        </p:style>
      </p:sp>
      <p:sp>
        <p:nvSpPr>
          <p:cNvPr id="268" name="CustomShape 29"/>
          <p:cNvSpPr/>
          <p:nvPr/>
        </p:nvSpPr>
        <p:spPr>
          <a:xfrm>
            <a:off x="5867280" y="3733920"/>
            <a:ext cx="380520" cy="363960"/>
          </a:xfrm>
          <a:prstGeom prst="rect">
            <a:avLst/>
          </a:prstGeom>
          <a:noFill/>
          <a:ln w="25560">
            <a:noFill/>
          </a:ln>
        </p:spPr>
        <p:style>
          <a:lnRef idx="0"/>
          <a:fillRef idx="0"/>
          <a:effectRef idx="0"/>
          <a:fontRef idx="minor"/>
        </p:style>
        <p:txBody>
          <a:bodyPr lIns="90000" rIns="90000" tIns="45000" bIns="45000"/>
          <a:p>
            <a:pPr marL="285840" indent="-285480">
              <a:lnSpc>
                <a:spcPct val="100000"/>
              </a:lnSpc>
            </a:pPr>
            <a:r>
              <a:rPr lang="en-US" sz="1800" spc="-1" strike="noStrike">
                <a:solidFill>
                  <a:srgbClr val="000000"/>
                </a:solidFill>
                <a:uFill>
                  <a:solidFill>
                    <a:srgbClr val="ffffff"/>
                  </a:solidFill>
                </a:uFill>
                <a:latin typeface="Calibri"/>
              </a:rPr>
              <a:t>ε</a:t>
            </a:r>
            <a:endParaRPr lang="en-US" sz="1800" spc="-1" strike="noStrike">
              <a:solidFill>
                <a:srgbClr val="000000"/>
              </a:solidFill>
              <a:uFill>
                <a:solidFill>
                  <a:srgbClr val="ffffff"/>
                </a:solidFill>
              </a:uFill>
              <a:latin typeface="Arial"/>
            </a:endParaRPr>
          </a:p>
        </p:txBody>
      </p:sp>
      <p:sp>
        <p:nvSpPr>
          <p:cNvPr id="269" name="CustomShape 30"/>
          <p:cNvSpPr/>
          <p:nvPr/>
        </p:nvSpPr>
        <p:spPr>
          <a:xfrm>
            <a:off x="6477120" y="2743200"/>
            <a:ext cx="380520" cy="363960"/>
          </a:xfrm>
          <a:prstGeom prst="rect">
            <a:avLst/>
          </a:prstGeom>
          <a:noFill/>
          <a:ln w="25560">
            <a:noFill/>
          </a:ln>
        </p:spPr>
        <p:style>
          <a:lnRef idx="0"/>
          <a:fillRef idx="0"/>
          <a:effectRef idx="0"/>
          <a:fontRef idx="minor"/>
        </p:style>
        <p:txBody>
          <a:bodyPr lIns="90000" rIns="90000" tIns="45000" bIns="45000"/>
          <a:p>
            <a:pPr marL="285840" indent="-285480">
              <a:lnSpc>
                <a:spcPct val="100000"/>
              </a:lnSpc>
            </a:pPr>
            <a:r>
              <a:rPr lang="en-US" sz="1800" spc="-1" strike="noStrike">
                <a:solidFill>
                  <a:srgbClr val="000000"/>
                </a:solidFill>
                <a:uFill>
                  <a:solidFill>
                    <a:srgbClr val="ffffff"/>
                  </a:solidFill>
                </a:uFill>
                <a:latin typeface="Calibri"/>
              </a:rPr>
              <a:t>ε</a:t>
            </a:r>
            <a:endParaRPr lang="en-US" sz="1800" spc="-1" strike="noStrike">
              <a:solidFill>
                <a:srgbClr val="000000"/>
              </a:solidFill>
              <a:uFill>
                <a:solidFill>
                  <a:srgbClr val="ffffff"/>
                </a:solidFill>
              </a:uFill>
              <a:latin typeface="Arial"/>
            </a:endParaRPr>
          </a:p>
        </p:txBody>
      </p:sp>
      <p:sp>
        <p:nvSpPr>
          <p:cNvPr id="270" name="CustomShape 31"/>
          <p:cNvSpPr/>
          <p:nvPr/>
        </p:nvSpPr>
        <p:spPr>
          <a:xfrm>
            <a:off x="6629400" y="4689360"/>
            <a:ext cx="380520" cy="363960"/>
          </a:xfrm>
          <a:prstGeom prst="rect">
            <a:avLst/>
          </a:prstGeom>
          <a:noFill/>
          <a:ln w="25560">
            <a:noFill/>
          </a:ln>
        </p:spPr>
        <p:style>
          <a:lnRef idx="0"/>
          <a:fillRef idx="0"/>
          <a:effectRef idx="0"/>
          <a:fontRef idx="minor"/>
        </p:style>
        <p:txBody>
          <a:bodyPr lIns="90000" rIns="90000" tIns="45000" bIns="45000"/>
          <a:p>
            <a:pPr marL="285840" indent="-285480">
              <a:lnSpc>
                <a:spcPct val="100000"/>
              </a:lnSpc>
            </a:pPr>
            <a:r>
              <a:rPr lang="en-US" sz="1800" spc="-1" strike="noStrike">
                <a:solidFill>
                  <a:srgbClr val="000000"/>
                </a:solidFill>
                <a:uFill>
                  <a:solidFill>
                    <a:srgbClr val="ffffff"/>
                  </a:solidFill>
                </a:uFill>
                <a:latin typeface="Calibri"/>
              </a:rPr>
              <a:t>ε</a:t>
            </a:r>
            <a:endParaRPr lang="en-US" sz="1800" spc="-1" strike="noStrike">
              <a:solidFill>
                <a:srgbClr val="000000"/>
              </a:solidFill>
              <a:uFill>
                <a:solidFill>
                  <a:srgbClr val="ffffff"/>
                </a:solidFill>
              </a:uFill>
              <a:latin typeface="Arial"/>
            </a:endParaRPr>
          </a:p>
        </p:txBody>
      </p:sp>
      <p:sp>
        <p:nvSpPr>
          <p:cNvPr id="271" name="CustomShape 32"/>
          <p:cNvSpPr/>
          <p:nvPr/>
        </p:nvSpPr>
        <p:spPr>
          <a:xfrm>
            <a:off x="6095880" y="5070600"/>
            <a:ext cx="380520" cy="363960"/>
          </a:xfrm>
          <a:prstGeom prst="rect">
            <a:avLst/>
          </a:prstGeom>
          <a:noFill/>
          <a:ln w="25560">
            <a:noFill/>
          </a:ln>
        </p:spPr>
        <p:style>
          <a:lnRef idx="0"/>
          <a:fillRef idx="0"/>
          <a:effectRef idx="0"/>
          <a:fontRef idx="minor"/>
        </p:style>
        <p:txBody>
          <a:bodyPr lIns="90000" rIns="90000" tIns="45000" bIns="45000"/>
          <a:p>
            <a:pPr marL="285840" indent="-285480">
              <a:lnSpc>
                <a:spcPct val="100000"/>
              </a:lnSpc>
            </a:pPr>
            <a:r>
              <a:rPr lang="en-US" sz="1800" spc="-1" strike="noStrike">
                <a:solidFill>
                  <a:srgbClr val="000000"/>
                </a:solidFill>
                <a:uFill>
                  <a:solidFill>
                    <a:srgbClr val="ffffff"/>
                  </a:solidFill>
                </a:uFill>
                <a:latin typeface="Calibri"/>
              </a:rPr>
              <a:t>ε</a:t>
            </a:r>
            <a:endParaRPr lang="en-US" sz="1800" spc="-1" strike="noStrike">
              <a:solidFill>
                <a:srgbClr val="000000"/>
              </a:solidFill>
              <a:uFill>
                <a:solidFill>
                  <a:srgbClr val="ffffff"/>
                </a:solidFill>
              </a:uFill>
              <a:latin typeface="Arial"/>
            </a:endParaRPr>
          </a:p>
        </p:txBody>
      </p:sp>
      <p:sp>
        <p:nvSpPr>
          <p:cNvPr id="272" name="CustomShape 33"/>
          <p:cNvSpPr/>
          <p:nvPr/>
        </p:nvSpPr>
        <p:spPr>
          <a:xfrm>
            <a:off x="5105520" y="2438280"/>
            <a:ext cx="3809520" cy="3428640"/>
          </a:xfrm>
          <a:prstGeom prst="roundRect">
            <a:avLst>
              <a:gd name="adj" fmla="val 16667"/>
            </a:avLst>
          </a:prstGeom>
          <a:noFill/>
          <a:ln w="25560">
            <a:solidFill>
              <a:schemeClr val="tx1"/>
            </a:solidFill>
            <a:round/>
          </a:ln>
        </p:spPr>
        <p:style>
          <a:lnRef idx="0"/>
          <a:fillRef idx="0"/>
          <a:effectRef idx="0"/>
          <a:fontRef idx="minor"/>
        </p:style>
      </p:sp>
      <p:sp>
        <p:nvSpPr>
          <p:cNvPr id="273" name="TextShape 34"/>
          <p:cNvSpPr txBox="1"/>
          <p:nvPr/>
        </p:nvSpPr>
        <p:spPr>
          <a:xfrm>
            <a:off x="5272920" y="3736080"/>
            <a:ext cx="523800" cy="653040"/>
          </a:xfrm>
          <a:prstGeom prst="rect">
            <a:avLst/>
          </a:prstGeom>
          <a:noFill/>
          <a:ln>
            <a:noFill/>
          </a:ln>
        </p:spPr>
        <p:txBody>
          <a:bodyPr lIns="0" rIns="0" tIns="0" bIns="0" anchor="ctr"/>
          <a:p>
            <a:pPr algn="ctr">
              <a:lnSpc>
                <a:spcPct val="100000"/>
              </a:lnSpc>
            </a:pPr>
            <a:r>
              <a:rPr lang="en-US" sz="4400" spc="-1" strike="noStrike">
                <a:solidFill>
                  <a:srgbClr val="000000"/>
                </a:solidFill>
                <a:uFill>
                  <a:solidFill>
                    <a:srgbClr val="ffffff"/>
                  </a:solidFill>
                </a:uFill>
                <a:latin typeface="Calibri"/>
              </a:rPr>
              <a:t>o</a:t>
            </a:r>
            <a:endParaRPr lang="en-US" sz="1800" spc="-1" strike="noStrike">
              <a:solidFill>
                <a:srgbClr val="000000"/>
              </a:solidFill>
              <a:uFill>
                <a:solidFill>
                  <a:srgbClr val="ffffff"/>
                </a:solidFill>
              </a:uFill>
              <a:latin typeface="Calibri"/>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4"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Example</a:t>
            </a:r>
            <a:endParaRPr lang="en-US" sz="1800" spc="-1" strike="noStrike">
              <a:solidFill>
                <a:srgbClr val="000000"/>
              </a:solidFill>
              <a:uFill>
                <a:solidFill>
                  <a:srgbClr val="ffffff"/>
                </a:solidFill>
              </a:uFill>
              <a:latin typeface="Calibri"/>
            </a:endParaRPr>
          </a:p>
        </p:txBody>
      </p:sp>
      <p:sp>
        <p:nvSpPr>
          <p:cNvPr id="275" name="TextShape 2"/>
          <p:cNvSpPr txBox="1"/>
          <p:nvPr/>
        </p:nvSpPr>
        <p:spPr>
          <a:xfrm>
            <a:off x="2209680" y="1600200"/>
            <a:ext cx="4723920" cy="2895120"/>
          </a:xfrm>
          <a:prstGeom prst="rect">
            <a:avLst/>
          </a:prstGeom>
          <a:noFill/>
          <a:ln>
            <a:noFill/>
          </a:ln>
        </p:spPr>
        <p:txBody>
          <a:bodyPr/>
          <a:p>
            <a:pPr marL="343080" indent="-342720">
              <a:lnSpc>
                <a:spcPct val="100000"/>
              </a:lnSpc>
              <a:buClr>
                <a:srgbClr val="000000"/>
              </a:buClr>
              <a:buFont typeface="Arial"/>
              <a:buChar char="•"/>
            </a:pPr>
            <a:r>
              <a:rPr lang="en-US" sz="2400" spc="-1" strike="noStrike">
                <a:solidFill>
                  <a:srgbClr val="000000"/>
                </a:solidFill>
                <a:uFill>
                  <a:solidFill>
                    <a:srgbClr val="ffffff"/>
                  </a:solidFill>
                </a:uFill>
                <a:latin typeface="Calibri"/>
              </a:rPr>
              <a:t>Add a new state. </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spc="-1" strike="noStrike">
                <a:solidFill>
                  <a:srgbClr val="000000"/>
                </a:solidFill>
                <a:uFill>
                  <a:solidFill>
                    <a:srgbClr val="ffffff"/>
                  </a:solidFill>
                </a:uFill>
                <a:latin typeface="Calibri"/>
              </a:rPr>
              <a:t>Make it the start state in the new NFA, and an accepting state.</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spc="-1" strike="noStrike">
                <a:solidFill>
                  <a:srgbClr val="000000"/>
                </a:solidFill>
                <a:uFill>
                  <a:solidFill>
                    <a:srgbClr val="ffffff"/>
                  </a:solidFill>
                </a:uFill>
                <a:latin typeface="Calibri"/>
              </a:rPr>
              <a:t>Add an </a:t>
            </a:r>
            <a:r>
              <a:rPr lang="en-US" sz="2400" spc="-1" strike="noStrike">
                <a:solidFill>
                  <a:srgbClr val="000000"/>
                </a:solidFill>
                <a:uFill>
                  <a:solidFill>
                    <a:srgbClr val="ffffff"/>
                  </a:solidFill>
                </a:uFill>
                <a:latin typeface="Calibri"/>
                <a:ea typeface="MS Mincho"/>
              </a:rPr>
              <a:t>ε-arc  from this state to the old start state.</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400" spc="-1" strike="noStrike">
                <a:solidFill>
                  <a:srgbClr val="000000"/>
                </a:solidFill>
                <a:uFill>
                  <a:solidFill>
                    <a:srgbClr val="ffffff"/>
                  </a:solidFill>
                </a:uFill>
                <a:latin typeface="Calibri"/>
                <a:ea typeface="MS Mincho"/>
              </a:rPr>
              <a:t>Add ε-arcs from every final state to this new state</a:t>
            </a:r>
            <a:endParaRPr lang="en-US" sz="3200" spc="-1" strike="noStrike">
              <a:solidFill>
                <a:srgbClr val="000000"/>
              </a:solidFill>
              <a:uFill>
                <a:solidFill>
                  <a:srgbClr val="ffffff"/>
                </a:solidFill>
              </a:uFill>
              <a:latin typeface="Calibri"/>
            </a:endParaRPr>
          </a:p>
        </p:txBody>
      </p:sp>
      <p:pic>
        <p:nvPicPr>
          <p:cNvPr id="276" name="Picture 2" descr=""/>
          <p:cNvPicPr/>
          <p:nvPr/>
        </p:nvPicPr>
        <p:blipFill>
          <a:blip r:embed="rId1"/>
          <a:stretch/>
        </p:blipFill>
        <p:spPr>
          <a:xfrm>
            <a:off x="380880" y="1447920"/>
            <a:ext cx="1523520" cy="3893040"/>
          </a:xfrm>
          <a:prstGeom prst="rect">
            <a:avLst/>
          </a:prstGeom>
          <a:ln w="9360">
            <a:noFill/>
          </a:ln>
        </p:spPr>
      </p:pic>
      <p:pic>
        <p:nvPicPr>
          <p:cNvPr id="277" name="Picture 4" descr=""/>
          <p:cNvPicPr/>
          <p:nvPr/>
        </p:nvPicPr>
        <p:blipFill>
          <a:blip r:embed="rId2"/>
          <a:stretch/>
        </p:blipFill>
        <p:spPr>
          <a:xfrm>
            <a:off x="7086600" y="1295280"/>
            <a:ext cx="1647360" cy="4723920"/>
          </a:xfrm>
          <a:prstGeom prst="rect">
            <a:avLst/>
          </a:prstGeom>
          <a:ln w="9360">
            <a:noFill/>
          </a:ln>
        </p:spPr>
      </p:pic>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TextShape 1"/>
          <p:cNvSpPr txBox="1"/>
          <p:nvPr/>
        </p:nvSpPr>
        <p:spPr>
          <a:xfrm>
            <a:off x="457200" y="274680"/>
            <a:ext cx="8229240" cy="1142640"/>
          </a:xfrm>
          <a:prstGeom prst="rect">
            <a:avLst/>
          </a:prstGeom>
          <a:noFill/>
          <a:ln>
            <a:noFill/>
          </a:ln>
        </p:spPr>
        <p:txBody>
          <a:bodyPr anchor="ctr"/>
          <a:p>
            <a:pPr algn="ctr">
              <a:lnSpc>
                <a:spcPct val="100000"/>
              </a:lnSpc>
            </a:pPr>
            <a:r>
              <a:rPr lang="en-US" sz="4000" spc="-1" strike="noStrike">
                <a:solidFill>
                  <a:srgbClr val="000000"/>
                </a:solidFill>
                <a:uFill>
                  <a:solidFill>
                    <a:srgbClr val="ffffff"/>
                  </a:solidFill>
                </a:uFill>
                <a:latin typeface="Calibri"/>
              </a:rPr>
              <a:t>NFA corresponding to Union of FAs </a:t>
            </a:r>
            <a:endParaRPr lang="en-US" sz="1800" spc="-1" strike="noStrike">
              <a:solidFill>
                <a:srgbClr val="000000"/>
              </a:solidFill>
              <a:uFill>
                <a:solidFill>
                  <a:srgbClr val="ffffff"/>
                </a:solidFill>
              </a:uFill>
              <a:latin typeface="Calibri"/>
            </a:endParaRPr>
          </a:p>
        </p:txBody>
      </p:sp>
      <p:sp>
        <p:nvSpPr>
          <p:cNvPr id="100" name="TextShape 2"/>
          <p:cNvSpPr txBox="1"/>
          <p:nvPr/>
        </p:nvSpPr>
        <p:spPr>
          <a:xfrm>
            <a:off x="457200" y="2133720"/>
            <a:ext cx="8229240" cy="3962160"/>
          </a:xfrm>
          <a:prstGeom prst="rect">
            <a:avLst/>
          </a:prstGeom>
          <a:noFill/>
          <a:ln>
            <a:noFill/>
          </a:ln>
        </p:spPr>
        <p:txBody>
          <a:bodyPr/>
          <a:p>
            <a:pPr marL="343080" indent="-342720">
              <a:lnSpc>
                <a:spcPct val="100000"/>
              </a:lnSpc>
              <a:buClr>
                <a:srgbClr val="000000"/>
              </a:buClr>
              <a:buFont typeface="Arial"/>
              <a:buChar char="•"/>
            </a:pPr>
            <a:r>
              <a:rPr b="1" lang="en-US" sz="3200" spc="-1" strike="noStrike" u="sng">
                <a:solidFill>
                  <a:srgbClr val="000000"/>
                </a:solidFill>
                <a:uFill>
                  <a:solidFill>
                    <a:srgbClr val="ffffff"/>
                  </a:solidFill>
                </a:uFill>
                <a:latin typeface="Calibri"/>
              </a:rPr>
              <a:t>Method: </a:t>
            </a:r>
            <a:r>
              <a:rPr b="1" lang="en-US" sz="3200" spc="-1" strike="noStrike">
                <a:solidFill>
                  <a:srgbClr val="000000"/>
                </a:solidFill>
                <a:uFill>
                  <a:solidFill>
                    <a:srgbClr val="ffffff"/>
                  </a:solidFill>
                </a:uFill>
                <a:latin typeface="Calibri"/>
              </a:rPr>
              <a:t> </a:t>
            </a:r>
            <a:endParaRPr lang="en-US" sz="3200" spc="-1" strike="noStrike">
              <a:solidFill>
                <a:srgbClr val="000000"/>
              </a:solidFill>
              <a:uFill>
                <a:solidFill>
                  <a:srgbClr val="ffffff"/>
                </a:solidFill>
              </a:uFill>
              <a:latin typeface="Calibri"/>
            </a:endParaRPr>
          </a:p>
          <a:p>
            <a:pPr marL="343080" indent="-342720">
              <a:lnSpc>
                <a:spcPct val="100000"/>
              </a:lnSpc>
            </a:pPr>
            <a:r>
              <a:rPr lang="en-US" sz="3200" spc="-1" strike="noStrike">
                <a:solidFill>
                  <a:srgbClr val="000000"/>
                </a:solidFill>
                <a:uFill>
                  <a:solidFill>
                    <a:srgbClr val="ffffff"/>
                  </a:solidFill>
                </a:uFill>
                <a:latin typeface="Calibri"/>
              </a:rPr>
              <a:t> </a:t>
            </a:r>
            <a:r>
              <a:rPr lang="en-US" sz="3200" spc="-1" strike="noStrike">
                <a:solidFill>
                  <a:srgbClr val="000000"/>
                </a:solidFill>
                <a:uFill>
                  <a:solidFill>
                    <a:srgbClr val="ffffff"/>
                  </a:solidFill>
                </a:uFill>
                <a:latin typeface="Calibri"/>
              </a:rPr>
              <a:t>	</a:t>
            </a:r>
            <a:r>
              <a:rPr lang="en-US" sz="3200" spc="-1" strike="noStrike">
                <a:solidFill>
                  <a:srgbClr val="000000"/>
                </a:solidFill>
                <a:uFill>
                  <a:solidFill>
                    <a:srgbClr val="ffffff"/>
                  </a:solidFill>
                </a:uFill>
                <a:latin typeface="Calibri"/>
              </a:rPr>
              <a:t>Introduce a </a:t>
            </a:r>
            <a:r>
              <a:rPr b="1" lang="en-US" sz="3200" spc="-1" strike="noStrike" u="sng">
                <a:solidFill>
                  <a:srgbClr val="000000"/>
                </a:solidFill>
                <a:uFill>
                  <a:solidFill>
                    <a:srgbClr val="ffffff"/>
                  </a:solidFill>
                </a:uFill>
                <a:latin typeface="Calibri"/>
              </a:rPr>
              <a:t>new start state </a:t>
            </a:r>
            <a:r>
              <a:rPr lang="en-US" sz="3200" spc="-1" strike="noStrike">
                <a:solidFill>
                  <a:srgbClr val="000000"/>
                </a:solidFill>
                <a:uFill>
                  <a:solidFill>
                    <a:srgbClr val="ffffff"/>
                  </a:solidFill>
                </a:uFill>
                <a:latin typeface="Calibri"/>
              </a:rPr>
              <a:t>and connect it with the states originally connected with the old start state with the same transitions as the old start state, then remove the –ve sign of old start state. This creates non-determinism and hence results in an NFA. </a:t>
            </a:r>
            <a:endParaRPr lang="en-US" sz="3200" spc="-1" strike="noStrike">
              <a:solidFill>
                <a:srgbClr val="000000"/>
              </a:solidFill>
              <a:uFill>
                <a:solidFill>
                  <a:srgbClr val="ffffff"/>
                </a:solidFill>
              </a:uFill>
              <a:latin typeface="Calibri"/>
            </a:endParaRPr>
          </a:p>
        </p:txBody>
      </p:sp>
      <p:sp>
        <p:nvSpPr>
          <p:cNvPr id="101" name="CustomShape 3"/>
          <p:cNvSpPr/>
          <p:nvPr/>
        </p:nvSpPr>
        <p:spPr>
          <a:xfrm>
            <a:off x="0" y="0"/>
            <a:ext cx="9143640" cy="369360"/>
          </a:xfrm>
          <a:prstGeom prst="rect">
            <a:avLst/>
          </a:prstGeom>
          <a:solidFill>
            <a:srgbClr val="00b0f0">
              <a:alpha val="59000"/>
            </a:srgbClr>
          </a:solidFill>
          <a:ln>
            <a:noFill/>
          </a:ln>
        </p:spPr>
        <p:style>
          <a:lnRef idx="0"/>
          <a:fillRef idx="0"/>
          <a:effectRef idx="0"/>
          <a:fontRef idx="minor"/>
        </p:style>
      </p:sp>
      <p:sp>
        <p:nvSpPr>
          <p:cNvPr id="102" name="CustomShape 4"/>
          <p:cNvSpPr/>
          <p:nvPr/>
        </p:nvSpPr>
        <p:spPr>
          <a:xfrm>
            <a:off x="0" y="6488280"/>
            <a:ext cx="9143640" cy="369360"/>
          </a:xfrm>
          <a:prstGeom prst="rect">
            <a:avLst/>
          </a:prstGeom>
          <a:solidFill>
            <a:srgbClr val="00b0f0">
              <a:alpha val="59000"/>
            </a:srgbClr>
          </a:solidFill>
          <a:ln>
            <a:noFill/>
          </a:ln>
        </p:spPr>
        <p:style>
          <a:lnRef idx="0"/>
          <a:fillRef idx="0"/>
          <a:effectRef idx="0"/>
          <a:fontRef idx="minor"/>
        </p:style>
      </p:sp>
      <p:sp>
        <p:nvSpPr>
          <p:cNvPr id="103" name="TextShape 5"/>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a</a:t>
            </a:r>
            <a:endParaRPr lang="en-US" sz="1400" spc="-1" strike="noStrike">
              <a:solidFill>
                <a:srgbClr val="000000"/>
              </a:solidFill>
              <a:uFill>
                <a:solidFill>
                  <a:srgbClr val="ffffff"/>
                </a:solidFill>
              </a:uFill>
              <a:latin typeface="Times New Roman"/>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152280" y="457200"/>
            <a:ext cx="8534160" cy="837720"/>
          </a:xfrm>
          <a:prstGeom prst="rect">
            <a:avLst/>
          </a:prstGeom>
          <a:noFill/>
          <a:ln>
            <a:noFill/>
          </a:ln>
        </p:spPr>
        <p:style>
          <a:lnRef idx="0"/>
          <a:fillRef idx="0"/>
          <a:effectRef idx="0"/>
          <a:fontRef idx="minor"/>
        </p:style>
        <p:txBody>
          <a:bodyPr anchor="b"/>
          <a:p>
            <a:pPr>
              <a:lnSpc>
                <a:spcPct val="100000"/>
              </a:lnSpc>
            </a:pPr>
            <a:r>
              <a:rPr b="1" lang="en-US" sz="4000" spc="-58" strike="noStrike" cap="all">
                <a:solidFill>
                  <a:srgbClr val="1f497d"/>
                </a:solidFill>
                <a:uFill>
                  <a:solidFill>
                    <a:srgbClr val="ffffff"/>
                  </a:solidFill>
                </a:uFill>
                <a:latin typeface="Calibri"/>
              </a:rPr>
              <a:t>Example</a:t>
            </a:r>
            <a:endParaRPr lang="en-US" sz="3600" spc="-1" strike="noStrike">
              <a:solidFill>
                <a:srgbClr val="000000"/>
              </a:solidFill>
              <a:uFill>
                <a:solidFill>
                  <a:srgbClr val="ffffff"/>
                </a:solidFill>
              </a:uFill>
              <a:latin typeface="Arial"/>
            </a:endParaRPr>
          </a:p>
        </p:txBody>
      </p:sp>
      <p:sp>
        <p:nvSpPr>
          <p:cNvPr id="105" name="CustomShape 2"/>
          <p:cNvSpPr/>
          <p:nvPr/>
        </p:nvSpPr>
        <p:spPr>
          <a:xfrm>
            <a:off x="228600" y="1371600"/>
            <a:ext cx="8610120" cy="5181120"/>
          </a:xfrm>
          <a:prstGeom prst="rect">
            <a:avLst/>
          </a:prstGeom>
          <a:noFill/>
          <a:ln>
            <a:noFill/>
          </a:ln>
        </p:spPr>
        <p:style>
          <a:lnRef idx="0"/>
          <a:fillRef idx="0"/>
          <a:effectRef idx="0"/>
          <a:fontRef idx="minor"/>
        </p:style>
      </p:sp>
      <p:sp>
        <p:nvSpPr>
          <p:cNvPr id="106" name="CustomShape 3"/>
          <p:cNvSpPr/>
          <p:nvPr/>
        </p:nvSpPr>
        <p:spPr>
          <a:xfrm>
            <a:off x="380880" y="1447920"/>
            <a:ext cx="8229240" cy="4876560"/>
          </a:xfrm>
          <a:prstGeom prst="rect">
            <a:avLst/>
          </a:prstGeom>
          <a:noFill/>
          <a:ln>
            <a:noFill/>
          </a:ln>
        </p:spPr>
        <p:style>
          <a:lnRef idx="0"/>
          <a:fillRef idx="0"/>
          <a:effectRef idx="0"/>
          <a:fontRef idx="minor"/>
        </p:style>
      </p:sp>
      <p:sp>
        <p:nvSpPr>
          <p:cNvPr id="107" name="CustomShape 4"/>
          <p:cNvSpPr/>
          <p:nvPr/>
        </p:nvSpPr>
        <p:spPr>
          <a:xfrm>
            <a:off x="457200" y="1371600"/>
            <a:ext cx="8229240" cy="4876560"/>
          </a:xfrm>
          <a:prstGeom prst="rect">
            <a:avLst/>
          </a:prstGeom>
          <a:noFill/>
          <a:ln>
            <a:noFill/>
          </a:ln>
        </p:spPr>
        <p:style>
          <a:lnRef idx="0"/>
          <a:fillRef idx="0"/>
          <a:effectRef idx="0"/>
          <a:fontRef idx="minor"/>
        </p:style>
        <p:txBody>
          <a:bodyPr lIns="90000" rIns="90000" tIns="45000" bIns="45000"/>
          <a:p>
            <a:pPr>
              <a:lnSpc>
                <a:spcPct val="100000"/>
              </a:lnSpc>
            </a:pPr>
            <a:r>
              <a:rPr lang="en-US" sz="2400" spc="29" strike="noStrike">
                <a:solidFill>
                  <a:srgbClr val="000000"/>
                </a:solidFill>
                <a:uFill>
                  <a:solidFill>
                    <a:srgbClr val="ffffff"/>
                  </a:solidFill>
                </a:uFill>
                <a:latin typeface="Calibri"/>
              </a:rPr>
              <a:t>Consider the FA</a:t>
            </a:r>
            <a:r>
              <a:rPr lang="en-US" sz="2400" spc="29" strike="noStrike" baseline="-25000">
                <a:solidFill>
                  <a:srgbClr val="000000"/>
                </a:solidFill>
                <a:uFill>
                  <a:solidFill>
                    <a:srgbClr val="ffffff"/>
                  </a:solidFill>
                </a:uFill>
                <a:latin typeface="Calibri"/>
              </a:rPr>
              <a:t>1</a:t>
            </a:r>
            <a:r>
              <a:rPr lang="en-US" sz="2400" spc="29" strike="noStrike">
                <a:solidFill>
                  <a:srgbClr val="000000"/>
                </a:solidFill>
                <a:uFill>
                  <a:solidFill>
                    <a:srgbClr val="ffffff"/>
                  </a:solidFill>
                </a:uFill>
                <a:latin typeface="Calibri"/>
              </a:rPr>
              <a:t> and FA</a:t>
            </a:r>
            <a:r>
              <a:rPr lang="en-US" sz="2400" spc="29" strike="noStrike" baseline="-25000">
                <a:solidFill>
                  <a:srgbClr val="000000"/>
                </a:solidFill>
                <a:uFill>
                  <a:solidFill>
                    <a:srgbClr val="ffffff"/>
                  </a:solidFill>
                </a:uFill>
                <a:latin typeface="Calibri"/>
              </a:rPr>
              <a:t>2</a:t>
            </a:r>
            <a:r>
              <a:rPr lang="en-US" sz="2400" spc="29" strike="noStrike">
                <a:solidFill>
                  <a:srgbClr val="000000"/>
                </a:solidFill>
                <a:uFill>
                  <a:solidFill>
                    <a:srgbClr val="ffffff"/>
                  </a:solidFill>
                </a:uFill>
                <a:latin typeface="Calibri"/>
              </a:rPr>
              <a:t> below:</a:t>
            </a:r>
            <a:endParaRPr lang="en-US" sz="1800" spc="-1" strike="noStrike">
              <a:solidFill>
                <a:srgbClr val="000000"/>
              </a:solidFill>
              <a:uFill>
                <a:solidFill>
                  <a:srgbClr val="ffffff"/>
                </a:solidFill>
              </a:uFill>
              <a:latin typeface="Arial"/>
            </a:endParaRPr>
          </a:p>
          <a:p>
            <a:pPr>
              <a:lnSpc>
                <a:spcPct val="100000"/>
              </a:lnSpc>
            </a:pPr>
            <a:endParaRPr lang="en-US" sz="1800" spc="-1" strike="noStrike">
              <a:solidFill>
                <a:srgbClr val="000000"/>
              </a:solidFill>
              <a:uFill>
                <a:solidFill>
                  <a:srgbClr val="ffffff"/>
                </a:solidFill>
              </a:uFill>
              <a:latin typeface="Arial"/>
            </a:endParaRPr>
          </a:p>
        </p:txBody>
      </p:sp>
      <p:pic>
        <p:nvPicPr>
          <p:cNvPr id="108" name="Picture 4" descr=""/>
          <p:cNvPicPr/>
          <p:nvPr/>
        </p:nvPicPr>
        <p:blipFill>
          <a:blip r:embed="rId1"/>
          <a:stretch/>
        </p:blipFill>
        <p:spPr>
          <a:xfrm>
            <a:off x="609480" y="1843200"/>
            <a:ext cx="2931840" cy="3795480"/>
          </a:xfrm>
          <a:prstGeom prst="rect">
            <a:avLst/>
          </a:prstGeom>
          <a:ln>
            <a:noFill/>
          </a:ln>
        </p:spPr>
      </p:pic>
      <p:pic>
        <p:nvPicPr>
          <p:cNvPr id="109" name="Picture 5" descr=""/>
          <p:cNvPicPr/>
          <p:nvPr/>
        </p:nvPicPr>
        <p:blipFill>
          <a:blip r:embed="rId2"/>
          <a:stretch/>
        </p:blipFill>
        <p:spPr>
          <a:xfrm>
            <a:off x="4923000" y="2760840"/>
            <a:ext cx="2925360" cy="2028600"/>
          </a:xfrm>
          <a:prstGeom prst="rect">
            <a:avLst/>
          </a:prstGeom>
          <a:ln>
            <a:noFill/>
          </a:ln>
        </p:spPr>
      </p:pic>
      <p:sp>
        <p:nvSpPr>
          <p:cNvPr id="110" name="TextShape 5"/>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a</a:t>
            </a:r>
            <a:endParaRPr lang="en-US" sz="1400" spc="-1" strike="noStrike">
              <a:solidFill>
                <a:srgbClr val="000000"/>
              </a:solidFill>
              <a:uFill>
                <a:solidFill>
                  <a:srgbClr val="ffffff"/>
                </a:solidFill>
              </a:uFill>
              <a:latin typeface="Times New Roman"/>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152280" y="457200"/>
            <a:ext cx="8534160" cy="837720"/>
          </a:xfrm>
          <a:prstGeom prst="rect">
            <a:avLst/>
          </a:prstGeom>
          <a:noFill/>
          <a:ln>
            <a:noFill/>
          </a:ln>
        </p:spPr>
        <p:style>
          <a:lnRef idx="0"/>
          <a:fillRef idx="0"/>
          <a:effectRef idx="0"/>
          <a:fontRef idx="minor"/>
        </p:style>
        <p:txBody>
          <a:bodyPr anchor="b"/>
          <a:p>
            <a:pPr>
              <a:lnSpc>
                <a:spcPct val="100000"/>
              </a:lnSpc>
            </a:pPr>
            <a:r>
              <a:rPr b="1" lang="en-US" sz="4000" spc="-58" strike="noStrike" cap="all">
                <a:solidFill>
                  <a:srgbClr val="1f497d"/>
                </a:solidFill>
                <a:uFill>
                  <a:solidFill>
                    <a:srgbClr val="ffffff"/>
                  </a:solidFill>
                </a:uFill>
                <a:latin typeface="Calibri"/>
              </a:rPr>
              <a:t>Example</a:t>
            </a:r>
            <a:endParaRPr lang="en-US" sz="3600" spc="-1" strike="noStrike">
              <a:solidFill>
                <a:srgbClr val="000000"/>
              </a:solidFill>
              <a:uFill>
                <a:solidFill>
                  <a:srgbClr val="ffffff"/>
                </a:solidFill>
              </a:uFill>
              <a:latin typeface="Arial"/>
            </a:endParaRPr>
          </a:p>
        </p:txBody>
      </p:sp>
      <p:sp>
        <p:nvSpPr>
          <p:cNvPr id="112" name="CustomShape 2"/>
          <p:cNvSpPr/>
          <p:nvPr/>
        </p:nvSpPr>
        <p:spPr>
          <a:xfrm>
            <a:off x="228600" y="1371600"/>
            <a:ext cx="8610120" cy="5181120"/>
          </a:xfrm>
          <a:prstGeom prst="rect">
            <a:avLst/>
          </a:prstGeom>
          <a:noFill/>
          <a:ln>
            <a:noFill/>
          </a:ln>
        </p:spPr>
        <p:style>
          <a:lnRef idx="0"/>
          <a:fillRef idx="0"/>
          <a:effectRef idx="0"/>
          <a:fontRef idx="minor"/>
        </p:style>
      </p:sp>
      <p:sp>
        <p:nvSpPr>
          <p:cNvPr id="113" name="CustomShape 3"/>
          <p:cNvSpPr/>
          <p:nvPr/>
        </p:nvSpPr>
        <p:spPr>
          <a:xfrm>
            <a:off x="380880" y="1447920"/>
            <a:ext cx="8229240" cy="4876560"/>
          </a:xfrm>
          <a:prstGeom prst="rect">
            <a:avLst/>
          </a:prstGeom>
          <a:noFill/>
          <a:ln>
            <a:noFill/>
          </a:ln>
        </p:spPr>
        <p:style>
          <a:lnRef idx="0"/>
          <a:fillRef idx="0"/>
          <a:effectRef idx="0"/>
          <a:fontRef idx="minor"/>
        </p:style>
      </p:sp>
      <p:sp>
        <p:nvSpPr>
          <p:cNvPr id="114" name="CustomShape 4"/>
          <p:cNvSpPr/>
          <p:nvPr/>
        </p:nvSpPr>
        <p:spPr>
          <a:xfrm>
            <a:off x="457200" y="1447920"/>
            <a:ext cx="8229240" cy="4876560"/>
          </a:xfrm>
          <a:prstGeom prst="rect">
            <a:avLst/>
          </a:prstGeom>
          <a:noFill/>
          <a:ln>
            <a:noFill/>
          </a:ln>
        </p:spPr>
        <p:style>
          <a:lnRef idx="0"/>
          <a:fillRef idx="0"/>
          <a:effectRef idx="0"/>
          <a:fontRef idx="minor"/>
        </p:style>
        <p:txBody>
          <a:bodyPr lIns="90000" rIns="90000" tIns="45000" bIns="45000"/>
          <a:p>
            <a:pPr>
              <a:lnSpc>
                <a:spcPct val="100000"/>
              </a:lnSpc>
            </a:pPr>
            <a:r>
              <a:rPr lang="en-US" sz="2400" spc="29" strike="noStrike">
                <a:solidFill>
                  <a:srgbClr val="000000"/>
                </a:solidFill>
                <a:uFill>
                  <a:solidFill>
                    <a:srgbClr val="ffffff"/>
                  </a:solidFill>
                </a:uFill>
                <a:latin typeface="Calibri"/>
              </a:rPr>
              <a:t>Using the above algorithm (Step 1) we produce the following NFA.</a:t>
            </a:r>
            <a:endParaRPr lang="en-US" sz="1800" spc="-1" strike="noStrike">
              <a:solidFill>
                <a:srgbClr val="000000"/>
              </a:solidFill>
              <a:uFill>
                <a:solidFill>
                  <a:srgbClr val="ffffff"/>
                </a:solidFill>
              </a:uFill>
              <a:latin typeface="Arial"/>
            </a:endParaRPr>
          </a:p>
        </p:txBody>
      </p:sp>
      <p:pic>
        <p:nvPicPr>
          <p:cNvPr id="115" name="Picture 4" descr=""/>
          <p:cNvPicPr/>
          <p:nvPr/>
        </p:nvPicPr>
        <p:blipFill>
          <a:blip r:embed="rId1"/>
          <a:stretch/>
        </p:blipFill>
        <p:spPr>
          <a:xfrm>
            <a:off x="3053880" y="2133720"/>
            <a:ext cx="5403960" cy="4114440"/>
          </a:xfrm>
          <a:prstGeom prst="rect">
            <a:avLst/>
          </a:prstGeom>
          <a:ln>
            <a:noFill/>
          </a:ln>
        </p:spPr>
      </p:pic>
      <p:pic>
        <p:nvPicPr>
          <p:cNvPr id="116" name="Picture 4" descr=""/>
          <p:cNvPicPr/>
          <p:nvPr/>
        </p:nvPicPr>
        <p:blipFill>
          <a:blip r:embed="rId2"/>
          <a:stretch/>
        </p:blipFill>
        <p:spPr>
          <a:xfrm>
            <a:off x="533520" y="2209680"/>
            <a:ext cx="1706760" cy="2209320"/>
          </a:xfrm>
          <a:prstGeom prst="rect">
            <a:avLst/>
          </a:prstGeom>
          <a:ln>
            <a:noFill/>
          </a:ln>
        </p:spPr>
      </p:pic>
      <p:pic>
        <p:nvPicPr>
          <p:cNvPr id="117" name="Picture 5" descr=""/>
          <p:cNvPicPr/>
          <p:nvPr/>
        </p:nvPicPr>
        <p:blipFill>
          <a:blip r:embed="rId3"/>
          <a:stretch/>
        </p:blipFill>
        <p:spPr>
          <a:xfrm>
            <a:off x="537120" y="4648320"/>
            <a:ext cx="1702800" cy="11808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TextShape 1"/>
          <p:cNvSpPr txBox="1"/>
          <p:nvPr/>
        </p:nvSpPr>
        <p:spPr>
          <a:xfrm>
            <a:off x="457200" y="304920"/>
            <a:ext cx="8229240" cy="121896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Example </a:t>
            </a:r>
            <a:endParaRPr lang="en-US" sz="1800" spc="-1" strike="noStrike">
              <a:solidFill>
                <a:srgbClr val="000000"/>
              </a:solidFill>
              <a:uFill>
                <a:solidFill>
                  <a:srgbClr val="ffffff"/>
                </a:solidFill>
              </a:uFill>
              <a:latin typeface="Calibri"/>
            </a:endParaRPr>
          </a:p>
        </p:txBody>
      </p:sp>
      <p:sp>
        <p:nvSpPr>
          <p:cNvPr id="119" name="TextShape 2"/>
          <p:cNvSpPr txBox="1"/>
          <p:nvPr/>
        </p:nvSpPr>
        <p:spPr>
          <a:xfrm>
            <a:off x="457200" y="2362320"/>
            <a:ext cx="8229240" cy="3733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FA1 </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FA2 </a:t>
            </a:r>
            <a:endParaRPr lang="en-US" sz="3200" spc="-1" strike="noStrike">
              <a:solidFill>
                <a:srgbClr val="000000"/>
              </a:solidFill>
              <a:uFill>
                <a:solidFill>
                  <a:srgbClr val="ffffff"/>
                </a:solidFill>
              </a:uFill>
              <a:latin typeface="Calibri"/>
            </a:endParaRPr>
          </a:p>
        </p:txBody>
      </p:sp>
      <p:pic>
        <p:nvPicPr>
          <p:cNvPr id="120" name="Picture 4" descr=""/>
          <p:cNvPicPr/>
          <p:nvPr/>
        </p:nvPicPr>
        <p:blipFill>
          <a:blip r:embed="rId1"/>
          <a:stretch/>
        </p:blipFill>
        <p:spPr>
          <a:xfrm>
            <a:off x="2895480" y="1447920"/>
            <a:ext cx="3885840" cy="3130200"/>
          </a:xfrm>
          <a:prstGeom prst="rect">
            <a:avLst/>
          </a:prstGeom>
          <a:ln>
            <a:noFill/>
          </a:ln>
        </p:spPr>
      </p:pic>
      <p:pic>
        <p:nvPicPr>
          <p:cNvPr id="121" name="Picture 5" descr=""/>
          <p:cNvPicPr/>
          <p:nvPr/>
        </p:nvPicPr>
        <p:blipFill>
          <a:blip r:embed="rId2"/>
          <a:stretch/>
        </p:blipFill>
        <p:spPr>
          <a:xfrm>
            <a:off x="2895480" y="4724280"/>
            <a:ext cx="3885840" cy="1926720"/>
          </a:xfrm>
          <a:prstGeom prst="rect">
            <a:avLst/>
          </a:prstGeom>
          <a:ln>
            <a:noFill/>
          </a:ln>
        </p:spPr>
      </p:pic>
      <p:sp>
        <p:nvSpPr>
          <p:cNvPr id="122" name="CustomShape 3"/>
          <p:cNvSpPr/>
          <p:nvPr/>
        </p:nvSpPr>
        <p:spPr>
          <a:xfrm>
            <a:off x="0" y="0"/>
            <a:ext cx="9143640" cy="369360"/>
          </a:xfrm>
          <a:prstGeom prst="rect">
            <a:avLst/>
          </a:prstGeom>
          <a:solidFill>
            <a:srgbClr val="00b0f0">
              <a:alpha val="59000"/>
            </a:srgbClr>
          </a:solidFill>
          <a:ln>
            <a:noFill/>
          </a:ln>
        </p:spPr>
        <p:style>
          <a:lnRef idx="0"/>
          <a:fillRef idx="0"/>
          <a:effectRef idx="0"/>
          <a:fontRef idx="minor"/>
        </p:style>
      </p:sp>
      <p:sp>
        <p:nvSpPr>
          <p:cNvPr id="123" name="CustomShape 4"/>
          <p:cNvSpPr/>
          <p:nvPr/>
        </p:nvSpPr>
        <p:spPr>
          <a:xfrm>
            <a:off x="0" y="6488280"/>
            <a:ext cx="9143640" cy="369360"/>
          </a:xfrm>
          <a:prstGeom prst="rect">
            <a:avLst/>
          </a:prstGeom>
          <a:solidFill>
            <a:srgbClr val="00b0f0">
              <a:alpha val="59000"/>
            </a:srgbClr>
          </a:solidFill>
          <a:ln>
            <a:noFill/>
          </a:ln>
        </p:spPr>
        <p:style>
          <a:lnRef idx="0"/>
          <a:fillRef idx="0"/>
          <a:effectRef idx="0"/>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457200" y="228600"/>
            <a:ext cx="8229240" cy="685440"/>
          </a:xfrm>
          <a:prstGeom prst="rect">
            <a:avLst/>
          </a:prstGeom>
          <a:noFill/>
          <a:ln>
            <a:noFill/>
          </a:ln>
        </p:spPr>
        <p:txBody>
          <a:bodyPr anchor="ctr"/>
          <a:p>
            <a:pPr algn="ctr">
              <a:lnSpc>
                <a:spcPct val="100000"/>
              </a:lnSpc>
            </a:pPr>
            <a:r>
              <a:rPr lang="en-US" sz="4000" spc="-1" strike="noStrike">
                <a:solidFill>
                  <a:srgbClr val="000000"/>
                </a:solidFill>
                <a:uFill>
                  <a:solidFill>
                    <a:srgbClr val="ffffff"/>
                  </a:solidFill>
                </a:uFill>
                <a:latin typeface="Calibri"/>
              </a:rPr>
              <a:t>NFA equivalent to FA</a:t>
            </a:r>
            <a:r>
              <a:rPr lang="en-US" sz="4000" spc="-1" strike="noStrike" baseline="-25000">
                <a:solidFill>
                  <a:srgbClr val="000000"/>
                </a:solidFill>
                <a:uFill>
                  <a:solidFill>
                    <a:srgbClr val="ffffff"/>
                  </a:solidFill>
                </a:uFill>
                <a:latin typeface="Calibri"/>
              </a:rPr>
              <a:t>1 </a:t>
            </a:r>
            <a:r>
              <a:rPr lang="en-US" sz="4000" spc="-1" strike="noStrike">
                <a:solidFill>
                  <a:srgbClr val="000000"/>
                </a:solidFill>
                <a:uFill>
                  <a:solidFill>
                    <a:srgbClr val="ffffff"/>
                  </a:solidFill>
                </a:uFill>
                <a:latin typeface="Calibri"/>
              </a:rPr>
              <a:t>U FA</a:t>
            </a:r>
            <a:r>
              <a:rPr lang="en-US" sz="4000" spc="-1" strike="noStrike" baseline="-25000">
                <a:solidFill>
                  <a:srgbClr val="000000"/>
                </a:solidFill>
                <a:uFill>
                  <a:solidFill>
                    <a:srgbClr val="ffffff"/>
                  </a:solidFill>
                </a:uFill>
                <a:latin typeface="Calibri"/>
              </a:rPr>
              <a:t>2 </a:t>
            </a:r>
            <a:endParaRPr lang="en-US" sz="1800" spc="-1" strike="noStrike">
              <a:solidFill>
                <a:srgbClr val="000000"/>
              </a:solidFill>
              <a:uFill>
                <a:solidFill>
                  <a:srgbClr val="ffffff"/>
                </a:solidFill>
              </a:uFill>
              <a:latin typeface="Calibri"/>
            </a:endParaRPr>
          </a:p>
        </p:txBody>
      </p:sp>
      <p:sp>
        <p:nvSpPr>
          <p:cNvPr id="125" name="TextShape 2"/>
          <p:cNvSpPr txBox="1"/>
          <p:nvPr/>
        </p:nvSpPr>
        <p:spPr>
          <a:xfrm>
            <a:off x="457200" y="1600200"/>
            <a:ext cx="8229240" cy="4525560"/>
          </a:xfrm>
          <a:prstGeom prst="rect">
            <a:avLst/>
          </a:prstGeom>
          <a:noFill/>
          <a:ln>
            <a:noFill/>
          </a:ln>
        </p:spPr>
        <p:txBody>
          <a:bodyPr/>
          <a:p>
            <a:endParaRPr lang="en-US" sz="3200" spc="-1" strike="noStrike">
              <a:solidFill>
                <a:srgbClr val="000000"/>
              </a:solidFill>
              <a:uFill>
                <a:solidFill>
                  <a:srgbClr val="ffffff"/>
                </a:solidFill>
              </a:uFill>
              <a:latin typeface="Calibri"/>
            </a:endParaRPr>
          </a:p>
        </p:txBody>
      </p:sp>
      <p:pic>
        <p:nvPicPr>
          <p:cNvPr id="126" name="Picture 4" descr=""/>
          <p:cNvPicPr/>
          <p:nvPr/>
        </p:nvPicPr>
        <p:blipFill>
          <a:blip r:embed="rId1"/>
          <a:stretch/>
        </p:blipFill>
        <p:spPr>
          <a:xfrm>
            <a:off x="1447920" y="1588680"/>
            <a:ext cx="6095520" cy="4785480"/>
          </a:xfrm>
          <a:prstGeom prst="rect">
            <a:avLst/>
          </a:prstGeom>
          <a:ln>
            <a:noFill/>
          </a:ln>
        </p:spPr>
      </p:pic>
      <p:sp>
        <p:nvSpPr>
          <p:cNvPr id="127" name="CustomShape 3"/>
          <p:cNvSpPr/>
          <p:nvPr/>
        </p:nvSpPr>
        <p:spPr>
          <a:xfrm>
            <a:off x="0" y="0"/>
            <a:ext cx="9143640" cy="369360"/>
          </a:xfrm>
          <a:prstGeom prst="rect">
            <a:avLst/>
          </a:prstGeom>
          <a:solidFill>
            <a:srgbClr val="00b0f0">
              <a:alpha val="59000"/>
            </a:srgbClr>
          </a:solidFill>
          <a:ln>
            <a:noFill/>
          </a:ln>
        </p:spPr>
        <p:style>
          <a:lnRef idx="0"/>
          <a:fillRef idx="0"/>
          <a:effectRef idx="0"/>
          <a:fontRef idx="minor"/>
        </p:style>
      </p:sp>
      <p:sp>
        <p:nvSpPr>
          <p:cNvPr id="128" name="CustomShape 4"/>
          <p:cNvSpPr/>
          <p:nvPr/>
        </p:nvSpPr>
        <p:spPr>
          <a:xfrm>
            <a:off x="0" y="6488280"/>
            <a:ext cx="9143640" cy="369360"/>
          </a:xfrm>
          <a:prstGeom prst="rect">
            <a:avLst/>
          </a:prstGeom>
          <a:solidFill>
            <a:srgbClr val="00b0f0">
              <a:alpha val="59000"/>
            </a:srgbClr>
          </a:solidFill>
          <a:ln>
            <a:noFill/>
          </a:ln>
        </p:spPr>
        <p:style>
          <a:lnRef idx="0"/>
          <a:fillRef idx="0"/>
          <a:effectRef idx="0"/>
          <a:fontRef idx="minor"/>
        </p:style>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Example </a:t>
            </a:r>
            <a:endParaRPr lang="en-US" sz="1800" spc="-1" strike="noStrike">
              <a:solidFill>
                <a:srgbClr val="000000"/>
              </a:solidFill>
              <a:uFill>
                <a:solidFill>
                  <a:srgbClr val="ffffff"/>
                </a:solidFill>
              </a:uFill>
              <a:latin typeface="Calibri"/>
            </a:endParaRPr>
          </a:p>
        </p:txBody>
      </p:sp>
      <p:sp>
        <p:nvSpPr>
          <p:cNvPr id="130" name="TextShape 2"/>
          <p:cNvSpPr txBox="1"/>
          <p:nvPr/>
        </p:nvSpPr>
        <p:spPr>
          <a:xfrm>
            <a:off x="457200" y="1600200"/>
            <a:ext cx="8229240" cy="4525560"/>
          </a:xfrm>
          <a:prstGeom prst="rect">
            <a:avLst/>
          </a:prstGeom>
          <a:noFill/>
          <a:ln>
            <a:noFill/>
          </a:ln>
        </p:spPr>
        <p:txBody>
          <a:bodyPr/>
          <a:p>
            <a:endParaRPr lang="en-US" sz="3200" spc="-1" strike="noStrike">
              <a:solidFill>
                <a:srgbClr val="000000"/>
              </a:solidFill>
              <a:uFill>
                <a:solidFill>
                  <a:srgbClr val="ffffff"/>
                </a:solidFill>
              </a:uFill>
              <a:latin typeface="Calibri"/>
            </a:endParaRPr>
          </a:p>
        </p:txBody>
      </p:sp>
      <p:pic>
        <p:nvPicPr>
          <p:cNvPr id="131" name="Picture 4" descr=""/>
          <p:cNvPicPr/>
          <p:nvPr/>
        </p:nvPicPr>
        <p:blipFill>
          <a:blip r:embed="rId1"/>
          <a:stretch/>
        </p:blipFill>
        <p:spPr>
          <a:xfrm>
            <a:off x="1066680" y="1676520"/>
            <a:ext cx="7086240" cy="1399680"/>
          </a:xfrm>
          <a:prstGeom prst="rect">
            <a:avLst/>
          </a:prstGeom>
          <a:ln>
            <a:noFill/>
          </a:ln>
        </p:spPr>
      </p:pic>
      <p:pic>
        <p:nvPicPr>
          <p:cNvPr id="132" name="Picture 5" descr=""/>
          <p:cNvPicPr/>
          <p:nvPr/>
        </p:nvPicPr>
        <p:blipFill>
          <a:blip r:embed="rId2"/>
          <a:stretch/>
        </p:blipFill>
        <p:spPr>
          <a:xfrm>
            <a:off x="1447920" y="3200400"/>
            <a:ext cx="5486040" cy="3107520"/>
          </a:xfrm>
          <a:prstGeom prst="rect">
            <a:avLst/>
          </a:prstGeom>
          <a:ln>
            <a:noFill/>
          </a:ln>
        </p:spPr>
      </p:pic>
      <p:sp>
        <p:nvSpPr>
          <p:cNvPr id="133" name="CustomShape 3"/>
          <p:cNvSpPr/>
          <p:nvPr/>
        </p:nvSpPr>
        <p:spPr>
          <a:xfrm>
            <a:off x="0" y="0"/>
            <a:ext cx="9143640" cy="369360"/>
          </a:xfrm>
          <a:prstGeom prst="rect">
            <a:avLst/>
          </a:prstGeom>
          <a:solidFill>
            <a:srgbClr val="00b0f0">
              <a:alpha val="59000"/>
            </a:srgbClr>
          </a:solidFill>
          <a:ln>
            <a:noFill/>
          </a:ln>
        </p:spPr>
        <p:style>
          <a:lnRef idx="0"/>
          <a:fillRef idx="0"/>
          <a:effectRef idx="0"/>
          <a:fontRef idx="minor"/>
        </p:style>
      </p:sp>
      <p:sp>
        <p:nvSpPr>
          <p:cNvPr id="134" name="CustomShape 4"/>
          <p:cNvSpPr/>
          <p:nvPr/>
        </p:nvSpPr>
        <p:spPr>
          <a:xfrm>
            <a:off x="0" y="6488280"/>
            <a:ext cx="9143640" cy="369360"/>
          </a:xfrm>
          <a:prstGeom prst="rect">
            <a:avLst/>
          </a:prstGeom>
          <a:solidFill>
            <a:srgbClr val="00b0f0">
              <a:alpha val="59000"/>
            </a:srgbClr>
          </a:solidFill>
          <a:ln>
            <a:noFill/>
          </a:ln>
        </p:spPr>
        <p:style>
          <a:lnRef idx="0"/>
          <a:fillRef idx="0"/>
          <a:effectRef idx="0"/>
          <a:fontRef idx="minor"/>
        </p:style>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8183</TotalTime>
  <Application>LibreOffice/5.0.6.2$Linux_X86_64 LibreOffice_project/00m0$Build-2</Application>
  <Paragraphs>143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2010-09-29T14:13:34Z</dcterms:created>
  <dc:creator>Xone</dc:creator>
  <dc:language>en-US</dc:language>
  <dcterms:modified xsi:type="dcterms:W3CDTF">2017-03-06T12:34:34Z</dcterms:modified>
  <cp:revision>213</cp:revision>
  <dc:title>Presentation on Research papers published so far..   Presented to: Dr Jamil Ahmed presented by: Abdul Basit       PhD Scholar   IQRA University Islamabad Campus (IUIC) Islamabad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27</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35</vt:i4>
  </property>
</Properties>
</file>