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B727-2A2D-4C65-AEFC-49EE3E43599D}" type="datetimeFigureOut">
              <a:rPr lang="en-US" smtClean="0"/>
              <a:t>22-Feb-22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Mutual Exclusion in 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Mutual exclusion in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single computer system, memory and other resources are shared between different processes.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status of shared resources and the status of users is easily available in the shared memory so with the help of shared variable (For example: </a:t>
            </a:r>
            <a:r>
              <a:rPr lang="en-US" u="sng" dirty="0" smtClean="0"/>
              <a:t>Locks/Semaphores</a:t>
            </a:r>
            <a:r>
              <a:rPr lang="en-US" dirty="0" smtClean="0"/>
              <a:t>) </a:t>
            </a:r>
            <a:r>
              <a:rPr lang="en-US" dirty="0"/>
              <a:t>mutual exclusion problem can be easily solved</a:t>
            </a:r>
            <a:r>
              <a:rPr lang="en-US" dirty="0" smtClean="0"/>
              <a:t>.</a:t>
            </a:r>
          </a:p>
          <a:p>
            <a:r>
              <a:rPr lang="en-US" dirty="0"/>
              <a:t>In Distributed systems, we neither have shared memory nor a common physical clock and there for we can not solve mutual exclusion problem using shared variables.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eliminate the mutual exclusion problem in distributed system approach based on message passing is used.</a:t>
            </a:r>
          </a:p>
        </p:txBody>
      </p:sp>
    </p:spTree>
    <p:extLst>
      <p:ext uri="{BB962C8B-B14F-4D97-AF65-F5344CB8AC3E}">
        <p14:creationId xmlns:p14="http://schemas.microsoft.com/office/powerpoint/2010/main" val="307095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to distributed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643" y="1305119"/>
            <a:ext cx="10515600" cy="5137883"/>
          </a:xfrm>
        </p:spPr>
        <p:txBody>
          <a:bodyPr/>
          <a:lstStyle/>
          <a:p>
            <a:r>
              <a:rPr lang="en-US" b="1" dirty="0"/>
              <a:t>Token Based Algorithm</a:t>
            </a:r>
            <a:r>
              <a:rPr lang="en-US" b="1" dirty="0" smtClean="0"/>
              <a:t>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A unique </a:t>
            </a:r>
            <a:r>
              <a:rPr lang="en-US" b="1" dirty="0"/>
              <a:t>token</a:t>
            </a:r>
            <a:r>
              <a:rPr lang="en-US" dirty="0"/>
              <a:t> is shared among all the sites.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If a site possesses the unique token, it is allowed to enter its critical section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This approach uses sequence number to order requests for the critical section.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Each requests for critical section contains a sequence number. This sequence number is used to distinguish old and current requests.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This approach insures Mutual exclusion as the token is </a:t>
            </a:r>
            <a:r>
              <a:rPr lang="en-US" dirty="0" smtClean="0"/>
              <a:t>unique</a:t>
            </a:r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85071" y="568334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Example: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Suzuki-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Kasami’s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Broadcast Algorithm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0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Non-token based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256"/>
            <a:ext cx="10515600" cy="505347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 site communicates with other sites in order to determine which sites should execute critical section next. This requires exchange of two or more successive round of messages among sites.</a:t>
            </a:r>
          </a:p>
          <a:p>
            <a:pPr fontAlgn="base"/>
            <a:r>
              <a:rPr lang="en-US" dirty="0"/>
              <a:t>This approach use timestamps instead of sequence number to order requests for the critical section.</a:t>
            </a:r>
          </a:p>
          <a:p>
            <a:pPr fontAlgn="base"/>
            <a:r>
              <a:rPr lang="en-US" dirty="0"/>
              <a:t>When ever a site make request for critical section, it gets a timestamp. Timestamp is also used to resolve any conflict between critical section requests.</a:t>
            </a:r>
          </a:p>
          <a:p>
            <a:pPr fontAlgn="base"/>
            <a:r>
              <a:rPr lang="en-US" dirty="0"/>
              <a:t>All algorithm which follows non-token based approach maintains a logical clock. Logical clocks get updated according to </a:t>
            </a:r>
            <a:r>
              <a:rPr lang="en-US" dirty="0" err="1"/>
              <a:t>Lamport’s</a:t>
            </a:r>
            <a:r>
              <a:rPr lang="en-US" dirty="0"/>
              <a:t> scheme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74056" y="617571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Example: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Lamport's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algorithm,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Ricart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Agrawala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algorithm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2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Quorum based approach: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0575" y="1416583"/>
            <a:ext cx="984057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Instead of requesting permission to execute the critical section </a:t>
            </a:r>
            <a:endParaRPr lang="en-US" altLang="en-US" sz="2800" dirty="0" smtClean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 smtClean="0"/>
              <a:t>from </a:t>
            </a:r>
            <a:r>
              <a:rPr lang="en-US" altLang="en-US" sz="2800" dirty="0"/>
              <a:t>all other sites, Each site requests only a subset of sites </a:t>
            </a:r>
            <a:endParaRPr lang="en-US" altLang="en-US" sz="2800" dirty="0" smtClean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 smtClean="0"/>
              <a:t>which </a:t>
            </a:r>
            <a:r>
              <a:rPr lang="en-US" altLang="en-US" sz="2800" dirty="0"/>
              <a:t>is called a quorum.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Any two subsets of sites or Quorum contains a common site.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This common site is responsible to ensure mutual exclusion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Example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Maekawa’s</a:t>
            </a:r>
            <a:r>
              <a:rPr lang="en-US" altLang="en-US" sz="2800" dirty="0"/>
              <a:t> Algorithm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0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urw-din</vt:lpstr>
      <vt:lpstr>Office Theme</vt:lpstr>
      <vt:lpstr>Mutual Exclusion in Distributed Systems</vt:lpstr>
      <vt:lpstr>Mutual exclusion in distributed system</vt:lpstr>
      <vt:lpstr>Solution to distributed mutual exclusion</vt:lpstr>
      <vt:lpstr>Non-token based approach:</vt:lpstr>
      <vt:lpstr> Quorum based approach: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 in Distributed Systems</dc:title>
  <dc:creator>Microsoft account</dc:creator>
  <cp:lastModifiedBy>Microsoft account</cp:lastModifiedBy>
  <cp:revision>2</cp:revision>
  <dcterms:created xsi:type="dcterms:W3CDTF">2022-02-22T03:14:59Z</dcterms:created>
  <dcterms:modified xsi:type="dcterms:W3CDTF">2022-02-22T03:28:43Z</dcterms:modified>
</cp:coreProperties>
</file>