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4" r:id="rId3"/>
    <p:sldId id="272" r:id="rId4"/>
    <p:sldId id="273" r:id="rId5"/>
    <p:sldId id="274" r:id="rId6"/>
    <p:sldId id="257" r:id="rId7"/>
    <p:sldId id="258" r:id="rId8"/>
    <p:sldId id="259" r:id="rId9"/>
    <p:sldId id="260" r:id="rId10"/>
    <p:sldId id="262" r:id="rId11"/>
    <p:sldId id="263" r:id="rId12"/>
    <p:sldId id="264" r:id="rId13"/>
    <p:sldId id="265" r:id="rId14"/>
    <p:sldId id="266" r:id="rId15"/>
    <p:sldId id="267" r:id="rId16"/>
    <p:sldId id="268" r:id="rId17"/>
    <p:sldId id="280" r:id="rId18"/>
    <p:sldId id="269" r:id="rId19"/>
    <p:sldId id="276" r:id="rId20"/>
    <p:sldId id="277" r:id="rId21"/>
    <p:sldId id="279" r:id="rId22"/>
    <p:sldId id="281" r:id="rId23"/>
    <p:sldId id="270" r:id="rId24"/>
    <p:sldId id="271" r:id="rId25"/>
    <p:sldId id="275" r:id="rId26"/>
    <p:sldId id="282" r:id="rId27"/>
    <p:sldId id="283"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114" d="100"/>
          <a:sy n="114" d="100"/>
        </p:scale>
        <p:origin x="47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0A4690-0AB1-5A81-A477-9A479B51D9B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8EB67CF7-550A-EEE6-4003-79B06C8D498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67C78389-11E0-30B4-A9F4-84EC3CDFBC04}"/>
              </a:ext>
            </a:extLst>
          </p:cNvPr>
          <p:cNvSpPr>
            <a:spLocks noGrp="1"/>
          </p:cNvSpPr>
          <p:nvPr>
            <p:ph type="dt" sz="half" idx="10"/>
          </p:nvPr>
        </p:nvSpPr>
        <p:spPr/>
        <p:txBody>
          <a:bodyPr/>
          <a:lstStyle/>
          <a:p>
            <a:fld id="{7EE0D735-EE1F-4324-8260-F65B01574247}" type="datetimeFigureOut">
              <a:rPr lang="en-GB" smtClean="0"/>
              <a:t>03/02/2023</a:t>
            </a:fld>
            <a:endParaRPr lang="en-GB"/>
          </a:p>
        </p:txBody>
      </p:sp>
      <p:sp>
        <p:nvSpPr>
          <p:cNvPr id="5" name="Footer Placeholder 4">
            <a:extLst>
              <a:ext uri="{FF2B5EF4-FFF2-40B4-BE49-F238E27FC236}">
                <a16:creationId xmlns:a16="http://schemas.microsoft.com/office/drawing/2014/main" id="{B4A9D23A-D9B9-3E22-515B-EE82BC2BEF8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89DD7AD-B536-F948-C439-8DE1EF91C461}"/>
              </a:ext>
            </a:extLst>
          </p:cNvPr>
          <p:cNvSpPr>
            <a:spLocks noGrp="1"/>
          </p:cNvSpPr>
          <p:nvPr>
            <p:ph type="sldNum" sz="quarter" idx="12"/>
          </p:nvPr>
        </p:nvSpPr>
        <p:spPr/>
        <p:txBody>
          <a:bodyPr/>
          <a:lstStyle/>
          <a:p>
            <a:fld id="{7F2736DE-05AB-4553-BD6C-09B9FBEDB22D}" type="slidenum">
              <a:rPr lang="en-GB" smtClean="0"/>
              <a:t>‹#›</a:t>
            </a:fld>
            <a:endParaRPr lang="en-GB"/>
          </a:p>
        </p:txBody>
      </p:sp>
    </p:spTree>
    <p:extLst>
      <p:ext uri="{BB962C8B-B14F-4D97-AF65-F5344CB8AC3E}">
        <p14:creationId xmlns:p14="http://schemas.microsoft.com/office/powerpoint/2010/main" val="16416706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EDDA88-AFD9-A2DB-63F0-C1C48087DA9C}"/>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68F3767E-38B6-EE56-ADE5-B792008CC6F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F0B64D2-159F-7319-DDCB-3D179A185108}"/>
              </a:ext>
            </a:extLst>
          </p:cNvPr>
          <p:cNvSpPr>
            <a:spLocks noGrp="1"/>
          </p:cNvSpPr>
          <p:nvPr>
            <p:ph type="dt" sz="half" idx="10"/>
          </p:nvPr>
        </p:nvSpPr>
        <p:spPr/>
        <p:txBody>
          <a:bodyPr/>
          <a:lstStyle/>
          <a:p>
            <a:fld id="{7EE0D735-EE1F-4324-8260-F65B01574247}" type="datetimeFigureOut">
              <a:rPr lang="en-GB" smtClean="0"/>
              <a:t>03/02/2023</a:t>
            </a:fld>
            <a:endParaRPr lang="en-GB"/>
          </a:p>
        </p:txBody>
      </p:sp>
      <p:sp>
        <p:nvSpPr>
          <p:cNvPr id="5" name="Footer Placeholder 4">
            <a:extLst>
              <a:ext uri="{FF2B5EF4-FFF2-40B4-BE49-F238E27FC236}">
                <a16:creationId xmlns:a16="http://schemas.microsoft.com/office/drawing/2014/main" id="{6A1B4B19-ADA3-5C0B-CD6F-3ADBD7E031C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374DC89-BCDB-FAE7-BD4F-BF195EE3DA1E}"/>
              </a:ext>
            </a:extLst>
          </p:cNvPr>
          <p:cNvSpPr>
            <a:spLocks noGrp="1"/>
          </p:cNvSpPr>
          <p:nvPr>
            <p:ph type="sldNum" sz="quarter" idx="12"/>
          </p:nvPr>
        </p:nvSpPr>
        <p:spPr/>
        <p:txBody>
          <a:bodyPr/>
          <a:lstStyle/>
          <a:p>
            <a:fld id="{7F2736DE-05AB-4553-BD6C-09B9FBEDB22D}" type="slidenum">
              <a:rPr lang="en-GB" smtClean="0"/>
              <a:t>‹#›</a:t>
            </a:fld>
            <a:endParaRPr lang="en-GB"/>
          </a:p>
        </p:txBody>
      </p:sp>
    </p:spTree>
    <p:extLst>
      <p:ext uri="{BB962C8B-B14F-4D97-AF65-F5344CB8AC3E}">
        <p14:creationId xmlns:p14="http://schemas.microsoft.com/office/powerpoint/2010/main" val="34063460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91C3973-53B6-5BF8-74A9-F64C986ED19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F0364805-5D1A-C8A6-F003-986861F139F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6EEB673-2C70-6729-DC92-D66257C0C383}"/>
              </a:ext>
            </a:extLst>
          </p:cNvPr>
          <p:cNvSpPr>
            <a:spLocks noGrp="1"/>
          </p:cNvSpPr>
          <p:nvPr>
            <p:ph type="dt" sz="half" idx="10"/>
          </p:nvPr>
        </p:nvSpPr>
        <p:spPr/>
        <p:txBody>
          <a:bodyPr/>
          <a:lstStyle/>
          <a:p>
            <a:fld id="{7EE0D735-EE1F-4324-8260-F65B01574247}" type="datetimeFigureOut">
              <a:rPr lang="en-GB" smtClean="0"/>
              <a:t>03/02/2023</a:t>
            </a:fld>
            <a:endParaRPr lang="en-GB"/>
          </a:p>
        </p:txBody>
      </p:sp>
      <p:sp>
        <p:nvSpPr>
          <p:cNvPr id="5" name="Footer Placeholder 4">
            <a:extLst>
              <a:ext uri="{FF2B5EF4-FFF2-40B4-BE49-F238E27FC236}">
                <a16:creationId xmlns:a16="http://schemas.microsoft.com/office/drawing/2014/main" id="{9DCEC237-07DE-B0D5-BD1D-A9D9FAB469A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DB27D31-F8AF-BE2C-8B5A-130EDE7D35C4}"/>
              </a:ext>
            </a:extLst>
          </p:cNvPr>
          <p:cNvSpPr>
            <a:spLocks noGrp="1"/>
          </p:cNvSpPr>
          <p:nvPr>
            <p:ph type="sldNum" sz="quarter" idx="12"/>
          </p:nvPr>
        </p:nvSpPr>
        <p:spPr/>
        <p:txBody>
          <a:bodyPr/>
          <a:lstStyle/>
          <a:p>
            <a:fld id="{7F2736DE-05AB-4553-BD6C-09B9FBEDB22D}" type="slidenum">
              <a:rPr lang="en-GB" smtClean="0"/>
              <a:t>‹#›</a:t>
            </a:fld>
            <a:endParaRPr lang="en-GB"/>
          </a:p>
        </p:txBody>
      </p:sp>
    </p:spTree>
    <p:extLst>
      <p:ext uri="{BB962C8B-B14F-4D97-AF65-F5344CB8AC3E}">
        <p14:creationId xmlns:p14="http://schemas.microsoft.com/office/powerpoint/2010/main" val="35062626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5EA27D-9640-F405-14C4-8E68AEA7D80C}"/>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143FCCC7-C0DF-CAD2-7EFD-F1B57D320C6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EEF92B0-E208-6D5F-8605-4622D969634E}"/>
              </a:ext>
            </a:extLst>
          </p:cNvPr>
          <p:cNvSpPr>
            <a:spLocks noGrp="1"/>
          </p:cNvSpPr>
          <p:nvPr>
            <p:ph type="dt" sz="half" idx="10"/>
          </p:nvPr>
        </p:nvSpPr>
        <p:spPr/>
        <p:txBody>
          <a:bodyPr/>
          <a:lstStyle/>
          <a:p>
            <a:fld id="{7EE0D735-EE1F-4324-8260-F65B01574247}" type="datetimeFigureOut">
              <a:rPr lang="en-GB" smtClean="0"/>
              <a:t>03/02/2023</a:t>
            </a:fld>
            <a:endParaRPr lang="en-GB"/>
          </a:p>
        </p:txBody>
      </p:sp>
      <p:sp>
        <p:nvSpPr>
          <p:cNvPr id="5" name="Footer Placeholder 4">
            <a:extLst>
              <a:ext uri="{FF2B5EF4-FFF2-40B4-BE49-F238E27FC236}">
                <a16:creationId xmlns:a16="http://schemas.microsoft.com/office/drawing/2014/main" id="{48829324-7184-9EA5-A44D-98EF55DA305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4943F76-BE77-9986-6487-98FB9B6925C2}"/>
              </a:ext>
            </a:extLst>
          </p:cNvPr>
          <p:cNvSpPr>
            <a:spLocks noGrp="1"/>
          </p:cNvSpPr>
          <p:nvPr>
            <p:ph type="sldNum" sz="quarter" idx="12"/>
          </p:nvPr>
        </p:nvSpPr>
        <p:spPr/>
        <p:txBody>
          <a:bodyPr/>
          <a:lstStyle/>
          <a:p>
            <a:fld id="{7F2736DE-05AB-4553-BD6C-09B9FBEDB22D}" type="slidenum">
              <a:rPr lang="en-GB" smtClean="0"/>
              <a:t>‹#›</a:t>
            </a:fld>
            <a:endParaRPr lang="en-GB"/>
          </a:p>
        </p:txBody>
      </p:sp>
    </p:spTree>
    <p:extLst>
      <p:ext uri="{BB962C8B-B14F-4D97-AF65-F5344CB8AC3E}">
        <p14:creationId xmlns:p14="http://schemas.microsoft.com/office/powerpoint/2010/main" val="5263750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5AD19-EBD9-1E23-694B-7ABDA6E1159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1D7EB43B-D156-9F75-130D-68D3CB871B8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E2BD867-6E83-0479-DAF5-831342D6730C}"/>
              </a:ext>
            </a:extLst>
          </p:cNvPr>
          <p:cNvSpPr>
            <a:spLocks noGrp="1"/>
          </p:cNvSpPr>
          <p:nvPr>
            <p:ph type="dt" sz="half" idx="10"/>
          </p:nvPr>
        </p:nvSpPr>
        <p:spPr/>
        <p:txBody>
          <a:bodyPr/>
          <a:lstStyle/>
          <a:p>
            <a:fld id="{7EE0D735-EE1F-4324-8260-F65B01574247}" type="datetimeFigureOut">
              <a:rPr lang="en-GB" smtClean="0"/>
              <a:t>03/02/2023</a:t>
            </a:fld>
            <a:endParaRPr lang="en-GB"/>
          </a:p>
        </p:txBody>
      </p:sp>
      <p:sp>
        <p:nvSpPr>
          <p:cNvPr id="5" name="Footer Placeholder 4">
            <a:extLst>
              <a:ext uri="{FF2B5EF4-FFF2-40B4-BE49-F238E27FC236}">
                <a16:creationId xmlns:a16="http://schemas.microsoft.com/office/drawing/2014/main" id="{2F1B445E-CEEC-1E8B-F79C-A833C0E5B15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F7FB603-0D60-2283-04D6-5FB8DA9868F3}"/>
              </a:ext>
            </a:extLst>
          </p:cNvPr>
          <p:cNvSpPr>
            <a:spLocks noGrp="1"/>
          </p:cNvSpPr>
          <p:nvPr>
            <p:ph type="sldNum" sz="quarter" idx="12"/>
          </p:nvPr>
        </p:nvSpPr>
        <p:spPr/>
        <p:txBody>
          <a:bodyPr/>
          <a:lstStyle/>
          <a:p>
            <a:fld id="{7F2736DE-05AB-4553-BD6C-09B9FBEDB22D}" type="slidenum">
              <a:rPr lang="en-GB" smtClean="0"/>
              <a:t>‹#›</a:t>
            </a:fld>
            <a:endParaRPr lang="en-GB"/>
          </a:p>
        </p:txBody>
      </p:sp>
    </p:spTree>
    <p:extLst>
      <p:ext uri="{BB962C8B-B14F-4D97-AF65-F5344CB8AC3E}">
        <p14:creationId xmlns:p14="http://schemas.microsoft.com/office/powerpoint/2010/main" val="30993481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49C8A-7863-6FCA-50A8-FB77F1E33244}"/>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7956F6AB-C636-DA2C-62F0-BB6495BF079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0F544ABA-17AB-BF60-0B11-64123C95E6C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2F73A314-C638-E507-7099-1AB6398783B7}"/>
              </a:ext>
            </a:extLst>
          </p:cNvPr>
          <p:cNvSpPr>
            <a:spLocks noGrp="1"/>
          </p:cNvSpPr>
          <p:nvPr>
            <p:ph type="dt" sz="half" idx="10"/>
          </p:nvPr>
        </p:nvSpPr>
        <p:spPr/>
        <p:txBody>
          <a:bodyPr/>
          <a:lstStyle/>
          <a:p>
            <a:fld id="{7EE0D735-EE1F-4324-8260-F65B01574247}" type="datetimeFigureOut">
              <a:rPr lang="en-GB" smtClean="0"/>
              <a:t>03/02/2023</a:t>
            </a:fld>
            <a:endParaRPr lang="en-GB"/>
          </a:p>
        </p:txBody>
      </p:sp>
      <p:sp>
        <p:nvSpPr>
          <p:cNvPr id="6" name="Footer Placeholder 5">
            <a:extLst>
              <a:ext uri="{FF2B5EF4-FFF2-40B4-BE49-F238E27FC236}">
                <a16:creationId xmlns:a16="http://schemas.microsoft.com/office/drawing/2014/main" id="{4ADEB9BB-19A7-B80A-A244-D0CCD8C3F3C0}"/>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CE84D3A-917E-BC7A-03D8-8F860D5ED7E1}"/>
              </a:ext>
            </a:extLst>
          </p:cNvPr>
          <p:cNvSpPr>
            <a:spLocks noGrp="1"/>
          </p:cNvSpPr>
          <p:nvPr>
            <p:ph type="sldNum" sz="quarter" idx="12"/>
          </p:nvPr>
        </p:nvSpPr>
        <p:spPr/>
        <p:txBody>
          <a:bodyPr/>
          <a:lstStyle/>
          <a:p>
            <a:fld id="{7F2736DE-05AB-4553-BD6C-09B9FBEDB22D}" type="slidenum">
              <a:rPr lang="en-GB" smtClean="0"/>
              <a:t>‹#›</a:t>
            </a:fld>
            <a:endParaRPr lang="en-GB"/>
          </a:p>
        </p:txBody>
      </p:sp>
    </p:spTree>
    <p:extLst>
      <p:ext uri="{BB962C8B-B14F-4D97-AF65-F5344CB8AC3E}">
        <p14:creationId xmlns:p14="http://schemas.microsoft.com/office/powerpoint/2010/main" val="37955784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0CA17A-F9B1-6D7E-8F38-8638D580DE7F}"/>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5BF5DF41-494D-D28B-F014-5E7D78B016E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A449B44-498A-5CE1-BE87-DEE4B5FD283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D3C3F034-71CB-F16F-5058-DB86197BF65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DCFFF34-F839-3C3E-6417-7A06E8FDC0B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FA32594D-6E66-CBDE-9694-763314CF9F85}"/>
              </a:ext>
            </a:extLst>
          </p:cNvPr>
          <p:cNvSpPr>
            <a:spLocks noGrp="1"/>
          </p:cNvSpPr>
          <p:nvPr>
            <p:ph type="dt" sz="half" idx="10"/>
          </p:nvPr>
        </p:nvSpPr>
        <p:spPr/>
        <p:txBody>
          <a:bodyPr/>
          <a:lstStyle/>
          <a:p>
            <a:fld id="{7EE0D735-EE1F-4324-8260-F65B01574247}" type="datetimeFigureOut">
              <a:rPr lang="en-GB" smtClean="0"/>
              <a:t>03/02/2023</a:t>
            </a:fld>
            <a:endParaRPr lang="en-GB"/>
          </a:p>
        </p:txBody>
      </p:sp>
      <p:sp>
        <p:nvSpPr>
          <p:cNvPr id="8" name="Footer Placeholder 7">
            <a:extLst>
              <a:ext uri="{FF2B5EF4-FFF2-40B4-BE49-F238E27FC236}">
                <a16:creationId xmlns:a16="http://schemas.microsoft.com/office/drawing/2014/main" id="{0AD55BE7-4584-3219-6AF2-9C2697A30B4D}"/>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0D1BEC62-857A-C980-76A0-B18E115DE0C4}"/>
              </a:ext>
            </a:extLst>
          </p:cNvPr>
          <p:cNvSpPr>
            <a:spLocks noGrp="1"/>
          </p:cNvSpPr>
          <p:nvPr>
            <p:ph type="sldNum" sz="quarter" idx="12"/>
          </p:nvPr>
        </p:nvSpPr>
        <p:spPr/>
        <p:txBody>
          <a:bodyPr/>
          <a:lstStyle/>
          <a:p>
            <a:fld id="{7F2736DE-05AB-4553-BD6C-09B9FBEDB22D}" type="slidenum">
              <a:rPr lang="en-GB" smtClean="0"/>
              <a:t>‹#›</a:t>
            </a:fld>
            <a:endParaRPr lang="en-GB"/>
          </a:p>
        </p:txBody>
      </p:sp>
    </p:spTree>
    <p:extLst>
      <p:ext uri="{BB962C8B-B14F-4D97-AF65-F5344CB8AC3E}">
        <p14:creationId xmlns:p14="http://schemas.microsoft.com/office/powerpoint/2010/main" val="21208911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79C35-E348-BD20-8CE0-76417926D71B}"/>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C76A3D8E-52E6-077A-9720-017F9FF76A6A}"/>
              </a:ext>
            </a:extLst>
          </p:cNvPr>
          <p:cNvSpPr>
            <a:spLocks noGrp="1"/>
          </p:cNvSpPr>
          <p:nvPr>
            <p:ph type="dt" sz="half" idx="10"/>
          </p:nvPr>
        </p:nvSpPr>
        <p:spPr/>
        <p:txBody>
          <a:bodyPr/>
          <a:lstStyle/>
          <a:p>
            <a:fld id="{7EE0D735-EE1F-4324-8260-F65B01574247}" type="datetimeFigureOut">
              <a:rPr lang="en-GB" smtClean="0"/>
              <a:t>03/02/2023</a:t>
            </a:fld>
            <a:endParaRPr lang="en-GB"/>
          </a:p>
        </p:txBody>
      </p:sp>
      <p:sp>
        <p:nvSpPr>
          <p:cNvPr id="4" name="Footer Placeholder 3">
            <a:extLst>
              <a:ext uri="{FF2B5EF4-FFF2-40B4-BE49-F238E27FC236}">
                <a16:creationId xmlns:a16="http://schemas.microsoft.com/office/drawing/2014/main" id="{07C057A8-3F4C-6013-6A80-5C163F02AE22}"/>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CB75590B-97B6-EF38-613D-F2CECAFA729A}"/>
              </a:ext>
            </a:extLst>
          </p:cNvPr>
          <p:cNvSpPr>
            <a:spLocks noGrp="1"/>
          </p:cNvSpPr>
          <p:nvPr>
            <p:ph type="sldNum" sz="quarter" idx="12"/>
          </p:nvPr>
        </p:nvSpPr>
        <p:spPr/>
        <p:txBody>
          <a:bodyPr/>
          <a:lstStyle/>
          <a:p>
            <a:fld id="{7F2736DE-05AB-4553-BD6C-09B9FBEDB22D}" type="slidenum">
              <a:rPr lang="en-GB" smtClean="0"/>
              <a:t>‹#›</a:t>
            </a:fld>
            <a:endParaRPr lang="en-GB"/>
          </a:p>
        </p:txBody>
      </p:sp>
    </p:spTree>
    <p:extLst>
      <p:ext uri="{BB962C8B-B14F-4D97-AF65-F5344CB8AC3E}">
        <p14:creationId xmlns:p14="http://schemas.microsoft.com/office/powerpoint/2010/main" val="14717065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E137FB4-82FE-4E91-2CB3-EE461E7B4262}"/>
              </a:ext>
            </a:extLst>
          </p:cNvPr>
          <p:cNvSpPr>
            <a:spLocks noGrp="1"/>
          </p:cNvSpPr>
          <p:nvPr>
            <p:ph type="dt" sz="half" idx="10"/>
          </p:nvPr>
        </p:nvSpPr>
        <p:spPr/>
        <p:txBody>
          <a:bodyPr/>
          <a:lstStyle/>
          <a:p>
            <a:fld id="{7EE0D735-EE1F-4324-8260-F65B01574247}" type="datetimeFigureOut">
              <a:rPr lang="en-GB" smtClean="0"/>
              <a:t>03/02/2023</a:t>
            </a:fld>
            <a:endParaRPr lang="en-GB"/>
          </a:p>
        </p:txBody>
      </p:sp>
      <p:sp>
        <p:nvSpPr>
          <p:cNvPr id="3" name="Footer Placeholder 2">
            <a:extLst>
              <a:ext uri="{FF2B5EF4-FFF2-40B4-BE49-F238E27FC236}">
                <a16:creationId xmlns:a16="http://schemas.microsoft.com/office/drawing/2014/main" id="{902C3CEC-5CA2-4A6C-7651-D0FA8D97D091}"/>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E5FA8455-B84B-2EE9-6480-0F9A60702138}"/>
              </a:ext>
            </a:extLst>
          </p:cNvPr>
          <p:cNvSpPr>
            <a:spLocks noGrp="1"/>
          </p:cNvSpPr>
          <p:nvPr>
            <p:ph type="sldNum" sz="quarter" idx="12"/>
          </p:nvPr>
        </p:nvSpPr>
        <p:spPr/>
        <p:txBody>
          <a:bodyPr/>
          <a:lstStyle/>
          <a:p>
            <a:fld id="{7F2736DE-05AB-4553-BD6C-09B9FBEDB22D}" type="slidenum">
              <a:rPr lang="en-GB" smtClean="0"/>
              <a:t>‹#›</a:t>
            </a:fld>
            <a:endParaRPr lang="en-GB"/>
          </a:p>
        </p:txBody>
      </p:sp>
    </p:spTree>
    <p:extLst>
      <p:ext uri="{BB962C8B-B14F-4D97-AF65-F5344CB8AC3E}">
        <p14:creationId xmlns:p14="http://schemas.microsoft.com/office/powerpoint/2010/main" val="5810911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C090E2-728D-B5CE-A17C-42BBF7357E7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AD15801D-A22E-79A1-93CA-40DEA8FF7E5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784C7090-FD21-86A4-2B63-8361BB3F6DF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3972B24-4057-ABBD-172D-EEE6FD8BD932}"/>
              </a:ext>
            </a:extLst>
          </p:cNvPr>
          <p:cNvSpPr>
            <a:spLocks noGrp="1"/>
          </p:cNvSpPr>
          <p:nvPr>
            <p:ph type="dt" sz="half" idx="10"/>
          </p:nvPr>
        </p:nvSpPr>
        <p:spPr/>
        <p:txBody>
          <a:bodyPr/>
          <a:lstStyle/>
          <a:p>
            <a:fld id="{7EE0D735-EE1F-4324-8260-F65B01574247}" type="datetimeFigureOut">
              <a:rPr lang="en-GB" smtClean="0"/>
              <a:t>03/02/2023</a:t>
            </a:fld>
            <a:endParaRPr lang="en-GB"/>
          </a:p>
        </p:txBody>
      </p:sp>
      <p:sp>
        <p:nvSpPr>
          <p:cNvPr id="6" name="Footer Placeholder 5">
            <a:extLst>
              <a:ext uri="{FF2B5EF4-FFF2-40B4-BE49-F238E27FC236}">
                <a16:creationId xmlns:a16="http://schemas.microsoft.com/office/drawing/2014/main" id="{5E8765FC-5EDA-3549-37FD-3024F0137515}"/>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6C98F57-7CDC-C9D6-B964-8ACCE2084F8F}"/>
              </a:ext>
            </a:extLst>
          </p:cNvPr>
          <p:cNvSpPr>
            <a:spLocks noGrp="1"/>
          </p:cNvSpPr>
          <p:nvPr>
            <p:ph type="sldNum" sz="quarter" idx="12"/>
          </p:nvPr>
        </p:nvSpPr>
        <p:spPr/>
        <p:txBody>
          <a:bodyPr/>
          <a:lstStyle/>
          <a:p>
            <a:fld id="{7F2736DE-05AB-4553-BD6C-09B9FBEDB22D}" type="slidenum">
              <a:rPr lang="en-GB" smtClean="0"/>
              <a:t>‹#›</a:t>
            </a:fld>
            <a:endParaRPr lang="en-GB"/>
          </a:p>
        </p:txBody>
      </p:sp>
    </p:spTree>
    <p:extLst>
      <p:ext uri="{BB962C8B-B14F-4D97-AF65-F5344CB8AC3E}">
        <p14:creationId xmlns:p14="http://schemas.microsoft.com/office/powerpoint/2010/main" val="26557906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D42E98-C681-A438-4E41-20F26FB1848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F4CB54CC-5694-DACA-FA15-66D0A4282E3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9EBDF6E5-6E39-F2A1-D0C7-D3C1C39F103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DDDADDE-AFF0-DDE1-A40F-E3FBD6EE8DD3}"/>
              </a:ext>
            </a:extLst>
          </p:cNvPr>
          <p:cNvSpPr>
            <a:spLocks noGrp="1"/>
          </p:cNvSpPr>
          <p:nvPr>
            <p:ph type="dt" sz="half" idx="10"/>
          </p:nvPr>
        </p:nvSpPr>
        <p:spPr/>
        <p:txBody>
          <a:bodyPr/>
          <a:lstStyle/>
          <a:p>
            <a:fld id="{7EE0D735-EE1F-4324-8260-F65B01574247}" type="datetimeFigureOut">
              <a:rPr lang="en-GB" smtClean="0"/>
              <a:t>03/02/2023</a:t>
            </a:fld>
            <a:endParaRPr lang="en-GB"/>
          </a:p>
        </p:txBody>
      </p:sp>
      <p:sp>
        <p:nvSpPr>
          <p:cNvPr id="6" name="Footer Placeholder 5">
            <a:extLst>
              <a:ext uri="{FF2B5EF4-FFF2-40B4-BE49-F238E27FC236}">
                <a16:creationId xmlns:a16="http://schemas.microsoft.com/office/drawing/2014/main" id="{6593538C-2AE2-E03A-FB86-3D55D3091D3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CAB69D9E-3712-5AF4-C035-A2A3BD257ADF}"/>
              </a:ext>
            </a:extLst>
          </p:cNvPr>
          <p:cNvSpPr>
            <a:spLocks noGrp="1"/>
          </p:cNvSpPr>
          <p:nvPr>
            <p:ph type="sldNum" sz="quarter" idx="12"/>
          </p:nvPr>
        </p:nvSpPr>
        <p:spPr/>
        <p:txBody>
          <a:bodyPr/>
          <a:lstStyle/>
          <a:p>
            <a:fld id="{7F2736DE-05AB-4553-BD6C-09B9FBEDB22D}" type="slidenum">
              <a:rPr lang="en-GB" smtClean="0"/>
              <a:t>‹#›</a:t>
            </a:fld>
            <a:endParaRPr lang="en-GB"/>
          </a:p>
        </p:txBody>
      </p:sp>
    </p:spTree>
    <p:extLst>
      <p:ext uri="{BB962C8B-B14F-4D97-AF65-F5344CB8AC3E}">
        <p14:creationId xmlns:p14="http://schemas.microsoft.com/office/powerpoint/2010/main" val="40952775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28653B1-5292-DEBE-A00F-091DFAE3E64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FF5B147D-B519-E56C-D189-385B7886018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DFF29C4-FFB1-3408-EB10-B8B3C97C153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EE0D735-EE1F-4324-8260-F65B01574247}" type="datetimeFigureOut">
              <a:rPr lang="en-GB" smtClean="0"/>
              <a:t>03/02/2023</a:t>
            </a:fld>
            <a:endParaRPr lang="en-GB"/>
          </a:p>
        </p:txBody>
      </p:sp>
      <p:sp>
        <p:nvSpPr>
          <p:cNvPr id="5" name="Footer Placeholder 4">
            <a:extLst>
              <a:ext uri="{FF2B5EF4-FFF2-40B4-BE49-F238E27FC236}">
                <a16:creationId xmlns:a16="http://schemas.microsoft.com/office/drawing/2014/main" id="{1C273B85-3D43-E37E-70BB-45B52159EEF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C2369239-FC8C-6558-8AA9-B8764570FA2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F2736DE-05AB-4553-BD6C-09B9FBEDB22D}" type="slidenum">
              <a:rPr lang="en-GB" smtClean="0"/>
              <a:t>‹#›</a:t>
            </a:fld>
            <a:endParaRPr lang="en-GB"/>
          </a:p>
        </p:txBody>
      </p:sp>
    </p:spTree>
    <p:extLst>
      <p:ext uri="{BB962C8B-B14F-4D97-AF65-F5344CB8AC3E}">
        <p14:creationId xmlns:p14="http://schemas.microsoft.com/office/powerpoint/2010/main" val="11415039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s://expo.dev/client"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snack.expo.dev/" TargetMode="External"/><Relationship Id="rId2" Type="http://schemas.openxmlformats.org/officeDocument/2006/relationships/hyperlink" Target="https://docs.expo.dev/"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3E443FD7-A66B-4AA0-872D-B088B9BC5F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982CDE2-D672-CCB2-0E21-46FFD35F81ED}"/>
              </a:ext>
            </a:extLst>
          </p:cNvPr>
          <p:cNvSpPr>
            <a:spLocks noGrp="1"/>
          </p:cNvSpPr>
          <p:nvPr>
            <p:ph type="ctrTitle"/>
          </p:nvPr>
        </p:nvSpPr>
        <p:spPr>
          <a:xfrm>
            <a:off x="1094095" y="851517"/>
            <a:ext cx="5238466" cy="2991416"/>
          </a:xfrm>
        </p:spPr>
        <p:txBody>
          <a:bodyPr anchor="b">
            <a:normAutofit/>
          </a:bodyPr>
          <a:lstStyle/>
          <a:p>
            <a:pPr algn="l"/>
            <a:r>
              <a:rPr lang="en-GB" dirty="0"/>
              <a:t>React Native</a:t>
            </a:r>
            <a:endParaRPr lang="en-GB"/>
          </a:p>
        </p:txBody>
      </p:sp>
      <p:sp>
        <p:nvSpPr>
          <p:cNvPr id="3" name="Subtitle 2">
            <a:extLst>
              <a:ext uri="{FF2B5EF4-FFF2-40B4-BE49-F238E27FC236}">
                <a16:creationId xmlns:a16="http://schemas.microsoft.com/office/drawing/2014/main" id="{AB63CCF7-BFAF-4730-C69C-FD561599AAAC}"/>
              </a:ext>
            </a:extLst>
          </p:cNvPr>
          <p:cNvSpPr>
            <a:spLocks noGrp="1"/>
          </p:cNvSpPr>
          <p:nvPr>
            <p:ph type="subTitle" idx="1"/>
          </p:nvPr>
        </p:nvSpPr>
        <p:spPr>
          <a:xfrm>
            <a:off x="1094096" y="3842932"/>
            <a:ext cx="4167115" cy="2163551"/>
          </a:xfrm>
        </p:spPr>
        <p:txBody>
          <a:bodyPr anchor="t">
            <a:normAutofit/>
          </a:bodyPr>
          <a:lstStyle/>
          <a:p>
            <a:pPr algn="l"/>
            <a:r>
              <a:rPr lang="en-GB" dirty="0"/>
              <a:t>                                                                                                                                  </a:t>
            </a:r>
            <a:endParaRPr lang="en-GB"/>
          </a:p>
        </p:txBody>
      </p:sp>
      <p:sp>
        <p:nvSpPr>
          <p:cNvPr id="1033" name="Freeform: Shape 1032">
            <a:extLst>
              <a:ext uri="{FF2B5EF4-FFF2-40B4-BE49-F238E27FC236}">
                <a16:creationId xmlns:a16="http://schemas.microsoft.com/office/drawing/2014/main" id="{C04BE0EF-3561-49B4-9A29-F283168A9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10370" y="851518"/>
            <a:ext cx="6184806" cy="5154967"/>
          </a:xfrm>
          <a:custGeom>
            <a:avLst/>
            <a:gdLst>
              <a:gd name="connsiteX0" fmla="*/ 363179 w 6184806"/>
              <a:gd name="connsiteY0" fmla="*/ 3125191 h 5154967"/>
              <a:gd name="connsiteX1" fmla="*/ 898270 w 6184806"/>
              <a:gd name="connsiteY1" fmla="*/ 3125191 h 5154967"/>
              <a:gd name="connsiteX2" fmla="*/ 980326 w 6184806"/>
              <a:gd name="connsiteY2" fmla="*/ 3173551 h 5154967"/>
              <a:gd name="connsiteX3" fmla="*/ 1248448 w 6184806"/>
              <a:gd name="connsiteY3" fmla="*/ 3635277 h 5154967"/>
              <a:gd name="connsiteX4" fmla="*/ 1248448 w 6184806"/>
              <a:gd name="connsiteY4" fmla="*/ 3729695 h 5154967"/>
              <a:gd name="connsiteX5" fmla="*/ 980326 w 6184806"/>
              <a:gd name="connsiteY5" fmla="*/ 4191421 h 5154967"/>
              <a:gd name="connsiteX6" fmla="*/ 898270 w 6184806"/>
              <a:gd name="connsiteY6" fmla="*/ 4239781 h 5154967"/>
              <a:gd name="connsiteX7" fmla="*/ 363179 w 6184806"/>
              <a:gd name="connsiteY7" fmla="*/ 4239781 h 5154967"/>
              <a:gd name="connsiteX8" fmla="*/ 279969 w 6184806"/>
              <a:gd name="connsiteY8" fmla="*/ 4191421 h 5154967"/>
              <a:gd name="connsiteX9" fmla="*/ 13002 w 6184806"/>
              <a:gd name="connsiteY9" fmla="*/ 3729695 h 5154967"/>
              <a:gd name="connsiteX10" fmla="*/ 13002 w 6184806"/>
              <a:gd name="connsiteY10" fmla="*/ 3635277 h 5154967"/>
              <a:gd name="connsiteX11" fmla="*/ 279969 w 6184806"/>
              <a:gd name="connsiteY11" fmla="*/ 3173551 h 5154967"/>
              <a:gd name="connsiteX12" fmla="*/ 363179 w 6184806"/>
              <a:gd name="connsiteY12" fmla="*/ 3125191 h 5154967"/>
              <a:gd name="connsiteX13" fmla="*/ 2489721 w 6184806"/>
              <a:gd name="connsiteY13" fmla="*/ 570035 h 5154967"/>
              <a:gd name="connsiteX14" fmla="*/ 2764862 w 6184806"/>
              <a:gd name="connsiteY14" fmla="*/ 570035 h 5154967"/>
              <a:gd name="connsiteX15" fmla="*/ 2796959 w 6184806"/>
              <a:gd name="connsiteY15" fmla="*/ 570035 h 5154967"/>
              <a:gd name="connsiteX16" fmla="*/ 2827587 w 6184806"/>
              <a:gd name="connsiteY16" fmla="*/ 622777 h 5154967"/>
              <a:gd name="connsiteX17" fmla="*/ 2977604 w 6184806"/>
              <a:gd name="connsiteY17" fmla="*/ 881117 h 5154967"/>
              <a:gd name="connsiteX18" fmla="*/ 2977604 w 6184806"/>
              <a:gd name="connsiteY18" fmla="*/ 1025720 h 5154967"/>
              <a:gd name="connsiteX19" fmla="*/ 2566968 w 6184806"/>
              <a:gd name="connsiteY19" fmla="*/ 1732863 h 5154967"/>
              <a:gd name="connsiteX20" fmla="*/ 2441299 w 6184806"/>
              <a:gd name="connsiteY20" fmla="*/ 1806927 h 5154967"/>
              <a:gd name="connsiteX21" fmla="*/ 1621798 w 6184806"/>
              <a:gd name="connsiteY21" fmla="*/ 1806927 h 5154967"/>
              <a:gd name="connsiteX22" fmla="*/ 1583218 w 6184806"/>
              <a:gd name="connsiteY22" fmla="*/ 1801802 h 5154967"/>
              <a:gd name="connsiteX23" fmla="*/ 1556683 w 6184806"/>
              <a:gd name="connsiteY23" fmla="*/ 1790677 h 5154967"/>
              <a:gd name="connsiteX24" fmla="*/ 1572899 w 6184806"/>
              <a:gd name="connsiteY24" fmla="*/ 1762630 h 5154967"/>
              <a:gd name="connsiteX25" fmla="*/ 2147429 w 6184806"/>
              <a:gd name="connsiteY25" fmla="*/ 768968 h 5154967"/>
              <a:gd name="connsiteX26" fmla="*/ 2489721 w 6184806"/>
              <a:gd name="connsiteY26" fmla="*/ 570035 h 5154967"/>
              <a:gd name="connsiteX27" fmla="*/ 1573268 w 6184806"/>
              <a:gd name="connsiteY27" fmla="*/ 0 h 5154967"/>
              <a:gd name="connsiteX28" fmla="*/ 2497662 w 6184806"/>
              <a:gd name="connsiteY28" fmla="*/ 0 h 5154967"/>
              <a:gd name="connsiteX29" fmla="*/ 2639415 w 6184806"/>
              <a:gd name="connsiteY29" fmla="*/ 83546 h 5154967"/>
              <a:gd name="connsiteX30" fmla="*/ 2887862 w 6184806"/>
              <a:gd name="connsiteY30" fmla="*/ 511387 h 5154967"/>
              <a:gd name="connsiteX31" fmla="*/ 2915928 w 6184806"/>
              <a:gd name="connsiteY31" fmla="*/ 559720 h 5154967"/>
              <a:gd name="connsiteX32" fmla="*/ 2893844 w 6184806"/>
              <a:gd name="connsiteY32" fmla="*/ 559720 h 5154967"/>
              <a:gd name="connsiteX33" fmla="*/ 2789466 w 6184806"/>
              <a:gd name="connsiteY33" fmla="*/ 559720 h 5154967"/>
              <a:gd name="connsiteX34" fmla="*/ 2744122 w 6184806"/>
              <a:gd name="connsiteY34" fmla="*/ 481634 h 5154967"/>
              <a:gd name="connsiteX35" fmla="*/ 2570885 w 6184806"/>
              <a:gd name="connsiteY35" fmla="*/ 183309 h 5154967"/>
              <a:gd name="connsiteX36" fmla="*/ 2445216 w 6184806"/>
              <a:gd name="connsiteY36" fmla="*/ 109243 h 5154967"/>
              <a:gd name="connsiteX37" fmla="*/ 1625714 w 6184806"/>
              <a:gd name="connsiteY37" fmla="*/ 109243 h 5154967"/>
              <a:gd name="connsiteX38" fmla="*/ 1498276 w 6184806"/>
              <a:gd name="connsiteY38" fmla="*/ 183309 h 5154967"/>
              <a:gd name="connsiteX39" fmla="*/ 1089410 w 6184806"/>
              <a:gd name="connsiteY39" fmla="*/ 890450 h 5154967"/>
              <a:gd name="connsiteX40" fmla="*/ 1089410 w 6184806"/>
              <a:gd name="connsiteY40" fmla="*/ 1035054 h 5154967"/>
              <a:gd name="connsiteX41" fmla="*/ 1498276 w 6184806"/>
              <a:gd name="connsiteY41" fmla="*/ 1742196 h 5154967"/>
              <a:gd name="connsiteX42" fmla="*/ 1552039 w 6184806"/>
              <a:gd name="connsiteY42" fmla="*/ 1796422 h 5154967"/>
              <a:gd name="connsiteX43" fmla="*/ 1558260 w 6184806"/>
              <a:gd name="connsiteY43" fmla="*/ 1799029 h 5154967"/>
              <a:gd name="connsiteX44" fmla="*/ 1524911 w 6184806"/>
              <a:gd name="connsiteY44" fmla="*/ 1856707 h 5154967"/>
              <a:gd name="connsiteX45" fmla="*/ 1500108 w 6184806"/>
              <a:gd name="connsiteY45" fmla="*/ 1899604 h 5154967"/>
              <a:gd name="connsiteX46" fmla="*/ 1525834 w 6184806"/>
              <a:gd name="connsiteY46" fmla="*/ 1910390 h 5154967"/>
              <a:gd name="connsiteX47" fmla="*/ 1569352 w 6184806"/>
              <a:gd name="connsiteY47" fmla="*/ 1916170 h 5154967"/>
              <a:gd name="connsiteX48" fmla="*/ 2493745 w 6184806"/>
              <a:gd name="connsiteY48" fmla="*/ 1916170 h 5154967"/>
              <a:gd name="connsiteX49" fmla="*/ 2635498 w 6184806"/>
              <a:gd name="connsiteY49" fmla="*/ 1832627 h 5154967"/>
              <a:gd name="connsiteX50" fmla="*/ 3098693 w 6184806"/>
              <a:gd name="connsiteY50" fmla="*/ 1034974 h 5154967"/>
              <a:gd name="connsiteX51" fmla="*/ 3098693 w 6184806"/>
              <a:gd name="connsiteY51" fmla="*/ 871863 h 5154967"/>
              <a:gd name="connsiteX52" fmla="*/ 2945803 w 6184806"/>
              <a:gd name="connsiteY52" fmla="*/ 608576 h 5154967"/>
              <a:gd name="connsiteX53" fmla="*/ 2923422 w 6184806"/>
              <a:gd name="connsiteY53" fmla="*/ 570035 h 5154967"/>
              <a:gd name="connsiteX54" fmla="*/ 3027104 w 6184806"/>
              <a:gd name="connsiteY54" fmla="*/ 570035 h 5154967"/>
              <a:gd name="connsiteX55" fmla="*/ 4690846 w 6184806"/>
              <a:gd name="connsiteY55" fmla="*/ 570035 h 5154967"/>
              <a:gd name="connsiteX56" fmla="*/ 5028384 w 6184806"/>
              <a:gd name="connsiteY56" fmla="*/ 768968 h 5154967"/>
              <a:gd name="connsiteX57" fmla="*/ 6131323 w 6184806"/>
              <a:gd name="connsiteY57" fmla="*/ 2668304 h 5154967"/>
              <a:gd name="connsiteX58" fmla="*/ 6131323 w 6184806"/>
              <a:gd name="connsiteY58" fmla="*/ 3056698 h 5154967"/>
              <a:gd name="connsiteX59" fmla="*/ 5028384 w 6184806"/>
              <a:gd name="connsiteY59" fmla="*/ 4956035 h 5154967"/>
              <a:gd name="connsiteX60" fmla="*/ 4690846 w 6184806"/>
              <a:gd name="connsiteY60" fmla="*/ 5154967 h 5154967"/>
              <a:gd name="connsiteX61" fmla="*/ 2489721 w 6184806"/>
              <a:gd name="connsiteY61" fmla="*/ 5154967 h 5154967"/>
              <a:gd name="connsiteX62" fmla="*/ 2147429 w 6184806"/>
              <a:gd name="connsiteY62" fmla="*/ 4956035 h 5154967"/>
              <a:gd name="connsiteX63" fmla="*/ 1049243 w 6184806"/>
              <a:gd name="connsiteY63" fmla="*/ 3056698 h 5154967"/>
              <a:gd name="connsiteX64" fmla="*/ 1049243 w 6184806"/>
              <a:gd name="connsiteY64" fmla="*/ 2668304 h 5154967"/>
              <a:gd name="connsiteX65" fmla="*/ 1457007 w 6184806"/>
              <a:gd name="connsiteY65" fmla="*/ 1963067 h 5154967"/>
              <a:gd name="connsiteX66" fmla="*/ 1491373 w 6184806"/>
              <a:gd name="connsiteY66" fmla="*/ 1903634 h 5154967"/>
              <a:gd name="connsiteX67" fmla="*/ 1490164 w 6184806"/>
              <a:gd name="connsiteY67" fmla="*/ 1903127 h 5154967"/>
              <a:gd name="connsiteX68" fmla="*/ 1429519 w 6184806"/>
              <a:gd name="connsiteY68" fmla="*/ 1841960 h 5154967"/>
              <a:gd name="connsiteX69" fmla="*/ 968320 w 6184806"/>
              <a:gd name="connsiteY69" fmla="*/ 1044307 h 5154967"/>
              <a:gd name="connsiteX70" fmla="*/ 968320 w 6184806"/>
              <a:gd name="connsiteY70" fmla="*/ 881196 h 5154967"/>
              <a:gd name="connsiteX71" fmla="*/ 1429519 w 6184806"/>
              <a:gd name="connsiteY71" fmla="*/ 83546 h 5154967"/>
              <a:gd name="connsiteX72" fmla="*/ 1573268 w 6184806"/>
              <a:gd name="connsiteY72" fmla="*/ 0 h 5154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6184806" h="5154967">
                <a:moveTo>
                  <a:pt x="363179" y="3125191"/>
                </a:moveTo>
                <a:cubicBezTo>
                  <a:pt x="363179" y="3125191"/>
                  <a:pt x="363179" y="3125191"/>
                  <a:pt x="898270" y="3125191"/>
                </a:cubicBezTo>
                <a:cubicBezTo>
                  <a:pt x="931786" y="3125191"/>
                  <a:pt x="964145" y="3143614"/>
                  <a:pt x="980326" y="3173551"/>
                </a:cubicBezTo>
                <a:cubicBezTo>
                  <a:pt x="980326" y="3173551"/>
                  <a:pt x="980326" y="3173551"/>
                  <a:pt x="1248448" y="3635277"/>
                </a:cubicBezTo>
                <a:cubicBezTo>
                  <a:pt x="1265784" y="3664063"/>
                  <a:pt x="1265784" y="3700909"/>
                  <a:pt x="1248448" y="3729695"/>
                </a:cubicBezTo>
                <a:cubicBezTo>
                  <a:pt x="1248448" y="3729695"/>
                  <a:pt x="1248448" y="3729695"/>
                  <a:pt x="980326" y="4191421"/>
                </a:cubicBezTo>
                <a:cubicBezTo>
                  <a:pt x="964145" y="4221358"/>
                  <a:pt x="931786" y="4239781"/>
                  <a:pt x="898270" y="4239781"/>
                </a:cubicBezTo>
                <a:cubicBezTo>
                  <a:pt x="898270" y="4239781"/>
                  <a:pt x="898270" y="4239781"/>
                  <a:pt x="363179" y="4239781"/>
                </a:cubicBezTo>
                <a:cubicBezTo>
                  <a:pt x="328508" y="4239781"/>
                  <a:pt x="297305" y="4221358"/>
                  <a:pt x="279969" y="4191421"/>
                </a:cubicBezTo>
                <a:cubicBezTo>
                  <a:pt x="279969" y="4191421"/>
                  <a:pt x="279969" y="4191421"/>
                  <a:pt x="13002" y="3729695"/>
                </a:cubicBezTo>
                <a:cubicBezTo>
                  <a:pt x="-4334" y="3700909"/>
                  <a:pt x="-4334" y="3664063"/>
                  <a:pt x="13002" y="3635277"/>
                </a:cubicBezTo>
                <a:cubicBezTo>
                  <a:pt x="13002" y="3635277"/>
                  <a:pt x="13002" y="3635277"/>
                  <a:pt x="279969" y="3173551"/>
                </a:cubicBezTo>
                <a:cubicBezTo>
                  <a:pt x="297305" y="3143614"/>
                  <a:pt x="328508" y="3125191"/>
                  <a:pt x="363179" y="3125191"/>
                </a:cubicBezTo>
                <a:close/>
                <a:moveTo>
                  <a:pt x="2489721" y="570035"/>
                </a:moveTo>
                <a:cubicBezTo>
                  <a:pt x="2489721" y="570035"/>
                  <a:pt x="2489721" y="570035"/>
                  <a:pt x="2764862" y="570035"/>
                </a:cubicBezTo>
                <a:lnTo>
                  <a:pt x="2796959" y="570035"/>
                </a:lnTo>
                <a:lnTo>
                  <a:pt x="2827587" y="622777"/>
                </a:lnTo>
                <a:cubicBezTo>
                  <a:pt x="2870233" y="696217"/>
                  <a:pt x="2919858" y="781675"/>
                  <a:pt x="2977604" y="881117"/>
                </a:cubicBezTo>
                <a:cubicBezTo>
                  <a:pt x="3004153" y="925204"/>
                  <a:pt x="3004153" y="981634"/>
                  <a:pt x="2977604" y="1025720"/>
                </a:cubicBezTo>
                <a:cubicBezTo>
                  <a:pt x="2977604" y="1025720"/>
                  <a:pt x="2977604" y="1025720"/>
                  <a:pt x="2566968" y="1732863"/>
                </a:cubicBezTo>
                <a:cubicBezTo>
                  <a:pt x="2542188" y="1778712"/>
                  <a:pt x="2492629" y="1806927"/>
                  <a:pt x="2441299" y="1806927"/>
                </a:cubicBezTo>
                <a:cubicBezTo>
                  <a:pt x="2441299" y="1806927"/>
                  <a:pt x="2441299" y="1806927"/>
                  <a:pt x="1621798" y="1806927"/>
                </a:cubicBezTo>
                <a:cubicBezTo>
                  <a:pt x="1608523" y="1806927"/>
                  <a:pt x="1595580" y="1805163"/>
                  <a:pt x="1583218" y="1801802"/>
                </a:cubicBezTo>
                <a:lnTo>
                  <a:pt x="1556683" y="1790677"/>
                </a:lnTo>
                <a:lnTo>
                  <a:pt x="1572899" y="1762630"/>
                </a:lnTo>
                <a:cubicBezTo>
                  <a:pt x="1719523" y="1509042"/>
                  <a:pt x="1907201" y="1184448"/>
                  <a:pt x="2147429" y="768968"/>
                </a:cubicBezTo>
                <a:cubicBezTo>
                  <a:pt x="2218739" y="645819"/>
                  <a:pt x="2347099" y="570035"/>
                  <a:pt x="2489721" y="570035"/>
                </a:cubicBezTo>
                <a:close/>
                <a:moveTo>
                  <a:pt x="1573268" y="0"/>
                </a:moveTo>
                <a:cubicBezTo>
                  <a:pt x="1573268" y="0"/>
                  <a:pt x="1573268" y="0"/>
                  <a:pt x="2497662" y="0"/>
                </a:cubicBezTo>
                <a:cubicBezTo>
                  <a:pt x="2555561" y="0"/>
                  <a:pt x="2611463" y="31828"/>
                  <a:pt x="2639415" y="83546"/>
                </a:cubicBezTo>
                <a:cubicBezTo>
                  <a:pt x="2639415" y="83546"/>
                  <a:pt x="2639415" y="83546"/>
                  <a:pt x="2887862" y="511387"/>
                </a:cubicBezTo>
                <a:lnTo>
                  <a:pt x="2915928" y="559720"/>
                </a:lnTo>
                <a:lnTo>
                  <a:pt x="2893844" y="559720"/>
                </a:lnTo>
                <a:lnTo>
                  <a:pt x="2789466" y="559720"/>
                </a:lnTo>
                <a:lnTo>
                  <a:pt x="2744122" y="481634"/>
                </a:lnTo>
                <a:cubicBezTo>
                  <a:pt x="2570885" y="183309"/>
                  <a:pt x="2570885" y="183309"/>
                  <a:pt x="2570885" y="183309"/>
                </a:cubicBezTo>
                <a:cubicBezTo>
                  <a:pt x="2546104" y="137459"/>
                  <a:pt x="2496545" y="109243"/>
                  <a:pt x="2445216" y="109243"/>
                </a:cubicBezTo>
                <a:cubicBezTo>
                  <a:pt x="1625714" y="109243"/>
                  <a:pt x="1625714" y="109243"/>
                  <a:pt x="1625714" y="109243"/>
                </a:cubicBezTo>
                <a:cubicBezTo>
                  <a:pt x="1572615" y="109243"/>
                  <a:pt x="1524825" y="137459"/>
                  <a:pt x="1498276" y="183309"/>
                </a:cubicBezTo>
                <a:cubicBezTo>
                  <a:pt x="1089410" y="890450"/>
                  <a:pt x="1089410" y="890450"/>
                  <a:pt x="1089410" y="890450"/>
                </a:cubicBezTo>
                <a:cubicBezTo>
                  <a:pt x="1062860" y="934537"/>
                  <a:pt x="1062860" y="990967"/>
                  <a:pt x="1089410" y="1035054"/>
                </a:cubicBezTo>
                <a:cubicBezTo>
                  <a:pt x="1498276" y="1742196"/>
                  <a:pt x="1498276" y="1742196"/>
                  <a:pt x="1498276" y="1742196"/>
                </a:cubicBezTo>
                <a:cubicBezTo>
                  <a:pt x="1511551" y="1765121"/>
                  <a:pt x="1530135" y="1783637"/>
                  <a:pt x="1552039" y="1796422"/>
                </a:cubicBezTo>
                <a:lnTo>
                  <a:pt x="1558260" y="1799029"/>
                </a:lnTo>
                <a:lnTo>
                  <a:pt x="1524911" y="1856707"/>
                </a:lnTo>
                <a:lnTo>
                  <a:pt x="1500108" y="1899604"/>
                </a:lnTo>
                <a:lnTo>
                  <a:pt x="1525834" y="1910390"/>
                </a:lnTo>
                <a:cubicBezTo>
                  <a:pt x="1539779" y="1914181"/>
                  <a:pt x="1554378" y="1916170"/>
                  <a:pt x="1569352" y="1916170"/>
                </a:cubicBezTo>
                <a:cubicBezTo>
                  <a:pt x="2493745" y="1916170"/>
                  <a:pt x="2493745" y="1916170"/>
                  <a:pt x="2493745" y="1916170"/>
                </a:cubicBezTo>
                <a:cubicBezTo>
                  <a:pt x="2551645" y="1916170"/>
                  <a:pt x="2607546" y="1884345"/>
                  <a:pt x="2635498" y="1832627"/>
                </a:cubicBezTo>
                <a:cubicBezTo>
                  <a:pt x="3098693" y="1034974"/>
                  <a:pt x="3098693" y="1034974"/>
                  <a:pt x="3098693" y="1034974"/>
                </a:cubicBezTo>
                <a:cubicBezTo>
                  <a:pt x="3128641" y="985246"/>
                  <a:pt x="3128641" y="921593"/>
                  <a:pt x="3098693" y="871863"/>
                </a:cubicBezTo>
                <a:cubicBezTo>
                  <a:pt x="3040794" y="772157"/>
                  <a:pt x="2990132" y="684914"/>
                  <a:pt x="2945803" y="608576"/>
                </a:cubicBezTo>
                <a:lnTo>
                  <a:pt x="2923422" y="570035"/>
                </a:lnTo>
                <a:lnTo>
                  <a:pt x="3027104" y="570035"/>
                </a:lnTo>
                <a:cubicBezTo>
                  <a:pt x="3349535" y="570035"/>
                  <a:pt x="3865424" y="570035"/>
                  <a:pt x="4690846" y="570035"/>
                </a:cubicBezTo>
                <a:cubicBezTo>
                  <a:pt x="4828714" y="570035"/>
                  <a:pt x="4961827" y="645819"/>
                  <a:pt x="5028384" y="768968"/>
                </a:cubicBezTo>
                <a:cubicBezTo>
                  <a:pt x="5028384" y="768968"/>
                  <a:pt x="5028384" y="768968"/>
                  <a:pt x="6131323" y="2668304"/>
                </a:cubicBezTo>
                <a:cubicBezTo>
                  <a:pt x="6202634" y="2786717"/>
                  <a:pt x="6202634" y="2938285"/>
                  <a:pt x="6131323" y="3056698"/>
                </a:cubicBezTo>
                <a:cubicBezTo>
                  <a:pt x="6131323" y="3056698"/>
                  <a:pt x="6131323" y="3056698"/>
                  <a:pt x="5028384" y="4956035"/>
                </a:cubicBezTo>
                <a:cubicBezTo>
                  <a:pt x="4961827" y="5079184"/>
                  <a:pt x="4828714" y="5154967"/>
                  <a:pt x="4690846" y="5154967"/>
                </a:cubicBezTo>
                <a:cubicBezTo>
                  <a:pt x="4690846" y="5154967"/>
                  <a:pt x="4690846" y="5154967"/>
                  <a:pt x="2489721" y="5154967"/>
                </a:cubicBezTo>
                <a:cubicBezTo>
                  <a:pt x="2347099" y="5154967"/>
                  <a:pt x="2218739" y="5079184"/>
                  <a:pt x="2147429" y="4956035"/>
                </a:cubicBezTo>
                <a:cubicBezTo>
                  <a:pt x="2147429" y="4956035"/>
                  <a:pt x="2147429" y="4956035"/>
                  <a:pt x="1049243" y="3056698"/>
                </a:cubicBezTo>
                <a:cubicBezTo>
                  <a:pt x="977932" y="2938285"/>
                  <a:pt x="977932" y="2786717"/>
                  <a:pt x="1049243" y="2668304"/>
                </a:cubicBezTo>
                <a:cubicBezTo>
                  <a:pt x="1049243" y="2668304"/>
                  <a:pt x="1049243" y="2668304"/>
                  <a:pt x="1457007" y="1963067"/>
                </a:cubicBezTo>
                <a:lnTo>
                  <a:pt x="1491373" y="1903634"/>
                </a:lnTo>
                <a:lnTo>
                  <a:pt x="1490164" y="1903127"/>
                </a:lnTo>
                <a:cubicBezTo>
                  <a:pt x="1465456" y="1888705"/>
                  <a:pt x="1444493" y="1867820"/>
                  <a:pt x="1429519" y="1841960"/>
                </a:cubicBezTo>
                <a:cubicBezTo>
                  <a:pt x="1429519" y="1841960"/>
                  <a:pt x="1429519" y="1841960"/>
                  <a:pt x="968320" y="1044307"/>
                </a:cubicBezTo>
                <a:cubicBezTo>
                  <a:pt x="938371" y="994579"/>
                  <a:pt x="938371" y="930926"/>
                  <a:pt x="968320" y="881196"/>
                </a:cubicBezTo>
                <a:cubicBezTo>
                  <a:pt x="968320" y="881196"/>
                  <a:pt x="968320" y="881196"/>
                  <a:pt x="1429519" y="83546"/>
                </a:cubicBezTo>
                <a:cubicBezTo>
                  <a:pt x="1459466" y="31828"/>
                  <a:pt x="1513373" y="0"/>
                  <a:pt x="1573268"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026" name="Picture 2" descr="Image result for react native">
            <a:extLst>
              <a:ext uri="{FF2B5EF4-FFF2-40B4-BE49-F238E27FC236}">
                <a16:creationId xmlns:a16="http://schemas.microsoft.com/office/drawing/2014/main" id="{7DA8EC06-8889-FBA7-CC57-65054DAE8F63}"/>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531503" y="2338434"/>
            <a:ext cx="3217333" cy="27990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6956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B7B062-98BF-E5CA-8185-1291965BD22B}"/>
              </a:ext>
            </a:extLst>
          </p:cNvPr>
          <p:cNvSpPr>
            <a:spLocks noGrp="1"/>
          </p:cNvSpPr>
          <p:nvPr>
            <p:ph type="title"/>
          </p:nvPr>
        </p:nvSpPr>
        <p:spPr/>
        <p:txBody>
          <a:bodyPr/>
          <a:lstStyle/>
          <a:p>
            <a:r>
              <a:rPr lang="en-GB" b="1" i="0" dirty="0">
                <a:effectLst/>
                <a:latin typeface="PT Sans" panose="020B0604020202020204" pitchFamily="34" charset="0"/>
              </a:rPr>
              <a:t>Installing Chocolatey</a:t>
            </a:r>
            <a:br>
              <a:rPr lang="en-GB" b="1" i="0" dirty="0">
                <a:solidFill>
                  <a:srgbClr val="CED4DA"/>
                </a:solidFill>
                <a:effectLst/>
                <a:latin typeface="PT Sans" panose="020B0604020202020204" pitchFamily="34" charset="0"/>
              </a:rPr>
            </a:br>
            <a:endParaRPr lang="en-GB" dirty="0"/>
          </a:p>
        </p:txBody>
      </p:sp>
      <p:sp>
        <p:nvSpPr>
          <p:cNvPr id="3" name="Content Placeholder 2">
            <a:extLst>
              <a:ext uri="{FF2B5EF4-FFF2-40B4-BE49-F238E27FC236}">
                <a16:creationId xmlns:a16="http://schemas.microsoft.com/office/drawing/2014/main" id="{A25451F8-9F93-9971-0CD8-E33C8AF7DB84}"/>
              </a:ext>
            </a:extLst>
          </p:cNvPr>
          <p:cNvSpPr>
            <a:spLocks noGrp="1"/>
          </p:cNvSpPr>
          <p:nvPr>
            <p:ph idx="1"/>
          </p:nvPr>
        </p:nvSpPr>
        <p:spPr/>
        <p:txBody>
          <a:bodyPr>
            <a:normAutofit/>
          </a:bodyPr>
          <a:lstStyle/>
          <a:p>
            <a:r>
              <a:rPr lang="en-GB" dirty="0"/>
              <a:t> Get-</a:t>
            </a:r>
            <a:r>
              <a:rPr lang="en-GB" dirty="0" err="1"/>
              <a:t>ExecutionPolicy</a:t>
            </a:r>
            <a:endParaRPr lang="en-GB" dirty="0"/>
          </a:p>
          <a:p>
            <a:pPr marL="0" indent="0">
              <a:buNone/>
            </a:pPr>
            <a:r>
              <a:rPr lang="en-GB" dirty="0"/>
              <a:t> </a:t>
            </a:r>
          </a:p>
          <a:p>
            <a:pPr marL="0" indent="0">
              <a:buNone/>
            </a:pPr>
            <a:endParaRPr lang="en-GB" dirty="0"/>
          </a:p>
          <a:p>
            <a:pPr marL="0" indent="0">
              <a:buNone/>
            </a:pPr>
            <a:endParaRPr lang="en-GB" dirty="0"/>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500" b="0" i="0" u="none" strike="noStrike" cap="none" normalizeH="0" baseline="0" dirty="0">
                <a:ln>
                  <a:noFill/>
                </a:ln>
                <a:effectLst/>
                <a:latin typeface="PT Sans" panose="020B0503020203020204" pitchFamily="34" charset="0"/>
              </a:rPr>
              <a:t>Run </a:t>
            </a:r>
            <a:r>
              <a:rPr kumimoji="0" lang="en-US" altLang="en-US" sz="2200" b="1" i="0" u="none" strike="noStrike" cap="none" normalizeH="0" baseline="0" dirty="0">
                <a:ln>
                  <a:noFill/>
                </a:ln>
                <a:effectLst/>
                <a:latin typeface="var(--bs-font-monospace)"/>
              </a:rPr>
              <a:t>Get-</a:t>
            </a:r>
            <a:r>
              <a:rPr kumimoji="0" lang="en-US" altLang="en-US" sz="2200" b="1" i="0" u="none" strike="noStrike" cap="none" normalizeH="0" baseline="0" dirty="0" err="1">
                <a:ln>
                  <a:noFill/>
                </a:ln>
                <a:effectLst/>
                <a:latin typeface="var(--bs-font-monospace)"/>
              </a:rPr>
              <a:t>ExecutionPolicy</a:t>
            </a:r>
            <a:r>
              <a:rPr kumimoji="0" lang="en-US" altLang="en-US" sz="1500" b="0" i="0" u="none" strike="noStrike" cap="none" normalizeH="0" baseline="0" dirty="0">
                <a:ln>
                  <a:noFill/>
                </a:ln>
                <a:effectLst/>
                <a:latin typeface="PT Sans" panose="020B0503020203020204" pitchFamily="34" charset="0"/>
              </a:rPr>
              <a:t>. If it returns </a:t>
            </a:r>
            <a:r>
              <a:rPr kumimoji="0" lang="en-US" altLang="en-US" sz="2200" b="1" i="0" u="none" strike="noStrike" cap="none" normalizeH="0" baseline="0" dirty="0">
                <a:ln>
                  <a:noFill/>
                </a:ln>
                <a:effectLst/>
                <a:latin typeface="var(--bs-font-monospace)"/>
              </a:rPr>
              <a:t>Restricted</a:t>
            </a:r>
            <a:r>
              <a:rPr kumimoji="0" lang="en-US" altLang="en-US" sz="1500" b="0" i="0" u="none" strike="noStrike" cap="none" normalizeH="0" baseline="0" dirty="0">
                <a:ln>
                  <a:noFill/>
                </a:ln>
                <a:effectLst/>
                <a:latin typeface="PT Sans" panose="020B0503020203020204" pitchFamily="34" charset="0"/>
              </a:rPr>
              <a:t>, then run </a:t>
            </a:r>
            <a:r>
              <a:rPr kumimoji="0" lang="en-US" altLang="en-US" sz="2200" b="1" i="0" u="none" strike="noStrike" cap="none" normalizeH="0" baseline="0" dirty="0">
                <a:ln>
                  <a:noFill/>
                </a:ln>
                <a:effectLst/>
                <a:latin typeface="var(--bs-font-monospace)"/>
              </a:rPr>
              <a:t>Set-</a:t>
            </a:r>
            <a:r>
              <a:rPr kumimoji="0" lang="en-US" altLang="en-US" sz="2200" b="1" i="0" u="none" strike="noStrike" cap="none" normalizeH="0" baseline="0" dirty="0" err="1">
                <a:ln>
                  <a:noFill/>
                </a:ln>
                <a:effectLst/>
                <a:latin typeface="var(--bs-font-monospace)"/>
              </a:rPr>
              <a:t>ExecutionPolicy</a:t>
            </a:r>
            <a:r>
              <a:rPr kumimoji="0" lang="en-US" altLang="en-US" sz="2200" b="1" i="0" u="none" strike="noStrike" cap="none" normalizeH="0" baseline="0" dirty="0">
                <a:ln>
                  <a:noFill/>
                </a:ln>
                <a:effectLst/>
                <a:latin typeface="var(--bs-font-monospace)"/>
              </a:rPr>
              <a:t> </a:t>
            </a:r>
            <a:r>
              <a:rPr kumimoji="0" lang="en-US" altLang="en-US" sz="2200" b="1" i="0" u="none" strike="noStrike" cap="none" normalizeH="0" baseline="0" dirty="0" err="1">
                <a:ln>
                  <a:noFill/>
                </a:ln>
                <a:effectLst/>
                <a:latin typeface="var(--bs-font-monospace)"/>
              </a:rPr>
              <a:t>AllSigned</a:t>
            </a:r>
            <a:r>
              <a:rPr kumimoji="0" lang="en-US" altLang="en-US" sz="1500" b="0" i="0" u="none" strike="noStrike" cap="none" normalizeH="0" baseline="0" dirty="0">
                <a:ln>
                  <a:noFill/>
                </a:ln>
                <a:effectLst/>
                <a:latin typeface="PT Sans" panose="020B0503020203020204" pitchFamily="34" charset="0"/>
              </a:rPr>
              <a:t> or </a:t>
            </a:r>
            <a:r>
              <a:rPr kumimoji="0" lang="en-US" altLang="en-US" sz="2200" b="1" i="0" u="none" strike="noStrike" cap="none" normalizeH="0" baseline="0" dirty="0">
                <a:ln>
                  <a:noFill/>
                </a:ln>
                <a:effectLst/>
                <a:latin typeface="var(--bs-font-monospace)"/>
              </a:rPr>
              <a:t>Set-</a:t>
            </a:r>
            <a:r>
              <a:rPr kumimoji="0" lang="en-US" altLang="en-US" sz="2200" b="1" i="0" u="none" strike="noStrike" cap="none" normalizeH="0" baseline="0" dirty="0" err="1">
                <a:ln>
                  <a:noFill/>
                </a:ln>
                <a:effectLst/>
                <a:latin typeface="var(--bs-font-monospace)"/>
              </a:rPr>
              <a:t>ExecutionPolicy</a:t>
            </a:r>
            <a:r>
              <a:rPr kumimoji="0" lang="en-US" altLang="en-US" sz="2200" b="1" i="0" u="none" strike="noStrike" cap="none" normalizeH="0" baseline="0" dirty="0">
                <a:ln>
                  <a:noFill/>
                </a:ln>
                <a:effectLst/>
                <a:latin typeface="var(--bs-font-monospace)"/>
              </a:rPr>
              <a:t> Bypass -Scope Process</a:t>
            </a:r>
            <a:r>
              <a:rPr kumimoji="0" lang="en-US" altLang="en-US" sz="1500" b="0" i="0" u="none" strike="noStrike" cap="none" normalizeH="0" baseline="0" dirty="0">
                <a:ln>
                  <a:noFill/>
                </a:ln>
                <a:effectLst/>
                <a:latin typeface="PT Sans" panose="020B0503020203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effectLst/>
                <a:latin typeface="PT Sans" panose="020B0503020203020204" pitchFamily="34" charset="0"/>
              </a:rPr>
              <a:t>Now run the following command:</a:t>
            </a:r>
            <a:endParaRPr kumimoji="0" lang="en-US" altLang="en-US" sz="2200" b="0" i="0" u="none" strike="noStrike" cap="none" normalizeH="0" baseline="0" dirty="0">
              <a:ln>
                <a:noFill/>
              </a:ln>
              <a:effectLst/>
              <a:latin typeface="Arial" panose="020B0604020202020204" pitchFamily="34" charset="0"/>
            </a:endParaRPr>
          </a:p>
          <a:p>
            <a:pPr marL="0" indent="0">
              <a:buNone/>
            </a:pPr>
            <a:r>
              <a:rPr lang="en-GB" sz="1800" dirty="0"/>
              <a:t>Set-</a:t>
            </a:r>
            <a:r>
              <a:rPr lang="en-GB" sz="1800" dirty="0" err="1"/>
              <a:t>ExecutionPolicy</a:t>
            </a:r>
            <a:r>
              <a:rPr lang="en-GB" sz="1800" dirty="0"/>
              <a:t> Bypass -Scope Process -Force; [</a:t>
            </a:r>
            <a:r>
              <a:rPr lang="en-GB" sz="1800" dirty="0" err="1"/>
              <a:t>System.Net.ServicePointManager</a:t>
            </a:r>
            <a:r>
              <a:rPr lang="en-GB" sz="1800" dirty="0"/>
              <a:t>]::</a:t>
            </a:r>
            <a:r>
              <a:rPr lang="en-GB" sz="1800" dirty="0" err="1"/>
              <a:t>SecurityProtocol</a:t>
            </a:r>
            <a:r>
              <a:rPr lang="en-GB" sz="1800" dirty="0"/>
              <a:t> = [</a:t>
            </a:r>
            <a:r>
              <a:rPr lang="en-GB" sz="1800" dirty="0" err="1"/>
              <a:t>System.Net.ServicePointManager</a:t>
            </a:r>
            <a:r>
              <a:rPr lang="en-GB" sz="1800" dirty="0"/>
              <a:t>]::</a:t>
            </a:r>
            <a:r>
              <a:rPr lang="en-GB" sz="1800" dirty="0" err="1"/>
              <a:t>SecurityProtocol</a:t>
            </a:r>
            <a:r>
              <a:rPr lang="en-GB" sz="1800" dirty="0"/>
              <a:t> -</a:t>
            </a:r>
            <a:r>
              <a:rPr lang="en-GB" sz="1800" dirty="0" err="1"/>
              <a:t>bor</a:t>
            </a:r>
            <a:r>
              <a:rPr lang="en-GB" sz="1800" dirty="0"/>
              <a:t> 3072; </a:t>
            </a:r>
            <a:r>
              <a:rPr lang="en-GB" sz="1800" dirty="0" err="1"/>
              <a:t>iex</a:t>
            </a:r>
            <a:r>
              <a:rPr lang="en-GB" sz="1800" dirty="0"/>
              <a:t> ((New-Object </a:t>
            </a:r>
            <a:r>
              <a:rPr lang="en-GB" sz="1800" dirty="0" err="1"/>
              <a:t>System.Net.WebClient</a:t>
            </a:r>
            <a:r>
              <a:rPr lang="en-GB" sz="1800" dirty="0"/>
              <a:t>).</a:t>
            </a:r>
            <a:r>
              <a:rPr lang="en-GB" sz="1800" dirty="0" err="1"/>
              <a:t>DownloadString</a:t>
            </a:r>
            <a:r>
              <a:rPr lang="en-GB" sz="1800" dirty="0"/>
              <a:t>('https://community.chocolatey.org/install.ps1'))</a:t>
            </a:r>
          </a:p>
        </p:txBody>
      </p:sp>
      <p:pic>
        <p:nvPicPr>
          <p:cNvPr id="5" name="Picture 4">
            <a:extLst>
              <a:ext uri="{FF2B5EF4-FFF2-40B4-BE49-F238E27FC236}">
                <a16:creationId xmlns:a16="http://schemas.microsoft.com/office/drawing/2014/main" id="{724BD356-55EA-4FAE-F2B2-C6FF0EC09D23}"/>
              </a:ext>
            </a:extLst>
          </p:cNvPr>
          <p:cNvPicPr>
            <a:picLocks noChangeAspect="1"/>
          </p:cNvPicPr>
          <p:nvPr/>
        </p:nvPicPr>
        <p:blipFill>
          <a:blip r:embed="rId2"/>
          <a:stretch>
            <a:fillRect/>
          </a:stretch>
        </p:blipFill>
        <p:spPr>
          <a:xfrm>
            <a:off x="1400175" y="2367988"/>
            <a:ext cx="3905250" cy="771525"/>
          </a:xfrm>
          <a:prstGeom prst="rect">
            <a:avLst/>
          </a:prstGeom>
        </p:spPr>
      </p:pic>
      <p:pic>
        <p:nvPicPr>
          <p:cNvPr id="4" name="Picture 3">
            <a:extLst>
              <a:ext uri="{FF2B5EF4-FFF2-40B4-BE49-F238E27FC236}">
                <a16:creationId xmlns:a16="http://schemas.microsoft.com/office/drawing/2014/main" id="{24043D29-3686-0E20-4D4E-524CCBC371C9}"/>
              </a:ext>
            </a:extLst>
          </p:cNvPr>
          <p:cNvPicPr>
            <a:picLocks noChangeAspect="1"/>
          </p:cNvPicPr>
          <p:nvPr/>
        </p:nvPicPr>
        <p:blipFill>
          <a:blip r:embed="rId3"/>
          <a:stretch>
            <a:fillRect/>
          </a:stretch>
        </p:blipFill>
        <p:spPr>
          <a:xfrm>
            <a:off x="6597748" y="2326878"/>
            <a:ext cx="3206554" cy="853744"/>
          </a:xfrm>
          <a:prstGeom prst="rect">
            <a:avLst/>
          </a:prstGeom>
        </p:spPr>
      </p:pic>
    </p:spTree>
    <p:extLst>
      <p:ext uri="{BB962C8B-B14F-4D97-AF65-F5344CB8AC3E}">
        <p14:creationId xmlns:p14="http://schemas.microsoft.com/office/powerpoint/2010/main" val="17061135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25E515-5896-EB59-9EF4-97B32F39BF11}"/>
              </a:ext>
            </a:extLst>
          </p:cNvPr>
          <p:cNvSpPr>
            <a:spLocks noGrp="1"/>
          </p:cNvSpPr>
          <p:nvPr>
            <p:ph type="title"/>
          </p:nvPr>
        </p:nvSpPr>
        <p:spPr/>
        <p:txBody>
          <a:bodyPr/>
          <a:lstStyle/>
          <a:p>
            <a:endParaRPr lang="en-GB" dirty="0"/>
          </a:p>
        </p:txBody>
      </p:sp>
      <p:pic>
        <p:nvPicPr>
          <p:cNvPr id="5" name="Content Placeholder 4">
            <a:extLst>
              <a:ext uri="{FF2B5EF4-FFF2-40B4-BE49-F238E27FC236}">
                <a16:creationId xmlns:a16="http://schemas.microsoft.com/office/drawing/2014/main" id="{8388A1A1-27F3-F280-0EB5-39846B13EC71}"/>
              </a:ext>
            </a:extLst>
          </p:cNvPr>
          <p:cNvPicPr>
            <a:picLocks noGrp="1" noChangeAspect="1"/>
          </p:cNvPicPr>
          <p:nvPr>
            <p:ph idx="1"/>
          </p:nvPr>
        </p:nvPicPr>
        <p:blipFill>
          <a:blip r:embed="rId2"/>
          <a:stretch>
            <a:fillRect/>
          </a:stretch>
        </p:blipFill>
        <p:spPr>
          <a:xfrm>
            <a:off x="976105" y="1891093"/>
            <a:ext cx="7693210" cy="2376108"/>
          </a:xfrm>
        </p:spPr>
      </p:pic>
      <p:sp>
        <p:nvSpPr>
          <p:cNvPr id="7" name="TextBox 6">
            <a:extLst>
              <a:ext uri="{FF2B5EF4-FFF2-40B4-BE49-F238E27FC236}">
                <a16:creationId xmlns:a16="http://schemas.microsoft.com/office/drawing/2014/main" id="{5A235DEB-346B-C112-9229-B9539617EDAD}"/>
              </a:ext>
            </a:extLst>
          </p:cNvPr>
          <p:cNvSpPr txBox="1"/>
          <p:nvPr/>
        </p:nvSpPr>
        <p:spPr>
          <a:xfrm>
            <a:off x="1015862" y="4586117"/>
            <a:ext cx="6096000" cy="646331"/>
          </a:xfrm>
          <a:prstGeom prst="rect">
            <a:avLst/>
          </a:prstGeom>
          <a:noFill/>
        </p:spPr>
        <p:txBody>
          <a:bodyPr wrap="square">
            <a:spAutoFit/>
          </a:bodyPr>
          <a:lstStyle/>
          <a:p>
            <a:r>
              <a:rPr lang="en-GB" dirty="0" err="1"/>
              <a:t>choco</a:t>
            </a:r>
            <a:r>
              <a:rPr lang="en-GB" dirty="0"/>
              <a:t> -?</a:t>
            </a:r>
          </a:p>
          <a:p>
            <a:r>
              <a:rPr lang="en-GB" dirty="0"/>
              <a:t>Chocolatey v1.1.0</a:t>
            </a:r>
          </a:p>
        </p:txBody>
      </p:sp>
    </p:spTree>
    <p:extLst>
      <p:ext uri="{BB962C8B-B14F-4D97-AF65-F5344CB8AC3E}">
        <p14:creationId xmlns:p14="http://schemas.microsoft.com/office/powerpoint/2010/main" val="1220239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5E34A6-050D-8380-A5E5-3FC3E3C05EAB}"/>
              </a:ext>
            </a:extLst>
          </p:cNvPr>
          <p:cNvSpPr>
            <a:spLocks noGrp="1"/>
          </p:cNvSpPr>
          <p:nvPr>
            <p:ph type="title"/>
          </p:nvPr>
        </p:nvSpPr>
        <p:spPr/>
        <p:txBody>
          <a:bodyPr/>
          <a:lstStyle/>
          <a:p>
            <a:r>
              <a:rPr lang="en-GB" b="1" i="0" dirty="0">
                <a:solidFill>
                  <a:srgbClr val="1C1E21"/>
                </a:solidFill>
                <a:effectLst/>
                <a:latin typeface="Optimistic Display"/>
              </a:rPr>
              <a:t>JDK</a:t>
            </a:r>
            <a:br>
              <a:rPr lang="en-GB" b="1" i="0" dirty="0">
                <a:solidFill>
                  <a:srgbClr val="1C1E21"/>
                </a:solidFill>
                <a:effectLst/>
                <a:latin typeface="Optimistic Display"/>
              </a:rPr>
            </a:br>
            <a:endParaRPr lang="en-GB" dirty="0"/>
          </a:p>
        </p:txBody>
      </p:sp>
      <p:sp>
        <p:nvSpPr>
          <p:cNvPr id="3" name="Content Placeholder 2">
            <a:extLst>
              <a:ext uri="{FF2B5EF4-FFF2-40B4-BE49-F238E27FC236}">
                <a16:creationId xmlns:a16="http://schemas.microsoft.com/office/drawing/2014/main" id="{3616ADE8-BF37-11CF-F7A9-66B13810C31C}"/>
              </a:ext>
            </a:extLst>
          </p:cNvPr>
          <p:cNvSpPr>
            <a:spLocks noGrp="1"/>
          </p:cNvSpPr>
          <p:nvPr>
            <p:ph idx="1"/>
          </p:nvPr>
        </p:nvSpPr>
        <p:spPr/>
        <p:txBody>
          <a:bodyPr/>
          <a:lstStyle/>
          <a:p>
            <a:pPr marL="0" indent="0">
              <a:buNone/>
            </a:pPr>
            <a:r>
              <a:rPr lang="en-GB" dirty="0" err="1"/>
              <a:t>choco</a:t>
            </a:r>
            <a:r>
              <a:rPr lang="en-GB" dirty="0"/>
              <a:t> install -y </a:t>
            </a:r>
            <a:r>
              <a:rPr lang="en-GB" dirty="0" err="1"/>
              <a:t>nodejs-lts</a:t>
            </a:r>
            <a:r>
              <a:rPr lang="en-GB" dirty="0"/>
              <a:t> microsoft-openjdk11</a:t>
            </a:r>
          </a:p>
          <a:p>
            <a:pPr marL="0" indent="0">
              <a:buNone/>
            </a:pPr>
            <a:r>
              <a:rPr lang="en-GB" dirty="0"/>
              <a:t>                                 OR</a:t>
            </a:r>
          </a:p>
          <a:p>
            <a:pPr marL="0" indent="0">
              <a:buNone/>
            </a:pPr>
            <a:r>
              <a:rPr lang="en-GB" dirty="0" err="1"/>
              <a:t>choco</a:t>
            </a:r>
            <a:r>
              <a:rPr lang="en-GB" dirty="0"/>
              <a:t> install -y  microsoft-openjdk11</a:t>
            </a:r>
          </a:p>
          <a:p>
            <a:pPr marL="0" indent="0">
              <a:buNone/>
            </a:pPr>
            <a:endParaRPr lang="en-GB" dirty="0"/>
          </a:p>
        </p:txBody>
      </p:sp>
    </p:spTree>
    <p:extLst>
      <p:ext uri="{BB962C8B-B14F-4D97-AF65-F5344CB8AC3E}">
        <p14:creationId xmlns:p14="http://schemas.microsoft.com/office/powerpoint/2010/main" val="8391033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074798-873F-A138-1DD3-3C1C5C4756A0}"/>
              </a:ext>
            </a:extLst>
          </p:cNvPr>
          <p:cNvSpPr>
            <a:spLocks noGrp="1"/>
          </p:cNvSpPr>
          <p:nvPr>
            <p:ph type="title"/>
          </p:nvPr>
        </p:nvSpPr>
        <p:spPr/>
        <p:txBody>
          <a:bodyPr/>
          <a:lstStyle/>
          <a:p>
            <a:r>
              <a:rPr lang="en-GB" b="1" i="0" dirty="0">
                <a:solidFill>
                  <a:srgbClr val="1C1E21"/>
                </a:solidFill>
                <a:effectLst/>
                <a:latin typeface="Optimistic Display"/>
              </a:rPr>
              <a:t>Android development environment</a:t>
            </a:r>
            <a:br>
              <a:rPr lang="en-GB" b="1" i="0" dirty="0">
                <a:solidFill>
                  <a:srgbClr val="1C1E21"/>
                </a:solidFill>
                <a:effectLst/>
                <a:latin typeface="Optimistic Display"/>
              </a:rPr>
            </a:br>
            <a:endParaRPr lang="en-GB" dirty="0"/>
          </a:p>
        </p:txBody>
      </p:sp>
      <p:sp>
        <p:nvSpPr>
          <p:cNvPr id="3" name="Content Placeholder 2">
            <a:extLst>
              <a:ext uri="{FF2B5EF4-FFF2-40B4-BE49-F238E27FC236}">
                <a16:creationId xmlns:a16="http://schemas.microsoft.com/office/drawing/2014/main" id="{A9A28A71-E23B-44B0-55C4-2B060F6B7599}"/>
              </a:ext>
            </a:extLst>
          </p:cNvPr>
          <p:cNvSpPr>
            <a:spLocks noGrp="1"/>
          </p:cNvSpPr>
          <p:nvPr>
            <p:ph idx="1"/>
          </p:nvPr>
        </p:nvSpPr>
        <p:spPr/>
        <p:txBody>
          <a:bodyPr/>
          <a:lstStyle/>
          <a:p>
            <a:pPr marL="0" indent="0">
              <a:buNone/>
            </a:pPr>
            <a:r>
              <a:rPr lang="en-GB" b="1" i="0" dirty="0">
                <a:solidFill>
                  <a:srgbClr val="1C1E21"/>
                </a:solidFill>
                <a:effectLst/>
                <a:latin typeface="Optimistic Display"/>
              </a:rPr>
              <a:t>1. Install Android Studio</a:t>
            </a:r>
          </a:p>
          <a:p>
            <a:pPr marL="0" indent="0">
              <a:buNone/>
            </a:pPr>
            <a:r>
              <a:rPr lang="en-GB" b="0" i="0" dirty="0">
                <a:effectLst/>
                <a:latin typeface="arial" panose="020B0604020202020204" pitchFamily="34" charset="0"/>
              </a:rPr>
              <a:t>Android SDK</a:t>
            </a:r>
          </a:p>
          <a:p>
            <a:pPr marL="0" indent="0">
              <a:buNone/>
            </a:pPr>
            <a:r>
              <a:rPr lang="en-GB" b="0" i="0" dirty="0">
                <a:effectLst/>
                <a:latin typeface="arial" panose="020B0604020202020204" pitchFamily="34" charset="0"/>
              </a:rPr>
              <a:t>Android SDK platform</a:t>
            </a:r>
          </a:p>
          <a:p>
            <a:pPr marL="0" indent="0">
              <a:buNone/>
            </a:pPr>
            <a:r>
              <a:rPr lang="en-GB" b="0" i="0" dirty="0">
                <a:effectLst/>
                <a:latin typeface="arial" panose="020B0604020202020204" pitchFamily="34" charset="0"/>
              </a:rPr>
              <a:t>Android Virtual Device (AVD)</a:t>
            </a:r>
          </a:p>
          <a:p>
            <a:pPr marL="0" indent="0">
              <a:buNone/>
            </a:pPr>
            <a:r>
              <a:rPr lang="en-GB" dirty="0"/>
              <a:t>2. </a:t>
            </a:r>
            <a:r>
              <a:rPr lang="en-GB" b="0" i="0" dirty="0">
                <a:effectLst/>
                <a:latin typeface="arial" panose="020B0604020202020204" pitchFamily="34" charset="0"/>
              </a:rPr>
              <a:t>Android SDK platform</a:t>
            </a:r>
          </a:p>
          <a:p>
            <a:pPr marL="0" indent="0">
              <a:buNone/>
            </a:pPr>
            <a:r>
              <a:rPr lang="en-GB" b="0" i="0" dirty="0">
                <a:effectLst/>
                <a:latin typeface="arial" panose="020B0604020202020204" pitchFamily="34" charset="0"/>
              </a:rPr>
              <a:t>Android SDK platform 31</a:t>
            </a:r>
          </a:p>
          <a:p>
            <a:pPr marL="0" indent="0">
              <a:buNone/>
            </a:pPr>
            <a:r>
              <a:rPr lang="en-GB" b="0" i="0" dirty="0">
                <a:effectLst/>
                <a:latin typeface="arial" panose="020B0604020202020204" pitchFamily="34" charset="0"/>
              </a:rPr>
              <a:t>Intel x86 Atom_64 System Image or Google APIs Intel x86 Atom System Image</a:t>
            </a:r>
          </a:p>
          <a:p>
            <a:pPr marL="0" indent="0">
              <a:buNone/>
            </a:pPr>
            <a:endParaRPr lang="en-GB" dirty="0"/>
          </a:p>
        </p:txBody>
      </p:sp>
    </p:spTree>
    <p:extLst>
      <p:ext uri="{BB962C8B-B14F-4D97-AF65-F5344CB8AC3E}">
        <p14:creationId xmlns:p14="http://schemas.microsoft.com/office/powerpoint/2010/main" val="6849647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1B7A97BE-25AD-4568-96AF-3688D8BB7C3D}"/>
              </a:ext>
            </a:extLst>
          </p:cNvPr>
          <p:cNvPicPr>
            <a:picLocks noGrp="1" noChangeAspect="1"/>
          </p:cNvPicPr>
          <p:nvPr>
            <p:ph idx="1"/>
          </p:nvPr>
        </p:nvPicPr>
        <p:blipFill>
          <a:blip r:embed="rId2"/>
          <a:stretch>
            <a:fillRect/>
          </a:stretch>
        </p:blipFill>
        <p:spPr>
          <a:xfrm>
            <a:off x="1610263" y="457200"/>
            <a:ext cx="8971473" cy="5943600"/>
          </a:xfrm>
          <a:prstGeom prst="rect">
            <a:avLst/>
          </a:prstGeom>
        </p:spPr>
      </p:pic>
    </p:spTree>
    <p:extLst>
      <p:ext uri="{BB962C8B-B14F-4D97-AF65-F5344CB8AC3E}">
        <p14:creationId xmlns:p14="http://schemas.microsoft.com/office/powerpoint/2010/main" val="531038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C70D00-6B6A-51E1-4414-1CFCDAB190AD}"/>
              </a:ext>
            </a:extLst>
          </p:cNvPr>
          <p:cNvSpPr>
            <a:spLocks noGrp="1"/>
          </p:cNvSpPr>
          <p:nvPr>
            <p:ph type="title"/>
          </p:nvPr>
        </p:nvSpPr>
        <p:spPr/>
        <p:txBody>
          <a:bodyPr/>
          <a:lstStyle/>
          <a:p>
            <a:endParaRPr lang="en-GB"/>
          </a:p>
        </p:txBody>
      </p:sp>
      <p:pic>
        <p:nvPicPr>
          <p:cNvPr id="5" name="Content Placeholder 4">
            <a:extLst>
              <a:ext uri="{FF2B5EF4-FFF2-40B4-BE49-F238E27FC236}">
                <a16:creationId xmlns:a16="http://schemas.microsoft.com/office/drawing/2014/main" id="{76E98DE9-7DE2-2AC7-B099-3B03920099A2}"/>
              </a:ext>
            </a:extLst>
          </p:cNvPr>
          <p:cNvPicPr>
            <a:picLocks noGrp="1" noChangeAspect="1"/>
          </p:cNvPicPr>
          <p:nvPr>
            <p:ph idx="1"/>
          </p:nvPr>
        </p:nvPicPr>
        <p:blipFill>
          <a:blip r:embed="rId2"/>
          <a:stretch>
            <a:fillRect/>
          </a:stretch>
        </p:blipFill>
        <p:spPr>
          <a:xfrm>
            <a:off x="2980767" y="1825625"/>
            <a:ext cx="6230466" cy="4351338"/>
          </a:xfrm>
        </p:spPr>
      </p:pic>
    </p:spTree>
    <p:extLst>
      <p:ext uri="{BB962C8B-B14F-4D97-AF65-F5344CB8AC3E}">
        <p14:creationId xmlns:p14="http://schemas.microsoft.com/office/powerpoint/2010/main" val="13956110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03D107-10C9-FAC5-8483-DEBF01BF8B52}"/>
              </a:ext>
            </a:extLst>
          </p:cNvPr>
          <p:cNvSpPr>
            <a:spLocks noGrp="1"/>
          </p:cNvSpPr>
          <p:nvPr>
            <p:ph type="title"/>
          </p:nvPr>
        </p:nvSpPr>
        <p:spPr/>
        <p:txBody>
          <a:bodyPr/>
          <a:lstStyle/>
          <a:p>
            <a:endParaRPr lang="en-GB"/>
          </a:p>
        </p:txBody>
      </p:sp>
      <p:pic>
        <p:nvPicPr>
          <p:cNvPr id="5" name="Content Placeholder 4">
            <a:extLst>
              <a:ext uri="{FF2B5EF4-FFF2-40B4-BE49-F238E27FC236}">
                <a16:creationId xmlns:a16="http://schemas.microsoft.com/office/drawing/2014/main" id="{FADBE80D-F20D-3E40-CE13-1A7E3D6FEC45}"/>
              </a:ext>
            </a:extLst>
          </p:cNvPr>
          <p:cNvPicPr>
            <a:picLocks noGrp="1" noChangeAspect="1"/>
          </p:cNvPicPr>
          <p:nvPr>
            <p:ph idx="1"/>
          </p:nvPr>
        </p:nvPicPr>
        <p:blipFill>
          <a:blip r:embed="rId2"/>
          <a:stretch>
            <a:fillRect/>
          </a:stretch>
        </p:blipFill>
        <p:spPr>
          <a:xfrm>
            <a:off x="2877007" y="1825625"/>
            <a:ext cx="6437986" cy="4351338"/>
          </a:xfrm>
        </p:spPr>
      </p:pic>
    </p:spTree>
    <p:extLst>
      <p:ext uri="{BB962C8B-B14F-4D97-AF65-F5344CB8AC3E}">
        <p14:creationId xmlns:p14="http://schemas.microsoft.com/office/powerpoint/2010/main" val="37866727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C1AC8A-6A2A-B162-69BE-3B01A7617338}"/>
              </a:ext>
            </a:extLst>
          </p:cNvPr>
          <p:cNvSpPr>
            <a:spLocks noGrp="1"/>
          </p:cNvSpPr>
          <p:nvPr>
            <p:ph type="title"/>
          </p:nvPr>
        </p:nvSpPr>
        <p:spPr/>
        <p:txBody>
          <a:bodyPr/>
          <a:lstStyle/>
          <a:p>
            <a:endParaRPr lang="en-GB"/>
          </a:p>
        </p:txBody>
      </p:sp>
      <p:pic>
        <p:nvPicPr>
          <p:cNvPr id="5" name="Content Placeholder 4">
            <a:extLst>
              <a:ext uri="{FF2B5EF4-FFF2-40B4-BE49-F238E27FC236}">
                <a16:creationId xmlns:a16="http://schemas.microsoft.com/office/drawing/2014/main" id="{CDC4F4D8-59AC-A516-CEF6-55EE9A56020B}"/>
              </a:ext>
            </a:extLst>
          </p:cNvPr>
          <p:cNvPicPr>
            <a:picLocks noGrp="1" noChangeAspect="1"/>
          </p:cNvPicPr>
          <p:nvPr>
            <p:ph idx="1"/>
          </p:nvPr>
        </p:nvPicPr>
        <p:blipFill>
          <a:blip r:embed="rId2"/>
          <a:stretch>
            <a:fillRect/>
          </a:stretch>
        </p:blipFill>
        <p:spPr>
          <a:xfrm>
            <a:off x="2009775" y="2467769"/>
            <a:ext cx="8172450" cy="3067050"/>
          </a:xfrm>
        </p:spPr>
      </p:pic>
    </p:spTree>
    <p:extLst>
      <p:ext uri="{BB962C8B-B14F-4D97-AF65-F5344CB8AC3E}">
        <p14:creationId xmlns:p14="http://schemas.microsoft.com/office/powerpoint/2010/main" val="22469008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0C8545-71F1-7F73-C1F9-61559D67438B}"/>
              </a:ext>
            </a:extLst>
          </p:cNvPr>
          <p:cNvSpPr>
            <a:spLocks noGrp="1"/>
          </p:cNvSpPr>
          <p:nvPr>
            <p:ph type="title"/>
          </p:nvPr>
        </p:nvSpPr>
        <p:spPr>
          <a:xfrm>
            <a:off x="665922" y="351873"/>
            <a:ext cx="10515600" cy="1325563"/>
          </a:xfrm>
        </p:spPr>
        <p:txBody>
          <a:bodyPr>
            <a:normAutofit fontScale="90000"/>
          </a:bodyPr>
          <a:lstStyle/>
          <a:p>
            <a:br>
              <a:rPr lang="en-GB" b="1" i="0" dirty="0">
                <a:solidFill>
                  <a:srgbClr val="1C1E21"/>
                </a:solidFill>
                <a:effectLst/>
                <a:latin typeface="Optimistic Display"/>
              </a:rPr>
            </a:br>
            <a:r>
              <a:rPr lang="en-GB" b="1" i="0" dirty="0">
                <a:solidFill>
                  <a:srgbClr val="1C1E21"/>
                </a:solidFill>
                <a:effectLst/>
                <a:latin typeface="Optimistic Display"/>
              </a:rPr>
              <a:t>Configure the ANDROID_HOME environment variable</a:t>
            </a:r>
            <a:br>
              <a:rPr lang="en-GB" b="1" i="0" dirty="0">
                <a:solidFill>
                  <a:srgbClr val="1C1E21"/>
                </a:solidFill>
                <a:effectLst/>
                <a:latin typeface="Optimistic Display"/>
              </a:rPr>
            </a:br>
            <a:endParaRPr lang="en-GB" dirty="0"/>
          </a:p>
        </p:txBody>
      </p:sp>
      <p:sp>
        <p:nvSpPr>
          <p:cNvPr id="4" name="Rectangle 1">
            <a:extLst>
              <a:ext uri="{FF2B5EF4-FFF2-40B4-BE49-F238E27FC236}">
                <a16:creationId xmlns:a16="http://schemas.microsoft.com/office/drawing/2014/main" id="{90248253-C457-75DF-5808-6BDEC894D5B1}"/>
              </a:ext>
            </a:extLst>
          </p:cNvPr>
          <p:cNvSpPr>
            <a:spLocks noGrp="1" noChangeArrowheads="1"/>
          </p:cNvSpPr>
          <p:nvPr>
            <p:ph idx="1"/>
          </p:nvPr>
        </p:nvSpPr>
        <p:spPr bwMode="auto">
          <a:xfrm>
            <a:off x="665922" y="1866459"/>
            <a:ext cx="11777584" cy="21852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1C1E21"/>
                </a:solidFill>
                <a:effectLst/>
                <a:latin typeface="Optimistic Display"/>
              </a:rPr>
              <a:t>The React Native tools require some environment variables to be set up in order to build apps with native code</a:t>
            </a:r>
            <a:r>
              <a:rPr kumimoji="0" lang="en-US" altLang="en-US" sz="2000" b="0" i="0" u="none" strike="noStrike" cap="none" normalizeH="0" baseline="0" dirty="0">
                <a:ln>
                  <a:noFill/>
                </a:ln>
                <a:solidFill>
                  <a:srgbClr val="1C1E21"/>
                </a:solidFill>
                <a:effectLst/>
                <a:latin typeface="Optimistic Display"/>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2000" b="0" i="0" u="none" strike="noStrike" cap="none" normalizeH="0" baseline="0" dirty="0">
                <a:ln>
                  <a:noFill/>
                </a:ln>
                <a:solidFill>
                  <a:srgbClr val="1C1E21"/>
                </a:solidFill>
                <a:effectLst/>
                <a:latin typeface="Optimistic Display"/>
              </a:rPr>
              <a:t>Open the </a:t>
            </a:r>
            <a:r>
              <a:rPr kumimoji="0" lang="en-US" altLang="en-US" sz="2000" b="1" i="0" u="none" strike="noStrike" cap="none" normalizeH="0" baseline="0" dirty="0">
                <a:ln>
                  <a:noFill/>
                </a:ln>
                <a:solidFill>
                  <a:srgbClr val="1C1E21"/>
                </a:solidFill>
                <a:effectLst/>
                <a:latin typeface="Optimistic Display"/>
              </a:rPr>
              <a:t>Windows Control Panel.</a:t>
            </a:r>
            <a:endParaRPr kumimoji="0" lang="en-US" altLang="en-US" sz="2000" b="0" i="0" u="none" strike="noStrike" cap="none" normalizeH="0" baseline="0" dirty="0">
              <a:ln>
                <a:noFill/>
              </a:ln>
              <a:solidFill>
                <a:srgbClr val="1C1E21"/>
              </a:solidFill>
              <a:effectLst/>
              <a:latin typeface="Optimistic Display"/>
            </a:endParaRP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2000" b="0" i="0" u="none" strike="noStrike" cap="none" normalizeH="0" baseline="0" dirty="0">
                <a:ln>
                  <a:noFill/>
                </a:ln>
                <a:solidFill>
                  <a:srgbClr val="1C1E21"/>
                </a:solidFill>
                <a:effectLst/>
                <a:latin typeface="Optimistic Display"/>
              </a:rPr>
              <a:t>Click on </a:t>
            </a:r>
            <a:r>
              <a:rPr kumimoji="0" lang="en-US" altLang="en-US" sz="2000" b="1" i="0" u="none" strike="noStrike" cap="none" normalizeH="0" baseline="0" dirty="0">
                <a:ln>
                  <a:noFill/>
                </a:ln>
                <a:solidFill>
                  <a:srgbClr val="1C1E21"/>
                </a:solidFill>
                <a:effectLst/>
                <a:latin typeface="Optimistic Display"/>
              </a:rPr>
              <a:t>User Accounts,</a:t>
            </a:r>
            <a:r>
              <a:rPr kumimoji="0" lang="en-US" altLang="en-US" sz="2000" b="0" i="0" u="none" strike="noStrike" cap="none" normalizeH="0" baseline="0" dirty="0">
                <a:ln>
                  <a:noFill/>
                </a:ln>
                <a:solidFill>
                  <a:srgbClr val="1C1E21"/>
                </a:solidFill>
                <a:effectLst/>
                <a:latin typeface="Optimistic Display"/>
              </a:rPr>
              <a:t> then click </a:t>
            </a:r>
            <a:r>
              <a:rPr kumimoji="0" lang="en-US" altLang="en-US" sz="2000" b="1" i="0" u="none" strike="noStrike" cap="none" normalizeH="0" baseline="0" dirty="0">
                <a:ln>
                  <a:noFill/>
                </a:ln>
                <a:solidFill>
                  <a:srgbClr val="1C1E21"/>
                </a:solidFill>
                <a:effectLst/>
                <a:latin typeface="Optimistic Display"/>
              </a:rPr>
              <a:t>User Accounts</a:t>
            </a:r>
            <a:r>
              <a:rPr kumimoji="0" lang="en-US" altLang="en-US" sz="2000" b="0" i="0" u="none" strike="noStrike" cap="none" normalizeH="0" baseline="0" dirty="0">
                <a:ln>
                  <a:noFill/>
                </a:ln>
                <a:solidFill>
                  <a:srgbClr val="1C1E21"/>
                </a:solidFill>
                <a:effectLst/>
                <a:latin typeface="Optimistic Display"/>
              </a:rPr>
              <a:t> again</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2000" b="0" i="0" u="none" strike="noStrike" cap="none" normalizeH="0" baseline="0" dirty="0">
                <a:ln>
                  <a:noFill/>
                </a:ln>
                <a:solidFill>
                  <a:srgbClr val="1C1E21"/>
                </a:solidFill>
                <a:effectLst/>
                <a:latin typeface="Optimistic Display"/>
              </a:rPr>
              <a:t>Click on </a:t>
            </a:r>
            <a:r>
              <a:rPr kumimoji="0" lang="en-US" altLang="en-US" sz="2000" b="1" i="0" u="none" strike="noStrike" cap="none" normalizeH="0" baseline="0" dirty="0">
                <a:ln>
                  <a:noFill/>
                </a:ln>
                <a:solidFill>
                  <a:srgbClr val="1C1E21"/>
                </a:solidFill>
                <a:effectLst/>
                <a:latin typeface="Optimistic Display"/>
              </a:rPr>
              <a:t>Change my environment variables</a:t>
            </a:r>
            <a:endParaRPr kumimoji="0" lang="en-US" altLang="en-US" sz="2000" b="0" i="0" u="none" strike="noStrike" cap="none" normalizeH="0" baseline="0" dirty="0">
              <a:ln>
                <a:noFill/>
              </a:ln>
              <a:solidFill>
                <a:srgbClr val="1C1E21"/>
              </a:solidFill>
              <a:effectLst/>
              <a:latin typeface="Optimistic Display"/>
            </a:endParaRP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2000" b="0" i="0" u="none" strike="noStrike" cap="none" normalizeH="0" baseline="0" dirty="0">
                <a:ln>
                  <a:noFill/>
                </a:ln>
                <a:solidFill>
                  <a:srgbClr val="1C1E21"/>
                </a:solidFill>
                <a:effectLst/>
                <a:latin typeface="Optimistic Display"/>
              </a:rPr>
              <a:t>Click on </a:t>
            </a:r>
            <a:r>
              <a:rPr kumimoji="0" lang="en-US" altLang="en-US" sz="2000" b="1" i="0" u="none" strike="noStrike" cap="none" normalizeH="0" baseline="0" dirty="0">
                <a:ln>
                  <a:noFill/>
                </a:ln>
                <a:solidFill>
                  <a:srgbClr val="1C1E21"/>
                </a:solidFill>
                <a:effectLst/>
                <a:latin typeface="Optimistic Display"/>
              </a:rPr>
              <a:t>New...</a:t>
            </a:r>
            <a:r>
              <a:rPr kumimoji="0" lang="en-US" altLang="en-US" sz="2000" b="0" i="0" u="none" strike="noStrike" cap="none" normalizeH="0" baseline="0" dirty="0">
                <a:ln>
                  <a:noFill/>
                </a:ln>
                <a:solidFill>
                  <a:srgbClr val="1C1E21"/>
                </a:solidFill>
                <a:effectLst/>
                <a:latin typeface="Optimistic Display"/>
              </a:rPr>
              <a:t> to create a new </a:t>
            </a:r>
            <a:r>
              <a:rPr kumimoji="0" lang="en-US" altLang="en-US" sz="1400" b="0" i="0" u="none" strike="noStrike" cap="none" normalizeH="0" baseline="0" dirty="0">
                <a:ln>
                  <a:noFill/>
                </a:ln>
                <a:solidFill>
                  <a:srgbClr val="1C1E21"/>
                </a:solidFill>
                <a:effectLst/>
                <a:latin typeface="var(--ifm-font-family-monospace)"/>
              </a:rPr>
              <a:t>ANDROID_HOME</a:t>
            </a:r>
            <a:r>
              <a:rPr kumimoji="0" lang="en-US" altLang="en-US" sz="2000" b="0" i="0" u="none" strike="noStrike" cap="none" normalizeH="0" baseline="0" dirty="0">
                <a:ln>
                  <a:noFill/>
                </a:ln>
                <a:solidFill>
                  <a:srgbClr val="1C1E21"/>
                </a:solidFill>
                <a:effectLst/>
                <a:latin typeface="Optimistic Display"/>
              </a:rPr>
              <a:t> user variable that points to the path to your Android SDK:</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75821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252B6E-CA58-560A-60DD-9F41E1873819}"/>
              </a:ext>
            </a:extLst>
          </p:cNvPr>
          <p:cNvSpPr>
            <a:spLocks noGrp="1"/>
          </p:cNvSpPr>
          <p:nvPr>
            <p:ph type="title"/>
          </p:nvPr>
        </p:nvSpPr>
        <p:spPr>
          <a:xfrm>
            <a:off x="648929" y="629266"/>
            <a:ext cx="4944152" cy="1622321"/>
          </a:xfrm>
        </p:spPr>
        <p:txBody>
          <a:bodyPr>
            <a:normAutofit/>
          </a:bodyPr>
          <a:lstStyle/>
          <a:p>
            <a:endParaRPr lang="en-GB"/>
          </a:p>
        </p:txBody>
      </p:sp>
      <p:sp>
        <p:nvSpPr>
          <p:cNvPr id="3" name="Content Placeholder 2">
            <a:extLst>
              <a:ext uri="{FF2B5EF4-FFF2-40B4-BE49-F238E27FC236}">
                <a16:creationId xmlns:a16="http://schemas.microsoft.com/office/drawing/2014/main" id="{DA1194BC-CCA0-5190-0C60-A76C01AF7968}"/>
              </a:ext>
            </a:extLst>
          </p:cNvPr>
          <p:cNvSpPr>
            <a:spLocks noGrp="1"/>
          </p:cNvSpPr>
          <p:nvPr>
            <p:ph idx="1"/>
          </p:nvPr>
        </p:nvSpPr>
        <p:spPr>
          <a:xfrm>
            <a:off x="648930" y="2438400"/>
            <a:ext cx="4944151" cy="3785419"/>
          </a:xfrm>
        </p:spPr>
        <p:txBody>
          <a:bodyPr>
            <a:normAutofit/>
          </a:bodyPr>
          <a:lstStyle/>
          <a:p>
            <a:r>
              <a:rPr lang="en-GB" sz="2400"/>
              <a:t>C:\Users\kpsna\AppData\Local\Android\Sdk</a:t>
            </a:r>
          </a:p>
        </p:txBody>
      </p:sp>
      <p:sp>
        <p:nvSpPr>
          <p:cNvPr id="10" name="Rectangle 9">
            <a:extLst>
              <a:ext uri="{FF2B5EF4-FFF2-40B4-BE49-F238E27FC236}">
                <a16:creationId xmlns:a16="http://schemas.microsoft.com/office/drawing/2014/main" id="{46F7435D-E3DB-47B1-BA61-B00ACC83A9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2950" y="0"/>
            <a:ext cx="6099050"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9">
            <a:extLst>
              <a:ext uri="{FF2B5EF4-FFF2-40B4-BE49-F238E27FC236}">
                <a16:creationId xmlns:a16="http://schemas.microsoft.com/office/drawing/2014/main" id="{F263A0B5-F8C4-4116-809F-78A768EA79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77582" y="557784"/>
            <a:ext cx="5130204"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C429394A-9D4B-E817-5B68-DCD1AC5853F8}"/>
              </a:ext>
            </a:extLst>
          </p:cNvPr>
          <p:cNvPicPr>
            <a:picLocks noChangeAspect="1"/>
          </p:cNvPicPr>
          <p:nvPr/>
        </p:nvPicPr>
        <p:blipFill>
          <a:blip r:embed="rId2"/>
          <a:stretch>
            <a:fillRect/>
          </a:stretch>
        </p:blipFill>
        <p:spPr>
          <a:xfrm>
            <a:off x="6904709" y="1379821"/>
            <a:ext cx="4475531" cy="4095111"/>
          </a:xfrm>
          <a:prstGeom prst="rect">
            <a:avLst/>
          </a:prstGeom>
          <a:effectLst/>
        </p:spPr>
      </p:pic>
    </p:spTree>
    <p:extLst>
      <p:ext uri="{BB962C8B-B14F-4D97-AF65-F5344CB8AC3E}">
        <p14:creationId xmlns:p14="http://schemas.microsoft.com/office/powerpoint/2010/main" val="7280300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877873-DBCB-1317-ED7A-717DBECD8870}"/>
              </a:ext>
            </a:extLst>
          </p:cNvPr>
          <p:cNvSpPr>
            <a:spLocks noGrp="1"/>
          </p:cNvSpPr>
          <p:nvPr>
            <p:ph type="title"/>
          </p:nvPr>
        </p:nvSpPr>
        <p:spPr/>
        <p:txBody>
          <a:bodyPr/>
          <a:lstStyle/>
          <a:p>
            <a:r>
              <a:rPr lang="en-GB" b="1" dirty="0"/>
              <a:t>React Native</a:t>
            </a:r>
          </a:p>
        </p:txBody>
      </p:sp>
      <p:sp>
        <p:nvSpPr>
          <p:cNvPr id="3" name="Content Placeholder 2">
            <a:extLst>
              <a:ext uri="{FF2B5EF4-FFF2-40B4-BE49-F238E27FC236}">
                <a16:creationId xmlns:a16="http://schemas.microsoft.com/office/drawing/2014/main" id="{D966A3AD-77A0-AF0C-0293-5192C9A4C002}"/>
              </a:ext>
            </a:extLst>
          </p:cNvPr>
          <p:cNvSpPr>
            <a:spLocks noGrp="1"/>
          </p:cNvSpPr>
          <p:nvPr>
            <p:ph idx="1"/>
          </p:nvPr>
        </p:nvSpPr>
        <p:spPr/>
        <p:txBody>
          <a:bodyPr>
            <a:normAutofit/>
          </a:bodyPr>
          <a:lstStyle/>
          <a:p>
            <a:r>
              <a:rPr lang="en-GB" sz="2400" b="0" i="0" dirty="0">
                <a:effectLst/>
                <a:latin typeface="arial" panose="020B0604020202020204" pitchFamily="34" charset="0"/>
              </a:rPr>
              <a:t>React Native is an open-source UI software framework created by Meta Platforms, Inc. It is used to develop applications for Android, Android TV, iOS, macOS, </a:t>
            </a:r>
            <a:r>
              <a:rPr lang="en-GB" sz="2400" b="0" i="0" dirty="0" err="1">
                <a:effectLst/>
                <a:latin typeface="arial" panose="020B0604020202020204" pitchFamily="34" charset="0"/>
              </a:rPr>
              <a:t>tvOS</a:t>
            </a:r>
            <a:r>
              <a:rPr lang="en-GB" sz="2400" b="0" i="0" dirty="0">
                <a:effectLst/>
                <a:latin typeface="arial" panose="020B0604020202020204" pitchFamily="34" charset="0"/>
              </a:rPr>
              <a:t>, Web, Windows and UWP by enabling developers to use the React framework along with native platform capabilities.</a:t>
            </a:r>
            <a:endParaRPr lang="en-GB" sz="2400" dirty="0"/>
          </a:p>
        </p:txBody>
      </p:sp>
    </p:spTree>
    <p:extLst>
      <p:ext uri="{BB962C8B-B14F-4D97-AF65-F5344CB8AC3E}">
        <p14:creationId xmlns:p14="http://schemas.microsoft.com/office/powerpoint/2010/main" val="18154898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0CDC35-2161-7C0F-E9F6-BB92E31D48F7}"/>
              </a:ext>
            </a:extLst>
          </p:cNvPr>
          <p:cNvSpPr>
            <a:spLocks noGrp="1"/>
          </p:cNvSpPr>
          <p:nvPr>
            <p:ph type="title"/>
          </p:nvPr>
        </p:nvSpPr>
        <p:spPr/>
        <p:txBody>
          <a:bodyPr/>
          <a:lstStyle/>
          <a:p>
            <a:r>
              <a:rPr lang="en-GB" b="1" i="0" dirty="0">
                <a:solidFill>
                  <a:srgbClr val="1C1E21"/>
                </a:solidFill>
                <a:effectLst/>
                <a:latin typeface="Optimistic Display"/>
              </a:rPr>
              <a:t>Add platform-tools to Path</a:t>
            </a:r>
            <a:br>
              <a:rPr lang="en-GB" b="1" i="0" dirty="0">
                <a:solidFill>
                  <a:srgbClr val="1C1E21"/>
                </a:solidFill>
                <a:effectLst/>
                <a:latin typeface="Optimistic Display"/>
              </a:rPr>
            </a:br>
            <a:endParaRPr lang="en-GB" dirty="0"/>
          </a:p>
        </p:txBody>
      </p:sp>
      <p:sp>
        <p:nvSpPr>
          <p:cNvPr id="3" name="Content Placeholder 2">
            <a:extLst>
              <a:ext uri="{FF2B5EF4-FFF2-40B4-BE49-F238E27FC236}">
                <a16:creationId xmlns:a16="http://schemas.microsoft.com/office/drawing/2014/main" id="{68EDC405-ED53-612A-4387-EDA5DB8DF1D5}"/>
              </a:ext>
            </a:extLst>
          </p:cNvPr>
          <p:cNvSpPr>
            <a:spLocks noGrp="1"/>
          </p:cNvSpPr>
          <p:nvPr>
            <p:ph idx="1"/>
          </p:nvPr>
        </p:nvSpPr>
        <p:spPr/>
        <p:txBody>
          <a:bodyPr/>
          <a:lstStyle/>
          <a:p>
            <a:pPr marL="0" indent="0" algn="l">
              <a:buNone/>
            </a:pPr>
            <a:r>
              <a:rPr lang="en-GB" b="0" i="0" dirty="0">
                <a:solidFill>
                  <a:srgbClr val="1C1E21"/>
                </a:solidFill>
                <a:effectLst/>
                <a:latin typeface="Optimistic Display"/>
              </a:rPr>
              <a:t>Open the </a:t>
            </a:r>
            <a:r>
              <a:rPr lang="en-GB" b="1" i="0" dirty="0">
                <a:solidFill>
                  <a:srgbClr val="1C1E21"/>
                </a:solidFill>
                <a:effectLst/>
                <a:latin typeface="Optimistic Display"/>
              </a:rPr>
              <a:t>Windows Control Panel.</a:t>
            </a:r>
            <a:endParaRPr lang="en-GB" b="0" i="0" dirty="0">
              <a:solidFill>
                <a:srgbClr val="1C1E21"/>
              </a:solidFill>
              <a:effectLst/>
              <a:latin typeface="Optimistic Display"/>
            </a:endParaRPr>
          </a:p>
          <a:p>
            <a:pPr marL="0" indent="0" algn="l">
              <a:buNone/>
            </a:pPr>
            <a:r>
              <a:rPr lang="en-GB" b="0" i="0" dirty="0">
                <a:solidFill>
                  <a:srgbClr val="1C1E21"/>
                </a:solidFill>
                <a:effectLst/>
                <a:latin typeface="Optimistic Display"/>
              </a:rPr>
              <a:t>Click on </a:t>
            </a:r>
            <a:r>
              <a:rPr lang="en-GB" b="1" i="0" dirty="0">
                <a:solidFill>
                  <a:srgbClr val="1C1E21"/>
                </a:solidFill>
                <a:effectLst/>
                <a:latin typeface="Optimistic Display"/>
              </a:rPr>
              <a:t>User Accounts,</a:t>
            </a:r>
            <a:r>
              <a:rPr lang="en-GB" b="0" i="0" dirty="0">
                <a:solidFill>
                  <a:srgbClr val="1C1E21"/>
                </a:solidFill>
                <a:effectLst/>
                <a:latin typeface="Optimistic Display"/>
              </a:rPr>
              <a:t> then click </a:t>
            </a:r>
            <a:r>
              <a:rPr lang="en-GB" b="1" i="0" dirty="0">
                <a:solidFill>
                  <a:srgbClr val="1C1E21"/>
                </a:solidFill>
                <a:effectLst/>
                <a:latin typeface="Optimistic Display"/>
              </a:rPr>
              <a:t>User Accounts</a:t>
            </a:r>
            <a:r>
              <a:rPr lang="en-GB" b="0" i="0" dirty="0">
                <a:solidFill>
                  <a:srgbClr val="1C1E21"/>
                </a:solidFill>
                <a:effectLst/>
                <a:latin typeface="Optimistic Display"/>
              </a:rPr>
              <a:t> again</a:t>
            </a:r>
          </a:p>
          <a:p>
            <a:pPr marL="0" indent="0" algn="l">
              <a:buNone/>
            </a:pPr>
            <a:r>
              <a:rPr lang="en-GB" b="0" i="0" dirty="0">
                <a:solidFill>
                  <a:srgbClr val="1C1E21"/>
                </a:solidFill>
                <a:effectLst/>
                <a:latin typeface="Optimistic Display"/>
              </a:rPr>
              <a:t>Click on </a:t>
            </a:r>
            <a:r>
              <a:rPr lang="en-GB" b="1" i="0" dirty="0">
                <a:solidFill>
                  <a:srgbClr val="1C1E21"/>
                </a:solidFill>
                <a:effectLst/>
                <a:latin typeface="Optimistic Display"/>
              </a:rPr>
              <a:t>Change my environment variables</a:t>
            </a:r>
            <a:endParaRPr lang="en-GB" b="0" i="0" dirty="0">
              <a:solidFill>
                <a:srgbClr val="1C1E21"/>
              </a:solidFill>
              <a:effectLst/>
              <a:latin typeface="Optimistic Display"/>
            </a:endParaRPr>
          </a:p>
          <a:p>
            <a:pPr marL="0" indent="0" algn="l">
              <a:buNone/>
            </a:pPr>
            <a:r>
              <a:rPr lang="en-GB" b="0" i="0" dirty="0">
                <a:solidFill>
                  <a:srgbClr val="1C1E21"/>
                </a:solidFill>
                <a:effectLst/>
                <a:latin typeface="Optimistic Display"/>
              </a:rPr>
              <a:t>Select the </a:t>
            </a:r>
            <a:r>
              <a:rPr lang="en-GB" b="1" i="0" dirty="0">
                <a:solidFill>
                  <a:srgbClr val="1C1E21"/>
                </a:solidFill>
                <a:effectLst/>
                <a:latin typeface="Optimistic Display"/>
              </a:rPr>
              <a:t>Path</a:t>
            </a:r>
            <a:r>
              <a:rPr lang="en-GB" b="0" i="0" dirty="0">
                <a:solidFill>
                  <a:srgbClr val="1C1E21"/>
                </a:solidFill>
                <a:effectLst/>
                <a:latin typeface="Optimistic Display"/>
              </a:rPr>
              <a:t> variable.</a:t>
            </a:r>
          </a:p>
          <a:p>
            <a:pPr marL="0" indent="0" algn="l">
              <a:buNone/>
            </a:pPr>
            <a:r>
              <a:rPr lang="en-GB" b="0" i="0" dirty="0">
                <a:solidFill>
                  <a:srgbClr val="1C1E21"/>
                </a:solidFill>
                <a:effectLst/>
                <a:latin typeface="Optimistic Display"/>
              </a:rPr>
              <a:t>Click </a:t>
            </a:r>
            <a:r>
              <a:rPr lang="en-GB" b="1" i="0" dirty="0">
                <a:solidFill>
                  <a:srgbClr val="1C1E21"/>
                </a:solidFill>
                <a:effectLst/>
                <a:latin typeface="Optimistic Display"/>
              </a:rPr>
              <a:t>Edit.</a:t>
            </a:r>
            <a:endParaRPr lang="en-GB" b="0" i="0" dirty="0">
              <a:solidFill>
                <a:srgbClr val="1C1E21"/>
              </a:solidFill>
              <a:effectLst/>
              <a:latin typeface="Optimistic Display"/>
            </a:endParaRPr>
          </a:p>
          <a:p>
            <a:pPr marL="0" indent="0" algn="l">
              <a:buNone/>
            </a:pPr>
            <a:r>
              <a:rPr lang="en-GB" b="0" i="0" dirty="0">
                <a:solidFill>
                  <a:srgbClr val="1C1E21"/>
                </a:solidFill>
                <a:effectLst/>
                <a:latin typeface="Optimistic Display"/>
              </a:rPr>
              <a:t>Click </a:t>
            </a:r>
            <a:r>
              <a:rPr lang="en-GB" b="1" i="0" dirty="0">
                <a:solidFill>
                  <a:srgbClr val="1C1E21"/>
                </a:solidFill>
                <a:effectLst/>
                <a:latin typeface="Optimistic Display"/>
              </a:rPr>
              <a:t>New</a:t>
            </a:r>
            <a:r>
              <a:rPr lang="en-GB" b="0" i="0" dirty="0">
                <a:solidFill>
                  <a:srgbClr val="1C1E21"/>
                </a:solidFill>
                <a:effectLst/>
                <a:latin typeface="Optimistic Display"/>
              </a:rPr>
              <a:t> and add the path to platform-tools to the list.</a:t>
            </a:r>
          </a:p>
          <a:p>
            <a:endParaRPr lang="en-GB" dirty="0"/>
          </a:p>
        </p:txBody>
      </p:sp>
    </p:spTree>
    <p:extLst>
      <p:ext uri="{BB962C8B-B14F-4D97-AF65-F5344CB8AC3E}">
        <p14:creationId xmlns:p14="http://schemas.microsoft.com/office/powerpoint/2010/main" val="13813365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F469B6-4334-EAA7-0EA9-0F756DA0AE59}"/>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263101C6-680A-AA83-7604-4B636FC15CF5}"/>
              </a:ext>
            </a:extLst>
          </p:cNvPr>
          <p:cNvSpPr>
            <a:spLocks noGrp="1"/>
          </p:cNvSpPr>
          <p:nvPr>
            <p:ph idx="1"/>
          </p:nvPr>
        </p:nvSpPr>
        <p:spPr/>
        <p:txBody>
          <a:bodyPr/>
          <a:lstStyle/>
          <a:p>
            <a:r>
              <a:rPr lang="en-GB" dirty="0"/>
              <a:t>C:\Users\kpsna\AppData\Local\Android\Sdk\platform-tools</a:t>
            </a:r>
          </a:p>
          <a:p>
            <a:pPr marL="0" indent="0">
              <a:buNone/>
            </a:pPr>
            <a:endParaRPr lang="en-GB" dirty="0"/>
          </a:p>
        </p:txBody>
      </p:sp>
      <p:pic>
        <p:nvPicPr>
          <p:cNvPr id="4" name="Picture 3">
            <a:extLst>
              <a:ext uri="{FF2B5EF4-FFF2-40B4-BE49-F238E27FC236}">
                <a16:creationId xmlns:a16="http://schemas.microsoft.com/office/drawing/2014/main" id="{1CC52F0D-79D8-FF1D-16C7-A9E8959C59D8}"/>
              </a:ext>
            </a:extLst>
          </p:cNvPr>
          <p:cNvPicPr>
            <a:picLocks noChangeAspect="1"/>
          </p:cNvPicPr>
          <p:nvPr/>
        </p:nvPicPr>
        <p:blipFill>
          <a:blip r:embed="rId2"/>
          <a:stretch>
            <a:fillRect/>
          </a:stretch>
        </p:blipFill>
        <p:spPr>
          <a:xfrm>
            <a:off x="6609943" y="2670523"/>
            <a:ext cx="4743857" cy="3291840"/>
          </a:xfrm>
          <a:prstGeom prst="rect">
            <a:avLst/>
          </a:prstGeom>
        </p:spPr>
      </p:pic>
      <p:pic>
        <p:nvPicPr>
          <p:cNvPr id="5" name="Content Placeholder 4">
            <a:extLst>
              <a:ext uri="{FF2B5EF4-FFF2-40B4-BE49-F238E27FC236}">
                <a16:creationId xmlns:a16="http://schemas.microsoft.com/office/drawing/2014/main" id="{323DBD51-D5C4-7E0E-806E-A05DFC188BE5}"/>
              </a:ext>
            </a:extLst>
          </p:cNvPr>
          <p:cNvPicPr>
            <a:picLocks noChangeAspect="1"/>
          </p:cNvPicPr>
          <p:nvPr/>
        </p:nvPicPr>
        <p:blipFill>
          <a:blip r:embed="rId3"/>
          <a:stretch>
            <a:fillRect/>
          </a:stretch>
        </p:blipFill>
        <p:spPr>
          <a:xfrm>
            <a:off x="1236904" y="3316797"/>
            <a:ext cx="4974336" cy="2350145"/>
          </a:xfrm>
          <a:prstGeom prst="rect">
            <a:avLst/>
          </a:prstGeom>
        </p:spPr>
      </p:pic>
    </p:spTree>
    <p:extLst>
      <p:ext uri="{BB962C8B-B14F-4D97-AF65-F5344CB8AC3E}">
        <p14:creationId xmlns:p14="http://schemas.microsoft.com/office/powerpoint/2010/main" val="34506895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11EF44-9911-8F73-722C-83047A095F9D}"/>
              </a:ext>
            </a:extLst>
          </p:cNvPr>
          <p:cNvSpPr>
            <a:spLocks noGrp="1"/>
          </p:cNvSpPr>
          <p:nvPr>
            <p:ph type="title"/>
          </p:nvPr>
        </p:nvSpPr>
        <p:spPr/>
        <p:txBody>
          <a:bodyPr/>
          <a:lstStyle/>
          <a:p>
            <a:r>
              <a:rPr lang="en-GB" b="1" i="0" dirty="0">
                <a:solidFill>
                  <a:srgbClr val="1C1E21"/>
                </a:solidFill>
                <a:effectLst/>
                <a:latin typeface="Optimistic Display"/>
              </a:rPr>
              <a:t>Creating a new application</a:t>
            </a:r>
            <a:br>
              <a:rPr lang="en-GB" b="1" i="0" dirty="0">
                <a:solidFill>
                  <a:srgbClr val="1C1E21"/>
                </a:solidFill>
                <a:effectLst/>
                <a:latin typeface="Optimistic Display"/>
              </a:rPr>
            </a:br>
            <a:endParaRPr lang="en-GB" dirty="0"/>
          </a:p>
        </p:txBody>
      </p:sp>
      <p:sp>
        <p:nvSpPr>
          <p:cNvPr id="3" name="Content Placeholder 2">
            <a:extLst>
              <a:ext uri="{FF2B5EF4-FFF2-40B4-BE49-F238E27FC236}">
                <a16:creationId xmlns:a16="http://schemas.microsoft.com/office/drawing/2014/main" id="{B2D438E7-8362-EC50-BA4D-7F706924C3AD}"/>
              </a:ext>
            </a:extLst>
          </p:cNvPr>
          <p:cNvSpPr>
            <a:spLocks noGrp="1"/>
          </p:cNvSpPr>
          <p:nvPr>
            <p:ph idx="1"/>
          </p:nvPr>
        </p:nvSpPr>
        <p:spPr/>
        <p:txBody>
          <a:bodyPr/>
          <a:lstStyle/>
          <a:p>
            <a:pPr marL="0" indent="0">
              <a:buNone/>
            </a:pPr>
            <a:r>
              <a:rPr lang="en-GB" dirty="0"/>
              <a:t>1 </a:t>
            </a:r>
            <a:r>
              <a:rPr lang="en-GB" dirty="0" err="1"/>
              <a:t>npx</a:t>
            </a:r>
            <a:r>
              <a:rPr lang="en-GB" dirty="0"/>
              <a:t> react-native </a:t>
            </a:r>
            <a:r>
              <a:rPr lang="en-GB" dirty="0" err="1"/>
              <a:t>init</a:t>
            </a:r>
            <a:r>
              <a:rPr lang="en-GB" dirty="0"/>
              <a:t> </a:t>
            </a:r>
            <a:r>
              <a:rPr lang="en-GB" dirty="0" err="1"/>
              <a:t>AwesomeProject</a:t>
            </a:r>
            <a:endParaRPr lang="en-GB" dirty="0"/>
          </a:p>
          <a:p>
            <a:r>
              <a:rPr lang="en-GB" b="1" i="0" dirty="0">
                <a:solidFill>
                  <a:srgbClr val="1C1E21"/>
                </a:solidFill>
                <a:effectLst/>
                <a:latin typeface="Optimistic Display"/>
              </a:rPr>
              <a:t>Running your React Native application</a:t>
            </a:r>
          </a:p>
          <a:p>
            <a:pPr marL="0" indent="0">
              <a:buNone/>
            </a:pPr>
            <a:r>
              <a:rPr lang="en-GB" b="1" i="0" dirty="0">
                <a:solidFill>
                  <a:srgbClr val="1C1E21"/>
                </a:solidFill>
                <a:effectLst/>
                <a:latin typeface="Optimistic Display"/>
              </a:rPr>
              <a:t>Step 1: Start Metro</a:t>
            </a:r>
          </a:p>
          <a:p>
            <a:pPr marL="0" indent="0">
              <a:buNone/>
            </a:pPr>
            <a:r>
              <a:rPr lang="en-GB" i="0" dirty="0" err="1">
                <a:solidFill>
                  <a:srgbClr val="1C1E21"/>
                </a:solidFill>
                <a:effectLst/>
                <a:latin typeface="Times New Roman" panose="02020603050405020304" pitchFamily="18" charset="0"/>
                <a:cs typeface="Times New Roman" panose="02020603050405020304" pitchFamily="18" charset="0"/>
              </a:rPr>
              <a:t>npx</a:t>
            </a:r>
            <a:r>
              <a:rPr lang="en-GB" i="0" dirty="0">
                <a:solidFill>
                  <a:srgbClr val="1C1E21"/>
                </a:solidFill>
                <a:effectLst/>
                <a:latin typeface="Times New Roman" panose="02020603050405020304" pitchFamily="18" charset="0"/>
                <a:cs typeface="Times New Roman" panose="02020603050405020304" pitchFamily="18" charset="0"/>
              </a:rPr>
              <a:t> react-native start</a:t>
            </a:r>
          </a:p>
          <a:p>
            <a:pPr marL="0" indent="0">
              <a:buNone/>
            </a:pPr>
            <a:r>
              <a:rPr lang="en-GB" b="1" i="0" dirty="0">
                <a:solidFill>
                  <a:srgbClr val="1C1E21"/>
                </a:solidFill>
                <a:effectLst/>
                <a:latin typeface="Optimistic Display"/>
              </a:rPr>
              <a:t>Step 2: Start your application</a:t>
            </a:r>
          </a:p>
          <a:p>
            <a:pPr marL="0" indent="0">
              <a:buNone/>
            </a:pPr>
            <a:r>
              <a:rPr lang="en-GB" i="0" dirty="0" err="1">
                <a:solidFill>
                  <a:srgbClr val="1C1E21"/>
                </a:solidFill>
                <a:effectLst/>
                <a:latin typeface="Times New Roman" panose="02020603050405020304" pitchFamily="18" charset="0"/>
                <a:cs typeface="Times New Roman" panose="02020603050405020304" pitchFamily="18" charset="0"/>
              </a:rPr>
              <a:t>npx</a:t>
            </a:r>
            <a:r>
              <a:rPr lang="en-GB" i="0" dirty="0">
                <a:solidFill>
                  <a:srgbClr val="1C1E21"/>
                </a:solidFill>
                <a:effectLst/>
                <a:latin typeface="Times New Roman" panose="02020603050405020304" pitchFamily="18" charset="0"/>
                <a:cs typeface="Times New Roman" panose="02020603050405020304" pitchFamily="18" charset="0"/>
              </a:rPr>
              <a:t> react-native run-android</a:t>
            </a:r>
          </a:p>
          <a:p>
            <a:endParaRPr lang="en-GB" dirty="0"/>
          </a:p>
        </p:txBody>
      </p:sp>
    </p:spTree>
    <p:extLst>
      <p:ext uri="{BB962C8B-B14F-4D97-AF65-F5344CB8AC3E}">
        <p14:creationId xmlns:p14="http://schemas.microsoft.com/office/powerpoint/2010/main" val="28833469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38BA02-91DC-C51C-E021-C94C76AFFC7D}"/>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4E216A70-5916-A773-E0B2-D807F820F32F}"/>
              </a:ext>
            </a:extLst>
          </p:cNvPr>
          <p:cNvSpPr>
            <a:spLocks noGrp="1"/>
          </p:cNvSpPr>
          <p:nvPr>
            <p:ph idx="1"/>
          </p:nvPr>
        </p:nvSpPr>
        <p:spPr/>
        <p:txBody>
          <a:bodyPr/>
          <a:lstStyle/>
          <a:p>
            <a:endParaRPr lang="en-GB"/>
          </a:p>
        </p:txBody>
      </p:sp>
      <p:pic>
        <p:nvPicPr>
          <p:cNvPr id="5" name="Picture 4">
            <a:extLst>
              <a:ext uri="{FF2B5EF4-FFF2-40B4-BE49-F238E27FC236}">
                <a16:creationId xmlns:a16="http://schemas.microsoft.com/office/drawing/2014/main" id="{94DE1335-094B-D538-F946-0564732D1406}"/>
              </a:ext>
            </a:extLst>
          </p:cNvPr>
          <p:cNvPicPr>
            <a:picLocks noChangeAspect="1"/>
          </p:cNvPicPr>
          <p:nvPr/>
        </p:nvPicPr>
        <p:blipFill>
          <a:blip r:embed="rId2"/>
          <a:stretch>
            <a:fillRect/>
          </a:stretch>
        </p:blipFill>
        <p:spPr>
          <a:xfrm>
            <a:off x="0" y="193568"/>
            <a:ext cx="12192000" cy="6470864"/>
          </a:xfrm>
          <a:prstGeom prst="rect">
            <a:avLst/>
          </a:prstGeom>
        </p:spPr>
      </p:pic>
      <p:pic>
        <p:nvPicPr>
          <p:cNvPr id="4" name="Content Placeholder 4" descr="A screenshot of a phone&#10;&#10;Description automatically generated with medium confidence">
            <a:extLst>
              <a:ext uri="{FF2B5EF4-FFF2-40B4-BE49-F238E27FC236}">
                <a16:creationId xmlns:a16="http://schemas.microsoft.com/office/drawing/2014/main" id="{668A5DA2-178C-75B0-757D-9F19C509590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59693" y="2108200"/>
            <a:ext cx="1927238" cy="3786188"/>
          </a:xfrm>
          <a:prstGeom prst="rect">
            <a:avLst/>
          </a:prstGeom>
        </p:spPr>
      </p:pic>
    </p:spTree>
    <p:extLst>
      <p:ext uri="{BB962C8B-B14F-4D97-AF65-F5344CB8AC3E}">
        <p14:creationId xmlns:p14="http://schemas.microsoft.com/office/powerpoint/2010/main" val="13788043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3FC2D4-5A06-469E-E5A4-EDA4426380F5}"/>
              </a:ext>
            </a:extLst>
          </p:cNvPr>
          <p:cNvSpPr>
            <a:spLocks noGrp="1"/>
          </p:cNvSpPr>
          <p:nvPr>
            <p:ph type="title"/>
          </p:nvPr>
        </p:nvSpPr>
        <p:spPr/>
        <p:txBody>
          <a:bodyPr/>
          <a:lstStyle/>
          <a:p>
            <a:r>
              <a:rPr lang="en-GB" b="1" i="0" dirty="0">
                <a:solidFill>
                  <a:srgbClr val="1C1E21"/>
                </a:solidFill>
                <a:effectLst/>
                <a:latin typeface="Optimistic Display"/>
              </a:rPr>
              <a:t>If you are new to mobile development</a:t>
            </a:r>
            <a:endParaRPr lang="en-GB" dirty="0"/>
          </a:p>
        </p:txBody>
      </p:sp>
      <p:sp>
        <p:nvSpPr>
          <p:cNvPr id="3" name="Content Placeholder 2">
            <a:extLst>
              <a:ext uri="{FF2B5EF4-FFF2-40B4-BE49-F238E27FC236}">
                <a16:creationId xmlns:a16="http://schemas.microsoft.com/office/drawing/2014/main" id="{E0AC6285-A6E2-456F-FABE-2EB0AABDE4D5}"/>
              </a:ext>
            </a:extLst>
          </p:cNvPr>
          <p:cNvSpPr>
            <a:spLocks noGrp="1"/>
          </p:cNvSpPr>
          <p:nvPr>
            <p:ph idx="1"/>
          </p:nvPr>
        </p:nvSpPr>
        <p:spPr/>
        <p:txBody>
          <a:bodyPr>
            <a:normAutofit lnSpcReduction="10000"/>
          </a:bodyPr>
          <a:lstStyle/>
          <a:p>
            <a:r>
              <a:rPr lang="en-GB" dirty="0"/>
              <a:t>NPM </a:t>
            </a:r>
          </a:p>
          <a:p>
            <a:pPr marL="0" indent="0">
              <a:buNone/>
            </a:pPr>
            <a:r>
              <a:rPr lang="en-GB" dirty="0" err="1"/>
              <a:t>npx</a:t>
            </a:r>
            <a:r>
              <a:rPr lang="en-GB" dirty="0"/>
              <a:t> create-expo-app </a:t>
            </a:r>
            <a:r>
              <a:rPr lang="en-GB" dirty="0" err="1"/>
              <a:t>AwesomeProject</a:t>
            </a:r>
            <a:endParaRPr lang="en-GB" dirty="0"/>
          </a:p>
          <a:p>
            <a:pPr marL="0" indent="0">
              <a:buNone/>
            </a:pPr>
            <a:r>
              <a:rPr lang="en-GB" dirty="0"/>
              <a:t>cd </a:t>
            </a:r>
            <a:r>
              <a:rPr lang="en-GB" dirty="0" err="1"/>
              <a:t>AwesomeProject</a:t>
            </a:r>
            <a:endParaRPr lang="en-GB" dirty="0"/>
          </a:p>
          <a:p>
            <a:pPr marL="0" indent="0">
              <a:buNone/>
            </a:pPr>
            <a:r>
              <a:rPr lang="en-GB" dirty="0" err="1"/>
              <a:t>npx</a:t>
            </a:r>
            <a:r>
              <a:rPr lang="en-GB" dirty="0"/>
              <a:t> expo start</a:t>
            </a:r>
          </a:p>
          <a:p>
            <a:pPr marL="0" indent="0">
              <a:buNone/>
            </a:pPr>
            <a:endParaRPr lang="en-GB" dirty="0"/>
          </a:p>
          <a:p>
            <a:r>
              <a:rPr lang="en-GB" dirty="0"/>
              <a:t>Yarn</a:t>
            </a:r>
          </a:p>
          <a:p>
            <a:pPr marL="0" indent="0">
              <a:buNone/>
            </a:pPr>
            <a:r>
              <a:rPr lang="en-GB" dirty="0"/>
              <a:t>yarn create expo-app </a:t>
            </a:r>
            <a:r>
              <a:rPr lang="en-GB" dirty="0" err="1"/>
              <a:t>AwesomeProject</a:t>
            </a:r>
            <a:endParaRPr lang="en-GB" dirty="0"/>
          </a:p>
          <a:p>
            <a:pPr marL="0" indent="0">
              <a:buNone/>
            </a:pPr>
            <a:r>
              <a:rPr lang="en-GB" dirty="0"/>
              <a:t>cd </a:t>
            </a:r>
            <a:r>
              <a:rPr lang="en-GB" dirty="0" err="1"/>
              <a:t>AwesomeProject</a:t>
            </a:r>
            <a:endParaRPr lang="en-GB" dirty="0"/>
          </a:p>
          <a:p>
            <a:pPr marL="0" indent="0">
              <a:buNone/>
            </a:pPr>
            <a:r>
              <a:rPr lang="en-GB" dirty="0"/>
              <a:t>yarn expo start</a:t>
            </a:r>
          </a:p>
        </p:txBody>
      </p:sp>
    </p:spTree>
    <p:extLst>
      <p:ext uri="{BB962C8B-B14F-4D97-AF65-F5344CB8AC3E}">
        <p14:creationId xmlns:p14="http://schemas.microsoft.com/office/powerpoint/2010/main" val="28198984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6585BA-CD64-553A-7AD0-7F5D59CE0A32}"/>
              </a:ext>
            </a:extLst>
          </p:cNvPr>
          <p:cNvSpPr>
            <a:spLocks noGrp="1"/>
          </p:cNvSpPr>
          <p:nvPr>
            <p:ph type="title"/>
          </p:nvPr>
        </p:nvSpPr>
        <p:spPr/>
        <p:txBody>
          <a:bodyPr/>
          <a:lstStyle/>
          <a:p>
            <a:r>
              <a:rPr lang="en-GB" b="1" i="0" dirty="0">
                <a:solidFill>
                  <a:srgbClr val="1C1E21"/>
                </a:solidFill>
                <a:effectLst/>
                <a:latin typeface="Optimistic Display"/>
              </a:rPr>
              <a:t>Running your React Native application</a:t>
            </a:r>
            <a:br>
              <a:rPr lang="en-GB" b="1" i="0" dirty="0">
                <a:solidFill>
                  <a:srgbClr val="1C1E21"/>
                </a:solidFill>
                <a:effectLst/>
                <a:latin typeface="Optimistic Display"/>
              </a:rPr>
            </a:br>
            <a:endParaRPr lang="en-GB" dirty="0"/>
          </a:p>
        </p:txBody>
      </p:sp>
      <p:sp>
        <p:nvSpPr>
          <p:cNvPr id="3" name="Content Placeholder 2">
            <a:extLst>
              <a:ext uri="{FF2B5EF4-FFF2-40B4-BE49-F238E27FC236}">
                <a16:creationId xmlns:a16="http://schemas.microsoft.com/office/drawing/2014/main" id="{18FAC52C-F6A4-CEC5-AD81-ABEB2A06B694}"/>
              </a:ext>
            </a:extLst>
          </p:cNvPr>
          <p:cNvSpPr>
            <a:spLocks noGrp="1"/>
          </p:cNvSpPr>
          <p:nvPr>
            <p:ph idx="1"/>
          </p:nvPr>
        </p:nvSpPr>
        <p:spPr/>
        <p:txBody>
          <a:bodyPr/>
          <a:lstStyle/>
          <a:p>
            <a:r>
              <a:rPr lang="en-GB" b="0" i="0" dirty="0">
                <a:solidFill>
                  <a:srgbClr val="1C1E21"/>
                </a:solidFill>
                <a:effectLst/>
                <a:latin typeface="Optimistic Display"/>
              </a:rPr>
              <a:t>Install the </a:t>
            </a:r>
            <a:r>
              <a:rPr lang="en-GB" b="0" i="0" dirty="0">
                <a:effectLst/>
                <a:latin typeface="Optimistic Display"/>
                <a:hlinkClick r:id="rId2"/>
              </a:rPr>
              <a:t>Expo Go</a:t>
            </a:r>
            <a:r>
              <a:rPr lang="en-GB" b="0" i="0" dirty="0">
                <a:solidFill>
                  <a:srgbClr val="1C1E21"/>
                </a:solidFill>
                <a:effectLst/>
                <a:latin typeface="Optimistic Display"/>
              </a:rPr>
              <a:t> app on your iOS or Android phone and connect to the same wireless network as your computer. On Android, use the Expo Go app to scan the QR code from your terminal to open your project. On iOS, use the built-in QR code scanner of the default iOS Camera app.</a:t>
            </a:r>
            <a:endParaRPr lang="en-GB" dirty="0"/>
          </a:p>
        </p:txBody>
      </p:sp>
    </p:spTree>
    <p:extLst>
      <p:ext uri="{BB962C8B-B14F-4D97-AF65-F5344CB8AC3E}">
        <p14:creationId xmlns:p14="http://schemas.microsoft.com/office/powerpoint/2010/main" val="23694523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6C20283-73E0-40EC-8AD8-057F581F64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28">
            <a:extLst>
              <a:ext uri="{FF2B5EF4-FFF2-40B4-BE49-F238E27FC236}">
                <a16:creationId xmlns:a16="http://schemas.microsoft.com/office/drawing/2014/main" id="{3FCC729B-E528-40C3-82D3-BA4375575E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960120" y="0"/>
            <a:ext cx="11218661" cy="6858000"/>
          </a:xfrm>
          <a:custGeom>
            <a:avLst/>
            <a:gdLst>
              <a:gd name="connsiteX0" fmla="*/ 0 w 11218661"/>
              <a:gd name="connsiteY0" fmla="*/ 0 h 6858000"/>
              <a:gd name="connsiteX1" fmla="*/ 8042507 w 11218661"/>
              <a:gd name="connsiteY1" fmla="*/ 0 h 6858000"/>
              <a:gd name="connsiteX2" fmla="*/ 11218661 w 11218661"/>
              <a:gd name="connsiteY2" fmla="*/ 6858000 h 6858000"/>
              <a:gd name="connsiteX3" fmla="*/ 0 w 1121866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218661" h="6858000">
                <a:moveTo>
                  <a:pt x="0" y="0"/>
                </a:moveTo>
                <a:lnTo>
                  <a:pt x="8042507" y="0"/>
                </a:lnTo>
                <a:lnTo>
                  <a:pt x="11218661" y="6858000"/>
                </a:lnTo>
                <a:lnTo>
                  <a:pt x="0" y="685800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26">
            <a:extLst>
              <a:ext uri="{FF2B5EF4-FFF2-40B4-BE49-F238E27FC236}">
                <a16:creationId xmlns:a16="http://schemas.microsoft.com/office/drawing/2014/main" id="{58F1FB8D-1842-4A04-998D-6CF047AB27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420248" y="0"/>
            <a:ext cx="10771752" cy="6858000"/>
          </a:xfrm>
          <a:custGeom>
            <a:avLst/>
            <a:gdLst>
              <a:gd name="connsiteX0" fmla="*/ 0 w 10771752"/>
              <a:gd name="connsiteY0" fmla="*/ 0 h 6858000"/>
              <a:gd name="connsiteX1" fmla="*/ 7595598 w 10771752"/>
              <a:gd name="connsiteY1" fmla="*/ 0 h 6858000"/>
              <a:gd name="connsiteX2" fmla="*/ 10771752 w 10771752"/>
              <a:gd name="connsiteY2" fmla="*/ 6858000 h 6858000"/>
              <a:gd name="connsiteX3" fmla="*/ 0 w 1077175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771752" h="6858000">
                <a:moveTo>
                  <a:pt x="0" y="0"/>
                </a:moveTo>
                <a:lnTo>
                  <a:pt x="7595598" y="0"/>
                </a:lnTo>
                <a:lnTo>
                  <a:pt x="10771752" y="6858000"/>
                </a:lnTo>
                <a:lnTo>
                  <a:pt x="0" y="685800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Content Placeholder 4" descr="Graphical user interface, text, application&#10;&#10;Description automatically generated">
            <a:extLst>
              <a:ext uri="{FF2B5EF4-FFF2-40B4-BE49-F238E27FC236}">
                <a16:creationId xmlns:a16="http://schemas.microsoft.com/office/drawing/2014/main" id="{56D38A8E-6D8C-6104-AD74-80A32B3D5C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01090" y="643228"/>
            <a:ext cx="2507194" cy="5571543"/>
          </a:xfrm>
          <a:prstGeom prst="rect">
            <a:avLst/>
          </a:prstGeom>
        </p:spPr>
      </p:pic>
    </p:spTree>
    <p:extLst>
      <p:ext uri="{BB962C8B-B14F-4D97-AF65-F5344CB8AC3E}">
        <p14:creationId xmlns:p14="http://schemas.microsoft.com/office/powerpoint/2010/main" val="2063126728"/>
      </p:ext>
    </p:extLst>
  </p:cSld>
  <p:clrMapOvr>
    <a:overrideClrMapping bg1="dk1" tx1="lt1" bg2="dk2" tx2="lt2" accent1="accent1" accent2="accent2" accent3="accent3" accent4="accent4" accent5="accent5" accent6="accent6" hlink="hlink" folHlink="folHlink"/>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18">
            <a:extLst>
              <a:ext uri="{FF2B5EF4-FFF2-40B4-BE49-F238E27FC236}">
                <a16:creationId xmlns:a16="http://schemas.microsoft.com/office/drawing/2014/main" id="{489B7BFD-8F45-4093-AD9C-91B15B0503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0">
            <a:extLst>
              <a:ext uri="{FF2B5EF4-FFF2-40B4-BE49-F238E27FC236}">
                <a16:creationId xmlns:a16="http://schemas.microsoft.com/office/drawing/2014/main" id="{BDEB5F14-5014-49D1-B590-9E2B7721C0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Oval 22">
            <a:extLst>
              <a:ext uri="{FF2B5EF4-FFF2-40B4-BE49-F238E27FC236}">
                <a16:creationId xmlns:a16="http://schemas.microsoft.com/office/drawing/2014/main" id="{3D2B953D-3D65-4BA7-80E6-1393907906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60604" y="147284"/>
            <a:ext cx="4314573" cy="4314573"/>
          </a:xfrm>
          <a:prstGeom prst="ellipse">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Graphic 212">
            <a:extLst>
              <a:ext uri="{FF2B5EF4-FFF2-40B4-BE49-F238E27FC236}">
                <a16:creationId xmlns:a16="http://schemas.microsoft.com/office/drawing/2014/main" id="{4CA0A0B8-0ABD-4C1D-8BDE-4D94C94FD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05044" y="541947"/>
            <a:ext cx="413564" cy="413564"/>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7" name="Graphic 212">
            <a:extLst>
              <a:ext uri="{FF2B5EF4-FFF2-40B4-BE49-F238E27FC236}">
                <a16:creationId xmlns:a16="http://schemas.microsoft.com/office/drawing/2014/main" id="{FF2923AC-40BC-4610-B6BD-AECABAF6DF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05044" y="541947"/>
            <a:ext cx="413564" cy="413564"/>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9" name="Group 28">
            <a:extLst>
              <a:ext uri="{FF2B5EF4-FFF2-40B4-BE49-F238E27FC236}">
                <a16:creationId xmlns:a16="http://schemas.microsoft.com/office/drawing/2014/main" id="{18A188E6-9899-40AA-9648-7B9BEAF5263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881974" y="1174396"/>
            <a:ext cx="5290997" cy="5290997"/>
            <a:chOff x="1881974" y="1174396"/>
            <a:chExt cx="5290997" cy="5290997"/>
          </a:xfrm>
        </p:grpSpPr>
        <p:sp>
          <p:nvSpPr>
            <p:cNvPr id="30" name="Oval 29">
              <a:extLst>
                <a:ext uri="{FF2B5EF4-FFF2-40B4-BE49-F238E27FC236}">
                  <a16:creationId xmlns:a16="http://schemas.microsoft.com/office/drawing/2014/main" id="{F10D3957-AAB5-4037-A58C-20FF0E226B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1974" y="1174396"/>
              <a:ext cx="5290997" cy="5290997"/>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B4478242-FDA7-48D1-A53E-3E0EDB2A71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1974" y="1174396"/>
              <a:ext cx="5290997" cy="5290997"/>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3" name="Oval 32">
            <a:extLst>
              <a:ext uri="{FF2B5EF4-FFF2-40B4-BE49-F238E27FC236}">
                <a16:creationId xmlns:a16="http://schemas.microsoft.com/office/drawing/2014/main" id="{F47059C0-3CD3-44C5-9FBC-C5CEA6D94E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12254" y="1065353"/>
            <a:ext cx="5290997" cy="5290997"/>
          </a:xfrm>
          <a:prstGeom prst="ellipse">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9743CC1-72B7-2245-08D7-D73864C36F32}"/>
              </a:ext>
            </a:extLst>
          </p:cNvPr>
          <p:cNvSpPr>
            <a:spLocks noGrp="1"/>
          </p:cNvSpPr>
          <p:nvPr>
            <p:ph type="title"/>
          </p:nvPr>
        </p:nvSpPr>
        <p:spPr>
          <a:xfrm>
            <a:off x="2342763" y="1893347"/>
            <a:ext cx="4079551" cy="2877632"/>
          </a:xfrm>
        </p:spPr>
        <p:txBody>
          <a:bodyPr vert="horz" lIns="91440" tIns="45720" rIns="91440" bIns="45720" rtlCol="0" anchor="b">
            <a:normAutofit/>
          </a:bodyPr>
          <a:lstStyle/>
          <a:p>
            <a:pPr algn="ctr"/>
            <a:r>
              <a:rPr lang="en-US" sz="5400" kern="1200">
                <a:solidFill>
                  <a:schemeClr val="bg1"/>
                </a:solidFill>
                <a:latin typeface="+mj-lt"/>
                <a:ea typeface="+mj-ea"/>
                <a:cs typeface="+mj-cs"/>
              </a:rPr>
              <a:t>Thank you</a:t>
            </a:r>
            <a:br>
              <a:rPr lang="en-US" sz="5400" kern="1200">
                <a:solidFill>
                  <a:schemeClr val="bg1"/>
                </a:solidFill>
                <a:latin typeface="+mj-lt"/>
                <a:ea typeface="+mj-ea"/>
                <a:cs typeface="+mj-cs"/>
              </a:rPr>
            </a:br>
            <a:endParaRPr lang="en-US" sz="5400" kern="1200">
              <a:solidFill>
                <a:schemeClr val="bg1"/>
              </a:solidFill>
              <a:latin typeface="+mj-lt"/>
              <a:ea typeface="+mj-ea"/>
              <a:cs typeface="+mj-cs"/>
            </a:endParaRPr>
          </a:p>
        </p:txBody>
      </p:sp>
      <p:grpSp>
        <p:nvGrpSpPr>
          <p:cNvPr id="35" name="Group 34">
            <a:extLst>
              <a:ext uri="{FF2B5EF4-FFF2-40B4-BE49-F238E27FC236}">
                <a16:creationId xmlns:a16="http://schemas.microsoft.com/office/drawing/2014/main" id="{78A6A50F-EF16-474F-9BD1-2D663EBEA2F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65353"/>
            <a:ext cx="1861854" cy="717514"/>
            <a:chOff x="0" y="1065353"/>
            <a:chExt cx="1861854" cy="717514"/>
          </a:xfrm>
          <a:solidFill>
            <a:schemeClr val="bg1"/>
          </a:solidFill>
        </p:grpSpPr>
        <p:sp>
          <p:nvSpPr>
            <p:cNvPr id="36" name="Freeform: Shape 35">
              <a:extLst>
                <a:ext uri="{FF2B5EF4-FFF2-40B4-BE49-F238E27FC236}">
                  <a16:creationId xmlns:a16="http://schemas.microsoft.com/office/drawing/2014/main" id="{1AA37927-0235-4A56-8680-D7B3671601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106535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grpFill/>
            <a:ln w="9525" cap="flat">
              <a:noFill/>
              <a:prstDash val="solid"/>
              <a:miter/>
            </a:ln>
          </p:spPr>
          <p:txBody>
            <a:bodyPr wrap="square" rtlCol="0" anchor="ctr">
              <a:noAutofit/>
            </a:bodyPr>
            <a:lstStyle/>
            <a:p>
              <a:endParaRPr lang="en-US"/>
            </a:p>
          </p:txBody>
        </p:sp>
        <p:sp>
          <p:nvSpPr>
            <p:cNvPr id="37" name="Freeform: Shape 36">
              <a:extLst>
                <a:ext uri="{FF2B5EF4-FFF2-40B4-BE49-F238E27FC236}">
                  <a16:creationId xmlns:a16="http://schemas.microsoft.com/office/drawing/2014/main" id="{0D5F1B50-7A4C-4505-93E5-35FB751467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150508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grpFill/>
            <a:ln w="9525" cap="flat">
              <a:noFill/>
              <a:prstDash val="solid"/>
              <a:miter/>
            </a:ln>
          </p:spPr>
          <p:txBody>
            <a:bodyPr wrap="square" rtlCol="0" anchor="ctr">
              <a:noAutofit/>
            </a:bodyPr>
            <a:lstStyle/>
            <a:p>
              <a:endParaRPr lang="en-US"/>
            </a:p>
          </p:txBody>
        </p:sp>
      </p:grpSp>
      <p:pic>
        <p:nvPicPr>
          <p:cNvPr id="7" name="Graphic 6" descr="Smiling Face with No Fill">
            <a:extLst>
              <a:ext uri="{FF2B5EF4-FFF2-40B4-BE49-F238E27FC236}">
                <a16:creationId xmlns:a16="http://schemas.microsoft.com/office/drawing/2014/main" id="{4DEE6475-D9B5-8BF2-68B1-939A4F3B378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337500" y="1024180"/>
            <a:ext cx="2560781" cy="2560781"/>
          </a:xfrm>
          <a:prstGeom prst="rect">
            <a:avLst/>
          </a:prstGeom>
        </p:spPr>
      </p:pic>
      <p:grpSp>
        <p:nvGrpSpPr>
          <p:cNvPr id="39" name="Graphic 185">
            <a:extLst>
              <a:ext uri="{FF2B5EF4-FFF2-40B4-BE49-F238E27FC236}">
                <a16:creationId xmlns:a16="http://schemas.microsoft.com/office/drawing/2014/main" id="{4717BE92-F93B-41D0-A644-64F6E524C7D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776418" y="4140693"/>
            <a:ext cx="1054466" cy="469689"/>
            <a:chOff x="9841624" y="4115729"/>
            <a:chExt cx="602169" cy="268223"/>
          </a:xfrm>
          <a:solidFill>
            <a:schemeClr val="bg1"/>
          </a:solidFill>
        </p:grpSpPr>
        <p:sp>
          <p:nvSpPr>
            <p:cNvPr id="40" name="Freeform: Shape 39">
              <a:extLst>
                <a:ext uri="{FF2B5EF4-FFF2-40B4-BE49-F238E27FC236}">
                  <a16:creationId xmlns:a16="http://schemas.microsoft.com/office/drawing/2014/main" id="{5CA26306-9FAA-4D01-957F-3E9B25A257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0A458C4D-E6E4-42CA-BC7C-301BFBAA70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0CDA802E-5743-4261-84A2-D9D8F19A37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8FCFC560-017D-4F70-ADE9-00A770915F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365F55DD-D975-452E-9674-461DBDBDEC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6" name="Oval 45">
            <a:extLst>
              <a:ext uri="{FF2B5EF4-FFF2-40B4-BE49-F238E27FC236}">
                <a16:creationId xmlns:a16="http://schemas.microsoft.com/office/drawing/2014/main" id="{D245B05D-DA60-40E2-8A0A-B078C91D70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5735" y="4917084"/>
            <a:ext cx="319941" cy="319941"/>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8" name="Oval 47">
            <a:extLst>
              <a:ext uri="{FF2B5EF4-FFF2-40B4-BE49-F238E27FC236}">
                <a16:creationId xmlns:a16="http://schemas.microsoft.com/office/drawing/2014/main" id="{401FD61C-FC3A-43C0-9641-28B0C1A542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5735" y="4917084"/>
            <a:ext cx="319941" cy="319941"/>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30735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4" name="Rectangle 1037">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5" name="Rectangle 1039">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515F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59302E0-9E55-3EFD-8849-A301197213DA}"/>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a:solidFill>
                  <a:srgbClr val="FFFFFF"/>
                </a:solidFill>
                <a:latin typeface="+mj-lt"/>
                <a:ea typeface="+mj-ea"/>
                <a:cs typeface="+mj-cs"/>
              </a:rPr>
              <a:t>How We Got Here - React Native History</a:t>
            </a:r>
          </a:p>
        </p:txBody>
      </p:sp>
      <p:pic>
        <p:nvPicPr>
          <p:cNvPr id="7" name="Content Placeholder 6">
            <a:extLst>
              <a:ext uri="{FF2B5EF4-FFF2-40B4-BE49-F238E27FC236}">
                <a16:creationId xmlns:a16="http://schemas.microsoft.com/office/drawing/2014/main" id="{C6387803-220D-0756-FFFF-96B57CBDC076}"/>
              </a:ext>
            </a:extLst>
          </p:cNvPr>
          <p:cNvPicPr>
            <a:picLocks noGrp="1" noChangeAspect="1"/>
          </p:cNvPicPr>
          <p:nvPr>
            <p:ph idx="1"/>
          </p:nvPr>
        </p:nvPicPr>
        <p:blipFill>
          <a:blip r:embed="rId2"/>
          <a:stretch>
            <a:fillRect/>
          </a:stretch>
        </p:blipFill>
        <p:spPr>
          <a:xfrm>
            <a:off x="4038600" y="1639241"/>
            <a:ext cx="7188199" cy="3576129"/>
          </a:xfrm>
          <a:prstGeom prst="rect">
            <a:avLst/>
          </a:prstGeom>
        </p:spPr>
      </p:pic>
    </p:spTree>
    <p:extLst>
      <p:ext uri="{BB962C8B-B14F-4D97-AF65-F5344CB8AC3E}">
        <p14:creationId xmlns:p14="http://schemas.microsoft.com/office/powerpoint/2010/main" val="12034698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B8805FA0-7CF9-F549-3ECC-10AD385A93B0}"/>
              </a:ext>
            </a:extLst>
          </p:cNvPr>
          <p:cNvPicPr>
            <a:picLocks noGrp="1" noChangeAspect="1"/>
          </p:cNvPicPr>
          <p:nvPr>
            <p:ph idx="1"/>
          </p:nvPr>
        </p:nvPicPr>
        <p:blipFill>
          <a:blip r:embed="rId2"/>
          <a:stretch>
            <a:fillRect/>
          </a:stretch>
        </p:blipFill>
        <p:spPr>
          <a:xfrm>
            <a:off x="643467" y="1425194"/>
            <a:ext cx="10905066" cy="4007610"/>
          </a:xfrm>
          <a:prstGeom prst="rect">
            <a:avLst/>
          </a:prstGeom>
        </p:spPr>
      </p:pic>
    </p:spTree>
    <p:extLst>
      <p:ext uri="{BB962C8B-B14F-4D97-AF65-F5344CB8AC3E}">
        <p14:creationId xmlns:p14="http://schemas.microsoft.com/office/powerpoint/2010/main" val="2863047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Down Arrow 7">
            <a:extLst>
              <a:ext uri="{FF2B5EF4-FFF2-40B4-BE49-F238E27FC236}">
                <a16:creationId xmlns:a16="http://schemas.microsoft.com/office/drawing/2014/main" id="{73DE2CFE-42F2-48F0-8706-5264E012B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5662795" y="-3745097"/>
            <a:ext cx="1354979" cy="10750169"/>
          </a:xfrm>
          <a:prstGeom prst="downArrow">
            <a:avLst>
              <a:gd name="adj1" fmla="val 100000"/>
              <a:gd name="adj2" fmla="val 22582"/>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F7D4FD9-2EF7-E6F8-631B-B44A59EE21DE}"/>
              </a:ext>
            </a:extLst>
          </p:cNvPr>
          <p:cNvSpPr>
            <a:spLocks noGrp="1"/>
          </p:cNvSpPr>
          <p:nvPr>
            <p:ph type="title"/>
          </p:nvPr>
        </p:nvSpPr>
        <p:spPr>
          <a:xfrm>
            <a:off x="1286932" y="1204109"/>
            <a:ext cx="10023398" cy="857894"/>
          </a:xfrm>
        </p:spPr>
        <p:txBody>
          <a:bodyPr>
            <a:normAutofit/>
          </a:bodyPr>
          <a:lstStyle/>
          <a:p>
            <a:r>
              <a:rPr lang="en-GB" sz="4000">
                <a:solidFill>
                  <a:srgbClr val="FFFFFF"/>
                </a:solidFill>
              </a:rPr>
              <a:t>Why React Native?</a:t>
            </a:r>
          </a:p>
        </p:txBody>
      </p:sp>
      <p:sp>
        <p:nvSpPr>
          <p:cNvPr id="3" name="Content Placeholder 2">
            <a:extLst>
              <a:ext uri="{FF2B5EF4-FFF2-40B4-BE49-F238E27FC236}">
                <a16:creationId xmlns:a16="http://schemas.microsoft.com/office/drawing/2014/main" id="{4CF4978E-063F-12F3-7B3E-4B8CAC1E2DBD}"/>
              </a:ext>
            </a:extLst>
          </p:cNvPr>
          <p:cNvSpPr>
            <a:spLocks noGrp="1"/>
          </p:cNvSpPr>
          <p:nvPr>
            <p:ph idx="1"/>
          </p:nvPr>
        </p:nvSpPr>
        <p:spPr>
          <a:xfrm>
            <a:off x="1286931" y="2962451"/>
            <a:ext cx="2779954" cy="2820012"/>
          </a:xfrm>
        </p:spPr>
        <p:txBody>
          <a:bodyPr>
            <a:normAutofit/>
          </a:bodyPr>
          <a:lstStyle/>
          <a:p>
            <a:r>
              <a:rPr lang="en-GB" sz="1600" b="0" i="0" dirty="0">
                <a:effectLst/>
                <a:latin typeface="Times New Roman" panose="02020603050405020304" pitchFamily="18" charset="0"/>
                <a:cs typeface="Times New Roman" panose="02020603050405020304" pitchFamily="18" charset="0"/>
              </a:rPr>
              <a:t>Big Community</a:t>
            </a:r>
          </a:p>
          <a:p>
            <a:r>
              <a:rPr lang="en-GB" sz="1600" dirty="0">
                <a:latin typeface="Times New Roman" panose="02020603050405020304" pitchFamily="18" charset="0"/>
                <a:cs typeface="Times New Roman" panose="02020603050405020304" pitchFamily="18" charset="0"/>
              </a:rPr>
              <a:t>Big Company</a:t>
            </a:r>
          </a:p>
          <a:p>
            <a:r>
              <a:rPr lang="en-GB" sz="1600" dirty="0">
                <a:latin typeface="Times New Roman" panose="02020603050405020304" pitchFamily="18" charset="0"/>
                <a:cs typeface="Times New Roman" panose="02020603050405020304" pitchFamily="18" charset="0"/>
              </a:rPr>
              <a:t>Cross Platform</a:t>
            </a:r>
          </a:p>
        </p:txBody>
      </p:sp>
      <p:pic>
        <p:nvPicPr>
          <p:cNvPr id="5" name="Picture 4">
            <a:extLst>
              <a:ext uri="{FF2B5EF4-FFF2-40B4-BE49-F238E27FC236}">
                <a16:creationId xmlns:a16="http://schemas.microsoft.com/office/drawing/2014/main" id="{A6CB6A43-2A7D-9E0F-1494-24EB76875214}"/>
              </a:ext>
            </a:extLst>
          </p:cNvPr>
          <p:cNvPicPr>
            <a:picLocks noChangeAspect="1"/>
          </p:cNvPicPr>
          <p:nvPr/>
        </p:nvPicPr>
        <p:blipFill>
          <a:blip r:embed="rId2"/>
          <a:stretch>
            <a:fillRect/>
          </a:stretch>
        </p:blipFill>
        <p:spPr>
          <a:xfrm>
            <a:off x="4662103" y="3067576"/>
            <a:ext cx="6691698" cy="2609761"/>
          </a:xfrm>
          <a:prstGeom prst="rect">
            <a:avLst/>
          </a:prstGeom>
        </p:spPr>
      </p:pic>
    </p:spTree>
    <p:extLst>
      <p:ext uri="{BB962C8B-B14F-4D97-AF65-F5344CB8AC3E}">
        <p14:creationId xmlns:p14="http://schemas.microsoft.com/office/powerpoint/2010/main" val="3096482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7C2863-12AE-D8A1-6D7D-824E00A694FA}"/>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6ABBD220-B5EA-F87E-87AB-E8C49ACCE6F6}"/>
              </a:ext>
            </a:extLst>
          </p:cNvPr>
          <p:cNvSpPr>
            <a:spLocks noGrp="1"/>
          </p:cNvSpPr>
          <p:nvPr>
            <p:ph idx="1"/>
          </p:nvPr>
        </p:nvSpPr>
        <p:spPr/>
        <p:txBody>
          <a:bodyPr/>
          <a:lstStyle/>
          <a:p>
            <a:pPr marL="0" indent="0">
              <a:buNone/>
            </a:pPr>
            <a:r>
              <a:rPr lang="en-GB" b="1" i="0" dirty="0">
                <a:solidFill>
                  <a:srgbClr val="1C1E21"/>
                </a:solidFill>
                <a:effectLst/>
                <a:latin typeface="Times New Roman" panose="02020603050405020304" pitchFamily="18" charset="0"/>
                <a:cs typeface="Times New Roman" panose="02020603050405020304" pitchFamily="18" charset="0"/>
              </a:rPr>
              <a:t>If you are new to mobile development</a:t>
            </a:r>
          </a:p>
          <a:p>
            <a:pPr marL="0" indent="0">
              <a:buNone/>
            </a:pPr>
            <a:r>
              <a:rPr lang="en-GB" sz="1800" b="0" i="0" dirty="0">
                <a:solidFill>
                  <a:srgbClr val="1C1E21"/>
                </a:solidFill>
                <a:effectLst/>
                <a:latin typeface="Times New Roman" panose="02020603050405020304" pitchFamily="18" charset="0"/>
                <a:cs typeface="Times New Roman" panose="02020603050405020304" pitchFamily="18" charset="0"/>
              </a:rPr>
              <a:t>the easiest way to get started is with Expo Go. Expo is a set of tools and services built around React Native and, while it has many </a:t>
            </a:r>
            <a:r>
              <a:rPr lang="en-GB" sz="1800" b="0" i="0" dirty="0">
                <a:effectLst/>
                <a:latin typeface="Times New Roman" panose="02020603050405020304" pitchFamily="18" charset="0"/>
                <a:cs typeface="Times New Roman" panose="02020603050405020304" pitchFamily="18" charset="0"/>
                <a:hlinkClick r:id="rId2"/>
              </a:rPr>
              <a:t>features</a:t>
            </a:r>
            <a:r>
              <a:rPr lang="en-GB" sz="1800" b="0" i="0" dirty="0">
                <a:solidFill>
                  <a:srgbClr val="1C1E21"/>
                </a:solidFill>
                <a:effectLst/>
                <a:latin typeface="Times New Roman" panose="02020603050405020304" pitchFamily="18" charset="0"/>
                <a:cs typeface="Times New Roman" panose="02020603050405020304" pitchFamily="18" charset="0"/>
              </a:rPr>
              <a:t>, the most relevant feature for us right now is that it can get you writing a React Native app within minutes. You will only need a recent version of Node.js and a phone or emulator. If you'd like to try out React Native directly in your web browser before installing any tools, you can try out </a:t>
            </a:r>
            <a:r>
              <a:rPr lang="en-GB" sz="1800" b="0" i="0" dirty="0">
                <a:effectLst/>
                <a:latin typeface="Times New Roman" panose="02020603050405020304" pitchFamily="18" charset="0"/>
                <a:cs typeface="Times New Roman" panose="02020603050405020304" pitchFamily="18" charset="0"/>
                <a:hlinkClick r:id="rId3"/>
              </a:rPr>
              <a:t>Snack</a:t>
            </a:r>
            <a:endParaRPr lang="en-GB" sz="1800" b="0" i="0" dirty="0">
              <a:effectLst/>
              <a:latin typeface="Times New Roman" panose="02020603050405020304" pitchFamily="18" charset="0"/>
              <a:cs typeface="Times New Roman" panose="02020603050405020304" pitchFamily="18" charset="0"/>
            </a:endParaRPr>
          </a:p>
          <a:p>
            <a:pPr marL="0" indent="0">
              <a:buNone/>
            </a:pPr>
            <a:endParaRPr lang="en-GB" sz="1400" dirty="0">
              <a:latin typeface="Times New Roman" panose="02020603050405020304" pitchFamily="18" charset="0"/>
              <a:cs typeface="Times New Roman" panose="02020603050405020304" pitchFamily="18" charset="0"/>
            </a:endParaRPr>
          </a:p>
          <a:p>
            <a:pPr marL="0" indent="0">
              <a:buNone/>
            </a:pPr>
            <a:r>
              <a:rPr lang="en-GB" sz="2400" b="1" i="0" dirty="0">
                <a:solidFill>
                  <a:srgbClr val="1C1E21"/>
                </a:solidFill>
                <a:effectLst/>
                <a:latin typeface="Times New Roman" panose="02020603050405020304" pitchFamily="18" charset="0"/>
                <a:cs typeface="Times New Roman" panose="02020603050405020304" pitchFamily="18" charset="0"/>
              </a:rPr>
              <a:t>If you are already familiar with mobile development</a:t>
            </a:r>
          </a:p>
          <a:p>
            <a:pPr marL="0" indent="0">
              <a:buNone/>
            </a:pPr>
            <a:r>
              <a:rPr lang="en-GB" sz="2000" b="0" i="0" dirty="0">
                <a:solidFill>
                  <a:srgbClr val="1C1E21"/>
                </a:solidFill>
                <a:effectLst/>
                <a:latin typeface="Times New Roman" panose="02020603050405020304" pitchFamily="18" charset="0"/>
                <a:cs typeface="Times New Roman" panose="02020603050405020304" pitchFamily="18" charset="0"/>
              </a:rPr>
              <a:t>you may want to use React Native CLI. It requires </a:t>
            </a:r>
            <a:r>
              <a:rPr lang="en-GB" sz="2000" b="0" i="0" dirty="0" err="1">
                <a:solidFill>
                  <a:srgbClr val="1C1E21"/>
                </a:solidFill>
                <a:effectLst/>
                <a:latin typeface="Times New Roman" panose="02020603050405020304" pitchFamily="18" charset="0"/>
                <a:cs typeface="Times New Roman" panose="02020603050405020304" pitchFamily="18" charset="0"/>
              </a:rPr>
              <a:t>Xcode</a:t>
            </a:r>
            <a:r>
              <a:rPr lang="en-GB" sz="2000" b="0" i="0" dirty="0">
                <a:solidFill>
                  <a:srgbClr val="1C1E21"/>
                </a:solidFill>
                <a:effectLst/>
                <a:latin typeface="Times New Roman" panose="02020603050405020304" pitchFamily="18" charset="0"/>
                <a:cs typeface="Times New Roman" panose="02020603050405020304" pitchFamily="18" charset="0"/>
              </a:rPr>
              <a:t> or Android Studio to get started. If you already have one of these tools installed, you should be able to get up and running within a few minutes. If they are not installed, you should expect to spend about an hour installing and configuring them.</a:t>
            </a:r>
            <a:endParaRPr lang="en-GB" sz="3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147744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94370E-B0F3-939B-2FCF-732667C36C70}"/>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1F9628D0-4160-DED3-A74C-11E5A95A9E48}"/>
              </a:ext>
            </a:extLst>
          </p:cNvPr>
          <p:cNvSpPr>
            <a:spLocks noGrp="1"/>
          </p:cNvSpPr>
          <p:nvPr>
            <p:ph idx="1"/>
          </p:nvPr>
        </p:nvSpPr>
        <p:spPr/>
        <p:txBody>
          <a:bodyPr/>
          <a:lstStyle/>
          <a:p>
            <a:r>
              <a:rPr lang="en-GB" b="1" i="0" dirty="0">
                <a:solidFill>
                  <a:srgbClr val="1C1E21"/>
                </a:solidFill>
                <a:effectLst/>
                <a:latin typeface="Optimistic Display"/>
              </a:rPr>
              <a:t>Installing dependencies</a:t>
            </a:r>
          </a:p>
          <a:p>
            <a:r>
              <a:rPr lang="en-GB" b="0" i="0" dirty="0">
                <a:solidFill>
                  <a:srgbClr val="1C1E21"/>
                </a:solidFill>
                <a:effectLst/>
                <a:latin typeface="Optimistic Display"/>
              </a:rPr>
              <a:t>You will need Node, </a:t>
            </a:r>
          </a:p>
          <a:p>
            <a:r>
              <a:rPr lang="en-GB" b="0" i="0" dirty="0">
                <a:solidFill>
                  <a:srgbClr val="1C1E21"/>
                </a:solidFill>
                <a:effectLst/>
                <a:latin typeface="Optimistic Display"/>
              </a:rPr>
              <a:t>the React Native command line interface </a:t>
            </a:r>
          </a:p>
          <a:p>
            <a:r>
              <a:rPr lang="en-GB" b="0" i="0" dirty="0">
                <a:solidFill>
                  <a:srgbClr val="1C1E21"/>
                </a:solidFill>
                <a:effectLst/>
                <a:latin typeface="Optimistic Display"/>
              </a:rPr>
              <a:t> JDK</a:t>
            </a:r>
          </a:p>
          <a:p>
            <a:r>
              <a:rPr lang="en-GB" b="0" i="0" dirty="0">
                <a:solidFill>
                  <a:srgbClr val="1C1E21"/>
                </a:solidFill>
                <a:effectLst/>
                <a:latin typeface="Optimistic Display"/>
              </a:rPr>
              <a:t>Android Studio.</a:t>
            </a:r>
            <a:endParaRPr lang="en-GB" dirty="0"/>
          </a:p>
        </p:txBody>
      </p:sp>
    </p:spTree>
    <p:extLst>
      <p:ext uri="{BB962C8B-B14F-4D97-AF65-F5344CB8AC3E}">
        <p14:creationId xmlns:p14="http://schemas.microsoft.com/office/powerpoint/2010/main" val="26843673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049746-52BF-F8FB-C906-A46F000F3E59}"/>
              </a:ext>
            </a:extLst>
          </p:cNvPr>
          <p:cNvSpPr>
            <a:spLocks noGrp="1"/>
          </p:cNvSpPr>
          <p:nvPr>
            <p:ph type="title"/>
          </p:nvPr>
        </p:nvSpPr>
        <p:spPr/>
        <p:txBody>
          <a:bodyPr/>
          <a:lstStyle/>
          <a:p>
            <a:r>
              <a:rPr lang="en-GB" dirty="0"/>
              <a:t>Mobile Development Professional Local Setup </a:t>
            </a:r>
          </a:p>
        </p:txBody>
      </p:sp>
      <p:sp>
        <p:nvSpPr>
          <p:cNvPr id="3" name="Content Placeholder 2">
            <a:extLst>
              <a:ext uri="{FF2B5EF4-FFF2-40B4-BE49-F238E27FC236}">
                <a16:creationId xmlns:a16="http://schemas.microsoft.com/office/drawing/2014/main" id="{CD4B6467-0110-4EDD-48DB-B7A6F9305A3E}"/>
              </a:ext>
            </a:extLst>
          </p:cNvPr>
          <p:cNvSpPr>
            <a:spLocks noGrp="1"/>
          </p:cNvSpPr>
          <p:nvPr>
            <p:ph idx="1"/>
          </p:nvPr>
        </p:nvSpPr>
        <p:spPr/>
        <p:txBody>
          <a:bodyPr>
            <a:normAutofit fontScale="92500"/>
          </a:bodyPr>
          <a:lstStyle/>
          <a:p>
            <a:r>
              <a:rPr lang="en-GB" dirty="0"/>
              <a:t>MAC Installing GIT</a:t>
            </a:r>
          </a:p>
          <a:p>
            <a:pPr marL="0" indent="0">
              <a:buNone/>
            </a:pPr>
            <a:r>
              <a:rPr lang="en-GB" dirty="0"/>
              <a:t>       - Git Simplified </a:t>
            </a:r>
            <a:r>
              <a:rPr lang="en-GB" sz="2600" dirty="0"/>
              <a:t>https//thenewstack.io/tutorial-git-for-absolutely-everyone/</a:t>
            </a:r>
          </a:p>
          <a:p>
            <a:r>
              <a:rPr lang="en-GB" dirty="0"/>
              <a:t>MAC Installing Node And Yarn</a:t>
            </a:r>
          </a:p>
          <a:p>
            <a:pPr marL="0" indent="0">
              <a:buNone/>
            </a:pPr>
            <a:r>
              <a:rPr lang="en-GB" dirty="0"/>
              <a:t>      - NodeJS https//nodejs.org/</a:t>
            </a:r>
            <a:r>
              <a:rPr lang="en-GB" dirty="0" err="1"/>
              <a:t>en</a:t>
            </a:r>
            <a:r>
              <a:rPr lang="en-GB" dirty="0"/>
              <a:t>/</a:t>
            </a:r>
          </a:p>
          <a:p>
            <a:pPr marL="0" indent="0">
              <a:buNone/>
            </a:pPr>
            <a:r>
              <a:rPr lang="en-GB" dirty="0"/>
              <a:t>      - Yarn https//yarnpkg.com/</a:t>
            </a:r>
          </a:p>
          <a:p>
            <a:r>
              <a:rPr lang="en-GB" dirty="0"/>
              <a:t>MAC Installing Android Studio</a:t>
            </a:r>
          </a:p>
          <a:p>
            <a:pPr marL="0" indent="0">
              <a:buNone/>
            </a:pPr>
            <a:r>
              <a:rPr lang="en-GB" dirty="0"/>
              <a:t>      - Android Studio https//developer.android.com/studio</a:t>
            </a:r>
          </a:p>
          <a:p>
            <a:r>
              <a:rPr lang="en-GB" dirty="0"/>
              <a:t>MAC Installing </a:t>
            </a:r>
            <a:r>
              <a:rPr lang="en-GB" dirty="0" err="1"/>
              <a:t>VSCode</a:t>
            </a:r>
            <a:endParaRPr lang="en-GB" dirty="0"/>
          </a:p>
          <a:p>
            <a:pPr marL="0" indent="0">
              <a:buNone/>
            </a:pPr>
            <a:r>
              <a:rPr lang="en-GB" dirty="0"/>
              <a:t>     - </a:t>
            </a:r>
            <a:r>
              <a:rPr lang="en-GB" dirty="0" err="1"/>
              <a:t>VSCode</a:t>
            </a:r>
            <a:r>
              <a:rPr lang="en-GB" dirty="0"/>
              <a:t> https//code.visualstudio.com/download</a:t>
            </a:r>
          </a:p>
          <a:p>
            <a:endParaRPr lang="en-GB" dirty="0"/>
          </a:p>
        </p:txBody>
      </p:sp>
    </p:spTree>
    <p:extLst>
      <p:ext uri="{BB962C8B-B14F-4D97-AF65-F5344CB8AC3E}">
        <p14:creationId xmlns:p14="http://schemas.microsoft.com/office/powerpoint/2010/main" val="11415500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15A4F8-35DE-C65F-883E-3FD516C52205}"/>
              </a:ext>
            </a:extLst>
          </p:cNvPr>
          <p:cNvSpPr>
            <a:spLocks noGrp="1"/>
          </p:cNvSpPr>
          <p:nvPr>
            <p:ph type="title"/>
          </p:nvPr>
        </p:nvSpPr>
        <p:spPr/>
        <p:txBody>
          <a:bodyPr/>
          <a:lstStyle/>
          <a:p>
            <a:r>
              <a:rPr lang="en-GB" dirty="0"/>
              <a:t>Mobile Development Professional Local Setup </a:t>
            </a:r>
          </a:p>
        </p:txBody>
      </p:sp>
      <p:sp>
        <p:nvSpPr>
          <p:cNvPr id="3" name="Content Placeholder 2">
            <a:extLst>
              <a:ext uri="{FF2B5EF4-FFF2-40B4-BE49-F238E27FC236}">
                <a16:creationId xmlns:a16="http://schemas.microsoft.com/office/drawing/2014/main" id="{D32EEE8E-286C-09DE-1CC8-E62F221598DD}"/>
              </a:ext>
            </a:extLst>
          </p:cNvPr>
          <p:cNvSpPr>
            <a:spLocks noGrp="1"/>
          </p:cNvSpPr>
          <p:nvPr>
            <p:ph idx="1"/>
          </p:nvPr>
        </p:nvSpPr>
        <p:spPr/>
        <p:txBody>
          <a:bodyPr/>
          <a:lstStyle/>
          <a:p>
            <a:r>
              <a:rPr lang="en-GB" dirty="0"/>
              <a:t>WINDOWS Installing GIT And </a:t>
            </a:r>
            <a:r>
              <a:rPr lang="en-GB" dirty="0" err="1"/>
              <a:t>VSCode</a:t>
            </a:r>
            <a:endParaRPr lang="en-GB" dirty="0"/>
          </a:p>
          <a:p>
            <a:pPr marL="0" indent="0">
              <a:buNone/>
            </a:pPr>
            <a:r>
              <a:rPr lang="en-GB" dirty="0"/>
              <a:t>    - </a:t>
            </a:r>
            <a:r>
              <a:rPr lang="en-GB" dirty="0" err="1"/>
              <a:t>VSCode</a:t>
            </a:r>
            <a:r>
              <a:rPr lang="en-GB" dirty="0"/>
              <a:t> https//code.visualstudio.com/download</a:t>
            </a:r>
          </a:p>
          <a:p>
            <a:pPr marL="0" indent="0">
              <a:buNone/>
            </a:pPr>
            <a:r>
              <a:rPr lang="en-GB" dirty="0"/>
              <a:t>    - GIT https//git-scm.com/</a:t>
            </a:r>
          </a:p>
          <a:p>
            <a:r>
              <a:rPr lang="en-GB" dirty="0"/>
              <a:t>WINDOWS Installing Android Studio</a:t>
            </a:r>
          </a:p>
          <a:p>
            <a:pPr marL="0" indent="0">
              <a:buNone/>
            </a:pPr>
            <a:r>
              <a:rPr lang="en-GB" dirty="0"/>
              <a:t>    - Android Studio https//developer.android.com/studio</a:t>
            </a:r>
          </a:p>
          <a:p>
            <a:r>
              <a:rPr lang="en-GB" dirty="0"/>
              <a:t>WINDOWS Installing Node and Yarn</a:t>
            </a:r>
          </a:p>
          <a:p>
            <a:pPr marL="0" indent="0">
              <a:buNone/>
            </a:pPr>
            <a:r>
              <a:rPr lang="en-GB" dirty="0"/>
              <a:t>    - NodeJS https//nodejs.org/</a:t>
            </a:r>
            <a:r>
              <a:rPr lang="en-GB" dirty="0" err="1"/>
              <a:t>en</a:t>
            </a:r>
            <a:r>
              <a:rPr lang="en-GB" dirty="0"/>
              <a:t>/</a:t>
            </a:r>
          </a:p>
          <a:p>
            <a:pPr marL="0" indent="0">
              <a:buNone/>
            </a:pPr>
            <a:r>
              <a:rPr lang="en-GB" dirty="0"/>
              <a:t>    - Yarn https//yarnpkg.com/</a:t>
            </a:r>
          </a:p>
          <a:p>
            <a:endParaRPr lang="en-GB" dirty="0"/>
          </a:p>
        </p:txBody>
      </p:sp>
    </p:spTree>
    <p:extLst>
      <p:ext uri="{BB962C8B-B14F-4D97-AF65-F5344CB8AC3E}">
        <p14:creationId xmlns:p14="http://schemas.microsoft.com/office/powerpoint/2010/main" val="27235658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572</TotalTime>
  <Words>835</Words>
  <Application>Microsoft Office PowerPoint</Application>
  <PresentationFormat>Widescreen</PresentationFormat>
  <Paragraphs>96</Paragraphs>
  <Slides>27</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27</vt:i4>
      </vt:variant>
    </vt:vector>
  </HeadingPairs>
  <TitlesOfParts>
    <vt:vector size="37" baseType="lpstr">
      <vt:lpstr>Arial</vt:lpstr>
      <vt:lpstr>Arial</vt:lpstr>
      <vt:lpstr>Calibri</vt:lpstr>
      <vt:lpstr>Calibri Light</vt:lpstr>
      <vt:lpstr>Optimistic Display</vt:lpstr>
      <vt:lpstr>PT Sans</vt:lpstr>
      <vt:lpstr>Times New Roman</vt:lpstr>
      <vt:lpstr>var(--bs-font-monospace)</vt:lpstr>
      <vt:lpstr>var(--ifm-font-family-monospace)</vt:lpstr>
      <vt:lpstr>Office Theme</vt:lpstr>
      <vt:lpstr>React Native</vt:lpstr>
      <vt:lpstr>React Native</vt:lpstr>
      <vt:lpstr>How We Got Here - React Native History</vt:lpstr>
      <vt:lpstr>PowerPoint Presentation</vt:lpstr>
      <vt:lpstr>Why React Native?</vt:lpstr>
      <vt:lpstr>PowerPoint Presentation</vt:lpstr>
      <vt:lpstr>PowerPoint Presentation</vt:lpstr>
      <vt:lpstr>Mobile Development Professional Local Setup </vt:lpstr>
      <vt:lpstr>Mobile Development Professional Local Setup </vt:lpstr>
      <vt:lpstr>Installing Chocolatey </vt:lpstr>
      <vt:lpstr>PowerPoint Presentation</vt:lpstr>
      <vt:lpstr>JDK </vt:lpstr>
      <vt:lpstr>Android development environment </vt:lpstr>
      <vt:lpstr>PowerPoint Presentation</vt:lpstr>
      <vt:lpstr>PowerPoint Presentation</vt:lpstr>
      <vt:lpstr>PowerPoint Presentation</vt:lpstr>
      <vt:lpstr>PowerPoint Presentation</vt:lpstr>
      <vt:lpstr> Configure the ANDROID_HOME environment variable </vt:lpstr>
      <vt:lpstr>PowerPoint Presentation</vt:lpstr>
      <vt:lpstr>Add platform-tools to Path </vt:lpstr>
      <vt:lpstr>PowerPoint Presentation</vt:lpstr>
      <vt:lpstr>Creating a new application </vt:lpstr>
      <vt:lpstr>PowerPoint Presentation</vt:lpstr>
      <vt:lpstr>If you are new to mobile development</vt:lpstr>
      <vt:lpstr>Running your React Native application </vt:lpstr>
      <vt:lpstr>PowerPoint Presentation</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React Native</dc:title>
  <dc:creator>Tahawar ihsan</dc:creator>
  <cp:lastModifiedBy>Tahawar ihsan</cp:lastModifiedBy>
  <cp:revision>18</cp:revision>
  <dcterms:created xsi:type="dcterms:W3CDTF">2023-02-01T15:03:40Z</dcterms:created>
  <dcterms:modified xsi:type="dcterms:W3CDTF">2023-02-03T14:55:51Z</dcterms:modified>
</cp:coreProperties>
</file>