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6" r:id="rId5"/>
    <p:sldId id="256" r:id="rId6"/>
    <p:sldId id="257" r:id="rId7"/>
    <p:sldId id="258" r:id="rId8"/>
    <p:sldId id="259" r:id="rId9"/>
    <p:sldId id="26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app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Eng. Ahmed Tawifq</a:t>
            </a:r>
          </a:p>
          <a:p>
            <a:r>
              <a:rPr lang="en-US" sz="2400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Taha Youssef Mohamed.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Nayera Wael Ahmed.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Yomna Ahmed Fawzy.</a:t>
            </a:r>
          </a:p>
          <a:p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46" y="178791"/>
            <a:ext cx="3128731" cy="637936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 of the app: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2650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search for variety kinds of films.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Searching for information about each film and cast members, trailer of the film.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application help user to find these required information.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7674" cy="1442729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app: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app consists of many features for example: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Search engine to search for a desired film.</a:t>
            </a:r>
            <a:endParaRPr lang="en-US" sz="2000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54" y="457200"/>
            <a:ext cx="2873754" cy="5859474"/>
          </a:xfr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48943" cy="1442729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the app:</a:t>
            </a:r>
            <a:endParaRPr lang="ru-R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84" y="457200"/>
            <a:ext cx="2829793" cy="576984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3081" y="3023576"/>
            <a:ext cx="4752304" cy="24701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 </a:t>
            </a:r>
            <a:r>
              <a:rPr lang="en-US" sz="2000" dirty="0" smtClean="0"/>
              <a:t>Bookmark to save favorite films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50958" cy="1442729"/>
          </a:xfrm>
        </p:spPr>
        <p:txBody>
          <a:bodyPr/>
          <a:lstStyle/>
          <a:p>
            <a:r>
              <a:rPr lang="en-US" dirty="0"/>
              <a:t>Features of the app:</a:t>
            </a:r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3086101"/>
            <a:ext cx="3932237" cy="164416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sz="2000" dirty="0" smtClean="0"/>
              <a:t>YouTube video for watching trailer of the film</a:t>
            </a:r>
            <a:endParaRPr lang="en-US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44" y="457200"/>
            <a:ext cx="2984272" cy="6312239"/>
          </a:xfr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50958" cy="1442729"/>
          </a:xfrm>
        </p:spPr>
        <p:txBody>
          <a:bodyPr/>
          <a:lstStyle/>
          <a:p>
            <a:r>
              <a:rPr lang="en-US" dirty="0"/>
              <a:t>Features of the app: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half" idx="2"/>
          </p:nvPr>
        </p:nvSpPr>
        <p:spPr>
          <a:xfrm>
            <a:off x="839788" y="3042139"/>
            <a:ext cx="3932237" cy="19255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4. Each film has its own description and cast to help user learn more about the desired file.</a:t>
            </a:r>
            <a:endParaRPr lang="en-US" sz="2000" dirty="0"/>
          </a:p>
        </p:txBody>
      </p:sp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89" y="902895"/>
            <a:ext cx="3954707" cy="5096486"/>
          </a:xfr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3090863"/>
            <a:ext cx="10515600" cy="1322875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www.w3.org/XML/1998/namespace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purl.org/dc/dcmitype/"/>
    <ds:schemaRef ds:uri="http://schemas.openxmlformats.org/package/2006/metadata/core-properties"/>
    <ds:schemaRef ds:uri="http://purl.org/dc/elements/1.1/"/>
    <ds:schemaRef ds:uri="fb0879af-3eba-417a-a55a-ffe6dcd6ca7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144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Movies app</vt:lpstr>
      <vt:lpstr>Objective of the app:</vt:lpstr>
      <vt:lpstr>Features of the app:</vt:lpstr>
      <vt:lpstr>Features of the app:</vt:lpstr>
      <vt:lpstr>Features of the app:</vt:lpstr>
      <vt:lpstr>Features of the app: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2022-05-25T00:09:36Z</dcterms:created>
  <dcterms:modified xsi:type="dcterms:W3CDTF">2022-05-25T01:16:59Z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