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6" r:id="rId5"/>
    <p:sldId id="256" r:id="rId6"/>
    <p:sldId id="257" r:id="rId7"/>
    <p:sldId id="258" r:id="rId8"/>
    <p:sldId id="259" r:id="rId9"/>
    <p:sldId id="260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>
        <p:scale>
          <a:sx n="96" d="100"/>
          <a:sy n="96" d="100"/>
        </p:scale>
        <p:origin x="-178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25.05.2022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Movies app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Eng. Ahmed Tawifq</a:t>
            </a:r>
          </a:p>
          <a:p>
            <a:r>
              <a:rPr lang="en-US" sz="2400" dirty="0"/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Taha Youssef Mohamed.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Nayera Wael Ahmed.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Yomna Ahmed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Fawzy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Mohammed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Mohammed</a:t>
            </a:r>
            <a:r>
              <a:rPr lang="en-US" sz="2400" smtClean="0">
                <a:solidFill>
                  <a:schemeClr val="accent3">
                    <a:lumMod val="75000"/>
                  </a:schemeClr>
                </a:solidFill>
              </a:rPr>
              <a:t> Ashraf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46" y="178791"/>
            <a:ext cx="3128731" cy="637936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 of the app: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2650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search for variety kinds of films.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Searching for information about each film and cast members, trailer of the film.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application help user to find these required information.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347674" cy="1442729"/>
          </a:xfrm>
        </p:spPr>
        <p:txBody>
          <a:bodyPr>
            <a:normAutofit/>
          </a:bodyPr>
          <a:lstStyle/>
          <a:p>
            <a:r>
              <a:rPr lang="en-US" dirty="0" smtClean="0"/>
              <a:t>Features of the app: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app consists of many features for example: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1. Search engine to search for a desired film.</a:t>
            </a:r>
            <a:endParaRPr lang="en-US" sz="2000" dirty="0"/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254" y="457200"/>
            <a:ext cx="2873754" cy="5859474"/>
          </a:xfrm>
        </p:spPr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48943" cy="1442729"/>
          </a:xfrm>
        </p:spPr>
        <p:txBody>
          <a:bodyPr>
            <a:normAutofit/>
          </a:bodyPr>
          <a:lstStyle/>
          <a:p>
            <a:r>
              <a:rPr lang="en-US" dirty="0" smtClean="0"/>
              <a:t>Features of the app:</a:t>
            </a:r>
            <a:endParaRPr lang="ru-RU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84" y="457200"/>
            <a:ext cx="2829793" cy="5769840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DA95CB00-346A-4BCB-AB0E-28FBDAD2E1E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3081" y="3023576"/>
            <a:ext cx="4752304" cy="24701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2. </a:t>
            </a:r>
            <a:r>
              <a:rPr lang="en-US" sz="2000" dirty="0" smtClean="0"/>
              <a:t>Bookmark to save favorite films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50958" cy="1442729"/>
          </a:xfrm>
        </p:spPr>
        <p:txBody>
          <a:bodyPr/>
          <a:lstStyle/>
          <a:p>
            <a:r>
              <a:rPr lang="en-US" dirty="0"/>
              <a:t>Features of the app:</a:t>
            </a:r>
            <a:endParaRPr lang="ru-R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839788" y="3086101"/>
            <a:ext cx="3932237" cy="1644162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sz="2000" dirty="0" smtClean="0"/>
              <a:t>YouTube video for watching trailer of the film</a:t>
            </a:r>
            <a:endParaRPr lang="en-US" sz="20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44" y="457200"/>
            <a:ext cx="2984272" cy="6312239"/>
          </a:xfrm>
        </p:spPr>
      </p:pic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50958" cy="1442729"/>
          </a:xfrm>
        </p:spPr>
        <p:txBody>
          <a:bodyPr/>
          <a:lstStyle/>
          <a:p>
            <a:r>
              <a:rPr lang="en-US" dirty="0"/>
              <a:t>Features of the app: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half" idx="2"/>
          </p:nvPr>
        </p:nvSpPr>
        <p:spPr>
          <a:xfrm>
            <a:off x="839788" y="3042139"/>
            <a:ext cx="3932237" cy="192551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4. Each film has its own description and cast to help user learn more about the desired file.</a:t>
            </a:r>
            <a:endParaRPr lang="en-US" sz="2000" dirty="0"/>
          </a:p>
        </p:txBody>
      </p:sp>
      <p:pic>
        <p:nvPicPr>
          <p:cNvPr id="45" name="Content Placeholder 4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89" y="902895"/>
            <a:ext cx="3954707" cy="5096486"/>
          </a:xfrm>
        </p:spPr>
      </p:pic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D24B6-BECF-4BE6-9971-53768392C0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090863"/>
            <a:ext cx="10515600" cy="1322875"/>
          </a:xfrm>
        </p:spPr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fb0879af-3eba-417a-a55a-ffe6dcd6ca77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147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Movies app</vt:lpstr>
      <vt:lpstr>Objective of the app:</vt:lpstr>
      <vt:lpstr>Features of the app:</vt:lpstr>
      <vt:lpstr>Features of the app:</vt:lpstr>
      <vt:lpstr>Features of the app:</vt:lpstr>
      <vt:lpstr>Features of the app: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2022-05-25T00:09:36Z</dcterms:created>
  <dcterms:modified xsi:type="dcterms:W3CDTF">2022-05-25T02:43:00Z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