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2"/>
  </p:notesMasterIdLst>
  <p:sldIdLst>
    <p:sldId id="256" r:id="rId2"/>
    <p:sldId id="258" r:id="rId3"/>
    <p:sldId id="261" r:id="rId4"/>
    <p:sldId id="262" r:id="rId5"/>
    <p:sldId id="319" r:id="rId6"/>
    <p:sldId id="320" r:id="rId7"/>
    <p:sldId id="321" r:id="rId8"/>
    <p:sldId id="322" r:id="rId9"/>
    <p:sldId id="324" r:id="rId10"/>
    <p:sldId id="325" r:id="rId11"/>
    <p:sldId id="326" r:id="rId12"/>
    <p:sldId id="327" r:id="rId13"/>
    <p:sldId id="328" r:id="rId14"/>
    <p:sldId id="329" r:id="rId15"/>
    <p:sldId id="330" r:id="rId16"/>
    <p:sldId id="331" r:id="rId17"/>
    <p:sldId id="332" r:id="rId18"/>
    <p:sldId id="312" r:id="rId19"/>
    <p:sldId id="313" r:id="rId20"/>
    <p:sldId id="290" r:id="rId21"/>
  </p:sldIdLst>
  <p:sldSz cx="9144000" cy="5143500" type="screen16x9"/>
  <p:notesSz cx="6858000" cy="9144000"/>
  <p:embeddedFontLst>
    <p:embeddedFont>
      <p:font typeface="Anaheim" pitchFamily="2" charset="77"/>
      <p:regular r:id="rId23"/>
      <p:bold r:id="rId24"/>
    </p:embeddedFont>
    <p:embeddedFont>
      <p:font typeface="Asap" pitchFamily="2" charset="77"/>
      <p:regular r:id="rId25"/>
      <p:bold r:id="rId26"/>
      <p:italic r:id="rId27"/>
      <p:boldItalic r:id="rId28"/>
    </p:embeddedFont>
    <p:embeddedFont>
      <p:font typeface="Bebas Neue" panose="020B0606020202050201" pitchFamily="34" charset="77"/>
      <p:regular r:id="rId29"/>
    </p:embeddedFont>
    <p:embeddedFont>
      <p:font typeface="Lato" panose="020F0502020204030203" pitchFamily="34" charset="0"/>
      <p:regular r:id="rId30"/>
      <p:bold r:id="rId31"/>
      <p:italic r:id="rId32"/>
      <p:boldItalic r:id="rId33"/>
    </p:embeddedFont>
    <p:embeddedFont>
      <p:font typeface="Nunito Light" panose="020F0302020204030204" pitchFamily="34"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A27339-1893-403D-BF23-8878CD579B45}">
  <a:tblStyle styleId="{B1A27339-1893-403D-BF23-8878CD579B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6"/>
    <p:restoredTop sz="94615"/>
  </p:normalViewPr>
  <p:slideViewPr>
    <p:cSldViewPr snapToGrid="0">
      <p:cViewPr varScale="1">
        <p:scale>
          <a:sx n="141" d="100"/>
          <a:sy n="141" d="100"/>
        </p:scale>
        <p:origin x="7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6"/>
        <p:cNvGrpSpPr/>
        <p:nvPr/>
      </p:nvGrpSpPr>
      <p:grpSpPr>
        <a:xfrm>
          <a:off x="0" y="0"/>
          <a:ext cx="0" cy="0"/>
          <a:chOff x="0" y="0"/>
          <a:chExt cx="0" cy="0"/>
        </a:xfrm>
      </p:grpSpPr>
      <p:sp>
        <p:nvSpPr>
          <p:cNvPr id="5587" name="Google Shape;558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8" name="Google Shape;558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3"/>
        <p:cNvGrpSpPr/>
        <p:nvPr/>
      </p:nvGrpSpPr>
      <p:grpSpPr>
        <a:xfrm>
          <a:off x="0" y="0"/>
          <a:ext cx="0" cy="0"/>
          <a:chOff x="0" y="0"/>
          <a:chExt cx="0" cy="0"/>
        </a:xfrm>
      </p:grpSpPr>
      <p:sp>
        <p:nvSpPr>
          <p:cNvPr id="8034" name="Google Shape;803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5" name="Google Shape;803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8"/>
        <p:cNvGrpSpPr/>
        <p:nvPr/>
      </p:nvGrpSpPr>
      <p:grpSpPr>
        <a:xfrm>
          <a:off x="0" y="0"/>
          <a:ext cx="0" cy="0"/>
          <a:chOff x="0" y="0"/>
          <a:chExt cx="0" cy="0"/>
        </a:xfrm>
      </p:grpSpPr>
      <p:sp>
        <p:nvSpPr>
          <p:cNvPr id="5779" name="Google Shape;5779;g23a79e44630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0" name="Google Shape;5780;g23a79e44630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5"/>
        <p:cNvGrpSpPr/>
        <p:nvPr/>
      </p:nvGrpSpPr>
      <p:grpSpPr>
        <a:xfrm>
          <a:off x="0" y="0"/>
          <a:ext cx="0" cy="0"/>
          <a:chOff x="0" y="0"/>
          <a:chExt cx="0" cy="0"/>
        </a:xfrm>
      </p:grpSpPr>
      <p:sp>
        <p:nvSpPr>
          <p:cNvPr id="6176" name="Google Shape;617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7" name="Google Shape;617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2"/>
        <p:cNvGrpSpPr/>
        <p:nvPr/>
      </p:nvGrpSpPr>
      <p:grpSpPr>
        <a:xfrm>
          <a:off x="0" y="0"/>
          <a:ext cx="0" cy="0"/>
          <a:chOff x="0" y="0"/>
          <a:chExt cx="0" cy="0"/>
        </a:xfrm>
      </p:grpSpPr>
      <p:sp>
        <p:nvSpPr>
          <p:cNvPr id="6183" name="Google Shape;618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4" name="Google Shape;618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8">
          <a:extLst>
            <a:ext uri="{FF2B5EF4-FFF2-40B4-BE49-F238E27FC236}">
              <a16:creationId xmlns:a16="http://schemas.microsoft.com/office/drawing/2014/main" id="{C9643C58-563C-90F7-8779-B0DC1A97DC0B}"/>
            </a:ext>
          </a:extLst>
        </p:cNvPr>
        <p:cNvGrpSpPr/>
        <p:nvPr/>
      </p:nvGrpSpPr>
      <p:grpSpPr>
        <a:xfrm>
          <a:off x="0" y="0"/>
          <a:ext cx="0" cy="0"/>
          <a:chOff x="0" y="0"/>
          <a:chExt cx="0" cy="0"/>
        </a:xfrm>
      </p:grpSpPr>
      <p:sp>
        <p:nvSpPr>
          <p:cNvPr id="6379" name="Google Shape;6379;g54dda1946d_6_332:notes">
            <a:extLst>
              <a:ext uri="{FF2B5EF4-FFF2-40B4-BE49-F238E27FC236}">
                <a16:creationId xmlns:a16="http://schemas.microsoft.com/office/drawing/2014/main" id="{C5512B50-02EC-485E-9C70-B4336A271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0" name="Google Shape;6380;g54dda1946d_6_332:notes">
            <a:extLst>
              <a:ext uri="{FF2B5EF4-FFF2-40B4-BE49-F238E27FC236}">
                <a16:creationId xmlns:a16="http://schemas.microsoft.com/office/drawing/2014/main" id="{1D59E4E9-E2A2-3D93-7A16-A1AC74B803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556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5">
          <a:extLst>
            <a:ext uri="{FF2B5EF4-FFF2-40B4-BE49-F238E27FC236}">
              <a16:creationId xmlns:a16="http://schemas.microsoft.com/office/drawing/2014/main" id="{446CA3CC-790B-2F18-19D6-662DBC27331C}"/>
            </a:ext>
          </a:extLst>
        </p:cNvPr>
        <p:cNvGrpSpPr/>
        <p:nvPr/>
      </p:nvGrpSpPr>
      <p:grpSpPr>
        <a:xfrm>
          <a:off x="0" y="0"/>
          <a:ext cx="0" cy="0"/>
          <a:chOff x="0" y="0"/>
          <a:chExt cx="0" cy="0"/>
        </a:xfrm>
      </p:grpSpPr>
      <p:sp>
        <p:nvSpPr>
          <p:cNvPr id="6176" name="Google Shape;6176;g14072739ea5_12_0:notes">
            <a:extLst>
              <a:ext uri="{FF2B5EF4-FFF2-40B4-BE49-F238E27FC236}">
                <a16:creationId xmlns:a16="http://schemas.microsoft.com/office/drawing/2014/main" id="{3C967049-A943-D049-5DDA-3AACE2B0ED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7" name="Google Shape;6177;g14072739ea5_12_0:notes">
            <a:extLst>
              <a:ext uri="{FF2B5EF4-FFF2-40B4-BE49-F238E27FC236}">
                <a16:creationId xmlns:a16="http://schemas.microsoft.com/office/drawing/2014/main" id="{57AD5E8B-90B8-6497-DA75-C1CE372846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159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5">
          <a:extLst>
            <a:ext uri="{FF2B5EF4-FFF2-40B4-BE49-F238E27FC236}">
              <a16:creationId xmlns:a16="http://schemas.microsoft.com/office/drawing/2014/main" id="{BC715AFF-7267-2AC9-C84A-F90B6C291927}"/>
            </a:ext>
          </a:extLst>
        </p:cNvPr>
        <p:cNvGrpSpPr/>
        <p:nvPr/>
      </p:nvGrpSpPr>
      <p:grpSpPr>
        <a:xfrm>
          <a:off x="0" y="0"/>
          <a:ext cx="0" cy="0"/>
          <a:chOff x="0" y="0"/>
          <a:chExt cx="0" cy="0"/>
        </a:xfrm>
      </p:grpSpPr>
      <p:sp>
        <p:nvSpPr>
          <p:cNvPr id="6176" name="Google Shape;6176;g14072739ea5_12_0:notes">
            <a:extLst>
              <a:ext uri="{FF2B5EF4-FFF2-40B4-BE49-F238E27FC236}">
                <a16:creationId xmlns:a16="http://schemas.microsoft.com/office/drawing/2014/main" id="{6509602B-43EA-1F97-6790-5C0C53ABBE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7" name="Google Shape;6177;g14072739ea5_12_0:notes">
            <a:extLst>
              <a:ext uri="{FF2B5EF4-FFF2-40B4-BE49-F238E27FC236}">
                <a16:creationId xmlns:a16="http://schemas.microsoft.com/office/drawing/2014/main" id="{B5E6EDAF-2293-608B-196F-B3155054BC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296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8">
          <a:extLst>
            <a:ext uri="{FF2B5EF4-FFF2-40B4-BE49-F238E27FC236}">
              <a16:creationId xmlns:a16="http://schemas.microsoft.com/office/drawing/2014/main" id="{4A7D7FD8-8E45-4A5C-C873-B497B884081A}"/>
            </a:ext>
          </a:extLst>
        </p:cNvPr>
        <p:cNvGrpSpPr/>
        <p:nvPr/>
      </p:nvGrpSpPr>
      <p:grpSpPr>
        <a:xfrm>
          <a:off x="0" y="0"/>
          <a:ext cx="0" cy="0"/>
          <a:chOff x="0" y="0"/>
          <a:chExt cx="0" cy="0"/>
        </a:xfrm>
      </p:grpSpPr>
      <p:sp>
        <p:nvSpPr>
          <p:cNvPr id="5779" name="Google Shape;5779;g23a79e44630_0_545:notes">
            <a:extLst>
              <a:ext uri="{FF2B5EF4-FFF2-40B4-BE49-F238E27FC236}">
                <a16:creationId xmlns:a16="http://schemas.microsoft.com/office/drawing/2014/main" id="{CD8296E8-E433-8EF6-CC38-B156DC5B9D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0" name="Google Shape;5780;g23a79e44630_0_545:notes">
            <a:extLst>
              <a:ext uri="{FF2B5EF4-FFF2-40B4-BE49-F238E27FC236}">
                <a16:creationId xmlns:a16="http://schemas.microsoft.com/office/drawing/2014/main" id="{472860DF-BFE7-6622-5F18-CCF3A1D8FF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40912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8">
          <a:extLst>
            <a:ext uri="{FF2B5EF4-FFF2-40B4-BE49-F238E27FC236}">
              <a16:creationId xmlns:a16="http://schemas.microsoft.com/office/drawing/2014/main" id="{8A1DEF50-6830-F5B0-B4F5-AD00C283EFA9}"/>
            </a:ext>
          </a:extLst>
        </p:cNvPr>
        <p:cNvGrpSpPr/>
        <p:nvPr/>
      </p:nvGrpSpPr>
      <p:grpSpPr>
        <a:xfrm>
          <a:off x="0" y="0"/>
          <a:ext cx="0" cy="0"/>
          <a:chOff x="0" y="0"/>
          <a:chExt cx="0" cy="0"/>
        </a:xfrm>
      </p:grpSpPr>
      <p:sp>
        <p:nvSpPr>
          <p:cNvPr id="5779" name="Google Shape;5779;g23a79e44630_0_545:notes">
            <a:extLst>
              <a:ext uri="{FF2B5EF4-FFF2-40B4-BE49-F238E27FC236}">
                <a16:creationId xmlns:a16="http://schemas.microsoft.com/office/drawing/2014/main" id="{214750A3-2F4D-43D0-BAC7-129ECA1319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0" name="Google Shape;5780;g23a79e44630_0_545:notes">
            <a:extLst>
              <a:ext uri="{FF2B5EF4-FFF2-40B4-BE49-F238E27FC236}">
                <a16:creationId xmlns:a16="http://schemas.microsoft.com/office/drawing/2014/main" id="{AB7FC249-24FF-7974-4820-82497B7D34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61128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8000"/>
          </a:blip>
          <a:stretch>
            <a:fillRect/>
          </a:stretch>
        </p:blipFill>
        <p:spPr>
          <a:xfrm>
            <a:off x="1101" y="0"/>
            <a:ext cx="9141947" cy="5143500"/>
          </a:xfrm>
          <a:prstGeom prst="rect">
            <a:avLst/>
          </a:prstGeom>
          <a:noFill/>
          <a:ln>
            <a:noFill/>
          </a:ln>
        </p:spPr>
      </p:pic>
      <p:grpSp>
        <p:nvGrpSpPr>
          <p:cNvPr id="10" name="Google Shape;10;p2"/>
          <p:cNvGrpSpPr/>
          <p:nvPr/>
        </p:nvGrpSpPr>
        <p:grpSpPr>
          <a:xfrm>
            <a:off x="-412078" y="3595036"/>
            <a:ext cx="1592592" cy="1632350"/>
            <a:chOff x="-412078" y="3595036"/>
            <a:chExt cx="1592592" cy="1632350"/>
          </a:xfrm>
        </p:grpSpPr>
        <p:grpSp>
          <p:nvGrpSpPr>
            <p:cNvPr id="11" name="Google Shape;11;p2"/>
            <p:cNvGrpSpPr/>
            <p:nvPr/>
          </p:nvGrpSpPr>
          <p:grpSpPr>
            <a:xfrm>
              <a:off x="598774" y="4638576"/>
              <a:ext cx="581739" cy="588810"/>
              <a:chOff x="578449" y="4638576"/>
              <a:chExt cx="581739" cy="588810"/>
            </a:xfrm>
          </p:grpSpPr>
          <p:sp>
            <p:nvSpPr>
              <p:cNvPr id="12" name="Google Shape;12;p2"/>
              <p:cNvSpPr/>
              <p:nvPr/>
            </p:nvSpPr>
            <p:spPr>
              <a:xfrm flipH="1">
                <a:off x="585521" y="4649183"/>
                <a:ext cx="564017" cy="564017"/>
              </a:xfrm>
              <a:custGeom>
                <a:avLst/>
                <a:gdLst/>
                <a:ahLst/>
                <a:cxnLst/>
                <a:rect l="l" t="t" r="r" b="b"/>
                <a:pathLst>
                  <a:path w="12762" h="12762" extrusionOk="0">
                    <a:moveTo>
                      <a:pt x="6702" y="3131"/>
                    </a:moveTo>
                    <a:lnTo>
                      <a:pt x="7023" y="3211"/>
                    </a:lnTo>
                    <a:lnTo>
                      <a:pt x="7344" y="3291"/>
                    </a:lnTo>
                    <a:lnTo>
                      <a:pt x="7665" y="3372"/>
                    </a:lnTo>
                    <a:lnTo>
                      <a:pt x="7946" y="3532"/>
                    </a:lnTo>
                    <a:lnTo>
                      <a:pt x="8187" y="3693"/>
                    </a:lnTo>
                    <a:lnTo>
                      <a:pt x="8428" y="3853"/>
                    </a:lnTo>
                    <a:lnTo>
                      <a:pt x="8668" y="4094"/>
                    </a:lnTo>
                    <a:lnTo>
                      <a:pt x="8869" y="4295"/>
                    </a:lnTo>
                    <a:lnTo>
                      <a:pt x="9070" y="4576"/>
                    </a:lnTo>
                    <a:lnTo>
                      <a:pt x="9230" y="4816"/>
                    </a:lnTo>
                    <a:lnTo>
                      <a:pt x="9351" y="5097"/>
                    </a:lnTo>
                    <a:lnTo>
                      <a:pt x="9471" y="5418"/>
                    </a:lnTo>
                    <a:lnTo>
                      <a:pt x="9551" y="5699"/>
                    </a:lnTo>
                    <a:lnTo>
                      <a:pt x="9591" y="6020"/>
                    </a:lnTo>
                    <a:lnTo>
                      <a:pt x="9631" y="6381"/>
                    </a:lnTo>
                    <a:lnTo>
                      <a:pt x="9591" y="6702"/>
                    </a:lnTo>
                    <a:lnTo>
                      <a:pt x="9551" y="7023"/>
                    </a:lnTo>
                    <a:lnTo>
                      <a:pt x="9471" y="7344"/>
                    </a:lnTo>
                    <a:lnTo>
                      <a:pt x="9351" y="7625"/>
                    </a:lnTo>
                    <a:lnTo>
                      <a:pt x="9230" y="7906"/>
                    </a:lnTo>
                    <a:lnTo>
                      <a:pt x="9070" y="8187"/>
                    </a:lnTo>
                    <a:lnTo>
                      <a:pt x="8869" y="8428"/>
                    </a:lnTo>
                    <a:lnTo>
                      <a:pt x="8668" y="8669"/>
                    </a:lnTo>
                    <a:lnTo>
                      <a:pt x="8428" y="8869"/>
                    </a:lnTo>
                    <a:lnTo>
                      <a:pt x="8187" y="9070"/>
                    </a:lnTo>
                    <a:lnTo>
                      <a:pt x="7946" y="9230"/>
                    </a:lnTo>
                    <a:lnTo>
                      <a:pt x="7665" y="9351"/>
                    </a:lnTo>
                    <a:lnTo>
                      <a:pt x="7344" y="9471"/>
                    </a:lnTo>
                    <a:lnTo>
                      <a:pt x="7023" y="9551"/>
                    </a:lnTo>
                    <a:lnTo>
                      <a:pt x="6702" y="9592"/>
                    </a:lnTo>
                    <a:lnTo>
                      <a:pt x="6060" y="9592"/>
                    </a:lnTo>
                    <a:lnTo>
                      <a:pt x="5739" y="9551"/>
                    </a:lnTo>
                    <a:lnTo>
                      <a:pt x="5418" y="9471"/>
                    </a:lnTo>
                    <a:lnTo>
                      <a:pt x="5137" y="9351"/>
                    </a:lnTo>
                    <a:lnTo>
                      <a:pt x="4856" y="9230"/>
                    </a:lnTo>
                    <a:lnTo>
                      <a:pt x="4575" y="9070"/>
                    </a:lnTo>
                    <a:lnTo>
                      <a:pt x="4335" y="8869"/>
                    </a:lnTo>
                    <a:lnTo>
                      <a:pt x="4094" y="8669"/>
                    </a:lnTo>
                    <a:lnTo>
                      <a:pt x="3893" y="8428"/>
                    </a:lnTo>
                    <a:lnTo>
                      <a:pt x="3693" y="8187"/>
                    </a:lnTo>
                    <a:lnTo>
                      <a:pt x="3532" y="7906"/>
                    </a:lnTo>
                    <a:lnTo>
                      <a:pt x="3412" y="7625"/>
                    </a:lnTo>
                    <a:lnTo>
                      <a:pt x="3291" y="7344"/>
                    </a:lnTo>
                    <a:lnTo>
                      <a:pt x="3211" y="7023"/>
                    </a:lnTo>
                    <a:lnTo>
                      <a:pt x="3171" y="6702"/>
                    </a:lnTo>
                    <a:lnTo>
                      <a:pt x="3131" y="6381"/>
                    </a:lnTo>
                    <a:lnTo>
                      <a:pt x="3171" y="6020"/>
                    </a:lnTo>
                    <a:lnTo>
                      <a:pt x="3211" y="5699"/>
                    </a:lnTo>
                    <a:lnTo>
                      <a:pt x="3291" y="5418"/>
                    </a:lnTo>
                    <a:lnTo>
                      <a:pt x="3412" y="5097"/>
                    </a:lnTo>
                    <a:lnTo>
                      <a:pt x="3532" y="4816"/>
                    </a:lnTo>
                    <a:lnTo>
                      <a:pt x="3693" y="4576"/>
                    </a:lnTo>
                    <a:lnTo>
                      <a:pt x="3893" y="4295"/>
                    </a:lnTo>
                    <a:lnTo>
                      <a:pt x="4094" y="4094"/>
                    </a:lnTo>
                    <a:lnTo>
                      <a:pt x="4335" y="3853"/>
                    </a:lnTo>
                    <a:lnTo>
                      <a:pt x="4575" y="3693"/>
                    </a:lnTo>
                    <a:lnTo>
                      <a:pt x="4856" y="3532"/>
                    </a:lnTo>
                    <a:lnTo>
                      <a:pt x="5137" y="3372"/>
                    </a:lnTo>
                    <a:lnTo>
                      <a:pt x="5418" y="3291"/>
                    </a:lnTo>
                    <a:lnTo>
                      <a:pt x="5739" y="3211"/>
                    </a:lnTo>
                    <a:lnTo>
                      <a:pt x="6060" y="3131"/>
                    </a:lnTo>
                    <a:close/>
                    <a:moveTo>
                      <a:pt x="4776" y="1"/>
                    </a:moveTo>
                    <a:lnTo>
                      <a:pt x="4776" y="1686"/>
                    </a:lnTo>
                    <a:lnTo>
                      <a:pt x="4214" y="1927"/>
                    </a:lnTo>
                    <a:lnTo>
                      <a:pt x="3010" y="723"/>
                    </a:lnTo>
                    <a:lnTo>
                      <a:pt x="763" y="2970"/>
                    </a:lnTo>
                    <a:lnTo>
                      <a:pt x="1967" y="4214"/>
                    </a:lnTo>
                    <a:lnTo>
                      <a:pt x="1726" y="4776"/>
                    </a:lnTo>
                    <a:lnTo>
                      <a:pt x="1" y="4776"/>
                    </a:lnTo>
                    <a:lnTo>
                      <a:pt x="1" y="7946"/>
                    </a:lnTo>
                    <a:lnTo>
                      <a:pt x="1726" y="7946"/>
                    </a:lnTo>
                    <a:lnTo>
                      <a:pt x="1967" y="8548"/>
                    </a:lnTo>
                    <a:lnTo>
                      <a:pt x="763" y="9752"/>
                    </a:lnTo>
                    <a:lnTo>
                      <a:pt x="3010" y="11999"/>
                    </a:lnTo>
                    <a:lnTo>
                      <a:pt x="4214" y="10795"/>
                    </a:lnTo>
                    <a:lnTo>
                      <a:pt x="4776" y="11036"/>
                    </a:lnTo>
                    <a:lnTo>
                      <a:pt x="4776" y="12762"/>
                    </a:lnTo>
                    <a:lnTo>
                      <a:pt x="7986" y="12762"/>
                    </a:lnTo>
                    <a:lnTo>
                      <a:pt x="7986" y="11036"/>
                    </a:lnTo>
                    <a:lnTo>
                      <a:pt x="8548" y="10795"/>
                    </a:lnTo>
                    <a:lnTo>
                      <a:pt x="9752" y="11999"/>
                    </a:lnTo>
                    <a:lnTo>
                      <a:pt x="12039" y="9752"/>
                    </a:lnTo>
                    <a:lnTo>
                      <a:pt x="10795" y="8548"/>
                    </a:lnTo>
                    <a:lnTo>
                      <a:pt x="11036" y="7946"/>
                    </a:lnTo>
                    <a:lnTo>
                      <a:pt x="12761" y="7946"/>
                    </a:lnTo>
                    <a:lnTo>
                      <a:pt x="12761" y="4776"/>
                    </a:lnTo>
                    <a:lnTo>
                      <a:pt x="11036" y="4776"/>
                    </a:lnTo>
                    <a:lnTo>
                      <a:pt x="10795" y="4214"/>
                    </a:lnTo>
                    <a:lnTo>
                      <a:pt x="12039" y="2970"/>
                    </a:lnTo>
                    <a:lnTo>
                      <a:pt x="9752" y="723"/>
                    </a:lnTo>
                    <a:lnTo>
                      <a:pt x="8548" y="1927"/>
                    </a:lnTo>
                    <a:lnTo>
                      <a:pt x="7986" y="1686"/>
                    </a:lnTo>
                    <a:lnTo>
                      <a:pt x="7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578449" y="4638576"/>
                <a:ext cx="581739" cy="588810"/>
              </a:xfrm>
              <a:custGeom>
                <a:avLst/>
                <a:gdLst/>
                <a:ahLst/>
                <a:cxnLst/>
                <a:rect l="l" t="t" r="r" b="b"/>
                <a:pathLst>
                  <a:path w="13163" h="13323" extrusionOk="0">
                    <a:moveTo>
                      <a:pt x="5214" y="406"/>
                    </a:moveTo>
                    <a:lnTo>
                      <a:pt x="7981" y="476"/>
                    </a:lnTo>
                    <a:lnTo>
                      <a:pt x="7981" y="476"/>
                    </a:lnTo>
                    <a:lnTo>
                      <a:pt x="7946" y="2127"/>
                    </a:lnTo>
                    <a:lnTo>
                      <a:pt x="8147" y="2207"/>
                    </a:lnTo>
                    <a:lnTo>
                      <a:pt x="8508" y="2328"/>
                    </a:lnTo>
                    <a:lnTo>
                      <a:pt x="8829" y="2488"/>
                    </a:lnTo>
                    <a:lnTo>
                      <a:pt x="8990" y="2368"/>
                    </a:lnTo>
                    <a:lnTo>
                      <a:pt x="10016" y="1341"/>
                    </a:lnTo>
                    <a:lnTo>
                      <a:pt x="10016" y="1341"/>
                    </a:lnTo>
                    <a:lnTo>
                      <a:pt x="11959" y="3216"/>
                    </a:lnTo>
                    <a:lnTo>
                      <a:pt x="10795" y="4414"/>
                    </a:lnTo>
                    <a:lnTo>
                      <a:pt x="10956" y="4735"/>
                    </a:lnTo>
                    <a:lnTo>
                      <a:pt x="11116" y="5056"/>
                    </a:lnTo>
                    <a:lnTo>
                      <a:pt x="11157" y="5217"/>
                    </a:lnTo>
                    <a:lnTo>
                      <a:pt x="11277" y="5217"/>
                    </a:lnTo>
                    <a:lnTo>
                      <a:pt x="12850" y="5180"/>
                    </a:lnTo>
                    <a:lnTo>
                      <a:pt x="12850" y="5180"/>
                    </a:lnTo>
                    <a:lnTo>
                      <a:pt x="13002" y="8186"/>
                    </a:lnTo>
                    <a:lnTo>
                      <a:pt x="11277" y="8106"/>
                    </a:lnTo>
                    <a:lnTo>
                      <a:pt x="11237" y="8106"/>
                    </a:lnTo>
                    <a:lnTo>
                      <a:pt x="11076" y="8467"/>
                    </a:lnTo>
                    <a:lnTo>
                      <a:pt x="10916" y="8788"/>
                    </a:lnTo>
                    <a:lnTo>
                      <a:pt x="10956" y="8868"/>
                    </a:lnTo>
                    <a:lnTo>
                      <a:pt x="12038" y="9987"/>
                    </a:lnTo>
                    <a:lnTo>
                      <a:pt x="12038" y="9987"/>
                    </a:lnTo>
                    <a:lnTo>
                      <a:pt x="10002" y="11918"/>
                    </a:lnTo>
                    <a:lnTo>
                      <a:pt x="10002" y="11918"/>
                    </a:lnTo>
                    <a:lnTo>
                      <a:pt x="8869" y="10714"/>
                    </a:lnTo>
                    <a:lnTo>
                      <a:pt x="8508" y="10875"/>
                    </a:lnTo>
                    <a:lnTo>
                      <a:pt x="8147" y="11035"/>
                    </a:lnTo>
                    <a:lnTo>
                      <a:pt x="7946" y="11075"/>
                    </a:lnTo>
                    <a:lnTo>
                      <a:pt x="7946" y="12717"/>
                    </a:lnTo>
                    <a:lnTo>
                      <a:pt x="7946" y="12717"/>
                    </a:lnTo>
                    <a:lnTo>
                      <a:pt x="5338" y="12685"/>
                    </a:lnTo>
                    <a:lnTo>
                      <a:pt x="5338" y="12685"/>
                    </a:lnTo>
                    <a:lnTo>
                      <a:pt x="5338" y="11276"/>
                    </a:lnTo>
                    <a:lnTo>
                      <a:pt x="5338" y="11035"/>
                    </a:lnTo>
                    <a:lnTo>
                      <a:pt x="4856" y="10875"/>
                    </a:lnTo>
                    <a:lnTo>
                      <a:pt x="4375" y="10674"/>
                    </a:lnTo>
                    <a:lnTo>
                      <a:pt x="4255" y="10835"/>
                    </a:lnTo>
                    <a:lnTo>
                      <a:pt x="3233" y="11823"/>
                    </a:lnTo>
                    <a:lnTo>
                      <a:pt x="1364" y="9987"/>
                    </a:lnTo>
                    <a:lnTo>
                      <a:pt x="1364" y="9987"/>
                    </a:lnTo>
                    <a:lnTo>
                      <a:pt x="2369" y="8949"/>
                    </a:lnTo>
                    <a:lnTo>
                      <a:pt x="2529" y="8828"/>
                    </a:lnTo>
                    <a:lnTo>
                      <a:pt x="2288" y="8387"/>
                    </a:lnTo>
                    <a:lnTo>
                      <a:pt x="2128" y="7946"/>
                    </a:lnTo>
                    <a:lnTo>
                      <a:pt x="1967" y="7946"/>
                    </a:lnTo>
                    <a:lnTo>
                      <a:pt x="477" y="7980"/>
                    </a:lnTo>
                    <a:lnTo>
                      <a:pt x="477" y="7980"/>
                    </a:lnTo>
                    <a:lnTo>
                      <a:pt x="406" y="5173"/>
                    </a:lnTo>
                    <a:lnTo>
                      <a:pt x="406" y="5173"/>
                    </a:lnTo>
                    <a:lnTo>
                      <a:pt x="1967" y="5137"/>
                    </a:lnTo>
                    <a:lnTo>
                      <a:pt x="2048" y="5137"/>
                    </a:lnTo>
                    <a:lnTo>
                      <a:pt x="2168" y="4816"/>
                    </a:lnTo>
                    <a:lnTo>
                      <a:pt x="2288" y="4495"/>
                    </a:lnTo>
                    <a:lnTo>
                      <a:pt x="2328" y="4414"/>
                    </a:lnTo>
                    <a:lnTo>
                      <a:pt x="1105" y="3230"/>
                    </a:lnTo>
                    <a:lnTo>
                      <a:pt x="2168" y="2167"/>
                    </a:lnTo>
                    <a:lnTo>
                      <a:pt x="3231" y="1104"/>
                    </a:lnTo>
                    <a:lnTo>
                      <a:pt x="3231" y="1104"/>
                    </a:lnTo>
                    <a:lnTo>
                      <a:pt x="4375" y="2247"/>
                    </a:lnTo>
                    <a:lnTo>
                      <a:pt x="4415" y="2328"/>
                    </a:lnTo>
                    <a:lnTo>
                      <a:pt x="4776" y="2167"/>
                    </a:lnTo>
                    <a:lnTo>
                      <a:pt x="5177" y="2047"/>
                    </a:lnTo>
                    <a:lnTo>
                      <a:pt x="5177" y="1926"/>
                    </a:lnTo>
                    <a:lnTo>
                      <a:pt x="5214" y="406"/>
                    </a:lnTo>
                    <a:close/>
                    <a:moveTo>
                      <a:pt x="8468" y="0"/>
                    </a:moveTo>
                    <a:lnTo>
                      <a:pt x="5017" y="40"/>
                    </a:lnTo>
                    <a:lnTo>
                      <a:pt x="4856" y="80"/>
                    </a:lnTo>
                    <a:lnTo>
                      <a:pt x="4856" y="241"/>
                    </a:lnTo>
                    <a:lnTo>
                      <a:pt x="4895" y="1847"/>
                    </a:lnTo>
                    <a:lnTo>
                      <a:pt x="4895" y="1847"/>
                    </a:lnTo>
                    <a:lnTo>
                      <a:pt x="4494" y="2048"/>
                    </a:lnTo>
                    <a:lnTo>
                      <a:pt x="4494" y="2048"/>
                    </a:lnTo>
                    <a:lnTo>
                      <a:pt x="3291" y="923"/>
                    </a:lnTo>
                    <a:lnTo>
                      <a:pt x="3251" y="843"/>
                    </a:lnTo>
                    <a:lnTo>
                      <a:pt x="3171" y="923"/>
                    </a:lnTo>
                    <a:lnTo>
                      <a:pt x="2048" y="2047"/>
                    </a:lnTo>
                    <a:lnTo>
                      <a:pt x="924" y="3170"/>
                    </a:lnTo>
                    <a:lnTo>
                      <a:pt x="844" y="3210"/>
                    </a:lnTo>
                    <a:lnTo>
                      <a:pt x="924" y="3291"/>
                    </a:lnTo>
                    <a:lnTo>
                      <a:pt x="2054" y="4458"/>
                    </a:lnTo>
                    <a:lnTo>
                      <a:pt x="1880" y="4894"/>
                    </a:lnTo>
                    <a:lnTo>
                      <a:pt x="1880" y="4894"/>
                    </a:lnTo>
                    <a:lnTo>
                      <a:pt x="242" y="4856"/>
                    </a:lnTo>
                    <a:lnTo>
                      <a:pt x="81" y="4856"/>
                    </a:lnTo>
                    <a:lnTo>
                      <a:pt x="1" y="8186"/>
                    </a:lnTo>
                    <a:lnTo>
                      <a:pt x="1" y="8427"/>
                    </a:lnTo>
                    <a:lnTo>
                      <a:pt x="242" y="8427"/>
                    </a:lnTo>
                    <a:lnTo>
                      <a:pt x="1800" y="8463"/>
                    </a:lnTo>
                    <a:lnTo>
                      <a:pt x="1800" y="8463"/>
                    </a:lnTo>
                    <a:lnTo>
                      <a:pt x="1891" y="8704"/>
                    </a:lnTo>
                    <a:lnTo>
                      <a:pt x="1891" y="8704"/>
                    </a:lnTo>
                    <a:lnTo>
                      <a:pt x="603" y="9992"/>
                    </a:lnTo>
                    <a:lnTo>
                      <a:pt x="3251" y="12681"/>
                    </a:lnTo>
                    <a:lnTo>
                      <a:pt x="4535" y="11396"/>
                    </a:lnTo>
                    <a:lnTo>
                      <a:pt x="4535" y="11396"/>
                    </a:lnTo>
                    <a:lnTo>
                      <a:pt x="4736" y="11477"/>
                    </a:lnTo>
                    <a:lnTo>
                      <a:pt x="4736" y="11477"/>
                    </a:lnTo>
                    <a:lnTo>
                      <a:pt x="4736" y="13323"/>
                    </a:lnTo>
                    <a:lnTo>
                      <a:pt x="8508" y="13282"/>
                    </a:lnTo>
                    <a:lnTo>
                      <a:pt x="8471" y="11451"/>
                    </a:lnTo>
                    <a:lnTo>
                      <a:pt x="8471" y="11451"/>
                    </a:lnTo>
                    <a:lnTo>
                      <a:pt x="8742" y="11343"/>
                    </a:lnTo>
                    <a:lnTo>
                      <a:pt x="8742" y="11343"/>
                    </a:lnTo>
                    <a:lnTo>
                      <a:pt x="10033" y="12560"/>
                    </a:lnTo>
                    <a:lnTo>
                      <a:pt x="12481" y="9992"/>
                    </a:lnTo>
                    <a:lnTo>
                      <a:pt x="11181" y="8768"/>
                    </a:lnTo>
                    <a:lnTo>
                      <a:pt x="11181" y="8768"/>
                    </a:lnTo>
                    <a:lnTo>
                      <a:pt x="11367" y="8303"/>
                    </a:lnTo>
                    <a:lnTo>
                      <a:pt x="11367" y="8303"/>
                    </a:lnTo>
                    <a:lnTo>
                      <a:pt x="13043" y="8226"/>
                    </a:lnTo>
                    <a:lnTo>
                      <a:pt x="13083" y="6621"/>
                    </a:lnTo>
                    <a:lnTo>
                      <a:pt x="13163" y="5016"/>
                    </a:lnTo>
                    <a:lnTo>
                      <a:pt x="13163" y="4856"/>
                    </a:lnTo>
                    <a:lnTo>
                      <a:pt x="13002" y="4856"/>
                    </a:lnTo>
                    <a:lnTo>
                      <a:pt x="11431" y="4819"/>
                    </a:lnTo>
                    <a:lnTo>
                      <a:pt x="11431" y="4819"/>
                    </a:lnTo>
                    <a:lnTo>
                      <a:pt x="11295" y="4479"/>
                    </a:lnTo>
                    <a:lnTo>
                      <a:pt x="11295" y="4479"/>
                    </a:lnTo>
                    <a:lnTo>
                      <a:pt x="12601" y="3210"/>
                    </a:lnTo>
                    <a:lnTo>
                      <a:pt x="10193" y="803"/>
                    </a:lnTo>
                    <a:lnTo>
                      <a:pt x="9993" y="602"/>
                    </a:lnTo>
                    <a:lnTo>
                      <a:pt x="8743" y="1889"/>
                    </a:lnTo>
                    <a:lnTo>
                      <a:pt x="8743" y="1889"/>
                    </a:lnTo>
                    <a:lnTo>
                      <a:pt x="8468" y="1760"/>
                    </a:lnTo>
                    <a:lnTo>
                      <a:pt x="8468" y="1760"/>
                    </a:lnTo>
                    <a:lnTo>
                      <a:pt x="8468" y="241"/>
                    </a:lnTo>
                    <a:lnTo>
                      <a:pt x="8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709664" y="4780442"/>
                <a:ext cx="312193" cy="294427"/>
              </a:xfrm>
              <a:custGeom>
                <a:avLst/>
                <a:gdLst/>
                <a:ahLst/>
                <a:cxnLst/>
                <a:rect l="l" t="t" r="r" b="b"/>
                <a:pathLst>
                  <a:path w="7064" h="6662" extrusionOk="0">
                    <a:moveTo>
                      <a:pt x="3572" y="321"/>
                    </a:moveTo>
                    <a:lnTo>
                      <a:pt x="3933" y="402"/>
                    </a:lnTo>
                    <a:lnTo>
                      <a:pt x="4295" y="482"/>
                    </a:lnTo>
                    <a:lnTo>
                      <a:pt x="4656" y="602"/>
                    </a:lnTo>
                    <a:lnTo>
                      <a:pt x="4977" y="803"/>
                    </a:lnTo>
                    <a:lnTo>
                      <a:pt x="5298" y="1044"/>
                    </a:lnTo>
                    <a:lnTo>
                      <a:pt x="5579" y="1325"/>
                    </a:lnTo>
                    <a:lnTo>
                      <a:pt x="5900" y="1646"/>
                    </a:lnTo>
                    <a:lnTo>
                      <a:pt x="6100" y="2047"/>
                    </a:lnTo>
                    <a:lnTo>
                      <a:pt x="6261" y="2448"/>
                    </a:lnTo>
                    <a:lnTo>
                      <a:pt x="6381" y="2890"/>
                    </a:lnTo>
                    <a:lnTo>
                      <a:pt x="6421" y="3331"/>
                    </a:lnTo>
                    <a:lnTo>
                      <a:pt x="6381" y="3772"/>
                    </a:lnTo>
                    <a:lnTo>
                      <a:pt x="6301" y="4214"/>
                    </a:lnTo>
                    <a:lnTo>
                      <a:pt x="6181" y="4615"/>
                    </a:lnTo>
                    <a:lnTo>
                      <a:pt x="6020" y="5016"/>
                    </a:lnTo>
                    <a:lnTo>
                      <a:pt x="5779" y="5418"/>
                    </a:lnTo>
                    <a:lnTo>
                      <a:pt x="5498" y="5739"/>
                    </a:lnTo>
                    <a:lnTo>
                      <a:pt x="5177" y="6020"/>
                    </a:lnTo>
                    <a:lnTo>
                      <a:pt x="4816" y="6260"/>
                    </a:lnTo>
                    <a:lnTo>
                      <a:pt x="4415" y="6461"/>
                    </a:lnTo>
                    <a:lnTo>
                      <a:pt x="3974" y="6581"/>
                    </a:lnTo>
                    <a:lnTo>
                      <a:pt x="3492" y="6622"/>
                    </a:lnTo>
                    <a:lnTo>
                      <a:pt x="3091" y="6581"/>
                    </a:lnTo>
                    <a:lnTo>
                      <a:pt x="2730" y="6501"/>
                    </a:lnTo>
                    <a:lnTo>
                      <a:pt x="2369" y="6381"/>
                    </a:lnTo>
                    <a:lnTo>
                      <a:pt x="2047" y="6180"/>
                    </a:lnTo>
                    <a:lnTo>
                      <a:pt x="1767" y="5979"/>
                    </a:lnTo>
                    <a:lnTo>
                      <a:pt x="1486" y="5739"/>
                    </a:lnTo>
                    <a:lnTo>
                      <a:pt x="1245" y="5458"/>
                    </a:lnTo>
                    <a:lnTo>
                      <a:pt x="1044" y="5137"/>
                    </a:lnTo>
                    <a:lnTo>
                      <a:pt x="844" y="4816"/>
                    </a:lnTo>
                    <a:lnTo>
                      <a:pt x="723" y="4455"/>
                    </a:lnTo>
                    <a:lnTo>
                      <a:pt x="603" y="4093"/>
                    </a:lnTo>
                    <a:lnTo>
                      <a:pt x="523" y="3692"/>
                    </a:lnTo>
                    <a:lnTo>
                      <a:pt x="482" y="3331"/>
                    </a:lnTo>
                    <a:lnTo>
                      <a:pt x="523" y="2970"/>
                    </a:lnTo>
                    <a:lnTo>
                      <a:pt x="563" y="2569"/>
                    </a:lnTo>
                    <a:lnTo>
                      <a:pt x="643" y="2207"/>
                    </a:lnTo>
                    <a:lnTo>
                      <a:pt x="804" y="1846"/>
                    </a:lnTo>
                    <a:lnTo>
                      <a:pt x="1004" y="1485"/>
                    </a:lnTo>
                    <a:lnTo>
                      <a:pt x="1245" y="1204"/>
                    </a:lnTo>
                    <a:lnTo>
                      <a:pt x="1526" y="964"/>
                    </a:lnTo>
                    <a:lnTo>
                      <a:pt x="1807" y="723"/>
                    </a:lnTo>
                    <a:lnTo>
                      <a:pt x="2128" y="562"/>
                    </a:lnTo>
                    <a:lnTo>
                      <a:pt x="2489" y="442"/>
                    </a:lnTo>
                    <a:lnTo>
                      <a:pt x="2850" y="362"/>
                    </a:lnTo>
                    <a:lnTo>
                      <a:pt x="3211" y="321"/>
                    </a:lnTo>
                    <a:close/>
                    <a:moveTo>
                      <a:pt x="3532" y="0"/>
                    </a:moveTo>
                    <a:lnTo>
                      <a:pt x="3171" y="41"/>
                    </a:lnTo>
                    <a:lnTo>
                      <a:pt x="2850" y="81"/>
                    </a:lnTo>
                    <a:lnTo>
                      <a:pt x="2529" y="201"/>
                    </a:lnTo>
                    <a:lnTo>
                      <a:pt x="2248" y="321"/>
                    </a:lnTo>
                    <a:lnTo>
                      <a:pt x="1927" y="442"/>
                    </a:lnTo>
                    <a:lnTo>
                      <a:pt x="1646" y="642"/>
                    </a:lnTo>
                    <a:lnTo>
                      <a:pt x="1405" y="843"/>
                    </a:lnTo>
                    <a:lnTo>
                      <a:pt x="1125" y="1044"/>
                    </a:lnTo>
                    <a:lnTo>
                      <a:pt x="924" y="1285"/>
                    </a:lnTo>
                    <a:lnTo>
                      <a:pt x="683" y="1525"/>
                    </a:lnTo>
                    <a:lnTo>
                      <a:pt x="523" y="1806"/>
                    </a:lnTo>
                    <a:lnTo>
                      <a:pt x="362" y="2087"/>
                    </a:lnTo>
                    <a:lnTo>
                      <a:pt x="161" y="2528"/>
                    </a:lnTo>
                    <a:lnTo>
                      <a:pt x="81" y="2970"/>
                    </a:lnTo>
                    <a:lnTo>
                      <a:pt x="1" y="3411"/>
                    </a:lnTo>
                    <a:lnTo>
                      <a:pt x="1" y="3813"/>
                    </a:lnTo>
                    <a:lnTo>
                      <a:pt x="81" y="4214"/>
                    </a:lnTo>
                    <a:lnTo>
                      <a:pt x="202" y="4575"/>
                    </a:lnTo>
                    <a:lnTo>
                      <a:pt x="362" y="4936"/>
                    </a:lnTo>
                    <a:lnTo>
                      <a:pt x="563" y="5257"/>
                    </a:lnTo>
                    <a:lnTo>
                      <a:pt x="844" y="5578"/>
                    </a:lnTo>
                    <a:lnTo>
                      <a:pt x="1125" y="5859"/>
                    </a:lnTo>
                    <a:lnTo>
                      <a:pt x="1446" y="6100"/>
                    </a:lnTo>
                    <a:lnTo>
                      <a:pt x="1807" y="6300"/>
                    </a:lnTo>
                    <a:lnTo>
                      <a:pt x="2208" y="6461"/>
                    </a:lnTo>
                    <a:lnTo>
                      <a:pt x="2609" y="6581"/>
                    </a:lnTo>
                    <a:lnTo>
                      <a:pt x="3051" y="6662"/>
                    </a:lnTo>
                    <a:lnTo>
                      <a:pt x="3853" y="6662"/>
                    </a:lnTo>
                    <a:lnTo>
                      <a:pt x="4174" y="6622"/>
                    </a:lnTo>
                    <a:lnTo>
                      <a:pt x="4495" y="6541"/>
                    </a:lnTo>
                    <a:lnTo>
                      <a:pt x="4816" y="6461"/>
                    </a:lnTo>
                    <a:lnTo>
                      <a:pt x="5137" y="6300"/>
                    </a:lnTo>
                    <a:lnTo>
                      <a:pt x="5418" y="6180"/>
                    </a:lnTo>
                    <a:lnTo>
                      <a:pt x="5699" y="5979"/>
                    </a:lnTo>
                    <a:lnTo>
                      <a:pt x="5980" y="5779"/>
                    </a:lnTo>
                    <a:lnTo>
                      <a:pt x="6221" y="5538"/>
                    </a:lnTo>
                    <a:lnTo>
                      <a:pt x="6421" y="5297"/>
                    </a:lnTo>
                    <a:lnTo>
                      <a:pt x="6582" y="5016"/>
                    </a:lnTo>
                    <a:lnTo>
                      <a:pt x="6742" y="4736"/>
                    </a:lnTo>
                    <a:lnTo>
                      <a:pt x="6863" y="4414"/>
                    </a:lnTo>
                    <a:lnTo>
                      <a:pt x="6983" y="4093"/>
                    </a:lnTo>
                    <a:lnTo>
                      <a:pt x="7023" y="3772"/>
                    </a:lnTo>
                    <a:lnTo>
                      <a:pt x="7063" y="3411"/>
                    </a:lnTo>
                    <a:lnTo>
                      <a:pt x="7023" y="2890"/>
                    </a:lnTo>
                    <a:lnTo>
                      <a:pt x="6903" y="2368"/>
                    </a:lnTo>
                    <a:lnTo>
                      <a:pt x="6702" y="1886"/>
                    </a:lnTo>
                    <a:lnTo>
                      <a:pt x="6421" y="1445"/>
                    </a:lnTo>
                    <a:lnTo>
                      <a:pt x="6100" y="1044"/>
                    </a:lnTo>
                    <a:lnTo>
                      <a:pt x="5739" y="683"/>
                    </a:lnTo>
                    <a:lnTo>
                      <a:pt x="5298" y="402"/>
                    </a:lnTo>
                    <a:lnTo>
                      <a:pt x="4816" y="201"/>
                    </a:lnTo>
                    <a:lnTo>
                      <a:pt x="4495" y="81"/>
                    </a:lnTo>
                    <a:lnTo>
                      <a:pt x="4174"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80597" y="4844304"/>
                <a:ext cx="172095" cy="172051"/>
              </a:xfrm>
              <a:custGeom>
                <a:avLst/>
                <a:gdLst/>
                <a:ahLst/>
                <a:cxnLst/>
                <a:rect l="l" t="t" r="r" b="b"/>
                <a:pathLst>
                  <a:path w="3894" h="3893" extrusionOk="0">
                    <a:moveTo>
                      <a:pt x="2088" y="1244"/>
                    </a:moveTo>
                    <a:lnTo>
                      <a:pt x="2208" y="1284"/>
                    </a:lnTo>
                    <a:lnTo>
                      <a:pt x="2328" y="1364"/>
                    </a:lnTo>
                    <a:lnTo>
                      <a:pt x="2449" y="1445"/>
                    </a:lnTo>
                    <a:lnTo>
                      <a:pt x="2529" y="1565"/>
                    </a:lnTo>
                    <a:lnTo>
                      <a:pt x="2609" y="1685"/>
                    </a:lnTo>
                    <a:lnTo>
                      <a:pt x="2649" y="1806"/>
                    </a:lnTo>
                    <a:lnTo>
                      <a:pt x="2649" y="1966"/>
                    </a:lnTo>
                    <a:lnTo>
                      <a:pt x="2649" y="2087"/>
                    </a:lnTo>
                    <a:lnTo>
                      <a:pt x="2609" y="2247"/>
                    </a:lnTo>
                    <a:lnTo>
                      <a:pt x="2529" y="2368"/>
                    </a:lnTo>
                    <a:lnTo>
                      <a:pt x="2449" y="2448"/>
                    </a:lnTo>
                    <a:lnTo>
                      <a:pt x="2328" y="2528"/>
                    </a:lnTo>
                    <a:lnTo>
                      <a:pt x="2208" y="2608"/>
                    </a:lnTo>
                    <a:lnTo>
                      <a:pt x="2088" y="2648"/>
                    </a:lnTo>
                    <a:lnTo>
                      <a:pt x="1927" y="2689"/>
                    </a:lnTo>
                    <a:lnTo>
                      <a:pt x="1807" y="2648"/>
                    </a:lnTo>
                    <a:lnTo>
                      <a:pt x="1646" y="2608"/>
                    </a:lnTo>
                    <a:lnTo>
                      <a:pt x="1526" y="2528"/>
                    </a:lnTo>
                    <a:lnTo>
                      <a:pt x="1446" y="2448"/>
                    </a:lnTo>
                    <a:lnTo>
                      <a:pt x="1325" y="2368"/>
                    </a:lnTo>
                    <a:lnTo>
                      <a:pt x="1285" y="2247"/>
                    </a:lnTo>
                    <a:lnTo>
                      <a:pt x="1245" y="2087"/>
                    </a:lnTo>
                    <a:lnTo>
                      <a:pt x="1205" y="1966"/>
                    </a:lnTo>
                    <a:lnTo>
                      <a:pt x="1245" y="1806"/>
                    </a:lnTo>
                    <a:lnTo>
                      <a:pt x="1285" y="1685"/>
                    </a:lnTo>
                    <a:lnTo>
                      <a:pt x="1325" y="1565"/>
                    </a:lnTo>
                    <a:lnTo>
                      <a:pt x="1446" y="1445"/>
                    </a:lnTo>
                    <a:lnTo>
                      <a:pt x="1526" y="1364"/>
                    </a:lnTo>
                    <a:lnTo>
                      <a:pt x="1646" y="1284"/>
                    </a:lnTo>
                    <a:lnTo>
                      <a:pt x="1807" y="1244"/>
                    </a:lnTo>
                    <a:close/>
                    <a:moveTo>
                      <a:pt x="1927" y="0"/>
                    </a:moveTo>
                    <a:lnTo>
                      <a:pt x="1526" y="40"/>
                    </a:lnTo>
                    <a:lnTo>
                      <a:pt x="1165" y="161"/>
                    </a:lnTo>
                    <a:lnTo>
                      <a:pt x="844" y="361"/>
                    </a:lnTo>
                    <a:lnTo>
                      <a:pt x="563" y="562"/>
                    </a:lnTo>
                    <a:lnTo>
                      <a:pt x="322" y="883"/>
                    </a:lnTo>
                    <a:lnTo>
                      <a:pt x="121" y="1204"/>
                    </a:lnTo>
                    <a:lnTo>
                      <a:pt x="41" y="1565"/>
                    </a:lnTo>
                    <a:lnTo>
                      <a:pt x="1" y="1966"/>
                    </a:lnTo>
                    <a:lnTo>
                      <a:pt x="41" y="2368"/>
                    </a:lnTo>
                    <a:lnTo>
                      <a:pt x="121" y="2729"/>
                    </a:lnTo>
                    <a:lnTo>
                      <a:pt x="322" y="3050"/>
                    </a:lnTo>
                    <a:lnTo>
                      <a:pt x="563" y="3331"/>
                    </a:lnTo>
                    <a:lnTo>
                      <a:pt x="844" y="3571"/>
                    </a:lnTo>
                    <a:lnTo>
                      <a:pt x="1165" y="3732"/>
                    </a:lnTo>
                    <a:lnTo>
                      <a:pt x="1526" y="3852"/>
                    </a:lnTo>
                    <a:lnTo>
                      <a:pt x="1927" y="3892"/>
                    </a:lnTo>
                    <a:lnTo>
                      <a:pt x="2328" y="3852"/>
                    </a:lnTo>
                    <a:lnTo>
                      <a:pt x="2690" y="3732"/>
                    </a:lnTo>
                    <a:lnTo>
                      <a:pt x="3011" y="3571"/>
                    </a:lnTo>
                    <a:lnTo>
                      <a:pt x="3291" y="3331"/>
                    </a:lnTo>
                    <a:lnTo>
                      <a:pt x="3532" y="3050"/>
                    </a:lnTo>
                    <a:lnTo>
                      <a:pt x="3733" y="2729"/>
                    </a:lnTo>
                    <a:lnTo>
                      <a:pt x="3853" y="2368"/>
                    </a:lnTo>
                    <a:lnTo>
                      <a:pt x="3893" y="1966"/>
                    </a:lnTo>
                    <a:lnTo>
                      <a:pt x="3853" y="1565"/>
                    </a:lnTo>
                    <a:lnTo>
                      <a:pt x="3733" y="1204"/>
                    </a:lnTo>
                    <a:lnTo>
                      <a:pt x="3532" y="883"/>
                    </a:lnTo>
                    <a:lnTo>
                      <a:pt x="3291" y="562"/>
                    </a:lnTo>
                    <a:lnTo>
                      <a:pt x="3011" y="361"/>
                    </a:lnTo>
                    <a:lnTo>
                      <a:pt x="2690" y="161"/>
                    </a:lnTo>
                    <a:lnTo>
                      <a:pt x="2328" y="40"/>
                    </a:lnTo>
                    <a:lnTo>
                      <a:pt x="19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773526" y="4844304"/>
                <a:ext cx="186238" cy="177355"/>
              </a:xfrm>
              <a:custGeom>
                <a:avLst/>
                <a:gdLst/>
                <a:ahLst/>
                <a:cxnLst/>
                <a:rect l="l" t="t" r="r" b="b"/>
                <a:pathLst>
                  <a:path w="4214" h="4013" extrusionOk="0">
                    <a:moveTo>
                      <a:pt x="2368" y="40"/>
                    </a:moveTo>
                    <a:lnTo>
                      <a:pt x="2649" y="120"/>
                    </a:lnTo>
                    <a:lnTo>
                      <a:pt x="2890" y="241"/>
                    </a:lnTo>
                    <a:lnTo>
                      <a:pt x="3090" y="361"/>
                    </a:lnTo>
                    <a:lnTo>
                      <a:pt x="3291" y="562"/>
                    </a:lnTo>
                    <a:lnTo>
                      <a:pt x="3451" y="762"/>
                    </a:lnTo>
                    <a:lnTo>
                      <a:pt x="3612" y="963"/>
                    </a:lnTo>
                    <a:lnTo>
                      <a:pt x="3692" y="1204"/>
                    </a:lnTo>
                    <a:lnTo>
                      <a:pt x="3772" y="1485"/>
                    </a:lnTo>
                    <a:lnTo>
                      <a:pt x="3813" y="1726"/>
                    </a:lnTo>
                    <a:lnTo>
                      <a:pt x="3853" y="2006"/>
                    </a:lnTo>
                    <a:lnTo>
                      <a:pt x="3813" y="2247"/>
                    </a:lnTo>
                    <a:lnTo>
                      <a:pt x="3772" y="2528"/>
                    </a:lnTo>
                    <a:lnTo>
                      <a:pt x="3652" y="2769"/>
                    </a:lnTo>
                    <a:lnTo>
                      <a:pt x="3532" y="3010"/>
                    </a:lnTo>
                    <a:lnTo>
                      <a:pt x="3331" y="3210"/>
                    </a:lnTo>
                    <a:lnTo>
                      <a:pt x="3130" y="3411"/>
                    </a:lnTo>
                    <a:lnTo>
                      <a:pt x="2890" y="3571"/>
                    </a:lnTo>
                    <a:lnTo>
                      <a:pt x="2649" y="3692"/>
                    </a:lnTo>
                    <a:lnTo>
                      <a:pt x="2368" y="3772"/>
                    </a:lnTo>
                    <a:lnTo>
                      <a:pt x="2127" y="3812"/>
                    </a:lnTo>
                    <a:lnTo>
                      <a:pt x="1846" y="3812"/>
                    </a:lnTo>
                    <a:lnTo>
                      <a:pt x="1606" y="3772"/>
                    </a:lnTo>
                    <a:lnTo>
                      <a:pt x="1365" y="3692"/>
                    </a:lnTo>
                    <a:lnTo>
                      <a:pt x="1124" y="3571"/>
                    </a:lnTo>
                    <a:lnTo>
                      <a:pt x="923" y="3411"/>
                    </a:lnTo>
                    <a:lnTo>
                      <a:pt x="723" y="3250"/>
                    </a:lnTo>
                    <a:lnTo>
                      <a:pt x="562" y="3050"/>
                    </a:lnTo>
                    <a:lnTo>
                      <a:pt x="442" y="2809"/>
                    </a:lnTo>
                    <a:lnTo>
                      <a:pt x="362" y="2568"/>
                    </a:lnTo>
                    <a:lnTo>
                      <a:pt x="281" y="2247"/>
                    </a:lnTo>
                    <a:lnTo>
                      <a:pt x="281" y="1966"/>
                    </a:lnTo>
                    <a:lnTo>
                      <a:pt x="321" y="1605"/>
                    </a:lnTo>
                    <a:lnTo>
                      <a:pt x="442" y="1244"/>
                    </a:lnTo>
                    <a:lnTo>
                      <a:pt x="602" y="923"/>
                    </a:lnTo>
                    <a:lnTo>
                      <a:pt x="843" y="642"/>
                    </a:lnTo>
                    <a:lnTo>
                      <a:pt x="1084" y="401"/>
                    </a:lnTo>
                    <a:lnTo>
                      <a:pt x="1405" y="201"/>
                    </a:lnTo>
                    <a:lnTo>
                      <a:pt x="1726" y="80"/>
                    </a:lnTo>
                    <a:lnTo>
                      <a:pt x="2087" y="40"/>
                    </a:lnTo>
                    <a:close/>
                    <a:moveTo>
                      <a:pt x="1806" y="0"/>
                    </a:moveTo>
                    <a:lnTo>
                      <a:pt x="1565" y="40"/>
                    </a:lnTo>
                    <a:lnTo>
                      <a:pt x="1325" y="120"/>
                    </a:lnTo>
                    <a:lnTo>
                      <a:pt x="1084" y="201"/>
                    </a:lnTo>
                    <a:lnTo>
                      <a:pt x="883" y="321"/>
                    </a:lnTo>
                    <a:lnTo>
                      <a:pt x="683" y="482"/>
                    </a:lnTo>
                    <a:lnTo>
                      <a:pt x="482" y="642"/>
                    </a:lnTo>
                    <a:lnTo>
                      <a:pt x="321" y="843"/>
                    </a:lnTo>
                    <a:lnTo>
                      <a:pt x="201" y="1043"/>
                    </a:lnTo>
                    <a:lnTo>
                      <a:pt x="121" y="1244"/>
                    </a:lnTo>
                    <a:lnTo>
                      <a:pt x="41" y="1485"/>
                    </a:lnTo>
                    <a:lnTo>
                      <a:pt x="0" y="1726"/>
                    </a:lnTo>
                    <a:lnTo>
                      <a:pt x="0" y="1966"/>
                    </a:lnTo>
                    <a:lnTo>
                      <a:pt x="41" y="2207"/>
                    </a:lnTo>
                    <a:lnTo>
                      <a:pt x="81" y="2488"/>
                    </a:lnTo>
                    <a:lnTo>
                      <a:pt x="201" y="2729"/>
                    </a:lnTo>
                    <a:lnTo>
                      <a:pt x="362" y="3010"/>
                    </a:lnTo>
                    <a:lnTo>
                      <a:pt x="562" y="3250"/>
                    </a:lnTo>
                    <a:lnTo>
                      <a:pt x="803" y="3491"/>
                    </a:lnTo>
                    <a:lnTo>
                      <a:pt x="1044" y="3652"/>
                    </a:lnTo>
                    <a:lnTo>
                      <a:pt x="1285" y="3812"/>
                    </a:lnTo>
                    <a:lnTo>
                      <a:pt x="1565" y="3892"/>
                    </a:lnTo>
                    <a:lnTo>
                      <a:pt x="1846" y="3973"/>
                    </a:lnTo>
                    <a:lnTo>
                      <a:pt x="2127" y="4013"/>
                    </a:lnTo>
                    <a:lnTo>
                      <a:pt x="2448" y="3973"/>
                    </a:lnTo>
                    <a:lnTo>
                      <a:pt x="2729" y="3933"/>
                    </a:lnTo>
                    <a:lnTo>
                      <a:pt x="3010" y="3852"/>
                    </a:lnTo>
                    <a:lnTo>
                      <a:pt x="3251" y="3732"/>
                    </a:lnTo>
                    <a:lnTo>
                      <a:pt x="3492" y="3531"/>
                    </a:lnTo>
                    <a:lnTo>
                      <a:pt x="3692" y="3331"/>
                    </a:lnTo>
                    <a:lnTo>
                      <a:pt x="3893" y="3090"/>
                    </a:lnTo>
                    <a:lnTo>
                      <a:pt x="4053" y="2769"/>
                    </a:lnTo>
                    <a:lnTo>
                      <a:pt x="4134" y="2488"/>
                    </a:lnTo>
                    <a:lnTo>
                      <a:pt x="4214" y="2247"/>
                    </a:lnTo>
                    <a:lnTo>
                      <a:pt x="4214" y="1966"/>
                    </a:lnTo>
                    <a:lnTo>
                      <a:pt x="4214" y="1726"/>
                    </a:lnTo>
                    <a:lnTo>
                      <a:pt x="4174" y="1485"/>
                    </a:lnTo>
                    <a:lnTo>
                      <a:pt x="4093" y="1244"/>
                    </a:lnTo>
                    <a:lnTo>
                      <a:pt x="3973" y="1043"/>
                    </a:lnTo>
                    <a:lnTo>
                      <a:pt x="3853" y="843"/>
                    </a:lnTo>
                    <a:lnTo>
                      <a:pt x="3692" y="642"/>
                    </a:lnTo>
                    <a:lnTo>
                      <a:pt x="3532" y="482"/>
                    </a:lnTo>
                    <a:lnTo>
                      <a:pt x="3331" y="321"/>
                    </a:lnTo>
                    <a:lnTo>
                      <a:pt x="3090" y="201"/>
                    </a:lnTo>
                    <a:lnTo>
                      <a:pt x="2890" y="120"/>
                    </a:lnTo>
                    <a:lnTo>
                      <a:pt x="2609" y="40"/>
                    </a:lnTo>
                    <a:lnTo>
                      <a:pt x="2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826693" y="4893935"/>
                <a:ext cx="78093" cy="69209"/>
              </a:xfrm>
              <a:custGeom>
                <a:avLst/>
                <a:gdLst/>
                <a:ahLst/>
                <a:cxnLst/>
                <a:rect l="l" t="t" r="r" b="b"/>
                <a:pathLst>
                  <a:path w="1767" h="1566" extrusionOk="0">
                    <a:moveTo>
                      <a:pt x="843" y="201"/>
                    </a:moveTo>
                    <a:lnTo>
                      <a:pt x="1044" y="282"/>
                    </a:lnTo>
                    <a:lnTo>
                      <a:pt x="1204" y="442"/>
                    </a:lnTo>
                    <a:lnTo>
                      <a:pt x="1325" y="603"/>
                    </a:lnTo>
                    <a:lnTo>
                      <a:pt x="1365" y="843"/>
                    </a:lnTo>
                    <a:lnTo>
                      <a:pt x="1325" y="1084"/>
                    </a:lnTo>
                    <a:lnTo>
                      <a:pt x="1244" y="1285"/>
                    </a:lnTo>
                    <a:lnTo>
                      <a:pt x="1164" y="1405"/>
                    </a:lnTo>
                    <a:lnTo>
                      <a:pt x="1084" y="1445"/>
                    </a:lnTo>
                    <a:lnTo>
                      <a:pt x="963" y="1525"/>
                    </a:lnTo>
                    <a:lnTo>
                      <a:pt x="723" y="1525"/>
                    </a:lnTo>
                    <a:lnTo>
                      <a:pt x="602" y="1445"/>
                    </a:lnTo>
                    <a:lnTo>
                      <a:pt x="522" y="1405"/>
                    </a:lnTo>
                    <a:lnTo>
                      <a:pt x="442" y="1285"/>
                    </a:lnTo>
                    <a:lnTo>
                      <a:pt x="321" y="1084"/>
                    </a:lnTo>
                    <a:lnTo>
                      <a:pt x="281" y="843"/>
                    </a:lnTo>
                    <a:lnTo>
                      <a:pt x="281" y="683"/>
                    </a:lnTo>
                    <a:lnTo>
                      <a:pt x="281" y="562"/>
                    </a:lnTo>
                    <a:lnTo>
                      <a:pt x="321" y="482"/>
                    </a:lnTo>
                    <a:lnTo>
                      <a:pt x="402" y="362"/>
                    </a:lnTo>
                    <a:lnTo>
                      <a:pt x="482" y="282"/>
                    </a:lnTo>
                    <a:lnTo>
                      <a:pt x="602" y="241"/>
                    </a:lnTo>
                    <a:lnTo>
                      <a:pt x="723" y="201"/>
                    </a:lnTo>
                    <a:close/>
                    <a:moveTo>
                      <a:pt x="1004" y="1"/>
                    </a:moveTo>
                    <a:lnTo>
                      <a:pt x="763" y="41"/>
                    </a:lnTo>
                    <a:lnTo>
                      <a:pt x="522" y="121"/>
                    </a:lnTo>
                    <a:lnTo>
                      <a:pt x="321" y="282"/>
                    </a:lnTo>
                    <a:lnTo>
                      <a:pt x="121" y="482"/>
                    </a:lnTo>
                    <a:lnTo>
                      <a:pt x="0" y="723"/>
                    </a:lnTo>
                    <a:lnTo>
                      <a:pt x="0" y="924"/>
                    </a:lnTo>
                    <a:lnTo>
                      <a:pt x="41" y="1164"/>
                    </a:lnTo>
                    <a:lnTo>
                      <a:pt x="161" y="1325"/>
                    </a:lnTo>
                    <a:lnTo>
                      <a:pt x="321" y="1445"/>
                    </a:lnTo>
                    <a:lnTo>
                      <a:pt x="562" y="1525"/>
                    </a:lnTo>
                    <a:lnTo>
                      <a:pt x="843" y="1566"/>
                    </a:lnTo>
                    <a:lnTo>
                      <a:pt x="1004" y="1566"/>
                    </a:lnTo>
                    <a:lnTo>
                      <a:pt x="1164" y="1525"/>
                    </a:lnTo>
                    <a:lnTo>
                      <a:pt x="1325" y="1485"/>
                    </a:lnTo>
                    <a:lnTo>
                      <a:pt x="1445" y="1405"/>
                    </a:lnTo>
                    <a:lnTo>
                      <a:pt x="1565" y="1285"/>
                    </a:lnTo>
                    <a:lnTo>
                      <a:pt x="1686" y="1164"/>
                    </a:lnTo>
                    <a:lnTo>
                      <a:pt x="1726" y="1004"/>
                    </a:lnTo>
                    <a:lnTo>
                      <a:pt x="1766" y="843"/>
                    </a:lnTo>
                    <a:lnTo>
                      <a:pt x="1726" y="562"/>
                    </a:lnTo>
                    <a:lnTo>
                      <a:pt x="1606" y="322"/>
                    </a:lnTo>
                    <a:lnTo>
                      <a:pt x="1445" y="161"/>
                    </a:lnTo>
                    <a:lnTo>
                      <a:pt x="1204"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695478" y="4762720"/>
                <a:ext cx="342334" cy="336987"/>
              </a:xfrm>
              <a:custGeom>
                <a:avLst/>
                <a:gdLst/>
                <a:ahLst/>
                <a:cxnLst/>
                <a:rect l="l" t="t" r="r" b="b"/>
                <a:pathLst>
                  <a:path w="7746" h="7625" extrusionOk="0">
                    <a:moveTo>
                      <a:pt x="3853" y="0"/>
                    </a:moveTo>
                    <a:lnTo>
                      <a:pt x="3372" y="40"/>
                    </a:lnTo>
                    <a:lnTo>
                      <a:pt x="3131" y="80"/>
                    </a:lnTo>
                    <a:lnTo>
                      <a:pt x="3131" y="80"/>
                    </a:lnTo>
                    <a:lnTo>
                      <a:pt x="3492" y="40"/>
                    </a:lnTo>
                    <a:lnTo>
                      <a:pt x="3853" y="40"/>
                    </a:lnTo>
                    <a:lnTo>
                      <a:pt x="4455" y="80"/>
                    </a:lnTo>
                    <a:lnTo>
                      <a:pt x="5017" y="201"/>
                    </a:lnTo>
                    <a:lnTo>
                      <a:pt x="5498" y="442"/>
                    </a:lnTo>
                    <a:lnTo>
                      <a:pt x="5980" y="722"/>
                    </a:lnTo>
                    <a:lnTo>
                      <a:pt x="6381" y="1043"/>
                    </a:lnTo>
                    <a:lnTo>
                      <a:pt x="6742" y="1445"/>
                    </a:lnTo>
                    <a:lnTo>
                      <a:pt x="7023" y="1886"/>
                    </a:lnTo>
                    <a:lnTo>
                      <a:pt x="7264" y="2368"/>
                    </a:lnTo>
                    <a:lnTo>
                      <a:pt x="7424" y="2849"/>
                    </a:lnTo>
                    <a:lnTo>
                      <a:pt x="7505" y="3371"/>
                    </a:lnTo>
                    <a:lnTo>
                      <a:pt x="7545" y="3933"/>
                    </a:lnTo>
                    <a:lnTo>
                      <a:pt x="7505" y="4454"/>
                    </a:lnTo>
                    <a:lnTo>
                      <a:pt x="7344" y="4976"/>
                    </a:lnTo>
                    <a:lnTo>
                      <a:pt x="7144" y="5458"/>
                    </a:lnTo>
                    <a:lnTo>
                      <a:pt x="6863" y="5979"/>
                    </a:lnTo>
                    <a:lnTo>
                      <a:pt x="6461" y="6421"/>
                    </a:lnTo>
                    <a:lnTo>
                      <a:pt x="6020" y="6822"/>
                    </a:lnTo>
                    <a:lnTo>
                      <a:pt x="5538" y="7103"/>
                    </a:lnTo>
                    <a:lnTo>
                      <a:pt x="5017" y="7344"/>
                    </a:lnTo>
                    <a:lnTo>
                      <a:pt x="4495" y="7464"/>
                    </a:lnTo>
                    <a:lnTo>
                      <a:pt x="3973" y="7544"/>
                    </a:lnTo>
                    <a:lnTo>
                      <a:pt x="3412" y="7504"/>
                    </a:lnTo>
                    <a:lnTo>
                      <a:pt x="2930" y="7424"/>
                    </a:lnTo>
                    <a:lnTo>
                      <a:pt x="2408" y="7263"/>
                    </a:lnTo>
                    <a:lnTo>
                      <a:pt x="1927" y="7023"/>
                    </a:lnTo>
                    <a:lnTo>
                      <a:pt x="1526" y="6742"/>
                    </a:lnTo>
                    <a:lnTo>
                      <a:pt x="1124" y="6380"/>
                    </a:lnTo>
                    <a:lnTo>
                      <a:pt x="803" y="5979"/>
                    </a:lnTo>
                    <a:lnTo>
                      <a:pt x="522" y="5498"/>
                    </a:lnTo>
                    <a:lnTo>
                      <a:pt x="322" y="4976"/>
                    </a:lnTo>
                    <a:lnTo>
                      <a:pt x="201" y="4414"/>
                    </a:lnTo>
                    <a:lnTo>
                      <a:pt x="161" y="3812"/>
                    </a:lnTo>
                    <a:lnTo>
                      <a:pt x="161" y="3451"/>
                    </a:lnTo>
                    <a:lnTo>
                      <a:pt x="242" y="3050"/>
                    </a:lnTo>
                    <a:lnTo>
                      <a:pt x="322" y="2729"/>
                    </a:lnTo>
                    <a:lnTo>
                      <a:pt x="442" y="2368"/>
                    </a:lnTo>
                    <a:lnTo>
                      <a:pt x="603" y="2047"/>
                    </a:lnTo>
                    <a:lnTo>
                      <a:pt x="803" y="1726"/>
                    </a:lnTo>
                    <a:lnTo>
                      <a:pt x="1004" y="1445"/>
                    </a:lnTo>
                    <a:lnTo>
                      <a:pt x="1245" y="1164"/>
                    </a:lnTo>
                    <a:lnTo>
                      <a:pt x="1526" y="923"/>
                    </a:lnTo>
                    <a:lnTo>
                      <a:pt x="1807" y="682"/>
                    </a:lnTo>
                    <a:lnTo>
                      <a:pt x="2087" y="482"/>
                    </a:lnTo>
                    <a:lnTo>
                      <a:pt x="2408" y="321"/>
                    </a:lnTo>
                    <a:lnTo>
                      <a:pt x="2770" y="201"/>
                    </a:lnTo>
                    <a:lnTo>
                      <a:pt x="3131" y="80"/>
                    </a:lnTo>
                    <a:lnTo>
                      <a:pt x="2890" y="121"/>
                    </a:lnTo>
                    <a:lnTo>
                      <a:pt x="2408" y="281"/>
                    </a:lnTo>
                    <a:lnTo>
                      <a:pt x="2007" y="482"/>
                    </a:lnTo>
                    <a:lnTo>
                      <a:pt x="1606" y="722"/>
                    </a:lnTo>
                    <a:lnTo>
                      <a:pt x="1245" y="1003"/>
                    </a:lnTo>
                    <a:lnTo>
                      <a:pt x="924" y="1324"/>
                    </a:lnTo>
                    <a:lnTo>
                      <a:pt x="643" y="1686"/>
                    </a:lnTo>
                    <a:lnTo>
                      <a:pt x="402" y="2087"/>
                    </a:lnTo>
                    <a:lnTo>
                      <a:pt x="242" y="2488"/>
                    </a:lnTo>
                    <a:lnTo>
                      <a:pt x="81" y="2929"/>
                    </a:lnTo>
                    <a:lnTo>
                      <a:pt x="1" y="3371"/>
                    </a:lnTo>
                    <a:lnTo>
                      <a:pt x="1" y="3852"/>
                    </a:lnTo>
                    <a:lnTo>
                      <a:pt x="41" y="4334"/>
                    </a:lnTo>
                    <a:lnTo>
                      <a:pt x="161" y="4775"/>
                    </a:lnTo>
                    <a:lnTo>
                      <a:pt x="322" y="5257"/>
                    </a:lnTo>
                    <a:lnTo>
                      <a:pt x="603" y="5819"/>
                    </a:lnTo>
                    <a:lnTo>
                      <a:pt x="964" y="6300"/>
                    </a:lnTo>
                    <a:lnTo>
                      <a:pt x="1365" y="6701"/>
                    </a:lnTo>
                    <a:lnTo>
                      <a:pt x="1807" y="7023"/>
                    </a:lnTo>
                    <a:lnTo>
                      <a:pt x="2288" y="7263"/>
                    </a:lnTo>
                    <a:lnTo>
                      <a:pt x="2810" y="7464"/>
                    </a:lnTo>
                    <a:lnTo>
                      <a:pt x="3331" y="7584"/>
                    </a:lnTo>
                    <a:lnTo>
                      <a:pt x="3893" y="7624"/>
                    </a:lnTo>
                    <a:lnTo>
                      <a:pt x="4415" y="7584"/>
                    </a:lnTo>
                    <a:lnTo>
                      <a:pt x="4937" y="7504"/>
                    </a:lnTo>
                    <a:lnTo>
                      <a:pt x="5458" y="7303"/>
                    </a:lnTo>
                    <a:lnTo>
                      <a:pt x="5940" y="7063"/>
                    </a:lnTo>
                    <a:lnTo>
                      <a:pt x="6381" y="6742"/>
                    </a:lnTo>
                    <a:lnTo>
                      <a:pt x="6782" y="6300"/>
                    </a:lnTo>
                    <a:lnTo>
                      <a:pt x="7144" y="5859"/>
                    </a:lnTo>
                    <a:lnTo>
                      <a:pt x="7424" y="5297"/>
                    </a:lnTo>
                    <a:lnTo>
                      <a:pt x="7585" y="4815"/>
                    </a:lnTo>
                    <a:lnTo>
                      <a:pt x="7705" y="4334"/>
                    </a:lnTo>
                    <a:lnTo>
                      <a:pt x="7745" y="3852"/>
                    </a:lnTo>
                    <a:lnTo>
                      <a:pt x="7705" y="3371"/>
                    </a:lnTo>
                    <a:lnTo>
                      <a:pt x="7625" y="2929"/>
                    </a:lnTo>
                    <a:lnTo>
                      <a:pt x="7505" y="2488"/>
                    </a:lnTo>
                    <a:lnTo>
                      <a:pt x="7304" y="2087"/>
                    </a:lnTo>
                    <a:lnTo>
                      <a:pt x="7063" y="1686"/>
                    </a:lnTo>
                    <a:lnTo>
                      <a:pt x="6782" y="1324"/>
                    </a:lnTo>
                    <a:lnTo>
                      <a:pt x="6461" y="1003"/>
                    </a:lnTo>
                    <a:lnTo>
                      <a:pt x="6100" y="722"/>
                    </a:lnTo>
                    <a:lnTo>
                      <a:pt x="5739" y="482"/>
                    </a:lnTo>
                    <a:lnTo>
                      <a:pt x="5298" y="281"/>
                    </a:lnTo>
                    <a:lnTo>
                      <a:pt x="4856" y="121"/>
                    </a:lnTo>
                    <a:lnTo>
                      <a:pt x="4375" y="40"/>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0667" y="4074038"/>
              <a:ext cx="952075" cy="960075"/>
              <a:chOff x="-1010583" y="4074038"/>
              <a:chExt cx="952075" cy="960075"/>
            </a:xfrm>
          </p:grpSpPr>
          <p:sp>
            <p:nvSpPr>
              <p:cNvPr id="20" name="Google Shape;20;p2"/>
              <p:cNvSpPr/>
              <p:nvPr/>
            </p:nvSpPr>
            <p:spPr>
              <a:xfrm flipH="1">
                <a:off x="-257183" y="4838488"/>
                <a:ext cx="194650" cy="194625"/>
              </a:xfrm>
              <a:custGeom>
                <a:avLst/>
                <a:gdLst/>
                <a:ahLst/>
                <a:cxnLst/>
                <a:rect l="l" t="t" r="r" b="b"/>
                <a:pathLst>
                  <a:path w="7786" h="7785" extrusionOk="0">
                    <a:moveTo>
                      <a:pt x="3492" y="0"/>
                    </a:moveTo>
                    <a:lnTo>
                      <a:pt x="3130" y="80"/>
                    </a:lnTo>
                    <a:lnTo>
                      <a:pt x="2729" y="161"/>
                    </a:lnTo>
                    <a:lnTo>
                      <a:pt x="2368" y="281"/>
                    </a:lnTo>
                    <a:lnTo>
                      <a:pt x="2047" y="482"/>
                    </a:lnTo>
                    <a:lnTo>
                      <a:pt x="1726" y="642"/>
                    </a:lnTo>
                    <a:lnTo>
                      <a:pt x="1405" y="883"/>
                    </a:lnTo>
                    <a:lnTo>
                      <a:pt x="1124" y="1124"/>
                    </a:lnTo>
                    <a:lnTo>
                      <a:pt x="883" y="1405"/>
                    </a:lnTo>
                    <a:lnTo>
                      <a:pt x="642" y="1726"/>
                    </a:lnTo>
                    <a:lnTo>
                      <a:pt x="482" y="2047"/>
                    </a:lnTo>
                    <a:lnTo>
                      <a:pt x="281" y="2368"/>
                    </a:lnTo>
                    <a:lnTo>
                      <a:pt x="161" y="2729"/>
                    </a:lnTo>
                    <a:lnTo>
                      <a:pt x="81" y="3090"/>
                    </a:lnTo>
                    <a:lnTo>
                      <a:pt x="0" y="3491"/>
                    </a:lnTo>
                    <a:lnTo>
                      <a:pt x="0" y="3892"/>
                    </a:lnTo>
                    <a:lnTo>
                      <a:pt x="0" y="4294"/>
                    </a:lnTo>
                    <a:lnTo>
                      <a:pt x="81" y="4695"/>
                    </a:lnTo>
                    <a:lnTo>
                      <a:pt x="161" y="5056"/>
                    </a:lnTo>
                    <a:lnTo>
                      <a:pt x="281" y="5417"/>
                    </a:lnTo>
                    <a:lnTo>
                      <a:pt x="482" y="5738"/>
                    </a:lnTo>
                    <a:lnTo>
                      <a:pt x="642" y="6059"/>
                    </a:lnTo>
                    <a:lnTo>
                      <a:pt x="883" y="6380"/>
                    </a:lnTo>
                    <a:lnTo>
                      <a:pt x="1124" y="6661"/>
                    </a:lnTo>
                    <a:lnTo>
                      <a:pt x="1405" y="6902"/>
                    </a:lnTo>
                    <a:lnTo>
                      <a:pt x="1726" y="7143"/>
                    </a:lnTo>
                    <a:lnTo>
                      <a:pt x="2047" y="7343"/>
                    </a:lnTo>
                    <a:lnTo>
                      <a:pt x="2368" y="7504"/>
                    </a:lnTo>
                    <a:lnTo>
                      <a:pt x="2729" y="7624"/>
                    </a:lnTo>
                    <a:lnTo>
                      <a:pt x="3130" y="7705"/>
                    </a:lnTo>
                    <a:lnTo>
                      <a:pt x="3492" y="7785"/>
                    </a:lnTo>
                    <a:lnTo>
                      <a:pt x="4294" y="7785"/>
                    </a:lnTo>
                    <a:lnTo>
                      <a:pt x="4695" y="7705"/>
                    </a:lnTo>
                    <a:lnTo>
                      <a:pt x="5057" y="7624"/>
                    </a:lnTo>
                    <a:lnTo>
                      <a:pt x="5418" y="7504"/>
                    </a:lnTo>
                    <a:lnTo>
                      <a:pt x="5779" y="7343"/>
                    </a:lnTo>
                    <a:lnTo>
                      <a:pt x="6100" y="7143"/>
                    </a:lnTo>
                    <a:lnTo>
                      <a:pt x="6381" y="6902"/>
                    </a:lnTo>
                    <a:lnTo>
                      <a:pt x="6662" y="6661"/>
                    </a:lnTo>
                    <a:lnTo>
                      <a:pt x="6902" y="6380"/>
                    </a:lnTo>
                    <a:lnTo>
                      <a:pt x="7143" y="6059"/>
                    </a:lnTo>
                    <a:lnTo>
                      <a:pt x="7344" y="5738"/>
                    </a:lnTo>
                    <a:lnTo>
                      <a:pt x="7504" y="5417"/>
                    </a:lnTo>
                    <a:lnTo>
                      <a:pt x="7625" y="5056"/>
                    </a:lnTo>
                    <a:lnTo>
                      <a:pt x="7705" y="4695"/>
                    </a:lnTo>
                    <a:lnTo>
                      <a:pt x="7785" y="4294"/>
                    </a:lnTo>
                    <a:lnTo>
                      <a:pt x="7785" y="3892"/>
                    </a:lnTo>
                    <a:lnTo>
                      <a:pt x="7785" y="3491"/>
                    </a:lnTo>
                    <a:lnTo>
                      <a:pt x="7705" y="3090"/>
                    </a:lnTo>
                    <a:lnTo>
                      <a:pt x="7625" y="2729"/>
                    </a:lnTo>
                    <a:lnTo>
                      <a:pt x="7504" y="2368"/>
                    </a:lnTo>
                    <a:lnTo>
                      <a:pt x="7344" y="2047"/>
                    </a:lnTo>
                    <a:lnTo>
                      <a:pt x="7143" y="1726"/>
                    </a:lnTo>
                    <a:lnTo>
                      <a:pt x="6902" y="1405"/>
                    </a:lnTo>
                    <a:lnTo>
                      <a:pt x="6662" y="1124"/>
                    </a:lnTo>
                    <a:lnTo>
                      <a:pt x="6381" y="883"/>
                    </a:lnTo>
                    <a:lnTo>
                      <a:pt x="6100" y="642"/>
                    </a:lnTo>
                    <a:lnTo>
                      <a:pt x="5779" y="482"/>
                    </a:lnTo>
                    <a:lnTo>
                      <a:pt x="5418" y="281"/>
                    </a:lnTo>
                    <a:lnTo>
                      <a:pt x="5057" y="161"/>
                    </a:lnTo>
                    <a:lnTo>
                      <a:pt x="4695" y="80"/>
                    </a:lnTo>
                    <a:lnTo>
                      <a:pt x="42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263183" y="4835463"/>
                <a:ext cx="204675" cy="198650"/>
              </a:xfrm>
              <a:custGeom>
                <a:avLst/>
                <a:gdLst/>
                <a:ahLst/>
                <a:cxnLst/>
                <a:rect l="l" t="t" r="r" b="b"/>
                <a:pathLst>
                  <a:path w="8187" h="7946" extrusionOk="0">
                    <a:moveTo>
                      <a:pt x="4415" y="241"/>
                    </a:moveTo>
                    <a:lnTo>
                      <a:pt x="4776" y="322"/>
                    </a:lnTo>
                    <a:lnTo>
                      <a:pt x="5137" y="402"/>
                    </a:lnTo>
                    <a:lnTo>
                      <a:pt x="5458" y="563"/>
                    </a:lnTo>
                    <a:lnTo>
                      <a:pt x="5819" y="723"/>
                    </a:lnTo>
                    <a:lnTo>
                      <a:pt x="6100" y="924"/>
                    </a:lnTo>
                    <a:lnTo>
                      <a:pt x="6421" y="1124"/>
                    </a:lnTo>
                    <a:lnTo>
                      <a:pt x="6702" y="1405"/>
                    </a:lnTo>
                    <a:lnTo>
                      <a:pt x="7063" y="1847"/>
                    </a:lnTo>
                    <a:lnTo>
                      <a:pt x="7344" y="2328"/>
                    </a:lnTo>
                    <a:lnTo>
                      <a:pt x="7545" y="2850"/>
                    </a:lnTo>
                    <a:lnTo>
                      <a:pt x="7705" y="3371"/>
                    </a:lnTo>
                    <a:lnTo>
                      <a:pt x="7746" y="3933"/>
                    </a:lnTo>
                    <a:lnTo>
                      <a:pt x="7705" y="4455"/>
                    </a:lnTo>
                    <a:lnTo>
                      <a:pt x="7625" y="4977"/>
                    </a:lnTo>
                    <a:lnTo>
                      <a:pt x="7465" y="5498"/>
                    </a:lnTo>
                    <a:lnTo>
                      <a:pt x="7224" y="5980"/>
                    </a:lnTo>
                    <a:lnTo>
                      <a:pt x="6943" y="6421"/>
                    </a:lnTo>
                    <a:lnTo>
                      <a:pt x="6582" y="6822"/>
                    </a:lnTo>
                    <a:lnTo>
                      <a:pt x="6181" y="7184"/>
                    </a:lnTo>
                    <a:lnTo>
                      <a:pt x="5699" y="7464"/>
                    </a:lnTo>
                    <a:lnTo>
                      <a:pt x="5218" y="7705"/>
                    </a:lnTo>
                    <a:lnTo>
                      <a:pt x="4656" y="7866"/>
                    </a:lnTo>
                    <a:lnTo>
                      <a:pt x="4375" y="7866"/>
                    </a:lnTo>
                    <a:lnTo>
                      <a:pt x="4054" y="7906"/>
                    </a:lnTo>
                    <a:lnTo>
                      <a:pt x="3773" y="7906"/>
                    </a:lnTo>
                    <a:lnTo>
                      <a:pt x="3452" y="7866"/>
                    </a:lnTo>
                    <a:lnTo>
                      <a:pt x="2930" y="7705"/>
                    </a:lnTo>
                    <a:lnTo>
                      <a:pt x="2409" y="7505"/>
                    </a:lnTo>
                    <a:lnTo>
                      <a:pt x="1927" y="7184"/>
                    </a:lnTo>
                    <a:lnTo>
                      <a:pt x="1526" y="6822"/>
                    </a:lnTo>
                    <a:lnTo>
                      <a:pt x="1165" y="6421"/>
                    </a:lnTo>
                    <a:lnTo>
                      <a:pt x="884" y="5980"/>
                    </a:lnTo>
                    <a:lnTo>
                      <a:pt x="643" y="5458"/>
                    </a:lnTo>
                    <a:lnTo>
                      <a:pt x="482" y="4936"/>
                    </a:lnTo>
                    <a:lnTo>
                      <a:pt x="362" y="4415"/>
                    </a:lnTo>
                    <a:lnTo>
                      <a:pt x="322" y="3853"/>
                    </a:lnTo>
                    <a:lnTo>
                      <a:pt x="362" y="3291"/>
                    </a:lnTo>
                    <a:lnTo>
                      <a:pt x="482" y="2770"/>
                    </a:lnTo>
                    <a:lnTo>
                      <a:pt x="683" y="2248"/>
                    </a:lnTo>
                    <a:lnTo>
                      <a:pt x="964" y="1766"/>
                    </a:lnTo>
                    <a:lnTo>
                      <a:pt x="1165" y="1526"/>
                    </a:lnTo>
                    <a:lnTo>
                      <a:pt x="1365" y="1285"/>
                    </a:lnTo>
                    <a:lnTo>
                      <a:pt x="1606" y="1044"/>
                    </a:lnTo>
                    <a:lnTo>
                      <a:pt x="1927" y="803"/>
                    </a:lnTo>
                    <a:lnTo>
                      <a:pt x="2248" y="643"/>
                    </a:lnTo>
                    <a:lnTo>
                      <a:pt x="2569" y="482"/>
                    </a:lnTo>
                    <a:lnTo>
                      <a:pt x="2930" y="362"/>
                    </a:lnTo>
                    <a:lnTo>
                      <a:pt x="3291" y="282"/>
                    </a:lnTo>
                    <a:lnTo>
                      <a:pt x="3653" y="241"/>
                    </a:lnTo>
                    <a:close/>
                    <a:moveTo>
                      <a:pt x="4134" y="1"/>
                    </a:moveTo>
                    <a:lnTo>
                      <a:pt x="3572" y="41"/>
                    </a:lnTo>
                    <a:lnTo>
                      <a:pt x="3010" y="161"/>
                    </a:lnTo>
                    <a:lnTo>
                      <a:pt x="2449" y="362"/>
                    </a:lnTo>
                    <a:lnTo>
                      <a:pt x="1967" y="643"/>
                    </a:lnTo>
                    <a:lnTo>
                      <a:pt x="1486" y="1004"/>
                    </a:lnTo>
                    <a:lnTo>
                      <a:pt x="1044" y="1405"/>
                    </a:lnTo>
                    <a:lnTo>
                      <a:pt x="643" y="1927"/>
                    </a:lnTo>
                    <a:lnTo>
                      <a:pt x="362" y="2489"/>
                    </a:lnTo>
                    <a:lnTo>
                      <a:pt x="161" y="2970"/>
                    </a:lnTo>
                    <a:lnTo>
                      <a:pt x="41" y="3492"/>
                    </a:lnTo>
                    <a:lnTo>
                      <a:pt x="1" y="3973"/>
                    </a:lnTo>
                    <a:lnTo>
                      <a:pt x="1" y="4495"/>
                    </a:lnTo>
                    <a:lnTo>
                      <a:pt x="81" y="4936"/>
                    </a:lnTo>
                    <a:lnTo>
                      <a:pt x="202" y="5418"/>
                    </a:lnTo>
                    <a:lnTo>
                      <a:pt x="402" y="5819"/>
                    </a:lnTo>
                    <a:lnTo>
                      <a:pt x="643" y="6221"/>
                    </a:lnTo>
                    <a:lnTo>
                      <a:pt x="964" y="6622"/>
                    </a:lnTo>
                    <a:lnTo>
                      <a:pt x="1285" y="6943"/>
                    </a:lnTo>
                    <a:lnTo>
                      <a:pt x="1686" y="7224"/>
                    </a:lnTo>
                    <a:lnTo>
                      <a:pt x="2088" y="7464"/>
                    </a:lnTo>
                    <a:lnTo>
                      <a:pt x="2529" y="7665"/>
                    </a:lnTo>
                    <a:lnTo>
                      <a:pt x="3010" y="7826"/>
                    </a:lnTo>
                    <a:lnTo>
                      <a:pt x="3532" y="7906"/>
                    </a:lnTo>
                    <a:lnTo>
                      <a:pt x="4054" y="7946"/>
                    </a:lnTo>
                    <a:lnTo>
                      <a:pt x="4575" y="7906"/>
                    </a:lnTo>
                    <a:lnTo>
                      <a:pt x="5097" y="7826"/>
                    </a:lnTo>
                    <a:lnTo>
                      <a:pt x="5579" y="7665"/>
                    </a:lnTo>
                    <a:lnTo>
                      <a:pt x="6020" y="7464"/>
                    </a:lnTo>
                    <a:lnTo>
                      <a:pt x="6461" y="7224"/>
                    </a:lnTo>
                    <a:lnTo>
                      <a:pt x="6823" y="6943"/>
                    </a:lnTo>
                    <a:lnTo>
                      <a:pt x="7184" y="6582"/>
                    </a:lnTo>
                    <a:lnTo>
                      <a:pt x="7465" y="6221"/>
                    </a:lnTo>
                    <a:lnTo>
                      <a:pt x="7746" y="5819"/>
                    </a:lnTo>
                    <a:lnTo>
                      <a:pt x="7906" y="5378"/>
                    </a:lnTo>
                    <a:lnTo>
                      <a:pt x="8067" y="4936"/>
                    </a:lnTo>
                    <a:lnTo>
                      <a:pt x="8147" y="4455"/>
                    </a:lnTo>
                    <a:lnTo>
                      <a:pt x="8187" y="3973"/>
                    </a:lnTo>
                    <a:lnTo>
                      <a:pt x="8147" y="3452"/>
                    </a:lnTo>
                    <a:lnTo>
                      <a:pt x="8026" y="2970"/>
                    </a:lnTo>
                    <a:lnTo>
                      <a:pt x="7866" y="2449"/>
                    </a:lnTo>
                    <a:lnTo>
                      <a:pt x="7705" y="2127"/>
                    </a:lnTo>
                    <a:lnTo>
                      <a:pt x="7545" y="1847"/>
                    </a:lnTo>
                    <a:lnTo>
                      <a:pt x="7384" y="1606"/>
                    </a:lnTo>
                    <a:lnTo>
                      <a:pt x="7184" y="1365"/>
                    </a:lnTo>
                    <a:lnTo>
                      <a:pt x="6742" y="924"/>
                    </a:lnTo>
                    <a:lnTo>
                      <a:pt x="6301" y="603"/>
                    </a:lnTo>
                    <a:lnTo>
                      <a:pt x="5779" y="322"/>
                    </a:lnTo>
                    <a:lnTo>
                      <a:pt x="5258" y="161"/>
                    </a:lnTo>
                    <a:lnTo>
                      <a:pt x="4696" y="41"/>
                    </a:lnTo>
                    <a:lnTo>
                      <a:pt x="4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896208" y="4198438"/>
                <a:ext cx="762450" cy="762450"/>
              </a:xfrm>
              <a:custGeom>
                <a:avLst/>
                <a:gdLst/>
                <a:ahLst/>
                <a:cxnLst/>
                <a:rect l="l" t="t" r="r" b="b"/>
                <a:pathLst>
                  <a:path w="30498" h="30498" extrusionOk="0">
                    <a:moveTo>
                      <a:pt x="28451" y="1"/>
                    </a:moveTo>
                    <a:lnTo>
                      <a:pt x="0" y="28411"/>
                    </a:lnTo>
                    <a:lnTo>
                      <a:pt x="2087" y="30498"/>
                    </a:lnTo>
                    <a:lnTo>
                      <a:pt x="30498" y="2047"/>
                    </a:lnTo>
                    <a:lnTo>
                      <a:pt x="28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907258" y="4189413"/>
                <a:ext cx="778525" cy="772475"/>
              </a:xfrm>
              <a:custGeom>
                <a:avLst/>
                <a:gdLst/>
                <a:ahLst/>
                <a:cxnLst/>
                <a:rect l="l" t="t" r="r" b="b"/>
                <a:pathLst>
                  <a:path w="31141" h="30899" extrusionOk="0">
                    <a:moveTo>
                      <a:pt x="28646" y="683"/>
                    </a:moveTo>
                    <a:lnTo>
                      <a:pt x="30298" y="2401"/>
                    </a:lnTo>
                    <a:lnTo>
                      <a:pt x="26927" y="5659"/>
                    </a:lnTo>
                    <a:lnTo>
                      <a:pt x="23355" y="9150"/>
                    </a:lnTo>
                    <a:lnTo>
                      <a:pt x="20667" y="11798"/>
                    </a:lnTo>
                    <a:lnTo>
                      <a:pt x="18018" y="14487"/>
                    </a:lnTo>
                    <a:lnTo>
                      <a:pt x="12721" y="19864"/>
                    </a:lnTo>
                    <a:lnTo>
                      <a:pt x="7505" y="25321"/>
                    </a:lnTo>
                    <a:lnTo>
                      <a:pt x="2288" y="30778"/>
                    </a:lnTo>
                    <a:lnTo>
                      <a:pt x="440" y="28779"/>
                    </a:lnTo>
                    <a:lnTo>
                      <a:pt x="4856" y="24559"/>
                    </a:lnTo>
                    <a:lnTo>
                      <a:pt x="9351" y="20185"/>
                    </a:lnTo>
                    <a:lnTo>
                      <a:pt x="11598" y="17938"/>
                    </a:lnTo>
                    <a:lnTo>
                      <a:pt x="13805" y="15690"/>
                    </a:lnTo>
                    <a:lnTo>
                      <a:pt x="15972" y="13443"/>
                    </a:lnTo>
                    <a:lnTo>
                      <a:pt x="18139" y="11156"/>
                    </a:lnTo>
                    <a:lnTo>
                      <a:pt x="19864" y="9350"/>
                    </a:lnTo>
                    <a:lnTo>
                      <a:pt x="21630" y="7545"/>
                    </a:lnTo>
                    <a:lnTo>
                      <a:pt x="25201" y="4013"/>
                    </a:lnTo>
                    <a:lnTo>
                      <a:pt x="28646" y="683"/>
                    </a:lnTo>
                    <a:close/>
                    <a:moveTo>
                      <a:pt x="28652" y="1"/>
                    </a:moveTo>
                    <a:lnTo>
                      <a:pt x="28492" y="201"/>
                    </a:lnTo>
                    <a:lnTo>
                      <a:pt x="25883" y="2890"/>
                    </a:lnTo>
                    <a:lnTo>
                      <a:pt x="23235" y="5578"/>
                    </a:lnTo>
                    <a:lnTo>
                      <a:pt x="21228" y="7545"/>
                    </a:lnTo>
                    <a:lnTo>
                      <a:pt x="19222" y="9551"/>
                    </a:lnTo>
                    <a:lnTo>
                      <a:pt x="15129" y="13483"/>
                    </a:lnTo>
                    <a:lnTo>
                      <a:pt x="11036" y="17416"/>
                    </a:lnTo>
                    <a:lnTo>
                      <a:pt x="9030" y="19422"/>
                    </a:lnTo>
                    <a:lnTo>
                      <a:pt x="7063" y="21429"/>
                    </a:lnTo>
                    <a:lnTo>
                      <a:pt x="3532" y="25080"/>
                    </a:lnTo>
                    <a:lnTo>
                      <a:pt x="1" y="28772"/>
                    </a:lnTo>
                    <a:lnTo>
                      <a:pt x="2288" y="30899"/>
                    </a:lnTo>
                    <a:lnTo>
                      <a:pt x="7705" y="25722"/>
                    </a:lnTo>
                    <a:lnTo>
                      <a:pt x="13163" y="20466"/>
                    </a:lnTo>
                    <a:lnTo>
                      <a:pt x="18540" y="15209"/>
                    </a:lnTo>
                    <a:lnTo>
                      <a:pt x="21188" y="12520"/>
                    </a:lnTo>
                    <a:lnTo>
                      <a:pt x="23837" y="9872"/>
                    </a:lnTo>
                    <a:lnTo>
                      <a:pt x="27488" y="6140"/>
                    </a:lnTo>
                    <a:lnTo>
                      <a:pt x="31140" y="2408"/>
                    </a:lnTo>
                    <a:lnTo>
                      <a:pt x="30939" y="2208"/>
                    </a:lnTo>
                    <a:lnTo>
                      <a:pt x="28813" y="201"/>
                    </a:lnTo>
                    <a:lnTo>
                      <a:pt x="28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998533" y="4095113"/>
                <a:ext cx="511650" cy="512650"/>
              </a:xfrm>
              <a:custGeom>
                <a:avLst/>
                <a:gdLst/>
                <a:ahLst/>
                <a:cxnLst/>
                <a:rect l="l" t="t" r="r" b="b"/>
                <a:pathLst>
                  <a:path w="20466" h="20506" extrusionOk="0">
                    <a:moveTo>
                      <a:pt x="15771" y="1"/>
                    </a:moveTo>
                    <a:lnTo>
                      <a:pt x="482" y="15289"/>
                    </a:lnTo>
                    <a:lnTo>
                      <a:pt x="241" y="15570"/>
                    </a:lnTo>
                    <a:lnTo>
                      <a:pt x="121" y="15851"/>
                    </a:lnTo>
                    <a:lnTo>
                      <a:pt x="0" y="16172"/>
                    </a:lnTo>
                    <a:lnTo>
                      <a:pt x="0" y="16493"/>
                    </a:lnTo>
                    <a:lnTo>
                      <a:pt x="0" y="16814"/>
                    </a:lnTo>
                    <a:lnTo>
                      <a:pt x="121" y="17135"/>
                    </a:lnTo>
                    <a:lnTo>
                      <a:pt x="241" y="17416"/>
                    </a:lnTo>
                    <a:lnTo>
                      <a:pt x="482" y="17697"/>
                    </a:lnTo>
                    <a:lnTo>
                      <a:pt x="2809" y="20024"/>
                    </a:lnTo>
                    <a:lnTo>
                      <a:pt x="3090" y="20225"/>
                    </a:lnTo>
                    <a:lnTo>
                      <a:pt x="3371" y="20385"/>
                    </a:lnTo>
                    <a:lnTo>
                      <a:pt x="3692" y="20506"/>
                    </a:lnTo>
                    <a:lnTo>
                      <a:pt x="4334" y="20506"/>
                    </a:lnTo>
                    <a:lnTo>
                      <a:pt x="4655" y="20385"/>
                    </a:lnTo>
                    <a:lnTo>
                      <a:pt x="4936" y="20225"/>
                    </a:lnTo>
                    <a:lnTo>
                      <a:pt x="5217" y="20024"/>
                    </a:lnTo>
                    <a:lnTo>
                      <a:pt x="20466" y="4736"/>
                    </a:lnTo>
                    <a:lnTo>
                      <a:pt x="157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1010583" y="4094113"/>
                <a:ext cx="526700" cy="519675"/>
              </a:xfrm>
              <a:custGeom>
                <a:avLst/>
                <a:gdLst/>
                <a:ahLst/>
                <a:cxnLst/>
                <a:rect l="l" t="t" r="r" b="b"/>
                <a:pathLst>
                  <a:path w="21068" h="20787" extrusionOk="0">
                    <a:moveTo>
                      <a:pt x="15891" y="81"/>
                    </a:moveTo>
                    <a:lnTo>
                      <a:pt x="18138" y="2569"/>
                    </a:lnTo>
                    <a:lnTo>
                      <a:pt x="20167" y="4743"/>
                    </a:lnTo>
                    <a:lnTo>
                      <a:pt x="16573" y="8186"/>
                    </a:lnTo>
                    <a:lnTo>
                      <a:pt x="12841" y="11878"/>
                    </a:lnTo>
                    <a:lnTo>
                      <a:pt x="9149" y="15650"/>
                    </a:lnTo>
                    <a:lnTo>
                      <a:pt x="5498" y="19462"/>
                    </a:lnTo>
                    <a:lnTo>
                      <a:pt x="5217" y="19783"/>
                    </a:lnTo>
                    <a:lnTo>
                      <a:pt x="5016" y="19984"/>
                    </a:lnTo>
                    <a:lnTo>
                      <a:pt x="4775" y="20144"/>
                    </a:lnTo>
                    <a:lnTo>
                      <a:pt x="4454" y="20265"/>
                    </a:lnTo>
                    <a:lnTo>
                      <a:pt x="4173" y="20345"/>
                    </a:lnTo>
                    <a:lnTo>
                      <a:pt x="3852" y="20305"/>
                    </a:lnTo>
                    <a:lnTo>
                      <a:pt x="3571" y="20265"/>
                    </a:lnTo>
                    <a:lnTo>
                      <a:pt x="3291" y="20104"/>
                    </a:lnTo>
                    <a:lnTo>
                      <a:pt x="3050" y="19904"/>
                    </a:lnTo>
                    <a:lnTo>
                      <a:pt x="722" y="17657"/>
                    </a:lnTo>
                    <a:lnTo>
                      <a:pt x="482" y="17416"/>
                    </a:lnTo>
                    <a:lnTo>
                      <a:pt x="361" y="17135"/>
                    </a:lnTo>
                    <a:lnTo>
                      <a:pt x="241" y="16814"/>
                    </a:lnTo>
                    <a:lnTo>
                      <a:pt x="241" y="16493"/>
                    </a:lnTo>
                    <a:lnTo>
                      <a:pt x="281" y="16172"/>
                    </a:lnTo>
                    <a:lnTo>
                      <a:pt x="401" y="15851"/>
                    </a:lnTo>
                    <a:lnTo>
                      <a:pt x="562" y="15570"/>
                    </a:lnTo>
                    <a:lnTo>
                      <a:pt x="803" y="15329"/>
                    </a:lnTo>
                    <a:lnTo>
                      <a:pt x="1084" y="15048"/>
                    </a:lnTo>
                    <a:lnTo>
                      <a:pt x="2287" y="13965"/>
                    </a:lnTo>
                    <a:lnTo>
                      <a:pt x="4053" y="12279"/>
                    </a:lnTo>
                    <a:lnTo>
                      <a:pt x="5819" y="10634"/>
                    </a:lnTo>
                    <a:lnTo>
                      <a:pt x="7504" y="8949"/>
                    </a:lnTo>
                    <a:lnTo>
                      <a:pt x="9189" y="7223"/>
                    </a:lnTo>
                    <a:lnTo>
                      <a:pt x="10875" y="5498"/>
                    </a:lnTo>
                    <a:lnTo>
                      <a:pt x="12520" y="3732"/>
                    </a:lnTo>
                    <a:lnTo>
                      <a:pt x="15891" y="81"/>
                    </a:lnTo>
                    <a:close/>
                    <a:moveTo>
                      <a:pt x="15891" y="0"/>
                    </a:moveTo>
                    <a:lnTo>
                      <a:pt x="12359" y="3251"/>
                    </a:lnTo>
                    <a:lnTo>
                      <a:pt x="10594" y="4936"/>
                    </a:lnTo>
                    <a:lnTo>
                      <a:pt x="8828" y="6621"/>
                    </a:lnTo>
                    <a:lnTo>
                      <a:pt x="7063" y="8347"/>
                    </a:lnTo>
                    <a:lnTo>
                      <a:pt x="5337" y="10113"/>
                    </a:lnTo>
                    <a:lnTo>
                      <a:pt x="3652" y="11878"/>
                    </a:lnTo>
                    <a:lnTo>
                      <a:pt x="2006" y="13644"/>
                    </a:lnTo>
                    <a:lnTo>
                      <a:pt x="883" y="14848"/>
                    </a:lnTo>
                    <a:lnTo>
                      <a:pt x="602" y="15129"/>
                    </a:lnTo>
                    <a:lnTo>
                      <a:pt x="321" y="15450"/>
                    </a:lnTo>
                    <a:lnTo>
                      <a:pt x="161" y="15730"/>
                    </a:lnTo>
                    <a:lnTo>
                      <a:pt x="40" y="16051"/>
                    </a:lnTo>
                    <a:lnTo>
                      <a:pt x="0" y="16372"/>
                    </a:lnTo>
                    <a:lnTo>
                      <a:pt x="0" y="16693"/>
                    </a:lnTo>
                    <a:lnTo>
                      <a:pt x="40" y="17015"/>
                    </a:lnTo>
                    <a:lnTo>
                      <a:pt x="161" y="17336"/>
                    </a:lnTo>
                    <a:lnTo>
                      <a:pt x="321" y="17616"/>
                    </a:lnTo>
                    <a:lnTo>
                      <a:pt x="522" y="17857"/>
                    </a:lnTo>
                    <a:lnTo>
                      <a:pt x="1645" y="19021"/>
                    </a:lnTo>
                    <a:lnTo>
                      <a:pt x="2769" y="20185"/>
                    </a:lnTo>
                    <a:lnTo>
                      <a:pt x="2929" y="20345"/>
                    </a:lnTo>
                    <a:lnTo>
                      <a:pt x="3130" y="20465"/>
                    </a:lnTo>
                    <a:lnTo>
                      <a:pt x="3331" y="20586"/>
                    </a:lnTo>
                    <a:lnTo>
                      <a:pt x="3531" y="20666"/>
                    </a:lnTo>
                    <a:lnTo>
                      <a:pt x="3732" y="20746"/>
                    </a:lnTo>
                    <a:lnTo>
                      <a:pt x="3973" y="20787"/>
                    </a:lnTo>
                    <a:lnTo>
                      <a:pt x="4414" y="20787"/>
                    </a:lnTo>
                    <a:lnTo>
                      <a:pt x="4775" y="20706"/>
                    </a:lnTo>
                    <a:lnTo>
                      <a:pt x="5056" y="20546"/>
                    </a:lnTo>
                    <a:lnTo>
                      <a:pt x="5377" y="20385"/>
                    </a:lnTo>
                    <a:lnTo>
                      <a:pt x="5618" y="20144"/>
                    </a:lnTo>
                    <a:lnTo>
                      <a:pt x="5899" y="19864"/>
                    </a:lnTo>
                    <a:lnTo>
                      <a:pt x="9711" y="16212"/>
                    </a:lnTo>
                    <a:lnTo>
                      <a:pt x="13483" y="12520"/>
                    </a:lnTo>
                    <a:lnTo>
                      <a:pt x="17175" y="8788"/>
                    </a:lnTo>
                    <a:lnTo>
                      <a:pt x="20826" y="4976"/>
                    </a:lnTo>
                    <a:lnTo>
                      <a:pt x="21067" y="4735"/>
                    </a:lnTo>
                    <a:lnTo>
                      <a:pt x="20826" y="4535"/>
                    </a:lnTo>
                    <a:lnTo>
                      <a:pt x="18379" y="2248"/>
                    </a:lnTo>
                    <a:lnTo>
                      <a:pt x="15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198983" y="4896663"/>
                <a:ext cx="77275" cy="78275"/>
              </a:xfrm>
              <a:custGeom>
                <a:avLst/>
                <a:gdLst/>
                <a:ahLst/>
                <a:cxnLst/>
                <a:rect l="l" t="t" r="r" b="b"/>
                <a:pathLst>
                  <a:path w="3091" h="3131" extrusionOk="0">
                    <a:moveTo>
                      <a:pt x="1526" y="1"/>
                    </a:moveTo>
                    <a:lnTo>
                      <a:pt x="1205" y="41"/>
                    </a:lnTo>
                    <a:lnTo>
                      <a:pt x="924" y="161"/>
                    </a:lnTo>
                    <a:lnTo>
                      <a:pt x="683" y="281"/>
                    </a:lnTo>
                    <a:lnTo>
                      <a:pt x="442" y="482"/>
                    </a:lnTo>
                    <a:lnTo>
                      <a:pt x="242" y="683"/>
                    </a:lnTo>
                    <a:lnTo>
                      <a:pt x="121" y="964"/>
                    </a:lnTo>
                    <a:lnTo>
                      <a:pt x="1" y="1244"/>
                    </a:lnTo>
                    <a:lnTo>
                      <a:pt x="1" y="1565"/>
                    </a:lnTo>
                    <a:lnTo>
                      <a:pt x="1" y="1887"/>
                    </a:lnTo>
                    <a:lnTo>
                      <a:pt x="121" y="2167"/>
                    </a:lnTo>
                    <a:lnTo>
                      <a:pt x="242" y="2448"/>
                    </a:lnTo>
                    <a:lnTo>
                      <a:pt x="442" y="2649"/>
                    </a:lnTo>
                    <a:lnTo>
                      <a:pt x="683" y="2850"/>
                    </a:lnTo>
                    <a:lnTo>
                      <a:pt x="924" y="3010"/>
                    </a:lnTo>
                    <a:lnTo>
                      <a:pt x="1205" y="3090"/>
                    </a:lnTo>
                    <a:lnTo>
                      <a:pt x="1526" y="3130"/>
                    </a:lnTo>
                    <a:lnTo>
                      <a:pt x="1847" y="3090"/>
                    </a:lnTo>
                    <a:lnTo>
                      <a:pt x="2128" y="3010"/>
                    </a:lnTo>
                    <a:lnTo>
                      <a:pt x="2409" y="2850"/>
                    </a:lnTo>
                    <a:lnTo>
                      <a:pt x="2609" y="2649"/>
                    </a:lnTo>
                    <a:lnTo>
                      <a:pt x="2810" y="2448"/>
                    </a:lnTo>
                    <a:lnTo>
                      <a:pt x="2970" y="2167"/>
                    </a:lnTo>
                    <a:lnTo>
                      <a:pt x="3051" y="1887"/>
                    </a:lnTo>
                    <a:lnTo>
                      <a:pt x="3091" y="1565"/>
                    </a:lnTo>
                    <a:lnTo>
                      <a:pt x="3051" y="1244"/>
                    </a:lnTo>
                    <a:lnTo>
                      <a:pt x="2970" y="964"/>
                    </a:lnTo>
                    <a:lnTo>
                      <a:pt x="2810" y="683"/>
                    </a:lnTo>
                    <a:lnTo>
                      <a:pt x="2609" y="482"/>
                    </a:lnTo>
                    <a:lnTo>
                      <a:pt x="2409" y="281"/>
                    </a:lnTo>
                    <a:lnTo>
                      <a:pt x="2128" y="161"/>
                    </a:lnTo>
                    <a:lnTo>
                      <a:pt x="1847" y="41"/>
                    </a:lnTo>
                    <a:lnTo>
                      <a:pt x="15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205008" y="4893663"/>
                <a:ext cx="88300" cy="81275"/>
              </a:xfrm>
              <a:custGeom>
                <a:avLst/>
                <a:gdLst/>
                <a:ahLst/>
                <a:cxnLst/>
                <a:rect l="l" t="t" r="r" b="b"/>
                <a:pathLst>
                  <a:path w="3532" h="3251" extrusionOk="0">
                    <a:moveTo>
                      <a:pt x="1726" y="281"/>
                    </a:moveTo>
                    <a:lnTo>
                      <a:pt x="2087" y="361"/>
                    </a:lnTo>
                    <a:lnTo>
                      <a:pt x="2408" y="522"/>
                    </a:lnTo>
                    <a:lnTo>
                      <a:pt x="2649" y="763"/>
                    </a:lnTo>
                    <a:lnTo>
                      <a:pt x="2809" y="923"/>
                    </a:lnTo>
                    <a:lnTo>
                      <a:pt x="2890" y="1084"/>
                    </a:lnTo>
                    <a:lnTo>
                      <a:pt x="2970" y="1284"/>
                    </a:lnTo>
                    <a:lnTo>
                      <a:pt x="3010" y="1485"/>
                    </a:lnTo>
                    <a:lnTo>
                      <a:pt x="3010" y="1685"/>
                    </a:lnTo>
                    <a:lnTo>
                      <a:pt x="3010" y="1886"/>
                    </a:lnTo>
                    <a:lnTo>
                      <a:pt x="2970" y="2087"/>
                    </a:lnTo>
                    <a:lnTo>
                      <a:pt x="2930" y="2287"/>
                    </a:lnTo>
                    <a:lnTo>
                      <a:pt x="2849" y="2448"/>
                    </a:lnTo>
                    <a:lnTo>
                      <a:pt x="2729" y="2649"/>
                    </a:lnTo>
                    <a:lnTo>
                      <a:pt x="2609" y="2809"/>
                    </a:lnTo>
                    <a:lnTo>
                      <a:pt x="2488" y="2929"/>
                    </a:lnTo>
                    <a:lnTo>
                      <a:pt x="2328" y="3050"/>
                    </a:lnTo>
                    <a:lnTo>
                      <a:pt x="2127" y="3130"/>
                    </a:lnTo>
                    <a:lnTo>
                      <a:pt x="1926" y="3170"/>
                    </a:lnTo>
                    <a:lnTo>
                      <a:pt x="1726" y="3210"/>
                    </a:lnTo>
                    <a:lnTo>
                      <a:pt x="1565" y="3210"/>
                    </a:lnTo>
                    <a:lnTo>
                      <a:pt x="1365" y="3170"/>
                    </a:lnTo>
                    <a:lnTo>
                      <a:pt x="1244" y="3090"/>
                    </a:lnTo>
                    <a:lnTo>
                      <a:pt x="1084" y="3010"/>
                    </a:lnTo>
                    <a:lnTo>
                      <a:pt x="843" y="2769"/>
                    </a:lnTo>
                    <a:lnTo>
                      <a:pt x="642" y="2488"/>
                    </a:lnTo>
                    <a:lnTo>
                      <a:pt x="482" y="2167"/>
                    </a:lnTo>
                    <a:lnTo>
                      <a:pt x="402" y="1846"/>
                    </a:lnTo>
                    <a:lnTo>
                      <a:pt x="361" y="1485"/>
                    </a:lnTo>
                    <a:lnTo>
                      <a:pt x="442" y="1164"/>
                    </a:lnTo>
                    <a:lnTo>
                      <a:pt x="482" y="963"/>
                    </a:lnTo>
                    <a:lnTo>
                      <a:pt x="562" y="803"/>
                    </a:lnTo>
                    <a:lnTo>
                      <a:pt x="682" y="642"/>
                    </a:lnTo>
                    <a:lnTo>
                      <a:pt x="803" y="522"/>
                    </a:lnTo>
                    <a:lnTo>
                      <a:pt x="923" y="442"/>
                    </a:lnTo>
                    <a:lnTo>
                      <a:pt x="1084" y="361"/>
                    </a:lnTo>
                    <a:lnTo>
                      <a:pt x="1405" y="281"/>
                    </a:lnTo>
                    <a:close/>
                    <a:moveTo>
                      <a:pt x="1766" y="0"/>
                    </a:moveTo>
                    <a:lnTo>
                      <a:pt x="1525" y="40"/>
                    </a:lnTo>
                    <a:lnTo>
                      <a:pt x="1284" y="121"/>
                    </a:lnTo>
                    <a:lnTo>
                      <a:pt x="1044" y="201"/>
                    </a:lnTo>
                    <a:lnTo>
                      <a:pt x="803" y="361"/>
                    </a:lnTo>
                    <a:lnTo>
                      <a:pt x="562" y="522"/>
                    </a:lnTo>
                    <a:lnTo>
                      <a:pt x="361" y="763"/>
                    </a:lnTo>
                    <a:lnTo>
                      <a:pt x="201" y="963"/>
                    </a:lnTo>
                    <a:lnTo>
                      <a:pt x="81" y="1204"/>
                    </a:lnTo>
                    <a:lnTo>
                      <a:pt x="40" y="1445"/>
                    </a:lnTo>
                    <a:lnTo>
                      <a:pt x="0" y="1685"/>
                    </a:lnTo>
                    <a:lnTo>
                      <a:pt x="0" y="1886"/>
                    </a:lnTo>
                    <a:lnTo>
                      <a:pt x="40" y="2127"/>
                    </a:lnTo>
                    <a:lnTo>
                      <a:pt x="81" y="2328"/>
                    </a:lnTo>
                    <a:lnTo>
                      <a:pt x="201" y="2528"/>
                    </a:lnTo>
                    <a:lnTo>
                      <a:pt x="321" y="2689"/>
                    </a:lnTo>
                    <a:lnTo>
                      <a:pt x="522" y="2849"/>
                    </a:lnTo>
                    <a:lnTo>
                      <a:pt x="682" y="3010"/>
                    </a:lnTo>
                    <a:lnTo>
                      <a:pt x="923" y="3130"/>
                    </a:lnTo>
                    <a:lnTo>
                      <a:pt x="1164" y="3210"/>
                    </a:lnTo>
                    <a:lnTo>
                      <a:pt x="1445" y="3250"/>
                    </a:lnTo>
                    <a:lnTo>
                      <a:pt x="2087" y="3250"/>
                    </a:lnTo>
                    <a:lnTo>
                      <a:pt x="2408" y="3170"/>
                    </a:lnTo>
                    <a:lnTo>
                      <a:pt x="2689" y="3050"/>
                    </a:lnTo>
                    <a:lnTo>
                      <a:pt x="2970" y="2849"/>
                    </a:lnTo>
                    <a:lnTo>
                      <a:pt x="3211" y="2649"/>
                    </a:lnTo>
                    <a:lnTo>
                      <a:pt x="3371" y="2368"/>
                    </a:lnTo>
                    <a:lnTo>
                      <a:pt x="3491" y="2047"/>
                    </a:lnTo>
                    <a:lnTo>
                      <a:pt x="3532" y="1685"/>
                    </a:lnTo>
                    <a:lnTo>
                      <a:pt x="3491" y="1405"/>
                    </a:lnTo>
                    <a:lnTo>
                      <a:pt x="3451" y="1124"/>
                    </a:lnTo>
                    <a:lnTo>
                      <a:pt x="3331" y="883"/>
                    </a:lnTo>
                    <a:lnTo>
                      <a:pt x="3211" y="682"/>
                    </a:lnTo>
                    <a:lnTo>
                      <a:pt x="3050" y="482"/>
                    </a:lnTo>
                    <a:lnTo>
                      <a:pt x="2890" y="321"/>
                    </a:lnTo>
                    <a:lnTo>
                      <a:pt x="2689" y="201"/>
                    </a:lnTo>
                    <a:lnTo>
                      <a:pt x="2448" y="121"/>
                    </a:lnTo>
                    <a:lnTo>
                      <a:pt x="2247" y="40"/>
                    </a:lnTo>
                    <a:lnTo>
                      <a:pt x="20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172908" y="4922738"/>
                <a:ext cx="26100" cy="26125"/>
              </a:xfrm>
              <a:custGeom>
                <a:avLst/>
                <a:gdLst/>
                <a:ahLst/>
                <a:cxnLst/>
                <a:rect l="l" t="t" r="r" b="b"/>
                <a:pathLst>
                  <a:path w="1044" h="1045" extrusionOk="0">
                    <a:moveTo>
                      <a:pt x="522" y="1"/>
                    </a:moveTo>
                    <a:lnTo>
                      <a:pt x="321" y="41"/>
                    </a:lnTo>
                    <a:lnTo>
                      <a:pt x="161" y="161"/>
                    </a:lnTo>
                    <a:lnTo>
                      <a:pt x="40" y="322"/>
                    </a:lnTo>
                    <a:lnTo>
                      <a:pt x="0" y="522"/>
                    </a:lnTo>
                    <a:lnTo>
                      <a:pt x="40" y="723"/>
                    </a:lnTo>
                    <a:lnTo>
                      <a:pt x="161" y="884"/>
                    </a:lnTo>
                    <a:lnTo>
                      <a:pt x="321" y="1004"/>
                    </a:lnTo>
                    <a:lnTo>
                      <a:pt x="522" y="1044"/>
                    </a:lnTo>
                    <a:lnTo>
                      <a:pt x="722" y="1004"/>
                    </a:lnTo>
                    <a:lnTo>
                      <a:pt x="883" y="884"/>
                    </a:lnTo>
                    <a:lnTo>
                      <a:pt x="1003" y="723"/>
                    </a:lnTo>
                    <a:lnTo>
                      <a:pt x="1043" y="522"/>
                    </a:lnTo>
                    <a:lnTo>
                      <a:pt x="1003" y="322"/>
                    </a:lnTo>
                    <a:lnTo>
                      <a:pt x="883" y="161"/>
                    </a:lnTo>
                    <a:lnTo>
                      <a:pt x="722" y="41"/>
                    </a:lnTo>
                    <a:lnTo>
                      <a:pt x="5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884183" y="4209488"/>
                <a:ext cx="126450" cy="126425"/>
              </a:xfrm>
              <a:custGeom>
                <a:avLst/>
                <a:gdLst/>
                <a:ahLst/>
                <a:cxnLst/>
                <a:rect l="l" t="t" r="r" b="b"/>
                <a:pathLst>
                  <a:path w="5058" h="5057" fill="none" extrusionOk="0">
                    <a:moveTo>
                      <a:pt x="1" y="0"/>
                    </a:moveTo>
                    <a:lnTo>
                      <a:pt x="5057" y="5056"/>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flipH="1">
                <a:off x="-857083" y="4236563"/>
                <a:ext cx="125425" cy="126425"/>
              </a:xfrm>
              <a:custGeom>
                <a:avLst/>
                <a:gdLst/>
                <a:ahLst/>
                <a:cxnLst/>
                <a:rect l="l" t="t" r="r" b="b"/>
                <a:pathLst>
                  <a:path w="5017" h="5057" fill="none" extrusionOk="0">
                    <a:moveTo>
                      <a:pt x="1" y="1"/>
                    </a:moveTo>
                    <a:lnTo>
                      <a:pt x="5017"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flipH="1">
                <a:off x="-831008" y="4263638"/>
                <a:ext cx="126425" cy="126450"/>
              </a:xfrm>
              <a:custGeom>
                <a:avLst/>
                <a:gdLst/>
                <a:ahLst/>
                <a:cxnLst/>
                <a:rect l="l" t="t" r="r" b="b"/>
                <a:pathLst>
                  <a:path w="5057" h="5058" fill="none" extrusionOk="0">
                    <a:moveTo>
                      <a:pt x="0" y="1"/>
                    </a:moveTo>
                    <a:lnTo>
                      <a:pt x="5056"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flipH="1">
                <a:off x="-803908" y="4290738"/>
                <a:ext cx="126425" cy="126425"/>
              </a:xfrm>
              <a:custGeom>
                <a:avLst/>
                <a:gdLst/>
                <a:ahLst/>
                <a:cxnLst/>
                <a:rect l="l" t="t" r="r" b="b"/>
                <a:pathLst>
                  <a:path w="5057" h="5057" fill="none" extrusionOk="0">
                    <a:moveTo>
                      <a:pt x="1" y="0"/>
                    </a:moveTo>
                    <a:lnTo>
                      <a:pt x="5057" y="5056"/>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flipH="1">
                <a:off x="-776833" y="4317813"/>
                <a:ext cx="126425" cy="126425"/>
              </a:xfrm>
              <a:custGeom>
                <a:avLst/>
                <a:gdLst/>
                <a:ahLst/>
                <a:cxnLst/>
                <a:rect l="l" t="t" r="r" b="b"/>
                <a:pathLst>
                  <a:path w="5057" h="5057" fill="none" extrusionOk="0">
                    <a:moveTo>
                      <a:pt x="0" y="1"/>
                    </a:moveTo>
                    <a:lnTo>
                      <a:pt x="5056"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flipH="1">
                <a:off x="-749733" y="4344913"/>
                <a:ext cx="126425" cy="125425"/>
              </a:xfrm>
              <a:custGeom>
                <a:avLst/>
                <a:gdLst/>
                <a:ahLst/>
                <a:cxnLst/>
                <a:rect l="l" t="t" r="r" b="b"/>
                <a:pathLst>
                  <a:path w="5057" h="5017" fill="none" extrusionOk="0">
                    <a:moveTo>
                      <a:pt x="1" y="0"/>
                    </a:moveTo>
                    <a:lnTo>
                      <a:pt x="5057" y="5016"/>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flipH="1">
                <a:off x="-722658" y="4370988"/>
                <a:ext cx="126425" cy="126425"/>
              </a:xfrm>
              <a:custGeom>
                <a:avLst/>
                <a:gdLst/>
                <a:ahLst/>
                <a:cxnLst/>
                <a:rect l="l" t="t" r="r" b="b"/>
                <a:pathLst>
                  <a:path w="5057" h="5057" fill="none" extrusionOk="0">
                    <a:moveTo>
                      <a:pt x="0" y="1"/>
                    </a:moveTo>
                    <a:lnTo>
                      <a:pt x="5057"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flipH="1">
                <a:off x="-1006558" y="4083063"/>
                <a:ext cx="138450" cy="137475"/>
              </a:xfrm>
              <a:custGeom>
                <a:avLst/>
                <a:gdLst/>
                <a:ahLst/>
                <a:cxnLst/>
                <a:rect l="l" t="t" r="r" b="b"/>
                <a:pathLst>
                  <a:path w="5538" h="5499" extrusionOk="0">
                    <a:moveTo>
                      <a:pt x="2488" y="1"/>
                    </a:moveTo>
                    <a:lnTo>
                      <a:pt x="2207" y="41"/>
                    </a:lnTo>
                    <a:lnTo>
                      <a:pt x="1966" y="121"/>
                    </a:lnTo>
                    <a:lnTo>
                      <a:pt x="1685" y="202"/>
                    </a:lnTo>
                    <a:lnTo>
                      <a:pt x="1445" y="322"/>
                    </a:lnTo>
                    <a:lnTo>
                      <a:pt x="1244" y="442"/>
                    </a:lnTo>
                    <a:lnTo>
                      <a:pt x="1003" y="603"/>
                    </a:lnTo>
                    <a:lnTo>
                      <a:pt x="843" y="804"/>
                    </a:lnTo>
                    <a:lnTo>
                      <a:pt x="642" y="1004"/>
                    </a:lnTo>
                    <a:lnTo>
                      <a:pt x="482" y="1205"/>
                    </a:lnTo>
                    <a:lnTo>
                      <a:pt x="361" y="1446"/>
                    </a:lnTo>
                    <a:lnTo>
                      <a:pt x="241" y="1686"/>
                    </a:lnTo>
                    <a:lnTo>
                      <a:pt x="161" y="1927"/>
                    </a:lnTo>
                    <a:lnTo>
                      <a:pt x="80" y="2208"/>
                    </a:lnTo>
                    <a:lnTo>
                      <a:pt x="40" y="2449"/>
                    </a:lnTo>
                    <a:lnTo>
                      <a:pt x="0" y="2770"/>
                    </a:lnTo>
                    <a:lnTo>
                      <a:pt x="40" y="3051"/>
                    </a:lnTo>
                    <a:lnTo>
                      <a:pt x="80" y="3291"/>
                    </a:lnTo>
                    <a:lnTo>
                      <a:pt x="161" y="3572"/>
                    </a:lnTo>
                    <a:lnTo>
                      <a:pt x="241" y="3813"/>
                    </a:lnTo>
                    <a:lnTo>
                      <a:pt x="361" y="4054"/>
                    </a:lnTo>
                    <a:lnTo>
                      <a:pt x="482" y="4295"/>
                    </a:lnTo>
                    <a:lnTo>
                      <a:pt x="642" y="4495"/>
                    </a:lnTo>
                    <a:lnTo>
                      <a:pt x="843" y="4696"/>
                    </a:lnTo>
                    <a:lnTo>
                      <a:pt x="1003" y="4897"/>
                    </a:lnTo>
                    <a:lnTo>
                      <a:pt x="1244" y="5057"/>
                    </a:lnTo>
                    <a:lnTo>
                      <a:pt x="1445" y="5177"/>
                    </a:lnTo>
                    <a:lnTo>
                      <a:pt x="1685" y="5298"/>
                    </a:lnTo>
                    <a:lnTo>
                      <a:pt x="1966" y="5378"/>
                    </a:lnTo>
                    <a:lnTo>
                      <a:pt x="2207" y="5458"/>
                    </a:lnTo>
                    <a:lnTo>
                      <a:pt x="2488" y="5498"/>
                    </a:lnTo>
                    <a:lnTo>
                      <a:pt x="3050" y="5498"/>
                    </a:lnTo>
                    <a:lnTo>
                      <a:pt x="3331" y="5458"/>
                    </a:lnTo>
                    <a:lnTo>
                      <a:pt x="3612" y="5378"/>
                    </a:lnTo>
                    <a:lnTo>
                      <a:pt x="3852" y="5298"/>
                    </a:lnTo>
                    <a:lnTo>
                      <a:pt x="4093" y="5177"/>
                    </a:lnTo>
                    <a:lnTo>
                      <a:pt x="4334" y="5057"/>
                    </a:lnTo>
                    <a:lnTo>
                      <a:pt x="4534" y="4897"/>
                    </a:lnTo>
                    <a:lnTo>
                      <a:pt x="4735" y="4696"/>
                    </a:lnTo>
                    <a:lnTo>
                      <a:pt x="4896" y="4495"/>
                    </a:lnTo>
                    <a:lnTo>
                      <a:pt x="5056" y="4295"/>
                    </a:lnTo>
                    <a:lnTo>
                      <a:pt x="5217" y="4054"/>
                    </a:lnTo>
                    <a:lnTo>
                      <a:pt x="5337" y="3813"/>
                    </a:lnTo>
                    <a:lnTo>
                      <a:pt x="5417" y="3572"/>
                    </a:lnTo>
                    <a:lnTo>
                      <a:pt x="5498" y="3291"/>
                    </a:lnTo>
                    <a:lnTo>
                      <a:pt x="5538" y="3051"/>
                    </a:lnTo>
                    <a:lnTo>
                      <a:pt x="5538" y="2770"/>
                    </a:lnTo>
                    <a:lnTo>
                      <a:pt x="5538" y="2449"/>
                    </a:lnTo>
                    <a:lnTo>
                      <a:pt x="5498" y="2208"/>
                    </a:lnTo>
                    <a:lnTo>
                      <a:pt x="5417" y="1927"/>
                    </a:lnTo>
                    <a:lnTo>
                      <a:pt x="5337" y="1686"/>
                    </a:lnTo>
                    <a:lnTo>
                      <a:pt x="5217" y="1446"/>
                    </a:lnTo>
                    <a:lnTo>
                      <a:pt x="5056" y="1205"/>
                    </a:lnTo>
                    <a:lnTo>
                      <a:pt x="4896" y="1004"/>
                    </a:lnTo>
                    <a:lnTo>
                      <a:pt x="4735" y="804"/>
                    </a:lnTo>
                    <a:lnTo>
                      <a:pt x="4534" y="603"/>
                    </a:lnTo>
                    <a:lnTo>
                      <a:pt x="4334" y="442"/>
                    </a:lnTo>
                    <a:lnTo>
                      <a:pt x="4093" y="322"/>
                    </a:lnTo>
                    <a:lnTo>
                      <a:pt x="3852" y="202"/>
                    </a:lnTo>
                    <a:lnTo>
                      <a:pt x="3612" y="121"/>
                    </a:lnTo>
                    <a:lnTo>
                      <a:pt x="3331" y="41"/>
                    </a:lnTo>
                    <a:lnTo>
                      <a:pt x="3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1007558" y="4074038"/>
                <a:ext cx="145475" cy="158525"/>
              </a:xfrm>
              <a:custGeom>
                <a:avLst/>
                <a:gdLst/>
                <a:ahLst/>
                <a:cxnLst/>
                <a:rect l="l" t="t" r="r" b="b"/>
                <a:pathLst>
                  <a:path w="5819" h="6341" extrusionOk="0">
                    <a:moveTo>
                      <a:pt x="3251" y="723"/>
                    </a:moveTo>
                    <a:lnTo>
                      <a:pt x="3572" y="803"/>
                    </a:lnTo>
                    <a:lnTo>
                      <a:pt x="3893" y="884"/>
                    </a:lnTo>
                    <a:lnTo>
                      <a:pt x="4174" y="1004"/>
                    </a:lnTo>
                    <a:lnTo>
                      <a:pt x="4454" y="1165"/>
                    </a:lnTo>
                    <a:lnTo>
                      <a:pt x="4735" y="1325"/>
                    </a:lnTo>
                    <a:lnTo>
                      <a:pt x="4976" y="1486"/>
                    </a:lnTo>
                    <a:lnTo>
                      <a:pt x="5177" y="1726"/>
                    </a:lnTo>
                    <a:lnTo>
                      <a:pt x="5377" y="1967"/>
                    </a:lnTo>
                    <a:lnTo>
                      <a:pt x="5538" y="2208"/>
                    </a:lnTo>
                    <a:lnTo>
                      <a:pt x="5658" y="2489"/>
                    </a:lnTo>
                    <a:lnTo>
                      <a:pt x="5698" y="2810"/>
                    </a:lnTo>
                    <a:lnTo>
                      <a:pt x="5739" y="3131"/>
                    </a:lnTo>
                    <a:lnTo>
                      <a:pt x="5698" y="3492"/>
                    </a:lnTo>
                    <a:lnTo>
                      <a:pt x="5578" y="3853"/>
                    </a:lnTo>
                    <a:lnTo>
                      <a:pt x="5458" y="4134"/>
                    </a:lnTo>
                    <a:lnTo>
                      <a:pt x="5257" y="4455"/>
                    </a:lnTo>
                    <a:lnTo>
                      <a:pt x="4976" y="4696"/>
                    </a:lnTo>
                    <a:lnTo>
                      <a:pt x="4695" y="4896"/>
                    </a:lnTo>
                    <a:lnTo>
                      <a:pt x="4414" y="5097"/>
                    </a:lnTo>
                    <a:lnTo>
                      <a:pt x="4053" y="5217"/>
                    </a:lnTo>
                    <a:lnTo>
                      <a:pt x="3732" y="5338"/>
                    </a:lnTo>
                    <a:lnTo>
                      <a:pt x="3371" y="5378"/>
                    </a:lnTo>
                    <a:lnTo>
                      <a:pt x="3010" y="5418"/>
                    </a:lnTo>
                    <a:lnTo>
                      <a:pt x="2649" y="5378"/>
                    </a:lnTo>
                    <a:lnTo>
                      <a:pt x="2288" y="5298"/>
                    </a:lnTo>
                    <a:lnTo>
                      <a:pt x="1967" y="5177"/>
                    </a:lnTo>
                    <a:lnTo>
                      <a:pt x="1646" y="5017"/>
                    </a:lnTo>
                    <a:lnTo>
                      <a:pt x="1365" y="4776"/>
                    </a:lnTo>
                    <a:lnTo>
                      <a:pt x="1124" y="4535"/>
                    </a:lnTo>
                    <a:lnTo>
                      <a:pt x="923" y="4294"/>
                    </a:lnTo>
                    <a:lnTo>
                      <a:pt x="763" y="4014"/>
                    </a:lnTo>
                    <a:lnTo>
                      <a:pt x="642" y="3733"/>
                    </a:lnTo>
                    <a:lnTo>
                      <a:pt x="562" y="3412"/>
                    </a:lnTo>
                    <a:lnTo>
                      <a:pt x="522" y="3131"/>
                    </a:lnTo>
                    <a:lnTo>
                      <a:pt x="482" y="2810"/>
                    </a:lnTo>
                    <a:lnTo>
                      <a:pt x="522" y="2529"/>
                    </a:lnTo>
                    <a:lnTo>
                      <a:pt x="562" y="2248"/>
                    </a:lnTo>
                    <a:lnTo>
                      <a:pt x="682" y="1967"/>
                    </a:lnTo>
                    <a:lnTo>
                      <a:pt x="803" y="1686"/>
                    </a:lnTo>
                    <a:lnTo>
                      <a:pt x="963" y="1445"/>
                    </a:lnTo>
                    <a:lnTo>
                      <a:pt x="1164" y="1245"/>
                    </a:lnTo>
                    <a:lnTo>
                      <a:pt x="1445" y="1044"/>
                    </a:lnTo>
                    <a:lnTo>
                      <a:pt x="1726" y="884"/>
                    </a:lnTo>
                    <a:lnTo>
                      <a:pt x="2047" y="763"/>
                    </a:lnTo>
                    <a:lnTo>
                      <a:pt x="2328" y="723"/>
                    </a:lnTo>
                    <a:close/>
                    <a:moveTo>
                      <a:pt x="3010" y="1"/>
                    </a:moveTo>
                    <a:lnTo>
                      <a:pt x="2568" y="41"/>
                    </a:lnTo>
                    <a:lnTo>
                      <a:pt x="2167" y="201"/>
                    </a:lnTo>
                    <a:lnTo>
                      <a:pt x="1766" y="402"/>
                    </a:lnTo>
                    <a:lnTo>
                      <a:pt x="1365" y="683"/>
                    </a:lnTo>
                    <a:lnTo>
                      <a:pt x="963" y="1044"/>
                    </a:lnTo>
                    <a:lnTo>
                      <a:pt x="763" y="1285"/>
                    </a:lnTo>
                    <a:lnTo>
                      <a:pt x="602" y="1526"/>
                    </a:lnTo>
                    <a:lnTo>
                      <a:pt x="442" y="1766"/>
                    </a:lnTo>
                    <a:lnTo>
                      <a:pt x="321" y="2047"/>
                    </a:lnTo>
                    <a:lnTo>
                      <a:pt x="201" y="2328"/>
                    </a:lnTo>
                    <a:lnTo>
                      <a:pt x="121" y="2609"/>
                    </a:lnTo>
                    <a:lnTo>
                      <a:pt x="40" y="2890"/>
                    </a:lnTo>
                    <a:lnTo>
                      <a:pt x="40" y="3171"/>
                    </a:lnTo>
                    <a:lnTo>
                      <a:pt x="0" y="3492"/>
                    </a:lnTo>
                    <a:lnTo>
                      <a:pt x="40" y="3773"/>
                    </a:lnTo>
                    <a:lnTo>
                      <a:pt x="81" y="4054"/>
                    </a:lnTo>
                    <a:lnTo>
                      <a:pt x="161" y="4335"/>
                    </a:lnTo>
                    <a:lnTo>
                      <a:pt x="281" y="4616"/>
                    </a:lnTo>
                    <a:lnTo>
                      <a:pt x="402" y="4856"/>
                    </a:lnTo>
                    <a:lnTo>
                      <a:pt x="562" y="5137"/>
                    </a:lnTo>
                    <a:lnTo>
                      <a:pt x="763" y="5338"/>
                    </a:lnTo>
                    <a:lnTo>
                      <a:pt x="1003" y="5579"/>
                    </a:lnTo>
                    <a:lnTo>
                      <a:pt x="1244" y="5779"/>
                    </a:lnTo>
                    <a:lnTo>
                      <a:pt x="1525" y="5940"/>
                    </a:lnTo>
                    <a:lnTo>
                      <a:pt x="1806" y="6060"/>
                    </a:lnTo>
                    <a:lnTo>
                      <a:pt x="2087" y="6180"/>
                    </a:lnTo>
                    <a:lnTo>
                      <a:pt x="2408" y="6261"/>
                    </a:lnTo>
                    <a:lnTo>
                      <a:pt x="2689" y="6341"/>
                    </a:lnTo>
                    <a:lnTo>
                      <a:pt x="3010" y="6341"/>
                    </a:lnTo>
                    <a:lnTo>
                      <a:pt x="3331" y="6301"/>
                    </a:lnTo>
                    <a:lnTo>
                      <a:pt x="3652" y="6261"/>
                    </a:lnTo>
                    <a:lnTo>
                      <a:pt x="3933" y="6180"/>
                    </a:lnTo>
                    <a:lnTo>
                      <a:pt x="4214" y="6060"/>
                    </a:lnTo>
                    <a:lnTo>
                      <a:pt x="4454" y="5900"/>
                    </a:lnTo>
                    <a:lnTo>
                      <a:pt x="4695" y="5739"/>
                    </a:lnTo>
                    <a:lnTo>
                      <a:pt x="4896" y="5538"/>
                    </a:lnTo>
                    <a:lnTo>
                      <a:pt x="5097" y="5338"/>
                    </a:lnTo>
                    <a:lnTo>
                      <a:pt x="5257" y="5097"/>
                    </a:lnTo>
                    <a:lnTo>
                      <a:pt x="5418" y="4856"/>
                    </a:lnTo>
                    <a:lnTo>
                      <a:pt x="5538" y="4616"/>
                    </a:lnTo>
                    <a:lnTo>
                      <a:pt x="5658" y="4335"/>
                    </a:lnTo>
                    <a:lnTo>
                      <a:pt x="5739" y="4014"/>
                    </a:lnTo>
                    <a:lnTo>
                      <a:pt x="5779" y="3733"/>
                    </a:lnTo>
                    <a:lnTo>
                      <a:pt x="5819" y="3412"/>
                    </a:lnTo>
                    <a:lnTo>
                      <a:pt x="5819" y="3131"/>
                    </a:lnTo>
                    <a:lnTo>
                      <a:pt x="5779" y="2569"/>
                    </a:lnTo>
                    <a:lnTo>
                      <a:pt x="5698" y="2087"/>
                    </a:lnTo>
                    <a:lnTo>
                      <a:pt x="5578" y="1646"/>
                    </a:lnTo>
                    <a:lnTo>
                      <a:pt x="5377" y="1285"/>
                    </a:lnTo>
                    <a:lnTo>
                      <a:pt x="5137" y="924"/>
                    </a:lnTo>
                    <a:lnTo>
                      <a:pt x="4816" y="603"/>
                    </a:lnTo>
                    <a:lnTo>
                      <a:pt x="4495" y="362"/>
                    </a:lnTo>
                    <a:lnTo>
                      <a:pt x="4174" y="201"/>
                    </a:lnTo>
                    <a:lnTo>
                      <a:pt x="3812" y="41"/>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968433" y="4121188"/>
                <a:ext cx="62225" cy="61225"/>
              </a:xfrm>
              <a:custGeom>
                <a:avLst/>
                <a:gdLst/>
                <a:ahLst/>
                <a:cxnLst/>
                <a:rect l="l" t="t" r="r" b="b"/>
                <a:pathLst>
                  <a:path w="2489" h="2449" extrusionOk="0">
                    <a:moveTo>
                      <a:pt x="1004" y="1"/>
                    </a:moveTo>
                    <a:lnTo>
                      <a:pt x="763" y="81"/>
                    </a:lnTo>
                    <a:lnTo>
                      <a:pt x="563" y="201"/>
                    </a:lnTo>
                    <a:lnTo>
                      <a:pt x="362" y="362"/>
                    </a:lnTo>
                    <a:lnTo>
                      <a:pt x="242" y="522"/>
                    </a:lnTo>
                    <a:lnTo>
                      <a:pt x="121" y="763"/>
                    </a:lnTo>
                    <a:lnTo>
                      <a:pt x="41" y="964"/>
                    </a:lnTo>
                    <a:lnTo>
                      <a:pt x="1" y="1245"/>
                    </a:lnTo>
                    <a:lnTo>
                      <a:pt x="41" y="1486"/>
                    </a:lnTo>
                    <a:lnTo>
                      <a:pt x="121" y="1726"/>
                    </a:lnTo>
                    <a:lnTo>
                      <a:pt x="242" y="1927"/>
                    </a:lnTo>
                    <a:lnTo>
                      <a:pt x="362" y="2087"/>
                    </a:lnTo>
                    <a:lnTo>
                      <a:pt x="563" y="2248"/>
                    </a:lnTo>
                    <a:lnTo>
                      <a:pt x="763" y="2368"/>
                    </a:lnTo>
                    <a:lnTo>
                      <a:pt x="1004" y="2449"/>
                    </a:lnTo>
                    <a:lnTo>
                      <a:pt x="1486" y="2449"/>
                    </a:lnTo>
                    <a:lnTo>
                      <a:pt x="1726" y="2368"/>
                    </a:lnTo>
                    <a:lnTo>
                      <a:pt x="1927" y="2248"/>
                    </a:lnTo>
                    <a:lnTo>
                      <a:pt x="2128" y="2087"/>
                    </a:lnTo>
                    <a:lnTo>
                      <a:pt x="2288" y="1927"/>
                    </a:lnTo>
                    <a:lnTo>
                      <a:pt x="2409" y="1726"/>
                    </a:lnTo>
                    <a:lnTo>
                      <a:pt x="2449" y="1486"/>
                    </a:lnTo>
                    <a:lnTo>
                      <a:pt x="2489" y="1245"/>
                    </a:lnTo>
                    <a:lnTo>
                      <a:pt x="2449" y="964"/>
                    </a:lnTo>
                    <a:lnTo>
                      <a:pt x="2409" y="763"/>
                    </a:lnTo>
                    <a:lnTo>
                      <a:pt x="2288" y="522"/>
                    </a:lnTo>
                    <a:lnTo>
                      <a:pt x="2128" y="362"/>
                    </a:lnTo>
                    <a:lnTo>
                      <a:pt x="1927" y="201"/>
                    </a:lnTo>
                    <a:lnTo>
                      <a:pt x="1726" y="81"/>
                    </a:lnTo>
                    <a:lnTo>
                      <a:pt x="14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969433" y="4117188"/>
                <a:ext cx="65225" cy="70250"/>
              </a:xfrm>
              <a:custGeom>
                <a:avLst/>
                <a:gdLst/>
                <a:ahLst/>
                <a:cxnLst/>
                <a:rect l="l" t="t" r="r" b="b"/>
                <a:pathLst>
                  <a:path w="2609" h="2810" extrusionOk="0">
                    <a:moveTo>
                      <a:pt x="1325" y="321"/>
                    </a:moveTo>
                    <a:lnTo>
                      <a:pt x="1566" y="361"/>
                    </a:lnTo>
                    <a:lnTo>
                      <a:pt x="1766" y="402"/>
                    </a:lnTo>
                    <a:lnTo>
                      <a:pt x="1967" y="522"/>
                    </a:lnTo>
                    <a:lnTo>
                      <a:pt x="2168" y="642"/>
                    </a:lnTo>
                    <a:lnTo>
                      <a:pt x="2328" y="763"/>
                    </a:lnTo>
                    <a:lnTo>
                      <a:pt x="2448" y="963"/>
                    </a:lnTo>
                    <a:lnTo>
                      <a:pt x="2529" y="1164"/>
                    </a:lnTo>
                    <a:lnTo>
                      <a:pt x="2569" y="1405"/>
                    </a:lnTo>
                    <a:lnTo>
                      <a:pt x="2529" y="1565"/>
                    </a:lnTo>
                    <a:lnTo>
                      <a:pt x="2489" y="1726"/>
                    </a:lnTo>
                    <a:lnTo>
                      <a:pt x="2408" y="1846"/>
                    </a:lnTo>
                    <a:lnTo>
                      <a:pt x="2328" y="1967"/>
                    </a:lnTo>
                    <a:lnTo>
                      <a:pt x="2087" y="2207"/>
                    </a:lnTo>
                    <a:lnTo>
                      <a:pt x="1806" y="2328"/>
                    </a:lnTo>
                    <a:lnTo>
                      <a:pt x="1485" y="2408"/>
                    </a:lnTo>
                    <a:lnTo>
                      <a:pt x="1164" y="2408"/>
                    </a:lnTo>
                    <a:lnTo>
                      <a:pt x="843" y="2328"/>
                    </a:lnTo>
                    <a:lnTo>
                      <a:pt x="723" y="2247"/>
                    </a:lnTo>
                    <a:lnTo>
                      <a:pt x="603" y="2127"/>
                    </a:lnTo>
                    <a:lnTo>
                      <a:pt x="442" y="2007"/>
                    </a:lnTo>
                    <a:lnTo>
                      <a:pt x="362" y="1846"/>
                    </a:lnTo>
                    <a:lnTo>
                      <a:pt x="282" y="1686"/>
                    </a:lnTo>
                    <a:lnTo>
                      <a:pt x="241" y="1525"/>
                    </a:lnTo>
                    <a:lnTo>
                      <a:pt x="201" y="1204"/>
                    </a:lnTo>
                    <a:lnTo>
                      <a:pt x="282" y="923"/>
                    </a:lnTo>
                    <a:lnTo>
                      <a:pt x="322" y="763"/>
                    </a:lnTo>
                    <a:lnTo>
                      <a:pt x="402" y="642"/>
                    </a:lnTo>
                    <a:lnTo>
                      <a:pt x="522" y="522"/>
                    </a:lnTo>
                    <a:lnTo>
                      <a:pt x="643" y="442"/>
                    </a:lnTo>
                    <a:lnTo>
                      <a:pt x="803" y="361"/>
                    </a:lnTo>
                    <a:lnTo>
                      <a:pt x="964" y="321"/>
                    </a:lnTo>
                    <a:close/>
                    <a:moveTo>
                      <a:pt x="1124" y="0"/>
                    </a:moveTo>
                    <a:lnTo>
                      <a:pt x="964" y="81"/>
                    </a:lnTo>
                    <a:lnTo>
                      <a:pt x="763" y="161"/>
                    </a:lnTo>
                    <a:lnTo>
                      <a:pt x="603" y="321"/>
                    </a:lnTo>
                    <a:lnTo>
                      <a:pt x="402" y="482"/>
                    </a:lnTo>
                    <a:lnTo>
                      <a:pt x="282" y="642"/>
                    </a:lnTo>
                    <a:lnTo>
                      <a:pt x="161" y="803"/>
                    </a:lnTo>
                    <a:lnTo>
                      <a:pt x="81" y="1004"/>
                    </a:lnTo>
                    <a:lnTo>
                      <a:pt x="1" y="1204"/>
                    </a:lnTo>
                    <a:lnTo>
                      <a:pt x="1" y="1405"/>
                    </a:lnTo>
                    <a:lnTo>
                      <a:pt x="1" y="1605"/>
                    </a:lnTo>
                    <a:lnTo>
                      <a:pt x="41" y="1806"/>
                    </a:lnTo>
                    <a:lnTo>
                      <a:pt x="81" y="1967"/>
                    </a:lnTo>
                    <a:lnTo>
                      <a:pt x="161" y="2127"/>
                    </a:lnTo>
                    <a:lnTo>
                      <a:pt x="241" y="2288"/>
                    </a:lnTo>
                    <a:lnTo>
                      <a:pt x="402" y="2448"/>
                    </a:lnTo>
                    <a:lnTo>
                      <a:pt x="522" y="2568"/>
                    </a:lnTo>
                    <a:lnTo>
                      <a:pt x="683" y="2689"/>
                    </a:lnTo>
                    <a:lnTo>
                      <a:pt x="883" y="2769"/>
                    </a:lnTo>
                    <a:lnTo>
                      <a:pt x="1084" y="2809"/>
                    </a:lnTo>
                    <a:lnTo>
                      <a:pt x="1606" y="2809"/>
                    </a:lnTo>
                    <a:lnTo>
                      <a:pt x="1847" y="2729"/>
                    </a:lnTo>
                    <a:lnTo>
                      <a:pt x="2087" y="2568"/>
                    </a:lnTo>
                    <a:lnTo>
                      <a:pt x="2248" y="2368"/>
                    </a:lnTo>
                    <a:lnTo>
                      <a:pt x="2408" y="2167"/>
                    </a:lnTo>
                    <a:lnTo>
                      <a:pt x="2529" y="1926"/>
                    </a:lnTo>
                    <a:lnTo>
                      <a:pt x="2569" y="1646"/>
                    </a:lnTo>
                    <a:lnTo>
                      <a:pt x="2609" y="1405"/>
                    </a:lnTo>
                    <a:lnTo>
                      <a:pt x="2569" y="1164"/>
                    </a:lnTo>
                    <a:lnTo>
                      <a:pt x="2529" y="923"/>
                    </a:lnTo>
                    <a:lnTo>
                      <a:pt x="2489" y="723"/>
                    </a:lnTo>
                    <a:lnTo>
                      <a:pt x="2368" y="562"/>
                    </a:lnTo>
                    <a:lnTo>
                      <a:pt x="2288" y="402"/>
                    </a:lnTo>
                    <a:lnTo>
                      <a:pt x="2127" y="281"/>
                    </a:lnTo>
                    <a:lnTo>
                      <a:pt x="2007" y="161"/>
                    </a:lnTo>
                    <a:lnTo>
                      <a:pt x="1847" y="81"/>
                    </a:lnTo>
                    <a:lnTo>
                      <a:pt x="1686" y="40"/>
                    </a:lnTo>
                    <a:lnTo>
                      <a:pt x="1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flipH="1">
                <a:off x="-657458" y="4470313"/>
                <a:ext cx="47175" cy="47175"/>
              </a:xfrm>
              <a:custGeom>
                <a:avLst/>
                <a:gdLst/>
                <a:ahLst/>
                <a:cxnLst/>
                <a:rect l="l" t="t" r="r" b="b"/>
                <a:pathLst>
                  <a:path w="1887" h="1887" extrusionOk="0">
                    <a:moveTo>
                      <a:pt x="763" y="0"/>
                    </a:moveTo>
                    <a:lnTo>
                      <a:pt x="562" y="81"/>
                    </a:lnTo>
                    <a:lnTo>
                      <a:pt x="401" y="161"/>
                    </a:lnTo>
                    <a:lnTo>
                      <a:pt x="281" y="281"/>
                    </a:lnTo>
                    <a:lnTo>
                      <a:pt x="161" y="402"/>
                    </a:lnTo>
                    <a:lnTo>
                      <a:pt x="80" y="562"/>
                    </a:lnTo>
                    <a:lnTo>
                      <a:pt x="0" y="763"/>
                    </a:lnTo>
                    <a:lnTo>
                      <a:pt x="0" y="963"/>
                    </a:lnTo>
                    <a:lnTo>
                      <a:pt x="0" y="1124"/>
                    </a:lnTo>
                    <a:lnTo>
                      <a:pt x="80" y="1324"/>
                    </a:lnTo>
                    <a:lnTo>
                      <a:pt x="161" y="1485"/>
                    </a:lnTo>
                    <a:lnTo>
                      <a:pt x="281" y="1605"/>
                    </a:lnTo>
                    <a:lnTo>
                      <a:pt x="401" y="1726"/>
                    </a:lnTo>
                    <a:lnTo>
                      <a:pt x="562" y="1806"/>
                    </a:lnTo>
                    <a:lnTo>
                      <a:pt x="763" y="1886"/>
                    </a:lnTo>
                    <a:lnTo>
                      <a:pt x="1124" y="1886"/>
                    </a:lnTo>
                    <a:lnTo>
                      <a:pt x="1324" y="1806"/>
                    </a:lnTo>
                    <a:lnTo>
                      <a:pt x="1485" y="1726"/>
                    </a:lnTo>
                    <a:lnTo>
                      <a:pt x="1605" y="1605"/>
                    </a:lnTo>
                    <a:lnTo>
                      <a:pt x="1726" y="1485"/>
                    </a:lnTo>
                    <a:lnTo>
                      <a:pt x="1806" y="1324"/>
                    </a:lnTo>
                    <a:lnTo>
                      <a:pt x="1886" y="1124"/>
                    </a:lnTo>
                    <a:lnTo>
                      <a:pt x="1886" y="963"/>
                    </a:lnTo>
                    <a:lnTo>
                      <a:pt x="1886" y="763"/>
                    </a:lnTo>
                    <a:lnTo>
                      <a:pt x="1806" y="562"/>
                    </a:lnTo>
                    <a:lnTo>
                      <a:pt x="1726" y="402"/>
                    </a:lnTo>
                    <a:lnTo>
                      <a:pt x="1605" y="281"/>
                    </a:lnTo>
                    <a:lnTo>
                      <a:pt x="1485" y="161"/>
                    </a:lnTo>
                    <a:lnTo>
                      <a:pt x="1324" y="81"/>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flipH="1">
                <a:off x="-543083" y="4557588"/>
                <a:ext cx="54200" cy="54200"/>
              </a:xfrm>
              <a:custGeom>
                <a:avLst/>
                <a:gdLst/>
                <a:ahLst/>
                <a:cxnLst/>
                <a:rect l="l" t="t" r="r" b="b"/>
                <a:pathLst>
                  <a:path w="2168" h="2168" extrusionOk="0">
                    <a:moveTo>
                      <a:pt x="1" y="0"/>
                    </a:moveTo>
                    <a:lnTo>
                      <a:pt x="1806" y="2167"/>
                    </a:lnTo>
                    <a:lnTo>
                      <a:pt x="2168" y="184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517008" y="4577638"/>
                <a:ext cx="307000" cy="308025"/>
              </a:xfrm>
              <a:custGeom>
                <a:avLst/>
                <a:gdLst/>
                <a:ahLst/>
                <a:cxnLst/>
                <a:rect l="l" t="t" r="r" b="b"/>
                <a:pathLst>
                  <a:path w="12280" h="12321" extrusionOk="0">
                    <a:moveTo>
                      <a:pt x="11958" y="1"/>
                    </a:moveTo>
                    <a:lnTo>
                      <a:pt x="0" y="12320"/>
                    </a:lnTo>
                    <a:lnTo>
                      <a:pt x="12279" y="362"/>
                    </a:lnTo>
                    <a:lnTo>
                      <a:pt x="11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flipH="1">
                <a:off x="-642408" y="4485363"/>
                <a:ext cx="17075" cy="17075"/>
              </a:xfrm>
              <a:custGeom>
                <a:avLst/>
                <a:gdLst/>
                <a:ahLst/>
                <a:cxnLst/>
                <a:rect l="l" t="t" r="r" b="b"/>
                <a:pathLst>
                  <a:path w="683" h="683" fill="none" extrusionOk="0">
                    <a:moveTo>
                      <a:pt x="682" y="361"/>
                    </a:moveTo>
                    <a:lnTo>
                      <a:pt x="682" y="361"/>
                    </a:lnTo>
                    <a:lnTo>
                      <a:pt x="642" y="201"/>
                    </a:lnTo>
                    <a:lnTo>
                      <a:pt x="562" y="121"/>
                    </a:lnTo>
                    <a:lnTo>
                      <a:pt x="482" y="40"/>
                    </a:lnTo>
                    <a:lnTo>
                      <a:pt x="361" y="0"/>
                    </a:lnTo>
                    <a:lnTo>
                      <a:pt x="361" y="0"/>
                    </a:lnTo>
                    <a:lnTo>
                      <a:pt x="201" y="40"/>
                    </a:lnTo>
                    <a:lnTo>
                      <a:pt x="120" y="121"/>
                    </a:lnTo>
                    <a:lnTo>
                      <a:pt x="40" y="201"/>
                    </a:lnTo>
                    <a:lnTo>
                      <a:pt x="0" y="361"/>
                    </a:lnTo>
                    <a:lnTo>
                      <a:pt x="0" y="361"/>
                    </a:lnTo>
                    <a:lnTo>
                      <a:pt x="40" y="482"/>
                    </a:lnTo>
                    <a:lnTo>
                      <a:pt x="120" y="562"/>
                    </a:lnTo>
                    <a:lnTo>
                      <a:pt x="201" y="642"/>
                    </a:lnTo>
                    <a:lnTo>
                      <a:pt x="361" y="682"/>
                    </a:lnTo>
                    <a:lnTo>
                      <a:pt x="361" y="682"/>
                    </a:lnTo>
                    <a:lnTo>
                      <a:pt x="482" y="642"/>
                    </a:lnTo>
                    <a:lnTo>
                      <a:pt x="562" y="562"/>
                    </a:lnTo>
                    <a:lnTo>
                      <a:pt x="642" y="482"/>
                    </a:lnTo>
                    <a:lnTo>
                      <a:pt x="682" y="361"/>
                    </a:lnTo>
                    <a:lnTo>
                      <a:pt x="682" y="361"/>
                    </a:lnTo>
                    <a:close/>
                  </a:path>
                </a:pathLst>
              </a:custGeom>
              <a:solidFill>
                <a:schemeClr val="accent3"/>
              </a:solidFill>
              <a:ln w="40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412078" y="3595036"/>
              <a:ext cx="952083" cy="955367"/>
              <a:chOff x="-412078" y="3595036"/>
              <a:chExt cx="952083" cy="955367"/>
            </a:xfrm>
          </p:grpSpPr>
          <p:sp>
            <p:nvSpPr>
              <p:cNvPr id="45" name="Google Shape;45;p2"/>
              <p:cNvSpPr/>
              <p:nvPr/>
            </p:nvSpPr>
            <p:spPr>
              <a:xfrm flipH="1">
                <a:off x="-405483" y="3603820"/>
                <a:ext cx="941110" cy="939988"/>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flipH="1">
                <a:off x="-412078" y="3595036"/>
                <a:ext cx="952083" cy="955367"/>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flipH="1">
                <a:off x="-188068" y="3825641"/>
                <a:ext cx="507347" cy="498563"/>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flipH="1">
                <a:off x="-262720" y="3750961"/>
                <a:ext cx="656678" cy="647894"/>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flipH="1">
                <a:off x="-65063" y="3944213"/>
                <a:ext cx="259174" cy="259201"/>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flipH="1">
                <a:off x="-70563" y="3943118"/>
                <a:ext cx="272364" cy="262485"/>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flipH="1">
                <a:off x="12900" y="4022176"/>
                <a:ext cx="104343" cy="103248"/>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flipH="1">
                <a:off x="84268" y="4223145"/>
                <a:ext cx="52732" cy="51638"/>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flipH="1">
                <a:off x="-9074" y="3865156"/>
                <a:ext cx="52732" cy="52732"/>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197368" y="4137492"/>
                <a:ext cx="51638" cy="51638"/>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121079" y="3950808"/>
                <a:ext cx="51638" cy="51638"/>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216031" y="3996945"/>
                <a:ext cx="52732" cy="52732"/>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140836" y="4090260"/>
                <a:ext cx="51638" cy="52732"/>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131473" y="3884940"/>
                <a:ext cx="51638" cy="51610"/>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55184" y="4203387"/>
                <a:ext cx="51638" cy="51638"/>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60;p2"/>
          <p:cNvSpPr txBox="1">
            <a:spLocks noGrp="1"/>
          </p:cNvSpPr>
          <p:nvPr>
            <p:ph type="ctrTitle"/>
          </p:nvPr>
        </p:nvSpPr>
        <p:spPr>
          <a:xfrm>
            <a:off x="750800" y="1186251"/>
            <a:ext cx="4943700" cy="20859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1" name="Google Shape;61;p2"/>
          <p:cNvSpPr txBox="1">
            <a:spLocks noGrp="1"/>
          </p:cNvSpPr>
          <p:nvPr>
            <p:ph type="subTitle" idx="1"/>
          </p:nvPr>
        </p:nvSpPr>
        <p:spPr>
          <a:xfrm>
            <a:off x="750800" y="3272001"/>
            <a:ext cx="49437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62" name="Google Shape;62;p2"/>
          <p:cNvGrpSpPr/>
          <p:nvPr/>
        </p:nvGrpSpPr>
        <p:grpSpPr>
          <a:xfrm>
            <a:off x="-150183" y="-438585"/>
            <a:ext cx="1553952" cy="1567637"/>
            <a:chOff x="-150183" y="-438585"/>
            <a:chExt cx="1553952" cy="1567637"/>
          </a:xfrm>
        </p:grpSpPr>
        <p:grpSp>
          <p:nvGrpSpPr>
            <p:cNvPr id="63" name="Google Shape;63;p2"/>
            <p:cNvGrpSpPr/>
            <p:nvPr/>
          </p:nvGrpSpPr>
          <p:grpSpPr>
            <a:xfrm>
              <a:off x="539993" y="-438585"/>
              <a:ext cx="863776" cy="870552"/>
              <a:chOff x="539993" y="-486210"/>
              <a:chExt cx="863776" cy="870552"/>
            </a:xfrm>
          </p:grpSpPr>
          <p:sp>
            <p:nvSpPr>
              <p:cNvPr id="64" name="Google Shape;64;p2"/>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2"/>
            <p:cNvGrpSpPr/>
            <p:nvPr/>
          </p:nvGrpSpPr>
          <p:grpSpPr>
            <a:xfrm>
              <a:off x="-150183" y="431971"/>
              <a:ext cx="690191" cy="697081"/>
              <a:chOff x="-150183" y="431971"/>
              <a:chExt cx="690191" cy="697081"/>
            </a:xfrm>
          </p:grpSpPr>
          <p:sp>
            <p:nvSpPr>
              <p:cNvPr id="70" name="Google Shape;70;p2"/>
              <p:cNvSpPr/>
              <p:nvPr/>
            </p:nvSpPr>
            <p:spPr>
              <a:xfrm rot="299" flipH="1">
                <a:off x="-144412" y="441217"/>
                <a:ext cx="682094" cy="682035"/>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299" flipH="1">
                <a:off x="-150183" y="432001"/>
                <a:ext cx="690191" cy="697021"/>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99" flipH="1">
                <a:off x="-25743" y="564469"/>
                <a:ext cx="447054" cy="440124"/>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99" flipH="1">
                <a:off x="16895" y="602509"/>
                <a:ext cx="359481" cy="35830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99" flipH="1">
                <a:off x="13421" y="593293"/>
                <a:ext cx="364132" cy="375584"/>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299" flipH="1">
                <a:off x="130941" y="716546"/>
                <a:ext cx="130240" cy="130229"/>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299" flipH="1">
                <a:off x="127495" y="713100"/>
                <a:ext cx="134834" cy="139416"/>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flipH="1">
              <a:off x="92942" y="-74162"/>
              <a:ext cx="952075" cy="960075"/>
              <a:chOff x="-1010583" y="4074038"/>
              <a:chExt cx="952075" cy="960075"/>
            </a:xfrm>
          </p:grpSpPr>
          <p:sp>
            <p:nvSpPr>
              <p:cNvPr id="78" name="Google Shape;78;p2"/>
              <p:cNvSpPr/>
              <p:nvPr/>
            </p:nvSpPr>
            <p:spPr>
              <a:xfrm flipH="1">
                <a:off x="-257183" y="4838488"/>
                <a:ext cx="194650" cy="194625"/>
              </a:xfrm>
              <a:custGeom>
                <a:avLst/>
                <a:gdLst/>
                <a:ahLst/>
                <a:cxnLst/>
                <a:rect l="l" t="t" r="r" b="b"/>
                <a:pathLst>
                  <a:path w="7786" h="7785" extrusionOk="0">
                    <a:moveTo>
                      <a:pt x="3492" y="0"/>
                    </a:moveTo>
                    <a:lnTo>
                      <a:pt x="3130" y="80"/>
                    </a:lnTo>
                    <a:lnTo>
                      <a:pt x="2729" y="161"/>
                    </a:lnTo>
                    <a:lnTo>
                      <a:pt x="2368" y="281"/>
                    </a:lnTo>
                    <a:lnTo>
                      <a:pt x="2047" y="482"/>
                    </a:lnTo>
                    <a:lnTo>
                      <a:pt x="1726" y="642"/>
                    </a:lnTo>
                    <a:lnTo>
                      <a:pt x="1405" y="883"/>
                    </a:lnTo>
                    <a:lnTo>
                      <a:pt x="1124" y="1124"/>
                    </a:lnTo>
                    <a:lnTo>
                      <a:pt x="883" y="1405"/>
                    </a:lnTo>
                    <a:lnTo>
                      <a:pt x="642" y="1726"/>
                    </a:lnTo>
                    <a:lnTo>
                      <a:pt x="482" y="2047"/>
                    </a:lnTo>
                    <a:lnTo>
                      <a:pt x="281" y="2368"/>
                    </a:lnTo>
                    <a:lnTo>
                      <a:pt x="161" y="2729"/>
                    </a:lnTo>
                    <a:lnTo>
                      <a:pt x="81" y="3090"/>
                    </a:lnTo>
                    <a:lnTo>
                      <a:pt x="0" y="3491"/>
                    </a:lnTo>
                    <a:lnTo>
                      <a:pt x="0" y="3892"/>
                    </a:lnTo>
                    <a:lnTo>
                      <a:pt x="0" y="4294"/>
                    </a:lnTo>
                    <a:lnTo>
                      <a:pt x="81" y="4695"/>
                    </a:lnTo>
                    <a:lnTo>
                      <a:pt x="161" y="5056"/>
                    </a:lnTo>
                    <a:lnTo>
                      <a:pt x="281" y="5417"/>
                    </a:lnTo>
                    <a:lnTo>
                      <a:pt x="482" y="5738"/>
                    </a:lnTo>
                    <a:lnTo>
                      <a:pt x="642" y="6059"/>
                    </a:lnTo>
                    <a:lnTo>
                      <a:pt x="883" y="6380"/>
                    </a:lnTo>
                    <a:lnTo>
                      <a:pt x="1124" y="6661"/>
                    </a:lnTo>
                    <a:lnTo>
                      <a:pt x="1405" y="6902"/>
                    </a:lnTo>
                    <a:lnTo>
                      <a:pt x="1726" y="7143"/>
                    </a:lnTo>
                    <a:lnTo>
                      <a:pt x="2047" y="7343"/>
                    </a:lnTo>
                    <a:lnTo>
                      <a:pt x="2368" y="7504"/>
                    </a:lnTo>
                    <a:lnTo>
                      <a:pt x="2729" y="7624"/>
                    </a:lnTo>
                    <a:lnTo>
                      <a:pt x="3130" y="7705"/>
                    </a:lnTo>
                    <a:lnTo>
                      <a:pt x="3492" y="7785"/>
                    </a:lnTo>
                    <a:lnTo>
                      <a:pt x="4294" y="7785"/>
                    </a:lnTo>
                    <a:lnTo>
                      <a:pt x="4695" y="7705"/>
                    </a:lnTo>
                    <a:lnTo>
                      <a:pt x="5057" y="7624"/>
                    </a:lnTo>
                    <a:lnTo>
                      <a:pt x="5418" y="7504"/>
                    </a:lnTo>
                    <a:lnTo>
                      <a:pt x="5779" y="7343"/>
                    </a:lnTo>
                    <a:lnTo>
                      <a:pt x="6100" y="7143"/>
                    </a:lnTo>
                    <a:lnTo>
                      <a:pt x="6381" y="6902"/>
                    </a:lnTo>
                    <a:lnTo>
                      <a:pt x="6662" y="6661"/>
                    </a:lnTo>
                    <a:lnTo>
                      <a:pt x="6902" y="6380"/>
                    </a:lnTo>
                    <a:lnTo>
                      <a:pt x="7143" y="6059"/>
                    </a:lnTo>
                    <a:lnTo>
                      <a:pt x="7344" y="5738"/>
                    </a:lnTo>
                    <a:lnTo>
                      <a:pt x="7504" y="5417"/>
                    </a:lnTo>
                    <a:lnTo>
                      <a:pt x="7625" y="5056"/>
                    </a:lnTo>
                    <a:lnTo>
                      <a:pt x="7705" y="4695"/>
                    </a:lnTo>
                    <a:lnTo>
                      <a:pt x="7785" y="4294"/>
                    </a:lnTo>
                    <a:lnTo>
                      <a:pt x="7785" y="3892"/>
                    </a:lnTo>
                    <a:lnTo>
                      <a:pt x="7785" y="3491"/>
                    </a:lnTo>
                    <a:lnTo>
                      <a:pt x="7705" y="3090"/>
                    </a:lnTo>
                    <a:lnTo>
                      <a:pt x="7625" y="2729"/>
                    </a:lnTo>
                    <a:lnTo>
                      <a:pt x="7504" y="2368"/>
                    </a:lnTo>
                    <a:lnTo>
                      <a:pt x="7344" y="2047"/>
                    </a:lnTo>
                    <a:lnTo>
                      <a:pt x="7143" y="1726"/>
                    </a:lnTo>
                    <a:lnTo>
                      <a:pt x="6902" y="1405"/>
                    </a:lnTo>
                    <a:lnTo>
                      <a:pt x="6662" y="1124"/>
                    </a:lnTo>
                    <a:lnTo>
                      <a:pt x="6381" y="883"/>
                    </a:lnTo>
                    <a:lnTo>
                      <a:pt x="6100" y="642"/>
                    </a:lnTo>
                    <a:lnTo>
                      <a:pt x="5779" y="482"/>
                    </a:lnTo>
                    <a:lnTo>
                      <a:pt x="5418" y="281"/>
                    </a:lnTo>
                    <a:lnTo>
                      <a:pt x="5057" y="161"/>
                    </a:lnTo>
                    <a:lnTo>
                      <a:pt x="4695" y="80"/>
                    </a:lnTo>
                    <a:lnTo>
                      <a:pt x="42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flipH="1">
                <a:off x="-263183" y="4835463"/>
                <a:ext cx="204675" cy="198650"/>
              </a:xfrm>
              <a:custGeom>
                <a:avLst/>
                <a:gdLst/>
                <a:ahLst/>
                <a:cxnLst/>
                <a:rect l="l" t="t" r="r" b="b"/>
                <a:pathLst>
                  <a:path w="8187" h="7946" extrusionOk="0">
                    <a:moveTo>
                      <a:pt x="4415" y="241"/>
                    </a:moveTo>
                    <a:lnTo>
                      <a:pt x="4776" y="322"/>
                    </a:lnTo>
                    <a:lnTo>
                      <a:pt x="5137" y="402"/>
                    </a:lnTo>
                    <a:lnTo>
                      <a:pt x="5458" y="563"/>
                    </a:lnTo>
                    <a:lnTo>
                      <a:pt x="5819" y="723"/>
                    </a:lnTo>
                    <a:lnTo>
                      <a:pt x="6100" y="924"/>
                    </a:lnTo>
                    <a:lnTo>
                      <a:pt x="6421" y="1124"/>
                    </a:lnTo>
                    <a:lnTo>
                      <a:pt x="6702" y="1405"/>
                    </a:lnTo>
                    <a:lnTo>
                      <a:pt x="7063" y="1847"/>
                    </a:lnTo>
                    <a:lnTo>
                      <a:pt x="7344" y="2328"/>
                    </a:lnTo>
                    <a:lnTo>
                      <a:pt x="7545" y="2850"/>
                    </a:lnTo>
                    <a:lnTo>
                      <a:pt x="7705" y="3371"/>
                    </a:lnTo>
                    <a:lnTo>
                      <a:pt x="7746" y="3933"/>
                    </a:lnTo>
                    <a:lnTo>
                      <a:pt x="7705" y="4455"/>
                    </a:lnTo>
                    <a:lnTo>
                      <a:pt x="7625" y="4977"/>
                    </a:lnTo>
                    <a:lnTo>
                      <a:pt x="7465" y="5498"/>
                    </a:lnTo>
                    <a:lnTo>
                      <a:pt x="7224" y="5980"/>
                    </a:lnTo>
                    <a:lnTo>
                      <a:pt x="6943" y="6421"/>
                    </a:lnTo>
                    <a:lnTo>
                      <a:pt x="6582" y="6822"/>
                    </a:lnTo>
                    <a:lnTo>
                      <a:pt x="6181" y="7184"/>
                    </a:lnTo>
                    <a:lnTo>
                      <a:pt x="5699" y="7464"/>
                    </a:lnTo>
                    <a:lnTo>
                      <a:pt x="5218" y="7705"/>
                    </a:lnTo>
                    <a:lnTo>
                      <a:pt x="4656" y="7866"/>
                    </a:lnTo>
                    <a:lnTo>
                      <a:pt x="4375" y="7866"/>
                    </a:lnTo>
                    <a:lnTo>
                      <a:pt x="4054" y="7906"/>
                    </a:lnTo>
                    <a:lnTo>
                      <a:pt x="3773" y="7906"/>
                    </a:lnTo>
                    <a:lnTo>
                      <a:pt x="3452" y="7866"/>
                    </a:lnTo>
                    <a:lnTo>
                      <a:pt x="2930" y="7705"/>
                    </a:lnTo>
                    <a:lnTo>
                      <a:pt x="2409" y="7505"/>
                    </a:lnTo>
                    <a:lnTo>
                      <a:pt x="1927" y="7184"/>
                    </a:lnTo>
                    <a:lnTo>
                      <a:pt x="1526" y="6822"/>
                    </a:lnTo>
                    <a:lnTo>
                      <a:pt x="1165" y="6421"/>
                    </a:lnTo>
                    <a:lnTo>
                      <a:pt x="884" y="5980"/>
                    </a:lnTo>
                    <a:lnTo>
                      <a:pt x="643" y="5458"/>
                    </a:lnTo>
                    <a:lnTo>
                      <a:pt x="482" y="4936"/>
                    </a:lnTo>
                    <a:lnTo>
                      <a:pt x="362" y="4415"/>
                    </a:lnTo>
                    <a:lnTo>
                      <a:pt x="322" y="3853"/>
                    </a:lnTo>
                    <a:lnTo>
                      <a:pt x="362" y="3291"/>
                    </a:lnTo>
                    <a:lnTo>
                      <a:pt x="482" y="2770"/>
                    </a:lnTo>
                    <a:lnTo>
                      <a:pt x="683" y="2248"/>
                    </a:lnTo>
                    <a:lnTo>
                      <a:pt x="964" y="1766"/>
                    </a:lnTo>
                    <a:lnTo>
                      <a:pt x="1165" y="1526"/>
                    </a:lnTo>
                    <a:lnTo>
                      <a:pt x="1365" y="1285"/>
                    </a:lnTo>
                    <a:lnTo>
                      <a:pt x="1606" y="1044"/>
                    </a:lnTo>
                    <a:lnTo>
                      <a:pt x="1927" y="803"/>
                    </a:lnTo>
                    <a:lnTo>
                      <a:pt x="2248" y="643"/>
                    </a:lnTo>
                    <a:lnTo>
                      <a:pt x="2569" y="482"/>
                    </a:lnTo>
                    <a:lnTo>
                      <a:pt x="2930" y="362"/>
                    </a:lnTo>
                    <a:lnTo>
                      <a:pt x="3291" y="282"/>
                    </a:lnTo>
                    <a:lnTo>
                      <a:pt x="3653" y="241"/>
                    </a:lnTo>
                    <a:close/>
                    <a:moveTo>
                      <a:pt x="4134" y="1"/>
                    </a:moveTo>
                    <a:lnTo>
                      <a:pt x="3572" y="41"/>
                    </a:lnTo>
                    <a:lnTo>
                      <a:pt x="3010" y="161"/>
                    </a:lnTo>
                    <a:lnTo>
                      <a:pt x="2449" y="362"/>
                    </a:lnTo>
                    <a:lnTo>
                      <a:pt x="1967" y="643"/>
                    </a:lnTo>
                    <a:lnTo>
                      <a:pt x="1486" y="1004"/>
                    </a:lnTo>
                    <a:lnTo>
                      <a:pt x="1044" y="1405"/>
                    </a:lnTo>
                    <a:lnTo>
                      <a:pt x="643" y="1927"/>
                    </a:lnTo>
                    <a:lnTo>
                      <a:pt x="362" y="2489"/>
                    </a:lnTo>
                    <a:lnTo>
                      <a:pt x="161" y="2970"/>
                    </a:lnTo>
                    <a:lnTo>
                      <a:pt x="41" y="3492"/>
                    </a:lnTo>
                    <a:lnTo>
                      <a:pt x="1" y="3973"/>
                    </a:lnTo>
                    <a:lnTo>
                      <a:pt x="1" y="4495"/>
                    </a:lnTo>
                    <a:lnTo>
                      <a:pt x="81" y="4936"/>
                    </a:lnTo>
                    <a:lnTo>
                      <a:pt x="202" y="5418"/>
                    </a:lnTo>
                    <a:lnTo>
                      <a:pt x="402" y="5819"/>
                    </a:lnTo>
                    <a:lnTo>
                      <a:pt x="643" y="6221"/>
                    </a:lnTo>
                    <a:lnTo>
                      <a:pt x="964" y="6622"/>
                    </a:lnTo>
                    <a:lnTo>
                      <a:pt x="1285" y="6943"/>
                    </a:lnTo>
                    <a:lnTo>
                      <a:pt x="1686" y="7224"/>
                    </a:lnTo>
                    <a:lnTo>
                      <a:pt x="2088" y="7464"/>
                    </a:lnTo>
                    <a:lnTo>
                      <a:pt x="2529" y="7665"/>
                    </a:lnTo>
                    <a:lnTo>
                      <a:pt x="3010" y="7826"/>
                    </a:lnTo>
                    <a:lnTo>
                      <a:pt x="3532" y="7906"/>
                    </a:lnTo>
                    <a:lnTo>
                      <a:pt x="4054" y="7946"/>
                    </a:lnTo>
                    <a:lnTo>
                      <a:pt x="4575" y="7906"/>
                    </a:lnTo>
                    <a:lnTo>
                      <a:pt x="5097" y="7826"/>
                    </a:lnTo>
                    <a:lnTo>
                      <a:pt x="5579" y="7665"/>
                    </a:lnTo>
                    <a:lnTo>
                      <a:pt x="6020" y="7464"/>
                    </a:lnTo>
                    <a:lnTo>
                      <a:pt x="6461" y="7224"/>
                    </a:lnTo>
                    <a:lnTo>
                      <a:pt x="6823" y="6943"/>
                    </a:lnTo>
                    <a:lnTo>
                      <a:pt x="7184" y="6582"/>
                    </a:lnTo>
                    <a:lnTo>
                      <a:pt x="7465" y="6221"/>
                    </a:lnTo>
                    <a:lnTo>
                      <a:pt x="7746" y="5819"/>
                    </a:lnTo>
                    <a:lnTo>
                      <a:pt x="7906" y="5378"/>
                    </a:lnTo>
                    <a:lnTo>
                      <a:pt x="8067" y="4936"/>
                    </a:lnTo>
                    <a:lnTo>
                      <a:pt x="8147" y="4455"/>
                    </a:lnTo>
                    <a:lnTo>
                      <a:pt x="8187" y="3973"/>
                    </a:lnTo>
                    <a:lnTo>
                      <a:pt x="8147" y="3452"/>
                    </a:lnTo>
                    <a:lnTo>
                      <a:pt x="8026" y="2970"/>
                    </a:lnTo>
                    <a:lnTo>
                      <a:pt x="7866" y="2449"/>
                    </a:lnTo>
                    <a:lnTo>
                      <a:pt x="7705" y="2127"/>
                    </a:lnTo>
                    <a:lnTo>
                      <a:pt x="7545" y="1847"/>
                    </a:lnTo>
                    <a:lnTo>
                      <a:pt x="7384" y="1606"/>
                    </a:lnTo>
                    <a:lnTo>
                      <a:pt x="7184" y="1365"/>
                    </a:lnTo>
                    <a:lnTo>
                      <a:pt x="6742" y="924"/>
                    </a:lnTo>
                    <a:lnTo>
                      <a:pt x="6301" y="603"/>
                    </a:lnTo>
                    <a:lnTo>
                      <a:pt x="5779" y="322"/>
                    </a:lnTo>
                    <a:lnTo>
                      <a:pt x="5258" y="161"/>
                    </a:lnTo>
                    <a:lnTo>
                      <a:pt x="4696" y="41"/>
                    </a:lnTo>
                    <a:lnTo>
                      <a:pt x="4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flipH="1">
                <a:off x="-896208" y="4198438"/>
                <a:ext cx="762450" cy="762450"/>
              </a:xfrm>
              <a:custGeom>
                <a:avLst/>
                <a:gdLst/>
                <a:ahLst/>
                <a:cxnLst/>
                <a:rect l="l" t="t" r="r" b="b"/>
                <a:pathLst>
                  <a:path w="30498" h="30498" extrusionOk="0">
                    <a:moveTo>
                      <a:pt x="28451" y="1"/>
                    </a:moveTo>
                    <a:lnTo>
                      <a:pt x="0" y="28411"/>
                    </a:lnTo>
                    <a:lnTo>
                      <a:pt x="2087" y="30498"/>
                    </a:lnTo>
                    <a:lnTo>
                      <a:pt x="30498" y="2047"/>
                    </a:lnTo>
                    <a:lnTo>
                      <a:pt x="28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flipH="1">
                <a:off x="-907258" y="4189413"/>
                <a:ext cx="778525" cy="772475"/>
              </a:xfrm>
              <a:custGeom>
                <a:avLst/>
                <a:gdLst/>
                <a:ahLst/>
                <a:cxnLst/>
                <a:rect l="l" t="t" r="r" b="b"/>
                <a:pathLst>
                  <a:path w="31141" h="30899" extrusionOk="0">
                    <a:moveTo>
                      <a:pt x="28646" y="683"/>
                    </a:moveTo>
                    <a:lnTo>
                      <a:pt x="30298" y="2401"/>
                    </a:lnTo>
                    <a:lnTo>
                      <a:pt x="26927" y="5659"/>
                    </a:lnTo>
                    <a:lnTo>
                      <a:pt x="23355" y="9150"/>
                    </a:lnTo>
                    <a:lnTo>
                      <a:pt x="20667" y="11798"/>
                    </a:lnTo>
                    <a:lnTo>
                      <a:pt x="18018" y="14487"/>
                    </a:lnTo>
                    <a:lnTo>
                      <a:pt x="12721" y="19864"/>
                    </a:lnTo>
                    <a:lnTo>
                      <a:pt x="7505" y="25321"/>
                    </a:lnTo>
                    <a:lnTo>
                      <a:pt x="2288" y="30778"/>
                    </a:lnTo>
                    <a:lnTo>
                      <a:pt x="440" y="28779"/>
                    </a:lnTo>
                    <a:lnTo>
                      <a:pt x="4856" y="24559"/>
                    </a:lnTo>
                    <a:lnTo>
                      <a:pt x="9351" y="20185"/>
                    </a:lnTo>
                    <a:lnTo>
                      <a:pt x="11598" y="17938"/>
                    </a:lnTo>
                    <a:lnTo>
                      <a:pt x="13805" y="15690"/>
                    </a:lnTo>
                    <a:lnTo>
                      <a:pt x="15972" y="13443"/>
                    </a:lnTo>
                    <a:lnTo>
                      <a:pt x="18139" y="11156"/>
                    </a:lnTo>
                    <a:lnTo>
                      <a:pt x="19864" y="9350"/>
                    </a:lnTo>
                    <a:lnTo>
                      <a:pt x="21630" y="7545"/>
                    </a:lnTo>
                    <a:lnTo>
                      <a:pt x="25201" y="4013"/>
                    </a:lnTo>
                    <a:lnTo>
                      <a:pt x="28646" y="683"/>
                    </a:lnTo>
                    <a:close/>
                    <a:moveTo>
                      <a:pt x="28652" y="1"/>
                    </a:moveTo>
                    <a:lnTo>
                      <a:pt x="28492" y="201"/>
                    </a:lnTo>
                    <a:lnTo>
                      <a:pt x="25883" y="2890"/>
                    </a:lnTo>
                    <a:lnTo>
                      <a:pt x="23235" y="5578"/>
                    </a:lnTo>
                    <a:lnTo>
                      <a:pt x="21228" y="7545"/>
                    </a:lnTo>
                    <a:lnTo>
                      <a:pt x="19222" y="9551"/>
                    </a:lnTo>
                    <a:lnTo>
                      <a:pt x="15129" y="13483"/>
                    </a:lnTo>
                    <a:lnTo>
                      <a:pt x="11036" y="17416"/>
                    </a:lnTo>
                    <a:lnTo>
                      <a:pt x="9030" y="19422"/>
                    </a:lnTo>
                    <a:lnTo>
                      <a:pt x="7063" y="21429"/>
                    </a:lnTo>
                    <a:lnTo>
                      <a:pt x="3532" y="25080"/>
                    </a:lnTo>
                    <a:lnTo>
                      <a:pt x="1" y="28772"/>
                    </a:lnTo>
                    <a:lnTo>
                      <a:pt x="2288" y="30899"/>
                    </a:lnTo>
                    <a:lnTo>
                      <a:pt x="7705" y="25722"/>
                    </a:lnTo>
                    <a:lnTo>
                      <a:pt x="13163" y="20466"/>
                    </a:lnTo>
                    <a:lnTo>
                      <a:pt x="18540" y="15209"/>
                    </a:lnTo>
                    <a:lnTo>
                      <a:pt x="21188" y="12520"/>
                    </a:lnTo>
                    <a:lnTo>
                      <a:pt x="23837" y="9872"/>
                    </a:lnTo>
                    <a:lnTo>
                      <a:pt x="27488" y="6140"/>
                    </a:lnTo>
                    <a:lnTo>
                      <a:pt x="31140" y="2408"/>
                    </a:lnTo>
                    <a:lnTo>
                      <a:pt x="30939" y="2208"/>
                    </a:lnTo>
                    <a:lnTo>
                      <a:pt x="28813" y="201"/>
                    </a:lnTo>
                    <a:lnTo>
                      <a:pt x="28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flipH="1">
                <a:off x="-998533" y="4095113"/>
                <a:ext cx="511650" cy="512650"/>
              </a:xfrm>
              <a:custGeom>
                <a:avLst/>
                <a:gdLst/>
                <a:ahLst/>
                <a:cxnLst/>
                <a:rect l="l" t="t" r="r" b="b"/>
                <a:pathLst>
                  <a:path w="20466" h="20506" extrusionOk="0">
                    <a:moveTo>
                      <a:pt x="15771" y="1"/>
                    </a:moveTo>
                    <a:lnTo>
                      <a:pt x="482" y="15289"/>
                    </a:lnTo>
                    <a:lnTo>
                      <a:pt x="241" y="15570"/>
                    </a:lnTo>
                    <a:lnTo>
                      <a:pt x="121" y="15851"/>
                    </a:lnTo>
                    <a:lnTo>
                      <a:pt x="0" y="16172"/>
                    </a:lnTo>
                    <a:lnTo>
                      <a:pt x="0" y="16493"/>
                    </a:lnTo>
                    <a:lnTo>
                      <a:pt x="0" y="16814"/>
                    </a:lnTo>
                    <a:lnTo>
                      <a:pt x="121" y="17135"/>
                    </a:lnTo>
                    <a:lnTo>
                      <a:pt x="241" y="17416"/>
                    </a:lnTo>
                    <a:lnTo>
                      <a:pt x="482" y="17697"/>
                    </a:lnTo>
                    <a:lnTo>
                      <a:pt x="2809" y="20024"/>
                    </a:lnTo>
                    <a:lnTo>
                      <a:pt x="3090" y="20225"/>
                    </a:lnTo>
                    <a:lnTo>
                      <a:pt x="3371" y="20385"/>
                    </a:lnTo>
                    <a:lnTo>
                      <a:pt x="3692" y="20506"/>
                    </a:lnTo>
                    <a:lnTo>
                      <a:pt x="4334" y="20506"/>
                    </a:lnTo>
                    <a:lnTo>
                      <a:pt x="4655" y="20385"/>
                    </a:lnTo>
                    <a:lnTo>
                      <a:pt x="4936" y="20225"/>
                    </a:lnTo>
                    <a:lnTo>
                      <a:pt x="5217" y="20024"/>
                    </a:lnTo>
                    <a:lnTo>
                      <a:pt x="20466" y="4736"/>
                    </a:lnTo>
                    <a:lnTo>
                      <a:pt x="157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flipH="1">
                <a:off x="-1010583" y="4094113"/>
                <a:ext cx="526700" cy="519675"/>
              </a:xfrm>
              <a:custGeom>
                <a:avLst/>
                <a:gdLst/>
                <a:ahLst/>
                <a:cxnLst/>
                <a:rect l="l" t="t" r="r" b="b"/>
                <a:pathLst>
                  <a:path w="21068" h="20787" extrusionOk="0">
                    <a:moveTo>
                      <a:pt x="15891" y="81"/>
                    </a:moveTo>
                    <a:lnTo>
                      <a:pt x="18138" y="2569"/>
                    </a:lnTo>
                    <a:lnTo>
                      <a:pt x="20167" y="4743"/>
                    </a:lnTo>
                    <a:lnTo>
                      <a:pt x="16573" y="8186"/>
                    </a:lnTo>
                    <a:lnTo>
                      <a:pt x="12841" y="11878"/>
                    </a:lnTo>
                    <a:lnTo>
                      <a:pt x="9149" y="15650"/>
                    </a:lnTo>
                    <a:lnTo>
                      <a:pt x="5498" y="19462"/>
                    </a:lnTo>
                    <a:lnTo>
                      <a:pt x="5217" y="19783"/>
                    </a:lnTo>
                    <a:lnTo>
                      <a:pt x="5016" y="19984"/>
                    </a:lnTo>
                    <a:lnTo>
                      <a:pt x="4775" y="20144"/>
                    </a:lnTo>
                    <a:lnTo>
                      <a:pt x="4454" y="20265"/>
                    </a:lnTo>
                    <a:lnTo>
                      <a:pt x="4173" y="20345"/>
                    </a:lnTo>
                    <a:lnTo>
                      <a:pt x="3852" y="20305"/>
                    </a:lnTo>
                    <a:lnTo>
                      <a:pt x="3571" y="20265"/>
                    </a:lnTo>
                    <a:lnTo>
                      <a:pt x="3291" y="20104"/>
                    </a:lnTo>
                    <a:lnTo>
                      <a:pt x="3050" y="19904"/>
                    </a:lnTo>
                    <a:lnTo>
                      <a:pt x="722" y="17657"/>
                    </a:lnTo>
                    <a:lnTo>
                      <a:pt x="482" y="17416"/>
                    </a:lnTo>
                    <a:lnTo>
                      <a:pt x="361" y="17135"/>
                    </a:lnTo>
                    <a:lnTo>
                      <a:pt x="241" y="16814"/>
                    </a:lnTo>
                    <a:lnTo>
                      <a:pt x="241" y="16493"/>
                    </a:lnTo>
                    <a:lnTo>
                      <a:pt x="281" y="16172"/>
                    </a:lnTo>
                    <a:lnTo>
                      <a:pt x="401" y="15851"/>
                    </a:lnTo>
                    <a:lnTo>
                      <a:pt x="562" y="15570"/>
                    </a:lnTo>
                    <a:lnTo>
                      <a:pt x="803" y="15329"/>
                    </a:lnTo>
                    <a:lnTo>
                      <a:pt x="1084" y="15048"/>
                    </a:lnTo>
                    <a:lnTo>
                      <a:pt x="2287" y="13965"/>
                    </a:lnTo>
                    <a:lnTo>
                      <a:pt x="4053" y="12279"/>
                    </a:lnTo>
                    <a:lnTo>
                      <a:pt x="5819" y="10634"/>
                    </a:lnTo>
                    <a:lnTo>
                      <a:pt x="7504" y="8949"/>
                    </a:lnTo>
                    <a:lnTo>
                      <a:pt x="9189" y="7223"/>
                    </a:lnTo>
                    <a:lnTo>
                      <a:pt x="10875" y="5498"/>
                    </a:lnTo>
                    <a:lnTo>
                      <a:pt x="12520" y="3732"/>
                    </a:lnTo>
                    <a:lnTo>
                      <a:pt x="15891" y="81"/>
                    </a:lnTo>
                    <a:close/>
                    <a:moveTo>
                      <a:pt x="15891" y="0"/>
                    </a:moveTo>
                    <a:lnTo>
                      <a:pt x="12359" y="3251"/>
                    </a:lnTo>
                    <a:lnTo>
                      <a:pt x="10594" y="4936"/>
                    </a:lnTo>
                    <a:lnTo>
                      <a:pt x="8828" y="6621"/>
                    </a:lnTo>
                    <a:lnTo>
                      <a:pt x="7063" y="8347"/>
                    </a:lnTo>
                    <a:lnTo>
                      <a:pt x="5337" y="10113"/>
                    </a:lnTo>
                    <a:lnTo>
                      <a:pt x="3652" y="11878"/>
                    </a:lnTo>
                    <a:lnTo>
                      <a:pt x="2006" y="13644"/>
                    </a:lnTo>
                    <a:lnTo>
                      <a:pt x="883" y="14848"/>
                    </a:lnTo>
                    <a:lnTo>
                      <a:pt x="602" y="15129"/>
                    </a:lnTo>
                    <a:lnTo>
                      <a:pt x="321" y="15450"/>
                    </a:lnTo>
                    <a:lnTo>
                      <a:pt x="161" y="15730"/>
                    </a:lnTo>
                    <a:lnTo>
                      <a:pt x="40" y="16051"/>
                    </a:lnTo>
                    <a:lnTo>
                      <a:pt x="0" y="16372"/>
                    </a:lnTo>
                    <a:lnTo>
                      <a:pt x="0" y="16693"/>
                    </a:lnTo>
                    <a:lnTo>
                      <a:pt x="40" y="17015"/>
                    </a:lnTo>
                    <a:lnTo>
                      <a:pt x="161" y="17336"/>
                    </a:lnTo>
                    <a:lnTo>
                      <a:pt x="321" y="17616"/>
                    </a:lnTo>
                    <a:lnTo>
                      <a:pt x="522" y="17857"/>
                    </a:lnTo>
                    <a:lnTo>
                      <a:pt x="1645" y="19021"/>
                    </a:lnTo>
                    <a:lnTo>
                      <a:pt x="2769" y="20185"/>
                    </a:lnTo>
                    <a:lnTo>
                      <a:pt x="2929" y="20345"/>
                    </a:lnTo>
                    <a:lnTo>
                      <a:pt x="3130" y="20465"/>
                    </a:lnTo>
                    <a:lnTo>
                      <a:pt x="3331" y="20586"/>
                    </a:lnTo>
                    <a:lnTo>
                      <a:pt x="3531" y="20666"/>
                    </a:lnTo>
                    <a:lnTo>
                      <a:pt x="3732" y="20746"/>
                    </a:lnTo>
                    <a:lnTo>
                      <a:pt x="3973" y="20787"/>
                    </a:lnTo>
                    <a:lnTo>
                      <a:pt x="4414" y="20787"/>
                    </a:lnTo>
                    <a:lnTo>
                      <a:pt x="4775" y="20706"/>
                    </a:lnTo>
                    <a:lnTo>
                      <a:pt x="5056" y="20546"/>
                    </a:lnTo>
                    <a:lnTo>
                      <a:pt x="5377" y="20385"/>
                    </a:lnTo>
                    <a:lnTo>
                      <a:pt x="5618" y="20144"/>
                    </a:lnTo>
                    <a:lnTo>
                      <a:pt x="5899" y="19864"/>
                    </a:lnTo>
                    <a:lnTo>
                      <a:pt x="9711" y="16212"/>
                    </a:lnTo>
                    <a:lnTo>
                      <a:pt x="13483" y="12520"/>
                    </a:lnTo>
                    <a:lnTo>
                      <a:pt x="17175" y="8788"/>
                    </a:lnTo>
                    <a:lnTo>
                      <a:pt x="20826" y="4976"/>
                    </a:lnTo>
                    <a:lnTo>
                      <a:pt x="21067" y="4735"/>
                    </a:lnTo>
                    <a:lnTo>
                      <a:pt x="20826" y="4535"/>
                    </a:lnTo>
                    <a:lnTo>
                      <a:pt x="18379" y="2248"/>
                    </a:lnTo>
                    <a:lnTo>
                      <a:pt x="15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flipH="1">
                <a:off x="-198983" y="4896663"/>
                <a:ext cx="77275" cy="78275"/>
              </a:xfrm>
              <a:custGeom>
                <a:avLst/>
                <a:gdLst/>
                <a:ahLst/>
                <a:cxnLst/>
                <a:rect l="l" t="t" r="r" b="b"/>
                <a:pathLst>
                  <a:path w="3091" h="3131" extrusionOk="0">
                    <a:moveTo>
                      <a:pt x="1526" y="1"/>
                    </a:moveTo>
                    <a:lnTo>
                      <a:pt x="1205" y="41"/>
                    </a:lnTo>
                    <a:lnTo>
                      <a:pt x="924" y="161"/>
                    </a:lnTo>
                    <a:lnTo>
                      <a:pt x="683" y="281"/>
                    </a:lnTo>
                    <a:lnTo>
                      <a:pt x="442" y="482"/>
                    </a:lnTo>
                    <a:lnTo>
                      <a:pt x="242" y="683"/>
                    </a:lnTo>
                    <a:lnTo>
                      <a:pt x="121" y="964"/>
                    </a:lnTo>
                    <a:lnTo>
                      <a:pt x="1" y="1244"/>
                    </a:lnTo>
                    <a:lnTo>
                      <a:pt x="1" y="1565"/>
                    </a:lnTo>
                    <a:lnTo>
                      <a:pt x="1" y="1887"/>
                    </a:lnTo>
                    <a:lnTo>
                      <a:pt x="121" y="2167"/>
                    </a:lnTo>
                    <a:lnTo>
                      <a:pt x="242" y="2448"/>
                    </a:lnTo>
                    <a:lnTo>
                      <a:pt x="442" y="2649"/>
                    </a:lnTo>
                    <a:lnTo>
                      <a:pt x="683" y="2850"/>
                    </a:lnTo>
                    <a:lnTo>
                      <a:pt x="924" y="3010"/>
                    </a:lnTo>
                    <a:lnTo>
                      <a:pt x="1205" y="3090"/>
                    </a:lnTo>
                    <a:lnTo>
                      <a:pt x="1526" y="3130"/>
                    </a:lnTo>
                    <a:lnTo>
                      <a:pt x="1847" y="3090"/>
                    </a:lnTo>
                    <a:lnTo>
                      <a:pt x="2128" y="3010"/>
                    </a:lnTo>
                    <a:lnTo>
                      <a:pt x="2409" y="2850"/>
                    </a:lnTo>
                    <a:lnTo>
                      <a:pt x="2609" y="2649"/>
                    </a:lnTo>
                    <a:lnTo>
                      <a:pt x="2810" y="2448"/>
                    </a:lnTo>
                    <a:lnTo>
                      <a:pt x="2970" y="2167"/>
                    </a:lnTo>
                    <a:lnTo>
                      <a:pt x="3051" y="1887"/>
                    </a:lnTo>
                    <a:lnTo>
                      <a:pt x="3091" y="1565"/>
                    </a:lnTo>
                    <a:lnTo>
                      <a:pt x="3051" y="1244"/>
                    </a:lnTo>
                    <a:lnTo>
                      <a:pt x="2970" y="964"/>
                    </a:lnTo>
                    <a:lnTo>
                      <a:pt x="2810" y="683"/>
                    </a:lnTo>
                    <a:lnTo>
                      <a:pt x="2609" y="482"/>
                    </a:lnTo>
                    <a:lnTo>
                      <a:pt x="2409" y="281"/>
                    </a:lnTo>
                    <a:lnTo>
                      <a:pt x="2128" y="161"/>
                    </a:lnTo>
                    <a:lnTo>
                      <a:pt x="1847" y="41"/>
                    </a:lnTo>
                    <a:lnTo>
                      <a:pt x="15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flipH="1">
                <a:off x="-205008" y="4893663"/>
                <a:ext cx="88300" cy="81275"/>
              </a:xfrm>
              <a:custGeom>
                <a:avLst/>
                <a:gdLst/>
                <a:ahLst/>
                <a:cxnLst/>
                <a:rect l="l" t="t" r="r" b="b"/>
                <a:pathLst>
                  <a:path w="3532" h="3251" extrusionOk="0">
                    <a:moveTo>
                      <a:pt x="1726" y="281"/>
                    </a:moveTo>
                    <a:lnTo>
                      <a:pt x="2087" y="361"/>
                    </a:lnTo>
                    <a:lnTo>
                      <a:pt x="2408" y="522"/>
                    </a:lnTo>
                    <a:lnTo>
                      <a:pt x="2649" y="763"/>
                    </a:lnTo>
                    <a:lnTo>
                      <a:pt x="2809" y="923"/>
                    </a:lnTo>
                    <a:lnTo>
                      <a:pt x="2890" y="1084"/>
                    </a:lnTo>
                    <a:lnTo>
                      <a:pt x="2970" y="1284"/>
                    </a:lnTo>
                    <a:lnTo>
                      <a:pt x="3010" y="1485"/>
                    </a:lnTo>
                    <a:lnTo>
                      <a:pt x="3010" y="1685"/>
                    </a:lnTo>
                    <a:lnTo>
                      <a:pt x="3010" y="1886"/>
                    </a:lnTo>
                    <a:lnTo>
                      <a:pt x="2970" y="2087"/>
                    </a:lnTo>
                    <a:lnTo>
                      <a:pt x="2930" y="2287"/>
                    </a:lnTo>
                    <a:lnTo>
                      <a:pt x="2849" y="2448"/>
                    </a:lnTo>
                    <a:lnTo>
                      <a:pt x="2729" y="2649"/>
                    </a:lnTo>
                    <a:lnTo>
                      <a:pt x="2609" y="2809"/>
                    </a:lnTo>
                    <a:lnTo>
                      <a:pt x="2488" y="2929"/>
                    </a:lnTo>
                    <a:lnTo>
                      <a:pt x="2328" y="3050"/>
                    </a:lnTo>
                    <a:lnTo>
                      <a:pt x="2127" y="3130"/>
                    </a:lnTo>
                    <a:lnTo>
                      <a:pt x="1926" y="3170"/>
                    </a:lnTo>
                    <a:lnTo>
                      <a:pt x="1726" y="3210"/>
                    </a:lnTo>
                    <a:lnTo>
                      <a:pt x="1565" y="3210"/>
                    </a:lnTo>
                    <a:lnTo>
                      <a:pt x="1365" y="3170"/>
                    </a:lnTo>
                    <a:lnTo>
                      <a:pt x="1244" y="3090"/>
                    </a:lnTo>
                    <a:lnTo>
                      <a:pt x="1084" y="3010"/>
                    </a:lnTo>
                    <a:lnTo>
                      <a:pt x="843" y="2769"/>
                    </a:lnTo>
                    <a:lnTo>
                      <a:pt x="642" y="2488"/>
                    </a:lnTo>
                    <a:lnTo>
                      <a:pt x="482" y="2167"/>
                    </a:lnTo>
                    <a:lnTo>
                      <a:pt x="402" y="1846"/>
                    </a:lnTo>
                    <a:lnTo>
                      <a:pt x="361" y="1485"/>
                    </a:lnTo>
                    <a:lnTo>
                      <a:pt x="442" y="1164"/>
                    </a:lnTo>
                    <a:lnTo>
                      <a:pt x="482" y="963"/>
                    </a:lnTo>
                    <a:lnTo>
                      <a:pt x="562" y="803"/>
                    </a:lnTo>
                    <a:lnTo>
                      <a:pt x="682" y="642"/>
                    </a:lnTo>
                    <a:lnTo>
                      <a:pt x="803" y="522"/>
                    </a:lnTo>
                    <a:lnTo>
                      <a:pt x="923" y="442"/>
                    </a:lnTo>
                    <a:lnTo>
                      <a:pt x="1084" y="361"/>
                    </a:lnTo>
                    <a:lnTo>
                      <a:pt x="1405" y="281"/>
                    </a:lnTo>
                    <a:close/>
                    <a:moveTo>
                      <a:pt x="1766" y="0"/>
                    </a:moveTo>
                    <a:lnTo>
                      <a:pt x="1525" y="40"/>
                    </a:lnTo>
                    <a:lnTo>
                      <a:pt x="1284" y="121"/>
                    </a:lnTo>
                    <a:lnTo>
                      <a:pt x="1044" y="201"/>
                    </a:lnTo>
                    <a:lnTo>
                      <a:pt x="803" y="361"/>
                    </a:lnTo>
                    <a:lnTo>
                      <a:pt x="562" y="522"/>
                    </a:lnTo>
                    <a:lnTo>
                      <a:pt x="361" y="763"/>
                    </a:lnTo>
                    <a:lnTo>
                      <a:pt x="201" y="963"/>
                    </a:lnTo>
                    <a:lnTo>
                      <a:pt x="81" y="1204"/>
                    </a:lnTo>
                    <a:lnTo>
                      <a:pt x="40" y="1445"/>
                    </a:lnTo>
                    <a:lnTo>
                      <a:pt x="0" y="1685"/>
                    </a:lnTo>
                    <a:lnTo>
                      <a:pt x="0" y="1886"/>
                    </a:lnTo>
                    <a:lnTo>
                      <a:pt x="40" y="2127"/>
                    </a:lnTo>
                    <a:lnTo>
                      <a:pt x="81" y="2328"/>
                    </a:lnTo>
                    <a:lnTo>
                      <a:pt x="201" y="2528"/>
                    </a:lnTo>
                    <a:lnTo>
                      <a:pt x="321" y="2689"/>
                    </a:lnTo>
                    <a:lnTo>
                      <a:pt x="522" y="2849"/>
                    </a:lnTo>
                    <a:lnTo>
                      <a:pt x="682" y="3010"/>
                    </a:lnTo>
                    <a:lnTo>
                      <a:pt x="923" y="3130"/>
                    </a:lnTo>
                    <a:lnTo>
                      <a:pt x="1164" y="3210"/>
                    </a:lnTo>
                    <a:lnTo>
                      <a:pt x="1445" y="3250"/>
                    </a:lnTo>
                    <a:lnTo>
                      <a:pt x="2087" y="3250"/>
                    </a:lnTo>
                    <a:lnTo>
                      <a:pt x="2408" y="3170"/>
                    </a:lnTo>
                    <a:lnTo>
                      <a:pt x="2689" y="3050"/>
                    </a:lnTo>
                    <a:lnTo>
                      <a:pt x="2970" y="2849"/>
                    </a:lnTo>
                    <a:lnTo>
                      <a:pt x="3211" y="2649"/>
                    </a:lnTo>
                    <a:lnTo>
                      <a:pt x="3371" y="2368"/>
                    </a:lnTo>
                    <a:lnTo>
                      <a:pt x="3491" y="2047"/>
                    </a:lnTo>
                    <a:lnTo>
                      <a:pt x="3532" y="1685"/>
                    </a:lnTo>
                    <a:lnTo>
                      <a:pt x="3491" y="1405"/>
                    </a:lnTo>
                    <a:lnTo>
                      <a:pt x="3451" y="1124"/>
                    </a:lnTo>
                    <a:lnTo>
                      <a:pt x="3331" y="883"/>
                    </a:lnTo>
                    <a:lnTo>
                      <a:pt x="3211" y="682"/>
                    </a:lnTo>
                    <a:lnTo>
                      <a:pt x="3050" y="482"/>
                    </a:lnTo>
                    <a:lnTo>
                      <a:pt x="2890" y="321"/>
                    </a:lnTo>
                    <a:lnTo>
                      <a:pt x="2689" y="201"/>
                    </a:lnTo>
                    <a:lnTo>
                      <a:pt x="2448" y="121"/>
                    </a:lnTo>
                    <a:lnTo>
                      <a:pt x="2247" y="40"/>
                    </a:lnTo>
                    <a:lnTo>
                      <a:pt x="20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flipH="1">
                <a:off x="-172908" y="4922738"/>
                <a:ext cx="26100" cy="26125"/>
              </a:xfrm>
              <a:custGeom>
                <a:avLst/>
                <a:gdLst/>
                <a:ahLst/>
                <a:cxnLst/>
                <a:rect l="l" t="t" r="r" b="b"/>
                <a:pathLst>
                  <a:path w="1044" h="1045" extrusionOk="0">
                    <a:moveTo>
                      <a:pt x="522" y="1"/>
                    </a:moveTo>
                    <a:lnTo>
                      <a:pt x="321" y="41"/>
                    </a:lnTo>
                    <a:lnTo>
                      <a:pt x="161" y="161"/>
                    </a:lnTo>
                    <a:lnTo>
                      <a:pt x="40" y="322"/>
                    </a:lnTo>
                    <a:lnTo>
                      <a:pt x="0" y="522"/>
                    </a:lnTo>
                    <a:lnTo>
                      <a:pt x="40" y="723"/>
                    </a:lnTo>
                    <a:lnTo>
                      <a:pt x="161" y="884"/>
                    </a:lnTo>
                    <a:lnTo>
                      <a:pt x="321" y="1004"/>
                    </a:lnTo>
                    <a:lnTo>
                      <a:pt x="522" y="1044"/>
                    </a:lnTo>
                    <a:lnTo>
                      <a:pt x="722" y="1004"/>
                    </a:lnTo>
                    <a:lnTo>
                      <a:pt x="883" y="884"/>
                    </a:lnTo>
                    <a:lnTo>
                      <a:pt x="1003" y="723"/>
                    </a:lnTo>
                    <a:lnTo>
                      <a:pt x="1043" y="522"/>
                    </a:lnTo>
                    <a:lnTo>
                      <a:pt x="1003" y="322"/>
                    </a:lnTo>
                    <a:lnTo>
                      <a:pt x="883" y="161"/>
                    </a:lnTo>
                    <a:lnTo>
                      <a:pt x="722" y="41"/>
                    </a:lnTo>
                    <a:lnTo>
                      <a:pt x="5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flipH="1">
                <a:off x="-884183" y="4209488"/>
                <a:ext cx="126450" cy="126425"/>
              </a:xfrm>
              <a:custGeom>
                <a:avLst/>
                <a:gdLst/>
                <a:ahLst/>
                <a:cxnLst/>
                <a:rect l="l" t="t" r="r" b="b"/>
                <a:pathLst>
                  <a:path w="5058" h="5057" fill="none" extrusionOk="0">
                    <a:moveTo>
                      <a:pt x="1" y="0"/>
                    </a:moveTo>
                    <a:lnTo>
                      <a:pt x="5057" y="5056"/>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flipH="1">
                <a:off x="-857083" y="4236563"/>
                <a:ext cx="125425" cy="126425"/>
              </a:xfrm>
              <a:custGeom>
                <a:avLst/>
                <a:gdLst/>
                <a:ahLst/>
                <a:cxnLst/>
                <a:rect l="l" t="t" r="r" b="b"/>
                <a:pathLst>
                  <a:path w="5017" h="5057" fill="none" extrusionOk="0">
                    <a:moveTo>
                      <a:pt x="1" y="1"/>
                    </a:moveTo>
                    <a:lnTo>
                      <a:pt x="5017"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flipH="1">
                <a:off x="-831008" y="4263638"/>
                <a:ext cx="126425" cy="126450"/>
              </a:xfrm>
              <a:custGeom>
                <a:avLst/>
                <a:gdLst/>
                <a:ahLst/>
                <a:cxnLst/>
                <a:rect l="l" t="t" r="r" b="b"/>
                <a:pathLst>
                  <a:path w="5057" h="5058" fill="none" extrusionOk="0">
                    <a:moveTo>
                      <a:pt x="0" y="1"/>
                    </a:moveTo>
                    <a:lnTo>
                      <a:pt x="5056"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flipH="1">
                <a:off x="-803908" y="4290738"/>
                <a:ext cx="126425" cy="126425"/>
              </a:xfrm>
              <a:custGeom>
                <a:avLst/>
                <a:gdLst/>
                <a:ahLst/>
                <a:cxnLst/>
                <a:rect l="l" t="t" r="r" b="b"/>
                <a:pathLst>
                  <a:path w="5057" h="5057" fill="none" extrusionOk="0">
                    <a:moveTo>
                      <a:pt x="1" y="0"/>
                    </a:moveTo>
                    <a:lnTo>
                      <a:pt x="5057" y="5056"/>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flipH="1">
                <a:off x="-776833" y="4317813"/>
                <a:ext cx="126425" cy="126425"/>
              </a:xfrm>
              <a:custGeom>
                <a:avLst/>
                <a:gdLst/>
                <a:ahLst/>
                <a:cxnLst/>
                <a:rect l="l" t="t" r="r" b="b"/>
                <a:pathLst>
                  <a:path w="5057" h="5057" fill="none" extrusionOk="0">
                    <a:moveTo>
                      <a:pt x="0" y="1"/>
                    </a:moveTo>
                    <a:lnTo>
                      <a:pt x="5056"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flipH="1">
                <a:off x="-749733" y="4344913"/>
                <a:ext cx="126425" cy="125425"/>
              </a:xfrm>
              <a:custGeom>
                <a:avLst/>
                <a:gdLst/>
                <a:ahLst/>
                <a:cxnLst/>
                <a:rect l="l" t="t" r="r" b="b"/>
                <a:pathLst>
                  <a:path w="5057" h="5017" fill="none" extrusionOk="0">
                    <a:moveTo>
                      <a:pt x="1" y="0"/>
                    </a:moveTo>
                    <a:lnTo>
                      <a:pt x="5057" y="5016"/>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flipH="1">
                <a:off x="-722658" y="4370988"/>
                <a:ext cx="126425" cy="126425"/>
              </a:xfrm>
              <a:custGeom>
                <a:avLst/>
                <a:gdLst/>
                <a:ahLst/>
                <a:cxnLst/>
                <a:rect l="l" t="t" r="r" b="b"/>
                <a:pathLst>
                  <a:path w="5057" h="5057" fill="none" extrusionOk="0">
                    <a:moveTo>
                      <a:pt x="0" y="1"/>
                    </a:moveTo>
                    <a:lnTo>
                      <a:pt x="5057"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flipH="1">
                <a:off x="-1006558" y="4083063"/>
                <a:ext cx="138450" cy="137475"/>
              </a:xfrm>
              <a:custGeom>
                <a:avLst/>
                <a:gdLst/>
                <a:ahLst/>
                <a:cxnLst/>
                <a:rect l="l" t="t" r="r" b="b"/>
                <a:pathLst>
                  <a:path w="5538" h="5499" extrusionOk="0">
                    <a:moveTo>
                      <a:pt x="2488" y="1"/>
                    </a:moveTo>
                    <a:lnTo>
                      <a:pt x="2207" y="41"/>
                    </a:lnTo>
                    <a:lnTo>
                      <a:pt x="1966" y="121"/>
                    </a:lnTo>
                    <a:lnTo>
                      <a:pt x="1685" y="202"/>
                    </a:lnTo>
                    <a:lnTo>
                      <a:pt x="1445" y="322"/>
                    </a:lnTo>
                    <a:lnTo>
                      <a:pt x="1244" y="442"/>
                    </a:lnTo>
                    <a:lnTo>
                      <a:pt x="1003" y="603"/>
                    </a:lnTo>
                    <a:lnTo>
                      <a:pt x="843" y="804"/>
                    </a:lnTo>
                    <a:lnTo>
                      <a:pt x="642" y="1004"/>
                    </a:lnTo>
                    <a:lnTo>
                      <a:pt x="482" y="1205"/>
                    </a:lnTo>
                    <a:lnTo>
                      <a:pt x="361" y="1446"/>
                    </a:lnTo>
                    <a:lnTo>
                      <a:pt x="241" y="1686"/>
                    </a:lnTo>
                    <a:lnTo>
                      <a:pt x="161" y="1927"/>
                    </a:lnTo>
                    <a:lnTo>
                      <a:pt x="80" y="2208"/>
                    </a:lnTo>
                    <a:lnTo>
                      <a:pt x="40" y="2449"/>
                    </a:lnTo>
                    <a:lnTo>
                      <a:pt x="0" y="2770"/>
                    </a:lnTo>
                    <a:lnTo>
                      <a:pt x="40" y="3051"/>
                    </a:lnTo>
                    <a:lnTo>
                      <a:pt x="80" y="3291"/>
                    </a:lnTo>
                    <a:lnTo>
                      <a:pt x="161" y="3572"/>
                    </a:lnTo>
                    <a:lnTo>
                      <a:pt x="241" y="3813"/>
                    </a:lnTo>
                    <a:lnTo>
                      <a:pt x="361" y="4054"/>
                    </a:lnTo>
                    <a:lnTo>
                      <a:pt x="482" y="4295"/>
                    </a:lnTo>
                    <a:lnTo>
                      <a:pt x="642" y="4495"/>
                    </a:lnTo>
                    <a:lnTo>
                      <a:pt x="843" y="4696"/>
                    </a:lnTo>
                    <a:lnTo>
                      <a:pt x="1003" y="4897"/>
                    </a:lnTo>
                    <a:lnTo>
                      <a:pt x="1244" y="5057"/>
                    </a:lnTo>
                    <a:lnTo>
                      <a:pt x="1445" y="5177"/>
                    </a:lnTo>
                    <a:lnTo>
                      <a:pt x="1685" y="5298"/>
                    </a:lnTo>
                    <a:lnTo>
                      <a:pt x="1966" y="5378"/>
                    </a:lnTo>
                    <a:lnTo>
                      <a:pt x="2207" y="5458"/>
                    </a:lnTo>
                    <a:lnTo>
                      <a:pt x="2488" y="5498"/>
                    </a:lnTo>
                    <a:lnTo>
                      <a:pt x="3050" y="5498"/>
                    </a:lnTo>
                    <a:lnTo>
                      <a:pt x="3331" y="5458"/>
                    </a:lnTo>
                    <a:lnTo>
                      <a:pt x="3612" y="5378"/>
                    </a:lnTo>
                    <a:lnTo>
                      <a:pt x="3852" y="5298"/>
                    </a:lnTo>
                    <a:lnTo>
                      <a:pt x="4093" y="5177"/>
                    </a:lnTo>
                    <a:lnTo>
                      <a:pt x="4334" y="5057"/>
                    </a:lnTo>
                    <a:lnTo>
                      <a:pt x="4534" y="4897"/>
                    </a:lnTo>
                    <a:lnTo>
                      <a:pt x="4735" y="4696"/>
                    </a:lnTo>
                    <a:lnTo>
                      <a:pt x="4896" y="4495"/>
                    </a:lnTo>
                    <a:lnTo>
                      <a:pt x="5056" y="4295"/>
                    </a:lnTo>
                    <a:lnTo>
                      <a:pt x="5217" y="4054"/>
                    </a:lnTo>
                    <a:lnTo>
                      <a:pt x="5337" y="3813"/>
                    </a:lnTo>
                    <a:lnTo>
                      <a:pt x="5417" y="3572"/>
                    </a:lnTo>
                    <a:lnTo>
                      <a:pt x="5498" y="3291"/>
                    </a:lnTo>
                    <a:lnTo>
                      <a:pt x="5538" y="3051"/>
                    </a:lnTo>
                    <a:lnTo>
                      <a:pt x="5538" y="2770"/>
                    </a:lnTo>
                    <a:lnTo>
                      <a:pt x="5538" y="2449"/>
                    </a:lnTo>
                    <a:lnTo>
                      <a:pt x="5498" y="2208"/>
                    </a:lnTo>
                    <a:lnTo>
                      <a:pt x="5417" y="1927"/>
                    </a:lnTo>
                    <a:lnTo>
                      <a:pt x="5337" y="1686"/>
                    </a:lnTo>
                    <a:lnTo>
                      <a:pt x="5217" y="1446"/>
                    </a:lnTo>
                    <a:lnTo>
                      <a:pt x="5056" y="1205"/>
                    </a:lnTo>
                    <a:lnTo>
                      <a:pt x="4896" y="1004"/>
                    </a:lnTo>
                    <a:lnTo>
                      <a:pt x="4735" y="804"/>
                    </a:lnTo>
                    <a:lnTo>
                      <a:pt x="4534" y="603"/>
                    </a:lnTo>
                    <a:lnTo>
                      <a:pt x="4334" y="442"/>
                    </a:lnTo>
                    <a:lnTo>
                      <a:pt x="4093" y="322"/>
                    </a:lnTo>
                    <a:lnTo>
                      <a:pt x="3852" y="202"/>
                    </a:lnTo>
                    <a:lnTo>
                      <a:pt x="3612" y="121"/>
                    </a:lnTo>
                    <a:lnTo>
                      <a:pt x="3331" y="41"/>
                    </a:lnTo>
                    <a:lnTo>
                      <a:pt x="3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flipH="1">
                <a:off x="-1007558" y="4074038"/>
                <a:ext cx="145475" cy="158525"/>
              </a:xfrm>
              <a:custGeom>
                <a:avLst/>
                <a:gdLst/>
                <a:ahLst/>
                <a:cxnLst/>
                <a:rect l="l" t="t" r="r" b="b"/>
                <a:pathLst>
                  <a:path w="5819" h="6341" extrusionOk="0">
                    <a:moveTo>
                      <a:pt x="3251" y="723"/>
                    </a:moveTo>
                    <a:lnTo>
                      <a:pt x="3572" y="803"/>
                    </a:lnTo>
                    <a:lnTo>
                      <a:pt x="3893" y="884"/>
                    </a:lnTo>
                    <a:lnTo>
                      <a:pt x="4174" y="1004"/>
                    </a:lnTo>
                    <a:lnTo>
                      <a:pt x="4454" y="1165"/>
                    </a:lnTo>
                    <a:lnTo>
                      <a:pt x="4735" y="1325"/>
                    </a:lnTo>
                    <a:lnTo>
                      <a:pt x="4976" y="1486"/>
                    </a:lnTo>
                    <a:lnTo>
                      <a:pt x="5177" y="1726"/>
                    </a:lnTo>
                    <a:lnTo>
                      <a:pt x="5377" y="1967"/>
                    </a:lnTo>
                    <a:lnTo>
                      <a:pt x="5538" y="2208"/>
                    </a:lnTo>
                    <a:lnTo>
                      <a:pt x="5658" y="2489"/>
                    </a:lnTo>
                    <a:lnTo>
                      <a:pt x="5698" y="2810"/>
                    </a:lnTo>
                    <a:lnTo>
                      <a:pt x="5739" y="3131"/>
                    </a:lnTo>
                    <a:lnTo>
                      <a:pt x="5698" y="3492"/>
                    </a:lnTo>
                    <a:lnTo>
                      <a:pt x="5578" y="3853"/>
                    </a:lnTo>
                    <a:lnTo>
                      <a:pt x="5458" y="4134"/>
                    </a:lnTo>
                    <a:lnTo>
                      <a:pt x="5257" y="4455"/>
                    </a:lnTo>
                    <a:lnTo>
                      <a:pt x="4976" y="4696"/>
                    </a:lnTo>
                    <a:lnTo>
                      <a:pt x="4695" y="4896"/>
                    </a:lnTo>
                    <a:lnTo>
                      <a:pt x="4414" y="5097"/>
                    </a:lnTo>
                    <a:lnTo>
                      <a:pt x="4053" y="5217"/>
                    </a:lnTo>
                    <a:lnTo>
                      <a:pt x="3732" y="5338"/>
                    </a:lnTo>
                    <a:lnTo>
                      <a:pt x="3371" y="5378"/>
                    </a:lnTo>
                    <a:lnTo>
                      <a:pt x="3010" y="5418"/>
                    </a:lnTo>
                    <a:lnTo>
                      <a:pt x="2649" y="5378"/>
                    </a:lnTo>
                    <a:lnTo>
                      <a:pt x="2288" y="5298"/>
                    </a:lnTo>
                    <a:lnTo>
                      <a:pt x="1967" y="5177"/>
                    </a:lnTo>
                    <a:lnTo>
                      <a:pt x="1646" y="5017"/>
                    </a:lnTo>
                    <a:lnTo>
                      <a:pt x="1365" y="4776"/>
                    </a:lnTo>
                    <a:lnTo>
                      <a:pt x="1124" y="4535"/>
                    </a:lnTo>
                    <a:lnTo>
                      <a:pt x="923" y="4294"/>
                    </a:lnTo>
                    <a:lnTo>
                      <a:pt x="763" y="4014"/>
                    </a:lnTo>
                    <a:lnTo>
                      <a:pt x="642" y="3733"/>
                    </a:lnTo>
                    <a:lnTo>
                      <a:pt x="562" y="3412"/>
                    </a:lnTo>
                    <a:lnTo>
                      <a:pt x="522" y="3131"/>
                    </a:lnTo>
                    <a:lnTo>
                      <a:pt x="482" y="2810"/>
                    </a:lnTo>
                    <a:lnTo>
                      <a:pt x="522" y="2529"/>
                    </a:lnTo>
                    <a:lnTo>
                      <a:pt x="562" y="2248"/>
                    </a:lnTo>
                    <a:lnTo>
                      <a:pt x="682" y="1967"/>
                    </a:lnTo>
                    <a:lnTo>
                      <a:pt x="803" y="1686"/>
                    </a:lnTo>
                    <a:lnTo>
                      <a:pt x="963" y="1445"/>
                    </a:lnTo>
                    <a:lnTo>
                      <a:pt x="1164" y="1245"/>
                    </a:lnTo>
                    <a:lnTo>
                      <a:pt x="1445" y="1044"/>
                    </a:lnTo>
                    <a:lnTo>
                      <a:pt x="1726" y="884"/>
                    </a:lnTo>
                    <a:lnTo>
                      <a:pt x="2047" y="763"/>
                    </a:lnTo>
                    <a:lnTo>
                      <a:pt x="2328" y="723"/>
                    </a:lnTo>
                    <a:close/>
                    <a:moveTo>
                      <a:pt x="3010" y="1"/>
                    </a:moveTo>
                    <a:lnTo>
                      <a:pt x="2568" y="41"/>
                    </a:lnTo>
                    <a:lnTo>
                      <a:pt x="2167" y="201"/>
                    </a:lnTo>
                    <a:lnTo>
                      <a:pt x="1766" y="402"/>
                    </a:lnTo>
                    <a:lnTo>
                      <a:pt x="1365" y="683"/>
                    </a:lnTo>
                    <a:lnTo>
                      <a:pt x="963" y="1044"/>
                    </a:lnTo>
                    <a:lnTo>
                      <a:pt x="763" y="1285"/>
                    </a:lnTo>
                    <a:lnTo>
                      <a:pt x="602" y="1526"/>
                    </a:lnTo>
                    <a:lnTo>
                      <a:pt x="442" y="1766"/>
                    </a:lnTo>
                    <a:lnTo>
                      <a:pt x="321" y="2047"/>
                    </a:lnTo>
                    <a:lnTo>
                      <a:pt x="201" y="2328"/>
                    </a:lnTo>
                    <a:lnTo>
                      <a:pt x="121" y="2609"/>
                    </a:lnTo>
                    <a:lnTo>
                      <a:pt x="40" y="2890"/>
                    </a:lnTo>
                    <a:lnTo>
                      <a:pt x="40" y="3171"/>
                    </a:lnTo>
                    <a:lnTo>
                      <a:pt x="0" y="3492"/>
                    </a:lnTo>
                    <a:lnTo>
                      <a:pt x="40" y="3773"/>
                    </a:lnTo>
                    <a:lnTo>
                      <a:pt x="81" y="4054"/>
                    </a:lnTo>
                    <a:lnTo>
                      <a:pt x="161" y="4335"/>
                    </a:lnTo>
                    <a:lnTo>
                      <a:pt x="281" y="4616"/>
                    </a:lnTo>
                    <a:lnTo>
                      <a:pt x="402" y="4856"/>
                    </a:lnTo>
                    <a:lnTo>
                      <a:pt x="562" y="5137"/>
                    </a:lnTo>
                    <a:lnTo>
                      <a:pt x="763" y="5338"/>
                    </a:lnTo>
                    <a:lnTo>
                      <a:pt x="1003" y="5579"/>
                    </a:lnTo>
                    <a:lnTo>
                      <a:pt x="1244" y="5779"/>
                    </a:lnTo>
                    <a:lnTo>
                      <a:pt x="1525" y="5940"/>
                    </a:lnTo>
                    <a:lnTo>
                      <a:pt x="1806" y="6060"/>
                    </a:lnTo>
                    <a:lnTo>
                      <a:pt x="2087" y="6180"/>
                    </a:lnTo>
                    <a:lnTo>
                      <a:pt x="2408" y="6261"/>
                    </a:lnTo>
                    <a:lnTo>
                      <a:pt x="2689" y="6341"/>
                    </a:lnTo>
                    <a:lnTo>
                      <a:pt x="3010" y="6341"/>
                    </a:lnTo>
                    <a:lnTo>
                      <a:pt x="3331" y="6301"/>
                    </a:lnTo>
                    <a:lnTo>
                      <a:pt x="3652" y="6261"/>
                    </a:lnTo>
                    <a:lnTo>
                      <a:pt x="3933" y="6180"/>
                    </a:lnTo>
                    <a:lnTo>
                      <a:pt x="4214" y="6060"/>
                    </a:lnTo>
                    <a:lnTo>
                      <a:pt x="4454" y="5900"/>
                    </a:lnTo>
                    <a:lnTo>
                      <a:pt x="4695" y="5739"/>
                    </a:lnTo>
                    <a:lnTo>
                      <a:pt x="4896" y="5538"/>
                    </a:lnTo>
                    <a:lnTo>
                      <a:pt x="5097" y="5338"/>
                    </a:lnTo>
                    <a:lnTo>
                      <a:pt x="5257" y="5097"/>
                    </a:lnTo>
                    <a:lnTo>
                      <a:pt x="5418" y="4856"/>
                    </a:lnTo>
                    <a:lnTo>
                      <a:pt x="5538" y="4616"/>
                    </a:lnTo>
                    <a:lnTo>
                      <a:pt x="5658" y="4335"/>
                    </a:lnTo>
                    <a:lnTo>
                      <a:pt x="5739" y="4014"/>
                    </a:lnTo>
                    <a:lnTo>
                      <a:pt x="5779" y="3733"/>
                    </a:lnTo>
                    <a:lnTo>
                      <a:pt x="5819" y="3412"/>
                    </a:lnTo>
                    <a:lnTo>
                      <a:pt x="5819" y="3131"/>
                    </a:lnTo>
                    <a:lnTo>
                      <a:pt x="5779" y="2569"/>
                    </a:lnTo>
                    <a:lnTo>
                      <a:pt x="5698" y="2087"/>
                    </a:lnTo>
                    <a:lnTo>
                      <a:pt x="5578" y="1646"/>
                    </a:lnTo>
                    <a:lnTo>
                      <a:pt x="5377" y="1285"/>
                    </a:lnTo>
                    <a:lnTo>
                      <a:pt x="5137" y="924"/>
                    </a:lnTo>
                    <a:lnTo>
                      <a:pt x="4816" y="603"/>
                    </a:lnTo>
                    <a:lnTo>
                      <a:pt x="4495" y="362"/>
                    </a:lnTo>
                    <a:lnTo>
                      <a:pt x="4174" y="201"/>
                    </a:lnTo>
                    <a:lnTo>
                      <a:pt x="3812" y="41"/>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flipH="1">
                <a:off x="-968433" y="4121188"/>
                <a:ext cx="62225" cy="61225"/>
              </a:xfrm>
              <a:custGeom>
                <a:avLst/>
                <a:gdLst/>
                <a:ahLst/>
                <a:cxnLst/>
                <a:rect l="l" t="t" r="r" b="b"/>
                <a:pathLst>
                  <a:path w="2489" h="2449" extrusionOk="0">
                    <a:moveTo>
                      <a:pt x="1004" y="1"/>
                    </a:moveTo>
                    <a:lnTo>
                      <a:pt x="763" y="81"/>
                    </a:lnTo>
                    <a:lnTo>
                      <a:pt x="563" y="201"/>
                    </a:lnTo>
                    <a:lnTo>
                      <a:pt x="362" y="362"/>
                    </a:lnTo>
                    <a:lnTo>
                      <a:pt x="242" y="522"/>
                    </a:lnTo>
                    <a:lnTo>
                      <a:pt x="121" y="763"/>
                    </a:lnTo>
                    <a:lnTo>
                      <a:pt x="41" y="964"/>
                    </a:lnTo>
                    <a:lnTo>
                      <a:pt x="1" y="1245"/>
                    </a:lnTo>
                    <a:lnTo>
                      <a:pt x="41" y="1486"/>
                    </a:lnTo>
                    <a:lnTo>
                      <a:pt x="121" y="1726"/>
                    </a:lnTo>
                    <a:lnTo>
                      <a:pt x="242" y="1927"/>
                    </a:lnTo>
                    <a:lnTo>
                      <a:pt x="362" y="2087"/>
                    </a:lnTo>
                    <a:lnTo>
                      <a:pt x="563" y="2248"/>
                    </a:lnTo>
                    <a:lnTo>
                      <a:pt x="763" y="2368"/>
                    </a:lnTo>
                    <a:lnTo>
                      <a:pt x="1004" y="2449"/>
                    </a:lnTo>
                    <a:lnTo>
                      <a:pt x="1486" y="2449"/>
                    </a:lnTo>
                    <a:lnTo>
                      <a:pt x="1726" y="2368"/>
                    </a:lnTo>
                    <a:lnTo>
                      <a:pt x="1927" y="2248"/>
                    </a:lnTo>
                    <a:lnTo>
                      <a:pt x="2128" y="2087"/>
                    </a:lnTo>
                    <a:lnTo>
                      <a:pt x="2288" y="1927"/>
                    </a:lnTo>
                    <a:lnTo>
                      <a:pt x="2409" y="1726"/>
                    </a:lnTo>
                    <a:lnTo>
                      <a:pt x="2449" y="1486"/>
                    </a:lnTo>
                    <a:lnTo>
                      <a:pt x="2489" y="1245"/>
                    </a:lnTo>
                    <a:lnTo>
                      <a:pt x="2449" y="964"/>
                    </a:lnTo>
                    <a:lnTo>
                      <a:pt x="2409" y="763"/>
                    </a:lnTo>
                    <a:lnTo>
                      <a:pt x="2288" y="522"/>
                    </a:lnTo>
                    <a:lnTo>
                      <a:pt x="2128" y="362"/>
                    </a:lnTo>
                    <a:lnTo>
                      <a:pt x="1927" y="201"/>
                    </a:lnTo>
                    <a:lnTo>
                      <a:pt x="1726" y="81"/>
                    </a:lnTo>
                    <a:lnTo>
                      <a:pt x="14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flipH="1">
                <a:off x="-969433" y="4117188"/>
                <a:ext cx="65225" cy="70250"/>
              </a:xfrm>
              <a:custGeom>
                <a:avLst/>
                <a:gdLst/>
                <a:ahLst/>
                <a:cxnLst/>
                <a:rect l="l" t="t" r="r" b="b"/>
                <a:pathLst>
                  <a:path w="2609" h="2810" extrusionOk="0">
                    <a:moveTo>
                      <a:pt x="1325" y="321"/>
                    </a:moveTo>
                    <a:lnTo>
                      <a:pt x="1566" y="361"/>
                    </a:lnTo>
                    <a:lnTo>
                      <a:pt x="1766" y="402"/>
                    </a:lnTo>
                    <a:lnTo>
                      <a:pt x="1967" y="522"/>
                    </a:lnTo>
                    <a:lnTo>
                      <a:pt x="2168" y="642"/>
                    </a:lnTo>
                    <a:lnTo>
                      <a:pt x="2328" y="763"/>
                    </a:lnTo>
                    <a:lnTo>
                      <a:pt x="2448" y="963"/>
                    </a:lnTo>
                    <a:lnTo>
                      <a:pt x="2529" y="1164"/>
                    </a:lnTo>
                    <a:lnTo>
                      <a:pt x="2569" y="1405"/>
                    </a:lnTo>
                    <a:lnTo>
                      <a:pt x="2529" y="1565"/>
                    </a:lnTo>
                    <a:lnTo>
                      <a:pt x="2489" y="1726"/>
                    </a:lnTo>
                    <a:lnTo>
                      <a:pt x="2408" y="1846"/>
                    </a:lnTo>
                    <a:lnTo>
                      <a:pt x="2328" y="1967"/>
                    </a:lnTo>
                    <a:lnTo>
                      <a:pt x="2087" y="2207"/>
                    </a:lnTo>
                    <a:lnTo>
                      <a:pt x="1806" y="2328"/>
                    </a:lnTo>
                    <a:lnTo>
                      <a:pt x="1485" y="2408"/>
                    </a:lnTo>
                    <a:lnTo>
                      <a:pt x="1164" y="2408"/>
                    </a:lnTo>
                    <a:lnTo>
                      <a:pt x="843" y="2328"/>
                    </a:lnTo>
                    <a:lnTo>
                      <a:pt x="723" y="2247"/>
                    </a:lnTo>
                    <a:lnTo>
                      <a:pt x="603" y="2127"/>
                    </a:lnTo>
                    <a:lnTo>
                      <a:pt x="442" y="2007"/>
                    </a:lnTo>
                    <a:lnTo>
                      <a:pt x="362" y="1846"/>
                    </a:lnTo>
                    <a:lnTo>
                      <a:pt x="282" y="1686"/>
                    </a:lnTo>
                    <a:lnTo>
                      <a:pt x="241" y="1525"/>
                    </a:lnTo>
                    <a:lnTo>
                      <a:pt x="201" y="1204"/>
                    </a:lnTo>
                    <a:lnTo>
                      <a:pt x="282" y="923"/>
                    </a:lnTo>
                    <a:lnTo>
                      <a:pt x="322" y="763"/>
                    </a:lnTo>
                    <a:lnTo>
                      <a:pt x="402" y="642"/>
                    </a:lnTo>
                    <a:lnTo>
                      <a:pt x="522" y="522"/>
                    </a:lnTo>
                    <a:lnTo>
                      <a:pt x="643" y="442"/>
                    </a:lnTo>
                    <a:lnTo>
                      <a:pt x="803" y="361"/>
                    </a:lnTo>
                    <a:lnTo>
                      <a:pt x="964" y="321"/>
                    </a:lnTo>
                    <a:close/>
                    <a:moveTo>
                      <a:pt x="1124" y="0"/>
                    </a:moveTo>
                    <a:lnTo>
                      <a:pt x="964" y="81"/>
                    </a:lnTo>
                    <a:lnTo>
                      <a:pt x="763" y="161"/>
                    </a:lnTo>
                    <a:lnTo>
                      <a:pt x="603" y="321"/>
                    </a:lnTo>
                    <a:lnTo>
                      <a:pt x="402" y="482"/>
                    </a:lnTo>
                    <a:lnTo>
                      <a:pt x="282" y="642"/>
                    </a:lnTo>
                    <a:lnTo>
                      <a:pt x="161" y="803"/>
                    </a:lnTo>
                    <a:lnTo>
                      <a:pt x="81" y="1004"/>
                    </a:lnTo>
                    <a:lnTo>
                      <a:pt x="1" y="1204"/>
                    </a:lnTo>
                    <a:lnTo>
                      <a:pt x="1" y="1405"/>
                    </a:lnTo>
                    <a:lnTo>
                      <a:pt x="1" y="1605"/>
                    </a:lnTo>
                    <a:lnTo>
                      <a:pt x="41" y="1806"/>
                    </a:lnTo>
                    <a:lnTo>
                      <a:pt x="81" y="1967"/>
                    </a:lnTo>
                    <a:lnTo>
                      <a:pt x="161" y="2127"/>
                    </a:lnTo>
                    <a:lnTo>
                      <a:pt x="241" y="2288"/>
                    </a:lnTo>
                    <a:lnTo>
                      <a:pt x="402" y="2448"/>
                    </a:lnTo>
                    <a:lnTo>
                      <a:pt x="522" y="2568"/>
                    </a:lnTo>
                    <a:lnTo>
                      <a:pt x="683" y="2689"/>
                    </a:lnTo>
                    <a:lnTo>
                      <a:pt x="883" y="2769"/>
                    </a:lnTo>
                    <a:lnTo>
                      <a:pt x="1084" y="2809"/>
                    </a:lnTo>
                    <a:lnTo>
                      <a:pt x="1606" y="2809"/>
                    </a:lnTo>
                    <a:lnTo>
                      <a:pt x="1847" y="2729"/>
                    </a:lnTo>
                    <a:lnTo>
                      <a:pt x="2087" y="2568"/>
                    </a:lnTo>
                    <a:lnTo>
                      <a:pt x="2248" y="2368"/>
                    </a:lnTo>
                    <a:lnTo>
                      <a:pt x="2408" y="2167"/>
                    </a:lnTo>
                    <a:lnTo>
                      <a:pt x="2529" y="1926"/>
                    </a:lnTo>
                    <a:lnTo>
                      <a:pt x="2569" y="1646"/>
                    </a:lnTo>
                    <a:lnTo>
                      <a:pt x="2609" y="1405"/>
                    </a:lnTo>
                    <a:lnTo>
                      <a:pt x="2569" y="1164"/>
                    </a:lnTo>
                    <a:lnTo>
                      <a:pt x="2529" y="923"/>
                    </a:lnTo>
                    <a:lnTo>
                      <a:pt x="2489" y="723"/>
                    </a:lnTo>
                    <a:lnTo>
                      <a:pt x="2368" y="562"/>
                    </a:lnTo>
                    <a:lnTo>
                      <a:pt x="2288" y="402"/>
                    </a:lnTo>
                    <a:lnTo>
                      <a:pt x="2127" y="281"/>
                    </a:lnTo>
                    <a:lnTo>
                      <a:pt x="2007" y="161"/>
                    </a:lnTo>
                    <a:lnTo>
                      <a:pt x="1847" y="81"/>
                    </a:lnTo>
                    <a:lnTo>
                      <a:pt x="1686" y="40"/>
                    </a:lnTo>
                    <a:lnTo>
                      <a:pt x="1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flipH="1">
                <a:off x="-657458" y="4470313"/>
                <a:ext cx="47175" cy="47175"/>
              </a:xfrm>
              <a:custGeom>
                <a:avLst/>
                <a:gdLst/>
                <a:ahLst/>
                <a:cxnLst/>
                <a:rect l="l" t="t" r="r" b="b"/>
                <a:pathLst>
                  <a:path w="1887" h="1887" extrusionOk="0">
                    <a:moveTo>
                      <a:pt x="763" y="0"/>
                    </a:moveTo>
                    <a:lnTo>
                      <a:pt x="562" y="81"/>
                    </a:lnTo>
                    <a:lnTo>
                      <a:pt x="401" y="161"/>
                    </a:lnTo>
                    <a:lnTo>
                      <a:pt x="281" y="281"/>
                    </a:lnTo>
                    <a:lnTo>
                      <a:pt x="161" y="402"/>
                    </a:lnTo>
                    <a:lnTo>
                      <a:pt x="80" y="562"/>
                    </a:lnTo>
                    <a:lnTo>
                      <a:pt x="0" y="763"/>
                    </a:lnTo>
                    <a:lnTo>
                      <a:pt x="0" y="963"/>
                    </a:lnTo>
                    <a:lnTo>
                      <a:pt x="0" y="1124"/>
                    </a:lnTo>
                    <a:lnTo>
                      <a:pt x="80" y="1324"/>
                    </a:lnTo>
                    <a:lnTo>
                      <a:pt x="161" y="1485"/>
                    </a:lnTo>
                    <a:lnTo>
                      <a:pt x="281" y="1605"/>
                    </a:lnTo>
                    <a:lnTo>
                      <a:pt x="401" y="1726"/>
                    </a:lnTo>
                    <a:lnTo>
                      <a:pt x="562" y="1806"/>
                    </a:lnTo>
                    <a:lnTo>
                      <a:pt x="763" y="1886"/>
                    </a:lnTo>
                    <a:lnTo>
                      <a:pt x="1124" y="1886"/>
                    </a:lnTo>
                    <a:lnTo>
                      <a:pt x="1324" y="1806"/>
                    </a:lnTo>
                    <a:lnTo>
                      <a:pt x="1485" y="1726"/>
                    </a:lnTo>
                    <a:lnTo>
                      <a:pt x="1605" y="1605"/>
                    </a:lnTo>
                    <a:lnTo>
                      <a:pt x="1726" y="1485"/>
                    </a:lnTo>
                    <a:lnTo>
                      <a:pt x="1806" y="1324"/>
                    </a:lnTo>
                    <a:lnTo>
                      <a:pt x="1886" y="1124"/>
                    </a:lnTo>
                    <a:lnTo>
                      <a:pt x="1886" y="963"/>
                    </a:lnTo>
                    <a:lnTo>
                      <a:pt x="1886" y="763"/>
                    </a:lnTo>
                    <a:lnTo>
                      <a:pt x="1806" y="562"/>
                    </a:lnTo>
                    <a:lnTo>
                      <a:pt x="1726" y="402"/>
                    </a:lnTo>
                    <a:lnTo>
                      <a:pt x="1605" y="281"/>
                    </a:lnTo>
                    <a:lnTo>
                      <a:pt x="1485" y="161"/>
                    </a:lnTo>
                    <a:lnTo>
                      <a:pt x="1324" y="81"/>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flipH="1">
                <a:off x="-543083" y="4557588"/>
                <a:ext cx="54200" cy="54200"/>
              </a:xfrm>
              <a:custGeom>
                <a:avLst/>
                <a:gdLst/>
                <a:ahLst/>
                <a:cxnLst/>
                <a:rect l="l" t="t" r="r" b="b"/>
                <a:pathLst>
                  <a:path w="2168" h="2168" extrusionOk="0">
                    <a:moveTo>
                      <a:pt x="1" y="0"/>
                    </a:moveTo>
                    <a:lnTo>
                      <a:pt x="1806" y="2167"/>
                    </a:lnTo>
                    <a:lnTo>
                      <a:pt x="2168" y="184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flipH="1">
                <a:off x="-517008" y="4577638"/>
                <a:ext cx="307000" cy="308025"/>
              </a:xfrm>
              <a:custGeom>
                <a:avLst/>
                <a:gdLst/>
                <a:ahLst/>
                <a:cxnLst/>
                <a:rect l="l" t="t" r="r" b="b"/>
                <a:pathLst>
                  <a:path w="12280" h="12321" extrusionOk="0">
                    <a:moveTo>
                      <a:pt x="11958" y="1"/>
                    </a:moveTo>
                    <a:lnTo>
                      <a:pt x="0" y="12320"/>
                    </a:lnTo>
                    <a:lnTo>
                      <a:pt x="12279" y="362"/>
                    </a:lnTo>
                    <a:lnTo>
                      <a:pt x="11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flipH="1">
                <a:off x="-642408" y="4485363"/>
                <a:ext cx="17075" cy="17075"/>
              </a:xfrm>
              <a:custGeom>
                <a:avLst/>
                <a:gdLst/>
                <a:ahLst/>
                <a:cxnLst/>
                <a:rect l="l" t="t" r="r" b="b"/>
                <a:pathLst>
                  <a:path w="683" h="683" fill="none" extrusionOk="0">
                    <a:moveTo>
                      <a:pt x="682" y="361"/>
                    </a:moveTo>
                    <a:lnTo>
                      <a:pt x="682" y="361"/>
                    </a:lnTo>
                    <a:lnTo>
                      <a:pt x="642" y="201"/>
                    </a:lnTo>
                    <a:lnTo>
                      <a:pt x="562" y="121"/>
                    </a:lnTo>
                    <a:lnTo>
                      <a:pt x="482" y="40"/>
                    </a:lnTo>
                    <a:lnTo>
                      <a:pt x="361" y="0"/>
                    </a:lnTo>
                    <a:lnTo>
                      <a:pt x="361" y="0"/>
                    </a:lnTo>
                    <a:lnTo>
                      <a:pt x="201" y="40"/>
                    </a:lnTo>
                    <a:lnTo>
                      <a:pt x="120" y="121"/>
                    </a:lnTo>
                    <a:lnTo>
                      <a:pt x="40" y="201"/>
                    </a:lnTo>
                    <a:lnTo>
                      <a:pt x="0" y="361"/>
                    </a:lnTo>
                    <a:lnTo>
                      <a:pt x="0" y="361"/>
                    </a:lnTo>
                    <a:lnTo>
                      <a:pt x="40" y="482"/>
                    </a:lnTo>
                    <a:lnTo>
                      <a:pt x="120" y="562"/>
                    </a:lnTo>
                    <a:lnTo>
                      <a:pt x="201" y="642"/>
                    </a:lnTo>
                    <a:lnTo>
                      <a:pt x="361" y="682"/>
                    </a:lnTo>
                    <a:lnTo>
                      <a:pt x="361" y="682"/>
                    </a:lnTo>
                    <a:lnTo>
                      <a:pt x="482" y="642"/>
                    </a:lnTo>
                    <a:lnTo>
                      <a:pt x="562" y="562"/>
                    </a:lnTo>
                    <a:lnTo>
                      <a:pt x="642" y="482"/>
                    </a:lnTo>
                    <a:lnTo>
                      <a:pt x="682" y="361"/>
                    </a:lnTo>
                    <a:lnTo>
                      <a:pt x="682" y="361"/>
                    </a:lnTo>
                    <a:close/>
                  </a:path>
                </a:pathLst>
              </a:custGeom>
              <a:solidFill>
                <a:schemeClr val="accent3"/>
              </a:solidFill>
              <a:ln w="40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77"/>
        <p:cNvGrpSpPr/>
        <p:nvPr/>
      </p:nvGrpSpPr>
      <p:grpSpPr>
        <a:xfrm>
          <a:off x="0" y="0"/>
          <a:ext cx="0" cy="0"/>
          <a:chOff x="0" y="0"/>
          <a:chExt cx="0" cy="0"/>
        </a:xfrm>
      </p:grpSpPr>
      <p:pic>
        <p:nvPicPr>
          <p:cNvPr id="1178" name="Google Shape;1178;p7"/>
          <p:cNvPicPr preferRelativeResize="0"/>
          <p:nvPr/>
        </p:nvPicPr>
        <p:blipFill>
          <a:blip r:embed="rId2">
            <a:alphaModFix amt="18000"/>
          </a:blip>
          <a:stretch>
            <a:fillRect/>
          </a:stretch>
        </p:blipFill>
        <p:spPr>
          <a:xfrm>
            <a:off x="1101" y="0"/>
            <a:ext cx="9141947" cy="5143500"/>
          </a:xfrm>
          <a:prstGeom prst="rect">
            <a:avLst/>
          </a:prstGeom>
          <a:noFill/>
          <a:ln>
            <a:noFill/>
          </a:ln>
        </p:spPr>
      </p:pic>
      <p:sp>
        <p:nvSpPr>
          <p:cNvPr id="1179" name="Google Shape;1179;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80" name="Google Shape;1180;p7"/>
          <p:cNvSpPr txBox="1">
            <a:spLocks noGrp="1"/>
          </p:cNvSpPr>
          <p:nvPr>
            <p:ph type="subTitle" idx="1"/>
          </p:nvPr>
        </p:nvSpPr>
        <p:spPr>
          <a:xfrm>
            <a:off x="720000" y="1811913"/>
            <a:ext cx="4294800" cy="202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1181" name="Google Shape;1181;p7"/>
          <p:cNvGrpSpPr/>
          <p:nvPr/>
        </p:nvGrpSpPr>
        <p:grpSpPr>
          <a:xfrm>
            <a:off x="-810288" y="4497249"/>
            <a:ext cx="2477953" cy="923670"/>
            <a:chOff x="-810288" y="4497249"/>
            <a:chExt cx="2477953" cy="923670"/>
          </a:xfrm>
        </p:grpSpPr>
        <p:grpSp>
          <p:nvGrpSpPr>
            <p:cNvPr id="1182" name="Google Shape;1182;p7"/>
            <p:cNvGrpSpPr/>
            <p:nvPr/>
          </p:nvGrpSpPr>
          <p:grpSpPr>
            <a:xfrm rot="10800000">
              <a:off x="-685497" y="4928013"/>
              <a:ext cx="1853760" cy="123639"/>
              <a:chOff x="7328269" y="3085643"/>
              <a:chExt cx="2954200" cy="197034"/>
            </a:xfrm>
          </p:grpSpPr>
          <p:sp>
            <p:nvSpPr>
              <p:cNvPr id="1183" name="Google Shape;1183;p7"/>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7"/>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7"/>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7"/>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7"/>
            <p:cNvGrpSpPr/>
            <p:nvPr/>
          </p:nvGrpSpPr>
          <p:grpSpPr>
            <a:xfrm>
              <a:off x="-810288" y="4497249"/>
              <a:ext cx="2120984" cy="554377"/>
              <a:chOff x="5257296" y="927672"/>
              <a:chExt cx="2449456" cy="640232"/>
            </a:xfrm>
          </p:grpSpPr>
          <p:sp>
            <p:nvSpPr>
              <p:cNvPr id="1214" name="Google Shape;1214;p7"/>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7"/>
            <p:cNvGrpSpPr/>
            <p:nvPr/>
          </p:nvGrpSpPr>
          <p:grpSpPr>
            <a:xfrm>
              <a:off x="783431" y="4538480"/>
              <a:ext cx="884233" cy="882440"/>
              <a:chOff x="5905290" y="2554457"/>
              <a:chExt cx="1977707" cy="1973696"/>
            </a:xfrm>
          </p:grpSpPr>
          <p:sp>
            <p:nvSpPr>
              <p:cNvPr id="1224" name="Google Shape;1224;p7"/>
              <p:cNvSpPr/>
              <p:nvPr/>
            </p:nvSpPr>
            <p:spPr>
              <a:xfrm rot="-3392973" flipH="1">
                <a:off x="6197962" y="2839214"/>
                <a:ext cx="1402176" cy="1402176"/>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
              <p:cNvSpPr/>
              <p:nvPr/>
            </p:nvSpPr>
            <p:spPr>
              <a:xfrm rot="-3392973" flipH="1">
                <a:off x="6184733" y="2824811"/>
                <a:ext cx="1418821" cy="1432987"/>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
              <p:cNvSpPr/>
              <p:nvPr/>
            </p:nvSpPr>
            <p:spPr>
              <a:xfrm rot="-3392973" flipH="1">
                <a:off x="6444789" y="3088515"/>
                <a:ext cx="919005" cy="904839"/>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
              <p:cNvSpPr/>
              <p:nvPr/>
            </p:nvSpPr>
            <p:spPr>
              <a:xfrm rot="-3392973" flipH="1">
                <a:off x="6528574" y="3171341"/>
                <a:ext cx="738982" cy="73662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
              <p:cNvSpPr/>
              <p:nvPr/>
            </p:nvSpPr>
            <p:spPr>
              <a:xfrm rot="-3392973" flipH="1">
                <a:off x="6521507" y="3154894"/>
                <a:ext cx="748543" cy="772153"/>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
              <p:cNvSpPr/>
              <p:nvPr/>
            </p:nvSpPr>
            <p:spPr>
              <a:xfrm rot="-3392973" flipH="1">
                <a:off x="6763548" y="3406770"/>
                <a:ext cx="267733" cy="267733"/>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
              <p:cNvSpPr/>
              <p:nvPr/>
            </p:nvSpPr>
            <p:spPr>
              <a:xfrm rot="-3392973" flipH="1">
                <a:off x="6759494" y="3400597"/>
                <a:ext cx="277177" cy="286621"/>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6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661"/>
        <p:cNvGrpSpPr/>
        <p:nvPr/>
      </p:nvGrpSpPr>
      <p:grpSpPr>
        <a:xfrm>
          <a:off x="0" y="0"/>
          <a:ext cx="0" cy="0"/>
          <a:chOff x="0" y="0"/>
          <a:chExt cx="0" cy="0"/>
        </a:xfrm>
      </p:grpSpPr>
      <p:pic>
        <p:nvPicPr>
          <p:cNvPr id="1662" name="Google Shape;1662;p13"/>
          <p:cNvPicPr preferRelativeResize="0"/>
          <p:nvPr/>
        </p:nvPicPr>
        <p:blipFill>
          <a:blip r:embed="rId2">
            <a:alphaModFix amt="18000"/>
          </a:blip>
          <a:stretch>
            <a:fillRect/>
          </a:stretch>
        </p:blipFill>
        <p:spPr>
          <a:xfrm>
            <a:off x="1101" y="0"/>
            <a:ext cx="9141947" cy="5143500"/>
          </a:xfrm>
          <a:prstGeom prst="rect">
            <a:avLst/>
          </a:prstGeom>
          <a:noFill/>
          <a:ln>
            <a:noFill/>
          </a:ln>
        </p:spPr>
      </p:pic>
      <p:sp>
        <p:nvSpPr>
          <p:cNvPr id="1663" name="Google Shape;166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4" name="Google Shape;1664;p13"/>
          <p:cNvSpPr txBox="1">
            <a:spLocks noGrp="1"/>
          </p:cNvSpPr>
          <p:nvPr>
            <p:ph type="subTitle" idx="1"/>
          </p:nvPr>
        </p:nvSpPr>
        <p:spPr>
          <a:xfrm>
            <a:off x="720000" y="2135481"/>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5" name="Google Shape;1665;p13"/>
          <p:cNvSpPr txBox="1">
            <a:spLocks noGrp="1"/>
          </p:cNvSpPr>
          <p:nvPr>
            <p:ph type="subTitle" idx="2"/>
          </p:nvPr>
        </p:nvSpPr>
        <p:spPr>
          <a:xfrm>
            <a:off x="3419271" y="2135481"/>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6" name="Google Shape;1666;p13"/>
          <p:cNvSpPr txBox="1">
            <a:spLocks noGrp="1"/>
          </p:cNvSpPr>
          <p:nvPr>
            <p:ph type="subTitle" idx="3"/>
          </p:nvPr>
        </p:nvSpPr>
        <p:spPr>
          <a:xfrm>
            <a:off x="720000" y="386866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7" name="Google Shape;1667;p13"/>
          <p:cNvSpPr txBox="1">
            <a:spLocks noGrp="1"/>
          </p:cNvSpPr>
          <p:nvPr>
            <p:ph type="subTitle" idx="4"/>
          </p:nvPr>
        </p:nvSpPr>
        <p:spPr>
          <a:xfrm>
            <a:off x="3419271" y="386866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8" name="Google Shape;1668;p13"/>
          <p:cNvSpPr txBox="1">
            <a:spLocks noGrp="1"/>
          </p:cNvSpPr>
          <p:nvPr>
            <p:ph type="subTitle" idx="5"/>
          </p:nvPr>
        </p:nvSpPr>
        <p:spPr>
          <a:xfrm>
            <a:off x="6118549" y="2135481"/>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9" name="Google Shape;1669;p13"/>
          <p:cNvSpPr txBox="1">
            <a:spLocks noGrp="1"/>
          </p:cNvSpPr>
          <p:nvPr>
            <p:ph type="subTitle" idx="6"/>
          </p:nvPr>
        </p:nvSpPr>
        <p:spPr>
          <a:xfrm>
            <a:off x="6118549" y="386866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0" name="Google Shape;1670;p13"/>
          <p:cNvSpPr txBox="1">
            <a:spLocks noGrp="1"/>
          </p:cNvSpPr>
          <p:nvPr>
            <p:ph type="title" idx="7" hasCustomPrompt="1"/>
          </p:nvPr>
        </p:nvSpPr>
        <p:spPr>
          <a:xfrm>
            <a:off x="1505400"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1" name="Google Shape;1671;p13"/>
          <p:cNvSpPr txBox="1">
            <a:spLocks noGrp="1"/>
          </p:cNvSpPr>
          <p:nvPr>
            <p:ph type="title" idx="8" hasCustomPrompt="1"/>
          </p:nvPr>
        </p:nvSpPr>
        <p:spPr>
          <a:xfrm>
            <a:off x="4204671"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2" name="Google Shape;1672;p13"/>
          <p:cNvSpPr txBox="1">
            <a:spLocks noGrp="1"/>
          </p:cNvSpPr>
          <p:nvPr>
            <p:ph type="title" idx="9" hasCustomPrompt="1"/>
          </p:nvPr>
        </p:nvSpPr>
        <p:spPr>
          <a:xfrm>
            <a:off x="4204671"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3" name="Google Shape;1673;p13"/>
          <p:cNvSpPr txBox="1">
            <a:spLocks noGrp="1"/>
          </p:cNvSpPr>
          <p:nvPr>
            <p:ph type="title" idx="13" hasCustomPrompt="1"/>
          </p:nvPr>
        </p:nvSpPr>
        <p:spPr>
          <a:xfrm>
            <a:off x="6903949"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4" name="Google Shape;1674;p13"/>
          <p:cNvSpPr txBox="1">
            <a:spLocks noGrp="1"/>
          </p:cNvSpPr>
          <p:nvPr>
            <p:ph type="title" idx="14" hasCustomPrompt="1"/>
          </p:nvPr>
        </p:nvSpPr>
        <p:spPr>
          <a:xfrm>
            <a:off x="6903949" y="306461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5" name="Google Shape;1675;p13"/>
          <p:cNvSpPr txBox="1">
            <a:spLocks noGrp="1"/>
          </p:cNvSpPr>
          <p:nvPr>
            <p:ph type="subTitle" idx="15"/>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Asap"/>
                <a:ea typeface="Asap"/>
                <a:cs typeface="Asap"/>
                <a:sym typeface="Asap"/>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76" name="Google Shape;1676;p13"/>
          <p:cNvSpPr txBox="1">
            <a:spLocks noGrp="1"/>
          </p:cNvSpPr>
          <p:nvPr>
            <p:ph type="subTitle" idx="16"/>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Asap"/>
                <a:ea typeface="Asap"/>
                <a:cs typeface="Asap"/>
                <a:sym typeface="Asap"/>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77" name="Google Shape;1677;p13"/>
          <p:cNvSpPr txBox="1">
            <a:spLocks noGrp="1"/>
          </p:cNvSpPr>
          <p:nvPr>
            <p:ph type="subTitle" idx="17"/>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Asap"/>
                <a:ea typeface="Asap"/>
                <a:cs typeface="Asap"/>
                <a:sym typeface="Asap"/>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78" name="Google Shape;1678;p13"/>
          <p:cNvSpPr txBox="1">
            <a:spLocks noGrp="1"/>
          </p:cNvSpPr>
          <p:nvPr>
            <p:ph type="subTitle" idx="18"/>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Asap"/>
                <a:ea typeface="Asap"/>
                <a:cs typeface="Asap"/>
                <a:sym typeface="Asap"/>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79" name="Google Shape;1679;p13"/>
          <p:cNvSpPr txBox="1">
            <a:spLocks noGrp="1"/>
          </p:cNvSpPr>
          <p:nvPr>
            <p:ph type="subTitle" idx="19"/>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Asap"/>
                <a:ea typeface="Asap"/>
                <a:cs typeface="Asap"/>
                <a:sym typeface="Asap"/>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0" name="Google Shape;1680;p13"/>
          <p:cNvSpPr txBox="1">
            <a:spLocks noGrp="1"/>
          </p:cNvSpPr>
          <p:nvPr>
            <p:ph type="subTitle" idx="20"/>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Asap"/>
                <a:ea typeface="Asap"/>
                <a:cs typeface="Asap"/>
                <a:sym typeface="Asap"/>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681" name="Google Shape;1681;p13"/>
          <p:cNvGrpSpPr/>
          <p:nvPr/>
        </p:nvGrpSpPr>
        <p:grpSpPr>
          <a:xfrm>
            <a:off x="-242511" y="-432563"/>
            <a:ext cx="9629060" cy="1663504"/>
            <a:chOff x="-242511" y="-432563"/>
            <a:chExt cx="9629060" cy="1663504"/>
          </a:xfrm>
        </p:grpSpPr>
        <p:grpSp>
          <p:nvGrpSpPr>
            <p:cNvPr id="1682" name="Google Shape;1682;p13"/>
            <p:cNvGrpSpPr/>
            <p:nvPr/>
          </p:nvGrpSpPr>
          <p:grpSpPr>
            <a:xfrm>
              <a:off x="2635429" y="-432563"/>
              <a:ext cx="3872631" cy="537996"/>
              <a:chOff x="7120789" y="2418557"/>
              <a:chExt cx="4238869" cy="588811"/>
            </a:xfrm>
          </p:grpSpPr>
          <p:sp>
            <p:nvSpPr>
              <p:cNvPr id="1683" name="Google Shape;1683;p13"/>
              <p:cNvSpPr/>
              <p:nvPr/>
            </p:nvSpPr>
            <p:spPr>
              <a:xfrm flipH="1">
                <a:off x="7128218" y="2429747"/>
                <a:ext cx="4224011" cy="560858"/>
              </a:xfrm>
              <a:custGeom>
                <a:avLst/>
                <a:gdLst/>
                <a:ahLst/>
                <a:cxnLst/>
                <a:rect l="l" t="t" r="r" b="b"/>
                <a:pathLst>
                  <a:path w="90971" h="12079" extrusionOk="0">
                    <a:moveTo>
                      <a:pt x="1" y="0"/>
                    </a:moveTo>
                    <a:lnTo>
                      <a:pt x="1" y="12078"/>
                    </a:lnTo>
                    <a:lnTo>
                      <a:pt x="90970" y="12078"/>
                    </a:lnTo>
                    <a:lnTo>
                      <a:pt x="909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3"/>
              <p:cNvSpPr/>
              <p:nvPr/>
            </p:nvSpPr>
            <p:spPr>
              <a:xfrm flipH="1">
                <a:off x="7120789" y="2418557"/>
                <a:ext cx="4238869" cy="588811"/>
              </a:xfrm>
              <a:custGeom>
                <a:avLst/>
                <a:gdLst/>
                <a:ahLst/>
                <a:cxnLst/>
                <a:rect l="l" t="t" r="r" b="b"/>
                <a:pathLst>
                  <a:path w="91291" h="12681" extrusionOk="0">
                    <a:moveTo>
                      <a:pt x="201" y="281"/>
                    </a:moveTo>
                    <a:lnTo>
                      <a:pt x="11517" y="402"/>
                    </a:lnTo>
                    <a:lnTo>
                      <a:pt x="22873" y="482"/>
                    </a:lnTo>
                    <a:lnTo>
                      <a:pt x="45666" y="482"/>
                    </a:lnTo>
                    <a:lnTo>
                      <a:pt x="68458" y="442"/>
                    </a:lnTo>
                    <a:lnTo>
                      <a:pt x="91009" y="362"/>
                    </a:lnTo>
                    <a:lnTo>
                      <a:pt x="91009" y="362"/>
                    </a:lnTo>
                    <a:lnTo>
                      <a:pt x="90931" y="12118"/>
                    </a:lnTo>
                    <a:lnTo>
                      <a:pt x="90931" y="12118"/>
                    </a:lnTo>
                    <a:lnTo>
                      <a:pt x="79774" y="12079"/>
                    </a:lnTo>
                    <a:lnTo>
                      <a:pt x="57022" y="11998"/>
                    </a:lnTo>
                    <a:lnTo>
                      <a:pt x="44943" y="11958"/>
                    </a:lnTo>
                    <a:lnTo>
                      <a:pt x="34269" y="11958"/>
                    </a:lnTo>
                    <a:lnTo>
                      <a:pt x="17215" y="12039"/>
                    </a:lnTo>
                    <a:lnTo>
                      <a:pt x="320" y="12158"/>
                    </a:lnTo>
                    <a:lnTo>
                      <a:pt x="320" y="12158"/>
                    </a:lnTo>
                    <a:lnTo>
                      <a:pt x="201" y="281"/>
                    </a:lnTo>
                    <a:close/>
                    <a:moveTo>
                      <a:pt x="42897" y="0"/>
                    </a:moveTo>
                    <a:lnTo>
                      <a:pt x="28571" y="40"/>
                    </a:lnTo>
                    <a:lnTo>
                      <a:pt x="14246" y="121"/>
                    </a:lnTo>
                    <a:lnTo>
                      <a:pt x="161" y="241"/>
                    </a:lnTo>
                    <a:lnTo>
                      <a:pt x="0" y="12480"/>
                    </a:lnTo>
                    <a:lnTo>
                      <a:pt x="161" y="12480"/>
                    </a:lnTo>
                    <a:lnTo>
                      <a:pt x="11557" y="12560"/>
                    </a:lnTo>
                    <a:lnTo>
                      <a:pt x="25281" y="12640"/>
                    </a:lnTo>
                    <a:lnTo>
                      <a:pt x="39927" y="12681"/>
                    </a:lnTo>
                    <a:lnTo>
                      <a:pt x="54574" y="12640"/>
                    </a:lnTo>
                    <a:lnTo>
                      <a:pt x="68378" y="12640"/>
                    </a:lnTo>
                    <a:lnTo>
                      <a:pt x="91130" y="12520"/>
                    </a:lnTo>
                    <a:lnTo>
                      <a:pt x="91291" y="12520"/>
                    </a:lnTo>
                    <a:lnTo>
                      <a:pt x="91291" y="12319"/>
                    </a:lnTo>
                    <a:lnTo>
                      <a:pt x="91291" y="6300"/>
                    </a:lnTo>
                    <a:lnTo>
                      <a:pt x="91251" y="121"/>
                    </a:lnTo>
                    <a:lnTo>
                      <a:pt x="82784" y="161"/>
                    </a:lnTo>
                    <a:lnTo>
                      <a:pt x="74116" y="121"/>
                    </a:lnTo>
                    <a:lnTo>
                      <a:pt x="56942" y="40"/>
                    </a:lnTo>
                    <a:lnTo>
                      <a:pt x="49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3"/>
              <p:cNvSpPr/>
              <p:nvPr/>
            </p:nvSpPr>
            <p:spPr>
              <a:xfrm flipH="1">
                <a:off x="7126361" y="2429747"/>
                <a:ext cx="456524" cy="560858"/>
              </a:xfrm>
              <a:custGeom>
                <a:avLst/>
                <a:gdLst/>
                <a:ahLst/>
                <a:cxnLst/>
                <a:rect l="l" t="t" r="r" b="b"/>
                <a:pathLst>
                  <a:path w="9832" h="12079" extrusionOk="0">
                    <a:moveTo>
                      <a:pt x="4133" y="0"/>
                    </a:moveTo>
                    <a:lnTo>
                      <a:pt x="0" y="12078"/>
                    </a:lnTo>
                    <a:lnTo>
                      <a:pt x="5698" y="12078"/>
                    </a:lnTo>
                    <a:lnTo>
                      <a:pt x="9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3"/>
              <p:cNvSpPr/>
              <p:nvPr/>
            </p:nvSpPr>
            <p:spPr>
              <a:xfrm flipH="1">
                <a:off x="7664838" y="2429747"/>
                <a:ext cx="454667" cy="560858"/>
              </a:xfrm>
              <a:custGeom>
                <a:avLst/>
                <a:gdLst/>
                <a:ahLst/>
                <a:cxnLst/>
                <a:rect l="l" t="t" r="r" b="b"/>
                <a:pathLst>
                  <a:path w="9792" h="12079" extrusionOk="0">
                    <a:moveTo>
                      <a:pt x="4093" y="0"/>
                    </a:moveTo>
                    <a:lnTo>
                      <a:pt x="0"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3"/>
              <p:cNvSpPr/>
              <p:nvPr/>
            </p:nvSpPr>
            <p:spPr>
              <a:xfrm flipH="1">
                <a:off x="8203316" y="2429747"/>
                <a:ext cx="454667" cy="560858"/>
              </a:xfrm>
              <a:custGeom>
                <a:avLst/>
                <a:gdLst/>
                <a:ahLst/>
                <a:cxnLst/>
                <a:rect l="l" t="t" r="r" b="b"/>
                <a:pathLst>
                  <a:path w="9792" h="12079" extrusionOk="0">
                    <a:moveTo>
                      <a:pt x="4094" y="0"/>
                    </a:moveTo>
                    <a:lnTo>
                      <a:pt x="0"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3"/>
              <p:cNvSpPr/>
              <p:nvPr/>
            </p:nvSpPr>
            <p:spPr>
              <a:xfrm flipH="1">
                <a:off x="8741794" y="2429747"/>
                <a:ext cx="454667" cy="560858"/>
              </a:xfrm>
              <a:custGeom>
                <a:avLst/>
                <a:gdLst/>
                <a:ahLst/>
                <a:cxnLst/>
                <a:rect l="l" t="t" r="r" b="b"/>
                <a:pathLst>
                  <a:path w="9792" h="12079" extrusionOk="0">
                    <a:moveTo>
                      <a:pt x="413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3"/>
              <p:cNvSpPr/>
              <p:nvPr/>
            </p:nvSpPr>
            <p:spPr>
              <a:xfrm flipH="1">
                <a:off x="9278414" y="2429747"/>
                <a:ext cx="454667" cy="560858"/>
              </a:xfrm>
              <a:custGeom>
                <a:avLst/>
                <a:gdLst/>
                <a:ahLst/>
                <a:cxnLst/>
                <a:rect l="l" t="t" r="r" b="b"/>
                <a:pathLst>
                  <a:path w="9792" h="12079" extrusionOk="0">
                    <a:moveTo>
                      <a:pt x="4094" y="0"/>
                    </a:moveTo>
                    <a:lnTo>
                      <a:pt x="1" y="12078"/>
                    </a:lnTo>
                    <a:lnTo>
                      <a:pt x="565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3"/>
              <p:cNvSpPr/>
              <p:nvPr/>
            </p:nvSpPr>
            <p:spPr>
              <a:xfrm flipH="1">
                <a:off x="9816892" y="2429747"/>
                <a:ext cx="454667" cy="560858"/>
              </a:xfrm>
              <a:custGeom>
                <a:avLst/>
                <a:gdLst/>
                <a:ahLst/>
                <a:cxnLst/>
                <a:rect l="l" t="t" r="r" b="b"/>
                <a:pathLst>
                  <a:path w="9792" h="12079" extrusionOk="0">
                    <a:moveTo>
                      <a:pt x="409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3"/>
              <p:cNvSpPr/>
              <p:nvPr/>
            </p:nvSpPr>
            <p:spPr>
              <a:xfrm flipH="1">
                <a:off x="10355323" y="2429747"/>
                <a:ext cx="454713" cy="560858"/>
              </a:xfrm>
              <a:custGeom>
                <a:avLst/>
                <a:gdLst/>
                <a:ahLst/>
                <a:cxnLst/>
                <a:rect l="l" t="t" r="r" b="b"/>
                <a:pathLst>
                  <a:path w="9793" h="12079" extrusionOk="0">
                    <a:moveTo>
                      <a:pt x="409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3"/>
              <p:cNvSpPr/>
              <p:nvPr/>
            </p:nvSpPr>
            <p:spPr>
              <a:xfrm flipH="1">
                <a:off x="10891944" y="2429747"/>
                <a:ext cx="456571" cy="560858"/>
              </a:xfrm>
              <a:custGeom>
                <a:avLst/>
                <a:gdLst/>
                <a:ahLst/>
                <a:cxnLst/>
                <a:rect l="l" t="t" r="r" b="b"/>
                <a:pathLst>
                  <a:path w="9833" h="12079" extrusionOk="0">
                    <a:moveTo>
                      <a:pt x="4134" y="0"/>
                    </a:moveTo>
                    <a:lnTo>
                      <a:pt x="1" y="12078"/>
                    </a:lnTo>
                    <a:lnTo>
                      <a:pt x="5699" y="12078"/>
                    </a:lnTo>
                    <a:lnTo>
                      <a:pt x="9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3" name="Google Shape;1693;p13"/>
            <p:cNvGrpSpPr/>
            <p:nvPr/>
          </p:nvGrpSpPr>
          <p:grpSpPr>
            <a:xfrm>
              <a:off x="5753639" y="-420964"/>
              <a:ext cx="3632910" cy="1651905"/>
              <a:chOff x="5782514" y="-486314"/>
              <a:chExt cx="3632910" cy="1651905"/>
            </a:xfrm>
          </p:grpSpPr>
          <p:grpSp>
            <p:nvGrpSpPr>
              <p:cNvPr id="1694" name="Google Shape;1694;p13"/>
              <p:cNvGrpSpPr/>
              <p:nvPr/>
            </p:nvGrpSpPr>
            <p:grpSpPr>
              <a:xfrm>
                <a:off x="8599674" y="343615"/>
                <a:ext cx="815750" cy="821976"/>
                <a:chOff x="539993" y="-486210"/>
                <a:chExt cx="863776" cy="870552"/>
              </a:xfrm>
            </p:grpSpPr>
            <p:sp>
              <p:nvSpPr>
                <p:cNvPr id="1695" name="Google Shape;1695;p13"/>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3"/>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3"/>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3"/>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3"/>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13"/>
              <p:cNvGrpSpPr/>
              <p:nvPr/>
            </p:nvGrpSpPr>
            <p:grpSpPr>
              <a:xfrm rot="10157565">
                <a:off x="6599082" y="-134520"/>
                <a:ext cx="1712593" cy="447633"/>
                <a:chOff x="5257296" y="927672"/>
                <a:chExt cx="2449456" cy="640232"/>
              </a:xfrm>
            </p:grpSpPr>
            <p:sp>
              <p:nvSpPr>
                <p:cNvPr id="1701" name="Google Shape;1701;p13"/>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3"/>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3"/>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3"/>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3"/>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3"/>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3"/>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3"/>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3"/>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1710;p13"/>
              <p:cNvGrpSpPr/>
              <p:nvPr/>
            </p:nvGrpSpPr>
            <p:grpSpPr>
              <a:xfrm flipH="1">
                <a:off x="6514783" y="-81057"/>
                <a:ext cx="1920230" cy="128072"/>
                <a:chOff x="7328269" y="3085643"/>
                <a:chExt cx="2954200" cy="197034"/>
              </a:xfrm>
            </p:grpSpPr>
            <p:sp>
              <p:nvSpPr>
                <p:cNvPr id="1711" name="Google Shape;1711;p13"/>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3"/>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3"/>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3"/>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3"/>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3"/>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3"/>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3"/>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3"/>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3"/>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3"/>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3"/>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3"/>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3"/>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3"/>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3"/>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3"/>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3"/>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3"/>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3"/>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3"/>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3"/>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3"/>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3"/>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3"/>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3"/>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3"/>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3"/>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3"/>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3"/>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1" name="Google Shape;1741;p13"/>
              <p:cNvGrpSpPr/>
              <p:nvPr/>
            </p:nvGrpSpPr>
            <p:grpSpPr>
              <a:xfrm>
                <a:off x="7961729" y="-303817"/>
                <a:ext cx="690191" cy="697081"/>
                <a:chOff x="-150183" y="431971"/>
                <a:chExt cx="690191" cy="697081"/>
              </a:xfrm>
            </p:grpSpPr>
            <p:sp>
              <p:nvSpPr>
                <p:cNvPr id="1742" name="Google Shape;1742;p13"/>
                <p:cNvSpPr/>
                <p:nvPr/>
              </p:nvSpPr>
              <p:spPr>
                <a:xfrm rot="299" flipH="1">
                  <a:off x="-144412" y="441217"/>
                  <a:ext cx="682094" cy="682035"/>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3"/>
                <p:cNvSpPr/>
                <p:nvPr/>
              </p:nvSpPr>
              <p:spPr>
                <a:xfrm rot="299" flipH="1">
                  <a:off x="-150183" y="432001"/>
                  <a:ext cx="690191" cy="697021"/>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3"/>
                <p:cNvSpPr/>
                <p:nvPr/>
              </p:nvSpPr>
              <p:spPr>
                <a:xfrm rot="299" flipH="1">
                  <a:off x="-25743" y="564469"/>
                  <a:ext cx="447054" cy="440124"/>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3"/>
                <p:cNvSpPr/>
                <p:nvPr/>
              </p:nvSpPr>
              <p:spPr>
                <a:xfrm rot="299" flipH="1">
                  <a:off x="16895" y="602509"/>
                  <a:ext cx="359481" cy="35830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3"/>
                <p:cNvSpPr/>
                <p:nvPr/>
              </p:nvSpPr>
              <p:spPr>
                <a:xfrm rot="299" flipH="1">
                  <a:off x="13421" y="593293"/>
                  <a:ext cx="364132" cy="375584"/>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3"/>
                <p:cNvSpPr/>
                <p:nvPr/>
              </p:nvSpPr>
              <p:spPr>
                <a:xfrm rot="299" flipH="1">
                  <a:off x="130941" y="716546"/>
                  <a:ext cx="130240" cy="130229"/>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3"/>
                <p:cNvSpPr/>
                <p:nvPr/>
              </p:nvSpPr>
              <p:spPr>
                <a:xfrm rot="299" flipH="1">
                  <a:off x="127495" y="713100"/>
                  <a:ext cx="134834" cy="139416"/>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9" name="Google Shape;1749;p13"/>
              <p:cNvGrpSpPr/>
              <p:nvPr/>
            </p:nvGrpSpPr>
            <p:grpSpPr>
              <a:xfrm>
                <a:off x="6023097" y="-486314"/>
                <a:ext cx="952083" cy="955367"/>
                <a:chOff x="-412078" y="3595036"/>
                <a:chExt cx="952083" cy="955367"/>
              </a:xfrm>
            </p:grpSpPr>
            <p:sp>
              <p:nvSpPr>
                <p:cNvPr id="1750" name="Google Shape;1750;p13"/>
                <p:cNvSpPr/>
                <p:nvPr/>
              </p:nvSpPr>
              <p:spPr>
                <a:xfrm flipH="1">
                  <a:off x="-405483" y="3603820"/>
                  <a:ext cx="941110" cy="939988"/>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3"/>
                <p:cNvSpPr/>
                <p:nvPr/>
              </p:nvSpPr>
              <p:spPr>
                <a:xfrm flipH="1">
                  <a:off x="-412078" y="3595036"/>
                  <a:ext cx="952083" cy="955367"/>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3"/>
                <p:cNvSpPr/>
                <p:nvPr/>
              </p:nvSpPr>
              <p:spPr>
                <a:xfrm flipH="1">
                  <a:off x="-188068" y="3825641"/>
                  <a:ext cx="507347" cy="498563"/>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3"/>
                <p:cNvSpPr/>
                <p:nvPr/>
              </p:nvSpPr>
              <p:spPr>
                <a:xfrm flipH="1">
                  <a:off x="-262720" y="3750961"/>
                  <a:ext cx="656678" cy="647894"/>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3"/>
                <p:cNvSpPr/>
                <p:nvPr/>
              </p:nvSpPr>
              <p:spPr>
                <a:xfrm flipH="1">
                  <a:off x="-65063" y="3944213"/>
                  <a:ext cx="259174" cy="259201"/>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3"/>
                <p:cNvSpPr/>
                <p:nvPr/>
              </p:nvSpPr>
              <p:spPr>
                <a:xfrm flipH="1">
                  <a:off x="-70563" y="3943118"/>
                  <a:ext cx="272364" cy="262485"/>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3"/>
                <p:cNvSpPr/>
                <p:nvPr/>
              </p:nvSpPr>
              <p:spPr>
                <a:xfrm flipH="1">
                  <a:off x="12900" y="4022176"/>
                  <a:ext cx="104343" cy="103248"/>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3"/>
                <p:cNvSpPr/>
                <p:nvPr/>
              </p:nvSpPr>
              <p:spPr>
                <a:xfrm flipH="1">
                  <a:off x="84268" y="4223145"/>
                  <a:ext cx="52732" cy="51638"/>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3"/>
                <p:cNvSpPr/>
                <p:nvPr/>
              </p:nvSpPr>
              <p:spPr>
                <a:xfrm flipH="1">
                  <a:off x="-9074" y="3865156"/>
                  <a:ext cx="52732" cy="52732"/>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3"/>
                <p:cNvSpPr/>
                <p:nvPr/>
              </p:nvSpPr>
              <p:spPr>
                <a:xfrm flipH="1">
                  <a:off x="197368" y="4137492"/>
                  <a:ext cx="51638" cy="51638"/>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3"/>
                <p:cNvSpPr/>
                <p:nvPr/>
              </p:nvSpPr>
              <p:spPr>
                <a:xfrm flipH="1">
                  <a:off x="-121079" y="3950808"/>
                  <a:ext cx="51638" cy="51638"/>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3"/>
                <p:cNvSpPr/>
                <p:nvPr/>
              </p:nvSpPr>
              <p:spPr>
                <a:xfrm flipH="1">
                  <a:off x="216031" y="3996945"/>
                  <a:ext cx="52732" cy="52732"/>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3"/>
                <p:cNvSpPr/>
                <p:nvPr/>
              </p:nvSpPr>
              <p:spPr>
                <a:xfrm flipH="1">
                  <a:off x="-140836" y="4090260"/>
                  <a:ext cx="51638" cy="52732"/>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3"/>
                <p:cNvSpPr/>
                <p:nvPr/>
              </p:nvSpPr>
              <p:spPr>
                <a:xfrm flipH="1">
                  <a:off x="131473" y="3884940"/>
                  <a:ext cx="51638" cy="51610"/>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3"/>
                <p:cNvSpPr/>
                <p:nvPr/>
              </p:nvSpPr>
              <p:spPr>
                <a:xfrm flipH="1">
                  <a:off x="-55184" y="4203387"/>
                  <a:ext cx="51638" cy="51638"/>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5" name="Google Shape;1765;p13"/>
              <p:cNvGrpSpPr/>
              <p:nvPr/>
            </p:nvGrpSpPr>
            <p:grpSpPr>
              <a:xfrm>
                <a:off x="5782514" y="-213658"/>
                <a:ext cx="512824" cy="516760"/>
                <a:chOff x="539993" y="-486210"/>
                <a:chExt cx="863776" cy="870552"/>
              </a:xfrm>
            </p:grpSpPr>
            <p:sp>
              <p:nvSpPr>
                <p:cNvPr id="1766" name="Google Shape;1766;p13"/>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3"/>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3"/>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3"/>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3"/>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1" name="Google Shape;1771;p13"/>
              <p:cNvGrpSpPr/>
              <p:nvPr/>
            </p:nvGrpSpPr>
            <p:grpSpPr>
              <a:xfrm rot="10800000">
                <a:off x="8221073" y="-46007"/>
                <a:ext cx="868292" cy="875588"/>
                <a:chOff x="-1010583" y="4074038"/>
                <a:chExt cx="952075" cy="960075"/>
              </a:xfrm>
            </p:grpSpPr>
            <p:sp>
              <p:nvSpPr>
                <p:cNvPr id="1772" name="Google Shape;1772;p13"/>
                <p:cNvSpPr/>
                <p:nvPr/>
              </p:nvSpPr>
              <p:spPr>
                <a:xfrm flipH="1">
                  <a:off x="-257183" y="4838488"/>
                  <a:ext cx="194650" cy="194625"/>
                </a:xfrm>
                <a:custGeom>
                  <a:avLst/>
                  <a:gdLst/>
                  <a:ahLst/>
                  <a:cxnLst/>
                  <a:rect l="l" t="t" r="r" b="b"/>
                  <a:pathLst>
                    <a:path w="7786" h="7785" extrusionOk="0">
                      <a:moveTo>
                        <a:pt x="3492" y="0"/>
                      </a:moveTo>
                      <a:lnTo>
                        <a:pt x="3130" y="80"/>
                      </a:lnTo>
                      <a:lnTo>
                        <a:pt x="2729" y="161"/>
                      </a:lnTo>
                      <a:lnTo>
                        <a:pt x="2368" y="281"/>
                      </a:lnTo>
                      <a:lnTo>
                        <a:pt x="2047" y="482"/>
                      </a:lnTo>
                      <a:lnTo>
                        <a:pt x="1726" y="642"/>
                      </a:lnTo>
                      <a:lnTo>
                        <a:pt x="1405" y="883"/>
                      </a:lnTo>
                      <a:lnTo>
                        <a:pt x="1124" y="1124"/>
                      </a:lnTo>
                      <a:lnTo>
                        <a:pt x="883" y="1405"/>
                      </a:lnTo>
                      <a:lnTo>
                        <a:pt x="642" y="1726"/>
                      </a:lnTo>
                      <a:lnTo>
                        <a:pt x="482" y="2047"/>
                      </a:lnTo>
                      <a:lnTo>
                        <a:pt x="281" y="2368"/>
                      </a:lnTo>
                      <a:lnTo>
                        <a:pt x="161" y="2729"/>
                      </a:lnTo>
                      <a:lnTo>
                        <a:pt x="81" y="3090"/>
                      </a:lnTo>
                      <a:lnTo>
                        <a:pt x="0" y="3491"/>
                      </a:lnTo>
                      <a:lnTo>
                        <a:pt x="0" y="3892"/>
                      </a:lnTo>
                      <a:lnTo>
                        <a:pt x="0" y="4294"/>
                      </a:lnTo>
                      <a:lnTo>
                        <a:pt x="81" y="4695"/>
                      </a:lnTo>
                      <a:lnTo>
                        <a:pt x="161" y="5056"/>
                      </a:lnTo>
                      <a:lnTo>
                        <a:pt x="281" y="5417"/>
                      </a:lnTo>
                      <a:lnTo>
                        <a:pt x="482" y="5738"/>
                      </a:lnTo>
                      <a:lnTo>
                        <a:pt x="642" y="6059"/>
                      </a:lnTo>
                      <a:lnTo>
                        <a:pt x="883" y="6380"/>
                      </a:lnTo>
                      <a:lnTo>
                        <a:pt x="1124" y="6661"/>
                      </a:lnTo>
                      <a:lnTo>
                        <a:pt x="1405" y="6902"/>
                      </a:lnTo>
                      <a:lnTo>
                        <a:pt x="1726" y="7143"/>
                      </a:lnTo>
                      <a:lnTo>
                        <a:pt x="2047" y="7343"/>
                      </a:lnTo>
                      <a:lnTo>
                        <a:pt x="2368" y="7504"/>
                      </a:lnTo>
                      <a:lnTo>
                        <a:pt x="2729" y="7624"/>
                      </a:lnTo>
                      <a:lnTo>
                        <a:pt x="3130" y="7705"/>
                      </a:lnTo>
                      <a:lnTo>
                        <a:pt x="3492" y="7785"/>
                      </a:lnTo>
                      <a:lnTo>
                        <a:pt x="4294" y="7785"/>
                      </a:lnTo>
                      <a:lnTo>
                        <a:pt x="4695" y="7705"/>
                      </a:lnTo>
                      <a:lnTo>
                        <a:pt x="5057" y="7624"/>
                      </a:lnTo>
                      <a:lnTo>
                        <a:pt x="5418" y="7504"/>
                      </a:lnTo>
                      <a:lnTo>
                        <a:pt x="5779" y="7343"/>
                      </a:lnTo>
                      <a:lnTo>
                        <a:pt x="6100" y="7143"/>
                      </a:lnTo>
                      <a:lnTo>
                        <a:pt x="6381" y="6902"/>
                      </a:lnTo>
                      <a:lnTo>
                        <a:pt x="6662" y="6661"/>
                      </a:lnTo>
                      <a:lnTo>
                        <a:pt x="6902" y="6380"/>
                      </a:lnTo>
                      <a:lnTo>
                        <a:pt x="7143" y="6059"/>
                      </a:lnTo>
                      <a:lnTo>
                        <a:pt x="7344" y="5738"/>
                      </a:lnTo>
                      <a:lnTo>
                        <a:pt x="7504" y="5417"/>
                      </a:lnTo>
                      <a:lnTo>
                        <a:pt x="7625" y="5056"/>
                      </a:lnTo>
                      <a:lnTo>
                        <a:pt x="7705" y="4695"/>
                      </a:lnTo>
                      <a:lnTo>
                        <a:pt x="7785" y="4294"/>
                      </a:lnTo>
                      <a:lnTo>
                        <a:pt x="7785" y="3892"/>
                      </a:lnTo>
                      <a:lnTo>
                        <a:pt x="7785" y="3491"/>
                      </a:lnTo>
                      <a:lnTo>
                        <a:pt x="7705" y="3090"/>
                      </a:lnTo>
                      <a:lnTo>
                        <a:pt x="7625" y="2729"/>
                      </a:lnTo>
                      <a:lnTo>
                        <a:pt x="7504" y="2368"/>
                      </a:lnTo>
                      <a:lnTo>
                        <a:pt x="7344" y="2047"/>
                      </a:lnTo>
                      <a:lnTo>
                        <a:pt x="7143" y="1726"/>
                      </a:lnTo>
                      <a:lnTo>
                        <a:pt x="6902" y="1405"/>
                      </a:lnTo>
                      <a:lnTo>
                        <a:pt x="6662" y="1124"/>
                      </a:lnTo>
                      <a:lnTo>
                        <a:pt x="6381" y="883"/>
                      </a:lnTo>
                      <a:lnTo>
                        <a:pt x="6100" y="642"/>
                      </a:lnTo>
                      <a:lnTo>
                        <a:pt x="5779" y="482"/>
                      </a:lnTo>
                      <a:lnTo>
                        <a:pt x="5418" y="281"/>
                      </a:lnTo>
                      <a:lnTo>
                        <a:pt x="5057" y="161"/>
                      </a:lnTo>
                      <a:lnTo>
                        <a:pt x="4695" y="80"/>
                      </a:lnTo>
                      <a:lnTo>
                        <a:pt x="42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3"/>
                <p:cNvSpPr/>
                <p:nvPr/>
              </p:nvSpPr>
              <p:spPr>
                <a:xfrm flipH="1">
                  <a:off x="-263183" y="4835463"/>
                  <a:ext cx="204675" cy="198650"/>
                </a:xfrm>
                <a:custGeom>
                  <a:avLst/>
                  <a:gdLst/>
                  <a:ahLst/>
                  <a:cxnLst/>
                  <a:rect l="l" t="t" r="r" b="b"/>
                  <a:pathLst>
                    <a:path w="8187" h="7946" extrusionOk="0">
                      <a:moveTo>
                        <a:pt x="4415" y="241"/>
                      </a:moveTo>
                      <a:lnTo>
                        <a:pt x="4776" y="322"/>
                      </a:lnTo>
                      <a:lnTo>
                        <a:pt x="5137" y="402"/>
                      </a:lnTo>
                      <a:lnTo>
                        <a:pt x="5458" y="563"/>
                      </a:lnTo>
                      <a:lnTo>
                        <a:pt x="5819" y="723"/>
                      </a:lnTo>
                      <a:lnTo>
                        <a:pt x="6100" y="924"/>
                      </a:lnTo>
                      <a:lnTo>
                        <a:pt x="6421" y="1124"/>
                      </a:lnTo>
                      <a:lnTo>
                        <a:pt x="6702" y="1405"/>
                      </a:lnTo>
                      <a:lnTo>
                        <a:pt x="7063" y="1847"/>
                      </a:lnTo>
                      <a:lnTo>
                        <a:pt x="7344" y="2328"/>
                      </a:lnTo>
                      <a:lnTo>
                        <a:pt x="7545" y="2850"/>
                      </a:lnTo>
                      <a:lnTo>
                        <a:pt x="7705" y="3371"/>
                      </a:lnTo>
                      <a:lnTo>
                        <a:pt x="7746" y="3933"/>
                      </a:lnTo>
                      <a:lnTo>
                        <a:pt x="7705" y="4455"/>
                      </a:lnTo>
                      <a:lnTo>
                        <a:pt x="7625" y="4977"/>
                      </a:lnTo>
                      <a:lnTo>
                        <a:pt x="7465" y="5498"/>
                      </a:lnTo>
                      <a:lnTo>
                        <a:pt x="7224" y="5980"/>
                      </a:lnTo>
                      <a:lnTo>
                        <a:pt x="6943" y="6421"/>
                      </a:lnTo>
                      <a:lnTo>
                        <a:pt x="6582" y="6822"/>
                      </a:lnTo>
                      <a:lnTo>
                        <a:pt x="6181" y="7184"/>
                      </a:lnTo>
                      <a:lnTo>
                        <a:pt x="5699" y="7464"/>
                      </a:lnTo>
                      <a:lnTo>
                        <a:pt x="5218" y="7705"/>
                      </a:lnTo>
                      <a:lnTo>
                        <a:pt x="4656" y="7866"/>
                      </a:lnTo>
                      <a:lnTo>
                        <a:pt x="4375" y="7866"/>
                      </a:lnTo>
                      <a:lnTo>
                        <a:pt x="4054" y="7906"/>
                      </a:lnTo>
                      <a:lnTo>
                        <a:pt x="3773" y="7906"/>
                      </a:lnTo>
                      <a:lnTo>
                        <a:pt x="3452" y="7866"/>
                      </a:lnTo>
                      <a:lnTo>
                        <a:pt x="2930" y="7705"/>
                      </a:lnTo>
                      <a:lnTo>
                        <a:pt x="2409" y="7505"/>
                      </a:lnTo>
                      <a:lnTo>
                        <a:pt x="1927" y="7184"/>
                      </a:lnTo>
                      <a:lnTo>
                        <a:pt x="1526" y="6822"/>
                      </a:lnTo>
                      <a:lnTo>
                        <a:pt x="1165" y="6421"/>
                      </a:lnTo>
                      <a:lnTo>
                        <a:pt x="884" y="5980"/>
                      </a:lnTo>
                      <a:lnTo>
                        <a:pt x="643" y="5458"/>
                      </a:lnTo>
                      <a:lnTo>
                        <a:pt x="482" y="4936"/>
                      </a:lnTo>
                      <a:lnTo>
                        <a:pt x="362" y="4415"/>
                      </a:lnTo>
                      <a:lnTo>
                        <a:pt x="322" y="3853"/>
                      </a:lnTo>
                      <a:lnTo>
                        <a:pt x="362" y="3291"/>
                      </a:lnTo>
                      <a:lnTo>
                        <a:pt x="482" y="2770"/>
                      </a:lnTo>
                      <a:lnTo>
                        <a:pt x="683" y="2248"/>
                      </a:lnTo>
                      <a:lnTo>
                        <a:pt x="964" y="1766"/>
                      </a:lnTo>
                      <a:lnTo>
                        <a:pt x="1165" y="1526"/>
                      </a:lnTo>
                      <a:lnTo>
                        <a:pt x="1365" y="1285"/>
                      </a:lnTo>
                      <a:lnTo>
                        <a:pt x="1606" y="1044"/>
                      </a:lnTo>
                      <a:lnTo>
                        <a:pt x="1927" y="803"/>
                      </a:lnTo>
                      <a:lnTo>
                        <a:pt x="2248" y="643"/>
                      </a:lnTo>
                      <a:lnTo>
                        <a:pt x="2569" y="482"/>
                      </a:lnTo>
                      <a:lnTo>
                        <a:pt x="2930" y="362"/>
                      </a:lnTo>
                      <a:lnTo>
                        <a:pt x="3291" y="282"/>
                      </a:lnTo>
                      <a:lnTo>
                        <a:pt x="3653" y="241"/>
                      </a:lnTo>
                      <a:close/>
                      <a:moveTo>
                        <a:pt x="4134" y="1"/>
                      </a:moveTo>
                      <a:lnTo>
                        <a:pt x="3572" y="41"/>
                      </a:lnTo>
                      <a:lnTo>
                        <a:pt x="3010" y="161"/>
                      </a:lnTo>
                      <a:lnTo>
                        <a:pt x="2449" y="362"/>
                      </a:lnTo>
                      <a:lnTo>
                        <a:pt x="1967" y="643"/>
                      </a:lnTo>
                      <a:lnTo>
                        <a:pt x="1486" y="1004"/>
                      </a:lnTo>
                      <a:lnTo>
                        <a:pt x="1044" y="1405"/>
                      </a:lnTo>
                      <a:lnTo>
                        <a:pt x="643" y="1927"/>
                      </a:lnTo>
                      <a:lnTo>
                        <a:pt x="362" y="2489"/>
                      </a:lnTo>
                      <a:lnTo>
                        <a:pt x="161" y="2970"/>
                      </a:lnTo>
                      <a:lnTo>
                        <a:pt x="41" y="3492"/>
                      </a:lnTo>
                      <a:lnTo>
                        <a:pt x="1" y="3973"/>
                      </a:lnTo>
                      <a:lnTo>
                        <a:pt x="1" y="4495"/>
                      </a:lnTo>
                      <a:lnTo>
                        <a:pt x="81" y="4936"/>
                      </a:lnTo>
                      <a:lnTo>
                        <a:pt x="202" y="5418"/>
                      </a:lnTo>
                      <a:lnTo>
                        <a:pt x="402" y="5819"/>
                      </a:lnTo>
                      <a:lnTo>
                        <a:pt x="643" y="6221"/>
                      </a:lnTo>
                      <a:lnTo>
                        <a:pt x="964" y="6622"/>
                      </a:lnTo>
                      <a:lnTo>
                        <a:pt x="1285" y="6943"/>
                      </a:lnTo>
                      <a:lnTo>
                        <a:pt x="1686" y="7224"/>
                      </a:lnTo>
                      <a:lnTo>
                        <a:pt x="2088" y="7464"/>
                      </a:lnTo>
                      <a:lnTo>
                        <a:pt x="2529" y="7665"/>
                      </a:lnTo>
                      <a:lnTo>
                        <a:pt x="3010" y="7826"/>
                      </a:lnTo>
                      <a:lnTo>
                        <a:pt x="3532" y="7906"/>
                      </a:lnTo>
                      <a:lnTo>
                        <a:pt x="4054" y="7946"/>
                      </a:lnTo>
                      <a:lnTo>
                        <a:pt x="4575" y="7906"/>
                      </a:lnTo>
                      <a:lnTo>
                        <a:pt x="5097" y="7826"/>
                      </a:lnTo>
                      <a:lnTo>
                        <a:pt x="5579" y="7665"/>
                      </a:lnTo>
                      <a:lnTo>
                        <a:pt x="6020" y="7464"/>
                      </a:lnTo>
                      <a:lnTo>
                        <a:pt x="6461" y="7224"/>
                      </a:lnTo>
                      <a:lnTo>
                        <a:pt x="6823" y="6943"/>
                      </a:lnTo>
                      <a:lnTo>
                        <a:pt x="7184" y="6582"/>
                      </a:lnTo>
                      <a:lnTo>
                        <a:pt x="7465" y="6221"/>
                      </a:lnTo>
                      <a:lnTo>
                        <a:pt x="7746" y="5819"/>
                      </a:lnTo>
                      <a:lnTo>
                        <a:pt x="7906" y="5378"/>
                      </a:lnTo>
                      <a:lnTo>
                        <a:pt x="8067" y="4936"/>
                      </a:lnTo>
                      <a:lnTo>
                        <a:pt x="8147" y="4455"/>
                      </a:lnTo>
                      <a:lnTo>
                        <a:pt x="8187" y="3973"/>
                      </a:lnTo>
                      <a:lnTo>
                        <a:pt x="8147" y="3452"/>
                      </a:lnTo>
                      <a:lnTo>
                        <a:pt x="8026" y="2970"/>
                      </a:lnTo>
                      <a:lnTo>
                        <a:pt x="7866" y="2449"/>
                      </a:lnTo>
                      <a:lnTo>
                        <a:pt x="7705" y="2127"/>
                      </a:lnTo>
                      <a:lnTo>
                        <a:pt x="7545" y="1847"/>
                      </a:lnTo>
                      <a:lnTo>
                        <a:pt x="7384" y="1606"/>
                      </a:lnTo>
                      <a:lnTo>
                        <a:pt x="7184" y="1365"/>
                      </a:lnTo>
                      <a:lnTo>
                        <a:pt x="6742" y="924"/>
                      </a:lnTo>
                      <a:lnTo>
                        <a:pt x="6301" y="603"/>
                      </a:lnTo>
                      <a:lnTo>
                        <a:pt x="5779" y="322"/>
                      </a:lnTo>
                      <a:lnTo>
                        <a:pt x="5258" y="161"/>
                      </a:lnTo>
                      <a:lnTo>
                        <a:pt x="4696" y="41"/>
                      </a:lnTo>
                      <a:lnTo>
                        <a:pt x="4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3"/>
                <p:cNvSpPr/>
                <p:nvPr/>
              </p:nvSpPr>
              <p:spPr>
                <a:xfrm flipH="1">
                  <a:off x="-896208" y="4198438"/>
                  <a:ext cx="762450" cy="762450"/>
                </a:xfrm>
                <a:custGeom>
                  <a:avLst/>
                  <a:gdLst/>
                  <a:ahLst/>
                  <a:cxnLst/>
                  <a:rect l="l" t="t" r="r" b="b"/>
                  <a:pathLst>
                    <a:path w="30498" h="30498" extrusionOk="0">
                      <a:moveTo>
                        <a:pt x="28451" y="1"/>
                      </a:moveTo>
                      <a:lnTo>
                        <a:pt x="0" y="28411"/>
                      </a:lnTo>
                      <a:lnTo>
                        <a:pt x="2087" y="30498"/>
                      </a:lnTo>
                      <a:lnTo>
                        <a:pt x="30498" y="2047"/>
                      </a:lnTo>
                      <a:lnTo>
                        <a:pt x="28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3"/>
                <p:cNvSpPr/>
                <p:nvPr/>
              </p:nvSpPr>
              <p:spPr>
                <a:xfrm flipH="1">
                  <a:off x="-907258" y="4189413"/>
                  <a:ext cx="778525" cy="772475"/>
                </a:xfrm>
                <a:custGeom>
                  <a:avLst/>
                  <a:gdLst/>
                  <a:ahLst/>
                  <a:cxnLst/>
                  <a:rect l="l" t="t" r="r" b="b"/>
                  <a:pathLst>
                    <a:path w="31141" h="30899" extrusionOk="0">
                      <a:moveTo>
                        <a:pt x="28646" y="683"/>
                      </a:moveTo>
                      <a:lnTo>
                        <a:pt x="30298" y="2401"/>
                      </a:lnTo>
                      <a:lnTo>
                        <a:pt x="26927" y="5659"/>
                      </a:lnTo>
                      <a:lnTo>
                        <a:pt x="23355" y="9150"/>
                      </a:lnTo>
                      <a:lnTo>
                        <a:pt x="20667" y="11798"/>
                      </a:lnTo>
                      <a:lnTo>
                        <a:pt x="18018" y="14487"/>
                      </a:lnTo>
                      <a:lnTo>
                        <a:pt x="12721" y="19864"/>
                      </a:lnTo>
                      <a:lnTo>
                        <a:pt x="7505" y="25321"/>
                      </a:lnTo>
                      <a:lnTo>
                        <a:pt x="2288" y="30778"/>
                      </a:lnTo>
                      <a:lnTo>
                        <a:pt x="440" y="28779"/>
                      </a:lnTo>
                      <a:lnTo>
                        <a:pt x="4856" y="24559"/>
                      </a:lnTo>
                      <a:lnTo>
                        <a:pt x="9351" y="20185"/>
                      </a:lnTo>
                      <a:lnTo>
                        <a:pt x="11598" y="17938"/>
                      </a:lnTo>
                      <a:lnTo>
                        <a:pt x="13805" y="15690"/>
                      </a:lnTo>
                      <a:lnTo>
                        <a:pt x="15972" y="13443"/>
                      </a:lnTo>
                      <a:lnTo>
                        <a:pt x="18139" y="11156"/>
                      </a:lnTo>
                      <a:lnTo>
                        <a:pt x="19864" y="9350"/>
                      </a:lnTo>
                      <a:lnTo>
                        <a:pt x="21630" y="7545"/>
                      </a:lnTo>
                      <a:lnTo>
                        <a:pt x="25201" y="4013"/>
                      </a:lnTo>
                      <a:lnTo>
                        <a:pt x="28646" y="683"/>
                      </a:lnTo>
                      <a:close/>
                      <a:moveTo>
                        <a:pt x="28652" y="1"/>
                      </a:moveTo>
                      <a:lnTo>
                        <a:pt x="28492" y="201"/>
                      </a:lnTo>
                      <a:lnTo>
                        <a:pt x="25883" y="2890"/>
                      </a:lnTo>
                      <a:lnTo>
                        <a:pt x="23235" y="5578"/>
                      </a:lnTo>
                      <a:lnTo>
                        <a:pt x="21228" y="7545"/>
                      </a:lnTo>
                      <a:lnTo>
                        <a:pt x="19222" y="9551"/>
                      </a:lnTo>
                      <a:lnTo>
                        <a:pt x="15129" y="13483"/>
                      </a:lnTo>
                      <a:lnTo>
                        <a:pt x="11036" y="17416"/>
                      </a:lnTo>
                      <a:lnTo>
                        <a:pt x="9030" y="19422"/>
                      </a:lnTo>
                      <a:lnTo>
                        <a:pt x="7063" y="21429"/>
                      </a:lnTo>
                      <a:lnTo>
                        <a:pt x="3532" y="25080"/>
                      </a:lnTo>
                      <a:lnTo>
                        <a:pt x="1" y="28772"/>
                      </a:lnTo>
                      <a:lnTo>
                        <a:pt x="2288" y="30899"/>
                      </a:lnTo>
                      <a:lnTo>
                        <a:pt x="7705" y="25722"/>
                      </a:lnTo>
                      <a:lnTo>
                        <a:pt x="13163" y="20466"/>
                      </a:lnTo>
                      <a:lnTo>
                        <a:pt x="18540" y="15209"/>
                      </a:lnTo>
                      <a:lnTo>
                        <a:pt x="21188" y="12520"/>
                      </a:lnTo>
                      <a:lnTo>
                        <a:pt x="23837" y="9872"/>
                      </a:lnTo>
                      <a:lnTo>
                        <a:pt x="27488" y="6140"/>
                      </a:lnTo>
                      <a:lnTo>
                        <a:pt x="31140" y="2408"/>
                      </a:lnTo>
                      <a:lnTo>
                        <a:pt x="30939" y="2208"/>
                      </a:lnTo>
                      <a:lnTo>
                        <a:pt x="28813" y="201"/>
                      </a:lnTo>
                      <a:lnTo>
                        <a:pt x="28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3"/>
                <p:cNvSpPr/>
                <p:nvPr/>
              </p:nvSpPr>
              <p:spPr>
                <a:xfrm flipH="1">
                  <a:off x="-998533" y="4095113"/>
                  <a:ext cx="511650" cy="512650"/>
                </a:xfrm>
                <a:custGeom>
                  <a:avLst/>
                  <a:gdLst/>
                  <a:ahLst/>
                  <a:cxnLst/>
                  <a:rect l="l" t="t" r="r" b="b"/>
                  <a:pathLst>
                    <a:path w="20466" h="20506" extrusionOk="0">
                      <a:moveTo>
                        <a:pt x="15771" y="1"/>
                      </a:moveTo>
                      <a:lnTo>
                        <a:pt x="482" y="15289"/>
                      </a:lnTo>
                      <a:lnTo>
                        <a:pt x="241" y="15570"/>
                      </a:lnTo>
                      <a:lnTo>
                        <a:pt x="121" y="15851"/>
                      </a:lnTo>
                      <a:lnTo>
                        <a:pt x="0" y="16172"/>
                      </a:lnTo>
                      <a:lnTo>
                        <a:pt x="0" y="16493"/>
                      </a:lnTo>
                      <a:lnTo>
                        <a:pt x="0" y="16814"/>
                      </a:lnTo>
                      <a:lnTo>
                        <a:pt x="121" y="17135"/>
                      </a:lnTo>
                      <a:lnTo>
                        <a:pt x="241" y="17416"/>
                      </a:lnTo>
                      <a:lnTo>
                        <a:pt x="482" y="17697"/>
                      </a:lnTo>
                      <a:lnTo>
                        <a:pt x="2809" y="20024"/>
                      </a:lnTo>
                      <a:lnTo>
                        <a:pt x="3090" y="20225"/>
                      </a:lnTo>
                      <a:lnTo>
                        <a:pt x="3371" y="20385"/>
                      </a:lnTo>
                      <a:lnTo>
                        <a:pt x="3692" y="20506"/>
                      </a:lnTo>
                      <a:lnTo>
                        <a:pt x="4334" y="20506"/>
                      </a:lnTo>
                      <a:lnTo>
                        <a:pt x="4655" y="20385"/>
                      </a:lnTo>
                      <a:lnTo>
                        <a:pt x="4936" y="20225"/>
                      </a:lnTo>
                      <a:lnTo>
                        <a:pt x="5217" y="20024"/>
                      </a:lnTo>
                      <a:lnTo>
                        <a:pt x="20466" y="4736"/>
                      </a:lnTo>
                      <a:lnTo>
                        <a:pt x="157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3"/>
                <p:cNvSpPr/>
                <p:nvPr/>
              </p:nvSpPr>
              <p:spPr>
                <a:xfrm flipH="1">
                  <a:off x="-1010583" y="4094113"/>
                  <a:ext cx="526700" cy="519675"/>
                </a:xfrm>
                <a:custGeom>
                  <a:avLst/>
                  <a:gdLst/>
                  <a:ahLst/>
                  <a:cxnLst/>
                  <a:rect l="l" t="t" r="r" b="b"/>
                  <a:pathLst>
                    <a:path w="21068" h="20787" extrusionOk="0">
                      <a:moveTo>
                        <a:pt x="15891" y="81"/>
                      </a:moveTo>
                      <a:lnTo>
                        <a:pt x="18138" y="2569"/>
                      </a:lnTo>
                      <a:lnTo>
                        <a:pt x="20167" y="4743"/>
                      </a:lnTo>
                      <a:lnTo>
                        <a:pt x="16573" y="8186"/>
                      </a:lnTo>
                      <a:lnTo>
                        <a:pt x="12841" y="11878"/>
                      </a:lnTo>
                      <a:lnTo>
                        <a:pt x="9149" y="15650"/>
                      </a:lnTo>
                      <a:lnTo>
                        <a:pt x="5498" y="19462"/>
                      </a:lnTo>
                      <a:lnTo>
                        <a:pt x="5217" y="19783"/>
                      </a:lnTo>
                      <a:lnTo>
                        <a:pt x="5016" y="19984"/>
                      </a:lnTo>
                      <a:lnTo>
                        <a:pt x="4775" y="20144"/>
                      </a:lnTo>
                      <a:lnTo>
                        <a:pt x="4454" y="20265"/>
                      </a:lnTo>
                      <a:lnTo>
                        <a:pt x="4173" y="20345"/>
                      </a:lnTo>
                      <a:lnTo>
                        <a:pt x="3852" y="20305"/>
                      </a:lnTo>
                      <a:lnTo>
                        <a:pt x="3571" y="20265"/>
                      </a:lnTo>
                      <a:lnTo>
                        <a:pt x="3291" y="20104"/>
                      </a:lnTo>
                      <a:lnTo>
                        <a:pt x="3050" y="19904"/>
                      </a:lnTo>
                      <a:lnTo>
                        <a:pt x="722" y="17657"/>
                      </a:lnTo>
                      <a:lnTo>
                        <a:pt x="482" y="17416"/>
                      </a:lnTo>
                      <a:lnTo>
                        <a:pt x="361" y="17135"/>
                      </a:lnTo>
                      <a:lnTo>
                        <a:pt x="241" y="16814"/>
                      </a:lnTo>
                      <a:lnTo>
                        <a:pt x="241" y="16493"/>
                      </a:lnTo>
                      <a:lnTo>
                        <a:pt x="281" y="16172"/>
                      </a:lnTo>
                      <a:lnTo>
                        <a:pt x="401" y="15851"/>
                      </a:lnTo>
                      <a:lnTo>
                        <a:pt x="562" y="15570"/>
                      </a:lnTo>
                      <a:lnTo>
                        <a:pt x="803" y="15329"/>
                      </a:lnTo>
                      <a:lnTo>
                        <a:pt x="1084" y="15048"/>
                      </a:lnTo>
                      <a:lnTo>
                        <a:pt x="2287" y="13965"/>
                      </a:lnTo>
                      <a:lnTo>
                        <a:pt x="4053" y="12279"/>
                      </a:lnTo>
                      <a:lnTo>
                        <a:pt x="5819" y="10634"/>
                      </a:lnTo>
                      <a:lnTo>
                        <a:pt x="7504" y="8949"/>
                      </a:lnTo>
                      <a:lnTo>
                        <a:pt x="9189" y="7223"/>
                      </a:lnTo>
                      <a:lnTo>
                        <a:pt x="10875" y="5498"/>
                      </a:lnTo>
                      <a:lnTo>
                        <a:pt x="12520" y="3732"/>
                      </a:lnTo>
                      <a:lnTo>
                        <a:pt x="15891" y="81"/>
                      </a:lnTo>
                      <a:close/>
                      <a:moveTo>
                        <a:pt x="15891" y="0"/>
                      </a:moveTo>
                      <a:lnTo>
                        <a:pt x="12359" y="3251"/>
                      </a:lnTo>
                      <a:lnTo>
                        <a:pt x="10594" y="4936"/>
                      </a:lnTo>
                      <a:lnTo>
                        <a:pt x="8828" y="6621"/>
                      </a:lnTo>
                      <a:lnTo>
                        <a:pt x="7063" y="8347"/>
                      </a:lnTo>
                      <a:lnTo>
                        <a:pt x="5337" y="10113"/>
                      </a:lnTo>
                      <a:lnTo>
                        <a:pt x="3652" y="11878"/>
                      </a:lnTo>
                      <a:lnTo>
                        <a:pt x="2006" y="13644"/>
                      </a:lnTo>
                      <a:lnTo>
                        <a:pt x="883" y="14848"/>
                      </a:lnTo>
                      <a:lnTo>
                        <a:pt x="602" y="15129"/>
                      </a:lnTo>
                      <a:lnTo>
                        <a:pt x="321" y="15450"/>
                      </a:lnTo>
                      <a:lnTo>
                        <a:pt x="161" y="15730"/>
                      </a:lnTo>
                      <a:lnTo>
                        <a:pt x="40" y="16051"/>
                      </a:lnTo>
                      <a:lnTo>
                        <a:pt x="0" y="16372"/>
                      </a:lnTo>
                      <a:lnTo>
                        <a:pt x="0" y="16693"/>
                      </a:lnTo>
                      <a:lnTo>
                        <a:pt x="40" y="17015"/>
                      </a:lnTo>
                      <a:lnTo>
                        <a:pt x="161" y="17336"/>
                      </a:lnTo>
                      <a:lnTo>
                        <a:pt x="321" y="17616"/>
                      </a:lnTo>
                      <a:lnTo>
                        <a:pt x="522" y="17857"/>
                      </a:lnTo>
                      <a:lnTo>
                        <a:pt x="1645" y="19021"/>
                      </a:lnTo>
                      <a:lnTo>
                        <a:pt x="2769" y="20185"/>
                      </a:lnTo>
                      <a:lnTo>
                        <a:pt x="2929" y="20345"/>
                      </a:lnTo>
                      <a:lnTo>
                        <a:pt x="3130" y="20465"/>
                      </a:lnTo>
                      <a:lnTo>
                        <a:pt x="3331" y="20586"/>
                      </a:lnTo>
                      <a:lnTo>
                        <a:pt x="3531" y="20666"/>
                      </a:lnTo>
                      <a:lnTo>
                        <a:pt x="3732" y="20746"/>
                      </a:lnTo>
                      <a:lnTo>
                        <a:pt x="3973" y="20787"/>
                      </a:lnTo>
                      <a:lnTo>
                        <a:pt x="4414" y="20787"/>
                      </a:lnTo>
                      <a:lnTo>
                        <a:pt x="4775" y="20706"/>
                      </a:lnTo>
                      <a:lnTo>
                        <a:pt x="5056" y="20546"/>
                      </a:lnTo>
                      <a:lnTo>
                        <a:pt x="5377" y="20385"/>
                      </a:lnTo>
                      <a:lnTo>
                        <a:pt x="5618" y="20144"/>
                      </a:lnTo>
                      <a:lnTo>
                        <a:pt x="5899" y="19864"/>
                      </a:lnTo>
                      <a:lnTo>
                        <a:pt x="9711" y="16212"/>
                      </a:lnTo>
                      <a:lnTo>
                        <a:pt x="13483" y="12520"/>
                      </a:lnTo>
                      <a:lnTo>
                        <a:pt x="17175" y="8788"/>
                      </a:lnTo>
                      <a:lnTo>
                        <a:pt x="20826" y="4976"/>
                      </a:lnTo>
                      <a:lnTo>
                        <a:pt x="21067" y="4735"/>
                      </a:lnTo>
                      <a:lnTo>
                        <a:pt x="20826" y="4535"/>
                      </a:lnTo>
                      <a:lnTo>
                        <a:pt x="18379" y="2248"/>
                      </a:lnTo>
                      <a:lnTo>
                        <a:pt x="15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3"/>
                <p:cNvSpPr/>
                <p:nvPr/>
              </p:nvSpPr>
              <p:spPr>
                <a:xfrm flipH="1">
                  <a:off x="-198983" y="4896663"/>
                  <a:ext cx="77275" cy="78275"/>
                </a:xfrm>
                <a:custGeom>
                  <a:avLst/>
                  <a:gdLst/>
                  <a:ahLst/>
                  <a:cxnLst/>
                  <a:rect l="l" t="t" r="r" b="b"/>
                  <a:pathLst>
                    <a:path w="3091" h="3131" extrusionOk="0">
                      <a:moveTo>
                        <a:pt x="1526" y="1"/>
                      </a:moveTo>
                      <a:lnTo>
                        <a:pt x="1205" y="41"/>
                      </a:lnTo>
                      <a:lnTo>
                        <a:pt x="924" y="161"/>
                      </a:lnTo>
                      <a:lnTo>
                        <a:pt x="683" y="281"/>
                      </a:lnTo>
                      <a:lnTo>
                        <a:pt x="442" y="482"/>
                      </a:lnTo>
                      <a:lnTo>
                        <a:pt x="242" y="683"/>
                      </a:lnTo>
                      <a:lnTo>
                        <a:pt x="121" y="964"/>
                      </a:lnTo>
                      <a:lnTo>
                        <a:pt x="1" y="1244"/>
                      </a:lnTo>
                      <a:lnTo>
                        <a:pt x="1" y="1565"/>
                      </a:lnTo>
                      <a:lnTo>
                        <a:pt x="1" y="1887"/>
                      </a:lnTo>
                      <a:lnTo>
                        <a:pt x="121" y="2167"/>
                      </a:lnTo>
                      <a:lnTo>
                        <a:pt x="242" y="2448"/>
                      </a:lnTo>
                      <a:lnTo>
                        <a:pt x="442" y="2649"/>
                      </a:lnTo>
                      <a:lnTo>
                        <a:pt x="683" y="2850"/>
                      </a:lnTo>
                      <a:lnTo>
                        <a:pt x="924" y="3010"/>
                      </a:lnTo>
                      <a:lnTo>
                        <a:pt x="1205" y="3090"/>
                      </a:lnTo>
                      <a:lnTo>
                        <a:pt x="1526" y="3130"/>
                      </a:lnTo>
                      <a:lnTo>
                        <a:pt x="1847" y="3090"/>
                      </a:lnTo>
                      <a:lnTo>
                        <a:pt x="2128" y="3010"/>
                      </a:lnTo>
                      <a:lnTo>
                        <a:pt x="2409" y="2850"/>
                      </a:lnTo>
                      <a:lnTo>
                        <a:pt x="2609" y="2649"/>
                      </a:lnTo>
                      <a:lnTo>
                        <a:pt x="2810" y="2448"/>
                      </a:lnTo>
                      <a:lnTo>
                        <a:pt x="2970" y="2167"/>
                      </a:lnTo>
                      <a:lnTo>
                        <a:pt x="3051" y="1887"/>
                      </a:lnTo>
                      <a:lnTo>
                        <a:pt x="3091" y="1565"/>
                      </a:lnTo>
                      <a:lnTo>
                        <a:pt x="3051" y="1244"/>
                      </a:lnTo>
                      <a:lnTo>
                        <a:pt x="2970" y="964"/>
                      </a:lnTo>
                      <a:lnTo>
                        <a:pt x="2810" y="683"/>
                      </a:lnTo>
                      <a:lnTo>
                        <a:pt x="2609" y="482"/>
                      </a:lnTo>
                      <a:lnTo>
                        <a:pt x="2409" y="281"/>
                      </a:lnTo>
                      <a:lnTo>
                        <a:pt x="2128" y="161"/>
                      </a:lnTo>
                      <a:lnTo>
                        <a:pt x="1847" y="41"/>
                      </a:lnTo>
                      <a:lnTo>
                        <a:pt x="1526" y="1"/>
                      </a:lnTo>
                      <a:close/>
                    </a:path>
                  </a:pathLst>
                </a:custGeom>
                <a:solidFill>
                  <a:srgbClr val="CF5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3"/>
                <p:cNvSpPr/>
                <p:nvPr/>
              </p:nvSpPr>
              <p:spPr>
                <a:xfrm flipH="1">
                  <a:off x="-205008" y="4893663"/>
                  <a:ext cx="88300" cy="81275"/>
                </a:xfrm>
                <a:custGeom>
                  <a:avLst/>
                  <a:gdLst/>
                  <a:ahLst/>
                  <a:cxnLst/>
                  <a:rect l="l" t="t" r="r" b="b"/>
                  <a:pathLst>
                    <a:path w="3532" h="3251" extrusionOk="0">
                      <a:moveTo>
                        <a:pt x="1726" y="281"/>
                      </a:moveTo>
                      <a:lnTo>
                        <a:pt x="2087" y="361"/>
                      </a:lnTo>
                      <a:lnTo>
                        <a:pt x="2408" y="522"/>
                      </a:lnTo>
                      <a:lnTo>
                        <a:pt x="2649" y="763"/>
                      </a:lnTo>
                      <a:lnTo>
                        <a:pt x="2809" y="923"/>
                      </a:lnTo>
                      <a:lnTo>
                        <a:pt x="2890" y="1084"/>
                      </a:lnTo>
                      <a:lnTo>
                        <a:pt x="2970" y="1284"/>
                      </a:lnTo>
                      <a:lnTo>
                        <a:pt x="3010" y="1485"/>
                      </a:lnTo>
                      <a:lnTo>
                        <a:pt x="3010" y="1685"/>
                      </a:lnTo>
                      <a:lnTo>
                        <a:pt x="3010" y="1886"/>
                      </a:lnTo>
                      <a:lnTo>
                        <a:pt x="2970" y="2087"/>
                      </a:lnTo>
                      <a:lnTo>
                        <a:pt x="2930" y="2287"/>
                      </a:lnTo>
                      <a:lnTo>
                        <a:pt x="2849" y="2448"/>
                      </a:lnTo>
                      <a:lnTo>
                        <a:pt x="2729" y="2649"/>
                      </a:lnTo>
                      <a:lnTo>
                        <a:pt x="2609" y="2809"/>
                      </a:lnTo>
                      <a:lnTo>
                        <a:pt x="2488" y="2929"/>
                      </a:lnTo>
                      <a:lnTo>
                        <a:pt x="2328" y="3050"/>
                      </a:lnTo>
                      <a:lnTo>
                        <a:pt x="2127" y="3130"/>
                      </a:lnTo>
                      <a:lnTo>
                        <a:pt x="1926" y="3170"/>
                      </a:lnTo>
                      <a:lnTo>
                        <a:pt x="1726" y="3210"/>
                      </a:lnTo>
                      <a:lnTo>
                        <a:pt x="1565" y="3210"/>
                      </a:lnTo>
                      <a:lnTo>
                        <a:pt x="1365" y="3170"/>
                      </a:lnTo>
                      <a:lnTo>
                        <a:pt x="1244" y="3090"/>
                      </a:lnTo>
                      <a:lnTo>
                        <a:pt x="1084" y="3010"/>
                      </a:lnTo>
                      <a:lnTo>
                        <a:pt x="843" y="2769"/>
                      </a:lnTo>
                      <a:lnTo>
                        <a:pt x="642" y="2488"/>
                      </a:lnTo>
                      <a:lnTo>
                        <a:pt x="482" y="2167"/>
                      </a:lnTo>
                      <a:lnTo>
                        <a:pt x="402" y="1846"/>
                      </a:lnTo>
                      <a:lnTo>
                        <a:pt x="361" y="1485"/>
                      </a:lnTo>
                      <a:lnTo>
                        <a:pt x="442" y="1164"/>
                      </a:lnTo>
                      <a:lnTo>
                        <a:pt x="482" y="963"/>
                      </a:lnTo>
                      <a:lnTo>
                        <a:pt x="562" y="803"/>
                      </a:lnTo>
                      <a:lnTo>
                        <a:pt x="682" y="642"/>
                      </a:lnTo>
                      <a:lnTo>
                        <a:pt x="803" y="522"/>
                      </a:lnTo>
                      <a:lnTo>
                        <a:pt x="923" y="442"/>
                      </a:lnTo>
                      <a:lnTo>
                        <a:pt x="1084" y="361"/>
                      </a:lnTo>
                      <a:lnTo>
                        <a:pt x="1405" y="281"/>
                      </a:lnTo>
                      <a:close/>
                      <a:moveTo>
                        <a:pt x="1766" y="0"/>
                      </a:moveTo>
                      <a:lnTo>
                        <a:pt x="1525" y="40"/>
                      </a:lnTo>
                      <a:lnTo>
                        <a:pt x="1284" y="121"/>
                      </a:lnTo>
                      <a:lnTo>
                        <a:pt x="1044" y="201"/>
                      </a:lnTo>
                      <a:lnTo>
                        <a:pt x="803" y="361"/>
                      </a:lnTo>
                      <a:lnTo>
                        <a:pt x="562" y="522"/>
                      </a:lnTo>
                      <a:lnTo>
                        <a:pt x="361" y="763"/>
                      </a:lnTo>
                      <a:lnTo>
                        <a:pt x="201" y="963"/>
                      </a:lnTo>
                      <a:lnTo>
                        <a:pt x="81" y="1204"/>
                      </a:lnTo>
                      <a:lnTo>
                        <a:pt x="40" y="1445"/>
                      </a:lnTo>
                      <a:lnTo>
                        <a:pt x="0" y="1685"/>
                      </a:lnTo>
                      <a:lnTo>
                        <a:pt x="0" y="1886"/>
                      </a:lnTo>
                      <a:lnTo>
                        <a:pt x="40" y="2127"/>
                      </a:lnTo>
                      <a:lnTo>
                        <a:pt x="81" y="2328"/>
                      </a:lnTo>
                      <a:lnTo>
                        <a:pt x="201" y="2528"/>
                      </a:lnTo>
                      <a:lnTo>
                        <a:pt x="321" y="2689"/>
                      </a:lnTo>
                      <a:lnTo>
                        <a:pt x="522" y="2849"/>
                      </a:lnTo>
                      <a:lnTo>
                        <a:pt x="682" y="3010"/>
                      </a:lnTo>
                      <a:lnTo>
                        <a:pt x="923" y="3130"/>
                      </a:lnTo>
                      <a:lnTo>
                        <a:pt x="1164" y="3210"/>
                      </a:lnTo>
                      <a:lnTo>
                        <a:pt x="1445" y="3250"/>
                      </a:lnTo>
                      <a:lnTo>
                        <a:pt x="2087" y="3250"/>
                      </a:lnTo>
                      <a:lnTo>
                        <a:pt x="2408" y="3170"/>
                      </a:lnTo>
                      <a:lnTo>
                        <a:pt x="2689" y="3050"/>
                      </a:lnTo>
                      <a:lnTo>
                        <a:pt x="2970" y="2849"/>
                      </a:lnTo>
                      <a:lnTo>
                        <a:pt x="3211" y="2649"/>
                      </a:lnTo>
                      <a:lnTo>
                        <a:pt x="3371" y="2368"/>
                      </a:lnTo>
                      <a:lnTo>
                        <a:pt x="3491" y="2047"/>
                      </a:lnTo>
                      <a:lnTo>
                        <a:pt x="3532" y="1685"/>
                      </a:lnTo>
                      <a:lnTo>
                        <a:pt x="3491" y="1405"/>
                      </a:lnTo>
                      <a:lnTo>
                        <a:pt x="3451" y="1124"/>
                      </a:lnTo>
                      <a:lnTo>
                        <a:pt x="3331" y="883"/>
                      </a:lnTo>
                      <a:lnTo>
                        <a:pt x="3211" y="682"/>
                      </a:lnTo>
                      <a:lnTo>
                        <a:pt x="3050" y="482"/>
                      </a:lnTo>
                      <a:lnTo>
                        <a:pt x="2890" y="321"/>
                      </a:lnTo>
                      <a:lnTo>
                        <a:pt x="2689" y="201"/>
                      </a:lnTo>
                      <a:lnTo>
                        <a:pt x="2448" y="121"/>
                      </a:lnTo>
                      <a:lnTo>
                        <a:pt x="2247" y="40"/>
                      </a:lnTo>
                      <a:lnTo>
                        <a:pt x="20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3"/>
                <p:cNvSpPr/>
                <p:nvPr/>
              </p:nvSpPr>
              <p:spPr>
                <a:xfrm flipH="1">
                  <a:off x="-172908" y="4922738"/>
                  <a:ext cx="26100" cy="26125"/>
                </a:xfrm>
                <a:custGeom>
                  <a:avLst/>
                  <a:gdLst/>
                  <a:ahLst/>
                  <a:cxnLst/>
                  <a:rect l="l" t="t" r="r" b="b"/>
                  <a:pathLst>
                    <a:path w="1044" h="1045" extrusionOk="0">
                      <a:moveTo>
                        <a:pt x="522" y="1"/>
                      </a:moveTo>
                      <a:lnTo>
                        <a:pt x="321" y="41"/>
                      </a:lnTo>
                      <a:lnTo>
                        <a:pt x="161" y="161"/>
                      </a:lnTo>
                      <a:lnTo>
                        <a:pt x="40" y="322"/>
                      </a:lnTo>
                      <a:lnTo>
                        <a:pt x="0" y="522"/>
                      </a:lnTo>
                      <a:lnTo>
                        <a:pt x="40" y="723"/>
                      </a:lnTo>
                      <a:lnTo>
                        <a:pt x="161" y="884"/>
                      </a:lnTo>
                      <a:lnTo>
                        <a:pt x="321" y="1004"/>
                      </a:lnTo>
                      <a:lnTo>
                        <a:pt x="522" y="1044"/>
                      </a:lnTo>
                      <a:lnTo>
                        <a:pt x="722" y="1004"/>
                      </a:lnTo>
                      <a:lnTo>
                        <a:pt x="883" y="884"/>
                      </a:lnTo>
                      <a:lnTo>
                        <a:pt x="1003" y="723"/>
                      </a:lnTo>
                      <a:lnTo>
                        <a:pt x="1043" y="522"/>
                      </a:lnTo>
                      <a:lnTo>
                        <a:pt x="1003" y="322"/>
                      </a:lnTo>
                      <a:lnTo>
                        <a:pt x="883" y="161"/>
                      </a:lnTo>
                      <a:lnTo>
                        <a:pt x="722" y="41"/>
                      </a:lnTo>
                      <a:lnTo>
                        <a:pt x="5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3"/>
                <p:cNvSpPr/>
                <p:nvPr/>
              </p:nvSpPr>
              <p:spPr>
                <a:xfrm flipH="1">
                  <a:off x="-884183" y="4209488"/>
                  <a:ext cx="126450" cy="126425"/>
                </a:xfrm>
                <a:custGeom>
                  <a:avLst/>
                  <a:gdLst/>
                  <a:ahLst/>
                  <a:cxnLst/>
                  <a:rect l="l" t="t" r="r" b="b"/>
                  <a:pathLst>
                    <a:path w="5058" h="5057" fill="none" extrusionOk="0">
                      <a:moveTo>
                        <a:pt x="1" y="0"/>
                      </a:moveTo>
                      <a:lnTo>
                        <a:pt x="5057" y="5056"/>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3"/>
                <p:cNvSpPr/>
                <p:nvPr/>
              </p:nvSpPr>
              <p:spPr>
                <a:xfrm flipH="1">
                  <a:off x="-857083" y="4236563"/>
                  <a:ext cx="125425" cy="126425"/>
                </a:xfrm>
                <a:custGeom>
                  <a:avLst/>
                  <a:gdLst/>
                  <a:ahLst/>
                  <a:cxnLst/>
                  <a:rect l="l" t="t" r="r" b="b"/>
                  <a:pathLst>
                    <a:path w="5017" h="5057" fill="none" extrusionOk="0">
                      <a:moveTo>
                        <a:pt x="1" y="1"/>
                      </a:moveTo>
                      <a:lnTo>
                        <a:pt x="5017"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3"/>
                <p:cNvSpPr/>
                <p:nvPr/>
              </p:nvSpPr>
              <p:spPr>
                <a:xfrm flipH="1">
                  <a:off x="-831008" y="4263638"/>
                  <a:ext cx="126425" cy="126450"/>
                </a:xfrm>
                <a:custGeom>
                  <a:avLst/>
                  <a:gdLst/>
                  <a:ahLst/>
                  <a:cxnLst/>
                  <a:rect l="l" t="t" r="r" b="b"/>
                  <a:pathLst>
                    <a:path w="5057" h="5058" fill="none" extrusionOk="0">
                      <a:moveTo>
                        <a:pt x="0" y="1"/>
                      </a:moveTo>
                      <a:lnTo>
                        <a:pt x="5056"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3"/>
                <p:cNvSpPr/>
                <p:nvPr/>
              </p:nvSpPr>
              <p:spPr>
                <a:xfrm flipH="1">
                  <a:off x="-803908" y="4290738"/>
                  <a:ext cx="126425" cy="126425"/>
                </a:xfrm>
                <a:custGeom>
                  <a:avLst/>
                  <a:gdLst/>
                  <a:ahLst/>
                  <a:cxnLst/>
                  <a:rect l="l" t="t" r="r" b="b"/>
                  <a:pathLst>
                    <a:path w="5057" h="5057" fill="none" extrusionOk="0">
                      <a:moveTo>
                        <a:pt x="1" y="0"/>
                      </a:moveTo>
                      <a:lnTo>
                        <a:pt x="5057" y="5056"/>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3"/>
                <p:cNvSpPr/>
                <p:nvPr/>
              </p:nvSpPr>
              <p:spPr>
                <a:xfrm flipH="1">
                  <a:off x="-776833" y="4317813"/>
                  <a:ext cx="126425" cy="126425"/>
                </a:xfrm>
                <a:custGeom>
                  <a:avLst/>
                  <a:gdLst/>
                  <a:ahLst/>
                  <a:cxnLst/>
                  <a:rect l="l" t="t" r="r" b="b"/>
                  <a:pathLst>
                    <a:path w="5057" h="5057" fill="none" extrusionOk="0">
                      <a:moveTo>
                        <a:pt x="0" y="1"/>
                      </a:moveTo>
                      <a:lnTo>
                        <a:pt x="5056"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3"/>
                <p:cNvSpPr/>
                <p:nvPr/>
              </p:nvSpPr>
              <p:spPr>
                <a:xfrm flipH="1">
                  <a:off x="-749733" y="4344913"/>
                  <a:ext cx="126425" cy="125425"/>
                </a:xfrm>
                <a:custGeom>
                  <a:avLst/>
                  <a:gdLst/>
                  <a:ahLst/>
                  <a:cxnLst/>
                  <a:rect l="l" t="t" r="r" b="b"/>
                  <a:pathLst>
                    <a:path w="5057" h="5017" fill="none" extrusionOk="0">
                      <a:moveTo>
                        <a:pt x="1" y="0"/>
                      </a:moveTo>
                      <a:lnTo>
                        <a:pt x="5057" y="5016"/>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3"/>
                <p:cNvSpPr/>
                <p:nvPr/>
              </p:nvSpPr>
              <p:spPr>
                <a:xfrm flipH="1">
                  <a:off x="-722658" y="4370988"/>
                  <a:ext cx="126425" cy="126425"/>
                </a:xfrm>
                <a:custGeom>
                  <a:avLst/>
                  <a:gdLst/>
                  <a:ahLst/>
                  <a:cxnLst/>
                  <a:rect l="l" t="t" r="r" b="b"/>
                  <a:pathLst>
                    <a:path w="5057" h="5057" fill="none" extrusionOk="0">
                      <a:moveTo>
                        <a:pt x="0" y="1"/>
                      </a:moveTo>
                      <a:lnTo>
                        <a:pt x="5057"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3"/>
                <p:cNvSpPr/>
                <p:nvPr/>
              </p:nvSpPr>
              <p:spPr>
                <a:xfrm flipH="1">
                  <a:off x="-1006558" y="4083063"/>
                  <a:ext cx="138450" cy="137475"/>
                </a:xfrm>
                <a:custGeom>
                  <a:avLst/>
                  <a:gdLst/>
                  <a:ahLst/>
                  <a:cxnLst/>
                  <a:rect l="l" t="t" r="r" b="b"/>
                  <a:pathLst>
                    <a:path w="5538" h="5499" extrusionOk="0">
                      <a:moveTo>
                        <a:pt x="2488" y="1"/>
                      </a:moveTo>
                      <a:lnTo>
                        <a:pt x="2207" y="41"/>
                      </a:lnTo>
                      <a:lnTo>
                        <a:pt x="1966" y="121"/>
                      </a:lnTo>
                      <a:lnTo>
                        <a:pt x="1685" y="202"/>
                      </a:lnTo>
                      <a:lnTo>
                        <a:pt x="1445" y="322"/>
                      </a:lnTo>
                      <a:lnTo>
                        <a:pt x="1244" y="442"/>
                      </a:lnTo>
                      <a:lnTo>
                        <a:pt x="1003" y="603"/>
                      </a:lnTo>
                      <a:lnTo>
                        <a:pt x="843" y="804"/>
                      </a:lnTo>
                      <a:lnTo>
                        <a:pt x="642" y="1004"/>
                      </a:lnTo>
                      <a:lnTo>
                        <a:pt x="482" y="1205"/>
                      </a:lnTo>
                      <a:lnTo>
                        <a:pt x="361" y="1446"/>
                      </a:lnTo>
                      <a:lnTo>
                        <a:pt x="241" y="1686"/>
                      </a:lnTo>
                      <a:lnTo>
                        <a:pt x="161" y="1927"/>
                      </a:lnTo>
                      <a:lnTo>
                        <a:pt x="80" y="2208"/>
                      </a:lnTo>
                      <a:lnTo>
                        <a:pt x="40" y="2449"/>
                      </a:lnTo>
                      <a:lnTo>
                        <a:pt x="0" y="2770"/>
                      </a:lnTo>
                      <a:lnTo>
                        <a:pt x="40" y="3051"/>
                      </a:lnTo>
                      <a:lnTo>
                        <a:pt x="80" y="3291"/>
                      </a:lnTo>
                      <a:lnTo>
                        <a:pt x="161" y="3572"/>
                      </a:lnTo>
                      <a:lnTo>
                        <a:pt x="241" y="3813"/>
                      </a:lnTo>
                      <a:lnTo>
                        <a:pt x="361" y="4054"/>
                      </a:lnTo>
                      <a:lnTo>
                        <a:pt x="482" y="4295"/>
                      </a:lnTo>
                      <a:lnTo>
                        <a:pt x="642" y="4495"/>
                      </a:lnTo>
                      <a:lnTo>
                        <a:pt x="843" y="4696"/>
                      </a:lnTo>
                      <a:lnTo>
                        <a:pt x="1003" y="4897"/>
                      </a:lnTo>
                      <a:lnTo>
                        <a:pt x="1244" y="5057"/>
                      </a:lnTo>
                      <a:lnTo>
                        <a:pt x="1445" y="5177"/>
                      </a:lnTo>
                      <a:lnTo>
                        <a:pt x="1685" y="5298"/>
                      </a:lnTo>
                      <a:lnTo>
                        <a:pt x="1966" y="5378"/>
                      </a:lnTo>
                      <a:lnTo>
                        <a:pt x="2207" y="5458"/>
                      </a:lnTo>
                      <a:lnTo>
                        <a:pt x="2488" y="5498"/>
                      </a:lnTo>
                      <a:lnTo>
                        <a:pt x="3050" y="5498"/>
                      </a:lnTo>
                      <a:lnTo>
                        <a:pt x="3331" y="5458"/>
                      </a:lnTo>
                      <a:lnTo>
                        <a:pt x="3612" y="5378"/>
                      </a:lnTo>
                      <a:lnTo>
                        <a:pt x="3852" y="5298"/>
                      </a:lnTo>
                      <a:lnTo>
                        <a:pt x="4093" y="5177"/>
                      </a:lnTo>
                      <a:lnTo>
                        <a:pt x="4334" y="5057"/>
                      </a:lnTo>
                      <a:lnTo>
                        <a:pt x="4534" y="4897"/>
                      </a:lnTo>
                      <a:lnTo>
                        <a:pt x="4735" y="4696"/>
                      </a:lnTo>
                      <a:lnTo>
                        <a:pt x="4896" y="4495"/>
                      </a:lnTo>
                      <a:lnTo>
                        <a:pt x="5056" y="4295"/>
                      </a:lnTo>
                      <a:lnTo>
                        <a:pt x="5217" y="4054"/>
                      </a:lnTo>
                      <a:lnTo>
                        <a:pt x="5337" y="3813"/>
                      </a:lnTo>
                      <a:lnTo>
                        <a:pt x="5417" y="3572"/>
                      </a:lnTo>
                      <a:lnTo>
                        <a:pt x="5498" y="3291"/>
                      </a:lnTo>
                      <a:lnTo>
                        <a:pt x="5538" y="3051"/>
                      </a:lnTo>
                      <a:lnTo>
                        <a:pt x="5538" y="2770"/>
                      </a:lnTo>
                      <a:lnTo>
                        <a:pt x="5538" y="2449"/>
                      </a:lnTo>
                      <a:lnTo>
                        <a:pt x="5498" y="2208"/>
                      </a:lnTo>
                      <a:lnTo>
                        <a:pt x="5417" y="1927"/>
                      </a:lnTo>
                      <a:lnTo>
                        <a:pt x="5337" y="1686"/>
                      </a:lnTo>
                      <a:lnTo>
                        <a:pt x="5217" y="1446"/>
                      </a:lnTo>
                      <a:lnTo>
                        <a:pt x="5056" y="1205"/>
                      </a:lnTo>
                      <a:lnTo>
                        <a:pt x="4896" y="1004"/>
                      </a:lnTo>
                      <a:lnTo>
                        <a:pt x="4735" y="804"/>
                      </a:lnTo>
                      <a:lnTo>
                        <a:pt x="4534" y="603"/>
                      </a:lnTo>
                      <a:lnTo>
                        <a:pt x="4334" y="442"/>
                      </a:lnTo>
                      <a:lnTo>
                        <a:pt x="4093" y="322"/>
                      </a:lnTo>
                      <a:lnTo>
                        <a:pt x="3852" y="202"/>
                      </a:lnTo>
                      <a:lnTo>
                        <a:pt x="3612" y="121"/>
                      </a:lnTo>
                      <a:lnTo>
                        <a:pt x="3331" y="41"/>
                      </a:lnTo>
                      <a:lnTo>
                        <a:pt x="3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3"/>
                <p:cNvSpPr/>
                <p:nvPr/>
              </p:nvSpPr>
              <p:spPr>
                <a:xfrm flipH="1">
                  <a:off x="-1007558" y="4074038"/>
                  <a:ext cx="145475" cy="158525"/>
                </a:xfrm>
                <a:custGeom>
                  <a:avLst/>
                  <a:gdLst/>
                  <a:ahLst/>
                  <a:cxnLst/>
                  <a:rect l="l" t="t" r="r" b="b"/>
                  <a:pathLst>
                    <a:path w="5819" h="6341" extrusionOk="0">
                      <a:moveTo>
                        <a:pt x="3251" y="723"/>
                      </a:moveTo>
                      <a:lnTo>
                        <a:pt x="3572" y="803"/>
                      </a:lnTo>
                      <a:lnTo>
                        <a:pt x="3893" y="884"/>
                      </a:lnTo>
                      <a:lnTo>
                        <a:pt x="4174" y="1004"/>
                      </a:lnTo>
                      <a:lnTo>
                        <a:pt x="4454" y="1165"/>
                      </a:lnTo>
                      <a:lnTo>
                        <a:pt x="4735" y="1325"/>
                      </a:lnTo>
                      <a:lnTo>
                        <a:pt x="4976" y="1486"/>
                      </a:lnTo>
                      <a:lnTo>
                        <a:pt x="5177" y="1726"/>
                      </a:lnTo>
                      <a:lnTo>
                        <a:pt x="5377" y="1967"/>
                      </a:lnTo>
                      <a:lnTo>
                        <a:pt x="5538" y="2208"/>
                      </a:lnTo>
                      <a:lnTo>
                        <a:pt x="5658" y="2489"/>
                      </a:lnTo>
                      <a:lnTo>
                        <a:pt x="5698" y="2810"/>
                      </a:lnTo>
                      <a:lnTo>
                        <a:pt x="5739" y="3131"/>
                      </a:lnTo>
                      <a:lnTo>
                        <a:pt x="5698" y="3492"/>
                      </a:lnTo>
                      <a:lnTo>
                        <a:pt x="5578" y="3853"/>
                      </a:lnTo>
                      <a:lnTo>
                        <a:pt x="5458" y="4134"/>
                      </a:lnTo>
                      <a:lnTo>
                        <a:pt x="5257" y="4455"/>
                      </a:lnTo>
                      <a:lnTo>
                        <a:pt x="4976" y="4696"/>
                      </a:lnTo>
                      <a:lnTo>
                        <a:pt x="4695" y="4896"/>
                      </a:lnTo>
                      <a:lnTo>
                        <a:pt x="4414" y="5097"/>
                      </a:lnTo>
                      <a:lnTo>
                        <a:pt x="4053" y="5217"/>
                      </a:lnTo>
                      <a:lnTo>
                        <a:pt x="3732" y="5338"/>
                      </a:lnTo>
                      <a:lnTo>
                        <a:pt x="3371" y="5378"/>
                      </a:lnTo>
                      <a:lnTo>
                        <a:pt x="3010" y="5418"/>
                      </a:lnTo>
                      <a:lnTo>
                        <a:pt x="2649" y="5378"/>
                      </a:lnTo>
                      <a:lnTo>
                        <a:pt x="2288" y="5298"/>
                      </a:lnTo>
                      <a:lnTo>
                        <a:pt x="1967" y="5177"/>
                      </a:lnTo>
                      <a:lnTo>
                        <a:pt x="1646" y="5017"/>
                      </a:lnTo>
                      <a:lnTo>
                        <a:pt x="1365" y="4776"/>
                      </a:lnTo>
                      <a:lnTo>
                        <a:pt x="1124" y="4535"/>
                      </a:lnTo>
                      <a:lnTo>
                        <a:pt x="923" y="4294"/>
                      </a:lnTo>
                      <a:lnTo>
                        <a:pt x="763" y="4014"/>
                      </a:lnTo>
                      <a:lnTo>
                        <a:pt x="642" y="3733"/>
                      </a:lnTo>
                      <a:lnTo>
                        <a:pt x="562" y="3412"/>
                      </a:lnTo>
                      <a:lnTo>
                        <a:pt x="522" y="3131"/>
                      </a:lnTo>
                      <a:lnTo>
                        <a:pt x="482" y="2810"/>
                      </a:lnTo>
                      <a:lnTo>
                        <a:pt x="522" y="2529"/>
                      </a:lnTo>
                      <a:lnTo>
                        <a:pt x="562" y="2248"/>
                      </a:lnTo>
                      <a:lnTo>
                        <a:pt x="682" y="1967"/>
                      </a:lnTo>
                      <a:lnTo>
                        <a:pt x="803" y="1686"/>
                      </a:lnTo>
                      <a:lnTo>
                        <a:pt x="963" y="1445"/>
                      </a:lnTo>
                      <a:lnTo>
                        <a:pt x="1164" y="1245"/>
                      </a:lnTo>
                      <a:lnTo>
                        <a:pt x="1445" y="1044"/>
                      </a:lnTo>
                      <a:lnTo>
                        <a:pt x="1726" y="884"/>
                      </a:lnTo>
                      <a:lnTo>
                        <a:pt x="2047" y="763"/>
                      </a:lnTo>
                      <a:lnTo>
                        <a:pt x="2328" y="723"/>
                      </a:lnTo>
                      <a:close/>
                      <a:moveTo>
                        <a:pt x="3010" y="1"/>
                      </a:moveTo>
                      <a:lnTo>
                        <a:pt x="2568" y="41"/>
                      </a:lnTo>
                      <a:lnTo>
                        <a:pt x="2167" y="201"/>
                      </a:lnTo>
                      <a:lnTo>
                        <a:pt x="1766" y="402"/>
                      </a:lnTo>
                      <a:lnTo>
                        <a:pt x="1365" y="683"/>
                      </a:lnTo>
                      <a:lnTo>
                        <a:pt x="963" y="1044"/>
                      </a:lnTo>
                      <a:lnTo>
                        <a:pt x="763" y="1285"/>
                      </a:lnTo>
                      <a:lnTo>
                        <a:pt x="602" y="1526"/>
                      </a:lnTo>
                      <a:lnTo>
                        <a:pt x="442" y="1766"/>
                      </a:lnTo>
                      <a:lnTo>
                        <a:pt x="321" y="2047"/>
                      </a:lnTo>
                      <a:lnTo>
                        <a:pt x="201" y="2328"/>
                      </a:lnTo>
                      <a:lnTo>
                        <a:pt x="121" y="2609"/>
                      </a:lnTo>
                      <a:lnTo>
                        <a:pt x="40" y="2890"/>
                      </a:lnTo>
                      <a:lnTo>
                        <a:pt x="40" y="3171"/>
                      </a:lnTo>
                      <a:lnTo>
                        <a:pt x="0" y="3492"/>
                      </a:lnTo>
                      <a:lnTo>
                        <a:pt x="40" y="3773"/>
                      </a:lnTo>
                      <a:lnTo>
                        <a:pt x="81" y="4054"/>
                      </a:lnTo>
                      <a:lnTo>
                        <a:pt x="161" y="4335"/>
                      </a:lnTo>
                      <a:lnTo>
                        <a:pt x="281" y="4616"/>
                      </a:lnTo>
                      <a:lnTo>
                        <a:pt x="402" y="4856"/>
                      </a:lnTo>
                      <a:lnTo>
                        <a:pt x="562" y="5137"/>
                      </a:lnTo>
                      <a:lnTo>
                        <a:pt x="763" y="5338"/>
                      </a:lnTo>
                      <a:lnTo>
                        <a:pt x="1003" y="5579"/>
                      </a:lnTo>
                      <a:lnTo>
                        <a:pt x="1244" y="5779"/>
                      </a:lnTo>
                      <a:lnTo>
                        <a:pt x="1525" y="5940"/>
                      </a:lnTo>
                      <a:lnTo>
                        <a:pt x="1806" y="6060"/>
                      </a:lnTo>
                      <a:lnTo>
                        <a:pt x="2087" y="6180"/>
                      </a:lnTo>
                      <a:lnTo>
                        <a:pt x="2408" y="6261"/>
                      </a:lnTo>
                      <a:lnTo>
                        <a:pt x="2689" y="6341"/>
                      </a:lnTo>
                      <a:lnTo>
                        <a:pt x="3010" y="6341"/>
                      </a:lnTo>
                      <a:lnTo>
                        <a:pt x="3331" y="6301"/>
                      </a:lnTo>
                      <a:lnTo>
                        <a:pt x="3652" y="6261"/>
                      </a:lnTo>
                      <a:lnTo>
                        <a:pt x="3933" y="6180"/>
                      </a:lnTo>
                      <a:lnTo>
                        <a:pt x="4214" y="6060"/>
                      </a:lnTo>
                      <a:lnTo>
                        <a:pt x="4454" y="5900"/>
                      </a:lnTo>
                      <a:lnTo>
                        <a:pt x="4695" y="5739"/>
                      </a:lnTo>
                      <a:lnTo>
                        <a:pt x="4896" y="5538"/>
                      </a:lnTo>
                      <a:lnTo>
                        <a:pt x="5097" y="5338"/>
                      </a:lnTo>
                      <a:lnTo>
                        <a:pt x="5257" y="5097"/>
                      </a:lnTo>
                      <a:lnTo>
                        <a:pt x="5418" y="4856"/>
                      </a:lnTo>
                      <a:lnTo>
                        <a:pt x="5538" y="4616"/>
                      </a:lnTo>
                      <a:lnTo>
                        <a:pt x="5658" y="4335"/>
                      </a:lnTo>
                      <a:lnTo>
                        <a:pt x="5739" y="4014"/>
                      </a:lnTo>
                      <a:lnTo>
                        <a:pt x="5779" y="3733"/>
                      </a:lnTo>
                      <a:lnTo>
                        <a:pt x="5819" y="3412"/>
                      </a:lnTo>
                      <a:lnTo>
                        <a:pt x="5819" y="3131"/>
                      </a:lnTo>
                      <a:lnTo>
                        <a:pt x="5779" y="2569"/>
                      </a:lnTo>
                      <a:lnTo>
                        <a:pt x="5698" y="2087"/>
                      </a:lnTo>
                      <a:lnTo>
                        <a:pt x="5578" y="1646"/>
                      </a:lnTo>
                      <a:lnTo>
                        <a:pt x="5377" y="1285"/>
                      </a:lnTo>
                      <a:lnTo>
                        <a:pt x="5137" y="924"/>
                      </a:lnTo>
                      <a:lnTo>
                        <a:pt x="4816" y="603"/>
                      </a:lnTo>
                      <a:lnTo>
                        <a:pt x="4495" y="362"/>
                      </a:lnTo>
                      <a:lnTo>
                        <a:pt x="4174" y="201"/>
                      </a:lnTo>
                      <a:lnTo>
                        <a:pt x="3812" y="41"/>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3"/>
                <p:cNvSpPr/>
                <p:nvPr/>
              </p:nvSpPr>
              <p:spPr>
                <a:xfrm flipH="1">
                  <a:off x="-968433" y="4121188"/>
                  <a:ext cx="62225" cy="61225"/>
                </a:xfrm>
                <a:custGeom>
                  <a:avLst/>
                  <a:gdLst/>
                  <a:ahLst/>
                  <a:cxnLst/>
                  <a:rect l="l" t="t" r="r" b="b"/>
                  <a:pathLst>
                    <a:path w="2489" h="2449" extrusionOk="0">
                      <a:moveTo>
                        <a:pt x="1004" y="1"/>
                      </a:moveTo>
                      <a:lnTo>
                        <a:pt x="763" y="81"/>
                      </a:lnTo>
                      <a:lnTo>
                        <a:pt x="563" y="201"/>
                      </a:lnTo>
                      <a:lnTo>
                        <a:pt x="362" y="362"/>
                      </a:lnTo>
                      <a:lnTo>
                        <a:pt x="242" y="522"/>
                      </a:lnTo>
                      <a:lnTo>
                        <a:pt x="121" y="763"/>
                      </a:lnTo>
                      <a:lnTo>
                        <a:pt x="41" y="964"/>
                      </a:lnTo>
                      <a:lnTo>
                        <a:pt x="1" y="1245"/>
                      </a:lnTo>
                      <a:lnTo>
                        <a:pt x="41" y="1486"/>
                      </a:lnTo>
                      <a:lnTo>
                        <a:pt x="121" y="1726"/>
                      </a:lnTo>
                      <a:lnTo>
                        <a:pt x="242" y="1927"/>
                      </a:lnTo>
                      <a:lnTo>
                        <a:pt x="362" y="2087"/>
                      </a:lnTo>
                      <a:lnTo>
                        <a:pt x="563" y="2248"/>
                      </a:lnTo>
                      <a:lnTo>
                        <a:pt x="763" y="2368"/>
                      </a:lnTo>
                      <a:lnTo>
                        <a:pt x="1004" y="2449"/>
                      </a:lnTo>
                      <a:lnTo>
                        <a:pt x="1486" y="2449"/>
                      </a:lnTo>
                      <a:lnTo>
                        <a:pt x="1726" y="2368"/>
                      </a:lnTo>
                      <a:lnTo>
                        <a:pt x="1927" y="2248"/>
                      </a:lnTo>
                      <a:lnTo>
                        <a:pt x="2128" y="2087"/>
                      </a:lnTo>
                      <a:lnTo>
                        <a:pt x="2288" y="1927"/>
                      </a:lnTo>
                      <a:lnTo>
                        <a:pt x="2409" y="1726"/>
                      </a:lnTo>
                      <a:lnTo>
                        <a:pt x="2449" y="1486"/>
                      </a:lnTo>
                      <a:lnTo>
                        <a:pt x="2489" y="1245"/>
                      </a:lnTo>
                      <a:lnTo>
                        <a:pt x="2449" y="964"/>
                      </a:lnTo>
                      <a:lnTo>
                        <a:pt x="2409" y="763"/>
                      </a:lnTo>
                      <a:lnTo>
                        <a:pt x="2288" y="522"/>
                      </a:lnTo>
                      <a:lnTo>
                        <a:pt x="2128" y="362"/>
                      </a:lnTo>
                      <a:lnTo>
                        <a:pt x="1927" y="201"/>
                      </a:lnTo>
                      <a:lnTo>
                        <a:pt x="1726" y="81"/>
                      </a:lnTo>
                      <a:lnTo>
                        <a:pt x="14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3"/>
                <p:cNvSpPr/>
                <p:nvPr/>
              </p:nvSpPr>
              <p:spPr>
                <a:xfrm flipH="1">
                  <a:off x="-969433" y="4117188"/>
                  <a:ext cx="65225" cy="70250"/>
                </a:xfrm>
                <a:custGeom>
                  <a:avLst/>
                  <a:gdLst/>
                  <a:ahLst/>
                  <a:cxnLst/>
                  <a:rect l="l" t="t" r="r" b="b"/>
                  <a:pathLst>
                    <a:path w="2609" h="2810" extrusionOk="0">
                      <a:moveTo>
                        <a:pt x="1325" y="321"/>
                      </a:moveTo>
                      <a:lnTo>
                        <a:pt x="1566" y="361"/>
                      </a:lnTo>
                      <a:lnTo>
                        <a:pt x="1766" y="402"/>
                      </a:lnTo>
                      <a:lnTo>
                        <a:pt x="1967" y="522"/>
                      </a:lnTo>
                      <a:lnTo>
                        <a:pt x="2168" y="642"/>
                      </a:lnTo>
                      <a:lnTo>
                        <a:pt x="2328" y="763"/>
                      </a:lnTo>
                      <a:lnTo>
                        <a:pt x="2448" y="963"/>
                      </a:lnTo>
                      <a:lnTo>
                        <a:pt x="2529" y="1164"/>
                      </a:lnTo>
                      <a:lnTo>
                        <a:pt x="2569" y="1405"/>
                      </a:lnTo>
                      <a:lnTo>
                        <a:pt x="2529" y="1565"/>
                      </a:lnTo>
                      <a:lnTo>
                        <a:pt x="2489" y="1726"/>
                      </a:lnTo>
                      <a:lnTo>
                        <a:pt x="2408" y="1846"/>
                      </a:lnTo>
                      <a:lnTo>
                        <a:pt x="2328" y="1967"/>
                      </a:lnTo>
                      <a:lnTo>
                        <a:pt x="2087" y="2207"/>
                      </a:lnTo>
                      <a:lnTo>
                        <a:pt x="1806" y="2328"/>
                      </a:lnTo>
                      <a:lnTo>
                        <a:pt x="1485" y="2408"/>
                      </a:lnTo>
                      <a:lnTo>
                        <a:pt x="1164" y="2408"/>
                      </a:lnTo>
                      <a:lnTo>
                        <a:pt x="843" y="2328"/>
                      </a:lnTo>
                      <a:lnTo>
                        <a:pt x="723" y="2247"/>
                      </a:lnTo>
                      <a:lnTo>
                        <a:pt x="603" y="2127"/>
                      </a:lnTo>
                      <a:lnTo>
                        <a:pt x="442" y="2007"/>
                      </a:lnTo>
                      <a:lnTo>
                        <a:pt x="362" y="1846"/>
                      </a:lnTo>
                      <a:lnTo>
                        <a:pt x="282" y="1686"/>
                      </a:lnTo>
                      <a:lnTo>
                        <a:pt x="241" y="1525"/>
                      </a:lnTo>
                      <a:lnTo>
                        <a:pt x="201" y="1204"/>
                      </a:lnTo>
                      <a:lnTo>
                        <a:pt x="282" y="923"/>
                      </a:lnTo>
                      <a:lnTo>
                        <a:pt x="322" y="763"/>
                      </a:lnTo>
                      <a:lnTo>
                        <a:pt x="402" y="642"/>
                      </a:lnTo>
                      <a:lnTo>
                        <a:pt x="522" y="522"/>
                      </a:lnTo>
                      <a:lnTo>
                        <a:pt x="643" y="442"/>
                      </a:lnTo>
                      <a:lnTo>
                        <a:pt x="803" y="361"/>
                      </a:lnTo>
                      <a:lnTo>
                        <a:pt x="964" y="321"/>
                      </a:lnTo>
                      <a:close/>
                      <a:moveTo>
                        <a:pt x="1124" y="0"/>
                      </a:moveTo>
                      <a:lnTo>
                        <a:pt x="964" y="81"/>
                      </a:lnTo>
                      <a:lnTo>
                        <a:pt x="763" y="161"/>
                      </a:lnTo>
                      <a:lnTo>
                        <a:pt x="603" y="321"/>
                      </a:lnTo>
                      <a:lnTo>
                        <a:pt x="402" y="482"/>
                      </a:lnTo>
                      <a:lnTo>
                        <a:pt x="282" y="642"/>
                      </a:lnTo>
                      <a:lnTo>
                        <a:pt x="161" y="803"/>
                      </a:lnTo>
                      <a:lnTo>
                        <a:pt x="81" y="1004"/>
                      </a:lnTo>
                      <a:lnTo>
                        <a:pt x="1" y="1204"/>
                      </a:lnTo>
                      <a:lnTo>
                        <a:pt x="1" y="1405"/>
                      </a:lnTo>
                      <a:lnTo>
                        <a:pt x="1" y="1605"/>
                      </a:lnTo>
                      <a:lnTo>
                        <a:pt x="41" y="1806"/>
                      </a:lnTo>
                      <a:lnTo>
                        <a:pt x="81" y="1967"/>
                      </a:lnTo>
                      <a:lnTo>
                        <a:pt x="161" y="2127"/>
                      </a:lnTo>
                      <a:lnTo>
                        <a:pt x="241" y="2288"/>
                      </a:lnTo>
                      <a:lnTo>
                        <a:pt x="402" y="2448"/>
                      </a:lnTo>
                      <a:lnTo>
                        <a:pt x="522" y="2568"/>
                      </a:lnTo>
                      <a:lnTo>
                        <a:pt x="683" y="2689"/>
                      </a:lnTo>
                      <a:lnTo>
                        <a:pt x="883" y="2769"/>
                      </a:lnTo>
                      <a:lnTo>
                        <a:pt x="1084" y="2809"/>
                      </a:lnTo>
                      <a:lnTo>
                        <a:pt x="1606" y="2809"/>
                      </a:lnTo>
                      <a:lnTo>
                        <a:pt x="1847" y="2729"/>
                      </a:lnTo>
                      <a:lnTo>
                        <a:pt x="2087" y="2568"/>
                      </a:lnTo>
                      <a:lnTo>
                        <a:pt x="2248" y="2368"/>
                      </a:lnTo>
                      <a:lnTo>
                        <a:pt x="2408" y="2167"/>
                      </a:lnTo>
                      <a:lnTo>
                        <a:pt x="2529" y="1926"/>
                      </a:lnTo>
                      <a:lnTo>
                        <a:pt x="2569" y="1646"/>
                      </a:lnTo>
                      <a:lnTo>
                        <a:pt x="2609" y="1405"/>
                      </a:lnTo>
                      <a:lnTo>
                        <a:pt x="2569" y="1164"/>
                      </a:lnTo>
                      <a:lnTo>
                        <a:pt x="2529" y="923"/>
                      </a:lnTo>
                      <a:lnTo>
                        <a:pt x="2489" y="723"/>
                      </a:lnTo>
                      <a:lnTo>
                        <a:pt x="2368" y="562"/>
                      </a:lnTo>
                      <a:lnTo>
                        <a:pt x="2288" y="402"/>
                      </a:lnTo>
                      <a:lnTo>
                        <a:pt x="2127" y="281"/>
                      </a:lnTo>
                      <a:lnTo>
                        <a:pt x="2007" y="161"/>
                      </a:lnTo>
                      <a:lnTo>
                        <a:pt x="1847" y="81"/>
                      </a:lnTo>
                      <a:lnTo>
                        <a:pt x="1686" y="40"/>
                      </a:lnTo>
                      <a:lnTo>
                        <a:pt x="1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3"/>
                <p:cNvSpPr/>
                <p:nvPr/>
              </p:nvSpPr>
              <p:spPr>
                <a:xfrm flipH="1">
                  <a:off x="-657458" y="4470313"/>
                  <a:ext cx="47175" cy="47175"/>
                </a:xfrm>
                <a:custGeom>
                  <a:avLst/>
                  <a:gdLst/>
                  <a:ahLst/>
                  <a:cxnLst/>
                  <a:rect l="l" t="t" r="r" b="b"/>
                  <a:pathLst>
                    <a:path w="1887" h="1887" extrusionOk="0">
                      <a:moveTo>
                        <a:pt x="763" y="0"/>
                      </a:moveTo>
                      <a:lnTo>
                        <a:pt x="562" y="81"/>
                      </a:lnTo>
                      <a:lnTo>
                        <a:pt x="401" y="161"/>
                      </a:lnTo>
                      <a:lnTo>
                        <a:pt x="281" y="281"/>
                      </a:lnTo>
                      <a:lnTo>
                        <a:pt x="161" y="402"/>
                      </a:lnTo>
                      <a:lnTo>
                        <a:pt x="80" y="562"/>
                      </a:lnTo>
                      <a:lnTo>
                        <a:pt x="0" y="763"/>
                      </a:lnTo>
                      <a:lnTo>
                        <a:pt x="0" y="963"/>
                      </a:lnTo>
                      <a:lnTo>
                        <a:pt x="0" y="1124"/>
                      </a:lnTo>
                      <a:lnTo>
                        <a:pt x="80" y="1324"/>
                      </a:lnTo>
                      <a:lnTo>
                        <a:pt x="161" y="1485"/>
                      </a:lnTo>
                      <a:lnTo>
                        <a:pt x="281" y="1605"/>
                      </a:lnTo>
                      <a:lnTo>
                        <a:pt x="401" y="1726"/>
                      </a:lnTo>
                      <a:lnTo>
                        <a:pt x="562" y="1806"/>
                      </a:lnTo>
                      <a:lnTo>
                        <a:pt x="763" y="1886"/>
                      </a:lnTo>
                      <a:lnTo>
                        <a:pt x="1124" y="1886"/>
                      </a:lnTo>
                      <a:lnTo>
                        <a:pt x="1324" y="1806"/>
                      </a:lnTo>
                      <a:lnTo>
                        <a:pt x="1485" y="1726"/>
                      </a:lnTo>
                      <a:lnTo>
                        <a:pt x="1605" y="1605"/>
                      </a:lnTo>
                      <a:lnTo>
                        <a:pt x="1726" y="1485"/>
                      </a:lnTo>
                      <a:lnTo>
                        <a:pt x="1806" y="1324"/>
                      </a:lnTo>
                      <a:lnTo>
                        <a:pt x="1886" y="1124"/>
                      </a:lnTo>
                      <a:lnTo>
                        <a:pt x="1886" y="963"/>
                      </a:lnTo>
                      <a:lnTo>
                        <a:pt x="1886" y="763"/>
                      </a:lnTo>
                      <a:lnTo>
                        <a:pt x="1806" y="562"/>
                      </a:lnTo>
                      <a:lnTo>
                        <a:pt x="1726" y="402"/>
                      </a:lnTo>
                      <a:lnTo>
                        <a:pt x="1605" y="281"/>
                      </a:lnTo>
                      <a:lnTo>
                        <a:pt x="1485" y="161"/>
                      </a:lnTo>
                      <a:lnTo>
                        <a:pt x="1324" y="81"/>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3"/>
                <p:cNvSpPr/>
                <p:nvPr/>
              </p:nvSpPr>
              <p:spPr>
                <a:xfrm flipH="1">
                  <a:off x="-543083" y="4557588"/>
                  <a:ext cx="54200" cy="54200"/>
                </a:xfrm>
                <a:custGeom>
                  <a:avLst/>
                  <a:gdLst/>
                  <a:ahLst/>
                  <a:cxnLst/>
                  <a:rect l="l" t="t" r="r" b="b"/>
                  <a:pathLst>
                    <a:path w="2168" h="2168" extrusionOk="0">
                      <a:moveTo>
                        <a:pt x="1" y="0"/>
                      </a:moveTo>
                      <a:lnTo>
                        <a:pt x="1806" y="2167"/>
                      </a:lnTo>
                      <a:lnTo>
                        <a:pt x="2168" y="184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3"/>
                <p:cNvSpPr/>
                <p:nvPr/>
              </p:nvSpPr>
              <p:spPr>
                <a:xfrm flipH="1">
                  <a:off x="-517008" y="4577638"/>
                  <a:ext cx="307000" cy="308025"/>
                </a:xfrm>
                <a:custGeom>
                  <a:avLst/>
                  <a:gdLst/>
                  <a:ahLst/>
                  <a:cxnLst/>
                  <a:rect l="l" t="t" r="r" b="b"/>
                  <a:pathLst>
                    <a:path w="12280" h="12321" extrusionOk="0">
                      <a:moveTo>
                        <a:pt x="11958" y="1"/>
                      </a:moveTo>
                      <a:lnTo>
                        <a:pt x="0" y="12320"/>
                      </a:lnTo>
                      <a:lnTo>
                        <a:pt x="12279" y="362"/>
                      </a:lnTo>
                      <a:lnTo>
                        <a:pt x="11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3"/>
                <p:cNvSpPr/>
                <p:nvPr/>
              </p:nvSpPr>
              <p:spPr>
                <a:xfrm flipH="1">
                  <a:off x="-642408" y="4485363"/>
                  <a:ext cx="17075" cy="17075"/>
                </a:xfrm>
                <a:custGeom>
                  <a:avLst/>
                  <a:gdLst/>
                  <a:ahLst/>
                  <a:cxnLst/>
                  <a:rect l="l" t="t" r="r" b="b"/>
                  <a:pathLst>
                    <a:path w="683" h="683" fill="none" extrusionOk="0">
                      <a:moveTo>
                        <a:pt x="682" y="361"/>
                      </a:moveTo>
                      <a:lnTo>
                        <a:pt x="682" y="361"/>
                      </a:lnTo>
                      <a:lnTo>
                        <a:pt x="642" y="201"/>
                      </a:lnTo>
                      <a:lnTo>
                        <a:pt x="562" y="121"/>
                      </a:lnTo>
                      <a:lnTo>
                        <a:pt x="482" y="40"/>
                      </a:lnTo>
                      <a:lnTo>
                        <a:pt x="361" y="0"/>
                      </a:lnTo>
                      <a:lnTo>
                        <a:pt x="361" y="0"/>
                      </a:lnTo>
                      <a:lnTo>
                        <a:pt x="201" y="40"/>
                      </a:lnTo>
                      <a:lnTo>
                        <a:pt x="120" y="121"/>
                      </a:lnTo>
                      <a:lnTo>
                        <a:pt x="40" y="201"/>
                      </a:lnTo>
                      <a:lnTo>
                        <a:pt x="0" y="361"/>
                      </a:lnTo>
                      <a:lnTo>
                        <a:pt x="0" y="361"/>
                      </a:lnTo>
                      <a:lnTo>
                        <a:pt x="40" y="482"/>
                      </a:lnTo>
                      <a:lnTo>
                        <a:pt x="120" y="562"/>
                      </a:lnTo>
                      <a:lnTo>
                        <a:pt x="201" y="642"/>
                      </a:lnTo>
                      <a:lnTo>
                        <a:pt x="361" y="682"/>
                      </a:lnTo>
                      <a:lnTo>
                        <a:pt x="361" y="682"/>
                      </a:lnTo>
                      <a:lnTo>
                        <a:pt x="482" y="642"/>
                      </a:lnTo>
                      <a:lnTo>
                        <a:pt x="562" y="562"/>
                      </a:lnTo>
                      <a:lnTo>
                        <a:pt x="642" y="482"/>
                      </a:lnTo>
                      <a:lnTo>
                        <a:pt x="682" y="361"/>
                      </a:lnTo>
                      <a:lnTo>
                        <a:pt x="682" y="361"/>
                      </a:lnTo>
                      <a:close/>
                    </a:path>
                  </a:pathLst>
                </a:custGeom>
                <a:solidFill>
                  <a:schemeClr val="accent3"/>
                </a:solidFill>
                <a:ln w="40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96" name="Google Shape;1796;p13"/>
            <p:cNvGrpSpPr/>
            <p:nvPr/>
          </p:nvGrpSpPr>
          <p:grpSpPr>
            <a:xfrm flipH="1">
              <a:off x="-242511" y="-420964"/>
              <a:ext cx="3632910" cy="1651905"/>
              <a:chOff x="5782514" y="-486314"/>
              <a:chExt cx="3632910" cy="1651905"/>
            </a:xfrm>
          </p:grpSpPr>
          <p:grpSp>
            <p:nvGrpSpPr>
              <p:cNvPr id="1797" name="Google Shape;1797;p13"/>
              <p:cNvGrpSpPr/>
              <p:nvPr/>
            </p:nvGrpSpPr>
            <p:grpSpPr>
              <a:xfrm>
                <a:off x="8599674" y="343615"/>
                <a:ext cx="815750" cy="821976"/>
                <a:chOff x="539993" y="-486210"/>
                <a:chExt cx="863776" cy="870552"/>
              </a:xfrm>
            </p:grpSpPr>
            <p:sp>
              <p:nvSpPr>
                <p:cNvPr id="1798" name="Google Shape;1798;p13"/>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3"/>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3"/>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3"/>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3"/>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13"/>
              <p:cNvGrpSpPr/>
              <p:nvPr/>
            </p:nvGrpSpPr>
            <p:grpSpPr>
              <a:xfrm rot="10157565">
                <a:off x="6599082" y="-134520"/>
                <a:ext cx="1712593" cy="447633"/>
                <a:chOff x="5257296" y="927672"/>
                <a:chExt cx="2449456" cy="640232"/>
              </a:xfrm>
            </p:grpSpPr>
            <p:sp>
              <p:nvSpPr>
                <p:cNvPr id="1804" name="Google Shape;1804;p13"/>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3"/>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3"/>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3"/>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3"/>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3"/>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3"/>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3"/>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3"/>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Google Shape;1813;p13"/>
              <p:cNvGrpSpPr/>
              <p:nvPr/>
            </p:nvGrpSpPr>
            <p:grpSpPr>
              <a:xfrm flipH="1">
                <a:off x="6514783" y="-81057"/>
                <a:ext cx="1920230" cy="128072"/>
                <a:chOff x="7328269" y="3085643"/>
                <a:chExt cx="2954200" cy="197034"/>
              </a:xfrm>
            </p:grpSpPr>
            <p:sp>
              <p:nvSpPr>
                <p:cNvPr id="1814" name="Google Shape;1814;p13"/>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3"/>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3"/>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3"/>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3"/>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3"/>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3"/>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3"/>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3"/>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3"/>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3"/>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3"/>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3"/>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3"/>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3"/>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3"/>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3"/>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3"/>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3"/>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3"/>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3"/>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3"/>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3"/>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3"/>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3"/>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3"/>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3"/>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3"/>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3"/>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3"/>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4" name="Google Shape;1844;p13"/>
              <p:cNvGrpSpPr/>
              <p:nvPr/>
            </p:nvGrpSpPr>
            <p:grpSpPr>
              <a:xfrm>
                <a:off x="7961729" y="-303817"/>
                <a:ext cx="690191" cy="697081"/>
                <a:chOff x="-150183" y="431971"/>
                <a:chExt cx="690191" cy="697081"/>
              </a:xfrm>
            </p:grpSpPr>
            <p:sp>
              <p:nvSpPr>
                <p:cNvPr id="1845" name="Google Shape;1845;p13"/>
                <p:cNvSpPr/>
                <p:nvPr/>
              </p:nvSpPr>
              <p:spPr>
                <a:xfrm rot="299" flipH="1">
                  <a:off x="-144412" y="441217"/>
                  <a:ext cx="682094" cy="682035"/>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3"/>
                <p:cNvSpPr/>
                <p:nvPr/>
              </p:nvSpPr>
              <p:spPr>
                <a:xfrm rot="299" flipH="1">
                  <a:off x="-150183" y="432001"/>
                  <a:ext cx="690191" cy="697021"/>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3"/>
                <p:cNvSpPr/>
                <p:nvPr/>
              </p:nvSpPr>
              <p:spPr>
                <a:xfrm rot="299" flipH="1">
                  <a:off x="-25743" y="564469"/>
                  <a:ext cx="447054" cy="440124"/>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3"/>
                <p:cNvSpPr/>
                <p:nvPr/>
              </p:nvSpPr>
              <p:spPr>
                <a:xfrm rot="299" flipH="1">
                  <a:off x="16895" y="602509"/>
                  <a:ext cx="359481" cy="35830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3"/>
                <p:cNvSpPr/>
                <p:nvPr/>
              </p:nvSpPr>
              <p:spPr>
                <a:xfrm rot="299" flipH="1">
                  <a:off x="13421" y="593293"/>
                  <a:ext cx="364132" cy="375584"/>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3"/>
                <p:cNvSpPr/>
                <p:nvPr/>
              </p:nvSpPr>
              <p:spPr>
                <a:xfrm rot="299" flipH="1">
                  <a:off x="130941" y="716546"/>
                  <a:ext cx="130240" cy="130229"/>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3"/>
                <p:cNvSpPr/>
                <p:nvPr/>
              </p:nvSpPr>
              <p:spPr>
                <a:xfrm rot="299" flipH="1">
                  <a:off x="127495" y="713100"/>
                  <a:ext cx="134834" cy="139416"/>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13"/>
              <p:cNvGrpSpPr/>
              <p:nvPr/>
            </p:nvGrpSpPr>
            <p:grpSpPr>
              <a:xfrm>
                <a:off x="6023097" y="-486314"/>
                <a:ext cx="952083" cy="955367"/>
                <a:chOff x="-412078" y="3595036"/>
                <a:chExt cx="952083" cy="955367"/>
              </a:xfrm>
            </p:grpSpPr>
            <p:sp>
              <p:nvSpPr>
                <p:cNvPr id="1853" name="Google Shape;1853;p13"/>
                <p:cNvSpPr/>
                <p:nvPr/>
              </p:nvSpPr>
              <p:spPr>
                <a:xfrm flipH="1">
                  <a:off x="-405483" y="3603820"/>
                  <a:ext cx="941110" cy="939988"/>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3"/>
                <p:cNvSpPr/>
                <p:nvPr/>
              </p:nvSpPr>
              <p:spPr>
                <a:xfrm flipH="1">
                  <a:off x="-412078" y="3595036"/>
                  <a:ext cx="952083" cy="955367"/>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3"/>
                <p:cNvSpPr/>
                <p:nvPr/>
              </p:nvSpPr>
              <p:spPr>
                <a:xfrm flipH="1">
                  <a:off x="-188068" y="3825641"/>
                  <a:ext cx="507347" cy="498563"/>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3"/>
                <p:cNvSpPr/>
                <p:nvPr/>
              </p:nvSpPr>
              <p:spPr>
                <a:xfrm flipH="1">
                  <a:off x="-262720" y="3750961"/>
                  <a:ext cx="656678" cy="647894"/>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3"/>
                <p:cNvSpPr/>
                <p:nvPr/>
              </p:nvSpPr>
              <p:spPr>
                <a:xfrm flipH="1">
                  <a:off x="-65063" y="3944213"/>
                  <a:ext cx="259174" cy="259201"/>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3"/>
                <p:cNvSpPr/>
                <p:nvPr/>
              </p:nvSpPr>
              <p:spPr>
                <a:xfrm flipH="1">
                  <a:off x="-70563" y="3943118"/>
                  <a:ext cx="272364" cy="262485"/>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3"/>
                <p:cNvSpPr/>
                <p:nvPr/>
              </p:nvSpPr>
              <p:spPr>
                <a:xfrm flipH="1">
                  <a:off x="12900" y="4022176"/>
                  <a:ext cx="104343" cy="103248"/>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3"/>
                <p:cNvSpPr/>
                <p:nvPr/>
              </p:nvSpPr>
              <p:spPr>
                <a:xfrm flipH="1">
                  <a:off x="84268" y="4223145"/>
                  <a:ext cx="52732" cy="51638"/>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3"/>
                <p:cNvSpPr/>
                <p:nvPr/>
              </p:nvSpPr>
              <p:spPr>
                <a:xfrm flipH="1">
                  <a:off x="-9074" y="3865156"/>
                  <a:ext cx="52732" cy="52732"/>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3"/>
                <p:cNvSpPr/>
                <p:nvPr/>
              </p:nvSpPr>
              <p:spPr>
                <a:xfrm flipH="1">
                  <a:off x="197368" y="4137492"/>
                  <a:ext cx="51638" cy="51638"/>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3"/>
                <p:cNvSpPr/>
                <p:nvPr/>
              </p:nvSpPr>
              <p:spPr>
                <a:xfrm flipH="1">
                  <a:off x="-121079" y="3950808"/>
                  <a:ext cx="51638" cy="51638"/>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3"/>
                <p:cNvSpPr/>
                <p:nvPr/>
              </p:nvSpPr>
              <p:spPr>
                <a:xfrm flipH="1">
                  <a:off x="216031" y="3996945"/>
                  <a:ext cx="52732" cy="52732"/>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3"/>
                <p:cNvSpPr/>
                <p:nvPr/>
              </p:nvSpPr>
              <p:spPr>
                <a:xfrm flipH="1">
                  <a:off x="-140836" y="4090260"/>
                  <a:ext cx="51638" cy="52732"/>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3"/>
                <p:cNvSpPr/>
                <p:nvPr/>
              </p:nvSpPr>
              <p:spPr>
                <a:xfrm flipH="1">
                  <a:off x="131473" y="3884940"/>
                  <a:ext cx="51638" cy="51610"/>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3"/>
                <p:cNvSpPr/>
                <p:nvPr/>
              </p:nvSpPr>
              <p:spPr>
                <a:xfrm flipH="1">
                  <a:off x="-55184" y="4203387"/>
                  <a:ext cx="51638" cy="51638"/>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13"/>
              <p:cNvGrpSpPr/>
              <p:nvPr/>
            </p:nvGrpSpPr>
            <p:grpSpPr>
              <a:xfrm>
                <a:off x="5782514" y="-213658"/>
                <a:ext cx="512824" cy="516760"/>
                <a:chOff x="539993" y="-486210"/>
                <a:chExt cx="863776" cy="870552"/>
              </a:xfrm>
            </p:grpSpPr>
            <p:sp>
              <p:nvSpPr>
                <p:cNvPr id="1869" name="Google Shape;1869;p13"/>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3"/>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3"/>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3"/>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3"/>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13"/>
              <p:cNvGrpSpPr/>
              <p:nvPr/>
            </p:nvGrpSpPr>
            <p:grpSpPr>
              <a:xfrm rot="10800000">
                <a:off x="8221073" y="-46007"/>
                <a:ext cx="868292" cy="875588"/>
                <a:chOff x="-1010583" y="4074038"/>
                <a:chExt cx="952075" cy="960075"/>
              </a:xfrm>
            </p:grpSpPr>
            <p:sp>
              <p:nvSpPr>
                <p:cNvPr id="1875" name="Google Shape;1875;p13"/>
                <p:cNvSpPr/>
                <p:nvPr/>
              </p:nvSpPr>
              <p:spPr>
                <a:xfrm flipH="1">
                  <a:off x="-257183" y="4838488"/>
                  <a:ext cx="194650" cy="194625"/>
                </a:xfrm>
                <a:custGeom>
                  <a:avLst/>
                  <a:gdLst/>
                  <a:ahLst/>
                  <a:cxnLst/>
                  <a:rect l="l" t="t" r="r" b="b"/>
                  <a:pathLst>
                    <a:path w="7786" h="7785" extrusionOk="0">
                      <a:moveTo>
                        <a:pt x="3492" y="0"/>
                      </a:moveTo>
                      <a:lnTo>
                        <a:pt x="3130" y="80"/>
                      </a:lnTo>
                      <a:lnTo>
                        <a:pt x="2729" y="161"/>
                      </a:lnTo>
                      <a:lnTo>
                        <a:pt x="2368" y="281"/>
                      </a:lnTo>
                      <a:lnTo>
                        <a:pt x="2047" y="482"/>
                      </a:lnTo>
                      <a:lnTo>
                        <a:pt x="1726" y="642"/>
                      </a:lnTo>
                      <a:lnTo>
                        <a:pt x="1405" y="883"/>
                      </a:lnTo>
                      <a:lnTo>
                        <a:pt x="1124" y="1124"/>
                      </a:lnTo>
                      <a:lnTo>
                        <a:pt x="883" y="1405"/>
                      </a:lnTo>
                      <a:lnTo>
                        <a:pt x="642" y="1726"/>
                      </a:lnTo>
                      <a:lnTo>
                        <a:pt x="482" y="2047"/>
                      </a:lnTo>
                      <a:lnTo>
                        <a:pt x="281" y="2368"/>
                      </a:lnTo>
                      <a:lnTo>
                        <a:pt x="161" y="2729"/>
                      </a:lnTo>
                      <a:lnTo>
                        <a:pt x="81" y="3090"/>
                      </a:lnTo>
                      <a:lnTo>
                        <a:pt x="0" y="3491"/>
                      </a:lnTo>
                      <a:lnTo>
                        <a:pt x="0" y="3892"/>
                      </a:lnTo>
                      <a:lnTo>
                        <a:pt x="0" y="4294"/>
                      </a:lnTo>
                      <a:lnTo>
                        <a:pt x="81" y="4695"/>
                      </a:lnTo>
                      <a:lnTo>
                        <a:pt x="161" y="5056"/>
                      </a:lnTo>
                      <a:lnTo>
                        <a:pt x="281" y="5417"/>
                      </a:lnTo>
                      <a:lnTo>
                        <a:pt x="482" y="5738"/>
                      </a:lnTo>
                      <a:lnTo>
                        <a:pt x="642" y="6059"/>
                      </a:lnTo>
                      <a:lnTo>
                        <a:pt x="883" y="6380"/>
                      </a:lnTo>
                      <a:lnTo>
                        <a:pt x="1124" y="6661"/>
                      </a:lnTo>
                      <a:lnTo>
                        <a:pt x="1405" y="6902"/>
                      </a:lnTo>
                      <a:lnTo>
                        <a:pt x="1726" y="7143"/>
                      </a:lnTo>
                      <a:lnTo>
                        <a:pt x="2047" y="7343"/>
                      </a:lnTo>
                      <a:lnTo>
                        <a:pt x="2368" y="7504"/>
                      </a:lnTo>
                      <a:lnTo>
                        <a:pt x="2729" y="7624"/>
                      </a:lnTo>
                      <a:lnTo>
                        <a:pt x="3130" y="7705"/>
                      </a:lnTo>
                      <a:lnTo>
                        <a:pt x="3492" y="7785"/>
                      </a:lnTo>
                      <a:lnTo>
                        <a:pt x="4294" y="7785"/>
                      </a:lnTo>
                      <a:lnTo>
                        <a:pt x="4695" y="7705"/>
                      </a:lnTo>
                      <a:lnTo>
                        <a:pt x="5057" y="7624"/>
                      </a:lnTo>
                      <a:lnTo>
                        <a:pt x="5418" y="7504"/>
                      </a:lnTo>
                      <a:lnTo>
                        <a:pt x="5779" y="7343"/>
                      </a:lnTo>
                      <a:lnTo>
                        <a:pt x="6100" y="7143"/>
                      </a:lnTo>
                      <a:lnTo>
                        <a:pt x="6381" y="6902"/>
                      </a:lnTo>
                      <a:lnTo>
                        <a:pt x="6662" y="6661"/>
                      </a:lnTo>
                      <a:lnTo>
                        <a:pt x="6902" y="6380"/>
                      </a:lnTo>
                      <a:lnTo>
                        <a:pt x="7143" y="6059"/>
                      </a:lnTo>
                      <a:lnTo>
                        <a:pt x="7344" y="5738"/>
                      </a:lnTo>
                      <a:lnTo>
                        <a:pt x="7504" y="5417"/>
                      </a:lnTo>
                      <a:lnTo>
                        <a:pt x="7625" y="5056"/>
                      </a:lnTo>
                      <a:lnTo>
                        <a:pt x="7705" y="4695"/>
                      </a:lnTo>
                      <a:lnTo>
                        <a:pt x="7785" y="4294"/>
                      </a:lnTo>
                      <a:lnTo>
                        <a:pt x="7785" y="3892"/>
                      </a:lnTo>
                      <a:lnTo>
                        <a:pt x="7785" y="3491"/>
                      </a:lnTo>
                      <a:lnTo>
                        <a:pt x="7705" y="3090"/>
                      </a:lnTo>
                      <a:lnTo>
                        <a:pt x="7625" y="2729"/>
                      </a:lnTo>
                      <a:lnTo>
                        <a:pt x="7504" y="2368"/>
                      </a:lnTo>
                      <a:lnTo>
                        <a:pt x="7344" y="2047"/>
                      </a:lnTo>
                      <a:lnTo>
                        <a:pt x="7143" y="1726"/>
                      </a:lnTo>
                      <a:lnTo>
                        <a:pt x="6902" y="1405"/>
                      </a:lnTo>
                      <a:lnTo>
                        <a:pt x="6662" y="1124"/>
                      </a:lnTo>
                      <a:lnTo>
                        <a:pt x="6381" y="883"/>
                      </a:lnTo>
                      <a:lnTo>
                        <a:pt x="6100" y="642"/>
                      </a:lnTo>
                      <a:lnTo>
                        <a:pt x="5779" y="482"/>
                      </a:lnTo>
                      <a:lnTo>
                        <a:pt x="5418" y="281"/>
                      </a:lnTo>
                      <a:lnTo>
                        <a:pt x="5057" y="161"/>
                      </a:lnTo>
                      <a:lnTo>
                        <a:pt x="4695" y="80"/>
                      </a:lnTo>
                      <a:lnTo>
                        <a:pt x="42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3"/>
                <p:cNvSpPr/>
                <p:nvPr/>
              </p:nvSpPr>
              <p:spPr>
                <a:xfrm flipH="1">
                  <a:off x="-263183" y="4835463"/>
                  <a:ext cx="204675" cy="198650"/>
                </a:xfrm>
                <a:custGeom>
                  <a:avLst/>
                  <a:gdLst/>
                  <a:ahLst/>
                  <a:cxnLst/>
                  <a:rect l="l" t="t" r="r" b="b"/>
                  <a:pathLst>
                    <a:path w="8187" h="7946" extrusionOk="0">
                      <a:moveTo>
                        <a:pt x="4415" y="241"/>
                      </a:moveTo>
                      <a:lnTo>
                        <a:pt x="4776" y="322"/>
                      </a:lnTo>
                      <a:lnTo>
                        <a:pt x="5137" y="402"/>
                      </a:lnTo>
                      <a:lnTo>
                        <a:pt x="5458" y="563"/>
                      </a:lnTo>
                      <a:lnTo>
                        <a:pt x="5819" y="723"/>
                      </a:lnTo>
                      <a:lnTo>
                        <a:pt x="6100" y="924"/>
                      </a:lnTo>
                      <a:lnTo>
                        <a:pt x="6421" y="1124"/>
                      </a:lnTo>
                      <a:lnTo>
                        <a:pt x="6702" y="1405"/>
                      </a:lnTo>
                      <a:lnTo>
                        <a:pt x="7063" y="1847"/>
                      </a:lnTo>
                      <a:lnTo>
                        <a:pt x="7344" y="2328"/>
                      </a:lnTo>
                      <a:lnTo>
                        <a:pt x="7545" y="2850"/>
                      </a:lnTo>
                      <a:lnTo>
                        <a:pt x="7705" y="3371"/>
                      </a:lnTo>
                      <a:lnTo>
                        <a:pt x="7746" y="3933"/>
                      </a:lnTo>
                      <a:lnTo>
                        <a:pt x="7705" y="4455"/>
                      </a:lnTo>
                      <a:lnTo>
                        <a:pt x="7625" y="4977"/>
                      </a:lnTo>
                      <a:lnTo>
                        <a:pt x="7465" y="5498"/>
                      </a:lnTo>
                      <a:lnTo>
                        <a:pt x="7224" y="5980"/>
                      </a:lnTo>
                      <a:lnTo>
                        <a:pt x="6943" y="6421"/>
                      </a:lnTo>
                      <a:lnTo>
                        <a:pt x="6582" y="6822"/>
                      </a:lnTo>
                      <a:lnTo>
                        <a:pt x="6181" y="7184"/>
                      </a:lnTo>
                      <a:lnTo>
                        <a:pt x="5699" y="7464"/>
                      </a:lnTo>
                      <a:lnTo>
                        <a:pt x="5218" y="7705"/>
                      </a:lnTo>
                      <a:lnTo>
                        <a:pt x="4656" y="7866"/>
                      </a:lnTo>
                      <a:lnTo>
                        <a:pt x="4375" y="7866"/>
                      </a:lnTo>
                      <a:lnTo>
                        <a:pt x="4054" y="7906"/>
                      </a:lnTo>
                      <a:lnTo>
                        <a:pt x="3773" y="7906"/>
                      </a:lnTo>
                      <a:lnTo>
                        <a:pt x="3452" y="7866"/>
                      </a:lnTo>
                      <a:lnTo>
                        <a:pt x="2930" y="7705"/>
                      </a:lnTo>
                      <a:lnTo>
                        <a:pt x="2409" y="7505"/>
                      </a:lnTo>
                      <a:lnTo>
                        <a:pt x="1927" y="7184"/>
                      </a:lnTo>
                      <a:lnTo>
                        <a:pt x="1526" y="6822"/>
                      </a:lnTo>
                      <a:lnTo>
                        <a:pt x="1165" y="6421"/>
                      </a:lnTo>
                      <a:lnTo>
                        <a:pt x="884" y="5980"/>
                      </a:lnTo>
                      <a:lnTo>
                        <a:pt x="643" y="5458"/>
                      </a:lnTo>
                      <a:lnTo>
                        <a:pt x="482" y="4936"/>
                      </a:lnTo>
                      <a:lnTo>
                        <a:pt x="362" y="4415"/>
                      </a:lnTo>
                      <a:lnTo>
                        <a:pt x="322" y="3853"/>
                      </a:lnTo>
                      <a:lnTo>
                        <a:pt x="362" y="3291"/>
                      </a:lnTo>
                      <a:lnTo>
                        <a:pt x="482" y="2770"/>
                      </a:lnTo>
                      <a:lnTo>
                        <a:pt x="683" y="2248"/>
                      </a:lnTo>
                      <a:lnTo>
                        <a:pt x="964" y="1766"/>
                      </a:lnTo>
                      <a:lnTo>
                        <a:pt x="1165" y="1526"/>
                      </a:lnTo>
                      <a:lnTo>
                        <a:pt x="1365" y="1285"/>
                      </a:lnTo>
                      <a:lnTo>
                        <a:pt x="1606" y="1044"/>
                      </a:lnTo>
                      <a:lnTo>
                        <a:pt x="1927" y="803"/>
                      </a:lnTo>
                      <a:lnTo>
                        <a:pt x="2248" y="643"/>
                      </a:lnTo>
                      <a:lnTo>
                        <a:pt x="2569" y="482"/>
                      </a:lnTo>
                      <a:lnTo>
                        <a:pt x="2930" y="362"/>
                      </a:lnTo>
                      <a:lnTo>
                        <a:pt x="3291" y="282"/>
                      </a:lnTo>
                      <a:lnTo>
                        <a:pt x="3653" y="241"/>
                      </a:lnTo>
                      <a:close/>
                      <a:moveTo>
                        <a:pt x="4134" y="1"/>
                      </a:moveTo>
                      <a:lnTo>
                        <a:pt x="3572" y="41"/>
                      </a:lnTo>
                      <a:lnTo>
                        <a:pt x="3010" y="161"/>
                      </a:lnTo>
                      <a:lnTo>
                        <a:pt x="2449" y="362"/>
                      </a:lnTo>
                      <a:lnTo>
                        <a:pt x="1967" y="643"/>
                      </a:lnTo>
                      <a:lnTo>
                        <a:pt x="1486" y="1004"/>
                      </a:lnTo>
                      <a:lnTo>
                        <a:pt x="1044" y="1405"/>
                      </a:lnTo>
                      <a:lnTo>
                        <a:pt x="643" y="1927"/>
                      </a:lnTo>
                      <a:lnTo>
                        <a:pt x="362" y="2489"/>
                      </a:lnTo>
                      <a:lnTo>
                        <a:pt x="161" y="2970"/>
                      </a:lnTo>
                      <a:lnTo>
                        <a:pt x="41" y="3492"/>
                      </a:lnTo>
                      <a:lnTo>
                        <a:pt x="1" y="3973"/>
                      </a:lnTo>
                      <a:lnTo>
                        <a:pt x="1" y="4495"/>
                      </a:lnTo>
                      <a:lnTo>
                        <a:pt x="81" y="4936"/>
                      </a:lnTo>
                      <a:lnTo>
                        <a:pt x="202" y="5418"/>
                      </a:lnTo>
                      <a:lnTo>
                        <a:pt x="402" y="5819"/>
                      </a:lnTo>
                      <a:lnTo>
                        <a:pt x="643" y="6221"/>
                      </a:lnTo>
                      <a:lnTo>
                        <a:pt x="964" y="6622"/>
                      </a:lnTo>
                      <a:lnTo>
                        <a:pt x="1285" y="6943"/>
                      </a:lnTo>
                      <a:lnTo>
                        <a:pt x="1686" y="7224"/>
                      </a:lnTo>
                      <a:lnTo>
                        <a:pt x="2088" y="7464"/>
                      </a:lnTo>
                      <a:lnTo>
                        <a:pt x="2529" y="7665"/>
                      </a:lnTo>
                      <a:lnTo>
                        <a:pt x="3010" y="7826"/>
                      </a:lnTo>
                      <a:lnTo>
                        <a:pt x="3532" y="7906"/>
                      </a:lnTo>
                      <a:lnTo>
                        <a:pt x="4054" y="7946"/>
                      </a:lnTo>
                      <a:lnTo>
                        <a:pt x="4575" y="7906"/>
                      </a:lnTo>
                      <a:lnTo>
                        <a:pt x="5097" y="7826"/>
                      </a:lnTo>
                      <a:lnTo>
                        <a:pt x="5579" y="7665"/>
                      </a:lnTo>
                      <a:lnTo>
                        <a:pt x="6020" y="7464"/>
                      </a:lnTo>
                      <a:lnTo>
                        <a:pt x="6461" y="7224"/>
                      </a:lnTo>
                      <a:lnTo>
                        <a:pt x="6823" y="6943"/>
                      </a:lnTo>
                      <a:lnTo>
                        <a:pt x="7184" y="6582"/>
                      </a:lnTo>
                      <a:lnTo>
                        <a:pt x="7465" y="6221"/>
                      </a:lnTo>
                      <a:lnTo>
                        <a:pt x="7746" y="5819"/>
                      </a:lnTo>
                      <a:lnTo>
                        <a:pt x="7906" y="5378"/>
                      </a:lnTo>
                      <a:lnTo>
                        <a:pt x="8067" y="4936"/>
                      </a:lnTo>
                      <a:lnTo>
                        <a:pt x="8147" y="4455"/>
                      </a:lnTo>
                      <a:lnTo>
                        <a:pt x="8187" y="3973"/>
                      </a:lnTo>
                      <a:lnTo>
                        <a:pt x="8147" y="3452"/>
                      </a:lnTo>
                      <a:lnTo>
                        <a:pt x="8026" y="2970"/>
                      </a:lnTo>
                      <a:lnTo>
                        <a:pt x="7866" y="2449"/>
                      </a:lnTo>
                      <a:lnTo>
                        <a:pt x="7705" y="2127"/>
                      </a:lnTo>
                      <a:lnTo>
                        <a:pt x="7545" y="1847"/>
                      </a:lnTo>
                      <a:lnTo>
                        <a:pt x="7384" y="1606"/>
                      </a:lnTo>
                      <a:lnTo>
                        <a:pt x="7184" y="1365"/>
                      </a:lnTo>
                      <a:lnTo>
                        <a:pt x="6742" y="924"/>
                      </a:lnTo>
                      <a:lnTo>
                        <a:pt x="6301" y="603"/>
                      </a:lnTo>
                      <a:lnTo>
                        <a:pt x="5779" y="322"/>
                      </a:lnTo>
                      <a:lnTo>
                        <a:pt x="5258" y="161"/>
                      </a:lnTo>
                      <a:lnTo>
                        <a:pt x="4696" y="41"/>
                      </a:lnTo>
                      <a:lnTo>
                        <a:pt x="41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3"/>
                <p:cNvSpPr/>
                <p:nvPr/>
              </p:nvSpPr>
              <p:spPr>
                <a:xfrm flipH="1">
                  <a:off x="-896208" y="4198438"/>
                  <a:ext cx="762450" cy="762450"/>
                </a:xfrm>
                <a:custGeom>
                  <a:avLst/>
                  <a:gdLst/>
                  <a:ahLst/>
                  <a:cxnLst/>
                  <a:rect l="l" t="t" r="r" b="b"/>
                  <a:pathLst>
                    <a:path w="30498" h="30498" extrusionOk="0">
                      <a:moveTo>
                        <a:pt x="28451" y="1"/>
                      </a:moveTo>
                      <a:lnTo>
                        <a:pt x="0" y="28411"/>
                      </a:lnTo>
                      <a:lnTo>
                        <a:pt x="2087" y="30498"/>
                      </a:lnTo>
                      <a:lnTo>
                        <a:pt x="30498" y="2047"/>
                      </a:lnTo>
                      <a:lnTo>
                        <a:pt x="28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3"/>
                <p:cNvSpPr/>
                <p:nvPr/>
              </p:nvSpPr>
              <p:spPr>
                <a:xfrm flipH="1">
                  <a:off x="-907258" y="4189413"/>
                  <a:ext cx="778525" cy="772475"/>
                </a:xfrm>
                <a:custGeom>
                  <a:avLst/>
                  <a:gdLst/>
                  <a:ahLst/>
                  <a:cxnLst/>
                  <a:rect l="l" t="t" r="r" b="b"/>
                  <a:pathLst>
                    <a:path w="31141" h="30899" extrusionOk="0">
                      <a:moveTo>
                        <a:pt x="28646" y="683"/>
                      </a:moveTo>
                      <a:lnTo>
                        <a:pt x="30298" y="2401"/>
                      </a:lnTo>
                      <a:lnTo>
                        <a:pt x="26927" y="5659"/>
                      </a:lnTo>
                      <a:lnTo>
                        <a:pt x="23355" y="9150"/>
                      </a:lnTo>
                      <a:lnTo>
                        <a:pt x="20667" y="11798"/>
                      </a:lnTo>
                      <a:lnTo>
                        <a:pt x="18018" y="14487"/>
                      </a:lnTo>
                      <a:lnTo>
                        <a:pt x="12721" y="19864"/>
                      </a:lnTo>
                      <a:lnTo>
                        <a:pt x="7505" y="25321"/>
                      </a:lnTo>
                      <a:lnTo>
                        <a:pt x="2288" y="30778"/>
                      </a:lnTo>
                      <a:lnTo>
                        <a:pt x="440" y="28779"/>
                      </a:lnTo>
                      <a:lnTo>
                        <a:pt x="4856" y="24559"/>
                      </a:lnTo>
                      <a:lnTo>
                        <a:pt x="9351" y="20185"/>
                      </a:lnTo>
                      <a:lnTo>
                        <a:pt x="11598" y="17938"/>
                      </a:lnTo>
                      <a:lnTo>
                        <a:pt x="13805" y="15690"/>
                      </a:lnTo>
                      <a:lnTo>
                        <a:pt x="15972" y="13443"/>
                      </a:lnTo>
                      <a:lnTo>
                        <a:pt x="18139" y="11156"/>
                      </a:lnTo>
                      <a:lnTo>
                        <a:pt x="19864" y="9350"/>
                      </a:lnTo>
                      <a:lnTo>
                        <a:pt x="21630" y="7545"/>
                      </a:lnTo>
                      <a:lnTo>
                        <a:pt x="25201" y="4013"/>
                      </a:lnTo>
                      <a:lnTo>
                        <a:pt x="28646" y="683"/>
                      </a:lnTo>
                      <a:close/>
                      <a:moveTo>
                        <a:pt x="28652" y="1"/>
                      </a:moveTo>
                      <a:lnTo>
                        <a:pt x="28492" y="201"/>
                      </a:lnTo>
                      <a:lnTo>
                        <a:pt x="25883" y="2890"/>
                      </a:lnTo>
                      <a:lnTo>
                        <a:pt x="23235" y="5578"/>
                      </a:lnTo>
                      <a:lnTo>
                        <a:pt x="21228" y="7545"/>
                      </a:lnTo>
                      <a:lnTo>
                        <a:pt x="19222" y="9551"/>
                      </a:lnTo>
                      <a:lnTo>
                        <a:pt x="15129" y="13483"/>
                      </a:lnTo>
                      <a:lnTo>
                        <a:pt x="11036" y="17416"/>
                      </a:lnTo>
                      <a:lnTo>
                        <a:pt x="9030" y="19422"/>
                      </a:lnTo>
                      <a:lnTo>
                        <a:pt x="7063" y="21429"/>
                      </a:lnTo>
                      <a:lnTo>
                        <a:pt x="3532" y="25080"/>
                      </a:lnTo>
                      <a:lnTo>
                        <a:pt x="1" y="28772"/>
                      </a:lnTo>
                      <a:lnTo>
                        <a:pt x="2288" y="30899"/>
                      </a:lnTo>
                      <a:lnTo>
                        <a:pt x="7705" y="25722"/>
                      </a:lnTo>
                      <a:lnTo>
                        <a:pt x="13163" y="20466"/>
                      </a:lnTo>
                      <a:lnTo>
                        <a:pt x="18540" y="15209"/>
                      </a:lnTo>
                      <a:lnTo>
                        <a:pt x="21188" y="12520"/>
                      </a:lnTo>
                      <a:lnTo>
                        <a:pt x="23837" y="9872"/>
                      </a:lnTo>
                      <a:lnTo>
                        <a:pt x="27488" y="6140"/>
                      </a:lnTo>
                      <a:lnTo>
                        <a:pt x="31140" y="2408"/>
                      </a:lnTo>
                      <a:lnTo>
                        <a:pt x="30939" y="2208"/>
                      </a:lnTo>
                      <a:lnTo>
                        <a:pt x="28813" y="201"/>
                      </a:lnTo>
                      <a:lnTo>
                        <a:pt x="286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3"/>
                <p:cNvSpPr/>
                <p:nvPr/>
              </p:nvSpPr>
              <p:spPr>
                <a:xfrm flipH="1">
                  <a:off x="-998533" y="4095113"/>
                  <a:ext cx="511650" cy="512650"/>
                </a:xfrm>
                <a:custGeom>
                  <a:avLst/>
                  <a:gdLst/>
                  <a:ahLst/>
                  <a:cxnLst/>
                  <a:rect l="l" t="t" r="r" b="b"/>
                  <a:pathLst>
                    <a:path w="20466" h="20506" extrusionOk="0">
                      <a:moveTo>
                        <a:pt x="15771" y="1"/>
                      </a:moveTo>
                      <a:lnTo>
                        <a:pt x="482" y="15289"/>
                      </a:lnTo>
                      <a:lnTo>
                        <a:pt x="241" y="15570"/>
                      </a:lnTo>
                      <a:lnTo>
                        <a:pt x="121" y="15851"/>
                      </a:lnTo>
                      <a:lnTo>
                        <a:pt x="0" y="16172"/>
                      </a:lnTo>
                      <a:lnTo>
                        <a:pt x="0" y="16493"/>
                      </a:lnTo>
                      <a:lnTo>
                        <a:pt x="0" y="16814"/>
                      </a:lnTo>
                      <a:lnTo>
                        <a:pt x="121" y="17135"/>
                      </a:lnTo>
                      <a:lnTo>
                        <a:pt x="241" y="17416"/>
                      </a:lnTo>
                      <a:lnTo>
                        <a:pt x="482" y="17697"/>
                      </a:lnTo>
                      <a:lnTo>
                        <a:pt x="2809" y="20024"/>
                      </a:lnTo>
                      <a:lnTo>
                        <a:pt x="3090" y="20225"/>
                      </a:lnTo>
                      <a:lnTo>
                        <a:pt x="3371" y="20385"/>
                      </a:lnTo>
                      <a:lnTo>
                        <a:pt x="3692" y="20506"/>
                      </a:lnTo>
                      <a:lnTo>
                        <a:pt x="4334" y="20506"/>
                      </a:lnTo>
                      <a:lnTo>
                        <a:pt x="4655" y="20385"/>
                      </a:lnTo>
                      <a:lnTo>
                        <a:pt x="4936" y="20225"/>
                      </a:lnTo>
                      <a:lnTo>
                        <a:pt x="5217" y="20024"/>
                      </a:lnTo>
                      <a:lnTo>
                        <a:pt x="20466" y="4736"/>
                      </a:lnTo>
                      <a:lnTo>
                        <a:pt x="157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3"/>
                <p:cNvSpPr/>
                <p:nvPr/>
              </p:nvSpPr>
              <p:spPr>
                <a:xfrm flipH="1">
                  <a:off x="-1010583" y="4094113"/>
                  <a:ext cx="526700" cy="519675"/>
                </a:xfrm>
                <a:custGeom>
                  <a:avLst/>
                  <a:gdLst/>
                  <a:ahLst/>
                  <a:cxnLst/>
                  <a:rect l="l" t="t" r="r" b="b"/>
                  <a:pathLst>
                    <a:path w="21068" h="20787" extrusionOk="0">
                      <a:moveTo>
                        <a:pt x="15891" y="81"/>
                      </a:moveTo>
                      <a:lnTo>
                        <a:pt x="18138" y="2569"/>
                      </a:lnTo>
                      <a:lnTo>
                        <a:pt x="20167" y="4743"/>
                      </a:lnTo>
                      <a:lnTo>
                        <a:pt x="16573" y="8186"/>
                      </a:lnTo>
                      <a:lnTo>
                        <a:pt x="12841" y="11878"/>
                      </a:lnTo>
                      <a:lnTo>
                        <a:pt x="9149" y="15650"/>
                      </a:lnTo>
                      <a:lnTo>
                        <a:pt x="5498" y="19462"/>
                      </a:lnTo>
                      <a:lnTo>
                        <a:pt x="5217" y="19783"/>
                      </a:lnTo>
                      <a:lnTo>
                        <a:pt x="5016" y="19984"/>
                      </a:lnTo>
                      <a:lnTo>
                        <a:pt x="4775" y="20144"/>
                      </a:lnTo>
                      <a:lnTo>
                        <a:pt x="4454" y="20265"/>
                      </a:lnTo>
                      <a:lnTo>
                        <a:pt x="4173" y="20345"/>
                      </a:lnTo>
                      <a:lnTo>
                        <a:pt x="3852" y="20305"/>
                      </a:lnTo>
                      <a:lnTo>
                        <a:pt x="3571" y="20265"/>
                      </a:lnTo>
                      <a:lnTo>
                        <a:pt x="3291" y="20104"/>
                      </a:lnTo>
                      <a:lnTo>
                        <a:pt x="3050" y="19904"/>
                      </a:lnTo>
                      <a:lnTo>
                        <a:pt x="722" y="17657"/>
                      </a:lnTo>
                      <a:lnTo>
                        <a:pt x="482" y="17416"/>
                      </a:lnTo>
                      <a:lnTo>
                        <a:pt x="361" y="17135"/>
                      </a:lnTo>
                      <a:lnTo>
                        <a:pt x="241" y="16814"/>
                      </a:lnTo>
                      <a:lnTo>
                        <a:pt x="241" y="16493"/>
                      </a:lnTo>
                      <a:lnTo>
                        <a:pt x="281" y="16172"/>
                      </a:lnTo>
                      <a:lnTo>
                        <a:pt x="401" y="15851"/>
                      </a:lnTo>
                      <a:lnTo>
                        <a:pt x="562" y="15570"/>
                      </a:lnTo>
                      <a:lnTo>
                        <a:pt x="803" y="15329"/>
                      </a:lnTo>
                      <a:lnTo>
                        <a:pt x="1084" y="15048"/>
                      </a:lnTo>
                      <a:lnTo>
                        <a:pt x="2287" y="13965"/>
                      </a:lnTo>
                      <a:lnTo>
                        <a:pt x="4053" y="12279"/>
                      </a:lnTo>
                      <a:lnTo>
                        <a:pt x="5819" y="10634"/>
                      </a:lnTo>
                      <a:lnTo>
                        <a:pt x="7504" y="8949"/>
                      </a:lnTo>
                      <a:lnTo>
                        <a:pt x="9189" y="7223"/>
                      </a:lnTo>
                      <a:lnTo>
                        <a:pt x="10875" y="5498"/>
                      </a:lnTo>
                      <a:lnTo>
                        <a:pt x="12520" y="3732"/>
                      </a:lnTo>
                      <a:lnTo>
                        <a:pt x="15891" y="81"/>
                      </a:lnTo>
                      <a:close/>
                      <a:moveTo>
                        <a:pt x="15891" y="0"/>
                      </a:moveTo>
                      <a:lnTo>
                        <a:pt x="12359" y="3251"/>
                      </a:lnTo>
                      <a:lnTo>
                        <a:pt x="10594" y="4936"/>
                      </a:lnTo>
                      <a:lnTo>
                        <a:pt x="8828" y="6621"/>
                      </a:lnTo>
                      <a:lnTo>
                        <a:pt x="7063" y="8347"/>
                      </a:lnTo>
                      <a:lnTo>
                        <a:pt x="5337" y="10113"/>
                      </a:lnTo>
                      <a:lnTo>
                        <a:pt x="3652" y="11878"/>
                      </a:lnTo>
                      <a:lnTo>
                        <a:pt x="2006" y="13644"/>
                      </a:lnTo>
                      <a:lnTo>
                        <a:pt x="883" y="14848"/>
                      </a:lnTo>
                      <a:lnTo>
                        <a:pt x="602" y="15129"/>
                      </a:lnTo>
                      <a:lnTo>
                        <a:pt x="321" y="15450"/>
                      </a:lnTo>
                      <a:lnTo>
                        <a:pt x="161" y="15730"/>
                      </a:lnTo>
                      <a:lnTo>
                        <a:pt x="40" y="16051"/>
                      </a:lnTo>
                      <a:lnTo>
                        <a:pt x="0" y="16372"/>
                      </a:lnTo>
                      <a:lnTo>
                        <a:pt x="0" y="16693"/>
                      </a:lnTo>
                      <a:lnTo>
                        <a:pt x="40" y="17015"/>
                      </a:lnTo>
                      <a:lnTo>
                        <a:pt x="161" y="17336"/>
                      </a:lnTo>
                      <a:lnTo>
                        <a:pt x="321" y="17616"/>
                      </a:lnTo>
                      <a:lnTo>
                        <a:pt x="522" y="17857"/>
                      </a:lnTo>
                      <a:lnTo>
                        <a:pt x="1645" y="19021"/>
                      </a:lnTo>
                      <a:lnTo>
                        <a:pt x="2769" y="20185"/>
                      </a:lnTo>
                      <a:lnTo>
                        <a:pt x="2929" y="20345"/>
                      </a:lnTo>
                      <a:lnTo>
                        <a:pt x="3130" y="20465"/>
                      </a:lnTo>
                      <a:lnTo>
                        <a:pt x="3331" y="20586"/>
                      </a:lnTo>
                      <a:lnTo>
                        <a:pt x="3531" y="20666"/>
                      </a:lnTo>
                      <a:lnTo>
                        <a:pt x="3732" y="20746"/>
                      </a:lnTo>
                      <a:lnTo>
                        <a:pt x="3973" y="20787"/>
                      </a:lnTo>
                      <a:lnTo>
                        <a:pt x="4414" y="20787"/>
                      </a:lnTo>
                      <a:lnTo>
                        <a:pt x="4775" y="20706"/>
                      </a:lnTo>
                      <a:lnTo>
                        <a:pt x="5056" y="20546"/>
                      </a:lnTo>
                      <a:lnTo>
                        <a:pt x="5377" y="20385"/>
                      </a:lnTo>
                      <a:lnTo>
                        <a:pt x="5618" y="20144"/>
                      </a:lnTo>
                      <a:lnTo>
                        <a:pt x="5899" y="19864"/>
                      </a:lnTo>
                      <a:lnTo>
                        <a:pt x="9711" y="16212"/>
                      </a:lnTo>
                      <a:lnTo>
                        <a:pt x="13483" y="12520"/>
                      </a:lnTo>
                      <a:lnTo>
                        <a:pt x="17175" y="8788"/>
                      </a:lnTo>
                      <a:lnTo>
                        <a:pt x="20826" y="4976"/>
                      </a:lnTo>
                      <a:lnTo>
                        <a:pt x="21067" y="4735"/>
                      </a:lnTo>
                      <a:lnTo>
                        <a:pt x="20826" y="4535"/>
                      </a:lnTo>
                      <a:lnTo>
                        <a:pt x="18379" y="2248"/>
                      </a:lnTo>
                      <a:lnTo>
                        <a:pt x="15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3"/>
                <p:cNvSpPr/>
                <p:nvPr/>
              </p:nvSpPr>
              <p:spPr>
                <a:xfrm flipH="1">
                  <a:off x="-198983" y="4896663"/>
                  <a:ext cx="77275" cy="78275"/>
                </a:xfrm>
                <a:custGeom>
                  <a:avLst/>
                  <a:gdLst/>
                  <a:ahLst/>
                  <a:cxnLst/>
                  <a:rect l="l" t="t" r="r" b="b"/>
                  <a:pathLst>
                    <a:path w="3091" h="3131" extrusionOk="0">
                      <a:moveTo>
                        <a:pt x="1526" y="1"/>
                      </a:moveTo>
                      <a:lnTo>
                        <a:pt x="1205" y="41"/>
                      </a:lnTo>
                      <a:lnTo>
                        <a:pt x="924" y="161"/>
                      </a:lnTo>
                      <a:lnTo>
                        <a:pt x="683" y="281"/>
                      </a:lnTo>
                      <a:lnTo>
                        <a:pt x="442" y="482"/>
                      </a:lnTo>
                      <a:lnTo>
                        <a:pt x="242" y="683"/>
                      </a:lnTo>
                      <a:lnTo>
                        <a:pt x="121" y="964"/>
                      </a:lnTo>
                      <a:lnTo>
                        <a:pt x="1" y="1244"/>
                      </a:lnTo>
                      <a:lnTo>
                        <a:pt x="1" y="1565"/>
                      </a:lnTo>
                      <a:lnTo>
                        <a:pt x="1" y="1887"/>
                      </a:lnTo>
                      <a:lnTo>
                        <a:pt x="121" y="2167"/>
                      </a:lnTo>
                      <a:lnTo>
                        <a:pt x="242" y="2448"/>
                      </a:lnTo>
                      <a:lnTo>
                        <a:pt x="442" y="2649"/>
                      </a:lnTo>
                      <a:lnTo>
                        <a:pt x="683" y="2850"/>
                      </a:lnTo>
                      <a:lnTo>
                        <a:pt x="924" y="3010"/>
                      </a:lnTo>
                      <a:lnTo>
                        <a:pt x="1205" y="3090"/>
                      </a:lnTo>
                      <a:lnTo>
                        <a:pt x="1526" y="3130"/>
                      </a:lnTo>
                      <a:lnTo>
                        <a:pt x="1847" y="3090"/>
                      </a:lnTo>
                      <a:lnTo>
                        <a:pt x="2128" y="3010"/>
                      </a:lnTo>
                      <a:lnTo>
                        <a:pt x="2409" y="2850"/>
                      </a:lnTo>
                      <a:lnTo>
                        <a:pt x="2609" y="2649"/>
                      </a:lnTo>
                      <a:lnTo>
                        <a:pt x="2810" y="2448"/>
                      </a:lnTo>
                      <a:lnTo>
                        <a:pt x="2970" y="2167"/>
                      </a:lnTo>
                      <a:lnTo>
                        <a:pt x="3051" y="1887"/>
                      </a:lnTo>
                      <a:lnTo>
                        <a:pt x="3091" y="1565"/>
                      </a:lnTo>
                      <a:lnTo>
                        <a:pt x="3051" y="1244"/>
                      </a:lnTo>
                      <a:lnTo>
                        <a:pt x="2970" y="964"/>
                      </a:lnTo>
                      <a:lnTo>
                        <a:pt x="2810" y="683"/>
                      </a:lnTo>
                      <a:lnTo>
                        <a:pt x="2609" y="482"/>
                      </a:lnTo>
                      <a:lnTo>
                        <a:pt x="2409" y="281"/>
                      </a:lnTo>
                      <a:lnTo>
                        <a:pt x="2128" y="161"/>
                      </a:lnTo>
                      <a:lnTo>
                        <a:pt x="1847" y="41"/>
                      </a:lnTo>
                      <a:lnTo>
                        <a:pt x="1526" y="1"/>
                      </a:lnTo>
                      <a:close/>
                    </a:path>
                  </a:pathLst>
                </a:custGeom>
                <a:solidFill>
                  <a:srgbClr val="CF5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3"/>
                <p:cNvSpPr/>
                <p:nvPr/>
              </p:nvSpPr>
              <p:spPr>
                <a:xfrm flipH="1">
                  <a:off x="-205008" y="4893663"/>
                  <a:ext cx="88300" cy="81275"/>
                </a:xfrm>
                <a:custGeom>
                  <a:avLst/>
                  <a:gdLst/>
                  <a:ahLst/>
                  <a:cxnLst/>
                  <a:rect l="l" t="t" r="r" b="b"/>
                  <a:pathLst>
                    <a:path w="3532" h="3251" extrusionOk="0">
                      <a:moveTo>
                        <a:pt x="1726" y="281"/>
                      </a:moveTo>
                      <a:lnTo>
                        <a:pt x="2087" y="361"/>
                      </a:lnTo>
                      <a:lnTo>
                        <a:pt x="2408" y="522"/>
                      </a:lnTo>
                      <a:lnTo>
                        <a:pt x="2649" y="763"/>
                      </a:lnTo>
                      <a:lnTo>
                        <a:pt x="2809" y="923"/>
                      </a:lnTo>
                      <a:lnTo>
                        <a:pt x="2890" y="1084"/>
                      </a:lnTo>
                      <a:lnTo>
                        <a:pt x="2970" y="1284"/>
                      </a:lnTo>
                      <a:lnTo>
                        <a:pt x="3010" y="1485"/>
                      </a:lnTo>
                      <a:lnTo>
                        <a:pt x="3010" y="1685"/>
                      </a:lnTo>
                      <a:lnTo>
                        <a:pt x="3010" y="1886"/>
                      </a:lnTo>
                      <a:lnTo>
                        <a:pt x="2970" y="2087"/>
                      </a:lnTo>
                      <a:lnTo>
                        <a:pt x="2930" y="2287"/>
                      </a:lnTo>
                      <a:lnTo>
                        <a:pt x="2849" y="2448"/>
                      </a:lnTo>
                      <a:lnTo>
                        <a:pt x="2729" y="2649"/>
                      </a:lnTo>
                      <a:lnTo>
                        <a:pt x="2609" y="2809"/>
                      </a:lnTo>
                      <a:lnTo>
                        <a:pt x="2488" y="2929"/>
                      </a:lnTo>
                      <a:lnTo>
                        <a:pt x="2328" y="3050"/>
                      </a:lnTo>
                      <a:lnTo>
                        <a:pt x="2127" y="3130"/>
                      </a:lnTo>
                      <a:lnTo>
                        <a:pt x="1926" y="3170"/>
                      </a:lnTo>
                      <a:lnTo>
                        <a:pt x="1726" y="3210"/>
                      </a:lnTo>
                      <a:lnTo>
                        <a:pt x="1565" y="3210"/>
                      </a:lnTo>
                      <a:lnTo>
                        <a:pt x="1365" y="3170"/>
                      </a:lnTo>
                      <a:lnTo>
                        <a:pt x="1244" y="3090"/>
                      </a:lnTo>
                      <a:lnTo>
                        <a:pt x="1084" y="3010"/>
                      </a:lnTo>
                      <a:lnTo>
                        <a:pt x="843" y="2769"/>
                      </a:lnTo>
                      <a:lnTo>
                        <a:pt x="642" y="2488"/>
                      </a:lnTo>
                      <a:lnTo>
                        <a:pt x="482" y="2167"/>
                      </a:lnTo>
                      <a:lnTo>
                        <a:pt x="402" y="1846"/>
                      </a:lnTo>
                      <a:lnTo>
                        <a:pt x="361" y="1485"/>
                      </a:lnTo>
                      <a:lnTo>
                        <a:pt x="442" y="1164"/>
                      </a:lnTo>
                      <a:lnTo>
                        <a:pt x="482" y="963"/>
                      </a:lnTo>
                      <a:lnTo>
                        <a:pt x="562" y="803"/>
                      </a:lnTo>
                      <a:lnTo>
                        <a:pt x="682" y="642"/>
                      </a:lnTo>
                      <a:lnTo>
                        <a:pt x="803" y="522"/>
                      </a:lnTo>
                      <a:lnTo>
                        <a:pt x="923" y="442"/>
                      </a:lnTo>
                      <a:lnTo>
                        <a:pt x="1084" y="361"/>
                      </a:lnTo>
                      <a:lnTo>
                        <a:pt x="1405" y="281"/>
                      </a:lnTo>
                      <a:close/>
                      <a:moveTo>
                        <a:pt x="1766" y="0"/>
                      </a:moveTo>
                      <a:lnTo>
                        <a:pt x="1525" y="40"/>
                      </a:lnTo>
                      <a:lnTo>
                        <a:pt x="1284" y="121"/>
                      </a:lnTo>
                      <a:lnTo>
                        <a:pt x="1044" y="201"/>
                      </a:lnTo>
                      <a:lnTo>
                        <a:pt x="803" y="361"/>
                      </a:lnTo>
                      <a:lnTo>
                        <a:pt x="562" y="522"/>
                      </a:lnTo>
                      <a:lnTo>
                        <a:pt x="361" y="763"/>
                      </a:lnTo>
                      <a:lnTo>
                        <a:pt x="201" y="963"/>
                      </a:lnTo>
                      <a:lnTo>
                        <a:pt x="81" y="1204"/>
                      </a:lnTo>
                      <a:lnTo>
                        <a:pt x="40" y="1445"/>
                      </a:lnTo>
                      <a:lnTo>
                        <a:pt x="0" y="1685"/>
                      </a:lnTo>
                      <a:lnTo>
                        <a:pt x="0" y="1886"/>
                      </a:lnTo>
                      <a:lnTo>
                        <a:pt x="40" y="2127"/>
                      </a:lnTo>
                      <a:lnTo>
                        <a:pt x="81" y="2328"/>
                      </a:lnTo>
                      <a:lnTo>
                        <a:pt x="201" y="2528"/>
                      </a:lnTo>
                      <a:lnTo>
                        <a:pt x="321" y="2689"/>
                      </a:lnTo>
                      <a:lnTo>
                        <a:pt x="522" y="2849"/>
                      </a:lnTo>
                      <a:lnTo>
                        <a:pt x="682" y="3010"/>
                      </a:lnTo>
                      <a:lnTo>
                        <a:pt x="923" y="3130"/>
                      </a:lnTo>
                      <a:lnTo>
                        <a:pt x="1164" y="3210"/>
                      </a:lnTo>
                      <a:lnTo>
                        <a:pt x="1445" y="3250"/>
                      </a:lnTo>
                      <a:lnTo>
                        <a:pt x="2087" y="3250"/>
                      </a:lnTo>
                      <a:lnTo>
                        <a:pt x="2408" y="3170"/>
                      </a:lnTo>
                      <a:lnTo>
                        <a:pt x="2689" y="3050"/>
                      </a:lnTo>
                      <a:lnTo>
                        <a:pt x="2970" y="2849"/>
                      </a:lnTo>
                      <a:lnTo>
                        <a:pt x="3211" y="2649"/>
                      </a:lnTo>
                      <a:lnTo>
                        <a:pt x="3371" y="2368"/>
                      </a:lnTo>
                      <a:lnTo>
                        <a:pt x="3491" y="2047"/>
                      </a:lnTo>
                      <a:lnTo>
                        <a:pt x="3532" y="1685"/>
                      </a:lnTo>
                      <a:lnTo>
                        <a:pt x="3491" y="1405"/>
                      </a:lnTo>
                      <a:lnTo>
                        <a:pt x="3451" y="1124"/>
                      </a:lnTo>
                      <a:lnTo>
                        <a:pt x="3331" y="883"/>
                      </a:lnTo>
                      <a:lnTo>
                        <a:pt x="3211" y="682"/>
                      </a:lnTo>
                      <a:lnTo>
                        <a:pt x="3050" y="482"/>
                      </a:lnTo>
                      <a:lnTo>
                        <a:pt x="2890" y="321"/>
                      </a:lnTo>
                      <a:lnTo>
                        <a:pt x="2689" y="201"/>
                      </a:lnTo>
                      <a:lnTo>
                        <a:pt x="2448" y="121"/>
                      </a:lnTo>
                      <a:lnTo>
                        <a:pt x="2247" y="40"/>
                      </a:lnTo>
                      <a:lnTo>
                        <a:pt x="20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3"/>
                <p:cNvSpPr/>
                <p:nvPr/>
              </p:nvSpPr>
              <p:spPr>
                <a:xfrm flipH="1">
                  <a:off x="-172908" y="4922738"/>
                  <a:ext cx="26100" cy="26125"/>
                </a:xfrm>
                <a:custGeom>
                  <a:avLst/>
                  <a:gdLst/>
                  <a:ahLst/>
                  <a:cxnLst/>
                  <a:rect l="l" t="t" r="r" b="b"/>
                  <a:pathLst>
                    <a:path w="1044" h="1045" extrusionOk="0">
                      <a:moveTo>
                        <a:pt x="522" y="1"/>
                      </a:moveTo>
                      <a:lnTo>
                        <a:pt x="321" y="41"/>
                      </a:lnTo>
                      <a:lnTo>
                        <a:pt x="161" y="161"/>
                      </a:lnTo>
                      <a:lnTo>
                        <a:pt x="40" y="322"/>
                      </a:lnTo>
                      <a:lnTo>
                        <a:pt x="0" y="522"/>
                      </a:lnTo>
                      <a:lnTo>
                        <a:pt x="40" y="723"/>
                      </a:lnTo>
                      <a:lnTo>
                        <a:pt x="161" y="884"/>
                      </a:lnTo>
                      <a:lnTo>
                        <a:pt x="321" y="1004"/>
                      </a:lnTo>
                      <a:lnTo>
                        <a:pt x="522" y="1044"/>
                      </a:lnTo>
                      <a:lnTo>
                        <a:pt x="722" y="1004"/>
                      </a:lnTo>
                      <a:lnTo>
                        <a:pt x="883" y="884"/>
                      </a:lnTo>
                      <a:lnTo>
                        <a:pt x="1003" y="723"/>
                      </a:lnTo>
                      <a:lnTo>
                        <a:pt x="1043" y="522"/>
                      </a:lnTo>
                      <a:lnTo>
                        <a:pt x="1003" y="322"/>
                      </a:lnTo>
                      <a:lnTo>
                        <a:pt x="883" y="161"/>
                      </a:lnTo>
                      <a:lnTo>
                        <a:pt x="722" y="41"/>
                      </a:lnTo>
                      <a:lnTo>
                        <a:pt x="5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3"/>
                <p:cNvSpPr/>
                <p:nvPr/>
              </p:nvSpPr>
              <p:spPr>
                <a:xfrm flipH="1">
                  <a:off x="-884183" y="4209488"/>
                  <a:ext cx="126450" cy="126425"/>
                </a:xfrm>
                <a:custGeom>
                  <a:avLst/>
                  <a:gdLst/>
                  <a:ahLst/>
                  <a:cxnLst/>
                  <a:rect l="l" t="t" r="r" b="b"/>
                  <a:pathLst>
                    <a:path w="5058" h="5057" fill="none" extrusionOk="0">
                      <a:moveTo>
                        <a:pt x="1" y="0"/>
                      </a:moveTo>
                      <a:lnTo>
                        <a:pt x="5057" y="5056"/>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3"/>
                <p:cNvSpPr/>
                <p:nvPr/>
              </p:nvSpPr>
              <p:spPr>
                <a:xfrm flipH="1">
                  <a:off x="-857083" y="4236563"/>
                  <a:ext cx="125425" cy="126425"/>
                </a:xfrm>
                <a:custGeom>
                  <a:avLst/>
                  <a:gdLst/>
                  <a:ahLst/>
                  <a:cxnLst/>
                  <a:rect l="l" t="t" r="r" b="b"/>
                  <a:pathLst>
                    <a:path w="5017" h="5057" fill="none" extrusionOk="0">
                      <a:moveTo>
                        <a:pt x="1" y="1"/>
                      </a:moveTo>
                      <a:lnTo>
                        <a:pt x="5017"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3"/>
                <p:cNvSpPr/>
                <p:nvPr/>
              </p:nvSpPr>
              <p:spPr>
                <a:xfrm flipH="1">
                  <a:off x="-831008" y="4263638"/>
                  <a:ext cx="126425" cy="126450"/>
                </a:xfrm>
                <a:custGeom>
                  <a:avLst/>
                  <a:gdLst/>
                  <a:ahLst/>
                  <a:cxnLst/>
                  <a:rect l="l" t="t" r="r" b="b"/>
                  <a:pathLst>
                    <a:path w="5057" h="5058" fill="none" extrusionOk="0">
                      <a:moveTo>
                        <a:pt x="0" y="1"/>
                      </a:moveTo>
                      <a:lnTo>
                        <a:pt x="5056"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3"/>
                <p:cNvSpPr/>
                <p:nvPr/>
              </p:nvSpPr>
              <p:spPr>
                <a:xfrm flipH="1">
                  <a:off x="-803908" y="4290738"/>
                  <a:ext cx="126425" cy="126425"/>
                </a:xfrm>
                <a:custGeom>
                  <a:avLst/>
                  <a:gdLst/>
                  <a:ahLst/>
                  <a:cxnLst/>
                  <a:rect l="l" t="t" r="r" b="b"/>
                  <a:pathLst>
                    <a:path w="5057" h="5057" fill="none" extrusionOk="0">
                      <a:moveTo>
                        <a:pt x="1" y="0"/>
                      </a:moveTo>
                      <a:lnTo>
                        <a:pt x="5057" y="5056"/>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3"/>
                <p:cNvSpPr/>
                <p:nvPr/>
              </p:nvSpPr>
              <p:spPr>
                <a:xfrm flipH="1">
                  <a:off x="-776833" y="4317813"/>
                  <a:ext cx="126425" cy="126425"/>
                </a:xfrm>
                <a:custGeom>
                  <a:avLst/>
                  <a:gdLst/>
                  <a:ahLst/>
                  <a:cxnLst/>
                  <a:rect l="l" t="t" r="r" b="b"/>
                  <a:pathLst>
                    <a:path w="5057" h="5057" fill="none" extrusionOk="0">
                      <a:moveTo>
                        <a:pt x="0" y="1"/>
                      </a:moveTo>
                      <a:lnTo>
                        <a:pt x="5056"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3"/>
                <p:cNvSpPr/>
                <p:nvPr/>
              </p:nvSpPr>
              <p:spPr>
                <a:xfrm flipH="1">
                  <a:off x="-749733" y="4344913"/>
                  <a:ext cx="126425" cy="125425"/>
                </a:xfrm>
                <a:custGeom>
                  <a:avLst/>
                  <a:gdLst/>
                  <a:ahLst/>
                  <a:cxnLst/>
                  <a:rect l="l" t="t" r="r" b="b"/>
                  <a:pathLst>
                    <a:path w="5057" h="5017" fill="none" extrusionOk="0">
                      <a:moveTo>
                        <a:pt x="1" y="0"/>
                      </a:moveTo>
                      <a:lnTo>
                        <a:pt x="5057" y="5016"/>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3"/>
                <p:cNvSpPr/>
                <p:nvPr/>
              </p:nvSpPr>
              <p:spPr>
                <a:xfrm flipH="1">
                  <a:off x="-722658" y="4370988"/>
                  <a:ext cx="126425" cy="126425"/>
                </a:xfrm>
                <a:custGeom>
                  <a:avLst/>
                  <a:gdLst/>
                  <a:ahLst/>
                  <a:cxnLst/>
                  <a:rect l="l" t="t" r="r" b="b"/>
                  <a:pathLst>
                    <a:path w="5057" h="5057" fill="none" extrusionOk="0">
                      <a:moveTo>
                        <a:pt x="0" y="1"/>
                      </a:moveTo>
                      <a:lnTo>
                        <a:pt x="5057" y="5057"/>
                      </a:lnTo>
                    </a:path>
                  </a:pathLst>
                </a:custGeom>
                <a:noFill/>
                <a:ln w="230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3"/>
                <p:cNvSpPr/>
                <p:nvPr/>
              </p:nvSpPr>
              <p:spPr>
                <a:xfrm flipH="1">
                  <a:off x="-1006558" y="4083063"/>
                  <a:ext cx="138450" cy="137475"/>
                </a:xfrm>
                <a:custGeom>
                  <a:avLst/>
                  <a:gdLst/>
                  <a:ahLst/>
                  <a:cxnLst/>
                  <a:rect l="l" t="t" r="r" b="b"/>
                  <a:pathLst>
                    <a:path w="5538" h="5499" extrusionOk="0">
                      <a:moveTo>
                        <a:pt x="2488" y="1"/>
                      </a:moveTo>
                      <a:lnTo>
                        <a:pt x="2207" y="41"/>
                      </a:lnTo>
                      <a:lnTo>
                        <a:pt x="1966" y="121"/>
                      </a:lnTo>
                      <a:lnTo>
                        <a:pt x="1685" y="202"/>
                      </a:lnTo>
                      <a:lnTo>
                        <a:pt x="1445" y="322"/>
                      </a:lnTo>
                      <a:lnTo>
                        <a:pt x="1244" y="442"/>
                      </a:lnTo>
                      <a:lnTo>
                        <a:pt x="1003" y="603"/>
                      </a:lnTo>
                      <a:lnTo>
                        <a:pt x="843" y="804"/>
                      </a:lnTo>
                      <a:lnTo>
                        <a:pt x="642" y="1004"/>
                      </a:lnTo>
                      <a:lnTo>
                        <a:pt x="482" y="1205"/>
                      </a:lnTo>
                      <a:lnTo>
                        <a:pt x="361" y="1446"/>
                      </a:lnTo>
                      <a:lnTo>
                        <a:pt x="241" y="1686"/>
                      </a:lnTo>
                      <a:lnTo>
                        <a:pt x="161" y="1927"/>
                      </a:lnTo>
                      <a:lnTo>
                        <a:pt x="80" y="2208"/>
                      </a:lnTo>
                      <a:lnTo>
                        <a:pt x="40" y="2449"/>
                      </a:lnTo>
                      <a:lnTo>
                        <a:pt x="0" y="2770"/>
                      </a:lnTo>
                      <a:lnTo>
                        <a:pt x="40" y="3051"/>
                      </a:lnTo>
                      <a:lnTo>
                        <a:pt x="80" y="3291"/>
                      </a:lnTo>
                      <a:lnTo>
                        <a:pt x="161" y="3572"/>
                      </a:lnTo>
                      <a:lnTo>
                        <a:pt x="241" y="3813"/>
                      </a:lnTo>
                      <a:lnTo>
                        <a:pt x="361" y="4054"/>
                      </a:lnTo>
                      <a:lnTo>
                        <a:pt x="482" y="4295"/>
                      </a:lnTo>
                      <a:lnTo>
                        <a:pt x="642" y="4495"/>
                      </a:lnTo>
                      <a:lnTo>
                        <a:pt x="843" y="4696"/>
                      </a:lnTo>
                      <a:lnTo>
                        <a:pt x="1003" y="4897"/>
                      </a:lnTo>
                      <a:lnTo>
                        <a:pt x="1244" y="5057"/>
                      </a:lnTo>
                      <a:lnTo>
                        <a:pt x="1445" y="5177"/>
                      </a:lnTo>
                      <a:lnTo>
                        <a:pt x="1685" y="5298"/>
                      </a:lnTo>
                      <a:lnTo>
                        <a:pt x="1966" y="5378"/>
                      </a:lnTo>
                      <a:lnTo>
                        <a:pt x="2207" y="5458"/>
                      </a:lnTo>
                      <a:lnTo>
                        <a:pt x="2488" y="5498"/>
                      </a:lnTo>
                      <a:lnTo>
                        <a:pt x="3050" y="5498"/>
                      </a:lnTo>
                      <a:lnTo>
                        <a:pt x="3331" y="5458"/>
                      </a:lnTo>
                      <a:lnTo>
                        <a:pt x="3612" y="5378"/>
                      </a:lnTo>
                      <a:lnTo>
                        <a:pt x="3852" y="5298"/>
                      </a:lnTo>
                      <a:lnTo>
                        <a:pt x="4093" y="5177"/>
                      </a:lnTo>
                      <a:lnTo>
                        <a:pt x="4334" y="5057"/>
                      </a:lnTo>
                      <a:lnTo>
                        <a:pt x="4534" y="4897"/>
                      </a:lnTo>
                      <a:lnTo>
                        <a:pt x="4735" y="4696"/>
                      </a:lnTo>
                      <a:lnTo>
                        <a:pt x="4896" y="4495"/>
                      </a:lnTo>
                      <a:lnTo>
                        <a:pt x="5056" y="4295"/>
                      </a:lnTo>
                      <a:lnTo>
                        <a:pt x="5217" y="4054"/>
                      </a:lnTo>
                      <a:lnTo>
                        <a:pt x="5337" y="3813"/>
                      </a:lnTo>
                      <a:lnTo>
                        <a:pt x="5417" y="3572"/>
                      </a:lnTo>
                      <a:lnTo>
                        <a:pt x="5498" y="3291"/>
                      </a:lnTo>
                      <a:lnTo>
                        <a:pt x="5538" y="3051"/>
                      </a:lnTo>
                      <a:lnTo>
                        <a:pt x="5538" y="2770"/>
                      </a:lnTo>
                      <a:lnTo>
                        <a:pt x="5538" y="2449"/>
                      </a:lnTo>
                      <a:lnTo>
                        <a:pt x="5498" y="2208"/>
                      </a:lnTo>
                      <a:lnTo>
                        <a:pt x="5417" y="1927"/>
                      </a:lnTo>
                      <a:lnTo>
                        <a:pt x="5337" y="1686"/>
                      </a:lnTo>
                      <a:lnTo>
                        <a:pt x="5217" y="1446"/>
                      </a:lnTo>
                      <a:lnTo>
                        <a:pt x="5056" y="1205"/>
                      </a:lnTo>
                      <a:lnTo>
                        <a:pt x="4896" y="1004"/>
                      </a:lnTo>
                      <a:lnTo>
                        <a:pt x="4735" y="804"/>
                      </a:lnTo>
                      <a:lnTo>
                        <a:pt x="4534" y="603"/>
                      </a:lnTo>
                      <a:lnTo>
                        <a:pt x="4334" y="442"/>
                      </a:lnTo>
                      <a:lnTo>
                        <a:pt x="4093" y="322"/>
                      </a:lnTo>
                      <a:lnTo>
                        <a:pt x="3852" y="202"/>
                      </a:lnTo>
                      <a:lnTo>
                        <a:pt x="3612" y="121"/>
                      </a:lnTo>
                      <a:lnTo>
                        <a:pt x="3331" y="41"/>
                      </a:lnTo>
                      <a:lnTo>
                        <a:pt x="3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3"/>
                <p:cNvSpPr/>
                <p:nvPr/>
              </p:nvSpPr>
              <p:spPr>
                <a:xfrm flipH="1">
                  <a:off x="-1007558" y="4074038"/>
                  <a:ext cx="145475" cy="158525"/>
                </a:xfrm>
                <a:custGeom>
                  <a:avLst/>
                  <a:gdLst/>
                  <a:ahLst/>
                  <a:cxnLst/>
                  <a:rect l="l" t="t" r="r" b="b"/>
                  <a:pathLst>
                    <a:path w="5819" h="6341" extrusionOk="0">
                      <a:moveTo>
                        <a:pt x="3251" y="723"/>
                      </a:moveTo>
                      <a:lnTo>
                        <a:pt x="3572" y="803"/>
                      </a:lnTo>
                      <a:lnTo>
                        <a:pt x="3893" y="884"/>
                      </a:lnTo>
                      <a:lnTo>
                        <a:pt x="4174" y="1004"/>
                      </a:lnTo>
                      <a:lnTo>
                        <a:pt x="4454" y="1165"/>
                      </a:lnTo>
                      <a:lnTo>
                        <a:pt x="4735" y="1325"/>
                      </a:lnTo>
                      <a:lnTo>
                        <a:pt x="4976" y="1486"/>
                      </a:lnTo>
                      <a:lnTo>
                        <a:pt x="5177" y="1726"/>
                      </a:lnTo>
                      <a:lnTo>
                        <a:pt x="5377" y="1967"/>
                      </a:lnTo>
                      <a:lnTo>
                        <a:pt x="5538" y="2208"/>
                      </a:lnTo>
                      <a:lnTo>
                        <a:pt x="5658" y="2489"/>
                      </a:lnTo>
                      <a:lnTo>
                        <a:pt x="5698" y="2810"/>
                      </a:lnTo>
                      <a:lnTo>
                        <a:pt x="5739" y="3131"/>
                      </a:lnTo>
                      <a:lnTo>
                        <a:pt x="5698" y="3492"/>
                      </a:lnTo>
                      <a:lnTo>
                        <a:pt x="5578" y="3853"/>
                      </a:lnTo>
                      <a:lnTo>
                        <a:pt x="5458" y="4134"/>
                      </a:lnTo>
                      <a:lnTo>
                        <a:pt x="5257" y="4455"/>
                      </a:lnTo>
                      <a:lnTo>
                        <a:pt x="4976" y="4696"/>
                      </a:lnTo>
                      <a:lnTo>
                        <a:pt x="4695" y="4896"/>
                      </a:lnTo>
                      <a:lnTo>
                        <a:pt x="4414" y="5097"/>
                      </a:lnTo>
                      <a:lnTo>
                        <a:pt x="4053" y="5217"/>
                      </a:lnTo>
                      <a:lnTo>
                        <a:pt x="3732" y="5338"/>
                      </a:lnTo>
                      <a:lnTo>
                        <a:pt x="3371" y="5378"/>
                      </a:lnTo>
                      <a:lnTo>
                        <a:pt x="3010" y="5418"/>
                      </a:lnTo>
                      <a:lnTo>
                        <a:pt x="2649" y="5378"/>
                      </a:lnTo>
                      <a:lnTo>
                        <a:pt x="2288" y="5298"/>
                      </a:lnTo>
                      <a:lnTo>
                        <a:pt x="1967" y="5177"/>
                      </a:lnTo>
                      <a:lnTo>
                        <a:pt x="1646" y="5017"/>
                      </a:lnTo>
                      <a:lnTo>
                        <a:pt x="1365" y="4776"/>
                      </a:lnTo>
                      <a:lnTo>
                        <a:pt x="1124" y="4535"/>
                      </a:lnTo>
                      <a:lnTo>
                        <a:pt x="923" y="4294"/>
                      </a:lnTo>
                      <a:lnTo>
                        <a:pt x="763" y="4014"/>
                      </a:lnTo>
                      <a:lnTo>
                        <a:pt x="642" y="3733"/>
                      </a:lnTo>
                      <a:lnTo>
                        <a:pt x="562" y="3412"/>
                      </a:lnTo>
                      <a:lnTo>
                        <a:pt x="522" y="3131"/>
                      </a:lnTo>
                      <a:lnTo>
                        <a:pt x="482" y="2810"/>
                      </a:lnTo>
                      <a:lnTo>
                        <a:pt x="522" y="2529"/>
                      </a:lnTo>
                      <a:lnTo>
                        <a:pt x="562" y="2248"/>
                      </a:lnTo>
                      <a:lnTo>
                        <a:pt x="682" y="1967"/>
                      </a:lnTo>
                      <a:lnTo>
                        <a:pt x="803" y="1686"/>
                      </a:lnTo>
                      <a:lnTo>
                        <a:pt x="963" y="1445"/>
                      </a:lnTo>
                      <a:lnTo>
                        <a:pt x="1164" y="1245"/>
                      </a:lnTo>
                      <a:lnTo>
                        <a:pt x="1445" y="1044"/>
                      </a:lnTo>
                      <a:lnTo>
                        <a:pt x="1726" y="884"/>
                      </a:lnTo>
                      <a:lnTo>
                        <a:pt x="2047" y="763"/>
                      </a:lnTo>
                      <a:lnTo>
                        <a:pt x="2328" y="723"/>
                      </a:lnTo>
                      <a:close/>
                      <a:moveTo>
                        <a:pt x="3010" y="1"/>
                      </a:moveTo>
                      <a:lnTo>
                        <a:pt x="2568" y="41"/>
                      </a:lnTo>
                      <a:lnTo>
                        <a:pt x="2167" y="201"/>
                      </a:lnTo>
                      <a:lnTo>
                        <a:pt x="1766" y="402"/>
                      </a:lnTo>
                      <a:lnTo>
                        <a:pt x="1365" y="683"/>
                      </a:lnTo>
                      <a:lnTo>
                        <a:pt x="963" y="1044"/>
                      </a:lnTo>
                      <a:lnTo>
                        <a:pt x="763" y="1285"/>
                      </a:lnTo>
                      <a:lnTo>
                        <a:pt x="602" y="1526"/>
                      </a:lnTo>
                      <a:lnTo>
                        <a:pt x="442" y="1766"/>
                      </a:lnTo>
                      <a:lnTo>
                        <a:pt x="321" y="2047"/>
                      </a:lnTo>
                      <a:lnTo>
                        <a:pt x="201" y="2328"/>
                      </a:lnTo>
                      <a:lnTo>
                        <a:pt x="121" y="2609"/>
                      </a:lnTo>
                      <a:lnTo>
                        <a:pt x="40" y="2890"/>
                      </a:lnTo>
                      <a:lnTo>
                        <a:pt x="40" y="3171"/>
                      </a:lnTo>
                      <a:lnTo>
                        <a:pt x="0" y="3492"/>
                      </a:lnTo>
                      <a:lnTo>
                        <a:pt x="40" y="3773"/>
                      </a:lnTo>
                      <a:lnTo>
                        <a:pt x="81" y="4054"/>
                      </a:lnTo>
                      <a:lnTo>
                        <a:pt x="161" y="4335"/>
                      </a:lnTo>
                      <a:lnTo>
                        <a:pt x="281" y="4616"/>
                      </a:lnTo>
                      <a:lnTo>
                        <a:pt x="402" y="4856"/>
                      </a:lnTo>
                      <a:lnTo>
                        <a:pt x="562" y="5137"/>
                      </a:lnTo>
                      <a:lnTo>
                        <a:pt x="763" y="5338"/>
                      </a:lnTo>
                      <a:lnTo>
                        <a:pt x="1003" y="5579"/>
                      </a:lnTo>
                      <a:lnTo>
                        <a:pt x="1244" y="5779"/>
                      </a:lnTo>
                      <a:lnTo>
                        <a:pt x="1525" y="5940"/>
                      </a:lnTo>
                      <a:lnTo>
                        <a:pt x="1806" y="6060"/>
                      </a:lnTo>
                      <a:lnTo>
                        <a:pt x="2087" y="6180"/>
                      </a:lnTo>
                      <a:lnTo>
                        <a:pt x="2408" y="6261"/>
                      </a:lnTo>
                      <a:lnTo>
                        <a:pt x="2689" y="6341"/>
                      </a:lnTo>
                      <a:lnTo>
                        <a:pt x="3010" y="6341"/>
                      </a:lnTo>
                      <a:lnTo>
                        <a:pt x="3331" y="6301"/>
                      </a:lnTo>
                      <a:lnTo>
                        <a:pt x="3652" y="6261"/>
                      </a:lnTo>
                      <a:lnTo>
                        <a:pt x="3933" y="6180"/>
                      </a:lnTo>
                      <a:lnTo>
                        <a:pt x="4214" y="6060"/>
                      </a:lnTo>
                      <a:lnTo>
                        <a:pt x="4454" y="5900"/>
                      </a:lnTo>
                      <a:lnTo>
                        <a:pt x="4695" y="5739"/>
                      </a:lnTo>
                      <a:lnTo>
                        <a:pt x="4896" y="5538"/>
                      </a:lnTo>
                      <a:lnTo>
                        <a:pt x="5097" y="5338"/>
                      </a:lnTo>
                      <a:lnTo>
                        <a:pt x="5257" y="5097"/>
                      </a:lnTo>
                      <a:lnTo>
                        <a:pt x="5418" y="4856"/>
                      </a:lnTo>
                      <a:lnTo>
                        <a:pt x="5538" y="4616"/>
                      </a:lnTo>
                      <a:lnTo>
                        <a:pt x="5658" y="4335"/>
                      </a:lnTo>
                      <a:lnTo>
                        <a:pt x="5739" y="4014"/>
                      </a:lnTo>
                      <a:lnTo>
                        <a:pt x="5779" y="3733"/>
                      </a:lnTo>
                      <a:lnTo>
                        <a:pt x="5819" y="3412"/>
                      </a:lnTo>
                      <a:lnTo>
                        <a:pt x="5819" y="3131"/>
                      </a:lnTo>
                      <a:lnTo>
                        <a:pt x="5779" y="2569"/>
                      </a:lnTo>
                      <a:lnTo>
                        <a:pt x="5698" y="2087"/>
                      </a:lnTo>
                      <a:lnTo>
                        <a:pt x="5578" y="1646"/>
                      </a:lnTo>
                      <a:lnTo>
                        <a:pt x="5377" y="1285"/>
                      </a:lnTo>
                      <a:lnTo>
                        <a:pt x="5137" y="924"/>
                      </a:lnTo>
                      <a:lnTo>
                        <a:pt x="4816" y="603"/>
                      </a:lnTo>
                      <a:lnTo>
                        <a:pt x="4495" y="362"/>
                      </a:lnTo>
                      <a:lnTo>
                        <a:pt x="4174" y="201"/>
                      </a:lnTo>
                      <a:lnTo>
                        <a:pt x="3812" y="41"/>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3"/>
                <p:cNvSpPr/>
                <p:nvPr/>
              </p:nvSpPr>
              <p:spPr>
                <a:xfrm flipH="1">
                  <a:off x="-968433" y="4121188"/>
                  <a:ext cx="62225" cy="61225"/>
                </a:xfrm>
                <a:custGeom>
                  <a:avLst/>
                  <a:gdLst/>
                  <a:ahLst/>
                  <a:cxnLst/>
                  <a:rect l="l" t="t" r="r" b="b"/>
                  <a:pathLst>
                    <a:path w="2489" h="2449" extrusionOk="0">
                      <a:moveTo>
                        <a:pt x="1004" y="1"/>
                      </a:moveTo>
                      <a:lnTo>
                        <a:pt x="763" y="81"/>
                      </a:lnTo>
                      <a:lnTo>
                        <a:pt x="563" y="201"/>
                      </a:lnTo>
                      <a:lnTo>
                        <a:pt x="362" y="362"/>
                      </a:lnTo>
                      <a:lnTo>
                        <a:pt x="242" y="522"/>
                      </a:lnTo>
                      <a:lnTo>
                        <a:pt x="121" y="763"/>
                      </a:lnTo>
                      <a:lnTo>
                        <a:pt x="41" y="964"/>
                      </a:lnTo>
                      <a:lnTo>
                        <a:pt x="1" y="1245"/>
                      </a:lnTo>
                      <a:lnTo>
                        <a:pt x="41" y="1486"/>
                      </a:lnTo>
                      <a:lnTo>
                        <a:pt x="121" y="1726"/>
                      </a:lnTo>
                      <a:lnTo>
                        <a:pt x="242" y="1927"/>
                      </a:lnTo>
                      <a:lnTo>
                        <a:pt x="362" y="2087"/>
                      </a:lnTo>
                      <a:lnTo>
                        <a:pt x="563" y="2248"/>
                      </a:lnTo>
                      <a:lnTo>
                        <a:pt x="763" y="2368"/>
                      </a:lnTo>
                      <a:lnTo>
                        <a:pt x="1004" y="2449"/>
                      </a:lnTo>
                      <a:lnTo>
                        <a:pt x="1486" y="2449"/>
                      </a:lnTo>
                      <a:lnTo>
                        <a:pt x="1726" y="2368"/>
                      </a:lnTo>
                      <a:lnTo>
                        <a:pt x="1927" y="2248"/>
                      </a:lnTo>
                      <a:lnTo>
                        <a:pt x="2128" y="2087"/>
                      </a:lnTo>
                      <a:lnTo>
                        <a:pt x="2288" y="1927"/>
                      </a:lnTo>
                      <a:lnTo>
                        <a:pt x="2409" y="1726"/>
                      </a:lnTo>
                      <a:lnTo>
                        <a:pt x="2449" y="1486"/>
                      </a:lnTo>
                      <a:lnTo>
                        <a:pt x="2489" y="1245"/>
                      </a:lnTo>
                      <a:lnTo>
                        <a:pt x="2449" y="964"/>
                      </a:lnTo>
                      <a:lnTo>
                        <a:pt x="2409" y="763"/>
                      </a:lnTo>
                      <a:lnTo>
                        <a:pt x="2288" y="522"/>
                      </a:lnTo>
                      <a:lnTo>
                        <a:pt x="2128" y="362"/>
                      </a:lnTo>
                      <a:lnTo>
                        <a:pt x="1927" y="201"/>
                      </a:lnTo>
                      <a:lnTo>
                        <a:pt x="1726" y="81"/>
                      </a:lnTo>
                      <a:lnTo>
                        <a:pt x="14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3"/>
                <p:cNvSpPr/>
                <p:nvPr/>
              </p:nvSpPr>
              <p:spPr>
                <a:xfrm flipH="1">
                  <a:off x="-969433" y="4117188"/>
                  <a:ext cx="65225" cy="70250"/>
                </a:xfrm>
                <a:custGeom>
                  <a:avLst/>
                  <a:gdLst/>
                  <a:ahLst/>
                  <a:cxnLst/>
                  <a:rect l="l" t="t" r="r" b="b"/>
                  <a:pathLst>
                    <a:path w="2609" h="2810" extrusionOk="0">
                      <a:moveTo>
                        <a:pt x="1325" y="321"/>
                      </a:moveTo>
                      <a:lnTo>
                        <a:pt x="1566" y="361"/>
                      </a:lnTo>
                      <a:lnTo>
                        <a:pt x="1766" y="402"/>
                      </a:lnTo>
                      <a:lnTo>
                        <a:pt x="1967" y="522"/>
                      </a:lnTo>
                      <a:lnTo>
                        <a:pt x="2168" y="642"/>
                      </a:lnTo>
                      <a:lnTo>
                        <a:pt x="2328" y="763"/>
                      </a:lnTo>
                      <a:lnTo>
                        <a:pt x="2448" y="963"/>
                      </a:lnTo>
                      <a:lnTo>
                        <a:pt x="2529" y="1164"/>
                      </a:lnTo>
                      <a:lnTo>
                        <a:pt x="2569" y="1405"/>
                      </a:lnTo>
                      <a:lnTo>
                        <a:pt x="2529" y="1565"/>
                      </a:lnTo>
                      <a:lnTo>
                        <a:pt x="2489" y="1726"/>
                      </a:lnTo>
                      <a:lnTo>
                        <a:pt x="2408" y="1846"/>
                      </a:lnTo>
                      <a:lnTo>
                        <a:pt x="2328" y="1967"/>
                      </a:lnTo>
                      <a:lnTo>
                        <a:pt x="2087" y="2207"/>
                      </a:lnTo>
                      <a:lnTo>
                        <a:pt x="1806" y="2328"/>
                      </a:lnTo>
                      <a:lnTo>
                        <a:pt x="1485" y="2408"/>
                      </a:lnTo>
                      <a:lnTo>
                        <a:pt x="1164" y="2408"/>
                      </a:lnTo>
                      <a:lnTo>
                        <a:pt x="843" y="2328"/>
                      </a:lnTo>
                      <a:lnTo>
                        <a:pt x="723" y="2247"/>
                      </a:lnTo>
                      <a:lnTo>
                        <a:pt x="603" y="2127"/>
                      </a:lnTo>
                      <a:lnTo>
                        <a:pt x="442" y="2007"/>
                      </a:lnTo>
                      <a:lnTo>
                        <a:pt x="362" y="1846"/>
                      </a:lnTo>
                      <a:lnTo>
                        <a:pt x="282" y="1686"/>
                      </a:lnTo>
                      <a:lnTo>
                        <a:pt x="241" y="1525"/>
                      </a:lnTo>
                      <a:lnTo>
                        <a:pt x="201" y="1204"/>
                      </a:lnTo>
                      <a:lnTo>
                        <a:pt x="282" y="923"/>
                      </a:lnTo>
                      <a:lnTo>
                        <a:pt x="322" y="763"/>
                      </a:lnTo>
                      <a:lnTo>
                        <a:pt x="402" y="642"/>
                      </a:lnTo>
                      <a:lnTo>
                        <a:pt x="522" y="522"/>
                      </a:lnTo>
                      <a:lnTo>
                        <a:pt x="643" y="442"/>
                      </a:lnTo>
                      <a:lnTo>
                        <a:pt x="803" y="361"/>
                      </a:lnTo>
                      <a:lnTo>
                        <a:pt x="964" y="321"/>
                      </a:lnTo>
                      <a:close/>
                      <a:moveTo>
                        <a:pt x="1124" y="0"/>
                      </a:moveTo>
                      <a:lnTo>
                        <a:pt x="964" y="81"/>
                      </a:lnTo>
                      <a:lnTo>
                        <a:pt x="763" y="161"/>
                      </a:lnTo>
                      <a:lnTo>
                        <a:pt x="603" y="321"/>
                      </a:lnTo>
                      <a:lnTo>
                        <a:pt x="402" y="482"/>
                      </a:lnTo>
                      <a:lnTo>
                        <a:pt x="282" y="642"/>
                      </a:lnTo>
                      <a:lnTo>
                        <a:pt x="161" y="803"/>
                      </a:lnTo>
                      <a:lnTo>
                        <a:pt x="81" y="1004"/>
                      </a:lnTo>
                      <a:lnTo>
                        <a:pt x="1" y="1204"/>
                      </a:lnTo>
                      <a:lnTo>
                        <a:pt x="1" y="1405"/>
                      </a:lnTo>
                      <a:lnTo>
                        <a:pt x="1" y="1605"/>
                      </a:lnTo>
                      <a:lnTo>
                        <a:pt x="41" y="1806"/>
                      </a:lnTo>
                      <a:lnTo>
                        <a:pt x="81" y="1967"/>
                      </a:lnTo>
                      <a:lnTo>
                        <a:pt x="161" y="2127"/>
                      </a:lnTo>
                      <a:lnTo>
                        <a:pt x="241" y="2288"/>
                      </a:lnTo>
                      <a:lnTo>
                        <a:pt x="402" y="2448"/>
                      </a:lnTo>
                      <a:lnTo>
                        <a:pt x="522" y="2568"/>
                      </a:lnTo>
                      <a:lnTo>
                        <a:pt x="683" y="2689"/>
                      </a:lnTo>
                      <a:lnTo>
                        <a:pt x="883" y="2769"/>
                      </a:lnTo>
                      <a:lnTo>
                        <a:pt x="1084" y="2809"/>
                      </a:lnTo>
                      <a:lnTo>
                        <a:pt x="1606" y="2809"/>
                      </a:lnTo>
                      <a:lnTo>
                        <a:pt x="1847" y="2729"/>
                      </a:lnTo>
                      <a:lnTo>
                        <a:pt x="2087" y="2568"/>
                      </a:lnTo>
                      <a:lnTo>
                        <a:pt x="2248" y="2368"/>
                      </a:lnTo>
                      <a:lnTo>
                        <a:pt x="2408" y="2167"/>
                      </a:lnTo>
                      <a:lnTo>
                        <a:pt x="2529" y="1926"/>
                      </a:lnTo>
                      <a:lnTo>
                        <a:pt x="2569" y="1646"/>
                      </a:lnTo>
                      <a:lnTo>
                        <a:pt x="2609" y="1405"/>
                      </a:lnTo>
                      <a:lnTo>
                        <a:pt x="2569" y="1164"/>
                      </a:lnTo>
                      <a:lnTo>
                        <a:pt x="2529" y="923"/>
                      </a:lnTo>
                      <a:lnTo>
                        <a:pt x="2489" y="723"/>
                      </a:lnTo>
                      <a:lnTo>
                        <a:pt x="2368" y="562"/>
                      </a:lnTo>
                      <a:lnTo>
                        <a:pt x="2288" y="402"/>
                      </a:lnTo>
                      <a:lnTo>
                        <a:pt x="2127" y="281"/>
                      </a:lnTo>
                      <a:lnTo>
                        <a:pt x="2007" y="161"/>
                      </a:lnTo>
                      <a:lnTo>
                        <a:pt x="1847" y="81"/>
                      </a:lnTo>
                      <a:lnTo>
                        <a:pt x="1686" y="40"/>
                      </a:lnTo>
                      <a:lnTo>
                        <a:pt x="1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3"/>
                <p:cNvSpPr/>
                <p:nvPr/>
              </p:nvSpPr>
              <p:spPr>
                <a:xfrm flipH="1">
                  <a:off x="-657458" y="4470313"/>
                  <a:ext cx="47175" cy="47175"/>
                </a:xfrm>
                <a:custGeom>
                  <a:avLst/>
                  <a:gdLst/>
                  <a:ahLst/>
                  <a:cxnLst/>
                  <a:rect l="l" t="t" r="r" b="b"/>
                  <a:pathLst>
                    <a:path w="1887" h="1887" extrusionOk="0">
                      <a:moveTo>
                        <a:pt x="763" y="0"/>
                      </a:moveTo>
                      <a:lnTo>
                        <a:pt x="562" y="81"/>
                      </a:lnTo>
                      <a:lnTo>
                        <a:pt x="401" y="161"/>
                      </a:lnTo>
                      <a:lnTo>
                        <a:pt x="281" y="281"/>
                      </a:lnTo>
                      <a:lnTo>
                        <a:pt x="161" y="402"/>
                      </a:lnTo>
                      <a:lnTo>
                        <a:pt x="80" y="562"/>
                      </a:lnTo>
                      <a:lnTo>
                        <a:pt x="0" y="763"/>
                      </a:lnTo>
                      <a:lnTo>
                        <a:pt x="0" y="963"/>
                      </a:lnTo>
                      <a:lnTo>
                        <a:pt x="0" y="1124"/>
                      </a:lnTo>
                      <a:lnTo>
                        <a:pt x="80" y="1324"/>
                      </a:lnTo>
                      <a:lnTo>
                        <a:pt x="161" y="1485"/>
                      </a:lnTo>
                      <a:lnTo>
                        <a:pt x="281" y="1605"/>
                      </a:lnTo>
                      <a:lnTo>
                        <a:pt x="401" y="1726"/>
                      </a:lnTo>
                      <a:lnTo>
                        <a:pt x="562" y="1806"/>
                      </a:lnTo>
                      <a:lnTo>
                        <a:pt x="763" y="1886"/>
                      </a:lnTo>
                      <a:lnTo>
                        <a:pt x="1124" y="1886"/>
                      </a:lnTo>
                      <a:lnTo>
                        <a:pt x="1324" y="1806"/>
                      </a:lnTo>
                      <a:lnTo>
                        <a:pt x="1485" y="1726"/>
                      </a:lnTo>
                      <a:lnTo>
                        <a:pt x="1605" y="1605"/>
                      </a:lnTo>
                      <a:lnTo>
                        <a:pt x="1726" y="1485"/>
                      </a:lnTo>
                      <a:lnTo>
                        <a:pt x="1806" y="1324"/>
                      </a:lnTo>
                      <a:lnTo>
                        <a:pt x="1886" y="1124"/>
                      </a:lnTo>
                      <a:lnTo>
                        <a:pt x="1886" y="963"/>
                      </a:lnTo>
                      <a:lnTo>
                        <a:pt x="1886" y="763"/>
                      </a:lnTo>
                      <a:lnTo>
                        <a:pt x="1806" y="562"/>
                      </a:lnTo>
                      <a:lnTo>
                        <a:pt x="1726" y="402"/>
                      </a:lnTo>
                      <a:lnTo>
                        <a:pt x="1605" y="281"/>
                      </a:lnTo>
                      <a:lnTo>
                        <a:pt x="1485" y="161"/>
                      </a:lnTo>
                      <a:lnTo>
                        <a:pt x="1324" y="81"/>
                      </a:lnTo>
                      <a:lnTo>
                        <a:pt x="11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3"/>
                <p:cNvSpPr/>
                <p:nvPr/>
              </p:nvSpPr>
              <p:spPr>
                <a:xfrm flipH="1">
                  <a:off x="-543083" y="4557588"/>
                  <a:ext cx="54200" cy="54200"/>
                </a:xfrm>
                <a:custGeom>
                  <a:avLst/>
                  <a:gdLst/>
                  <a:ahLst/>
                  <a:cxnLst/>
                  <a:rect l="l" t="t" r="r" b="b"/>
                  <a:pathLst>
                    <a:path w="2168" h="2168" extrusionOk="0">
                      <a:moveTo>
                        <a:pt x="1" y="0"/>
                      </a:moveTo>
                      <a:lnTo>
                        <a:pt x="1806" y="2167"/>
                      </a:lnTo>
                      <a:lnTo>
                        <a:pt x="2168" y="184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3"/>
                <p:cNvSpPr/>
                <p:nvPr/>
              </p:nvSpPr>
              <p:spPr>
                <a:xfrm flipH="1">
                  <a:off x="-517008" y="4577638"/>
                  <a:ext cx="307000" cy="308025"/>
                </a:xfrm>
                <a:custGeom>
                  <a:avLst/>
                  <a:gdLst/>
                  <a:ahLst/>
                  <a:cxnLst/>
                  <a:rect l="l" t="t" r="r" b="b"/>
                  <a:pathLst>
                    <a:path w="12280" h="12321" extrusionOk="0">
                      <a:moveTo>
                        <a:pt x="11958" y="1"/>
                      </a:moveTo>
                      <a:lnTo>
                        <a:pt x="0" y="12320"/>
                      </a:lnTo>
                      <a:lnTo>
                        <a:pt x="12279" y="362"/>
                      </a:lnTo>
                      <a:lnTo>
                        <a:pt x="119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3"/>
                <p:cNvSpPr/>
                <p:nvPr/>
              </p:nvSpPr>
              <p:spPr>
                <a:xfrm flipH="1">
                  <a:off x="-642408" y="4485363"/>
                  <a:ext cx="17075" cy="17075"/>
                </a:xfrm>
                <a:custGeom>
                  <a:avLst/>
                  <a:gdLst/>
                  <a:ahLst/>
                  <a:cxnLst/>
                  <a:rect l="l" t="t" r="r" b="b"/>
                  <a:pathLst>
                    <a:path w="683" h="683" fill="none" extrusionOk="0">
                      <a:moveTo>
                        <a:pt x="682" y="361"/>
                      </a:moveTo>
                      <a:lnTo>
                        <a:pt x="682" y="361"/>
                      </a:lnTo>
                      <a:lnTo>
                        <a:pt x="642" y="201"/>
                      </a:lnTo>
                      <a:lnTo>
                        <a:pt x="562" y="121"/>
                      </a:lnTo>
                      <a:lnTo>
                        <a:pt x="482" y="40"/>
                      </a:lnTo>
                      <a:lnTo>
                        <a:pt x="361" y="0"/>
                      </a:lnTo>
                      <a:lnTo>
                        <a:pt x="361" y="0"/>
                      </a:lnTo>
                      <a:lnTo>
                        <a:pt x="201" y="40"/>
                      </a:lnTo>
                      <a:lnTo>
                        <a:pt x="120" y="121"/>
                      </a:lnTo>
                      <a:lnTo>
                        <a:pt x="40" y="201"/>
                      </a:lnTo>
                      <a:lnTo>
                        <a:pt x="0" y="361"/>
                      </a:lnTo>
                      <a:lnTo>
                        <a:pt x="0" y="361"/>
                      </a:lnTo>
                      <a:lnTo>
                        <a:pt x="40" y="482"/>
                      </a:lnTo>
                      <a:lnTo>
                        <a:pt x="120" y="562"/>
                      </a:lnTo>
                      <a:lnTo>
                        <a:pt x="201" y="642"/>
                      </a:lnTo>
                      <a:lnTo>
                        <a:pt x="361" y="682"/>
                      </a:lnTo>
                      <a:lnTo>
                        <a:pt x="361" y="682"/>
                      </a:lnTo>
                      <a:lnTo>
                        <a:pt x="482" y="642"/>
                      </a:lnTo>
                      <a:lnTo>
                        <a:pt x="562" y="562"/>
                      </a:lnTo>
                      <a:lnTo>
                        <a:pt x="642" y="482"/>
                      </a:lnTo>
                      <a:lnTo>
                        <a:pt x="682" y="361"/>
                      </a:lnTo>
                      <a:lnTo>
                        <a:pt x="682" y="361"/>
                      </a:lnTo>
                      <a:close/>
                    </a:path>
                  </a:pathLst>
                </a:custGeom>
                <a:solidFill>
                  <a:schemeClr val="accent3"/>
                </a:solidFill>
                <a:ln w="40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99" name="Google Shape;1899;p13"/>
          <p:cNvSpPr txBox="1">
            <a:spLocks noGrp="1"/>
          </p:cNvSpPr>
          <p:nvPr>
            <p:ph type="title" idx="21" hasCustomPrompt="1"/>
          </p:nvPr>
        </p:nvSpPr>
        <p:spPr>
          <a:xfrm>
            <a:off x="1505400" y="1332020"/>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561"/>
        <p:cNvGrpSpPr/>
        <p:nvPr/>
      </p:nvGrpSpPr>
      <p:grpSpPr>
        <a:xfrm>
          <a:off x="0" y="0"/>
          <a:ext cx="0" cy="0"/>
          <a:chOff x="0" y="0"/>
          <a:chExt cx="0" cy="0"/>
        </a:xfrm>
      </p:grpSpPr>
      <p:pic>
        <p:nvPicPr>
          <p:cNvPr id="3562" name="Google Shape;3562;p23"/>
          <p:cNvPicPr preferRelativeResize="0"/>
          <p:nvPr/>
        </p:nvPicPr>
        <p:blipFill>
          <a:blip r:embed="rId2">
            <a:alphaModFix amt="18000"/>
          </a:blip>
          <a:stretch>
            <a:fillRect/>
          </a:stretch>
        </p:blipFill>
        <p:spPr>
          <a:xfrm>
            <a:off x="1101" y="0"/>
            <a:ext cx="9141947" cy="5143500"/>
          </a:xfrm>
          <a:prstGeom prst="rect">
            <a:avLst/>
          </a:prstGeom>
          <a:noFill/>
          <a:ln>
            <a:noFill/>
          </a:ln>
        </p:spPr>
      </p:pic>
      <p:sp>
        <p:nvSpPr>
          <p:cNvPr id="3563" name="Google Shape;356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64" name="Google Shape;3564;p23"/>
          <p:cNvSpPr txBox="1">
            <a:spLocks noGrp="1"/>
          </p:cNvSpPr>
          <p:nvPr>
            <p:ph type="subTitle" idx="1"/>
          </p:nvPr>
        </p:nvSpPr>
        <p:spPr>
          <a:xfrm>
            <a:off x="4923075" y="2870725"/>
            <a:ext cx="2640000" cy="107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5" name="Google Shape;3565;p23"/>
          <p:cNvSpPr txBox="1">
            <a:spLocks noGrp="1"/>
          </p:cNvSpPr>
          <p:nvPr>
            <p:ph type="subTitle" idx="2"/>
          </p:nvPr>
        </p:nvSpPr>
        <p:spPr>
          <a:xfrm>
            <a:off x="1580900" y="2870725"/>
            <a:ext cx="2640000" cy="1076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6" name="Google Shape;3566;p23"/>
          <p:cNvSpPr txBox="1">
            <a:spLocks noGrp="1"/>
          </p:cNvSpPr>
          <p:nvPr>
            <p:ph type="subTitle" idx="3"/>
          </p:nvPr>
        </p:nvSpPr>
        <p:spPr>
          <a:xfrm>
            <a:off x="1580911" y="2416600"/>
            <a:ext cx="2640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Asap"/>
                <a:ea typeface="Asap"/>
                <a:cs typeface="Asap"/>
                <a:sym typeface="Asap"/>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67" name="Google Shape;3567;p23"/>
          <p:cNvSpPr txBox="1">
            <a:spLocks noGrp="1"/>
          </p:cNvSpPr>
          <p:nvPr>
            <p:ph type="subTitle" idx="4"/>
          </p:nvPr>
        </p:nvSpPr>
        <p:spPr>
          <a:xfrm>
            <a:off x="4923089" y="2416600"/>
            <a:ext cx="2640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400">
                <a:solidFill>
                  <a:schemeClr val="dk1"/>
                </a:solidFill>
                <a:latin typeface="Asap"/>
                <a:ea typeface="Asap"/>
                <a:cs typeface="Asap"/>
                <a:sym typeface="Asap"/>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568" name="Google Shape;3568;p23"/>
          <p:cNvGrpSpPr/>
          <p:nvPr/>
        </p:nvGrpSpPr>
        <p:grpSpPr>
          <a:xfrm>
            <a:off x="-862964" y="1328407"/>
            <a:ext cx="4226278" cy="4214505"/>
            <a:chOff x="-862964" y="1328407"/>
            <a:chExt cx="4226278" cy="4214505"/>
          </a:xfrm>
        </p:grpSpPr>
        <p:grpSp>
          <p:nvGrpSpPr>
            <p:cNvPr id="3569" name="Google Shape;3569;p23"/>
            <p:cNvGrpSpPr/>
            <p:nvPr/>
          </p:nvGrpSpPr>
          <p:grpSpPr>
            <a:xfrm rot="5400000" flipH="1">
              <a:off x="-1120440" y="2381274"/>
              <a:ext cx="2449456" cy="640232"/>
              <a:chOff x="5257296" y="927672"/>
              <a:chExt cx="2449456" cy="640232"/>
            </a:xfrm>
          </p:grpSpPr>
          <p:sp>
            <p:nvSpPr>
              <p:cNvPr id="3570" name="Google Shape;3570;p23"/>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3"/>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3"/>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3"/>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3"/>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3"/>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3"/>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3"/>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3"/>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9" name="Google Shape;3579;p23"/>
            <p:cNvGrpSpPr/>
            <p:nvPr/>
          </p:nvGrpSpPr>
          <p:grpSpPr>
            <a:xfrm>
              <a:off x="266923" y="4599322"/>
              <a:ext cx="2449456" cy="640232"/>
              <a:chOff x="5257296" y="927672"/>
              <a:chExt cx="2449456" cy="640232"/>
            </a:xfrm>
          </p:grpSpPr>
          <p:sp>
            <p:nvSpPr>
              <p:cNvPr id="3580" name="Google Shape;3580;p23"/>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3"/>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3"/>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3"/>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3"/>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3"/>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3"/>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3"/>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3"/>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9" name="Google Shape;3589;p23"/>
            <p:cNvGrpSpPr/>
            <p:nvPr/>
          </p:nvGrpSpPr>
          <p:grpSpPr>
            <a:xfrm flipH="1">
              <a:off x="-862964" y="3784151"/>
              <a:ext cx="1762335" cy="1758761"/>
              <a:chOff x="5905290" y="2554457"/>
              <a:chExt cx="1977707" cy="1973696"/>
            </a:xfrm>
          </p:grpSpPr>
          <p:sp>
            <p:nvSpPr>
              <p:cNvPr id="3590" name="Google Shape;3590;p23"/>
              <p:cNvSpPr/>
              <p:nvPr/>
            </p:nvSpPr>
            <p:spPr>
              <a:xfrm rot="-3392973" flipH="1">
                <a:off x="6197962" y="2839214"/>
                <a:ext cx="1402176" cy="1402176"/>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3"/>
              <p:cNvSpPr/>
              <p:nvPr/>
            </p:nvSpPr>
            <p:spPr>
              <a:xfrm rot="-3392973" flipH="1">
                <a:off x="6184733" y="2824811"/>
                <a:ext cx="1418821" cy="1432987"/>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3"/>
              <p:cNvSpPr/>
              <p:nvPr/>
            </p:nvSpPr>
            <p:spPr>
              <a:xfrm rot="-3392973" flipH="1">
                <a:off x="6444789" y="3088515"/>
                <a:ext cx="919005" cy="904839"/>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3"/>
              <p:cNvSpPr/>
              <p:nvPr/>
            </p:nvSpPr>
            <p:spPr>
              <a:xfrm rot="-3392973" flipH="1">
                <a:off x="6528574" y="3171341"/>
                <a:ext cx="738982" cy="73662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3"/>
              <p:cNvSpPr/>
              <p:nvPr/>
            </p:nvSpPr>
            <p:spPr>
              <a:xfrm rot="-3392973" flipH="1">
                <a:off x="6521507" y="3154894"/>
                <a:ext cx="748543" cy="772153"/>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3"/>
              <p:cNvSpPr/>
              <p:nvPr/>
            </p:nvSpPr>
            <p:spPr>
              <a:xfrm rot="-3392973" flipH="1">
                <a:off x="6763548" y="3406770"/>
                <a:ext cx="267733" cy="267733"/>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3"/>
              <p:cNvSpPr/>
              <p:nvPr/>
            </p:nvSpPr>
            <p:spPr>
              <a:xfrm rot="-3392973" flipH="1">
                <a:off x="6759494" y="3400597"/>
                <a:ext cx="277177" cy="286621"/>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23"/>
            <p:cNvGrpSpPr/>
            <p:nvPr/>
          </p:nvGrpSpPr>
          <p:grpSpPr>
            <a:xfrm flipH="1">
              <a:off x="2295977" y="4778907"/>
              <a:ext cx="706557" cy="715212"/>
              <a:chOff x="3384053" y="539507"/>
              <a:chExt cx="706557" cy="715212"/>
            </a:xfrm>
          </p:grpSpPr>
          <p:sp>
            <p:nvSpPr>
              <p:cNvPr id="3598" name="Google Shape;3598;p23"/>
              <p:cNvSpPr/>
              <p:nvPr/>
            </p:nvSpPr>
            <p:spPr>
              <a:xfrm>
                <a:off x="3396990" y="552390"/>
                <a:ext cx="685032" cy="685096"/>
              </a:xfrm>
              <a:custGeom>
                <a:avLst/>
                <a:gdLst/>
                <a:ahLst/>
                <a:cxnLst/>
                <a:rect l="l" t="t" r="r" b="b"/>
                <a:pathLst>
                  <a:path w="12762" h="12762" extrusionOk="0">
                    <a:moveTo>
                      <a:pt x="6702" y="3131"/>
                    </a:moveTo>
                    <a:lnTo>
                      <a:pt x="7023" y="3211"/>
                    </a:lnTo>
                    <a:lnTo>
                      <a:pt x="7344" y="3291"/>
                    </a:lnTo>
                    <a:lnTo>
                      <a:pt x="7665" y="3372"/>
                    </a:lnTo>
                    <a:lnTo>
                      <a:pt x="7946" y="3532"/>
                    </a:lnTo>
                    <a:lnTo>
                      <a:pt x="8187" y="3693"/>
                    </a:lnTo>
                    <a:lnTo>
                      <a:pt x="8428" y="3853"/>
                    </a:lnTo>
                    <a:lnTo>
                      <a:pt x="8668" y="4094"/>
                    </a:lnTo>
                    <a:lnTo>
                      <a:pt x="8869" y="4295"/>
                    </a:lnTo>
                    <a:lnTo>
                      <a:pt x="9070" y="4576"/>
                    </a:lnTo>
                    <a:lnTo>
                      <a:pt x="9230" y="4816"/>
                    </a:lnTo>
                    <a:lnTo>
                      <a:pt x="9351" y="5097"/>
                    </a:lnTo>
                    <a:lnTo>
                      <a:pt x="9471" y="5418"/>
                    </a:lnTo>
                    <a:lnTo>
                      <a:pt x="9551" y="5699"/>
                    </a:lnTo>
                    <a:lnTo>
                      <a:pt x="9591" y="6020"/>
                    </a:lnTo>
                    <a:lnTo>
                      <a:pt x="9631" y="6381"/>
                    </a:lnTo>
                    <a:lnTo>
                      <a:pt x="9591" y="6702"/>
                    </a:lnTo>
                    <a:lnTo>
                      <a:pt x="9551" y="7023"/>
                    </a:lnTo>
                    <a:lnTo>
                      <a:pt x="9471" y="7344"/>
                    </a:lnTo>
                    <a:lnTo>
                      <a:pt x="9351" y="7625"/>
                    </a:lnTo>
                    <a:lnTo>
                      <a:pt x="9230" y="7906"/>
                    </a:lnTo>
                    <a:lnTo>
                      <a:pt x="9070" y="8187"/>
                    </a:lnTo>
                    <a:lnTo>
                      <a:pt x="8869" y="8428"/>
                    </a:lnTo>
                    <a:lnTo>
                      <a:pt x="8668" y="8669"/>
                    </a:lnTo>
                    <a:lnTo>
                      <a:pt x="8428" y="8869"/>
                    </a:lnTo>
                    <a:lnTo>
                      <a:pt x="8187" y="9070"/>
                    </a:lnTo>
                    <a:lnTo>
                      <a:pt x="7946" y="9230"/>
                    </a:lnTo>
                    <a:lnTo>
                      <a:pt x="7665" y="9351"/>
                    </a:lnTo>
                    <a:lnTo>
                      <a:pt x="7344" y="9471"/>
                    </a:lnTo>
                    <a:lnTo>
                      <a:pt x="7023" y="9551"/>
                    </a:lnTo>
                    <a:lnTo>
                      <a:pt x="6702" y="9592"/>
                    </a:lnTo>
                    <a:lnTo>
                      <a:pt x="6060" y="9592"/>
                    </a:lnTo>
                    <a:lnTo>
                      <a:pt x="5739" y="9551"/>
                    </a:lnTo>
                    <a:lnTo>
                      <a:pt x="5418" y="9471"/>
                    </a:lnTo>
                    <a:lnTo>
                      <a:pt x="5137" y="9351"/>
                    </a:lnTo>
                    <a:lnTo>
                      <a:pt x="4856" y="9230"/>
                    </a:lnTo>
                    <a:lnTo>
                      <a:pt x="4575" y="9070"/>
                    </a:lnTo>
                    <a:lnTo>
                      <a:pt x="4335" y="8869"/>
                    </a:lnTo>
                    <a:lnTo>
                      <a:pt x="4094" y="8669"/>
                    </a:lnTo>
                    <a:lnTo>
                      <a:pt x="3893" y="8428"/>
                    </a:lnTo>
                    <a:lnTo>
                      <a:pt x="3693" y="8187"/>
                    </a:lnTo>
                    <a:lnTo>
                      <a:pt x="3532" y="7906"/>
                    </a:lnTo>
                    <a:lnTo>
                      <a:pt x="3412" y="7625"/>
                    </a:lnTo>
                    <a:lnTo>
                      <a:pt x="3291" y="7344"/>
                    </a:lnTo>
                    <a:lnTo>
                      <a:pt x="3211" y="7023"/>
                    </a:lnTo>
                    <a:lnTo>
                      <a:pt x="3171" y="6702"/>
                    </a:lnTo>
                    <a:lnTo>
                      <a:pt x="3131" y="6381"/>
                    </a:lnTo>
                    <a:lnTo>
                      <a:pt x="3171" y="6020"/>
                    </a:lnTo>
                    <a:lnTo>
                      <a:pt x="3211" y="5699"/>
                    </a:lnTo>
                    <a:lnTo>
                      <a:pt x="3291" y="5418"/>
                    </a:lnTo>
                    <a:lnTo>
                      <a:pt x="3412" y="5097"/>
                    </a:lnTo>
                    <a:lnTo>
                      <a:pt x="3532" y="4816"/>
                    </a:lnTo>
                    <a:lnTo>
                      <a:pt x="3693" y="4576"/>
                    </a:lnTo>
                    <a:lnTo>
                      <a:pt x="3893" y="4295"/>
                    </a:lnTo>
                    <a:lnTo>
                      <a:pt x="4094" y="4094"/>
                    </a:lnTo>
                    <a:lnTo>
                      <a:pt x="4335" y="3853"/>
                    </a:lnTo>
                    <a:lnTo>
                      <a:pt x="4575" y="3693"/>
                    </a:lnTo>
                    <a:lnTo>
                      <a:pt x="4856" y="3532"/>
                    </a:lnTo>
                    <a:lnTo>
                      <a:pt x="5137" y="3372"/>
                    </a:lnTo>
                    <a:lnTo>
                      <a:pt x="5418" y="3291"/>
                    </a:lnTo>
                    <a:lnTo>
                      <a:pt x="5739" y="3211"/>
                    </a:lnTo>
                    <a:lnTo>
                      <a:pt x="6060" y="3131"/>
                    </a:lnTo>
                    <a:close/>
                    <a:moveTo>
                      <a:pt x="4776" y="1"/>
                    </a:moveTo>
                    <a:lnTo>
                      <a:pt x="4776" y="1686"/>
                    </a:lnTo>
                    <a:lnTo>
                      <a:pt x="4214" y="1927"/>
                    </a:lnTo>
                    <a:lnTo>
                      <a:pt x="3010" y="723"/>
                    </a:lnTo>
                    <a:lnTo>
                      <a:pt x="763" y="2970"/>
                    </a:lnTo>
                    <a:lnTo>
                      <a:pt x="1967" y="4214"/>
                    </a:lnTo>
                    <a:lnTo>
                      <a:pt x="1726" y="4776"/>
                    </a:lnTo>
                    <a:lnTo>
                      <a:pt x="1" y="4776"/>
                    </a:lnTo>
                    <a:lnTo>
                      <a:pt x="1" y="7946"/>
                    </a:lnTo>
                    <a:lnTo>
                      <a:pt x="1726" y="7946"/>
                    </a:lnTo>
                    <a:lnTo>
                      <a:pt x="1967" y="8548"/>
                    </a:lnTo>
                    <a:lnTo>
                      <a:pt x="763" y="9752"/>
                    </a:lnTo>
                    <a:lnTo>
                      <a:pt x="3010" y="11999"/>
                    </a:lnTo>
                    <a:lnTo>
                      <a:pt x="4214" y="10795"/>
                    </a:lnTo>
                    <a:lnTo>
                      <a:pt x="4776" y="11036"/>
                    </a:lnTo>
                    <a:lnTo>
                      <a:pt x="4776" y="12762"/>
                    </a:lnTo>
                    <a:lnTo>
                      <a:pt x="7986" y="12762"/>
                    </a:lnTo>
                    <a:lnTo>
                      <a:pt x="7986" y="11036"/>
                    </a:lnTo>
                    <a:lnTo>
                      <a:pt x="8548" y="10795"/>
                    </a:lnTo>
                    <a:lnTo>
                      <a:pt x="9752" y="11999"/>
                    </a:lnTo>
                    <a:lnTo>
                      <a:pt x="12039" y="9752"/>
                    </a:lnTo>
                    <a:lnTo>
                      <a:pt x="10795" y="8548"/>
                    </a:lnTo>
                    <a:lnTo>
                      <a:pt x="11036" y="7946"/>
                    </a:lnTo>
                    <a:lnTo>
                      <a:pt x="12761" y="7946"/>
                    </a:lnTo>
                    <a:lnTo>
                      <a:pt x="12761" y="4776"/>
                    </a:lnTo>
                    <a:lnTo>
                      <a:pt x="11036" y="4776"/>
                    </a:lnTo>
                    <a:lnTo>
                      <a:pt x="10795" y="4214"/>
                    </a:lnTo>
                    <a:lnTo>
                      <a:pt x="12039" y="2970"/>
                    </a:lnTo>
                    <a:lnTo>
                      <a:pt x="9752" y="723"/>
                    </a:lnTo>
                    <a:lnTo>
                      <a:pt x="8548" y="1927"/>
                    </a:lnTo>
                    <a:lnTo>
                      <a:pt x="7986" y="1686"/>
                    </a:lnTo>
                    <a:lnTo>
                      <a:pt x="79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3"/>
              <p:cNvSpPr/>
              <p:nvPr/>
            </p:nvSpPr>
            <p:spPr>
              <a:xfrm>
                <a:off x="3384053" y="539507"/>
                <a:ext cx="706557" cy="715212"/>
              </a:xfrm>
              <a:custGeom>
                <a:avLst/>
                <a:gdLst/>
                <a:ahLst/>
                <a:cxnLst/>
                <a:rect l="l" t="t" r="r" b="b"/>
                <a:pathLst>
                  <a:path w="13163" h="13323" extrusionOk="0">
                    <a:moveTo>
                      <a:pt x="5214" y="406"/>
                    </a:moveTo>
                    <a:lnTo>
                      <a:pt x="7981" y="476"/>
                    </a:lnTo>
                    <a:lnTo>
                      <a:pt x="7981" y="476"/>
                    </a:lnTo>
                    <a:lnTo>
                      <a:pt x="7946" y="2127"/>
                    </a:lnTo>
                    <a:lnTo>
                      <a:pt x="8147" y="2207"/>
                    </a:lnTo>
                    <a:lnTo>
                      <a:pt x="8508" y="2328"/>
                    </a:lnTo>
                    <a:lnTo>
                      <a:pt x="8829" y="2488"/>
                    </a:lnTo>
                    <a:lnTo>
                      <a:pt x="8990" y="2368"/>
                    </a:lnTo>
                    <a:lnTo>
                      <a:pt x="10016" y="1341"/>
                    </a:lnTo>
                    <a:lnTo>
                      <a:pt x="10016" y="1341"/>
                    </a:lnTo>
                    <a:lnTo>
                      <a:pt x="11959" y="3216"/>
                    </a:lnTo>
                    <a:lnTo>
                      <a:pt x="10795" y="4414"/>
                    </a:lnTo>
                    <a:lnTo>
                      <a:pt x="10956" y="4735"/>
                    </a:lnTo>
                    <a:lnTo>
                      <a:pt x="11116" y="5056"/>
                    </a:lnTo>
                    <a:lnTo>
                      <a:pt x="11157" y="5217"/>
                    </a:lnTo>
                    <a:lnTo>
                      <a:pt x="11277" y="5217"/>
                    </a:lnTo>
                    <a:lnTo>
                      <a:pt x="12850" y="5180"/>
                    </a:lnTo>
                    <a:lnTo>
                      <a:pt x="12850" y="5180"/>
                    </a:lnTo>
                    <a:lnTo>
                      <a:pt x="13002" y="8186"/>
                    </a:lnTo>
                    <a:lnTo>
                      <a:pt x="11277" y="8106"/>
                    </a:lnTo>
                    <a:lnTo>
                      <a:pt x="11237" y="8106"/>
                    </a:lnTo>
                    <a:lnTo>
                      <a:pt x="11076" y="8467"/>
                    </a:lnTo>
                    <a:lnTo>
                      <a:pt x="10916" y="8788"/>
                    </a:lnTo>
                    <a:lnTo>
                      <a:pt x="10956" y="8868"/>
                    </a:lnTo>
                    <a:lnTo>
                      <a:pt x="12038" y="9987"/>
                    </a:lnTo>
                    <a:lnTo>
                      <a:pt x="12038" y="9987"/>
                    </a:lnTo>
                    <a:lnTo>
                      <a:pt x="10002" y="11918"/>
                    </a:lnTo>
                    <a:lnTo>
                      <a:pt x="10002" y="11918"/>
                    </a:lnTo>
                    <a:lnTo>
                      <a:pt x="8869" y="10714"/>
                    </a:lnTo>
                    <a:lnTo>
                      <a:pt x="8508" y="10875"/>
                    </a:lnTo>
                    <a:lnTo>
                      <a:pt x="8147" y="11035"/>
                    </a:lnTo>
                    <a:lnTo>
                      <a:pt x="7946" y="11075"/>
                    </a:lnTo>
                    <a:lnTo>
                      <a:pt x="7946" y="12717"/>
                    </a:lnTo>
                    <a:lnTo>
                      <a:pt x="7946" y="12717"/>
                    </a:lnTo>
                    <a:lnTo>
                      <a:pt x="5338" y="12685"/>
                    </a:lnTo>
                    <a:lnTo>
                      <a:pt x="5338" y="12685"/>
                    </a:lnTo>
                    <a:lnTo>
                      <a:pt x="5338" y="11276"/>
                    </a:lnTo>
                    <a:lnTo>
                      <a:pt x="5338" y="11035"/>
                    </a:lnTo>
                    <a:lnTo>
                      <a:pt x="4856" y="10875"/>
                    </a:lnTo>
                    <a:lnTo>
                      <a:pt x="4375" y="10674"/>
                    </a:lnTo>
                    <a:lnTo>
                      <a:pt x="4255" y="10835"/>
                    </a:lnTo>
                    <a:lnTo>
                      <a:pt x="3233" y="11823"/>
                    </a:lnTo>
                    <a:lnTo>
                      <a:pt x="1364" y="9987"/>
                    </a:lnTo>
                    <a:lnTo>
                      <a:pt x="1364" y="9987"/>
                    </a:lnTo>
                    <a:lnTo>
                      <a:pt x="2369" y="8949"/>
                    </a:lnTo>
                    <a:lnTo>
                      <a:pt x="2529" y="8828"/>
                    </a:lnTo>
                    <a:lnTo>
                      <a:pt x="2288" y="8387"/>
                    </a:lnTo>
                    <a:lnTo>
                      <a:pt x="2128" y="7946"/>
                    </a:lnTo>
                    <a:lnTo>
                      <a:pt x="1967" y="7946"/>
                    </a:lnTo>
                    <a:lnTo>
                      <a:pt x="477" y="7980"/>
                    </a:lnTo>
                    <a:lnTo>
                      <a:pt x="477" y="7980"/>
                    </a:lnTo>
                    <a:lnTo>
                      <a:pt x="406" y="5173"/>
                    </a:lnTo>
                    <a:lnTo>
                      <a:pt x="406" y="5173"/>
                    </a:lnTo>
                    <a:lnTo>
                      <a:pt x="1967" y="5137"/>
                    </a:lnTo>
                    <a:lnTo>
                      <a:pt x="2048" y="5137"/>
                    </a:lnTo>
                    <a:lnTo>
                      <a:pt x="2168" y="4816"/>
                    </a:lnTo>
                    <a:lnTo>
                      <a:pt x="2288" y="4495"/>
                    </a:lnTo>
                    <a:lnTo>
                      <a:pt x="2328" y="4414"/>
                    </a:lnTo>
                    <a:lnTo>
                      <a:pt x="1105" y="3230"/>
                    </a:lnTo>
                    <a:lnTo>
                      <a:pt x="2168" y="2167"/>
                    </a:lnTo>
                    <a:lnTo>
                      <a:pt x="3231" y="1104"/>
                    </a:lnTo>
                    <a:lnTo>
                      <a:pt x="3231" y="1104"/>
                    </a:lnTo>
                    <a:lnTo>
                      <a:pt x="4375" y="2247"/>
                    </a:lnTo>
                    <a:lnTo>
                      <a:pt x="4415" y="2328"/>
                    </a:lnTo>
                    <a:lnTo>
                      <a:pt x="4776" y="2167"/>
                    </a:lnTo>
                    <a:lnTo>
                      <a:pt x="5177" y="2047"/>
                    </a:lnTo>
                    <a:lnTo>
                      <a:pt x="5177" y="1926"/>
                    </a:lnTo>
                    <a:lnTo>
                      <a:pt x="5214" y="406"/>
                    </a:lnTo>
                    <a:close/>
                    <a:moveTo>
                      <a:pt x="8468" y="0"/>
                    </a:moveTo>
                    <a:lnTo>
                      <a:pt x="5017" y="40"/>
                    </a:lnTo>
                    <a:lnTo>
                      <a:pt x="4856" y="80"/>
                    </a:lnTo>
                    <a:lnTo>
                      <a:pt x="4856" y="241"/>
                    </a:lnTo>
                    <a:lnTo>
                      <a:pt x="4895" y="1847"/>
                    </a:lnTo>
                    <a:lnTo>
                      <a:pt x="4895" y="1847"/>
                    </a:lnTo>
                    <a:lnTo>
                      <a:pt x="4494" y="2048"/>
                    </a:lnTo>
                    <a:lnTo>
                      <a:pt x="4494" y="2048"/>
                    </a:lnTo>
                    <a:lnTo>
                      <a:pt x="3291" y="923"/>
                    </a:lnTo>
                    <a:lnTo>
                      <a:pt x="3251" y="843"/>
                    </a:lnTo>
                    <a:lnTo>
                      <a:pt x="3171" y="923"/>
                    </a:lnTo>
                    <a:lnTo>
                      <a:pt x="2048" y="2047"/>
                    </a:lnTo>
                    <a:lnTo>
                      <a:pt x="924" y="3170"/>
                    </a:lnTo>
                    <a:lnTo>
                      <a:pt x="844" y="3210"/>
                    </a:lnTo>
                    <a:lnTo>
                      <a:pt x="924" y="3291"/>
                    </a:lnTo>
                    <a:lnTo>
                      <a:pt x="2054" y="4458"/>
                    </a:lnTo>
                    <a:lnTo>
                      <a:pt x="1880" y="4894"/>
                    </a:lnTo>
                    <a:lnTo>
                      <a:pt x="1880" y="4894"/>
                    </a:lnTo>
                    <a:lnTo>
                      <a:pt x="242" y="4856"/>
                    </a:lnTo>
                    <a:lnTo>
                      <a:pt x="81" y="4856"/>
                    </a:lnTo>
                    <a:lnTo>
                      <a:pt x="1" y="8186"/>
                    </a:lnTo>
                    <a:lnTo>
                      <a:pt x="1" y="8427"/>
                    </a:lnTo>
                    <a:lnTo>
                      <a:pt x="242" y="8427"/>
                    </a:lnTo>
                    <a:lnTo>
                      <a:pt x="1800" y="8463"/>
                    </a:lnTo>
                    <a:lnTo>
                      <a:pt x="1800" y="8463"/>
                    </a:lnTo>
                    <a:lnTo>
                      <a:pt x="1891" y="8704"/>
                    </a:lnTo>
                    <a:lnTo>
                      <a:pt x="1891" y="8704"/>
                    </a:lnTo>
                    <a:lnTo>
                      <a:pt x="603" y="9992"/>
                    </a:lnTo>
                    <a:lnTo>
                      <a:pt x="3251" y="12681"/>
                    </a:lnTo>
                    <a:lnTo>
                      <a:pt x="4535" y="11396"/>
                    </a:lnTo>
                    <a:lnTo>
                      <a:pt x="4535" y="11396"/>
                    </a:lnTo>
                    <a:lnTo>
                      <a:pt x="4736" y="11477"/>
                    </a:lnTo>
                    <a:lnTo>
                      <a:pt x="4736" y="11477"/>
                    </a:lnTo>
                    <a:lnTo>
                      <a:pt x="4736" y="13323"/>
                    </a:lnTo>
                    <a:lnTo>
                      <a:pt x="8508" y="13282"/>
                    </a:lnTo>
                    <a:lnTo>
                      <a:pt x="8471" y="11451"/>
                    </a:lnTo>
                    <a:lnTo>
                      <a:pt x="8471" y="11451"/>
                    </a:lnTo>
                    <a:lnTo>
                      <a:pt x="8742" y="11343"/>
                    </a:lnTo>
                    <a:lnTo>
                      <a:pt x="8742" y="11343"/>
                    </a:lnTo>
                    <a:lnTo>
                      <a:pt x="10033" y="12560"/>
                    </a:lnTo>
                    <a:lnTo>
                      <a:pt x="12481" y="9992"/>
                    </a:lnTo>
                    <a:lnTo>
                      <a:pt x="11181" y="8768"/>
                    </a:lnTo>
                    <a:lnTo>
                      <a:pt x="11181" y="8768"/>
                    </a:lnTo>
                    <a:lnTo>
                      <a:pt x="11367" y="8303"/>
                    </a:lnTo>
                    <a:lnTo>
                      <a:pt x="11367" y="8303"/>
                    </a:lnTo>
                    <a:lnTo>
                      <a:pt x="13043" y="8226"/>
                    </a:lnTo>
                    <a:lnTo>
                      <a:pt x="13083" y="6621"/>
                    </a:lnTo>
                    <a:lnTo>
                      <a:pt x="13163" y="5016"/>
                    </a:lnTo>
                    <a:lnTo>
                      <a:pt x="13163" y="4856"/>
                    </a:lnTo>
                    <a:lnTo>
                      <a:pt x="13002" y="4856"/>
                    </a:lnTo>
                    <a:lnTo>
                      <a:pt x="11431" y="4819"/>
                    </a:lnTo>
                    <a:lnTo>
                      <a:pt x="11431" y="4819"/>
                    </a:lnTo>
                    <a:lnTo>
                      <a:pt x="11295" y="4479"/>
                    </a:lnTo>
                    <a:lnTo>
                      <a:pt x="11295" y="4479"/>
                    </a:lnTo>
                    <a:lnTo>
                      <a:pt x="12601" y="3210"/>
                    </a:lnTo>
                    <a:lnTo>
                      <a:pt x="10193" y="803"/>
                    </a:lnTo>
                    <a:lnTo>
                      <a:pt x="9993" y="602"/>
                    </a:lnTo>
                    <a:lnTo>
                      <a:pt x="8743" y="1889"/>
                    </a:lnTo>
                    <a:lnTo>
                      <a:pt x="8743" y="1889"/>
                    </a:lnTo>
                    <a:lnTo>
                      <a:pt x="8468" y="1760"/>
                    </a:lnTo>
                    <a:lnTo>
                      <a:pt x="8468" y="1760"/>
                    </a:lnTo>
                    <a:lnTo>
                      <a:pt x="8468" y="241"/>
                    </a:lnTo>
                    <a:lnTo>
                      <a:pt x="8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3"/>
              <p:cNvSpPr/>
              <p:nvPr/>
            </p:nvSpPr>
            <p:spPr>
              <a:xfrm>
                <a:off x="3552064" y="711827"/>
                <a:ext cx="379178" cy="357633"/>
              </a:xfrm>
              <a:custGeom>
                <a:avLst/>
                <a:gdLst/>
                <a:ahLst/>
                <a:cxnLst/>
                <a:rect l="l" t="t" r="r" b="b"/>
                <a:pathLst>
                  <a:path w="7064" h="6662" extrusionOk="0">
                    <a:moveTo>
                      <a:pt x="3572" y="321"/>
                    </a:moveTo>
                    <a:lnTo>
                      <a:pt x="3933" y="402"/>
                    </a:lnTo>
                    <a:lnTo>
                      <a:pt x="4295" y="482"/>
                    </a:lnTo>
                    <a:lnTo>
                      <a:pt x="4656" y="602"/>
                    </a:lnTo>
                    <a:lnTo>
                      <a:pt x="4977" y="803"/>
                    </a:lnTo>
                    <a:lnTo>
                      <a:pt x="5298" y="1044"/>
                    </a:lnTo>
                    <a:lnTo>
                      <a:pt x="5579" y="1325"/>
                    </a:lnTo>
                    <a:lnTo>
                      <a:pt x="5900" y="1646"/>
                    </a:lnTo>
                    <a:lnTo>
                      <a:pt x="6100" y="2047"/>
                    </a:lnTo>
                    <a:lnTo>
                      <a:pt x="6261" y="2448"/>
                    </a:lnTo>
                    <a:lnTo>
                      <a:pt x="6381" y="2890"/>
                    </a:lnTo>
                    <a:lnTo>
                      <a:pt x="6421" y="3331"/>
                    </a:lnTo>
                    <a:lnTo>
                      <a:pt x="6381" y="3772"/>
                    </a:lnTo>
                    <a:lnTo>
                      <a:pt x="6301" y="4214"/>
                    </a:lnTo>
                    <a:lnTo>
                      <a:pt x="6181" y="4615"/>
                    </a:lnTo>
                    <a:lnTo>
                      <a:pt x="6020" y="5016"/>
                    </a:lnTo>
                    <a:lnTo>
                      <a:pt x="5779" y="5418"/>
                    </a:lnTo>
                    <a:lnTo>
                      <a:pt x="5498" y="5739"/>
                    </a:lnTo>
                    <a:lnTo>
                      <a:pt x="5177" y="6020"/>
                    </a:lnTo>
                    <a:lnTo>
                      <a:pt x="4816" y="6260"/>
                    </a:lnTo>
                    <a:lnTo>
                      <a:pt x="4415" y="6461"/>
                    </a:lnTo>
                    <a:lnTo>
                      <a:pt x="3974" y="6581"/>
                    </a:lnTo>
                    <a:lnTo>
                      <a:pt x="3492" y="6622"/>
                    </a:lnTo>
                    <a:lnTo>
                      <a:pt x="3091" y="6581"/>
                    </a:lnTo>
                    <a:lnTo>
                      <a:pt x="2730" y="6501"/>
                    </a:lnTo>
                    <a:lnTo>
                      <a:pt x="2369" y="6381"/>
                    </a:lnTo>
                    <a:lnTo>
                      <a:pt x="2047" y="6180"/>
                    </a:lnTo>
                    <a:lnTo>
                      <a:pt x="1767" y="5979"/>
                    </a:lnTo>
                    <a:lnTo>
                      <a:pt x="1486" y="5739"/>
                    </a:lnTo>
                    <a:lnTo>
                      <a:pt x="1245" y="5458"/>
                    </a:lnTo>
                    <a:lnTo>
                      <a:pt x="1044" y="5137"/>
                    </a:lnTo>
                    <a:lnTo>
                      <a:pt x="844" y="4816"/>
                    </a:lnTo>
                    <a:lnTo>
                      <a:pt x="723" y="4455"/>
                    </a:lnTo>
                    <a:lnTo>
                      <a:pt x="603" y="4093"/>
                    </a:lnTo>
                    <a:lnTo>
                      <a:pt x="523" y="3692"/>
                    </a:lnTo>
                    <a:lnTo>
                      <a:pt x="482" y="3331"/>
                    </a:lnTo>
                    <a:lnTo>
                      <a:pt x="523" y="2970"/>
                    </a:lnTo>
                    <a:lnTo>
                      <a:pt x="563" y="2569"/>
                    </a:lnTo>
                    <a:lnTo>
                      <a:pt x="643" y="2207"/>
                    </a:lnTo>
                    <a:lnTo>
                      <a:pt x="804" y="1846"/>
                    </a:lnTo>
                    <a:lnTo>
                      <a:pt x="1004" y="1485"/>
                    </a:lnTo>
                    <a:lnTo>
                      <a:pt x="1245" y="1204"/>
                    </a:lnTo>
                    <a:lnTo>
                      <a:pt x="1526" y="964"/>
                    </a:lnTo>
                    <a:lnTo>
                      <a:pt x="1807" y="723"/>
                    </a:lnTo>
                    <a:lnTo>
                      <a:pt x="2128" y="562"/>
                    </a:lnTo>
                    <a:lnTo>
                      <a:pt x="2489" y="442"/>
                    </a:lnTo>
                    <a:lnTo>
                      <a:pt x="2850" y="362"/>
                    </a:lnTo>
                    <a:lnTo>
                      <a:pt x="3211" y="321"/>
                    </a:lnTo>
                    <a:close/>
                    <a:moveTo>
                      <a:pt x="3532" y="0"/>
                    </a:moveTo>
                    <a:lnTo>
                      <a:pt x="3171" y="41"/>
                    </a:lnTo>
                    <a:lnTo>
                      <a:pt x="2850" y="81"/>
                    </a:lnTo>
                    <a:lnTo>
                      <a:pt x="2529" y="201"/>
                    </a:lnTo>
                    <a:lnTo>
                      <a:pt x="2248" y="321"/>
                    </a:lnTo>
                    <a:lnTo>
                      <a:pt x="1927" y="442"/>
                    </a:lnTo>
                    <a:lnTo>
                      <a:pt x="1646" y="642"/>
                    </a:lnTo>
                    <a:lnTo>
                      <a:pt x="1405" y="843"/>
                    </a:lnTo>
                    <a:lnTo>
                      <a:pt x="1125" y="1044"/>
                    </a:lnTo>
                    <a:lnTo>
                      <a:pt x="924" y="1285"/>
                    </a:lnTo>
                    <a:lnTo>
                      <a:pt x="683" y="1525"/>
                    </a:lnTo>
                    <a:lnTo>
                      <a:pt x="523" y="1806"/>
                    </a:lnTo>
                    <a:lnTo>
                      <a:pt x="362" y="2087"/>
                    </a:lnTo>
                    <a:lnTo>
                      <a:pt x="161" y="2528"/>
                    </a:lnTo>
                    <a:lnTo>
                      <a:pt x="81" y="2970"/>
                    </a:lnTo>
                    <a:lnTo>
                      <a:pt x="1" y="3411"/>
                    </a:lnTo>
                    <a:lnTo>
                      <a:pt x="1" y="3813"/>
                    </a:lnTo>
                    <a:lnTo>
                      <a:pt x="81" y="4214"/>
                    </a:lnTo>
                    <a:lnTo>
                      <a:pt x="202" y="4575"/>
                    </a:lnTo>
                    <a:lnTo>
                      <a:pt x="362" y="4936"/>
                    </a:lnTo>
                    <a:lnTo>
                      <a:pt x="563" y="5257"/>
                    </a:lnTo>
                    <a:lnTo>
                      <a:pt x="844" y="5578"/>
                    </a:lnTo>
                    <a:lnTo>
                      <a:pt x="1125" y="5859"/>
                    </a:lnTo>
                    <a:lnTo>
                      <a:pt x="1446" y="6100"/>
                    </a:lnTo>
                    <a:lnTo>
                      <a:pt x="1807" y="6300"/>
                    </a:lnTo>
                    <a:lnTo>
                      <a:pt x="2208" y="6461"/>
                    </a:lnTo>
                    <a:lnTo>
                      <a:pt x="2609" y="6581"/>
                    </a:lnTo>
                    <a:lnTo>
                      <a:pt x="3051" y="6662"/>
                    </a:lnTo>
                    <a:lnTo>
                      <a:pt x="3853" y="6662"/>
                    </a:lnTo>
                    <a:lnTo>
                      <a:pt x="4174" y="6622"/>
                    </a:lnTo>
                    <a:lnTo>
                      <a:pt x="4495" y="6541"/>
                    </a:lnTo>
                    <a:lnTo>
                      <a:pt x="4816" y="6461"/>
                    </a:lnTo>
                    <a:lnTo>
                      <a:pt x="5137" y="6300"/>
                    </a:lnTo>
                    <a:lnTo>
                      <a:pt x="5418" y="6180"/>
                    </a:lnTo>
                    <a:lnTo>
                      <a:pt x="5699" y="5979"/>
                    </a:lnTo>
                    <a:lnTo>
                      <a:pt x="5980" y="5779"/>
                    </a:lnTo>
                    <a:lnTo>
                      <a:pt x="6221" y="5538"/>
                    </a:lnTo>
                    <a:lnTo>
                      <a:pt x="6421" y="5297"/>
                    </a:lnTo>
                    <a:lnTo>
                      <a:pt x="6582" y="5016"/>
                    </a:lnTo>
                    <a:lnTo>
                      <a:pt x="6742" y="4736"/>
                    </a:lnTo>
                    <a:lnTo>
                      <a:pt x="6863" y="4414"/>
                    </a:lnTo>
                    <a:lnTo>
                      <a:pt x="6983" y="4093"/>
                    </a:lnTo>
                    <a:lnTo>
                      <a:pt x="7023" y="3772"/>
                    </a:lnTo>
                    <a:lnTo>
                      <a:pt x="7063" y="3411"/>
                    </a:lnTo>
                    <a:lnTo>
                      <a:pt x="7023" y="2890"/>
                    </a:lnTo>
                    <a:lnTo>
                      <a:pt x="6903" y="2368"/>
                    </a:lnTo>
                    <a:lnTo>
                      <a:pt x="6702" y="1886"/>
                    </a:lnTo>
                    <a:lnTo>
                      <a:pt x="6421" y="1445"/>
                    </a:lnTo>
                    <a:lnTo>
                      <a:pt x="6100" y="1044"/>
                    </a:lnTo>
                    <a:lnTo>
                      <a:pt x="5739" y="683"/>
                    </a:lnTo>
                    <a:lnTo>
                      <a:pt x="5298" y="402"/>
                    </a:lnTo>
                    <a:lnTo>
                      <a:pt x="4816" y="201"/>
                    </a:lnTo>
                    <a:lnTo>
                      <a:pt x="4495" y="81"/>
                    </a:lnTo>
                    <a:lnTo>
                      <a:pt x="4174"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3"/>
              <p:cNvSpPr/>
              <p:nvPr/>
            </p:nvSpPr>
            <p:spPr>
              <a:xfrm>
                <a:off x="3636069" y="789399"/>
                <a:ext cx="209020" cy="208986"/>
              </a:xfrm>
              <a:custGeom>
                <a:avLst/>
                <a:gdLst/>
                <a:ahLst/>
                <a:cxnLst/>
                <a:rect l="l" t="t" r="r" b="b"/>
                <a:pathLst>
                  <a:path w="3894" h="3893" extrusionOk="0">
                    <a:moveTo>
                      <a:pt x="2088" y="1244"/>
                    </a:moveTo>
                    <a:lnTo>
                      <a:pt x="2208" y="1284"/>
                    </a:lnTo>
                    <a:lnTo>
                      <a:pt x="2328" y="1364"/>
                    </a:lnTo>
                    <a:lnTo>
                      <a:pt x="2449" y="1445"/>
                    </a:lnTo>
                    <a:lnTo>
                      <a:pt x="2529" y="1565"/>
                    </a:lnTo>
                    <a:lnTo>
                      <a:pt x="2609" y="1685"/>
                    </a:lnTo>
                    <a:lnTo>
                      <a:pt x="2649" y="1806"/>
                    </a:lnTo>
                    <a:lnTo>
                      <a:pt x="2649" y="1966"/>
                    </a:lnTo>
                    <a:lnTo>
                      <a:pt x="2649" y="2087"/>
                    </a:lnTo>
                    <a:lnTo>
                      <a:pt x="2609" y="2247"/>
                    </a:lnTo>
                    <a:lnTo>
                      <a:pt x="2529" y="2368"/>
                    </a:lnTo>
                    <a:lnTo>
                      <a:pt x="2449" y="2448"/>
                    </a:lnTo>
                    <a:lnTo>
                      <a:pt x="2328" y="2528"/>
                    </a:lnTo>
                    <a:lnTo>
                      <a:pt x="2208" y="2608"/>
                    </a:lnTo>
                    <a:lnTo>
                      <a:pt x="2088" y="2648"/>
                    </a:lnTo>
                    <a:lnTo>
                      <a:pt x="1927" y="2689"/>
                    </a:lnTo>
                    <a:lnTo>
                      <a:pt x="1807" y="2648"/>
                    </a:lnTo>
                    <a:lnTo>
                      <a:pt x="1646" y="2608"/>
                    </a:lnTo>
                    <a:lnTo>
                      <a:pt x="1526" y="2528"/>
                    </a:lnTo>
                    <a:lnTo>
                      <a:pt x="1446" y="2448"/>
                    </a:lnTo>
                    <a:lnTo>
                      <a:pt x="1325" y="2368"/>
                    </a:lnTo>
                    <a:lnTo>
                      <a:pt x="1285" y="2247"/>
                    </a:lnTo>
                    <a:lnTo>
                      <a:pt x="1245" y="2087"/>
                    </a:lnTo>
                    <a:lnTo>
                      <a:pt x="1205" y="1966"/>
                    </a:lnTo>
                    <a:lnTo>
                      <a:pt x="1245" y="1806"/>
                    </a:lnTo>
                    <a:lnTo>
                      <a:pt x="1285" y="1685"/>
                    </a:lnTo>
                    <a:lnTo>
                      <a:pt x="1325" y="1565"/>
                    </a:lnTo>
                    <a:lnTo>
                      <a:pt x="1446" y="1445"/>
                    </a:lnTo>
                    <a:lnTo>
                      <a:pt x="1526" y="1364"/>
                    </a:lnTo>
                    <a:lnTo>
                      <a:pt x="1646" y="1284"/>
                    </a:lnTo>
                    <a:lnTo>
                      <a:pt x="1807" y="1244"/>
                    </a:lnTo>
                    <a:close/>
                    <a:moveTo>
                      <a:pt x="1927" y="0"/>
                    </a:moveTo>
                    <a:lnTo>
                      <a:pt x="1526" y="40"/>
                    </a:lnTo>
                    <a:lnTo>
                      <a:pt x="1165" y="161"/>
                    </a:lnTo>
                    <a:lnTo>
                      <a:pt x="844" y="361"/>
                    </a:lnTo>
                    <a:lnTo>
                      <a:pt x="563" y="562"/>
                    </a:lnTo>
                    <a:lnTo>
                      <a:pt x="322" y="883"/>
                    </a:lnTo>
                    <a:lnTo>
                      <a:pt x="121" y="1204"/>
                    </a:lnTo>
                    <a:lnTo>
                      <a:pt x="41" y="1565"/>
                    </a:lnTo>
                    <a:lnTo>
                      <a:pt x="1" y="1966"/>
                    </a:lnTo>
                    <a:lnTo>
                      <a:pt x="41" y="2368"/>
                    </a:lnTo>
                    <a:lnTo>
                      <a:pt x="121" y="2729"/>
                    </a:lnTo>
                    <a:lnTo>
                      <a:pt x="322" y="3050"/>
                    </a:lnTo>
                    <a:lnTo>
                      <a:pt x="563" y="3331"/>
                    </a:lnTo>
                    <a:lnTo>
                      <a:pt x="844" y="3571"/>
                    </a:lnTo>
                    <a:lnTo>
                      <a:pt x="1165" y="3732"/>
                    </a:lnTo>
                    <a:lnTo>
                      <a:pt x="1526" y="3852"/>
                    </a:lnTo>
                    <a:lnTo>
                      <a:pt x="1927" y="3892"/>
                    </a:lnTo>
                    <a:lnTo>
                      <a:pt x="2328" y="3852"/>
                    </a:lnTo>
                    <a:lnTo>
                      <a:pt x="2690" y="3732"/>
                    </a:lnTo>
                    <a:lnTo>
                      <a:pt x="3011" y="3571"/>
                    </a:lnTo>
                    <a:lnTo>
                      <a:pt x="3291" y="3331"/>
                    </a:lnTo>
                    <a:lnTo>
                      <a:pt x="3532" y="3050"/>
                    </a:lnTo>
                    <a:lnTo>
                      <a:pt x="3733" y="2729"/>
                    </a:lnTo>
                    <a:lnTo>
                      <a:pt x="3853" y="2368"/>
                    </a:lnTo>
                    <a:lnTo>
                      <a:pt x="3893" y="1966"/>
                    </a:lnTo>
                    <a:lnTo>
                      <a:pt x="3853" y="1565"/>
                    </a:lnTo>
                    <a:lnTo>
                      <a:pt x="3733" y="1204"/>
                    </a:lnTo>
                    <a:lnTo>
                      <a:pt x="3532" y="883"/>
                    </a:lnTo>
                    <a:lnTo>
                      <a:pt x="3291" y="562"/>
                    </a:lnTo>
                    <a:lnTo>
                      <a:pt x="3011" y="361"/>
                    </a:lnTo>
                    <a:lnTo>
                      <a:pt x="2690" y="161"/>
                    </a:lnTo>
                    <a:lnTo>
                      <a:pt x="2328" y="40"/>
                    </a:lnTo>
                    <a:lnTo>
                      <a:pt x="1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3"/>
              <p:cNvSpPr/>
              <p:nvPr/>
            </p:nvSpPr>
            <p:spPr>
              <a:xfrm>
                <a:off x="3627481" y="789399"/>
                <a:ext cx="226197" cy="215428"/>
              </a:xfrm>
              <a:custGeom>
                <a:avLst/>
                <a:gdLst/>
                <a:ahLst/>
                <a:cxnLst/>
                <a:rect l="l" t="t" r="r" b="b"/>
                <a:pathLst>
                  <a:path w="4214" h="4013" extrusionOk="0">
                    <a:moveTo>
                      <a:pt x="2368" y="40"/>
                    </a:moveTo>
                    <a:lnTo>
                      <a:pt x="2649" y="120"/>
                    </a:lnTo>
                    <a:lnTo>
                      <a:pt x="2890" y="241"/>
                    </a:lnTo>
                    <a:lnTo>
                      <a:pt x="3090" y="361"/>
                    </a:lnTo>
                    <a:lnTo>
                      <a:pt x="3291" y="562"/>
                    </a:lnTo>
                    <a:lnTo>
                      <a:pt x="3451" y="762"/>
                    </a:lnTo>
                    <a:lnTo>
                      <a:pt x="3612" y="963"/>
                    </a:lnTo>
                    <a:lnTo>
                      <a:pt x="3692" y="1204"/>
                    </a:lnTo>
                    <a:lnTo>
                      <a:pt x="3772" y="1485"/>
                    </a:lnTo>
                    <a:lnTo>
                      <a:pt x="3813" y="1726"/>
                    </a:lnTo>
                    <a:lnTo>
                      <a:pt x="3853" y="2006"/>
                    </a:lnTo>
                    <a:lnTo>
                      <a:pt x="3813" y="2247"/>
                    </a:lnTo>
                    <a:lnTo>
                      <a:pt x="3772" y="2528"/>
                    </a:lnTo>
                    <a:lnTo>
                      <a:pt x="3652" y="2769"/>
                    </a:lnTo>
                    <a:lnTo>
                      <a:pt x="3532" y="3010"/>
                    </a:lnTo>
                    <a:lnTo>
                      <a:pt x="3331" y="3210"/>
                    </a:lnTo>
                    <a:lnTo>
                      <a:pt x="3130" y="3411"/>
                    </a:lnTo>
                    <a:lnTo>
                      <a:pt x="2890" y="3571"/>
                    </a:lnTo>
                    <a:lnTo>
                      <a:pt x="2649" y="3692"/>
                    </a:lnTo>
                    <a:lnTo>
                      <a:pt x="2368" y="3772"/>
                    </a:lnTo>
                    <a:lnTo>
                      <a:pt x="2127" y="3812"/>
                    </a:lnTo>
                    <a:lnTo>
                      <a:pt x="1846" y="3812"/>
                    </a:lnTo>
                    <a:lnTo>
                      <a:pt x="1606" y="3772"/>
                    </a:lnTo>
                    <a:lnTo>
                      <a:pt x="1365" y="3692"/>
                    </a:lnTo>
                    <a:lnTo>
                      <a:pt x="1124" y="3571"/>
                    </a:lnTo>
                    <a:lnTo>
                      <a:pt x="923" y="3411"/>
                    </a:lnTo>
                    <a:lnTo>
                      <a:pt x="723" y="3250"/>
                    </a:lnTo>
                    <a:lnTo>
                      <a:pt x="562" y="3050"/>
                    </a:lnTo>
                    <a:lnTo>
                      <a:pt x="442" y="2809"/>
                    </a:lnTo>
                    <a:lnTo>
                      <a:pt x="362" y="2568"/>
                    </a:lnTo>
                    <a:lnTo>
                      <a:pt x="281" y="2247"/>
                    </a:lnTo>
                    <a:lnTo>
                      <a:pt x="281" y="1966"/>
                    </a:lnTo>
                    <a:lnTo>
                      <a:pt x="321" y="1605"/>
                    </a:lnTo>
                    <a:lnTo>
                      <a:pt x="442" y="1244"/>
                    </a:lnTo>
                    <a:lnTo>
                      <a:pt x="602" y="923"/>
                    </a:lnTo>
                    <a:lnTo>
                      <a:pt x="843" y="642"/>
                    </a:lnTo>
                    <a:lnTo>
                      <a:pt x="1084" y="401"/>
                    </a:lnTo>
                    <a:lnTo>
                      <a:pt x="1405" y="201"/>
                    </a:lnTo>
                    <a:lnTo>
                      <a:pt x="1726" y="80"/>
                    </a:lnTo>
                    <a:lnTo>
                      <a:pt x="2087" y="40"/>
                    </a:lnTo>
                    <a:close/>
                    <a:moveTo>
                      <a:pt x="1806" y="0"/>
                    </a:moveTo>
                    <a:lnTo>
                      <a:pt x="1565" y="40"/>
                    </a:lnTo>
                    <a:lnTo>
                      <a:pt x="1325" y="120"/>
                    </a:lnTo>
                    <a:lnTo>
                      <a:pt x="1084" y="201"/>
                    </a:lnTo>
                    <a:lnTo>
                      <a:pt x="883" y="321"/>
                    </a:lnTo>
                    <a:lnTo>
                      <a:pt x="683" y="482"/>
                    </a:lnTo>
                    <a:lnTo>
                      <a:pt x="482" y="642"/>
                    </a:lnTo>
                    <a:lnTo>
                      <a:pt x="321" y="843"/>
                    </a:lnTo>
                    <a:lnTo>
                      <a:pt x="201" y="1043"/>
                    </a:lnTo>
                    <a:lnTo>
                      <a:pt x="121" y="1244"/>
                    </a:lnTo>
                    <a:lnTo>
                      <a:pt x="41" y="1485"/>
                    </a:lnTo>
                    <a:lnTo>
                      <a:pt x="0" y="1726"/>
                    </a:lnTo>
                    <a:lnTo>
                      <a:pt x="0" y="1966"/>
                    </a:lnTo>
                    <a:lnTo>
                      <a:pt x="41" y="2207"/>
                    </a:lnTo>
                    <a:lnTo>
                      <a:pt x="81" y="2488"/>
                    </a:lnTo>
                    <a:lnTo>
                      <a:pt x="201" y="2729"/>
                    </a:lnTo>
                    <a:lnTo>
                      <a:pt x="362" y="3010"/>
                    </a:lnTo>
                    <a:lnTo>
                      <a:pt x="562" y="3250"/>
                    </a:lnTo>
                    <a:lnTo>
                      <a:pt x="803" y="3491"/>
                    </a:lnTo>
                    <a:lnTo>
                      <a:pt x="1044" y="3652"/>
                    </a:lnTo>
                    <a:lnTo>
                      <a:pt x="1285" y="3812"/>
                    </a:lnTo>
                    <a:lnTo>
                      <a:pt x="1565" y="3892"/>
                    </a:lnTo>
                    <a:lnTo>
                      <a:pt x="1846" y="3973"/>
                    </a:lnTo>
                    <a:lnTo>
                      <a:pt x="2127" y="4013"/>
                    </a:lnTo>
                    <a:lnTo>
                      <a:pt x="2448" y="3973"/>
                    </a:lnTo>
                    <a:lnTo>
                      <a:pt x="2729" y="3933"/>
                    </a:lnTo>
                    <a:lnTo>
                      <a:pt x="3010" y="3852"/>
                    </a:lnTo>
                    <a:lnTo>
                      <a:pt x="3251" y="3732"/>
                    </a:lnTo>
                    <a:lnTo>
                      <a:pt x="3492" y="3531"/>
                    </a:lnTo>
                    <a:lnTo>
                      <a:pt x="3692" y="3331"/>
                    </a:lnTo>
                    <a:lnTo>
                      <a:pt x="3893" y="3090"/>
                    </a:lnTo>
                    <a:lnTo>
                      <a:pt x="4053" y="2769"/>
                    </a:lnTo>
                    <a:lnTo>
                      <a:pt x="4134" y="2488"/>
                    </a:lnTo>
                    <a:lnTo>
                      <a:pt x="4214" y="2247"/>
                    </a:lnTo>
                    <a:lnTo>
                      <a:pt x="4214" y="1966"/>
                    </a:lnTo>
                    <a:lnTo>
                      <a:pt x="4214" y="1726"/>
                    </a:lnTo>
                    <a:lnTo>
                      <a:pt x="4174" y="1485"/>
                    </a:lnTo>
                    <a:lnTo>
                      <a:pt x="4093" y="1244"/>
                    </a:lnTo>
                    <a:lnTo>
                      <a:pt x="3973" y="1043"/>
                    </a:lnTo>
                    <a:lnTo>
                      <a:pt x="3853" y="843"/>
                    </a:lnTo>
                    <a:lnTo>
                      <a:pt x="3692" y="642"/>
                    </a:lnTo>
                    <a:lnTo>
                      <a:pt x="3532" y="482"/>
                    </a:lnTo>
                    <a:lnTo>
                      <a:pt x="3331" y="321"/>
                    </a:lnTo>
                    <a:lnTo>
                      <a:pt x="3090" y="201"/>
                    </a:lnTo>
                    <a:lnTo>
                      <a:pt x="2890" y="120"/>
                    </a:lnTo>
                    <a:lnTo>
                      <a:pt x="2609" y="40"/>
                    </a:lnTo>
                    <a:lnTo>
                      <a:pt x="2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3"/>
              <p:cNvSpPr/>
              <p:nvPr/>
            </p:nvSpPr>
            <p:spPr>
              <a:xfrm>
                <a:off x="3694256" y="849684"/>
                <a:ext cx="94848" cy="84067"/>
              </a:xfrm>
              <a:custGeom>
                <a:avLst/>
                <a:gdLst/>
                <a:ahLst/>
                <a:cxnLst/>
                <a:rect l="l" t="t" r="r" b="b"/>
                <a:pathLst>
                  <a:path w="1767" h="1566" extrusionOk="0">
                    <a:moveTo>
                      <a:pt x="843" y="201"/>
                    </a:moveTo>
                    <a:lnTo>
                      <a:pt x="1044" y="282"/>
                    </a:lnTo>
                    <a:lnTo>
                      <a:pt x="1204" y="442"/>
                    </a:lnTo>
                    <a:lnTo>
                      <a:pt x="1325" y="603"/>
                    </a:lnTo>
                    <a:lnTo>
                      <a:pt x="1365" y="843"/>
                    </a:lnTo>
                    <a:lnTo>
                      <a:pt x="1325" y="1084"/>
                    </a:lnTo>
                    <a:lnTo>
                      <a:pt x="1244" y="1285"/>
                    </a:lnTo>
                    <a:lnTo>
                      <a:pt x="1164" y="1405"/>
                    </a:lnTo>
                    <a:lnTo>
                      <a:pt x="1084" y="1445"/>
                    </a:lnTo>
                    <a:lnTo>
                      <a:pt x="963" y="1525"/>
                    </a:lnTo>
                    <a:lnTo>
                      <a:pt x="723" y="1525"/>
                    </a:lnTo>
                    <a:lnTo>
                      <a:pt x="602" y="1445"/>
                    </a:lnTo>
                    <a:lnTo>
                      <a:pt x="522" y="1405"/>
                    </a:lnTo>
                    <a:lnTo>
                      <a:pt x="442" y="1285"/>
                    </a:lnTo>
                    <a:lnTo>
                      <a:pt x="321" y="1084"/>
                    </a:lnTo>
                    <a:lnTo>
                      <a:pt x="281" y="843"/>
                    </a:lnTo>
                    <a:lnTo>
                      <a:pt x="281" y="683"/>
                    </a:lnTo>
                    <a:lnTo>
                      <a:pt x="281" y="562"/>
                    </a:lnTo>
                    <a:lnTo>
                      <a:pt x="321" y="482"/>
                    </a:lnTo>
                    <a:lnTo>
                      <a:pt x="402" y="362"/>
                    </a:lnTo>
                    <a:lnTo>
                      <a:pt x="482" y="282"/>
                    </a:lnTo>
                    <a:lnTo>
                      <a:pt x="602" y="241"/>
                    </a:lnTo>
                    <a:lnTo>
                      <a:pt x="723" y="201"/>
                    </a:lnTo>
                    <a:close/>
                    <a:moveTo>
                      <a:pt x="1004" y="1"/>
                    </a:moveTo>
                    <a:lnTo>
                      <a:pt x="763" y="41"/>
                    </a:lnTo>
                    <a:lnTo>
                      <a:pt x="522" y="121"/>
                    </a:lnTo>
                    <a:lnTo>
                      <a:pt x="321" y="282"/>
                    </a:lnTo>
                    <a:lnTo>
                      <a:pt x="121" y="482"/>
                    </a:lnTo>
                    <a:lnTo>
                      <a:pt x="0" y="723"/>
                    </a:lnTo>
                    <a:lnTo>
                      <a:pt x="0" y="924"/>
                    </a:lnTo>
                    <a:lnTo>
                      <a:pt x="41" y="1164"/>
                    </a:lnTo>
                    <a:lnTo>
                      <a:pt x="161" y="1325"/>
                    </a:lnTo>
                    <a:lnTo>
                      <a:pt x="321" y="1445"/>
                    </a:lnTo>
                    <a:lnTo>
                      <a:pt x="562" y="1525"/>
                    </a:lnTo>
                    <a:lnTo>
                      <a:pt x="843" y="1566"/>
                    </a:lnTo>
                    <a:lnTo>
                      <a:pt x="1004" y="1566"/>
                    </a:lnTo>
                    <a:lnTo>
                      <a:pt x="1164" y="1525"/>
                    </a:lnTo>
                    <a:lnTo>
                      <a:pt x="1325" y="1485"/>
                    </a:lnTo>
                    <a:lnTo>
                      <a:pt x="1445" y="1405"/>
                    </a:lnTo>
                    <a:lnTo>
                      <a:pt x="1565" y="1285"/>
                    </a:lnTo>
                    <a:lnTo>
                      <a:pt x="1686" y="1164"/>
                    </a:lnTo>
                    <a:lnTo>
                      <a:pt x="1726" y="1004"/>
                    </a:lnTo>
                    <a:lnTo>
                      <a:pt x="1766" y="843"/>
                    </a:lnTo>
                    <a:lnTo>
                      <a:pt x="1726" y="562"/>
                    </a:lnTo>
                    <a:lnTo>
                      <a:pt x="1606" y="322"/>
                    </a:lnTo>
                    <a:lnTo>
                      <a:pt x="1445" y="161"/>
                    </a:lnTo>
                    <a:lnTo>
                      <a:pt x="1204"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3"/>
              <p:cNvSpPr/>
              <p:nvPr/>
            </p:nvSpPr>
            <p:spPr>
              <a:xfrm>
                <a:off x="3532686" y="690301"/>
                <a:ext cx="415786" cy="409329"/>
              </a:xfrm>
              <a:custGeom>
                <a:avLst/>
                <a:gdLst/>
                <a:ahLst/>
                <a:cxnLst/>
                <a:rect l="l" t="t" r="r" b="b"/>
                <a:pathLst>
                  <a:path w="7746" h="7625" extrusionOk="0">
                    <a:moveTo>
                      <a:pt x="3853" y="0"/>
                    </a:moveTo>
                    <a:lnTo>
                      <a:pt x="3372" y="40"/>
                    </a:lnTo>
                    <a:lnTo>
                      <a:pt x="3131" y="80"/>
                    </a:lnTo>
                    <a:lnTo>
                      <a:pt x="3131" y="80"/>
                    </a:lnTo>
                    <a:lnTo>
                      <a:pt x="3492" y="40"/>
                    </a:lnTo>
                    <a:lnTo>
                      <a:pt x="3853" y="40"/>
                    </a:lnTo>
                    <a:lnTo>
                      <a:pt x="4455" y="80"/>
                    </a:lnTo>
                    <a:lnTo>
                      <a:pt x="5017" y="201"/>
                    </a:lnTo>
                    <a:lnTo>
                      <a:pt x="5498" y="442"/>
                    </a:lnTo>
                    <a:lnTo>
                      <a:pt x="5980" y="722"/>
                    </a:lnTo>
                    <a:lnTo>
                      <a:pt x="6381" y="1043"/>
                    </a:lnTo>
                    <a:lnTo>
                      <a:pt x="6742" y="1445"/>
                    </a:lnTo>
                    <a:lnTo>
                      <a:pt x="7023" y="1886"/>
                    </a:lnTo>
                    <a:lnTo>
                      <a:pt x="7264" y="2368"/>
                    </a:lnTo>
                    <a:lnTo>
                      <a:pt x="7424" y="2849"/>
                    </a:lnTo>
                    <a:lnTo>
                      <a:pt x="7505" y="3371"/>
                    </a:lnTo>
                    <a:lnTo>
                      <a:pt x="7545" y="3933"/>
                    </a:lnTo>
                    <a:lnTo>
                      <a:pt x="7505" y="4454"/>
                    </a:lnTo>
                    <a:lnTo>
                      <a:pt x="7344" y="4976"/>
                    </a:lnTo>
                    <a:lnTo>
                      <a:pt x="7144" y="5458"/>
                    </a:lnTo>
                    <a:lnTo>
                      <a:pt x="6863" y="5979"/>
                    </a:lnTo>
                    <a:lnTo>
                      <a:pt x="6461" y="6421"/>
                    </a:lnTo>
                    <a:lnTo>
                      <a:pt x="6020" y="6822"/>
                    </a:lnTo>
                    <a:lnTo>
                      <a:pt x="5538" y="7103"/>
                    </a:lnTo>
                    <a:lnTo>
                      <a:pt x="5017" y="7344"/>
                    </a:lnTo>
                    <a:lnTo>
                      <a:pt x="4495" y="7464"/>
                    </a:lnTo>
                    <a:lnTo>
                      <a:pt x="3973" y="7544"/>
                    </a:lnTo>
                    <a:lnTo>
                      <a:pt x="3412" y="7504"/>
                    </a:lnTo>
                    <a:lnTo>
                      <a:pt x="2930" y="7424"/>
                    </a:lnTo>
                    <a:lnTo>
                      <a:pt x="2408" y="7263"/>
                    </a:lnTo>
                    <a:lnTo>
                      <a:pt x="1927" y="7023"/>
                    </a:lnTo>
                    <a:lnTo>
                      <a:pt x="1526" y="6742"/>
                    </a:lnTo>
                    <a:lnTo>
                      <a:pt x="1124" y="6380"/>
                    </a:lnTo>
                    <a:lnTo>
                      <a:pt x="803" y="5979"/>
                    </a:lnTo>
                    <a:lnTo>
                      <a:pt x="522" y="5498"/>
                    </a:lnTo>
                    <a:lnTo>
                      <a:pt x="322" y="4976"/>
                    </a:lnTo>
                    <a:lnTo>
                      <a:pt x="201" y="4414"/>
                    </a:lnTo>
                    <a:lnTo>
                      <a:pt x="161" y="3812"/>
                    </a:lnTo>
                    <a:lnTo>
                      <a:pt x="161" y="3451"/>
                    </a:lnTo>
                    <a:lnTo>
                      <a:pt x="242" y="3050"/>
                    </a:lnTo>
                    <a:lnTo>
                      <a:pt x="322" y="2729"/>
                    </a:lnTo>
                    <a:lnTo>
                      <a:pt x="442" y="2368"/>
                    </a:lnTo>
                    <a:lnTo>
                      <a:pt x="603" y="2047"/>
                    </a:lnTo>
                    <a:lnTo>
                      <a:pt x="803" y="1726"/>
                    </a:lnTo>
                    <a:lnTo>
                      <a:pt x="1004" y="1445"/>
                    </a:lnTo>
                    <a:lnTo>
                      <a:pt x="1245" y="1164"/>
                    </a:lnTo>
                    <a:lnTo>
                      <a:pt x="1526" y="923"/>
                    </a:lnTo>
                    <a:lnTo>
                      <a:pt x="1807" y="682"/>
                    </a:lnTo>
                    <a:lnTo>
                      <a:pt x="2087" y="482"/>
                    </a:lnTo>
                    <a:lnTo>
                      <a:pt x="2408" y="321"/>
                    </a:lnTo>
                    <a:lnTo>
                      <a:pt x="2770" y="201"/>
                    </a:lnTo>
                    <a:lnTo>
                      <a:pt x="3131" y="80"/>
                    </a:lnTo>
                    <a:lnTo>
                      <a:pt x="2890" y="121"/>
                    </a:lnTo>
                    <a:lnTo>
                      <a:pt x="2408" y="281"/>
                    </a:lnTo>
                    <a:lnTo>
                      <a:pt x="2007" y="482"/>
                    </a:lnTo>
                    <a:lnTo>
                      <a:pt x="1606" y="722"/>
                    </a:lnTo>
                    <a:lnTo>
                      <a:pt x="1245" y="1003"/>
                    </a:lnTo>
                    <a:lnTo>
                      <a:pt x="924" y="1324"/>
                    </a:lnTo>
                    <a:lnTo>
                      <a:pt x="643" y="1686"/>
                    </a:lnTo>
                    <a:lnTo>
                      <a:pt x="402" y="2087"/>
                    </a:lnTo>
                    <a:lnTo>
                      <a:pt x="242" y="2488"/>
                    </a:lnTo>
                    <a:lnTo>
                      <a:pt x="81" y="2929"/>
                    </a:lnTo>
                    <a:lnTo>
                      <a:pt x="1" y="3371"/>
                    </a:lnTo>
                    <a:lnTo>
                      <a:pt x="1" y="3852"/>
                    </a:lnTo>
                    <a:lnTo>
                      <a:pt x="41" y="4334"/>
                    </a:lnTo>
                    <a:lnTo>
                      <a:pt x="161" y="4775"/>
                    </a:lnTo>
                    <a:lnTo>
                      <a:pt x="322" y="5257"/>
                    </a:lnTo>
                    <a:lnTo>
                      <a:pt x="603" y="5819"/>
                    </a:lnTo>
                    <a:lnTo>
                      <a:pt x="964" y="6300"/>
                    </a:lnTo>
                    <a:lnTo>
                      <a:pt x="1365" y="6701"/>
                    </a:lnTo>
                    <a:lnTo>
                      <a:pt x="1807" y="7023"/>
                    </a:lnTo>
                    <a:lnTo>
                      <a:pt x="2288" y="7263"/>
                    </a:lnTo>
                    <a:lnTo>
                      <a:pt x="2810" y="7464"/>
                    </a:lnTo>
                    <a:lnTo>
                      <a:pt x="3331" y="7584"/>
                    </a:lnTo>
                    <a:lnTo>
                      <a:pt x="3893" y="7624"/>
                    </a:lnTo>
                    <a:lnTo>
                      <a:pt x="4415" y="7584"/>
                    </a:lnTo>
                    <a:lnTo>
                      <a:pt x="4937" y="7504"/>
                    </a:lnTo>
                    <a:lnTo>
                      <a:pt x="5458" y="7303"/>
                    </a:lnTo>
                    <a:lnTo>
                      <a:pt x="5940" y="7063"/>
                    </a:lnTo>
                    <a:lnTo>
                      <a:pt x="6381" y="6742"/>
                    </a:lnTo>
                    <a:lnTo>
                      <a:pt x="6782" y="6300"/>
                    </a:lnTo>
                    <a:lnTo>
                      <a:pt x="7144" y="5859"/>
                    </a:lnTo>
                    <a:lnTo>
                      <a:pt x="7424" y="5297"/>
                    </a:lnTo>
                    <a:lnTo>
                      <a:pt x="7585" y="4815"/>
                    </a:lnTo>
                    <a:lnTo>
                      <a:pt x="7705" y="4334"/>
                    </a:lnTo>
                    <a:lnTo>
                      <a:pt x="7745" y="3852"/>
                    </a:lnTo>
                    <a:lnTo>
                      <a:pt x="7705" y="3371"/>
                    </a:lnTo>
                    <a:lnTo>
                      <a:pt x="7625" y="2929"/>
                    </a:lnTo>
                    <a:lnTo>
                      <a:pt x="7505" y="2488"/>
                    </a:lnTo>
                    <a:lnTo>
                      <a:pt x="7304" y="2087"/>
                    </a:lnTo>
                    <a:lnTo>
                      <a:pt x="7063" y="1686"/>
                    </a:lnTo>
                    <a:lnTo>
                      <a:pt x="6782" y="1324"/>
                    </a:lnTo>
                    <a:lnTo>
                      <a:pt x="6461" y="1003"/>
                    </a:lnTo>
                    <a:lnTo>
                      <a:pt x="6100" y="722"/>
                    </a:lnTo>
                    <a:lnTo>
                      <a:pt x="5739" y="482"/>
                    </a:lnTo>
                    <a:lnTo>
                      <a:pt x="5298" y="281"/>
                    </a:lnTo>
                    <a:lnTo>
                      <a:pt x="4856" y="121"/>
                    </a:lnTo>
                    <a:lnTo>
                      <a:pt x="4375" y="40"/>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5" name="Google Shape;3605;p23"/>
            <p:cNvGrpSpPr/>
            <p:nvPr/>
          </p:nvGrpSpPr>
          <p:grpSpPr>
            <a:xfrm flipH="1">
              <a:off x="-435607" y="1328407"/>
              <a:ext cx="907622" cy="922921"/>
              <a:chOff x="3054688" y="4206044"/>
              <a:chExt cx="682422" cy="693873"/>
            </a:xfrm>
          </p:grpSpPr>
          <p:sp>
            <p:nvSpPr>
              <p:cNvPr id="3606" name="Google Shape;3606;p23"/>
              <p:cNvSpPr/>
              <p:nvPr/>
            </p:nvSpPr>
            <p:spPr>
              <a:xfrm flipH="1">
                <a:off x="3056978" y="4215205"/>
                <a:ext cx="675552" cy="675552"/>
              </a:xfrm>
              <a:custGeom>
                <a:avLst/>
                <a:gdLst/>
                <a:ahLst/>
                <a:cxnLst/>
                <a:rect l="l" t="t" r="r" b="b"/>
                <a:pathLst>
                  <a:path w="11799" h="11799" extrusionOk="0">
                    <a:moveTo>
                      <a:pt x="6180" y="2729"/>
                    </a:moveTo>
                    <a:lnTo>
                      <a:pt x="6501" y="2810"/>
                    </a:lnTo>
                    <a:lnTo>
                      <a:pt x="6822" y="2890"/>
                    </a:lnTo>
                    <a:lnTo>
                      <a:pt x="7103" y="2970"/>
                    </a:lnTo>
                    <a:lnTo>
                      <a:pt x="7384" y="3131"/>
                    </a:lnTo>
                    <a:lnTo>
                      <a:pt x="7625" y="3251"/>
                    </a:lnTo>
                    <a:lnTo>
                      <a:pt x="7866" y="3452"/>
                    </a:lnTo>
                    <a:lnTo>
                      <a:pt x="8106" y="3652"/>
                    </a:lnTo>
                    <a:lnTo>
                      <a:pt x="8307" y="3893"/>
                    </a:lnTo>
                    <a:lnTo>
                      <a:pt x="8508" y="4134"/>
                    </a:lnTo>
                    <a:lnTo>
                      <a:pt x="8668" y="4375"/>
                    </a:lnTo>
                    <a:lnTo>
                      <a:pt x="8788" y="4656"/>
                    </a:lnTo>
                    <a:lnTo>
                      <a:pt x="8909" y="4936"/>
                    </a:lnTo>
                    <a:lnTo>
                      <a:pt x="8989" y="5258"/>
                    </a:lnTo>
                    <a:lnTo>
                      <a:pt x="9029" y="5579"/>
                    </a:lnTo>
                    <a:lnTo>
                      <a:pt x="9029" y="5900"/>
                    </a:lnTo>
                    <a:lnTo>
                      <a:pt x="9029" y="6221"/>
                    </a:lnTo>
                    <a:lnTo>
                      <a:pt x="8989" y="6542"/>
                    </a:lnTo>
                    <a:lnTo>
                      <a:pt x="8909" y="6822"/>
                    </a:lnTo>
                    <a:lnTo>
                      <a:pt x="8788" y="7103"/>
                    </a:lnTo>
                    <a:lnTo>
                      <a:pt x="8668" y="7384"/>
                    </a:lnTo>
                    <a:lnTo>
                      <a:pt x="8508" y="7665"/>
                    </a:lnTo>
                    <a:lnTo>
                      <a:pt x="8307" y="7906"/>
                    </a:lnTo>
                    <a:lnTo>
                      <a:pt x="8106" y="8107"/>
                    </a:lnTo>
                    <a:lnTo>
                      <a:pt x="7866" y="8347"/>
                    </a:lnTo>
                    <a:lnTo>
                      <a:pt x="7625" y="8508"/>
                    </a:lnTo>
                    <a:lnTo>
                      <a:pt x="7384" y="8668"/>
                    </a:lnTo>
                    <a:lnTo>
                      <a:pt x="7103" y="8789"/>
                    </a:lnTo>
                    <a:lnTo>
                      <a:pt x="6822" y="8909"/>
                    </a:lnTo>
                    <a:lnTo>
                      <a:pt x="6501" y="8989"/>
                    </a:lnTo>
                    <a:lnTo>
                      <a:pt x="6180" y="9030"/>
                    </a:lnTo>
                    <a:lnTo>
                      <a:pt x="5859" y="9070"/>
                    </a:lnTo>
                    <a:lnTo>
                      <a:pt x="5538" y="9030"/>
                    </a:lnTo>
                    <a:lnTo>
                      <a:pt x="5217" y="8989"/>
                    </a:lnTo>
                    <a:lnTo>
                      <a:pt x="4936" y="8909"/>
                    </a:lnTo>
                    <a:lnTo>
                      <a:pt x="4655" y="8789"/>
                    </a:lnTo>
                    <a:lnTo>
                      <a:pt x="4374" y="8668"/>
                    </a:lnTo>
                    <a:lnTo>
                      <a:pt x="4093" y="8508"/>
                    </a:lnTo>
                    <a:lnTo>
                      <a:pt x="3853" y="8347"/>
                    </a:lnTo>
                    <a:lnTo>
                      <a:pt x="3652" y="8107"/>
                    </a:lnTo>
                    <a:lnTo>
                      <a:pt x="3451" y="7906"/>
                    </a:lnTo>
                    <a:lnTo>
                      <a:pt x="3251" y="7665"/>
                    </a:lnTo>
                    <a:lnTo>
                      <a:pt x="3090" y="7384"/>
                    </a:lnTo>
                    <a:lnTo>
                      <a:pt x="2970" y="7103"/>
                    </a:lnTo>
                    <a:lnTo>
                      <a:pt x="2850" y="6822"/>
                    </a:lnTo>
                    <a:lnTo>
                      <a:pt x="2769" y="6542"/>
                    </a:lnTo>
                    <a:lnTo>
                      <a:pt x="2729" y="6221"/>
                    </a:lnTo>
                    <a:lnTo>
                      <a:pt x="2729" y="5900"/>
                    </a:lnTo>
                    <a:lnTo>
                      <a:pt x="2729" y="5579"/>
                    </a:lnTo>
                    <a:lnTo>
                      <a:pt x="2769" y="5258"/>
                    </a:lnTo>
                    <a:lnTo>
                      <a:pt x="2850" y="4936"/>
                    </a:lnTo>
                    <a:lnTo>
                      <a:pt x="2970" y="4656"/>
                    </a:lnTo>
                    <a:lnTo>
                      <a:pt x="3090" y="4375"/>
                    </a:lnTo>
                    <a:lnTo>
                      <a:pt x="3251" y="4134"/>
                    </a:lnTo>
                    <a:lnTo>
                      <a:pt x="3451" y="3893"/>
                    </a:lnTo>
                    <a:lnTo>
                      <a:pt x="3652" y="3652"/>
                    </a:lnTo>
                    <a:lnTo>
                      <a:pt x="3853" y="3452"/>
                    </a:lnTo>
                    <a:lnTo>
                      <a:pt x="4093" y="3251"/>
                    </a:lnTo>
                    <a:lnTo>
                      <a:pt x="4374" y="3131"/>
                    </a:lnTo>
                    <a:lnTo>
                      <a:pt x="4655" y="2970"/>
                    </a:lnTo>
                    <a:lnTo>
                      <a:pt x="4936" y="2890"/>
                    </a:lnTo>
                    <a:lnTo>
                      <a:pt x="5217" y="2810"/>
                    </a:lnTo>
                    <a:lnTo>
                      <a:pt x="5538" y="2729"/>
                    </a:lnTo>
                    <a:close/>
                    <a:moveTo>
                      <a:pt x="5257" y="1"/>
                    </a:moveTo>
                    <a:lnTo>
                      <a:pt x="5097" y="41"/>
                    </a:lnTo>
                    <a:lnTo>
                      <a:pt x="4976" y="81"/>
                    </a:lnTo>
                    <a:lnTo>
                      <a:pt x="4856" y="121"/>
                    </a:lnTo>
                    <a:lnTo>
                      <a:pt x="4736" y="242"/>
                    </a:lnTo>
                    <a:lnTo>
                      <a:pt x="4655" y="322"/>
                    </a:lnTo>
                    <a:lnTo>
                      <a:pt x="4575" y="442"/>
                    </a:lnTo>
                    <a:lnTo>
                      <a:pt x="4535" y="603"/>
                    </a:lnTo>
                    <a:lnTo>
                      <a:pt x="4535" y="723"/>
                    </a:lnTo>
                    <a:lnTo>
                      <a:pt x="4415" y="603"/>
                    </a:lnTo>
                    <a:lnTo>
                      <a:pt x="4334" y="522"/>
                    </a:lnTo>
                    <a:lnTo>
                      <a:pt x="4214" y="442"/>
                    </a:lnTo>
                    <a:lnTo>
                      <a:pt x="4093" y="402"/>
                    </a:lnTo>
                    <a:lnTo>
                      <a:pt x="3933" y="362"/>
                    </a:lnTo>
                    <a:lnTo>
                      <a:pt x="3813" y="362"/>
                    </a:lnTo>
                    <a:lnTo>
                      <a:pt x="3652" y="402"/>
                    </a:lnTo>
                    <a:lnTo>
                      <a:pt x="3532" y="482"/>
                    </a:lnTo>
                    <a:lnTo>
                      <a:pt x="2408" y="1124"/>
                    </a:lnTo>
                    <a:lnTo>
                      <a:pt x="2288" y="1205"/>
                    </a:lnTo>
                    <a:lnTo>
                      <a:pt x="2167" y="1325"/>
                    </a:lnTo>
                    <a:lnTo>
                      <a:pt x="2087" y="1445"/>
                    </a:lnTo>
                    <a:lnTo>
                      <a:pt x="2047" y="1566"/>
                    </a:lnTo>
                    <a:lnTo>
                      <a:pt x="2047" y="1686"/>
                    </a:lnTo>
                    <a:lnTo>
                      <a:pt x="2047" y="1847"/>
                    </a:lnTo>
                    <a:lnTo>
                      <a:pt x="2047" y="1967"/>
                    </a:lnTo>
                    <a:lnTo>
                      <a:pt x="2127" y="2128"/>
                    </a:lnTo>
                    <a:lnTo>
                      <a:pt x="1967" y="2047"/>
                    </a:lnTo>
                    <a:lnTo>
                      <a:pt x="1565" y="2047"/>
                    </a:lnTo>
                    <a:lnTo>
                      <a:pt x="1445" y="2087"/>
                    </a:lnTo>
                    <a:lnTo>
                      <a:pt x="1325" y="2168"/>
                    </a:lnTo>
                    <a:lnTo>
                      <a:pt x="1204" y="2248"/>
                    </a:lnTo>
                    <a:lnTo>
                      <a:pt x="1124" y="2368"/>
                    </a:lnTo>
                    <a:lnTo>
                      <a:pt x="482" y="3532"/>
                    </a:lnTo>
                    <a:lnTo>
                      <a:pt x="402" y="3652"/>
                    </a:lnTo>
                    <a:lnTo>
                      <a:pt x="402" y="3813"/>
                    </a:lnTo>
                    <a:lnTo>
                      <a:pt x="362" y="3933"/>
                    </a:lnTo>
                    <a:lnTo>
                      <a:pt x="402" y="4094"/>
                    </a:lnTo>
                    <a:lnTo>
                      <a:pt x="442" y="4214"/>
                    </a:lnTo>
                    <a:lnTo>
                      <a:pt x="522" y="4335"/>
                    </a:lnTo>
                    <a:lnTo>
                      <a:pt x="602" y="4415"/>
                    </a:lnTo>
                    <a:lnTo>
                      <a:pt x="723" y="4495"/>
                    </a:lnTo>
                    <a:lnTo>
                      <a:pt x="763" y="4535"/>
                    </a:lnTo>
                    <a:lnTo>
                      <a:pt x="602" y="4535"/>
                    </a:lnTo>
                    <a:lnTo>
                      <a:pt x="442" y="4575"/>
                    </a:lnTo>
                    <a:lnTo>
                      <a:pt x="321" y="4656"/>
                    </a:lnTo>
                    <a:lnTo>
                      <a:pt x="241" y="4736"/>
                    </a:lnTo>
                    <a:lnTo>
                      <a:pt x="121" y="4856"/>
                    </a:lnTo>
                    <a:lnTo>
                      <a:pt x="81" y="4977"/>
                    </a:lnTo>
                    <a:lnTo>
                      <a:pt x="41" y="5097"/>
                    </a:lnTo>
                    <a:lnTo>
                      <a:pt x="0" y="5258"/>
                    </a:lnTo>
                    <a:lnTo>
                      <a:pt x="0" y="6582"/>
                    </a:lnTo>
                    <a:lnTo>
                      <a:pt x="41" y="6702"/>
                    </a:lnTo>
                    <a:lnTo>
                      <a:pt x="81" y="6863"/>
                    </a:lnTo>
                    <a:lnTo>
                      <a:pt x="121" y="6983"/>
                    </a:lnTo>
                    <a:lnTo>
                      <a:pt x="241" y="7063"/>
                    </a:lnTo>
                    <a:lnTo>
                      <a:pt x="321" y="7144"/>
                    </a:lnTo>
                    <a:lnTo>
                      <a:pt x="442" y="7224"/>
                    </a:lnTo>
                    <a:lnTo>
                      <a:pt x="602" y="7264"/>
                    </a:lnTo>
                    <a:lnTo>
                      <a:pt x="763" y="7264"/>
                    </a:lnTo>
                    <a:lnTo>
                      <a:pt x="723" y="7304"/>
                    </a:lnTo>
                    <a:lnTo>
                      <a:pt x="602" y="7384"/>
                    </a:lnTo>
                    <a:lnTo>
                      <a:pt x="522" y="7465"/>
                    </a:lnTo>
                    <a:lnTo>
                      <a:pt x="442" y="7585"/>
                    </a:lnTo>
                    <a:lnTo>
                      <a:pt x="402" y="7745"/>
                    </a:lnTo>
                    <a:lnTo>
                      <a:pt x="362" y="7866"/>
                    </a:lnTo>
                    <a:lnTo>
                      <a:pt x="402" y="8026"/>
                    </a:lnTo>
                    <a:lnTo>
                      <a:pt x="402" y="8147"/>
                    </a:lnTo>
                    <a:lnTo>
                      <a:pt x="482" y="8267"/>
                    </a:lnTo>
                    <a:lnTo>
                      <a:pt x="1124" y="9431"/>
                    </a:lnTo>
                    <a:lnTo>
                      <a:pt x="1204" y="9551"/>
                    </a:lnTo>
                    <a:lnTo>
                      <a:pt x="1325" y="9631"/>
                    </a:lnTo>
                    <a:lnTo>
                      <a:pt x="1445" y="9712"/>
                    </a:lnTo>
                    <a:lnTo>
                      <a:pt x="1565" y="9752"/>
                    </a:lnTo>
                    <a:lnTo>
                      <a:pt x="1726" y="9792"/>
                    </a:lnTo>
                    <a:lnTo>
                      <a:pt x="1846" y="9792"/>
                    </a:lnTo>
                    <a:lnTo>
                      <a:pt x="1967" y="9752"/>
                    </a:lnTo>
                    <a:lnTo>
                      <a:pt x="2127" y="9672"/>
                    </a:lnTo>
                    <a:lnTo>
                      <a:pt x="2127" y="9712"/>
                    </a:lnTo>
                    <a:lnTo>
                      <a:pt x="2047" y="9832"/>
                    </a:lnTo>
                    <a:lnTo>
                      <a:pt x="2047" y="9952"/>
                    </a:lnTo>
                    <a:lnTo>
                      <a:pt x="2047" y="10113"/>
                    </a:lnTo>
                    <a:lnTo>
                      <a:pt x="2047" y="10233"/>
                    </a:lnTo>
                    <a:lnTo>
                      <a:pt x="2087" y="10354"/>
                    </a:lnTo>
                    <a:lnTo>
                      <a:pt x="2167" y="10474"/>
                    </a:lnTo>
                    <a:lnTo>
                      <a:pt x="2288" y="10594"/>
                    </a:lnTo>
                    <a:lnTo>
                      <a:pt x="2408" y="10675"/>
                    </a:lnTo>
                    <a:lnTo>
                      <a:pt x="3532" y="11317"/>
                    </a:lnTo>
                    <a:lnTo>
                      <a:pt x="3652" y="11397"/>
                    </a:lnTo>
                    <a:lnTo>
                      <a:pt x="3813" y="11437"/>
                    </a:lnTo>
                    <a:lnTo>
                      <a:pt x="3933" y="11437"/>
                    </a:lnTo>
                    <a:lnTo>
                      <a:pt x="4093" y="11397"/>
                    </a:lnTo>
                    <a:lnTo>
                      <a:pt x="4214" y="11357"/>
                    </a:lnTo>
                    <a:lnTo>
                      <a:pt x="4334" y="11277"/>
                    </a:lnTo>
                    <a:lnTo>
                      <a:pt x="4415" y="11196"/>
                    </a:lnTo>
                    <a:lnTo>
                      <a:pt x="4535" y="11076"/>
                    </a:lnTo>
                    <a:lnTo>
                      <a:pt x="4535" y="11237"/>
                    </a:lnTo>
                    <a:lnTo>
                      <a:pt x="4575" y="11357"/>
                    </a:lnTo>
                    <a:lnTo>
                      <a:pt x="4655" y="11477"/>
                    </a:lnTo>
                    <a:lnTo>
                      <a:pt x="4736" y="11598"/>
                    </a:lnTo>
                    <a:lnTo>
                      <a:pt x="4856" y="11678"/>
                    </a:lnTo>
                    <a:lnTo>
                      <a:pt x="4976" y="11758"/>
                    </a:lnTo>
                    <a:lnTo>
                      <a:pt x="5097" y="11798"/>
                    </a:lnTo>
                    <a:lnTo>
                      <a:pt x="6702" y="11798"/>
                    </a:lnTo>
                    <a:lnTo>
                      <a:pt x="6862" y="11758"/>
                    </a:lnTo>
                    <a:lnTo>
                      <a:pt x="6983" y="11678"/>
                    </a:lnTo>
                    <a:lnTo>
                      <a:pt x="7063" y="11598"/>
                    </a:lnTo>
                    <a:lnTo>
                      <a:pt x="7183" y="11477"/>
                    </a:lnTo>
                    <a:lnTo>
                      <a:pt x="7223" y="11357"/>
                    </a:lnTo>
                    <a:lnTo>
                      <a:pt x="7264" y="11237"/>
                    </a:lnTo>
                    <a:lnTo>
                      <a:pt x="7304" y="11076"/>
                    </a:lnTo>
                    <a:lnTo>
                      <a:pt x="7384" y="11196"/>
                    </a:lnTo>
                    <a:lnTo>
                      <a:pt x="7504" y="11277"/>
                    </a:lnTo>
                    <a:lnTo>
                      <a:pt x="7625" y="11357"/>
                    </a:lnTo>
                    <a:lnTo>
                      <a:pt x="7745" y="11397"/>
                    </a:lnTo>
                    <a:lnTo>
                      <a:pt x="7866" y="11437"/>
                    </a:lnTo>
                    <a:lnTo>
                      <a:pt x="8026" y="11437"/>
                    </a:lnTo>
                    <a:lnTo>
                      <a:pt x="8146" y="11397"/>
                    </a:lnTo>
                    <a:lnTo>
                      <a:pt x="8267" y="11317"/>
                    </a:lnTo>
                    <a:lnTo>
                      <a:pt x="9430" y="10675"/>
                    </a:lnTo>
                    <a:lnTo>
                      <a:pt x="9551" y="10594"/>
                    </a:lnTo>
                    <a:lnTo>
                      <a:pt x="9631" y="10474"/>
                    </a:lnTo>
                    <a:lnTo>
                      <a:pt x="9711" y="10354"/>
                    </a:lnTo>
                    <a:lnTo>
                      <a:pt x="9752" y="10233"/>
                    </a:lnTo>
                    <a:lnTo>
                      <a:pt x="9792" y="10113"/>
                    </a:lnTo>
                    <a:lnTo>
                      <a:pt x="9792" y="9952"/>
                    </a:lnTo>
                    <a:lnTo>
                      <a:pt x="9752" y="9832"/>
                    </a:lnTo>
                    <a:lnTo>
                      <a:pt x="9671" y="9712"/>
                    </a:lnTo>
                    <a:lnTo>
                      <a:pt x="9671" y="9672"/>
                    </a:lnTo>
                    <a:lnTo>
                      <a:pt x="9711" y="9672"/>
                    </a:lnTo>
                    <a:lnTo>
                      <a:pt x="9832" y="9752"/>
                    </a:lnTo>
                    <a:lnTo>
                      <a:pt x="9952" y="9792"/>
                    </a:lnTo>
                    <a:lnTo>
                      <a:pt x="10113" y="9792"/>
                    </a:lnTo>
                    <a:lnTo>
                      <a:pt x="10233" y="9752"/>
                    </a:lnTo>
                    <a:lnTo>
                      <a:pt x="10353" y="9712"/>
                    </a:lnTo>
                    <a:lnTo>
                      <a:pt x="10474" y="9631"/>
                    </a:lnTo>
                    <a:lnTo>
                      <a:pt x="10594" y="9551"/>
                    </a:lnTo>
                    <a:lnTo>
                      <a:pt x="10674" y="9431"/>
                    </a:lnTo>
                    <a:lnTo>
                      <a:pt x="11357" y="8267"/>
                    </a:lnTo>
                    <a:lnTo>
                      <a:pt x="11397" y="8147"/>
                    </a:lnTo>
                    <a:lnTo>
                      <a:pt x="11437" y="8026"/>
                    </a:lnTo>
                    <a:lnTo>
                      <a:pt x="11437" y="7866"/>
                    </a:lnTo>
                    <a:lnTo>
                      <a:pt x="11397" y="7745"/>
                    </a:lnTo>
                    <a:lnTo>
                      <a:pt x="11357" y="7585"/>
                    </a:lnTo>
                    <a:lnTo>
                      <a:pt x="11276" y="7465"/>
                    </a:lnTo>
                    <a:lnTo>
                      <a:pt x="11196" y="7384"/>
                    </a:lnTo>
                    <a:lnTo>
                      <a:pt x="11076" y="7304"/>
                    </a:lnTo>
                    <a:lnTo>
                      <a:pt x="11036" y="7264"/>
                    </a:lnTo>
                    <a:lnTo>
                      <a:pt x="11236" y="7264"/>
                    </a:lnTo>
                    <a:lnTo>
                      <a:pt x="11357" y="7224"/>
                    </a:lnTo>
                    <a:lnTo>
                      <a:pt x="11477" y="7144"/>
                    </a:lnTo>
                    <a:lnTo>
                      <a:pt x="11597" y="7063"/>
                    </a:lnTo>
                    <a:lnTo>
                      <a:pt x="11678" y="6983"/>
                    </a:lnTo>
                    <a:lnTo>
                      <a:pt x="11758" y="6863"/>
                    </a:lnTo>
                    <a:lnTo>
                      <a:pt x="11798" y="6702"/>
                    </a:lnTo>
                    <a:lnTo>
                      <a:pt x="11798" y="6582"/>
                    </a:lnTo>
                    <a:lnTo>
                      <a:pt x="11798" y="5258"/>
                    </a:lnTo>
                    <a:lnTo>
                      <a:pt x="11798" y="5097"/>
                    </a:lnTo>
                    <a:lnTo>
                      <a:pt x="11758" y="4977"/>
                    </a:lnTo>
                    <a:lnTo>
                      <a:pt x="11678" y="4856"/>
                    </a:lnTo>
                    <a:lnTo>
                      <a:pt x="11597" y="4736"/>
                    </a:lnTo>
                    <a:lnTo>
                      <a:pt x="11477" y="4656"/>
                    </a:lnTo>
                    <a:lnTo>
                      <a:pt x="11357" y="4575"/>
                    </a:lnTo>
                    <a:lnTo>
                      <a:pt x="11236" y="4535"/>
                    </a:lnTo>
                    <a:lnTo>
                      <a:pt x="11036" y="4535"/>
                    </a:lnTo>
                    <a:lnTo>
                      <a:pt x="11076" y="4495"/>
                    </a:lnTo>
                    <a:lnTo>
                      <a:pt x="11196" y="4415"/>
                    </a:lnTo>
                    <a:lnTo>
                      <a:pt x="11276" y="4335"/>
                    </a:lnTo>
                    <a:lnTo>
                      <a:pt x="11357" y="4214"/>
                    </a:lnTo>
                    <a:lnTo>
                      <a:pt x="11397" y="4094"/>
                    </a:lnTo>
                    <a:lnTo>
                      <a:pt x="11437" y="3933"/>
                    </a:lnTo>
                    <a:lnTo>
                      <a:pt x="11437" y="3813"/>
                    </a:lnTo>
                    <a:lnTo>
                      <a:pt x="11397" y="3652"/>
                    </a:lnTo>
                    <a:lnTo>
                      <a:pt x="11357" y="3532"/>
                    </a:lnTo>
                    <a:lnTo>
                      <a:pt x="10674" y="2368"/>
                    </a:lnTo>
                    <a:lnTo>
                      <a:pt x="10594" y="2248"/>
                    </a:lnTo>
                    <a:lnTo>
                      <a:pt x="10474" y="2168"/>
                    </a:lnTo>
                    <a:lnTo>
                      <a:pt x="10353" y="2087"/>
                    </a:lnTo>
                    <a:lnTo>
                      <a:pt x="10233" y="2047"/>
                    </a:lnTo>
                    <a:lnTo>
                      <a:pt x="9832" y="2047"/>
                    </a:lnTo>
                    <a:lnTo>
                      <a:pt x="9711" y="2128"/>
                    </a:lnTo>
                    <a:lnTo>
                      <a:pt x="9671" y="2128"/>
                    </a:lnTo>
                    <a:lnTo>
                      <a:pt x="9752" y="1967"/>
                    </a:lnTo>
                    <a:lnTo>
                      <a:pt x="9792" y="1847"/>
                    </a:lnTo>
                    <a:lnTo>
                      <a:pt x="9792" y="1686"/>
                    </a:lnTo>
                    <a:lnTo>
                      <a:pt x="9752" y="1566"/>
                    </a:lnTo>
                    <a:lnTo>
                      <a:pt x="9711" y="1445"/>
                    </a:lnTo>
                    <a:lnTo>
                      <a:pt x="9631" y="1325"/>
                    </a:lnTo>
                    <a:lnTo>
                      <a:pt x="9551" y="1205"/>
                    </a:lnTo>
                    <a:lnTo>
                      <a:pt x="9430" y="1124"/>
                    </a:lnTo>
                    <a:lnTo>
                      <a:pt x="8267" y="482"/>
                    </a:lnTo>
                    <a:lnTo>
                      <a:pt x="8146" y="402"/>
                    </a:lnTo>
                    <a:lnTo>
                      <a:pt x="8026" y="362"/>
                    </a:lnTo>
                    <a:lnTo>
                      <a:pt x="7866" y="362"/>
                    </a:lnTo>
                    <a:lnTo>
                      <a:pt x="7745" y="402"/>
                    </a:lnTo>
                    <a:lnTo>
                      <a:pt x="7625" y="442"/>
                    </a:lnTo>
                    <a:lnTo>
                      <a:pt x="7504" y="522"/>
                    </a:lnTo>
                    <a:lnTo>
                      <a:pt x="7384" y="603"/>
                    </a:lnTo>
                    <a:lnTo>
                      <a:pt x="7304" y="723"/>
                    </a:lnTo>
                    <a:lnTo>
                      <a:pt x="7264" y="603"/>
                    </a:lnTo>
                    <a:lnTo>
                      <a:pt x="7223" y="442"/>
                    </a:lnTo>
                    <a:lnTo>
                      <a:pt x="7183" y="322"/>
                    </a:lnTo>
                    <a:lnTo>
                      <a:pt x="7063" y="242"/>
                    </a:lnTo>
                    <a:lnTo>
                      <a:pt x="6983" y="121"/>
                    </a:lnTo>
                    <a:lnTo>
                      <a:pt x="6862" y="81"/>
                    </a:lnTo>
                    <a:lnTo>
                      <a:pt x="6702" y="41"/>
                    </a:lnTo>
                    <a:lnTo>
                      <a:pt x="6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3"/>
              <p:cNvSpPr/>
              <p:nvPr/>
            </p:nvSpPr>
            <p:spPr>
              <a:xfrm flipH="1">
                <a:off x="3054688" y="4206044"/>
                <a:ext cx="682422" cy="693873"/>
              </a:xfrm>
              <a:custGeom>
                <a:avLst/>
                <a:gdLst/>
                <a:ahLst/>
                <a:cxnLst/>
                <a:rect l="l" t="t" r="r" b="b"/>
                <a:pathLst>
                  <a:path w="11919" h="12119" extrusionOk="0">
                    <a:moveTo>
                      <a:pt x="6782" y="321"/>
                    </a:moveTo>
                    <a:lnTo>
                      <a:pt x="6902" y="361"/>
                    </a:lnTo>
                    <a:lnTo>
                      <a:pt x="7063" y="522"/>
                    </a:lnTo>
                    <a:lnTo>
                      <a:pt x="7183" y="682"/>
                    </a:lnTo>
                    <a:lnTo>
                      <a:pt x="7223" y="923"/>
                    </a:lnTo>
                    <a:lnTo>
                      <a:pt x="7223" y="1525"/>
                    </a:lnTo>
                    <a:lnTo>
                      <a:pt x="7504" y="1003"/>
                    </a:lnTo>
                    <a:lnTo>
                      <a:pt x="7544" y="883"/>
                    </a:lnTo>
                    <a:lnTo>
                      <a:pt x="7624" y="803"/>
                    </a:lnTo>
                    <a:lnTo>
                      <a:pt x="7825" y="682"/>
                    </a:lnTo>
                    <a:lnTo>
                      <a:pt x="8186" y="682"/>
                    </a:lnTo>
                    <a:lnTo>
                      <a:pt x="8267" y="723"/>
                    </a:lnTo>
                    <a:lnTo>
                      <a:pt x="8467" y="843"/>
                    </a:lnTo>
                    <a:lnTo>
                      <a:pt x="9470" y="1365"/>
                    </a:lnTo>
                    <a:lnTo>
                      <a:pt x="9591" y="1445"/>
                    </a:lnTo>
                    <a:lnTo>
                      <a:pt x="9671" y="1565"/>
                    </a:lnTo>
                    <a:lnTo>
                      <a:pt x="9711" y="1646"/>
                    </a:lnTo>
                    <a:lnTo>
                      <a:pt x="9751" y="1766"/>
                    </a:lnTo>
                    <a:lnTo>
                      <a:pt x="9791" y="1886"/>
                    </a:lnTo>
                    <a:lnTo>
                      <a:pt x="9791" y="2007"/>
                    </a:lnTo>
                    <a:lnTo>
                      <a:pt x="9751" y="2127"/>
                    </a:lnTo>
                    <a:lnTo>
                      <a:pt x="9711" y="2247"/>
                    </a:lnTo>
                    <a:lnTo>
                      <a:pt x="9551" y="2528"/>
                    </a:lnTo>
                    <a:lnTo>
                      <a:pt x="9791" y="2368"/>
                    </a:lnTo>
                    <a:lnTo>
                      <a:pt x="9992" y="2247"/>
                    </a:lnTo>
                    <a:lnTo>
                      <a:pt x="10193" y="2247"/>
                    </a:lnTo>
                    <a:lnTo>
                      <a:pt x="10393" y="2288"/>
                    </a:lnTo>
                    <a:lnTo>
                      <a:pt x="10554" y="2408"/>
                    </a:lnTo>
                    <a:lnTo>
                      <a:pt x="10714" y="2528"/>
                    </a:lnTo>
                    <a:lnTo>
                      <a:pt x="10835" y="2729"/>
                    </a:lnTo>
                    <a:lnTo>
                      <a:pt x="11075" y="3130"/>
                    </a:lnTo>
                    <a:lnTo>
                      <a:pt x="11276" y="3532"/>
                    </a:lnTo>
                    <a:lnTo>
                      <a:pt x="11396" y="3732"/>
                    </a:lnTo>
                    <a:lnTo>
                      <a:pt x="11477" y="3933"/>
                    </a:lnTo>
                    <a:lnTo>
                      <a:pt x="11477" y="4174"/>
                    </a:lnTo>
                    <a:lnTo>
                      <a:pt x="11396" y="4374"/>
                    </a:lnTo>
                    <a:lnTo>
                      <a:pt x="11276" y="4575"/>
                    </a:lnTo>
                    <a:lnTo>
                      <a:pt x="11142" y="4655"/>
                    </a:lnTo>
                    <a:lnTo>
                      <a:pt x="11116" y="4655"/>
                    </a:lnTo>
                    <a:lnTo>
                      <a:pt x="11126" y="4665"/>
                    </a:lnTo>
                    <a:lnTo>
                      <a:pt x="11075" y="4695"/>
                    </a:lnTo>
                    <a:lnTo>
                      <a:pt x="11156" y="4695"/>
                    </a:lnTo>
                    <a:lnTo>
                      <a:pt x="11356" y="4735"/>
                    </a:lnTo>
                    <a:lnTo>
                      <a:pt x="11557" y="4856"/>
                    </a:lnTo>
                    <a:lnTo>
                      <a:pt x="11718" y="4976"/>
                    </a:lnTo>
                    <a:lnTo>
                      <a:pt x="11838" y="5177"/>
                    </a:lnTo>
                    <a:lnTo>
                      <a:pt x="11838" y="5377"/>
                    </a:lnTo>
                    <a:lnTo>
                      <a:pt x="11838" y="5618"/>
                    </a:lnTo>
                    <a:lnTo>
                      <a:pt x="11838" y="6060"/>
                    </a:lnTo>
                    <a:lnTo>
                      <a:pt x="11838" y="6541"/>
                    </a:lnTo>
                    <a:lnTo>
                      <a:pt x="11838" y="6782"/>
                    </a:lnTo>
                    <a:lnTo>
                      <a:pt x="11798" y="6942"/>
                    </a:lnTo>
                    <a:lnTo>
                      <a:pt x="11677" y="7143"/>
                    </a:lnTo>
                    <a:lnTo>
                      <a:pt x="11517" y="7263"/>
                    </a:lnTo>
                    <a:lnTo>
                      <a:pt x="11356" y="7344"/>
                    </a:lnTo>
                    <a:lnTo>
                      <a:pt x="11116" y="7384"/>
                    </a:lnTo>
                    <a:lnTo>
                      <a:pt x="10835" y="7344"/>
                    </a:lnTo>
                    <a:lnTo>
                      <a:pt x="10835" y="7344"/>
                    </a:lnTo>
                    <a:lnTo>
                      <a:pt x="11116" y="7504"/>
                    </a:lnTo>
                    <a:lnTo>
                      <a:pt x="11196" y="7584"/>
                    </a:lnTo>
                    <a:lnTo>
                      <a:pt x="11276" y="7665"/>
                    </a:lnTo>
                    <a:lnTo>
                      <a:pt x="11356" y="7785"/>
                    </a:lnTo>
                    <a:lnTo>
                      <a:pt x="11396" y="7905"/>
                    </a:lnTo>
                    <a:lnTo>
                      <a:pt x="11437" y="8026"/>
                    </a:lnTo>
                    <a:lnTo>
                      <a:pt x="11437" y="8146"/>
                    </a:lnTo>
                    <a:lnTo>
                      <a:pt x="11396" y="8267"/>
                    </a:lnTo>
                    <a:lnTo>
                      <a:pt x="11356" y="8387"/>
                    </a:lnTo>
                    <a:lnTo>
                      <a:pt x="10754" y="9350"/>
                    </a:lnTo>
                    <a:lnTo>
                      <a:pt x="10634" y="9511"/>
                    </a:lnTo>
                    <a:lnTo>
                      <a:pt x="10554" y="9631"/>
                    </a:lnTo>
                    <a:lnTo>
                      <a:pt x="10474" y="9711"/>
                    </a:lnTo>
                    <a:lnTo>
                      <a:pt x="10273" y="9791"/>
                    </a:lnTo>
                    <a:lnTo>
                      <a:pt x="10032" y="9791"/>
                    </a:lnTo>
                    <a:lnTo>
                      <a:pt x="9952" y="9751"/>
                    </a:lnTo>
                    <a:lnTo>
                      <a:pt x="9832" y="9711"/>
                    </a:lnTo>
                    <a:lnTo>
                      <a:pt x="9270" y="9350"/>
                    </a:lnTo>
                    <a:lnTo>
                      <a:pt x="9270" y="9350"/>
                    </a:lnTo>
                    <a:lnTo>
                      <a:pt x="9631" y="9912"/>
                    </a:lnTo>
                    <a:lnTo>
                      <a:pt x="9671" y="9992"/>
                    </a:lnTo>
                    <a:lnTo>
                      <a:pt x="9711" y="10112"/>
                    </a:lnTo>
                    <a:lnTo>
                      <a:pt x="9711" y="10353"/>
                    </a:lnTo>
                    <a:lnTo>
                      <a:pt x="9591" y="10554"/>
                    </a:lnTo>
                    <a:lnTo>
                      <a:pt x="9430" y="10674"/>
                    </a:lnTo>
                    <a:lnTo>
                      <a:pt x="9230" y="10795"/>
                    </a:lnTo>
                    <a:lnTo>
                      <a:pt x="8467" y="11236"/>
                    </a:lnTo>
                    <a:lnTo>
                      <a:pt x="8267" y="11356"/>
                    </a:lnTo>
                    <a:lnTo>
                      <a:pt x="8066" y="11397"/>
                    </a:lnTo>
                    <a:lnTo>
                      <a:pt x="7865" y="11397"/>
                    </a:lnTo>
                    <a:lnTo>
                      <a:pt x="7665" y="11276"/>
                    </a:lnTo>
                    <a:lnTo>
                      <a:pt x="7504" y="11116"/>
                    </a:lnTo>
                    <a:lnTo>
                      <a:pt x="7143" y="10393"/>
                    </a:lnTo>
                    <a:lnTo>
                      <a:pt x="7183" y="11196"/>
                    </a:lnTo>
                    <a:lnTo>
                      <a:pt x="7143" y="11437"/>
                    </a:lnTo>
                    <a:lnTo>
                      <a:pt x="7023" y="11597"/>
                    </a:lnTo>
                    <a:lnTo>
                      <a:pt x="6862" y="11718"/>
                    </a:lnTo>
                    <a:lnTo>
                      <a:pt x="6661" y="11758"/>
                    </a:lnTo>
                    <a:lnTo>
                      <a:pt x="5297" y="11758"/>
                    </a:lnTo>
                    <a:lnTo>
                      <a:pt x="5096" y="11718"/>
                    </a:lnTo>
                    <a:lnTo>
                      <a:pt x="4936" y="11597"/>
                    </a:lnTo>
                    <a:lnTo>
                      <a:pt x="4816" y="11437"/>
                    </a:lnTo>
                    <a:lnTo>
                      <a:pt x="4775" y="11196"/>
                    </a:lnTo>
                    <a:lnTo>
                      <a:pt x="4816" y="10433"/>
                    </a:lnTo>
                    <a:lnTo>
                      <a:pt x="4454" y="11116"/>
                    </a:lnTo>
                    <a:lnTo>
                      <a:pt x="4334" y="11316"/>
                    </a:lnTo>
                    <a:lnTo>
                      <a:pt x="4133" y="11397"/>
                    </a:lnTo>
                    <a:lnTo>
                      <a:pt x="3933" y="11437"/>
                    </a:lnTo>
                    <a:lnTo>
                      <a:pt x="3692" y="11356"/>
                    </a:lnTo>
                    <a:lnTo>
                      <a:pt x="3531" y="11236"/>
                    </a:lnTo>
                    <a:lnTo>
                      <a:pt x="2729" y="10795"/>
                    </a:lnTo>
                    <a:lnTo>
                      <a:pt x="2568" y="10714"/>
                    </a:lnTo>
                    <a:lnTo>
                      <a:pt x="2408" y="10594"/>
                    </a:lnTo>
                    <a:lnTo>
                      <a:pt x="2287" y="10433"/>
                    </a:lnTo>
                    <a:lnTo>
                      <a:pt x="2247" y="10273"/>
                    </a:lnTo>
                    <a:lnTo>
                      <a:pt x="2287" y="10072"/>
                    </a:lnTo>
                    <a:lnTo>
                      <a:pt x="2328" y="9912"/>
                    </a:lnTo>
                    <a:lnTo>
                      <a:pt x="2689" y="9350"/>
                    </a:lnTo>
                    <a:lnTo>
                      <a:pt x="2689" y="9350"/>
                    </a:lnTo>
                    <a:lnTo>
                      <a:pt x="2127" y="9711"/>
                    </a:lnTo>
                    <a:lnTo>
                      <a:pt x="2047" y="9751"/>
                    </a:lnTo>
                    <a:lnTo>
                      <a:pt x="1926" y="9791"/>
                    </a:lnTo>
                    <a:lnTo>
                      <a:pt x="1686" y="9791"/>
                    </a:lnTo>
                    <a:lnTo>
                      <a:pt x="1485" y="9711"/>
                    </a:lnTo>
                    <a:lnTo>
                      <a:pt x="1405" y="9631"/>
                    </a:lnTo>
                    <a:lnTo>
                      <a:pt x="1324" y="9511"/>
                    </a:lnTo>
                    <a:lnTo>
                      <a:pt x="1003" y="8949"/>
                    </a:lnTo>
                    <a:lnTo>
                      <a:pt x="642" y="8347"/>
                    </a:lnTo>
                    <a:lnTo>
                      <a:pt x="602" y="8267"/>
                    </a:lnTo>
                    <a:lnTo>
                      <a:pt x="562" y="8146"/>
                    </a:lnTo>
                    <a:lnTo>
                      <a:pt x="602" y="7905"/>
                    </a:lnTo>
                    <a:lnTo>
                      <a:pt x="682" y="7665"/>
                    </a:lnTo>
                    <a:lnTo>
                      <a:pt x="763" y="7584"/>
                    </a:lnTo>
                    <a:lnTo>
                      <a:pt x="883" y="7544"/>
                    </a:lnTo>
                    <a:lnTo>
                      <a:pt x="1244" y="7344"/>
                    </a:lnTo>
                    <a:lnTo>
                      <a:pt x="722" y="7344"/>
                    </a:lnTo>
                    <a:lnTo>
                      <a:pt x="602" y="7304"/>
                    </a:lnTo>
                    <a:lnTo>
                      <a:pt x="361" y="7183"/>
                    </a:lnTo>
                    <a:lnTo>
                      <a:pt x="241" y="6982"/>
                    </a:lnTo>
                    <a:lnTo>
                      <a:pt x="201" y="6862"/>
                    </a:lnTo>
                    <a:lnTo>
                      <a:pt x="161" y="6742"/>
                    </a:lnTo>
                    <a:lnTo>
                      <a:pt x="161" y="6501"/>
                    </a:lnTo>
                    <a:lnTo>
                      <a:pt x="161" y="5618"/>
                    </a:lnTo>
                    <a:lnTo>
                      <a:pt x="161" y="5377"/>
                    </a:lnTo>
                    <a:lnTo>
                      <a:pt x="161" y="5297"/>
                    </a:lnTo>
                    <a:lnTo>
                      <a:pt x="201" y="5177"/>
                    </a:lnTo>
                    <a:lnTo>
                      <a:pt x="281" y="5016"/>
                    </a:lnTo>
                    <a:lnTo>
                      <a:pt x="442" y="4856"/>
                    </a:lnTo>
                    <a:lnTo>
                      <a:pt x="642" y="4775"/>
                    </a:lnTo>
                    <a:lnTo>
                      <a:pt x="843" y="4735"/>
                    </a:lnTo>
                    <a:lnTo>
                      <a:pt x="1084" y="4735"/>
                    </a:lnTo>
                    <a:lnTo>
                      <a:pt x="883" y="4655"/>
                    </a:lnTo>
                    <a:lnTo>
                      <a:pt x="839" y="4626"/>
                    </a:lnTo>
                    <a:lnTo>
                      <a:pt x="839" y="4626"/>
                    </a:lnTo>
                    <a:lnTo>
                      <a:pt x="843" y="4615"/>
                    </a:lnTo>
                    <a:lnTo>
                      <a:pt x="843" y="4615"/>
                    </a:lnTo>
                    <a:lnTo>
                      <a:pt x="827" y="4618"/>
                    </a:lnTo>
                    <a:lnTo>
                      <a:pt x="827" y="4618"/>
                    </a:lnTo>
                    <a:lnTo>
                      <a:pt x="763" y="4575"/>
                    </a:lnTo>
                    <a:lnTo>
                      <a:pt x="642" y="4454"/>
                    </a:lnTo>
                    <a:lnTo>
                      <a:pt x="602" y="4374"/>
                    </a:lnTo>
                    <a:lnTo>
                      <a:pt x="522" y="4254"/>
                    </a:lnTo>
                    <a:lnTo>
                      <a:pt x="522" y="4133"/>
                    </a:lnTo>
                    <a:lnTo>
                      <a:pt x="522" y="3973"/>
                    </a:lnTo>
                    <a:lnTo>
                      <a:pt x="522" y="3853"/>
                    </a:lnTo>
                    <a:lnTo>
                      <a:pt x="602" y="3732"/>
                    </a:lnTo>
                    <a:lnTo>
                      <a:pt x="923" y="3130"/>
                    </a:lnTo>
                    <a:lnTo>
                      <a:pt x="1284" y="2568"/>
                    </a:lnTo>
                    <a:lnTo>
                      <a:pt x="1365" y="2448"/>
                    </a:lnTo>
                    <a:lnTo>
                      <a:pt x="1445" y="2368"/>
                    </a:lnTo>
                    <a:lnTo>
                      <a:pt x="1565" y="2328"/>
                    </a:lnTo>
                    <a:lnTo>
                      <a:pt x="1686" y="2288"/>
                    </a:lnTo>
                    <a:lnTo>
                      <a:pt x="1806" y="2247"/>
                    </a:lnTo>
                    <a:lnTo>
                      <a:pt x="1926" y="2288"/>
                    </a:lnTo>
                    <a:lnTo>
                      <a:pt x="2047" y="2288"/>
                    </a:lnTo>
                    <a:lnTo>
                      <a:pt x="2167" y="2368"/>
                    </a:lnTo>
                    <a:lnTo>
                      <a:pt x="2448" y="2528"/>
                    </a:lnTo>
                    <a:lnTo>
                      <a:pt x="2448" y="2528"/>
                    </a:lnTo>
                    <a:lnTo>
                      <a:pt x="2287" y="2247"/>
                    </a:lnTo>
                    <a:lnTo>
                      <a:pt x="2247" y="2127"/>
                    </a:lnTo>
                    <a:lnTo>
                      <a:pt x="2207" y="2007"/>
                    </a:lnTo>
                    <a:lnTo>
                      <a:pt x="2207" y="1766"/>
                    </a:lnTo>
                    <a:lnTo>
                      <a:pt x="2328" y="1565"/>
                    </a:lnTo>
                    <a:lnTo>
                      <a:pt x="2408" y="1445"/>
                    </a:lnTo>
                    <a:lnTo>
                      <a:pt x="2488" y="1405"/>
                    </a:lnTo>
                    <a:lnTo>
                      <a:pt x="3090" y="1044"/>
                    </a:lnTo>
                    <a:lnTo>
                      <a:pt x="3491" y="843"/>
                    </a:lnTo>
                    <a:lnTo>
                      <a:pt x="3692" y="723"/>
                    </a:lnTo>
                    <a:lnTo>
                      <a:pt x="3812" y="682"/>
                    </a:lnTo>
                    <a:lnTo>
                      <a:pt x="4133" y="682"/>
                    </a:lnTo>
                    <a:lnTo>
                      <a:pt x="4334" y="803"/>
                    </a:lnTo>
                    <a:lnTo>
                      <a:pt x="4414" y="883"/>
                    </a:lnTo>
                    <a:lnTo>
                      <a:pt x="4495" y="1003"/>
                    </a:lnTo>
                    <a:lnTo>
                      <a:pt x="4775" y="1565"/>
                    </a:lnTo>
                    <a:lnTo>
                      <a:pt x="4735" y="923"/>
                    </a:lnTo>
                    <a:lnTo>
                      <a:pt x="4775" y="803"/>
                    </a:lnTo>
                    <a:lnTo>
                      <a:pt x="4775" y="682"/>
                    </a:lnTo>
                    <a:lnTo>
                      <a:pt x="4896" y="482"/>
                    </a:lnTo>
                    <a:lnTo>
                      <a:pt x="5096" y="361"/>
                    </a:lnTo>
                    <a:lnTo>
                      <a:pt x="5297" y="321"/>
                    </a:lnTo>
                    <a:close/>
                    <a:moveTo>
                      <a:pt x="6421" y="0"/>
                    </a:moveTo>
                    <a:lnTo>
                      <a:pt x="5979" y="40"/>
                    </a:lnTo>
                    <a:lnTo>
                      <a:pt x="5137" y="40"/>
                    </a:lnTo>
                    <a:lnTo>
                      <a:pt x="4976" y="81"/>
                    </a:lnTo>
                    <a:lnTo>
                      <a:pt x="4816" y="201"/>
                    </a:lnTo>
                    <a:lnTo>
                      <a:pt x="4695" y="281"/>
                    </a:lnTo>
                    <a:lnTo>
                      <a:pt x="4615" y="442"/>
                    </a:lnTo>
                    <a:lnTo>
                      <a:pt x="4535" y="602"/>
                    </a:lnTo>
                    <a:lnTo>
                      <a:pt x="4374" y="522"/>
                    </a:lnTo>
                    <a:lnTo>
                      <a:pt x="4214" y="442"/>
                    </a:lnTo>
                    <a:lnTo>
                      <a:pt x="4053" y="402"/>
                    </a:lnTo>
                    <a:lnTo>
                      <a:pt x="3893" y="402"/>
                    </a:lnTo>
                    <a:lnTo>
                      <a:pt x="3732" y="442"/>
                    </a:lnTo>
                    <a:lnTo>
                      <a:pt x="3572" y="522"/>
                    </a:lnTo>
                    <a:lnTo>
                      <a:pt x="2970" y="883"/>
                    </a:lnTo>
                    <a:lnTo>
                      <a:pt x="2609" y="1084"/>
                    </a:lnTo>
                    <a:lnTo>
                      <a:pt x="2408" y="1244"/>
                    </a:lnTo>
                    <a:lnTo>
                      <a:pt x="2287" y="1284"/>
                    </a:lnTo>
                    <a:lnTo>
                      <a:pt x="2207" y="1405"/>
                    </a:lnTo>
                    <a:lnTo>
                      <a:pt x="2087" y="1605"/>
                    </a:lnTo>
                    <a:lnTo>
                      <a:pt x="2047" y="1846"/>
                    </a:lnTo>
                    <a:lnTo>
                      <a:pt x="2047" y="2087"/>
                    </a:lnTo>
                    <a:lnTo>
                      <a:pt x="2081" y="2156"/>
                    </a:lnTo>
                    <a:lnTo>
                      <a:pt x="2081" y="2156"/>
                    </a:lnTo>
                    <a:lnTo>
                      <a:pt x="1966" y="2127"/>
                    </a:lnTo>
                    <a:lnTo>
                      <a:pt x="1645" y="2127"/>
                    </a:lnTo>
                    <a:lnTo>
                      <a:pt x="1525" y="2207"/>
                    </a:lnTo>
                    <a:lnTo>
                      <a:pt x="1365" y="2288"/>
                    </a:lnTo>
                    <a:lnTo>
                      <a:pt x="1244" y="2368"/>
                    </a:lnTo>
                    <a:lnTo>
                      <a:pt x="1164" y="2488"/>
                    </a:lnTo>
                    <a:lnTo>
                      <a:pt x="843" y="3090"/>
                    </a:lnTo>
                    <a:lnTo>
                      <a:pt x="602" y="3491"/>
                    </a:lnTo>
                    <a:lnTo>
                      <a:pt x="482" y="3692"/>
                    </a:lnTo>
                    <a:lnTo>
                      <a:pt x="442" y="3812"/>
                    </a:lnTo>
                    <a:lnTo>
                      <a:pt x="401" y="3893"/>
                    </a:lnTo>
                    <a:lnTo>
                      <a:pt x="401" y="4133"/>
                    </a:lnTo>
                    <a:lnTo>
                      <a:pt x="482" y="4374"/>
                    </a:lnTo>
                    <a:lnTo>
                      <a:pt x="602" y="4575"/>
                    </a:lnTo>
                    <a:lnTo>
                      <a:pt x="685" y="4641"/>
                    </a:lnTo>
                    <a:lnTo>
                      <a:pt x="685" y="4641"/>
                    </a:lnTo>
                    <a:lnTo>
                      <a:pt x="602" y="4655"/>
                    </a:lnTo>
                    <a:lnTo>
                      <a:pt x="361" y="4775"/>
                    </a:lnTo>
                    <a:lnTo>
                      <a:pt x="201" y="4936"/>
                    </a:lnTo>
                    <a:lnTo>
                      <a:pt x="80" y="5137"/>
                    </a:lnTo>
                    <a:lnTo>
                      <a:pt x="40" y="5377"/>
                    </a:lnTo>
                    <a:lnTo>
                      <a:pt x="40" y="5618"/>
                    </a:lnTo>
                    <a:lnTo>
                      <a:pt x="40" y="6060"/>
                    </a:lnTo>
                    <a:lnTo>
                      <a:pt x="0" y="6742"/>
                    </a:lnTo>
                    <a:lnTo>
                      <a:pt x="40" y="6902"/>
                    </a:lnTo>
                    <a:lnTo>
                      <a:pt x="80" y="7063"/>
                    </a:lnTo>
                    <a:lnTo>
                      <a:pt x="161" y="7183"/>
                    </a:lnTo>
                    <a:lnTo>
                      <a:pt x="281" y="7304"/>
                    </a:lnTo>
                    <a:lnTo>
                      <a:pt x="401" y="7424"/>
                    </a:lnTo>
                    <a:lnTo>
                      <a:pt x="522" y="7464"/>
                    </a:lnTo>
                    <a:lnTo>
                      <a:pt x="602" y="7504"/>
                    </a:lnTo>
                    <a:lnTo>
                      <a:pt x="442" y="7705"/>
                    </a:lnTo>
                    <a:lnTo>
                      <a:pt x="361" y="7986"/>
                    </a:lnTo>
                    <a:lnTo>
                      <a:pt x="361" y="8226"/>
                    </a:lnTo>
                    <a:lnTo>
                      <a:pt x="442" y="8467"/>
                    </a:lnTo>
                    <a:lnTo>
                      <a:pt x="562" y="8668"/>
                    </a:lnTo>
                    <a:lnTo>
                      <a:pt x="763" y="9069"/>
                    </a:lnTo>
                    <a:lnTo>
                      <a:pt x="1124" y="9671"/>
                    </a:lnTo>
                    <a:lnTo>
                      <a:pt x="1204" y="9791"/>
                    </a:lnTo>
                    <a:lnTo>
                      <a:pt x="1324" y="9912"/>
                    </a:lnTo>
                    <a:lnTo>
                      <a:pt x="1485" y="9992"/>
                    </a:lnTo>
                    <a:lnTo>
                      <a:pt x="1645" y="10072"/>
                    </a:lnTo>
                    <a:lnTo>
                      <a:pt x="1966" y="10072"/>
                    </a:lnTo>
                    <a:lnTo>
                      <a:pt x="1966" y="10233"/>
                    </a:lnTo>
                    <a:lnTo>
                      <a:pt x="1966" y="10433"/>
                    </a:lnTo>
                    <a:lnTo>
                      <a:pt x="2047" y="10594"/>
                    </a:lnTo>
                    <a:lnTo>
                      <a:pt x="2127" y="10714"/>
                    </a:lnTo>
                    <a:lnTo>
                      <a:pt x="2247" y="10875"/>
                    </a:lnTo>
                    <a:lnTo>
                      <a:pt x="2368" y="10955"/>
                    </a:lnTo>
                    <a:lnTo>
                      <a:pt x="3371" y="11517"/>
                    </a:lnTo>
                    <a:lnTo>
                      <a:pt x="3572" y="11637"/>
                    </a:lnTo>
                    <a:lnTo>
                      <a:pt x="3732" y="11718"/>
                    </a:lnTo>
                    <a:lnTo>
                      <a:pt x="3933" y="11758"/>
                    </a:lnTo>
                    <a:lnTo>
                      <a:pt x="4173" y="11758"/>
                    </a:lnTo>
                    <a:lnTo>
                      <a:pt x="4374" y="11677"/>
                    </a:lnTo>
                    <a:lnTo>
                      <a:pt x="4503" y="11574"/>
                    </a:lnTo>
                    <a:lnTo>
                      <a:pt x="4503" y="11574"/>
                    </a:lnTo>
                    <a:lnTo>
                      <a:pt x="4575" y="11718"/>
                    </a:lnTo>
                    <a:lnTo>
                      <a:pt x="4695" y="11838"/>
                    </a:lnTo>
                    <a:lnTo>
                      <a:pt x="4816" y="11958"/>
                    </a:lnTo>
                    <a:lnTo>
                      <a:pt x="4976" y="12039"/>
                    </a:lnTo>
                    <a:lnTo>
                      <a:pt x="5137" y="12119"/>
                    </a:lnTo>
                    <a:lnTo>
                      <a:pt x="6862" y="12119"/>
                    </a:lnTo>
                    <a:lnTo>
                      <a:pt x="7023" y="12079"/>
                    </a:lnTo>
                    <a:lnTo>
                      <a:pt x="7183" y="11958"/>
                    </a:lnTo>
                    <a:lnTo>
                      <a:pt x="7303" y="11838"/>
                    </a:lnTo>
                    <a:lnTo>
                      <a:pt x="7424" y="11718"/>
                    </a:lnTo>
                    <a:lnTo>
                      <a:pt x="7489" y="11587"/>
                    </a:lnTo>
                    <a:lnTo>
                      <a:pt x="7489" y="11587"/>
                    </a:lnTo>
                    <a:lnTo>
                      <a:pt x="7624" y="11677"/>
                    </a:lnTo>
                    <a:lnTo>
                      <a:pt x="7825" y="11758"/>
                    </a:lnTo>
                    <a:lnTo>
                      <a:pt x="8226" y="11758"/>
                    </a:lnTo>
                    <a:lnTo>
                      <a:pt x="8427" y="11677"/>
                    </a:lnTo>
                    <a:lnTo>
                      <a:pt x="9029" y="11316"/>
                    </a:lnTo>
                    <a:lnTo>
                      <a:pt x="9390" y="11076"/>
                    </a:lnTo>
                    <a:lnTo>
                      <a:pt x="9631" y="10955"/>
                    </a:lnTo>
                    <a:lnTo>
                      <a:pt x="9751" y="10875"/>
                    </a:lnTo>
                    <a:lnTo>
                      <a:pt x="9832" y="10795"/>
                    </a:lnTo>
                    <a:lnTo>
                      <a:pt x="9912" y="10674"/>
                    </a:lnTo>
                    <a:lnTo>
                      <a:pt x="9952" y="10554"/>
                    </a:lnTo>
                    <a:lnTo>
                      <a:pt x="10032" y="10273"/>
                    </a:lnTo>
                    <a:lnTo>
                      <a:pt x="10003" y="10072"/>
                    </a:lnTo>
                    <a:lnTo>
                      <a:pt x="10313" y="10072"/>
                    </a:lnTo>
                    <a:lnTo>
                      <a:pt x="10474" y="9992"/>
                    </a:lnTo>
                    <a:lnTo>
                      <a:pt x="10634" y="9912"/>
                    </a:lnTo>
                    <a:lnTo>
                      <a:pt x="10754" y="9791"/>
                    </a:lnTo>
                    <a:lnTo>
                      <a:pt x="10875" y="9671"/>
                    </a:lnTo>
                    <a:lnTo>
                      <a:pt x="11196" y="9069"/>
                    </a:lnTo>
                    <a:lnTo>
                      <a:pt x="11517" y="8467"/>
                    </a:lnTo>
                    <a:lnTo>
                      <a:pt x="11557" y="8307"/>
                    </a:lnTo>
                    <a:lnTo>
                      <a:pt x="11597" y="8146"/>
                    </a:lnTo>
                    <a:lnTo>
                      <a:pt x="11597" y="8026"/>
                    </a:lnTo>
                    <a:lnTo>
                      <a:pt x="11557" y="7865"/>
                    </a:lnTo>
                    <a:lnTo>
                      <a:pt x="11517" y="7705"/>
                    </a:lnTo>
                    <a:lnTo>
                      <a:pt x="11396" y="7584"/>
                    </a:lnTo>
                    <a:lnTo>
                      <a:pt x="11320" y="7470"/>
                    </a:lnTo>
                    <a:lnTo>
                      <a:pt x="11320" y="7470"/>
                    </a:lnTo>
                    <a:lnTo>
                      <a:pt x="11356" y="7464"/>
                    </a:lnTo>
                    <a:lnTo>
                      <a:pt x="11597" y="7384"/>
                    </a:lnTo>
                    <a:lnTo>
                      <a:pt x="11718" y="7263"/>
                    </a:lnTo>
                    <a:lnTo>
                      <a:pt x="11838" y="7103"/>
                    </a:lnTo>
                    <a:lnTo>
                      <a:pt x="11878" y="6942"/>
                    </a:lnTo>
                    <a:lnTo>
                      <a:pt x="11918" y="6742"/>
                    </a:lnTo>
                    <a:lnTo>
                      <a:pt x="11918" y="6541"/>
                    </a:lnTo>
                    <a:lnTo>
                      <a:pt x="11918" y="5618"/>
                    </a:lnTo>
                    <a:lnTo>
                      <a:pt x="11918" y="5418"/>
                    </a:lnTo>
                    <a:lnTo>
                      <a:pt x="11878" y="5177"/>
                    </a:lnTo>
                    <a:lnTo>
                      <a:pt x="11758" y="4976"/>
                    </a:lnTo>
                    <a:lnTo>
                      <a:pt x="11597" y="4816"/>
                    </a:lnTo>
                    <a:lnTo>
                      <a:pt x="11396" y="4695"/>
                    </a:lnTo>
                    <a:lnTo>
                      <a:pt x="11199" y="4662"/>
                    </a:lnTo>
                    <a:lnTo>
                      <a:pt x="11199" y="4662"/>
                    </a:lnTo>
                    <a:lnTo>
                      <a:pt x="11316" y="4575"/>
                    </a:lnTo>
                    <a:lnTo>
                      <a:pt x="11477" y="4374"/>
                    </a:lnTo>
                    <a:lnTo>
                      <a:pt x="11517" y="4133"/>
                    </a:lnTo>
                    <a:lnTo>
                      <a:pt x="11517" y="3933"/>
                    </a:lnTo>
                    <a:lnTo>
                      <a:pt x="11437" y="3692"/>
                    </a:lnTo>
                    <a:lnTo>
                      <a:pt x="11316" y="3491"/>
                    </a:lnTo>
                    <a:lnTo>
                      <a:pt x="10875" y="2689"/>
                    </a:lnTo>
                    <a:lnTo>
                      <a:pt x="10795" y="2528"/>
                    </a:lnTo>
                    <a:lnTo>
                      <a:pt x="10674" y="2368"/>
                    </a:lnTo>
                    <a:lnTo>
                      <a:pt x="10594" y="2288"/>
                    </a:lnTo>
                    <a:lnTo>
                      <a:pt x="10433" y="2207"/>
                    </a:lnTo>
                    <a:lnTo>
                      <a:pt x="10313" y="2167"/>
                    </a:lnTo>
                    <a:lnTo>
                      <a:pt x="10153" y="2127"/>
                    </a:lnTo>
                    <a:lnTo>
                      <a:pt x="9992" y="2127"/>
                    </a:lnTo>
                    <a:lnTo>
                      <a:pt x="9887" y="2162"/>
                    </a:lnTo>
                    <a:lnTo>
                      <a:pt x="9887" y="2162"/>
                    </a:lnTo>
                    <a:lnTo>
                      <a:pt x="9912" y="2087"/>
                    </a:lnTo>
                    <a:lnTo>
                      <a:pt x="9952" y="1846"/>
                    </a:lnTo>
                    <a:lnTo>
                      <a:pt x="9912" y="1686"/>
                    </a:lnTo>
                    <a:lnTo>
                      <a:pt x="9832" y="1485"/>
                    </a:lnTo>
                    <a:lnTo>
                      <a:pt x="9711" y="1365"/>
                    </a:lnTo>
                    <a:lnTo>
                      <a:pt x="9551" y="1244"/>
                    </a:lnTo>
                    <a:lnTo>
                      <a:pt x="8989" y="883"/>
                    </a:lnTo>
                    <a:lnTo>
                      <a:pt x="8387" y="522"/>
                    </a:lnTo>
                    <a:lnTo>
                      <a:pt x="8267" y="442"/>
                    </a:lnTo>
                    <a:lnTo>
                      <a:pt x="8066" y="402"/>
                    </a:lnTo>
                    <a:lnTo>
                      <a:pt x="7905" y="402"/>
                    </a:lnTo>
                    <a:lnTo>
                      <a:pt x="7745" y="442"/>
                    </a:lnTo>
                    <a:lnTo>
                      <a:pt x="7584" y="522"/>
                    </a:lnTo>
                    <a:lnTo>
                      <a:pt x="7464" y="602"/>
                    </a:lnTo>
                    <a:lnTo>
                      <a:pt x="7451" y="616"/>
                    </a:lnTo>
                    <a:lnTo>
                      <a:pt x="7451" y="616"/>
                    </a:lnTo>
                    <a:lnTo>
                      <a:pt x="7344" y="402"/>
                    </a:lnTo>
                    <a:lnTo>
                      <a:pt x="7183" y="201"/>
                    </a:lnTo>
                    <a:lnTo>
                      <a:pt x="6942" y="81"/>
                    </a:lnTo>
                    <a:lnTo>
                      <a:pt x="6702"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3"/>
              <p:cNvSpPr/>
              <p:nvPr/>
            </p:nvSpPr>
            <p:spPr>
              <a:xfrm flipH="1">
                <a:off x="3204067" y="4366874"/>
                <a:ext cx="381433" cy="367634"/>
              </a:xfrm>
              <a:custGeom>
                <a:avLst/>
                <a:gdLst/>
                <a:ahLst/>
                <a:cxnLst/>
                <a:rect l="l" t="t" r="r" b="b"/>
                <a:pathLst>
                  <a:path w="6662" h="6421" extrusionOk="0">
                    <a:moveTo>
                      <a:pt x="3572" y="201"/>
                    </a:moveTo>
                    <a:lnTo>
                      <a:pt x="3853" y="241"/>
                    </a:lnTo>
                    <a:lnTo>
                      <a:pt x="4174" y="321"/>
                    </a:lnTo>
                    <a:lnTo>
                      <a:pt x="4455" y="442"/>
                    </a:lnTo>
                    <a:lnTo>
                      <a:pt x="4696" y="562"/>
                    </a:lnTo>
                    <a:lnTo>
                      <a:pt x="4976" y="723"/>
                    </a:lnTo>
                    <a:lnTo>
                      <a:pt x="5217" y="923"/>
                    </a:lnTo>
                    <a:lnTo>
                      <a:pt x="5418" y="1124"/>
                    </a:lnTo>
                    <a:lnTo>
                      <a:pt x="5739" y="1485"/>
                    </a:lnTo>
                    <a:lnTo>
                      <a:pt x="5980" y="1886"/>
                    </a:lnTo>
                    <a:lnTo>
                      <a:pt x="6140" y="2287"/>
                    </a:lnTo>
                    <a:lnTo>
                      <a:pt x="6220" y="2729"/>
                    </a:lnTo>
                    <a:lnTo>
                      <a:pt x="6261" y="3170"/>
                    </a:lnTo>
                    <a:lnTo>
                      <a:pt x="6261" y="3612"/>
                    </a:lnTo>
                    <a:lnTo>
                      <a:pt x="6180" y="4013"/>
                    </a:lnTo>
                    <a:lnTo>
                      <a:pt x="6060" y="4454"/>
                    </a:lnTo>
                    <a:lnTo>
                      <a:pt x="5859" y="4816"/>
                    </a:lnTo>
                    <a:lnTo>
                      <a:pt x="5619" y="5217"/>
                    </a:lnTo>
                    <a:lnTo>
                      <a:pt x="5338" y="5538"/>
                    </a:lnTo>
                    <a:lnTo>
                      <a:pt x="5017" y="5819"/>
                    </a:lnTo>
                    <a:lnTo>
                      <a:pt x="4655" y="6059"/>
                    </a:lnTo>
                    <a:lnTo>
                      <a:pt x="4214" y="6220"/>
                    </a:lnTo>
                    <a:lnTo>
                      <a:pt x="3773" y="6340"/>
                    </a:lnTo>
                    <a:lnTo>
                      <a:pt x="3291" y="6381"/>
                    </a:lnTo>
                    <a:lnTo>
                      <a:pt x="2810" y="6340"/>
                    </a:lnTo>
                    <a:lnTo>
                      <a:pt x="2368" y="6220"/>
                    </a:lnTo>
                    <a:lnTo>
                      <a:pt x="1967" y="6059"/>
                    </a:lnTo>
                    <a:lnTo>
                      <a:pt x="1606" y="5819"/>
                    </a:lnTo>
                    <a:lnTo>
                      <a:pt x="1245" y="5538"/>
                    </a:lnTo>
                    <a:lnTo>
                      <a:pt x="964" y="5177"/>
                    </a:lnTo>
                    <a:lnTo>
                      <a:pt x="723" y="4816"/>
                    </a:lnTo>
                    <a:lnTo>
                      <a:pt x="522" y="4414"/>
                    </a:lnTo>
                    <a:lnTo>
                      <a:pt x="402" y="3973"/>
                    </a:lnTo>
                    <a:lnTo>
                      <a:pt x="322" y="3572"/>
                    </a:lnTo>
                    <a:lnTo>
                      <a:pt x="282" y="3090"/>
                    </a:lnTo>
                    <a:lnTo>
                      <a:pt x="322" y="2649"/>
                    </a:lnTo>
                    <a:lnTo>
                      <a:pt x="402" y="2247"/>
                    </a:lnTo>
                    <a:lnTo>
                      <a:pt x="562" y="1806"/>
                    </a:lnTo>
                    <a:lnTo>
                      <a:pt x="803" y="1405"/>
                    </a:lnTo>
                    <a:lnTo>
                      <a:pt x="1124" y="1044"/>
                    </a:lnTo>
                    <a:lnTo>
                      <a:pt x="1325" y="843"/>
                    </a:lnTo>
                    <a:lnTo>
                      <a:pt x="1566" y="642"/>
                    </a:lnTo>
                    <a:lnTo>
                      <a:pt x="1847" y="482"/>
                    </a:lnTo>
                    <a:lnTo>
                      <a:pt x="2087" y="361"/>
                    </a:lnTo>
                    <a:lnTo>
                      <a:pt x="2408" y="281"/>
                    </a:lnTo>
                    <a:lnTo>
                      <a:pt x="2689" y="241"/>
                    </a:lnTo>
                    <a:lnTo>
                      <a:pt x="2970" y="201"/>
                    </a:lnTo>
                    <a:close/>
                    <a:moveTo>
                      <a:pt x="3371" y="0"/>
                    </a:moveTo>
                    <a:lnTo>
                      <a:pt x="2890" y="40"/>
                    </a:lnTo>
                    <a:lnTo>
                      <a:pt x="2448" y="121"/>
                    </a:lnTo>
                    <a:lnTo>
                      <a:pt x="2007" y="281"/>
                    </a:lnTo>
                    <a:lnTo>
                      <a:pt x="1606" y="522"/>
                    </a:lnTo>
                    <a:lnTo>
                      <a:pt x="1204" y="803"/>
                    </a:lnTo>
                    <a:lnTo>
                      <a:pt x="843" y="1124"/>
                    </a:lnTo>
                    <a:lnTo>
                      <a:pt x="562" y="1525"/>
                    </a:lnTo>
                    <a:lnTo>
                      <a:pt x="282" y="2007"/>
                    </a:lnTo>
                    <a:lnTo>
                      <a:pt x="121" y="2408"/>
                    </a:lnTo>
                    <a:lnTo>
                      <a:pt x="41" y="2809"/>
                    </a:lnTo>
                    <a:lnTo>
                      <a:pt x="1" y="3210"/>
                    </a:lnTo>
                    <a:lnTo>
                      <a:pt x="1" y="3612"/>
                    </a:lnTo>
                    <a:lnTo>
                      <a:pt x="81" y="4013"/>
                    </a:lnTo>
                    <a:lnTo>
                      <a:pt x="201" y="4374"/>
                    </a:lnTo>
                    <a:lnTo>
                      <a:pt x="362" y="4695"/>
                    </a:lnTo>
                    <a:lnTo>
                      <a:pt x="562" y="5056"/>
                    </a:lnTo>
                    <a:lnTo>
                      <a:pt x="803" y="5337"/>
                    </a:lnTo>
                    <a:lnTo>
                      <a:pt x="1044" y="5618"/>
                    </a:lnTo>
                    <a:lnTo>
                      <a:pt x="1365" y="5859"/>
                    </a:lnTo>
                    <a:lnTo>
                      <a:pt x="1726" y="6059"/>
                    </a:lnTo>
                    <a:lnTo>
                      <a:pt x="2087" y="6220"/>
                    </a:lnTo>
                    <a:lnTo>
                      <a:pt x="2448" y="6340"/>
                    </a:lnTo>
                    <a:lnTo>
                      <a:pt x="2890" y="6381"/>
                    </a:lnTo>
                    <a:lnTo>
                      <a:pt x="3291" y="6421"/>
                    </a:lnTo>
                    <a:lnTo>
                      <a:pt x="3733" y="6381"/>
                    </a:lnTo>
                    <a:lnTo>
                      <a:pt x="4134" y="6340"/>
                    </a:lnTo>
                    <a:lnTo>
                      <a:pt x="4535" y="6220"/>
                    </a:lnTo>
                    <a:lnTo>
                      <a:pt x="4896" y="6059"/>
                    </a:lnTo>
                    <a:lnTo>
                      <a:pt x="5257" y="5859"/>
                    </a:lnTo>
                    <a:lnTo>
                      <a:pt x="5538" y="5618"/>
                    </a:lnTo>
                    <a:lnTo>
                      <a:pt x="5819" y="5337"/>
                    </a:lnTo>
                    <a:lnTo>
                      <a:pt x="6060" y="5016"/>
                    </a:lnTo>
                    <a:lnTo>
                      <a:pt x="6261" y="4695"/>
                    </a:lnTo>
                    <a:lnTo>
                      <a:pt x="6421" y="4334"/>
                    </a:lnTo>
                    <a:lnTo>
                      <a:pt x="6541" y="3973"/>
                    </a:lnTo>
                    <a:lnTo>
                      <a:pt x="6622" y="3612"/>
                    </a:lnTo>
                    <a:lnTo>
                      <a:pt x="6662" y="3210"/>
                    </a:lnTo>
                    <a:lnTo>
                      <a:pt x="6622" y="2809"/>
                    </a:lnTo>
                    <a:lnTo>
                      <a:pt x="6541" y="2368"/>
                    </a:lnTo>
                    <a:lnTo>
                      <a:pt x="6381" y="1966"/>
                    </a:lnTo>
                    <a:lnTo>
                      <a:pt x="6140" y="1485"/>
                    </a:lnTo>
                    <a:lnTo>
                      <a:pt x="5819" y="1084"/>
                    </a:lnTo>
                    <a:lnTo>
                      <a:pt x="5498" y="723"/>
                    </a:lnTo>
                    <a:lnTo>
                      <a:pt x="5097" y="482"/>
                    </a:lnTo>
                    <a:lnTo>
                      <a:pt x="4696" y="241"/>
                    </a:lnTo>
                    <a:lnTo>
                      <a:pt x="4254" y="121"/>
                    </a:lnTo>
                    <a:lnTo>
                      <a:pt x="38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3"/>
              <p:cNvSpPr/>
              <p:nvPr/>
            </p:nvSpPr>
            <p:spPr>
              <a:xfrm flipH="1">
                <a:off x="3174179" y="4334696"/>
                <a:ext cx="445787" cy="431989"/>
              </a:xfrm>
              <a:custGeom>
                <a:avLst/>
                <a:gdLst/>
                <a:ahLst/>
                <a:cxnLst/>
                <a:rect l="l" t="t" r="r" b="b"/>
                <a:pathLst>
                  <a:path w="7786" h="7545" extrusionOk="0">
                    <a:moveTo>
                      <a:pt x="3933" y="161"/>
                    </a:moveTo>
                    <a:lnTo>
                      <a:pt x="4294" y="201"/>
                    </a:lnTo>
                    <a:lnTo>
                      <a:pt x="4615" y="241"/>
                    </a:lnTo>
                    <a:lnTo>
                      <a:pt x="4977" y="321"/>
                    </a:lnTo>
                    <a:lnTo>
                      <a:pt x="5298" y="402"/>
                    </a:lnTo>
                    <a:lnTo>
                      <a:pt x="5619" y="562"/>
                    </a:lnTo>
                    <a:lnTo>
                      <a:pt x="5940" y="723"/>
                    </a:lnTo>
                    <a:lnTo>
                      <a:pt x="6221" y="963"/>
                    </a:lnTo>
                    <a:lnTo>
                      <a:pt x="6501" y="1204"/>
                    </a:lnTo>
                    <a:lnTo>
                      <a:pt x="6863" y="1646"/>
                    </a:lnTo>
                    <a:lnTo>
                      <a:pt x="7143" y="2127"/>
                    </a:lnTo>
                    <a:lnTo>
                      <a:pt x="7344" y="2609"/>
                    </a:lnTo>
                    <a:lnTo>
                      <a:pt x="7464" y="3130"/>
                    </a:lnTo>
                    <a:lnTo>
                      <a:pt x="7505" y="3652"/>
                    </a:lnTo>
                    <a:lnTo>
                      <a:pt x="7464" y="4174"/>
                    </a:lnTo>
                    <a:lnTo>
                      <a:pt x="7344" y="4695"/>
                    </a:lnTo>
                    <a:lnTo>
                      <a:pt x="7184" y="5177"/>
                    </a:lnTo>
                    <a:lnTo>
                      <a:pt x="6943" y="5658"/>
                    </a:lnTo>
                    <a:lnTo>
                      <a:pt x="6662" y="6100"/>
                    </a:lnTo>
                    <a:lnTo>
                      <a:pt x="6341" y="6501"/>
                    </a:lnTo>
                    <a:lnTo>
                      <a:pt x="5940" y="6822"/>
                    </a:lnTo>
                    <a:lnTo>
                      <a:pt x="5498" y="7103"/>
                    </a:lnTo>
                    <a:lnTo>
                      <a:pt x="5017" y="7344"/>
                    </a:lnTo>
                    <a:lnTo>
                      <a:pt x="4455" y="7464"/>
                    </a:lnTo>
                    <a:lnTo>
                      <a:pt x="3893" y="7504"/>
                    </a:lnTo>
                    <a:lnTo>
                      <a:pt x="3331" y="7464"/>
                    </a:lnTo>
                    <a:lnTo>
                      <a:pt x="2810" y="7344"/>
                    </a:lnTo>
                    <a:lnTo>
                      <a:pt x="2328" y="7103"/>
                    </a:lnTo>
                    <a:lnTo>
                      <a:pt x="1887" y="6822"/>
                    </a:lnTo>
                    <a:lnTo>
                      <a:pt x="1485" y="6501"/>
                    </a:lnTo>
                    <a:lnTo>
                      <a:pt x="1164" y="6100"/>
                    </a:lnTo>
                    <a:lnTo>
                      <a:pt x="884" y="5699"/>
                    </a:lnTo>
                    <a:lnTo>
                      <a:pt x="643" y="5217"/>
                    </a:lnTo>
                    <a:lnTo>
                      <a:pt x="482" y="4735"/>
                    </a:lnTo>
                    <a:lnTo>
                      <a:pt x="402" y="4214"/>
                    </a:lnTo>
                    <a:lnTo>
                      <a:pt x="362" y="3692"/>
                    </a:lnTo>
                    <a:lnTo>
                      <a:pt x="402" y="3171"/>
                    </a:lnTo>
                    <a:lnTo>
                      <a:pt x="522" y="2689"/>
                    </a:lnTo>
                    <a:lnTo>
                      <a:pt x="723" y="2167"/>
                    </a:lnTo>
                    <a:lnTo>
                      <a:pt x="1004" y="1726"/>
                    </a:lnTo>
                    <a:lnTo>
                      <a:pt x="1405" y="1285"/>
                    </a:lnTo>
                    <a:lnTo>
                      <a:pt x="1646" y="1044"/>
                    </a:lnTo>
                    <a:lnTo>
                      <a:pt x="1927" y="803"/>
                    </a:lnTo>
                    <a:lnTo>
                      <a:pt x="2248" y="642"/>
                    </a:lnTo>
                    <a:lnTo>
                      <a:pt x="2569" y="482"/>
                    </a:lnTo>
                    <a:lnTo>
                      <a:pt x="2890" y="362"/>
                    </a:lnTo>
                    <a:lnTo>
                      <a:pt x="3211" y="281"/>
                    </a:lnTo>
                    <a:lnTo>
                      <a:pt x="3572" y="201"/>
                    </a:lnTo>
                    <a:lnTo>
                      <a:pt x="3933" y="161"/>
                    </a:lnTo>
                    <a:close/>
                    <a:moveTo>
                      <a:pt x="3331" y="0"/>
                    </a:moveTo>
                    <a:lnTo>
                      <a:pt x="2810" y="121"/>
                    </a:lnTo>
                    <a:lnTo>
                      <a:pt x="2288" y="281"/>
                    </a:lnTo>
                    <a:lnTo>
                      <a:pt x="1806" y="562"/>
                    </a:lnTo>
                    <a:lnTo>
                      <a:pt x="1365" y="883"/>
                    </a:lnTo>
                    <a:lnTo>
                      <a:pt x="924" y="1285"/>
                    </a:lnTo>
                    <a:lnTo>
                      <a:pt x="603" y="1766"/>
                    </a:lnTo>
                    <a:lnTo>
                      <a:pt x="282" y="2328"/>
                    </a:lnTo>
                    <a:lnTo>
                      <a:pt x="121" y="2809"/>
                    </a:lnTo>
                    <a:lnTo>
                      <a:pt x="41" y="3291"/>
                    </a:lnTo>
                    <a:lnTo>
                      <a:pt x="1" y="3772"/>
                    </a:lnTo>
                    <a:lnTo>
                      <a:pt x="1" y="4214"/>
                    </a:lnTo>
                    <a:lnTo>
                      <a:pt x="81" y="4655"/>
                    </a:lnTo>
                    <a:lnTo>
                      <a:pt x="241" y="5097"/>
                    </a:lnTo>
                    <a:lnTo>
                      <a:pt x="442" y="5538"/>
                    </a:lnTo>
                    <a:lnTo>
                      <a:pt x="683" y="5899"/>
                    </a:lnTo>
                    <a:lnTo>
                      <a:pt x="964" y="6260"/>
                    </a:lnTo>
                    <a:lnTo>
                      <a:pt x="1285" y="6581"/>
                    </a:lnTo>
                    <a:lnTo>
                      <a:pt x="1646" y="6862"/>
                    </a:lnTo>
                    <a:lnTo>
                      <a:pt x="2047" y="7103"/>
                    </a:lnTo>
                    <a:lnTo>
                      <a:pt x="2449" y="7304"/>
                    </a:lnTo>
                    <a:lnTo>
                      <a:pt x="2930" y="7424"/>
                    </a:lnTo>
                    <a:lnTo>
                      <a:pt x="3412" y="7504"/>
                    </a:lnTo>
                    <a:lnTo>
                      <a:pt x="3893" y="7544"/>
                    </a:lnTo>
                    <a:lnTo>
                      <a:pt x="4415" y="7504"/>
                    </a:lnTo>
                    <a:lnTo>
                      <a:pt x="4896" y="7424"/>
                    </a:lnTo>
                    <a:lnTo>
                      <a:pt x="5338" y="7304"/>
                    </a:lnTo>
                    <a:lnTo>
                      <a:pt x="5779" y="7103"/>
                    </a:lnTo>
                    <a:lnTo>
                      <a:pt x="6180" y="6862"/>
                    </a:lnTo>
                    <a:lnTo>
                      <a:pt x="6542" y="6581"/>
                    </a:lnTo>
                    <a:lnTo>
                      <a:pt x="6863" y="6260"/>
                    </a:lnTo>
                    <a:lnTo>
                      <a:pt x="7143" y="5899"/>
                    </a:lnTo>
                    <a:lnTo>
                      <a:pt x="7384" y="5538"/>
                    </a:lnTo>
                    <a:lnTo>
                      <a:pt x="7545" y="5137"/>
                    </a:lnTo>
                    <a:lnTo>
                      <a:pt x="7665" y="4695"/>
                    </a:lnTo>
                    <a:lnTo>
                      <a:pt x="7745" y="4254"/>
                    </a:lnTo>
                    <a:lnTo>
                      <a:pt x="7786" y="3772"/>
                    </a:lnTo>
                    <a:lnTo>
                      <a:pt x="7745" y="3291"/>
                    </a:lnTo>
                    <a:lnTo>
                      <a:pt x="7625" y="2809"/>
                    </a:lnTo>
                    <a:lnTo>
                      <a:pt x="7424" y="2328"/>
                    </a:lnTo>
                    <a:lnTo>
                      <a:pt x="7143" y="1806"/>
                    </a:lnTo>
                    <a:lnTo>
                      <a:pt x="6782" y="1325"/>
                    </a:lnTo>
                    <a:lnTo>
                      <a:pt x="6381" y="923"/>
                    </a:lnTo>
                    <a:lnTo>
                      <a:pt x="5940" y="602"/>
                    </a:lnTo>
                    <a:lnTo>
                      <a:pt x="5418" y="362"/>
                    </a:lnTo>
                    <a:lnTo>
                      <a:pt x="4936" y="161"/>
                    </a:lnTo>
                    <a:lnTo>
                      <a:pt x="4375"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3"/>
              <p:cNvSpPr/>
              <p:nvPr/>
            </p:nvSpPr>
            <p:spPr>
              <a:xfrm flipH="1">
                <a:off x="3286743" y="4442679"/>
                <a:ext cx="218313" cy="220604"/>
              </a:xfrm>
              <a:custGeom>
                <a:avLst/>
                <a:gdLst/>
                <a:ahLst/>
                <a:cxnLst/>
                <a:rect l="l" t="t" r="r" b="b"/>
                <a:pathLst>
                  <a:path w="3813" h="3853" extrusionOk="0">
                    <a:moveTo>
                      <a:pt x="1886" y="0"/>
                    </a:moveTo>
                    <a:lnTo>
                      <a:pt x="1525" y="41"/>
                    </a:lnTo>
                    <a:lnTo>
                      <a:pt x="1164" y="161"/>
                    </a:lnTo>
                    <a:lnTo>
                      <a:pt x="843" y="321"/>
                    </a:lnTo>
                    <a:lnTo>
                      <a:pt x="562" y="562"/>
                    </a:lnTo>
                    <a:lnTo>
                      <a:pt x="321" y="843"/>
                    </a:lnTo>
                    <a:lnTo>
                      <a:pt x="120" y="1164"/>
                    </a:lnTo>
                    <a:lnTo>
                      <a:pt x="40" y="1525"/>
                    </a:lnTo>
                    <a:lnTo>
                      <a:pt x="0" y="1927"/>
                    </a:lnTo>
                    <a:lnTo>
                      <a:pt x="40" y="2288"/>
                    </a:lnTo>
                    <a:lnTo>
                      <a:pt x="120" y="2649"/>
                    </a:lnTo>
                    <a:lnTo>
                      <a:pt x="321" y="2970"/>
                    </a:lnTo>
                    <a:lnTo>
                      <a:pt x="562" y="3291"/>
                    </a:lnTo>
                    <a:lnTo>
                      <a:pt x="843" y="3492"/>
                    </a:lnTo>
                    <a:lnTo>
                      <a:pt x="1164" y="3692"/>
                    </a:lnTo>
                    <a:lnTo>
                      <a:pt x="1525" y="3813"/>
                    </a:lnTo>
                    <a:lnTo>
                      <a:pt x="1886" y="3853"/>
                    </a:lnTo>
                    <a:lnTo>
                      <a:pt x="2287" y="3813"/>
                    </a:lnTo>
                    <a:lnTo>
                      <a:pt x="2649" y="3692"/>
                    </a:lnTo>
                    <a:lnTo>
                      <a:pt x="2970" y="3492"/>
                    </a:lnTo>
                    <a:lnTo>
                      <a:pt x="3250" y="3291"/>
                    </a:lnTo>
                    <a:lnTo>
                      <a:pt x="3491" y="2970"/>
                    </a:lnTo>
                    <a:lnTo>
                      <a:pt x="3652" y="2649"/>
                    </a:lnTo>
                    <a:lnTo>
                      <a:pt x="3772" y="2288"/>
                    </a:lnTo>
                    <a:lnTo>
                      <a:pt x="3812" y="1927"/>
                    </a:lnTo>
                    <a:lnTo>
                      <a:pt x="3772" y="1525"/>
                    </a:lnTo>
                    <a:lnTo>
                      <a:pt x="3652" y="1164"/>
                    </a:lnTo>
                    <a:lnTo>
                      <a:pt x="3491" y="843"/>
                    </a:lnTo>
                    <a:lnTo>
                      <a:pt x="3250" y="562"/>
                    </a:lnTo>
                    <a:lnTo>
                      <a:pt x="2970" y="321"/>
                    </a:lnTo>
                    <a:lnTo>
                      <a:pt x="2649" y="161"/>
                    </a:lnTo>
                    <a:lnTo>
                      <a:pt x="2287" y="41"/>
                    </a:lnTo>
                    <a:lnTo>
                      <a:pt x="18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3"/>
              <p:cNvSpPr/>
              <p:nvPr/>
            </p:nvSpPr>
            <p:spPr>
              <a:xfrm flipH="1">
                <a:off x="3277582" y="4438099"/>
                <a:ext cx="238982" cy="225184"/>
              </a:xfrm>
              <a:custGeom>
                <a:avLst/>
                <a:gdLst/>
                <a:ahLst/>
                <a:cxnLst/>
                <a:rect l="l" t="t" r="r" b="b"/>
                <a:pathLst>
                  <a:path w="4174" h="3933" extrusionOk="0">
                    <a:moveTo>
                      <a:pt x="2087" y="161"/>
                    </a:moveTo>
                    <a:lnTo>
                      <a:pt x="2328" y="201"/>
                    </a:lnTo>
                    <a:lnTo>
                      <a:pt x="2609" y="241"/>
                    </a:lnTo>
                    <a:lnTo>
                      <a:pt x="2850" y="281"/>
                    </a:lnTo>
                    <a:lnTo>
                      <a:pt x="3050" y="401"/>
                    </a:lnTo>
                    <a:lnTo>
                      <a:pt x="3251" y="562"/>
                    </a:lnTo>
                    <a:lnTo>
                      <a:pt x="3451" y="722"/>
                    </a:lnTo>
                    <a:lnTo>
                      <a:pt x="3612" y="923"/>
                    </a:lnTo>
                    <a:lnTo>
                      <a:pt x="3732" y="1164"/>
                    </a:lnTo>
                    <a:lnTo>
                      <a:pt x="3813" y="1405"/>
                    </a:lnTo>
                    <a:lnTo>
                      <a:pt x="3853" y="1686"/>
                    </a:lnTo>
                    <a:lnTo>
                      <a:pt x="3893" y="2007"/>
                    </a:lnTo>
                    <a:lnTo>
                      <a:pt x="3813" y="2368"/>
                    </a:lnTo>
                    <a:lnTo>
                      <a:pt x="3732" y="2689"/>
                    </a:lnTo>
                    <a:lnTo>
                      <a:pt x="3572" y="3010"/>
                    </a:lnTo>
                    <a:lnTo>
                      <a:pt x="3371" y="3291"/>
                    </a:lnTo>
                    <a:lnTo>
                      <a:pt x="3090" y="3531"/>
                    </a:lnTo>
                    <a:lnTo>
                      <a:pt x="2809" y="3732"/>
                    </a:lnTo>
                    <a:lnTo>
                      <a:pt x="2448" y="3852"/>
                    </a:lnTo>
                    <a:lnTo>
                      <a:pt x="2087" y="3893"/>
                    </a:lnTo>
                    <a:lnTo>
                      <a:pt x="1806" y="3852"/>
                    </a:lnTo>
                    <a:lnTo>
                      <a:pt x="1565" y="3812"/>
                    </a:lnTo>
                    <a:lnTo>
                      <a:pt x="1325" y="3692"/>
                    </a:lnTo>
                    <a:lnTo>
                      <a:pt x="1124" y="3572"/>
                    </a:lnTo>
                    <a:lnTo>
                      <a:pt x="923" y="3371"/>
                    </a:lnTo>
                    <a:lnTo>
                      <a:pt x="763" y="3170"/>
                    </a:lnTo>
                    <a:lnTo>
                      <a:pt x="602" y="2970"/>
                    </a:lnTo>
                    <a:lnTo>
                      <a:pt x="522" y="2729"/>
                    </a:lnTo>
                    <a:lnTo>
                      <a:pt x="442" y="2488"/>
                    </a:lnTo>
                    <a:lnTo>
                      <a:pt x="402" y="2207"/>
                    </a:lnTo>
                    <a:lnTo>
                      <a:pt x="362" y="1966"/>
                    </a:lnTo>
                    <a:lnTo>
                      <a:pt x="402" y="1686"/>
                    </a:lnTo>
                    <a:lnTo>
                      <a:pt x="442" y="1445"/>
                    </a:lnTo>
                    <a:lnTo>
                      <a:pt x="562" y="1204"/>
                    </a:lnTo>
                    <a:lnTo>
                      <a:pt x="683" y="963"/>
                    </a:lnTo>
                    <a:lnTo>
                      <a:pt x="843" y="763"/>
                    </a:lnTo>
                    <a:lnTo>
                      <a:pt x="1084" y="562"/>
                    </a:lnTo>
                    <a:lnTo>
                      <a:pt x="1325" y="401"/>
                    </a:lnTo>
                    <a:lnTo>
                      <a:pt x="1565" y="281"/>
                    </a:lnTo>
                    <a:lnTo>
                      <a:pt x="1806" y="201"/>
                    </a:lnTo>
                    <a:lnTo>
                      <a:pt x="2087" y="161"/>
                    </a:lnTo>
                    <a:close/>
                    <a:moveTo>
                      <a:pt x="1766" y="0"/>
                    </a:moveTo>
                    <a:lnTo>
                      <a:pt x="1485" y="40"/>
                    </a:lnTo>
                    <a:lnTo>
                      <a:pt x="1204" y="161"/>
                    </a:lnTo>
                    <a:lnTo>
                      <a:pt x="964" y="281"/>
                    </a:lnTo>
                    <a:lnTo>
                      <a:pt x="723" y="442"/>
                    </a:lnTo>
                    <a:lnTo>
                      <a:pt x="522" y="642"/>
                    </a:lnTo>
                    <a:lnTo>
                      <a:pt x="321" y="883"/>
                    </a:lnTo>
                    <a:lnTo>
                      <a:pt x="161" y="1204"/>
                    </a:lnTo>
                    <a:lnTo>
                      <a:pt x="81" y="1445"/>
                    </a:lnTo>
                    <a:lnTo>
                      <a:pt x="0" y="1726"/>
                    </a:lnTo>
                    <a:lnTo>
                      <a:pt x="0" y="1966"/>
                    </a:lnTo>
                    <a:lnTo>
                      <a:pt x="0" y="2207"/>
                    </a:lnTo>
                    <a:lnTo>
                      <a:pt x="41" y="2448"/>
                    </a:lnTo>
                    <a:lnTo>
                      <a:pt x="121" y="2689"/>
                    </a:lnTo>
                    <a:lnTo>
                      <a:pt x="241" y="2889"/>
                    </a:lnTo>
                    <a:lnTo>
                      <a:pt x="362" y="3090"/>
                    </a:lnTo>
                    <a:lnTo>
                      <a:pt x="522" y="3291"/>
                    </a:lnTo>
                    <a:lnTo>
                      <a:pt x="683" y="3451"/>
                    </a:lnTo>
                    <a:lnTo>
                      <a:pt x="883" y="3572"/>
                    </a:lnTo>
                    <a:lnTo>
                      <a:pt x="1084" y="3692"/>
                    </a:lnTo>
                    <a:lnTo>
                      <a:pt x="1325" y="3812"/>
                    </a:lnTo>
                    <a:lnTo>
                      <a:pt x="1565" y="3893"/>
                    </a:lnTo>
                    <a:lnTo>
                      <a:pt x="1846" y="3933"/>
                    </a:lnTo>
                    <a:lnTo>
                      <a:pt x="2368" y="3933"/>
                    </a:lnTo>
                    <a:lnTo>
                      <a:pt x="2609" y="3893"/>
                    </a:lnTo>
                    <a:lnTo>
                      <a:pt x="2850" y="3812"/>
                    </a:lnTo>
                    <a:lnTo>
                      <a:pt x="3090" y="3692"/>
                    </a:lnTo>
                    <a:lnTo>
                      <a:pt x="3291" y="3572"/>
                    </a:lnTo>
                    <a:lnTo>
                      <a:pt x="3492" y="3451"/>
                    </a:lnTo>
                    <a:lnTo>
                      <a:pt x="3652" y="3291"/>
                    </a:lnTo>
                    <a:lnTo>
                      <a:pt x="3813" y="3090"/>
                    </a:lnTo>
                    <a:lnTo>
                      <a:pt x="3933" y="2889"/>
                    </a:lnTo>
                    <a:lnTo>
                      <a:pt x="4053" y="2689"/>
                    </a:lnTo>
                    <a:lnTo>
                      <a:pt x="4134" y="2488"/>
                    </a:lnTo>
                    <a:lnTo>
                      <a:pt x="4134" y="2247"/>
                    </a:lnTo>
                    <a:lnTo>
                      <a:pt x="4174" y="2007"/>
                    </a:lnTo>
                    <a:lnTo>
                      <a:pt x="4134" y="1726"/>
                    </a:lnTo>
                    <a:lnTo>
                      <a:pt x="4053" y="1485"/>
                    </a:lnTo>
                    <a:lnTo>
                      <a:pt x="3973" y="1244"/>
                    </a:lnTo>
                    <a:lnTo>
                      <a:pt x="3813" y="963"/>
                    </a:lnTo>
                    <a:lnTo>
                      <a:pt x="3612" y="722"/>
                    </a:lnTo>
                    <a:lnTo>
                      <a:pt x="3371" y="482"/>
                    </a:lnTo>
                    <a:lnTo>
                      <a:pt x="3130" y="321"/>
                    </a:lnTo>
                    <a:lnTo>
                      <a:pt x="2890" y="201"/>
                    </a:lnTo>
                    <a:lnTo>
                      <a:pt x="2609" y="80"/>
                    </a:lnTo>
                    <a:lnTo>
                      <a:pt x="2328" y="40"/>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3"/>
              <p:cNvSpPr/>
              <p:nvPr/>
            </p:nvSpPr>
            <p:spPr>
              <a:xfrm flipH="1">
                <a:off x="3353388" y="4509324"/>
                <a:ext cx="87371" cy="87314"/>
              </a:xfrm>
              <a:custGeom>
                <a:avLst/>
                <a:gdLst/>
                <a:ahLst/>
                <a:cxnLst/>
                <a:rect l="l" t="t" r="r" b="b"/>
                <a:pathLst>
                  <a:path w="1526" h="1525" extrusionOk="0">
                    <a:moveTo>
                      <a:pt x="603" y="0"/>
                    </a:moveTo>
                    <a:lnTo>
                      <a:pt x="482" y="40"/>
                    </a:lnTo>
                    <a:lnTo>
                      <a:pt x="362" y="121"/>
                    </a:lnTo>
                    <a:lnTo>
                      <a:pt x="241" y="201"/>
                    </a:lnTo>
                    <a:lnTo>
                      <a:pt x="161" y="321"/>
                    </a:lnTo>
                    <a:lnTo>
                      <a:pt x="81" y="442"/>
                    </a:lnTo>
                    <a:lnTo>
                      <a:pt x="41" y="602"/>
                    </a:lnTo>
                    <a:lnTo>
                      <a:pt x="1" y="763"/>
                    </a:lnTo>
                    <a:lnTo>
                      <a:pt x="41" y="923"/>
                    </a:lnTo>
                    <a:lnTo>
                      <a:pt x="81" y="1043"/>
                    </a:lnTo>
                    <a:lnTo>
                      <a:pt x="161" y="1164"/>
                    </a:lnTo>
                    <a:lnTo>
                      <a:pt x="241" y="1284"/>
                    </a:lnTo>
                    <a:lnTo>
                      <a:pt x="362" y="1405"/>
                    </a:lnTo>
                    <a:lnTo>
                      <a:pt x="482" y="1445"/>
                    </a:lnTo>
                    <a:lnTo>
                      <a:pt x="603" y="1485"/>
                    </a:lnTo>
                    <a:lnTo>
                      <a:pt x="763" y="1525"/>
                    </a:lnTo>
                    <a:lnTo>
                      <a:pt x="924" y="1485"/>
                    </a:lnTo>
                    <a:lnTo>
                      <a:pt x="1084" y="1445"/>
                    </a:lnTo>
                    <a:lnTo>
                      <a:pt x="1205" y="1405"/>
                    </a:lnTo>
                    <a:lnTo>
                      <a:pt x="1325" y="1284"/>
                    </a:lnTo>
                    <a:lnTo>
                      <a:pt x="1405" y="1164"/>
                    </a:lnTo>
                    <a:lnTo>
                      <a:pt x="1485" y="1043"/>
                    </a:lnTo>
                    <a:lnTo>
                      <a:pt x="1526" y="923"/>
                    </a:lnTo>
                    <a:lnTo>
                      <a:pt x="1526" y="763"/>
                    </a:lnTo>
                    <a:lnTo>
                      <a:pt x="1526" y="602"/>
                    </a:lnTo>
                    <a:lnTo>
                      <a:pt x="1485" y="442"/>
                    </a:lnTo>
                    <a:lnTo>
                      <a:pt x="1405" y="321"/>
                    </a:lnTo>
                    <a:lnTo>
                      <a:pt x="1325" y="201"/>
                    </a:lnTo>
                    <a:lnTo>
                      <a:pt x="1205" y="121"/>
                    </a:lnTo>
                    <a:lnTo>
                      <a:pt x="1084" y="40"/>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3" name="Google Shape;3613;p23"/>
            <p:cNvGrpSpPr/>
            <p:nvPr/>
          </p:nvGrpSpPr>
          <p:grpSpPr>
            <a:xfrm flipH="1">
              <a:off x="2808770" y="4599325"/>
              <a:ext cx="554544" cy="558895"/>
              <a:chOff x="539993" y="-486210"/>
              <a:chExt cx="863776" cy="870552"/>
            </a:xfrm>
          </p:grpSpPr>
          <p:sp>
            <p:nvSpPr>
              <p:cNvPr id="3614" name="Google Shape;3614;p23"/>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3"/>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3"/>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3"/>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3"/>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23"/>
            <p:cNvGrpSpPr/>
            <p:nvPr/>
          </p:nvGrpSpPr>
          <p:grpSpPr>
            <a:xfrm>
              <a:off x="6800" y="3604801"/>
              <a:ext cx="702569" cy="709309"/>
              <a:chOff x="3254339" y="4257268"/>
              <a:chExt cx="1385737" cy="1399031"/>
            </a:xfrm>
          </p:grpSpPr>
          <p:sp>
            <p:nvSpPr>
              <p:cNvPr id="3620" name="Google Shape;3620;p23"/>
              <p:cNvSpPr/>
              <p:nvPr/>
            </p:nvSpPr>
            <p:spPr>
              <a:xfrm flipH="1">
                <a:off x="3263220" y="4272768"/>
                <a:ext cx="1365824" cy="1365824"/>
              </a:xfrm>
              <a:custGeom>
                <a:avLst/>
                <a:gdLst/>
                <a:ahLst/>
                <a:cxnLst/>
                <a:rect l="l" t="t" r="r" b="b"/>
                <a:pathLst>
                  <a:path w="24760" h="24760" extrusionOk="0">
                    <a:moveTo>
                      <a:pt x="12922" y="7424"/>
                    </a:moveTo>
                    <a:lnTo>
                      <a:pt x="13403" y="7505"/>
                    </a:lnTo>
                    <a:lnTo>
                      <a:pt x="13885" y="7625"/>
                    </a:lnTo>
                    <a:lnTo>
                      <a:pt x="14326" y="7786"/>
                    </a:lnTo>
                    <a:lnTo>
                      <a:pt x="14768" y="8026"/>
                    </a:lnTo>
                    <a:lnTo>
                      <a:pt x="15169" y="8267"/>
                    </a:lnTo>
                    <a:lnTo>
                      <a:pt x="15530" y="8548"/>
                    </a:lnTo>
                    <a:lnTo>
                      <a:pt x="15891" y="8869"/>
                    </a:lnTo>
                    <a:lnTo>
                      <a:pt x="16212" y="9230"/>
                    </a:lnTo>
                    <a:lnTo>
                      <a:pt x="16493" y="9591"/>
                    </a:lnTo>
                    <a:lnTo>
                      <a:pt x="16734" y="9993"/>
                    </a:lnTo>
                    <a:lnTo>
                      <a:pt x="16975" y="10434"/>
                    </a:lnTo>
                    <a:lnTo>
                      <a:pt x="17135" y="10875"/>
                    </a:lnTo>
                    <a:lnTo>
                      <a:pt x="17256" y="11357"/>
                    </a:lnTo>
                    <a:lnTo>
                      <a:pt x="17336" y="11838"/>
                    </a:lnTo>
                    <a:lnTo>
                      <a:pt x="17336" y="12360"/>
                    </a:lnTo>
                    <a:lnTo>
                      <a:pt x="17336" y="12882"/>
                    </a:lnTo>
                    <a:lnTo>
                      <a:pt x="17256" y="13363"/>
                    </a:lnTo>
                    <a:lnTo>
                      <a:pt x="17135" y="13845"/>
                    </a:lnTo>
                    <a:lnTo>
                      <a:pt x="16975" y="14286"/>
                    </a:lnTo>
                    <a:lnTo>
                      <a:pt x="16734" y="14728"/>
                    </a:lnTo>
                    <a:lnTo>
                      <a:pt x="16493" y="15129"/>
                    </a:lnTo>
                    <a:lnTo>
                      <a:pt x="16212" y="15530"/>
                    </a:lnTo>
                    <a:lnTo>
                      <a:pt x="15891" y="15851"/>
                    </a:lnTo>
                    <a:lnTo>
                      <a:pt x="15530" y="16172"/>
                    </a:lnTo>
                    <a:lnTo>
                      <a:pt x="15169" y="16453"/>
                    </a:lnTo>
                    <a:lnTo>
                      <a:pt x="14768" y="16734"/>
                    </a:lnTo>
                    <a:lnTo>
                      <a:pt x="14326" y="16935"/>
                    </a:lnTo>
                    <a:lnTo>
                      <a:pt x="13885" y="17095"/>
                    </a:lnTo>
                    <a:lnTo>
                      <a:pt x="13403" y="17216"/>
                    </a:lnTo>
                    <a:lnTo>
                      <a:pt x="12922" y="17296"/>
                    </a:lnTo>
                    <a:lnTo>
                      <a:pt x="12400" y="17336"/>
                    </a:lnTo>
                    <a:lnTo>
                      <a:pt x="11879" y="17296"/>
                    </a:lnTo>
                    <a:lnTo>
                      <a:pt x="11397" y="17216"/>
                    </a:lnTo>
                    <a:lnTo>
                      <a:pt x="10916" y="17095"/>
                    </a:lnTo>
                    <a:lnTo>
                      <a:pt x="10474" y="16935"/>
                    </a:lnTo>
                    <a:lnTo>
                      <a:pt x="10033" y="16734"/>
                    </a:lnTo>
                    <a:lnTo>
                      <a:pt x="9631" y="16453"/>
                    </a:lnTo>
                    <a:lnTo>
                      <a:pt x="9230" y="16172"/>
                    </a:lnTo>
                    <a:lnTo>
                      <a:pt x="8909" y="15851"/>
                    </a:lnTo>
                    <a:lnTo>
                      <a:pt x="8588" y="15530"/>
                    </a:lnTo>
                    <a:lnTo>
                      <a:pt x="8307" y="15129"/>
                    </a:lnTo>
                    <a:lnTo>
                      <a:pt x="8026" y="14728"/>
                    </a:lnTo>
                    <a:lnTo>
                      <a:pt x="7826" y="14286"/>
                    </a:lnTo>
                    <a:lnTo>
                      <a:pt x="7665" y="13845"/>
                    </a:lnTo>
                    <a:lnTo>
                      <a:pt x="7545" y="13363"/>
                    </a:lnTo>
                    <a:lnTo>
                      <a:pt x="7465" y="12882"/>
                    </a:lnTo>
                    <a:lnTo>
                      <a:pt x="7424" y="12360"/>
                    </a:lnTo>
                    <a:lnTo>
                      <a:pt x="7465" y="11838"/>
                    </a:lnTo>
                    <a:lnTo>
                      <a:pt x="7545" y="11357"/>
                    </a:lnTo>
                    <a:lnTo>
                      <a:pt x="7665" y="10875"/>
                    </a:lnTo>
                    <a:lnTo>
                      <a:pt x="7826" y="10434"/>
                    </a:lnTo>
                    <a:lnTo>
                      <a:pt x="8026" y="9993"/>
                    </a:lnTo>
                    <a:lnTo>
                      <a:pt x="8307" y="9591"/>
                    </a:lnTo>
                    <a:lnTo>
                      <a:pt x="8588" y="9230"/>
                    </a:lnTo>
                    <a:lnTo>
                      <a:pt x="8909" y="8869"/>
                    </a:lnTo>
                    <a:lnTo>
                      <a:pt x="9230" y="8548"/>
                    </a:lnTo>
                    <a:lnTo>
                      <a:pt x="9631" y="8267"/>
                    </a:lnTo>
                    <a:lnTo>
                      <a:pt x="10033" y="8026"/>
                    </a:lnTo>
                    <a:lnTo>
                      <a:pt x="10474" y="7786"/>
                    </a:lnTo>
                    <a:lnTo>
                      <a:pt x="10916" y="7625"/>
                    </a:lnTo>
                    <a:lnTo>
                      <a:pt x="11397" y="7505"/>
                    </a:lnTo>
                    <a:lnTo>
                      <a:pt x="11879" y="7424"/>
                    </a:lnTo>
                    <a:close/>
                    <a:moveTo>
                      <a:pt x="10273" y="1"/>
                    </a:moveTo>
                    <a:lnTo>
                      <a:pt x="10273" y="2087"/>
                    </a:lnTo>
                    <a:lnTo>
                      <a:pt x="9792" y="2208"/>
                    </a:lnTo>
                    <a:lnTo>
                      <a:pt x="9310" y="2328"/>
                    </a:lnTo>
                    <a:lnTo>
                      <a:pt x="8347" y="2689"/>
                    </a:lnTo>
                    <a:lnTo>
                      <a:pt x="7465" y="3091"/>
                    </a:lnTo>
                    <a:lnTo>
                      <a:pt x="6622" y="3572"/>
                    </a:lnTo>
                    <a:lnTo>
                      <a:pt x="5137" y="2087"/>
                    </a:lnTo>
                    <a:lnTo>
                      <a:pt x="2128" y="5097"/>
                    </a:lnTo>
                    <a:lnTo>
                      <a:pt x="3612" y="6582"/>
                    </a:lnTo>
                    <a:lnTo>
                      <a:pt x="3131" y="7424"/>
                    </a:lnTo>
                    <a:lnTo>
                      <a:pt x="2689" y="8347"/>
                    </a:lnTo>
                    <a:lnTo>
                      <a:pt x="2368" y="9270"/>
                    </a:lnTo>
                    <a:lnTo>
                      <a:pt x="2248" y="9752"/>
                    </a:lnTo>
                    <a:lnTo>
                      <a:pt x="2128" y="10233"/>
                    </a:lnTo>
                    <a:lnTo>
                      <a:pt x="1" y="10233"/>
                    </a:lnTo>
                    <a:lnTo>
                      <a:pt x="1" y="14487"/>
                    </a:lnTo>
                    <a:lnTo>
                      <a:pt x="2128" y="14487"/>
                    </a:lnTo>
                    <a:lnTo>
                      <a:pt x="2248" y="14968"/>
                    </a:lnTo>
                    <a:lnTo>
                      <a:pt x="2368" y="15450"/>
                    </a:lnTo>
                    <a:lnTo>
                      <a:pt x="2689" y="16413"/>
                    </a:lnTo>
                    <a:lnTo>
                      <a:pt x="3131" y="17296"/>
                    </a:lnTo>
                    <a:lnTo>
                      <a:pt x="3612" y="18139"/>
                    </a:lnTo>
                    <a:lnTo>
                      <a:pt x="2128" y="19623"/>
                    </a:lnTo>
                    <a:lnTo>
                      <a:pt x="5137" y="22633"/>
                    </a:lnTo>
                    <a:lnTo>
                      <a:pt x="6622" y="21148"/>
                    </a:lnTo>
                    <a:lnTo>
                      <a:pt x="7465" y="21630"/>
                    </a:lnTo>
                    <a:lnTo>
                      <a:pt x="8347" y="22071"/>
                    </a:lnTo>
                    <a:lnTo>
                      <a:pt x="9310" y="22392"/>
                    </a:lnTo>
                    <a:lnTo>
                      <a:pt x="9792" y="22512"/>
                    </a:lnTo>
                    <a:lnTo>
                      <a:pt x="10273" y="22633"/>
                    </a:lnTo>
                    <a:lnTo>
                      <a:pt x="10273" y="24760"/>
                    </a:lnTo>
                    <a:lnTo>
                      <a:pt x="14527" y="24760"/>
                    </a:lnTo>
                    <a:lnTo>
                      <a:pt x="14527" y="22633"/>
                    </a:lnTo>
                    <a:lnTo>
                      <a:pt x="15009" y="22512"/>
                    </a:lnTo>
                    <a:lnTo>
                      <a:pt x="15490" y="22392"/>
                    </a:lnTo>
                    <a:lnTo>
                      <a:pt x="16413" y="22071"/>
                    </a:lnTo>
                    <a:lnTo>
                      <a:pt x="17336" y="21630"/>
                    </a:lnTo>
                    <a:lnTo>
                      <a:pt x="18179" y="21148"/>
                    </a:lnTo>
                    <a:lnTo>
                      <a:pt x="19663" y="22633"/>
                    </a:lnTo>
                    <a:lnTo>
                      <a:pt x="22673" y="19623"/>
                    </a:lnTo>
                    <a:lnTo>
                      <a:pt x="21188" y="18139"/>
                    </a:lnTo>
                    <a:lnTo>
                      <a:pt x="21670" y="17296"/>
                    </a:lnTo>
                    <a:lnTo>
                      <a:pt x="22111" y="16413"/>
                    </a:lnTo>
                    <a:lnTo>
                      <a:pt x="22432" y="15450"/>
                    </a:lnTo>
                    <a:lnTo>
                      <a:pt x="22553" y="14968"/>
                    </a:lnTo>
                    <a:lnTo>
                      <a:pt x="22673" y="14487"/>
                    </a:lnTo>
                    <a:lnTo>
                      <a:pt x="24760" y="14487"/>
                    </a:lnTo>
                    <a:lnTo>
                      <a:pt x="24760" y="10233"/>
                    </a:lnTo>
                    <a:lnTo>
                      <a:pt x="22673" y="10233"/>
                    </a:lnTo>
                    <a:lnTo>
                      <a:pt x="22553" y="9752"/>
                    </a:lnTo>
                    <a:lnTo>
                      <a:pt x="22432" y="9270"/>
                    </a:lnTo>
                    <a:lnTo>
                      <a:pt x="22111" y="8347"/>
                    </a:lnTo>
                    <a:lnTo>
                      <a:pt x="21670" y="7424"/>
                    </a:lnTo>
                    <a:lnTo>
                      <a:pt x="21188" y="6582"/>
                    </a:lnTo>
                    <a:lnTo>
                      <a:pt x="22673" y="5097"/>
                    </a:lnTo>
                    <a:lnTo>
                      <a:pt x="19663" y="2087"/>
                    </a:lnTo>
                    <a:lnTo>
                      <a:pt x="18179" y="3572"/>
                    </a:lnTo>
                    <a:lnTo>
                      <a:pt x="17336" y="3091"/>
                    </a:lnTo>
                    <a:lnTo>
                      <a:pt x="16413" y="2689"/>
                    </a:lnTo>
                    <a:lnTo>
                      <a:pt x="15490" y="2328"/>
                    </a:lnTo>
                    <a:lnTo>
                      <a:pt x="15009" y="2208"/>
                    </a:lnTo>
                    <a:lnTo>
                      <a:pt x="14527" y="2087"/>
                    </a:lnTo>
                    <a:lnTo>
                      <a:pt x="14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3"/>
              <p:cNvSpPr/>
              <p:nvPr/>
            </p:nvSpPr>
            <p:spPr>
              <a:xfrm flipH="1">
                <a:off x="3254339" y="4257268"/>
                <a:ext cx="1385737" cy="1399031"/>
              </a:xfrm>
              <a:custGeom>
                <a:avLst/>
                <a:gdLst/>
                <a:ahLst/>
                <a:cxnLst/>
                <a:rect l="l" t="t" r="r" b="b"/>
                <a:pathLst>
                  <a:path w="25121" h="25362" extrusionOk="0">
                    <a:moveTo>
                      <a:pt x="10670" y="484"/>
                    </a:moveTo>
                    <a:lnTo>
                      <a:pt x="14446" y="520"/>
                    </a:lnTo>
                    <a:lnTo>
                      <a:pt x="14446" y="520"/>
                    </a:lnTo>
                    <a:lnTo>
                      <a:pt x="14446" y="2609"/>
                    </a:lnTo>
                    <a:lnTo>
                      <a:pt x="14687" y="2649"/>
                    </a:lnTo>
                    <a:lnTo>
                      <a:pt x="15168" y="2770"/>
                    </a:lnTo>
                    <a:lnTo>
                      <a:pt x="15650" y="2890"/>
                    </a:lnTo>
                    <a:lnTo>
                      <a:pt x="16132" y="3051"/>
                    </a:lnTo>
                    <a:lnTo>
                      <a:pt x="16613" y="3251"/>
                    </a:lnTo>
                    <a:lnTo>
                      <a:pt x="17095" y="3452"/>
                    </a:lnTo>
                    <a:lnTo>
                      <a:pt x="17536" y="3693"/>
                    </a:lnTo>
                    <a:lnTo>
                      <a:pt x="18419" y="4214"/>
                    </a:lnTo>
                    <a:lnTo>
                      <a:pt x="19846" y="2752"/>
                    </a:lnTo>
                    <a:lnTo>
                      <a:pt x="22494" y="5400"/>
                    </a:lnTo>
                    <a:lnTo>
                      <a:pt x="22494" y="5400"/>
                    </a:lnTo>
                    <a:lnTo>
                      <a:pt x="21067" y="6863"/>
                    </a:lnTo>
                    <a:lnTo>
                      <a:pt x="21348" y="7264"/>
                    </a:lnTo>
                    <a:lnTo>
                      <a:pt x="21629" y="7705"/>
                    </a:lnTo>
                    <a:lnTo>
                      <a:pt x="21870" y="8147"/>
                    </a:lnTo>
                    <a:lnTo>
                      <a:pt x="22070" y="8628"/>
                    </a:lnTo>
                    <a:lnTo>
                      <a:pt x="22271" y="9110"/>
                    </a:lnTo>
                    <a:lnTo>
                      <a:pt x="22432" y="9551"/>
                    </a:lnTo>
                    <a:lnTo>
                      <a:pt x="22592" y="10073"/>
                    </a:lnTo>
                    <a:lnTo>
                      <a:pt x="22712" y="10555"/>
                    </a:lnTo>
                    <a:lnTo>
                      <a:pt x="22753" y="10675"/>
                    </a:lnTo>
                    <a:lnTo>
                      <a:pt x="24843" y="10637"/>
                    </a:lnTo>
                    <a:lnTo>
                      <a:pt x="24843" y="10637"/>
                    </a:lnTo>
                    <a:lnTo>
                      <a:pt x="24960" y="14768"/>
                    </a:lnTo>
                    <a:lnTo>
                      <a:pt x="22833" y="14688"/>
                    </a:lnTo>
                    <a:lnTo>
                      <a:pt x="22793" y="14768"/>
                    </a:lnTo>
                    <a:lnTo>
                      <a:pt x="22672" y="15249"/>
                    </a:lnTo>
                    <a:lnTo>
                      <a:pt x="22552" y="15691"/>
                    </a:lnTo>
                    <a:lnTo>
                      <a:pt x="22191" y="16614"/>
                    </a:lnTo>
                    <a:lnTo>
                      <a:pt x="21749" y="17497"/>
                    </a:lnTo>
                    <a:lnTo>
                      <a:pt x="21228" y="18339"/>
                    </a:lnTo>
                    <a:lnTo>
                      <a:pt x="21188" y="18420"/>
                    </a:lnTo>
                    <a:lnTo>
                      <a:pt x="21268" y="18540"/>
                    </a:lnTo>
                    <a:lnTo>
                      <a:pt x="22572" y="19880"/>
                    </a:lnTo>
                    <a:lnTo>
                      <a:pt x="19846" y="22535"/>
                    </a:lnTo>
                    <a:lnTo>
                      <a:pt x="19846" y="22535"/>
                    </a:lnTo>
                    <a:lnTo>
                      <a:pt x="18539" y="21228"/>
                    </a:lnTo>
                    <a:lnTo>
                      <a:pt x="18419" y="21068"/>
                    </a:lnTo>
                    <a:lnTo>
                      <a:pt x="17937" y="21349"/>
                    </a:lnTo>
                    <a:lnTo>
                      <a:pt x="17456" y="21630"/>
                    </a:lnTo>
                    <a:lnTo>
                      <a:pt x="16974" y="21871"/>
                    </a:lnTo>
                    <a:lnTo>
                      <a:pt x="16493" y="22071"/>
                    </a:lnTo>
                    <a:lnTo>
                      <a:pt x="15971" y="22272"/>
                    </a:lnTo>
                    <a:lnTo>
                      <a:pt x="15489" y="22432"/>
                    </a:lnTo>
                    <a:lnTo>
                      <a:pt x="14968" y="22553"/>
                    </a:lnTo>
                    <a:lnTo>
                      <a:pt x="14406" y="22673"/>
                    </a:lnTo>
                    <a:lnTo>
                      <a:pt x="14406" y="22914"/>
                    </a:lnTo>
                    <a:lnTo>
                      <a:pt x="14406" y="24717"/>
                    </a:lnTo>
                    <a:lnTo>
                      <a:pt x="14406" y="24717"/>
                    </a:lnTo>
                    <a:lnTo>
                      <a:pt x="10795" y="24682"/>
                    </a:lnTo>
                    <a:lnTo>
                      <a:pt x="10795" y="24682"/>
                    </a:lnTo>
                    <a:lnTo>
                      <a:pt x="10795" y="22633"/>
                    </a:lnTo>
                    <a:lnTo>
                      <a:pt x="10554" y="22593"/>
                    </a:lnTo>
                    <a:lnTo>
                      <a:pt x="10032" y="22472"/>
                    </a:lnTo>
                    <a:lnTo>
                      <a:pt x="9551" y="22352"/>
                    </a:lnTo>
                    <a:lnTo>
                      <a:pt x="9069" y="22192"/>
                    </a:lnTo>
                    <a:lnTo>
                      <a:pt x="8587" y="21991"/>
                    </a:lnTo>
                    <a:lnTo>
                      <a:pt x="8106" y="21750"/>
                    </a:lnTo>
                    <a:lnTo>
                      <a:pt x="7665" y="21550"/>
                    </a:lnTo>
                    <a:lnTo>
                      <a:pt x="6782" y="20988"/>
                    </a:lnTo>
                    <a:lnTo>
                      <a:pt x="5355" y="22450"/>
                    </a:lnTo>
                    <a:lnTo>
                      <a:pt x="5355" y="22450"/>
                    </a:lnTo>
                    <a:lnTo>
                      <a:pt x="2786" y="19881"/>
                    </a:lnTo>
                    <a:lnTo>
                      <a:pt x="2786" y="19881"/>
                    </a:lnTo>
                    <a:lnTo>
                      <a:pt x="4173" y="18460"/>
                    </a:lnTo>
                    <a:lnTo>
                      <a:pt x="4053" y="18259"/>
                    </a:lnTo>
                    <a:lnTo>
                      <a:pt x="3772" y="17818"/>
                    </a:lnTo>
                    <a:lnTo>
                      <a:pt x="3531" y="17376"/>
                    </a:lnTo>
                    <a:lnTo>
                      <a:pt x="3331" y="16935"/>
                    </a:lnTo>
                    <a:lnTo>
                      <a:pt x="3090" y="16453"/>
                    </a:lnTo>
                    <a:lnTo>
                      <a:pt x="2929" y="15972"/>
                    </a:lnTo>
                    <a:lnTo>
                      <a:pt x="2769" y="15490"/>
                    </a:lnTo>
                    <a:lnTo>
                      <a:pt x="2649" y="15009"/>
                    </a:lnTo>
                    <a:lnTo>
                      <a:pt x="2528" y="14527"/>
                    </a:lnTo>
                    <a:lnTo>
                      <a:pt x="439" y="14527"/>
                    </a:lnTo>
                    <a:lnTo>
                      <a:pt x="403" y="10675"/>
                    </a:lnTo>
                    <a:lnTo>
                      <a:pt x="2448" y="10675"/>
                    </a:lnTo>
                    <a:lnTo>
                      <a:pt x="2528" y="10153"/>
                    </a:lnTo>
                    <a:lnTo>
                      <a:pt x="2649" y="9672"/>
                    </a:lnTo>
                    <a:lnTo>
                      <a:pt x="2809" y="9190"/>
                    </a:lnTo>
                    <a:lnTo>
                      <a:pt x="3010" y="8749"/>
                    </a:lnTo>
                    <a:lnTo>
                      <a:pt x="3170" y="8267"/>
                    </a:lnTo>
                    <a:lnTo>
                      <a:pt x="3411" y="7826"/>
                    </a:lnTo>
                    <a:lnTo>
                      <a:pt x="3652" y="7384"/>
                    </a:lnTo>
                    <a:lnTo>
                      <a:pt x="3933" y="6943"/>
                    </a:lnTo>
                    <a:lnTo>
                      <a:pt x="3973" y="6863"/>
                    </a:lnTo>
                    <a:lnTo>
                      <a:pt x="3893" y="6783"/>
                    </a:lnTo>
                    <a:lnTo>
                      <a:pt x="2470" y="5398"/>
                    </a:lnTo>
                    <a:lnTo>
                      <a:pt x="2470" y="5398"/>
                    </a:lnTo>
                    <a:lnTo>
                      <a:pt x="3933" y="3974"/>
                    </a:lnTo>
                    <a:lnTo>
                      <a:pt x="5356" y="2511"/>
                    </a:lnTo>
                    <a:lnTo>
                      <a:pt x="5356" y="2511"/>
                    </a:lnTo>
                    <a:lnTo>
                      <a:pt x="6742" y="3974"/>
                    </a:lnTo>
                    <a:lnTo>
                      <a:pt x="6822" y="4014"/>
                    </a:lnTo>
                    <a:lnTo>
                      <a:pt x="6902" y="3974"/>
                    </a:lnTo>
                    <a:lnTo>
                      <a:pt x="7303" y="3733"/>
                    </a:lnTo>
                    <a:lnTo>
                      <a:pt x="7745" y="3492"/>
                    </a:lnTo>
                    <a:lnTo>
                      <a:pt x="8628" y="3091"/>
                    </a:lnTo>
                    <a:lnTo>
                      <a:pt x="9551" y="2770"/>
                    </a:lnTo>
                    <a:lnTo>
                      <a:pt x="10514" y="2529"/>
                    </a:lnTo>
                    <a:lnTo>
                      <a:pt x="10634" y="2489"/>
                    </a:lnTo>
                    <a:lnTo>
                      <a:pt x="10634" y="2368"/>
                    </a:lnTo>
                    <a:lnTo>
                      <a:pt x="10670" y="484"/>
                    </a:lnTo>
                    <a:close/>
                    <a:moveTo>
                      <a:pt x="14727" y="1"/>
                    </a:moveTo>
                    <a:lnTo>
                      <a:pt x="10473" y="81"/>
                    </a:lnTo>
                    <a:lnTo>
                      <a:pt x="10273" y="81"/>
                    </a:lnTo>
                    <a:lnTo>
                      <a:pt x="10273" y="282"/>
                    </a:lnTo>
                    <a:lnTo>
                      <a:pt x="10310" y="2239"/>
                    </a:lnTo>
                    <a:lnTo>
                      <a:pt x="10310" y="2239"/>
                    </a:lnTo>
                    <a:lnTo>
                      <a:pt x="9952" y="2328"/>
                    </a:lnTo>
                    <a:lnTo>
                      <a:pt x="9470" y="2449"/>
                    </a:lnTo>
                    <a:lnTo>
                      <a:pt x="8507" y="2810"/>
                    </a:lnTo>
                    <a:lnTo>
                      <a:pt x="7624" y="3251"/>
                    </a:lnTo>
                    <a:lnTo>
                      <a:pt x="6855" y="3727"/>
                    </a:lnTo>
                    <a:lnTo>
                      <a:pt x="6855" y="3727"/>
                    </a:lnTo>
                    <a:lnTo>
                      <a:pt x="5417" y="2328"/>
                    </a:lnTo>
                    <a:lnTo>
                      <a:pt x="5337" y="2248"/>
                    </a:lnTo>
                    <a:lnTo>
                      <a:pt x="5297" y="2328"/>
                    </a:lnTo>
                    <a:lnTo>
                      <a:pt x="2287" y="5338"/>
                    </a:lnTo>
                    <a:lnTo>
                      <a:pt x="2207" y="5378"/>
                    </a:lnTo>
                    <a:lnTo>
                      <a:pt x="2287" y="5458"/>
                    </a:lnTo>
                    <a:lnTo>
                      <a:pt x="3686" y="6896"/>
                    </a:lnTo>
                    <a:lnTo>
                      <a:pt x="3686" y="6896"/>
                    </a:lnTo>
                    <a:lnTo>
                      <a:pt x="3210" y="7665"/>
                    </a:lnTo>
                    <a:lnTo>
                      <a:pt x="2769" y="8588"/>
                    </a:lnTo>
                    <a:lnTo>
                      <a:pt x="2448" y="9511"/>
                    </a:lnTo>
                    <a:lnTo>
                      <a:pt x="2287" y="9993"/>
                    </a:lnTo>
                    <a:lnTo>
                      <a:pt x="2197" y="10354"/>
                    </a:lnTo>
                    <a:lnTo>
                      <a:pt x="40" y="10354"/>
                    </a:lnTo>
                    <a:lnTo>
                      <a:pt x="40" y="10514"/>
                    </a:lnTo>
                    <a:lnTo>
                      <a:pt x="0" y="14768"/>
                    </a:lnTo>
                    <a:lnTo>
                      <a:pt x="0" y="15009"/>
                    </a:lnTo>
                    <a:lnTo>
                      <a:pt x="2118" y="15009"/>
                    </a:lnTo>
                    <a:lnTo>
                      <a:pt x="2167" y="15330"/>
                    </a:lnTo>
                    <a:lnTo>
                      <a:pt x="2328" y="15811"/>
                    </a:lnTo>
                    <a:lnTo>
                      <a:pt x="2649" y="16774"/>
                    </a:lnTo>
                    <a:lnTo>
                      <a:pt x="2849" y="17216"/>
                    </a:lnTo>
                    <a:lnTo>
                      <a:pt x="3090" y="17697"/>
                    </a:lnTo>
                    <a:lnTo>
                      <a:pt x="3331" y="18139"/>
                    </a:lnTo>
                    <a:lnTo>
                      <a:pt x="3458" y="18372"/>
                    </a:lnTo>
                    <a:lnTo>
                      <a:pt x="3458" y="18372"/>
                    </a:lnTo>
                    <a:lnTo>
                      <a:pt x="1926" y="19904"/>
                    </a:lnTo>
                    <a:lnTo>
                      <a:pt x="2127" y="20105"/>
                    </a:lnTo>
                    <a:lnTo>
                      <a:pt x="5136" y="23114"/>
                    </a:lnTo>
                    <a:lnTo>
                      <a:pt x="5337" y="23355"/>
                    </a:lnTo>
                    <a:lnTo>
                      <a:pt x="5578" y="23114"/>
                    </a:lnTo>
                    <a:lnTo>
                      <a:pt x="6884" y="21844"/>
                    </a:lnTo>
                    <a:lnTo>
                      <a:pt x="7063" y="21951"/>
                    </a:lnTo>
                    <a:lnTo>
                      <a:pt x="7544" y="22232"/>
                    </a:lnTo>
                    <a:lnTo>
                      <a:pt x="7986" y="22432"/>
                    </a:lnTo>
                    <a:lnTo>
                      <a:pt x="8467" y="22673"/>
                    </a:lnTo>
                    <a:lnTo>
                      <a:pt x="8909" y="22834"/>
                    </a:lnTo>
                    <a:lnTo>
                      <a:pt x="9430" y="22994"/>
                    </a:lnTo>
                    <a:lnTo>
                      <a:pt x="9912" y="23155"/>
                    </a:lnTo>
                    <a:lnTo>
                      <a:pt x="10112" y="23205"/>
                    </a:lnTo>
                    <a:lnTo>
                      <a:pt x="10112" y="23205"/>
                    </a:lnTo>
                    <a:lnTo>
                      <a:pt x="10112" y="25041"/>
                    </a:lnTo>
                    <a:lnTo>
                      <a:pt x="10112" y="25362"/>
                    </a:lnTo>
                    <a:lnTo>
                      <a:pt x="10473" y="25362"/>
                    </a:lnTo>
                    <a:lnTo>
                      <a:pt x="14727" y="25322"/>
                    </a:lnTo>
                    <a:lnTo>
                      <a:pt x="15048" y="25322"/>
                    </a:lnTo>
                    <a:lnTo>
                      <a:pt x="15048" y="25041"/>
                    </a:lnTo>
                    <a:lnTo>
                      <a:pt x="15048" y="23170"/>
                    </a:lnTo>
                    <a:lnTo>
                      <a:pt x="15048" y="23170"/>
                    </a:lnTo>
                    <a:lnTo>
                      <a:pt x="15289" y="23114"/>
                    </a:lnTo>
                    <a:lnTo>
                      <a:pt x="15770" y="22954"/>
                    </a:lnTo>
                    <a:lnTo>
                      <a:pt x="16252" y="22793"/>
                    </a:lnTo>
                    <a:lnTo>
                      <a:pt x="16733" y="22593"/>
                    </a:lnTo>
                    <a:lnTo>
                      <a:pt x="17656" y="22151"/>
                    </a:lnTo>
                    <a:lnTo>
                      <a:pt x="18098" y="21911"/>
                    </a:lnTo>
                    <a:lnTo>
                      <a:pt x="18334" y="21745"/>
                    </a:lnTo>
                    <a:lnTo>
                      <a:pt x="18334" y="21745"/>
                    </a:lnTo>
                    <a:lnTo>
                      <a:pt x="19663" y="23074"/>
                    </a:lnTo>
                    <a:lnTo>
                      <a:pt x="19863" y="23235"/>
                    </a:lnTo>
                    <a:lnTo>
                      <a:pt x="20024" y="23074"/>
                    </a:lnTo>
                    <a:lnTo>
                      <a:pt x="23114" y="19904"/>
                    </a:lnTo>
                    <a:lnTo>
                      <a:pt x="22993" y="19744"/>
                    </a:lnTo>
                    <a:lnTo>
                      <a:pt x="21567" y="18393"/>
                    </a:lnTo>
                    <a:lnTo>
                      <a:pt x="21567" y="18393"/>
                    </a:lnTo>
                    <a:lnTo>
                      <a:pt x="21749" y="18058"/>
                    </a:lnTo>
                    <a:lnTo>
                      <a:pt x="21990" y="17617"/>
                    </a:lnTo>
                    <a:lnTo>
                      <a:pt x="22231" y="17176"/>
                    </a:lnTo>
                    <a:lnTo>
                      <a:pt x="22391" y="16694"/>
                    </a:lnTo>
                    <a:lnTo>
                      <a:pt x="22712" y="15771"/>
                    </a:lnTo>
                    <a:lnTo>
                      <a:pt x="22944" y="14847"/>
                    </a:lnTo>
                    <a:lnTo>
                      <a:pt x="22944" y="14847"/>
                    </a:lnTo>
                    <a:lnTo>
                      <a:pt x="25000" y="14808"/>
                    </a:lnTo>
                    <a:lnTo>
                      <a:pt x="25120" y="10514"/>
                    </a:lnTo>
                    <a:lnTo>
                      <a:pt x="25120" y="10394"/>
                    </a:lnTo>
                    <a:lnTo>
                      <a:pt x="23014" y="10356"/>
                    </a:lnTo>
                    <a:lnTo>
                      <a:pt x="23014" y="10356"/>
                    </a:lnTo>
                    <a:lnTo>
                      <a:pt x="22953" y="9993"/>
                    </a:lnTo>
                    <a:lnTo>
                      <a:pt x="22793" y="9511"/>
                    </a:lnTo>
                    <a:lnTo>
                      <a:pt x="22472" y="8548"/>
                    </a:lnTo>
                    <a:lnTo>
                      <a:pt x="22070" y="7625"/>
                    </a:lnTo>
                    <a:lnTo>
                      <a:pt x="21641" y="6898"/>
                    </a:lnTo>
                    <a:lnTo>
                      <a:pt x="23033" y="5579"/>
                    </a:lnTo>
                    <a:lnTo>
                      <a:pt x="23194" y="5418"/>
                    </a:lnTo>
                    <a:lnTo>
                      <a:pt x="23033" y="5218"/>
                    </a:lnTo>
                    <a:lnTo>
                      <a:pt x="20024" y="2208"/>
                    </a:lnTo>
                    <a:lnTo>
                      <a:pt x="19863" y="2007"/>
                    </a:lnTo>
                    <a:lnTo>
                      <a:pt x="19663" y="2208"/>
                    </a:lnTo>
                    <a:lnTo>
                      <a:pt x="18334" y="3537"/>
                    </a:lnTo>
                    <a:lnTo>
                      <a:pt x="18334" y="3537"/>
                    </a:lnTo>
                    <a:lnTo>
                      <a:pt x="18098" y="3372"/>
                    </a:lnTo>
                    <a:lnTo>
                      <a:pt x="17656" y="3131"/>
                    </a:lnTo>
                    <a:lnTo>
                      <a:pt x="17175" y="2890"/>
                    </a:lnTo>
                    <a:lnTo>
                      <a:pt x="16733" y="2689"/>
                    </a:lnTo>
                    <a:lnTo>
                      <a:pt x="16252" y="2489"/>
                    </a:lnTo>
                    <a:lnTo>
                      <a:pt x="15770" y="2328"/>
                    </a:lnTo>
                    <a:lnTo>
                      <a:pt x="15008" y="2145"/>
                    </a:lnTo>
                    <a:lnTo>
                      <a:pt x="15008" y="282"/>
                    </a:lnTo>
                    <a:lnTo>
                      <a:pt x="149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3"/>
              <p:cNvSpPr/>
              <p:nvPr/>
            </p:nvSpPr>
            <p:spPr>
              <a:xfrm flipH="1">
                <a:off x="3652777" y="4671207"/>
                <a:ext cx="580034" cy="557858"/>
              </a:xfrm>
              <a:custGeom>
                <a:avLst/>
                <a:gdLst/>
                <a:ahLst/>
                <a:cxnLst/>
                <a:rect l="l" t="t" r="r" b="b"/>
                <a:pathLst>
                  <a:path w="10515" h="10113" extrusionOk="0">
                    <a:moveTo>
                      <a:pt x="5338" y="362"/>
                    </a:moveTo>
                    <a:lnTo>
                      <a:pt x="5940" y="442"/>
                    </a:lnTo>
                    <a:lnTo>
                      <a:pt x="6501" y="603"/>
                    </a:lnTo>
                    <a:lnTo>
                      <a:pt x="7023" y="803"/>
                    </a:lnTo>
                    <a:lnTo>
                      <a:pt x="7545" y="1084"/>
                    </a:lnTo>
                    <a:lnTo>
                      <a:pt x="8066" y="1445"/>
                    </a:lnTo>
                    <a:lnTo>
                      <a:pt x="8508" y="1847"/>
                    </a:lnTo>
                    <a:lnTo>
                      <a:pt x="8749" y="2128"/>
                    </a:lnTo>
                    <a:lnTo>
                      <a:pt x="8989" y="2408"/>
                    </a:lnTo>
                    <a:lnTo>
                      <a:pt x="9190" y="2729"/>
                    </a:lnTo>
                    <a:lnTo>
                      <a:pt x="9350" y="3051"/>
                    </a:lnTo>
                    <a:lnTo>
                      <a:pt x="9471" y="3372"/>
                    </a:lnTo>
                    <a:lnTo>
                      <a:pt x="9591" y="3693"/>
                    </a:lnTo>
                    <a:lnTo>
                      <a:pt x="9712" y="4014"/>
                    </a:lnTo>
                    <a:lnTo>
                      <a:pt x="9752" y="4335"/>
                    </a:lnTo>
                    <a:lnTo>
                      <a:pt x="9832" y="5017"/>
                    </a:lnTo>
                    <a:lnTo>
                      <a:pt x="9792" y="5699"/>
                    </a:lnTo>
                    <a:lnTo>
                      <a:pt x="9671" y="6381"/>
                    </a:lnTo>
                    <a:lnTo>
                      <a:pt x="9471" y="7023"/>
                    </a:lnTo>
                    <a:lnTo>
                      <a:pt x="9190" y="7625"/>
                    </a:lnTo>
                    <a:lnTo>
                      <a:pt x="8829" y="8187"/>
                    </a:lnTo>
                    <a:lnTo>
                      <a:pt x="8387" y="8709"/>
                    </a:lnTo>
                    <a:lnTo>
                      <a:pt x="8106" y="8949"/>
                    </a:lnTo>
                    <a:lnTo>
                      <a:pt x="7866" y="9150"/>
                    </a:lnTo>
                    <a:lnTo>
                      <a:pt x="7585" y="9351"/>
                    </a:lnTo>
                    <a:lnTo>
                      <a:pt x="7304" y="9511"/>
                    </a:lnTo>
                    <a:lnTo>
                      <a:pt x="6983" y="9672"/>
                    </a:lnTo>
                    <a:lnTo>
                      <a:pt x="6662" y="9792"/>
                    </a:lnTo>
                    <a:lnTo>
                      <a:pt x="6301" y="9912"/>
                    </a:lnTo>
                    <a:lnTo>
                      <a:pt x="5980" y="9993"/>
                    </a:lnTo>
                    <a:lnTo>
                      <a:pt x="5578" y="10033"/>
                    </a:lnTo>
                    <a:lnTo>
                      <a:pt x="5217" y="10073"/>
                    </a:lnTo>
                    <a:lnTo>
                      <a:pt x="4615" y="10033"/>
                    </a:lnTo>
                    <a:lnTo>
                      <a:pt x="4013" y="9912"/>
                    </a:lnTo>
                    <a:lnTo>
                      <a:pt x="3492" y="9712"/>
                    </a:lnTo>
                    <a:lnTo>
                      <a:pt x="2970" y="9431"/>
                    </a:lnTo>
                    <a:lnTo>
                      <a:pt x="2489" y="9110"/>
                    </a:lnTo>
                    <a:lnTo>
                      <a:pt x="2087" y="8709"/>
                    </a:lnTo>
                    <a:lnTo>
                      <a:pt x="1686" y="8307"/>
                    </a:lnTo>
                    <a:lnTo>
                      <a:pt x="1365" y="7826"/>
                    </a:lnTo>
                    <a:lnTo>
                      <a:pt x="1084" y="7304"/>
                    </a:lnTo>
                    <a:lnTo>
                      <a:pt x="843" y="6782"/>
                    </a:lnTo>
                    <a:lnTo>
                      <a:pt x="683" y="6221"/>
                    </a:lnTo>
                    <a:lnTo>
                      <a:pt x="562" y="5619"/>
                    </a:lnTo>
                    <a:lnTo>
                      <a:pt x="522" y="5057"/>
                    </a:lnTo>
                    <a:lnTo>
                      <a:pt x="522" y="4455"/>
                    </a:lnTo>
                    <a:lnTo>
                      <a:pt x="643" y="3893"/>
                    </a:lnTo>
                    <a:lnTo>
                      <a:pt x="803" y="3331"/>
                    </a:lnTo>
                    <a:lnTo>
                      <a:pt x="1044" y="2729"/>
                    </a:lnTo>
                    <a:lnTo>
                      <a:pt x="1365" y="2208"/>
                    </a:lnTo>
                    <a:lnTo>
                      <a:pt x="1766" y="1726"/>
                    </a:lnTo>
                    <a:lnTo>
                      <a:pt x="2168" y="1365"/>
                    </a:lnTo>
                    <a:lnTo>
                      <a:pt x="2649" y="1004"/>
                    </a:lnTo>
                    <a:lnTo>
                      <a:pt x="3131" y="763"/>
                    </a:lnTo>
                    <a:lnTo>
                      <a:pt x="3652" y="563"/>
                    </a:lnTo>
                    <a:lnTo>
                      <a:pt x="4214" y="442"/>
                    </a:lnTo>
                    <a:lnTo>
                      <a:pt x="4776" y="362"/>
                    </a:lnTo>
                    <a:close/>
                    <a:moveTo>
                      <a:pt x="5298" y="1"/>
                    </a:moveTo>
                    <a:lnTo>
                      <a:pt x="4936" y="41"/>
                    </a:lnTo>
                    <a:lnTo>
                      <a:pt x="4575" y="81"/>
                    </a:lnTo>
                    <a:lnTo>
                      <a:pt x="4254" y="161"/>
                    </a:lnTo>
                    <a:lnTo>
                      <a:pt x="3893" y="242"/>
                    </a:lnTo>
                    <a:lnTo>
                      <a:pt x="3532" y="362"/>
                    </a:lnTo>
                    <a:lnTo>
                      <a:pt x="3211" y="482"/>
                    </a:lnTo>
                    <a:lnTo>
                      <a:pt x="2850" y="683"/>
                    </a:lnTo>
                    <a:lnTo>
                      <a:pt x="2529" y="843"/>
                    </a:lnTo>
                    <a:lnTo>
                      <a:pt x="2248" y="1044"/>
                    </a:lnTo>
                    <a:lnTo>
                      <a:pt x="1927" y="1285"/>
                    </a:lnTo>
                    <a:lnTo>
                      <a:pt x="1646" y="1566"/>
                    </a:lnTo>
                    <a:lnTo>
                      <a:pt x="1365" y="1847"/>
                    </a:lnTo>
                    <a:lnTo>
                      <a:pt x="1124" y="2128"/>
                    </a:lnTo>
                    <a:lnTo>
                      <a:pt x="883" y="2449"/>
                    </a:lnTo>
                    <a:lnTo>
                      <a:pt x="683" y="2810"/>
                    </a:lnTo>
                    <a:lnTo>
                      <a:pt x="482" y="3171"/>
                    </a:lnTo>
                    <a:lnTo>
                      <a:pt x="241" y="3813"/>
                    </a:lnTo>
                    <a:lnTo>
                      <a:pt x="81" y="4495"/>
                    </a:lnTo>
                    <a:lnTo>
                      <a:pt x="1" y="5137"/>
                    </a:lnTo>
                    <a:lnTo>
                      <a:pt x="1" y="5739"/>
                    </a:lnTo>
                    <a:lnTo>
                      <a:pt x="121" y="6341"/>
                    </a:lnTo>
                    <a:lnTo>
                      <a:pt x="282" y="6903"/>
                    </a:lnTo>
                    <a:lnTo>
                      <a:pt x="522" y="7465"/>
                    </a:lnTo>
                    <a:lnTo>
                      <a:pt x="843" y="7986"/>
                    </a:lnTo>
                    <a:lnTo>
                      <a:pt x="1245" y="8428"/>
                    </a:lnTo>
                    <a:lnTo>
                      <a:pt x="1646" y="8869"/>
                    </a:lnTo>
                    <a:lnTo>
                      <a:pt x="2127" y="9230"/>
                    </a:lnTo>
                    <a:lnTo>
                      <a:pt x="2689" y="9551"/>
                    </a:lnTo>
                    <a:lnTo>
                      <a:pt x="3251" y="9792"/>
                    </a:lnTo>
                    <a:lnTo>
                      <a:pt x="3893" y="9993"/>
                    </a:lnTo>
                    <a:lnTo>
                      <a:pt x="4535" y="10073"/>
                    </a:lnTo>
                    <a:lnTo>
                      <a:pt x="5217" y="10113"/>
                    </a:lnTo>
                    <a:lnTo>
                      <a:pt x="5899" y="10073"/>
                    </a:lnTo>
                    <a:lnTo>
                      <a:pt x="6541" y="9993"/>
                    </a:lnTo>
                    <a:lnTo>
                      <a:pt x="7184" y="9792"/>
                    </a:lnTo>
                    <a:lnTo>
                      <a:pt x="7745" y="9551"/>
                    </a:lnTo>
                    <a:lnTo>
                      <a:pt x="8307" y="9230"/>
                    </a:lnTo>
                    <a:lnTo>
                      <a:pt x="8789" y="8869"/>
                    </a:lnTo>
                    <a:lnTo>
                      <a:pt x="9230" y="8428"/>
                    </a:lnTo>
                    <a:lnTo>
                      <a:pt x="9591" y="7946"/>
                    </a:lnTo>
                    <a:lnTo>
                      <a:pt x="9912" y="7465"/>
                    </a:lnTo>
                    <a:lnTo>
                      <a:pt x="10193" y="6903"/>
                    </a:lnTo>
                    <a:lnTo>
                      <a:pt x="10354" y="6301"/>
                    </a:lnTo>
                    <a:lnTo>
                      <a:pt x="10474" y="5699"/>
                    </a:lnTo>
                    <a:lnTo>
                      <a:pt x="10514" y="5097"/>
                    </a:lnTo>
                    <a:lnTo>
                      <a:pt x="10474" y="4455"/>
                    </a:lnTo>
                    <a:lnTo>
                      <a:pt x="10313" y="3773"/>
                    </a:lnTo>
                    <a:lnTo>
                      <a:pt x="10113" y="3131"/>
                    </a:lnTo>
                    <a:lnTo>
                      <a:pt x="9912" y="2729"/>
                    </a:lnTo>
                    <a:lnTo>
                      <a:pt x="9712" y="2368"/>
                    </a:lnTo>
                    <a:lnTo>
                      <a:pt x="9471" y="2047"/>
                    </a:lnTo>
                    <a:lnTo>
                      <a:pt x="9230" y="1726"/>
                    </a:lnTo>
                    <a:lnTo>
                      <a:pt x="8949" y="1445"/>
                    </a:lnTo>
                    <a:lnTo>
                      <a:pt x="8668" y="1205"/>
                    </a:lnTo>
                    <a:lnTo>
                      <a:pt x="8387" y="964"/>
                    </a:lnTo>
                    <a:lnTo>
                      <a:pt x="8066" y="763"/>
                    </a:lnTo>
                    <a:lnTo>
                      <a:pt x="7745" y="563"/>
                    </a:lnTo>
                    <a:lnTo>
                      <a:pt x="7424" y="402"/>
                    </a:lnTo>
                    <a:lnTo>
                      <a:pt x="7063" y="282"/>
                    </a:lnTo>
                    <a:lnTo>
                      <a:pt x="6742" y="201"/>
                    </a:lnTo>
                    <a:lnTo>
                      <a:pt x="6381" y="121"/>
                    </a:lnTo>
                    <a:lnTo>
                      <a:pt x="6020" y="41"/>
                    </a:lnTo>
                    <a:lnTo>
                      <a:pt x="5659" y="41"/>
                    </a:lnTo>
                    <a:lnTo>
                      <a:pt x="5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3"/>
              <p:cNvSpPr/>
              <p:nvPr/>
            </p:nvSpPr>
            <p:spPr>
              <a:xfrm flipH="1">
                <a:off x="3781196" y="4790744"/>
                <a:ext cx="327665" cy="327665"/>
              </a:xfrm>
              <a:custGeom>
                <a:avLst/>
                <a:gdLst/>
                <a:ahLst/>
                <a:cxnLst/>
                <a:rect l="l" t="t" r="r" b="b"/>
                <a:pathLst>
                  <a:path w="5940" h="5940" extrusionOk="0">
                    <a:moveTo>
                      <a:pt x="3171" y="1927"/>
                    </a:moveTo>
                    <a:lnTo>
                      <a:pt x="3372" y="2007"/>
                    </a:lnTo>
                    <a:lnTo>
                      <a:pt x="3572" y="2087"/>
                    </a:lnTo>
                    <a:lnTo>
                      <a:pt x="3693" y="2248"/>
                    </a:lnTo>
                    <a:lnTo>
                      <a:pt x="3853" y="2368"/>
                    </a:lnTo>
                    <a:lnTo>
                      <a:pt x="3933" y="2569"/>
                    </a:lnTo>
                    <a:lnTo>
                      <a:pt x="4014" y="2770"/>
                    </a:lnTo>
                    <a:lnTo>
                      <a:pt x="4014" y="2970"/>
                    </a:lnTo>
                    <a:lnTo>
                      <a:pt x="4014" y="3171"/>
                    </a:lnTo>
                    <a:lnTo>
                      <a:pt x="3933" y="3371"/>
                    </a:lnTo>
                    <a:lnTo>
                      <a:pt x="3853" y="3572"/>
                    </a:lnTo>
                    <a:lnTo>
                      <a:pt x="3693" y="3733"/>
                    </a:lnTo>
                    <a:lnTo>
                      <a:pt x="3572" y="3853"/>
                    </a:lnTo>
                    <a:lnTo>
                      <a:pt x="3372" y="3933"/>
                    </a:lnTo>
                    <a:lnTo>
                      <a:pt x="3171" y="4013"/>
                    </a:lnTo>
                    <a:lnTo>
                      <a:pt x="2770" y="4013"/>
                    </a:lnTo>
                    <a:lnTo>
                      <a:pt x="2569" y="3933"/>
                    </a:lnTo>
                    <a:lnTo>
                      <a:pt x="2368" y="3853"/>
                    </a:lnTo>
                    <a:lnTo>
                      <a:pt x="2208" y="3733"/>
                    </a:lnTo>
                    <a:lnTo>
                      <a:pt x="2087" y="3572"/>
                    </a:lnTo>
                    <a:lnTo>
                      <a:pt x="2007" y="3371"/>
                    </a:lnTo>
                    <a:lnTo>
                      <a:pt x="1927" y="3171"/>
                    </a:lnTo>
                    <a:lnTo>
                      <a:pt x="1927" y="2970"/>
                    </a:lnTo>
                    <a:lnTo>
                      <a:pt x="1927" y="2770"/>
                    </a:lnTo>
                    <a:lnTo>
                      <a:pt x="2007" y="2569"/>
                    </a:lnTo>
                    <a:lnTo>
                      <a:pt x="2087" y="2368"/>
                    </a:lnTo>
                    <a:lnTo>
                      <a:pt x="2208" y="2248"/>
                    </a:lnTo>
                    <a:lnTo>
                      <a:pt x="2368" y="2087"/>
                    </a:lnTo>
                    <a:lnTo>
                      <a:pt x="2569" y="2007"/>
                    </a:lnTo>
                    <a:lnTo>
                      <a:pt x="2770" y="1927"/>
                    </a:lnTo>
                    <a:close/>
                    <a:moveTo>
                      <a:pt x="2970" y="1"/>
                    </a:moveTo>
                    <a:lnTo>
                      <a:pt x="2649" y="41"/>
                    </a:lnTo>
                    <a:lnTo>
                      <a:pt x="2368" y="81"/>
                    </a:lnTo>
                    <a:lnTo>
                      <a:pt x="2087" y="121"/>
                    </a:lnTo>
                    <a:lnTo>
                      <a:pt x="1807" y="241"/>
                    </a:lnTo>
                    <a:lnTo>
                      <a:pt x="1566" y="362"/>
                    </a:lnTo>
                    <a:lnTo>
                      <a:pt x="1325" y="522"/>
                    </a:lnTo>
                    <a:lnTo>
                      <a:pt x="1084" y="683"/>
                    </a:lnTo>
                    <a:lnTo>
                      <a:pt x="884" y="884"/>
                    </a:lnTo>
                    <a:lnTo>
                      <a:pt x="683" y="1084"/>
                    </a:lnTo>
                    <a:lnTo>
                      <a:pt x="522" y="1325"/>
                    </a:lnTo>
                    <a:lnTo>
                      <a:pt x="362" y="1566"/>
                    </a:lnTo>
                    <a:lnTo>
                      <a:pt x="242" y="1806"/>
                    </a:lnTo>
                    <a:lnTo>
                      <a:pt x="121" y="2087"/>
                    </a:lnTo>
                    <a:lnTo>
                      <a:pt x="41" y="2368"/>
                    </a:lnTo>
                    <a:lnTo>
                      <a:pt x="1" y="2689"/>
                    </a:lnTo>
                    <a:lnTo>
                      <a:pt x="1" y="2970"/>
                    </a:lnTo>
                    <a:lnTo>
                      <a:pt x="1" y="3291"/>
                    </a:lnTo>
                    <a:lnTo>
                      <a:pt x="41" y="3572"/>
                    </a:lnTo>
                    <a:lnTo>
                      <a:pt x="121" y="3853"/>
                    </a:lnTo>
                    <a:lnTo>
                      <a:pt x="242" y="4134"/>
                    </a:lnTo>
                    <a:lnTo>
                      <a:pt x="362" y="4375"/>
                    </a:lnTo>
                    <a:lnTo>
                      <a:pt x="522" y="4615"/>
                    </a:lnTo>
                    <a:lnTo>
                      <a:pt x="683" y="4856"/>
                    </a:lnTo>
                    <a:lnTo>
                      <a:pt x="884" y="5057"/>
                    </a:lnTo>
                    <a:lnTo>
                      <a:pt x="1084" y="5257"/>
                    </a:lnTo>
                    <a:lnTo>
                      <a:pt x="1325" y="5418"/>
                    </a:lnTo>
                    <a:lnTo>
                      <a:pt x="1566" y="5578"/>
                    </a:lnTo>
                    <a:lnTo>
                      <a:pt x="1807" y="5699"/>
                    </a:lnTo>
                    <a:lnTo>
                      <a:pt x="2087" y="5819"/>
                    </a:lnTo>
                    <a:lnTo>
                      <a:pt x="2368" y="5899"/>
                    </a:lnTo>
                    <a:lnTo>
                      <a:pt x="2649" y="5940"/>
                    </a:lnTo>
                    <a:lnTo>
                      <a:pt x="3251" y="5940"/>
                    </a:lnTo>
                    <a:lnTo>
                      <a:pt x="3572" y="5899"/>
                    </a:lnTo>
                    <a:lnTo>
                      <a:pt x="3853" y="5819"/>
                    </a:lnTo>
                    <a:lnTo>
                      <a:pt x="4134" y="5699"/>
                    </a:lnTo>
                    <a:lnTo>
                      <a:pt x="4375" y="5578"/>
                    </a:lnTo>
                    <a:lnTo>
                      <a:pt x="4616" y="5418"/>
                    </a:lnTo>
                    <a:lnTo>
                      <a:pt x="4856" y="5257"/>
                    </a:lnTo>
                    <a:lnTo>
                      <a:pt x="5057" y="5057"/>
                    </a:lnTo>
                    <a:lnTo>
                      <a:pt x="5258" y="4856"/>
                    </a:lnTo>
                    <a:lnTo>
                      <a:pt x="5418" y="4615"/>
                    </a:lnTo>
                    <a:lnTo>
                      <a:pt x="5579" y="4375"/>
                    </a:lnTo>
                    <a:lnTo>
                      <a:pt x="5699" y="4134"/>
                    </a:lnTo>
                    <a:lnTo>
                      <a:pt x="5819" y="3853"/>
                    </a:lnTo>
                    <a:lnTo>
                      <a:pt x="5859" y="3572"/>
                    </a:lnTo>
                    <a:lnTo>
                      <a:pt x="5940" y="3291"/>
                    </a:lnTo>
                    <a:lnTo>
                      <a:pt x="5940" y="2970"/>
                    </a:lnTo>
                    <a:lnTo>
                      <a:pt x="5940" y="2689"/>
                    </a:lnTo>
                    <a:lnTo>
                      <a:pt x="5859" y="2368"/>
                    </a:lnTo>
                    <a:lnTo>
                      <a:pt x="5819" y="2087"/>
                    </a:lnTo>
                    <a:lnTo>
                      <a:pt x="5699" y="1806"/>
                    </a:lnTo>
                    <a:lnTo>
                      <a:pt x="5579" y="1566"/>
                    </a:lnTo>
                    <a:lnTo>
                      <a:pt x="5418" y="1325"/>
                    </a:lnTo>
                    <a:lnTo>
                      <a:pt x="5258" y="1084"/>
                    </a:lnTo>
                    <a:lnTo>
                      <a:pt x="5057" y="884"/>
                    </a:lnTo>
                    <a:lnTo>
                      <a:pt x="4856" y="683"/>
                    </a:lnTo>
                    <a:lnTo>
                      <a:pt x="4616" y="522"/>
                    </a:lnTo>
                    <a:lnTo>
                      <a:pt x="4375" y="362"/>
                    </a:lnTo>
                    <a:lnTo>
                      <a:pt x="4134" y="241"/>
                    </a:lnTo>
                    <a:lnTo>
                      <a:pt x="3853" y="121"/>
                    </a:lnTo>
                    <a:lnTo>
                      <a:pt x="3572" y="81"/>
                    </a:lnTo>
                    <a:lnTo>
                      <a:pt x="3251" y="41"/>
                    </a:lnTo>
                    <a:lnTo>
                      <a:pt x="2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3"/>
              <p:cNvSpPr/>
              <p:nvPr/>
            </p:nvSpPr>
            <p:spPr>
              <a:xfrm flipH="1">
                <a:off x="3770108" y="4790744"/>
                <a:ext cx="347579" cy="334285"/>
              </a:xfrm>
              <a:custGeom>
                <a:avLst/>
                <a:gdLst/>
                <a:ahLst/>
                <a:cxnLst/>
                <a:rect l="l" t="t" r="r" b="b"/>
                <a:pathLst>
                  <a:path w="6301" h="6060" extrusionOk="0">
                    <a:moveTo>
                      <a:pt x="3130" y="41"/>
                    </a:moveTo>
                    <a:lnTo>
                      <a:pt x="3572" y="81"/>
                    </a:lnTo>
                    <a:lnTo>
                      <a:pt x="3973" y="161"/>
                    </a:lnTo>
                    <a:lnTo>
                      <a:pt x="4374" y="322"/>
                    </a:lnTo>
                    <a:lnTo>
                      <a:pt x="4695" y="562"/>
                    </a:lnTo>
                    <a:lnTo>
                      <a:pt x="5016" y="843"/>
                    </a:lnTo>
                    <a:lnTo>
                      <a:pt x="5257" y="1124"/>
                    </a:lnTo>
                    <a:lnTo>
                      <a:pt x="5498" y="1485"/>
                    </a:lnTo>
                    <a:lnTo>
                      <a:pt x="5658" y="1847"/>
                    </a:lnTo>
                    <a:lnTo>
                      <a:pt x="5779" y="2248"/>
                    </a:lnTo>
                    <a:lnTo>
                      <a:pt x="5859" y="2649"/>
                    </a:lnTo>
                    <a:lnTo>
                      <a:pt x="5859" y="3050"/>
                    </a:lnTo>
                    <a:lnTo>
                      <a:pt x="5859" y="3452"/>
                    </a:lnTo>
                    <a:lnTo>
                      <a:pt x="5739" y="3853"/>
                    </a:lnTo>
                    <a:lnTo>
                      <a:pt x="5578" y="4254"/>
                    </a:lnTo>
                    <a:lnTo>
                      <a:pt x="5377" y="4615"/>
                    </a:lnTo>
                    <a:lnTo>
                      <a:pt x="5097" y="4936"/>
                    </a:lnTo>
                    <a:lnTo>
                      <a:pt x="4735" y="5257"/>
                    </a:lnTo>
                    <a:lnTo>
                      <a:pt x="4374" y="5498"/>
                    </a:lnTo>
                    <a:lnTo>
                      <a:pt x="3973" y="5659"/>
                    </a:lnTo>
                    <a:lnTo>
                      <a:pt x="3572" y="5779"/>
                    </a:lnTo>
                    <a:lnTo>
                      <a:pt x="3170" y="5819"/>
                    </a:lnTo>
                    <a:lnTo>
                      <a:pt x="2769" y="5819"/>
                    </a:lnTo>
                    <a:lnTo>
                      <a:pt x="2368" y="5739"/>
                    </a:lnTo>
                    <a:lnTo>
                      <a:pt x="2007" y="5619"/>
                    </a:lnTo>
                    <a:lnTo>
                      <a:pt x="1646" y="5458"/>
                    </a:lnTo>
                    <a:lnTo>
                      <a:pt x="1325" y="5257"/>
                    </a:lnTo>
                    <a:lnTo>
                      <a:pt x="1044" y="4977"/>
                    </a:lnTo>
                    <a:lnTo>
                      <a:pt x="763" y="4656"/>
                    </a:lnTo>
                    <a:lnTo>
                      <a:pt x="562" y="4294"/>
                    </a:lnTo>
                    <a:lnTo>
                      <a:pt x="442" y="3893"/>
                    </a:lnTo>
                    <a:lnTo>
                      <a:pt x="361" y="3452"/>
                    </a:lnTo>
                    <a:lnTo>
                      <a:pt x="321" y="2970"/>
                    </a:lnTo>
                    <a:lnTo>
                      <a:pt x="361" y="2689"/>
                    </a:lnTo>
                    <a:lnTo>
                      <a:pt x="402" y="2408"/>
                    </a:lnTo>
                    <a:lnTo>
                      <a:pt x="482" y="2168"/>
                    </a:lnTo>
                    <a:lnTo>
                      <a:pt x="562" y="1887"/>
                    </a:lnTo>
                    <a:lnTo>
                      <a:pt x="682" y="1646"/>
                    </a:lnTo>
                    <a:lnTo>
                      <a:pt x="803" y="1365"/>
                    </a:lnTo>
                    <a:lnTo>
                      <a:pt x="963" y="1164"/>
                    </a:lnTo>
                    <a:lnTo>
                      <a:pt x="1164" y="924"/>
                    </a:lnTo>
                    <a:lnTo>
                      <a:pt x="1365" y="723"/>
                    </a:lnTo>
                    <a:lnTo>
                      <a:pt x="1565" y="562"/>
                    </a:lnTo>
                    <a:lnTo>
                      <a:pt x="1806" y="402"/>
                    </a:lnTo>
                    <a:lnTo>
                      <a:pt x="2047" y="282"/>
                    </a:lnTo>
                    <a:lnTo>
                      <a:pt x="2288" y="161"/>
                    </a:lnTo>
                    <a:lnTo>
                      <a:pt x="2568" y="81"/>
                    </a:lnTo>
                    <a:lnTo>
                      <a:pt x="2849" y="41"/>
                    </a:lnTo>
                    <a:close/>
                    <a:moveTo>
                      <a:pt x="2729" y="1"/>
                    </a:moveTo>
                    <a:lnTo>
                      <a:pt x="2328" y="81"/>
                    </a:lnTo>
                    <a:lnTo>
                      <a:pt x="1967" y="201"/>
                    </a:lnTo>
                    <a:lnTo>
                      <a:pt x="1605" y="322"/>
                    </a:lnTo>
                    <a:lnTo>
                      <a:pt x="1284" y="522"/>
                    </a:lnTo>
                    <a:lnTo>
                      <a:pt x="1003" y="763"/>
                    </a:lnTo>
                    <a:lnTo>
                      <a:pt x="723" y="1004"/>
                    </a:lnTo>
                    <a:lnTo>
                      <a:pt x="522" y="1285"/>
                    </a:lnTo>
                    <a:lnTo>
                      <a:pt x="321" y="1566"/>
                    </a:lnTo>
                    <a:lnTo>
                      <a:pt x="161" y="1927"/>
                    </a:lnTo>
                    <a:lnTo>
                      <a:pt x="40" y="2248"/>
                    </a:lnTo>
                    <a:lnTo>
                      <a:pt x="0" y="2609"/>
                    </a:lnTo>
                    <a:lnTo>
                      <a:pt x="0" y="2970"/>
                    </a:lnTo>
                    <a:lnTo>
                      <a:pt x="40" y="3371"/>
                    </a:lnTo>
                    <a:lnTo>
                      <a:pt x="121" y="3773"/>
                    </a:lnTo>
                    <a:lnTo>
                      <a:pt x="281" y="4134"/>
                    </a:lnTo>
                    <a:lnTo>
                      <a:pt x="522" y="4575"/>
                    </a:lnTo>
                    <a:lnTo>
                      <a:pt x="803" y="4977"/>
                    </a:lnTo>
                    <a:lnTo>
                      <a:pt x="1164" y="5298"/>
                    </a:lnTo>
                    <a:lnTo>
                      <a:pt x="1525" y="5538"/>
                    </a:lnTo>
                    <a:lnTo>
                      <a:pt x="1926" y="5739"/>
                    </a:lnTo>
                    <a:lnTo>
                      <a:pt x="2328" y="5899"/>
                    </a:lnTo>
                    <a:lnTo>
                      <a:pt x="2769" y="6020"/>
                    </a:lnTo>
                    <a:lnTo>
                      <a:pt x="3170" y="6060"/>
                    </a:lnTo>
                    <a:lnTo>
                      <a:pt x="3612" y="6020"/>
                    </a:lnTo>
                    <a:lnTo>
                      <a:pt x="4053" y="5940"/>
                    </a:lnTo>
                    <a:lnTo>
                      <a:pt x="4454" y="5819"/>
                    </a:lnTo>
                    <a:lnTo>
                      <a:pt x="4856" y="5619"/>
                    </a:lnTo>
                    <a:lnTo>
                      <a:pt x="5217" y="5338"/>
                    </a:lnTo>
                    <a:lnTo>
                      <a:pt x="5538" y="5017"/>
                    </a:lnTo>
                    <a:lnTo>
                      <a:pt x="5819" y="4656"/>
                    </a:lnTo>
                    <a:lnTo>
                      <a:pt x="6060" y="4174"/>
                    </a:lnTo>
                    <a:lnTo>
                      <a:pt x="6220" y="3813"/>
                    </a:lnTo>
                    <a:lnTo>
                      <a:pt x="6300" y="3412"/>
                    </a:lnTo>
                    <a:lnTo>
                      <a:pt x="6300" y="3010"/>
                    </a:lnTo>
                    <a:lnTo>
                      <a:pt x="6300" y="2649"/>
                    </a:lnTo>
                    <a:lnTo>
                      <a:pt x="6220" y="2288"/>
                    </a:lnTo>
                    <a:lnTo>
                      <a:pt x="6100" y="1927"/>
                    </a:lnTo>
                    <a:lnTo>
                      <a:pt x="5939" y="1606"/>
                    </a:lnTo>
                    <a:lnTo>
                      <a:pt x="5779" y="1285"/>
                    </a:lnTo>
                    <a:lnTo>
                      <a:pt x="5538" y="1004"/>
                    </a:lnTo>
                    <a:lnTo>
                      <a:pt x="5257" y="763"/>
                    </a:lnTo>
                    <a:lnTo>
                      <a:pt x="4976" y="522"/>
                    </a:lnTo>
                    <a:lnTo>
                      <a:pt x="4655" y="322"/>
                    </a:lnTo>
                    <a:lnTo>
                      <a:pt x="4294" y="201"/>
                    </a:lnTo>
                    <a:lnTo>
                      <a:pt x="3933" y="81"/>
                    </a:lnTo>
                    <a:lnTo>
                      <a:pt x="35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3"/>
              <p:cNvSpPr/>
              <p:nvPr/>
            </p:nvSpPr>
            <p:spPr>
              <a:xfrm flipH="1">
                <a:off x="3874144" y="4890368"/>
                <a:ext cx="139506" cy="124005"/>
              </a:xfrm>
              <a:custGeom>
                <a:avLst/>
                <a:gdLst/>
                <a:ahLst/>
                <a:cxnLst/>
                <a:rect l="l" t="t" r="r" b="b"/>
                <a:pathLst>
                  <a:path w="2529" h="2248" extrusionOk="0">
                    <a:moveTo>
                      <a:pt x="1044" y="201"/>
                    </a:moveTo>
                    <a:lnTo>
                      <a:pt x="1244" y="241"/>
                    </a:lnTo>
                    <a:lnTo>
                      <a:pt x="1405" y="281"/>
                    </a:lnTo>
                    <a:lnTo>
                      <a:pt x="1565" y="321"/>
                    </a:lnTo>
                    <a:lnTo>
                      <a:pt x="1726" y="442"/>
                    </a:lnTo>
                    <a:lnTo>
                      <a:pt x="1846" y="562"/>
                    </a:lnTo>
                    <a:lnTo>
                      <a:pt x="1926" y="683"/>
                    </a:lnTo>
                    <a:lnTo>
                      <a:pt x="2007" y="843"/>
                    </a:lnTo>
                    <a:lnTo>
                      <a:pt x="2047" y="1004"/>
                    </a:lnTo>
                    <a:lnTo>
                      <a:pt x="2087" y="1164"/>
                    </a:lnTo>
                    <a:lnTo>
                      <a:pt x="2047" y="1365"/>
                    </a:lnTo>
                    <a:lnTo>
                      <a:pt x="2007" y="1525"/>
                    </a:lnTo>
                    <a:lnTo>
                      <a:pt x="1967" y="1686"/>
                    </a:lnTo>
                    <a:lnTo>
                      <a:pt x="1846" y="1846"/>
                    </a:lnTo>
                    <a:lnTo>
                      <a:pt x="1726" y="2007"/>
                    </a:lnTo>
                    <a:lnTo>
                      <a:pt x="1605" y="2087"/>
                    </a:lnTo>
                    <a:lnTo>
                      <a:pt x="1445" y="2167"/>
                    </a:lnTo>
                    <a:lnTo>
                      <a:pt x="1244" y="2207"/>
                    </a:lnTo>
                    <a:lnTo>
                      <a:pt x="1044" y="2167"/>
                    </a:lnTo>
                    <a:lnTo>
                      <a:pt x="883" y="2127"/>
                    </a:lnTo>
                    <a:lnTo>
                      <a:pt x="723" y="2007"/>
                    </a:lnTo>
                    <a:lnTo>
                      <a:pt x="602" y="1846"/>
                    </a:lnTo>
                    <a:lnTo>
                      <a:pt x="522" y="1686"/>
                    </a:lnTo>
                    <a:lnTo>
                      <a:pt x="442" y="1525"/>
                    </a:lnTo>
                    <a:lnTo>
                      <a:pt x="361" y="1164"/>
                    </a:lnTo>
                    <a:lnTo>
                      <a:pt x="361" y="964"/>
                    </a:lnTo>
                    <a:lnTo>
                      <a:pt x="361" y="803"/>
                    </a:lnTo>
                    <a:lnTo>
                      <a:pt x="442" y="602"/>
                    </a:lnTo>
                    <a:lnTo>
                      <a:pt x="562" y="482"/>
                    </a:lnTo>
                    <a:lnTo>
                      <a:pt x="682" y="362"/>
                    </a:lnTo>
                    <a:lnTo>
                      <a:pt x="843" y="241"/>
                    </a:lnTo>
                    <a:lnTo>
                      <a:pt x="1044" y="201"/>
                    </a:lnTo>
                    <a:close/>
                    <a:moveTo>
                      <a:pt x="1445" y="0"/>
                    </a:moveTo>
                    <a:lnTo>
                      <a:pt x="1084" y="41"/>
                    </a:lnTo>
                    <a:lnTo>
                      <a:pt x="923" y="81"/>
                    </a:lnTo>
                    <a:lnTo>
                      <a:pt x="763" y="161"/>
                    </a:lnTo>
                    <a:lnTo>
                      <a:pt x="602" y="241"/>
                    </a:lnTo>
                    <a:lnTo>
                      <a:pt x="442" y="362"/>
                    </a:lnTo>
                    <a:lnTo>
                      <a:pt x="321" y="522"/>
                    </a:lnTo>
                    <a:lnTo>
                      <a:pt x="201" y="683"/>
                    </a:lnTo>
                    <a:lnTo>
                      <a:pt x="121" y="843"/>
                    </a:lnTo>
                    <a:lnTo>
                      <a:pt x="40" y="1004"/>
                    </a:lnTo>
                    <a:lnTo>
                      <a:pt x="40" y="1164"/>
                    </a:lnTo>
                    <a:lnTo>
                      <a:pt x="0" y="1325"/>
                    </a:lnTo>
                    <a:lnTo>
                      <a:pt x="40" y="1485"/>
                    </a:lnTo>
                    <a:lnTo>
                      <a:pt x="81" y="1606"/>
                    </a:lnTo>
                    <a:lnTo>
                      <a:pt x="161" y="1766"/>
                    </a:lnTo>
                    <a:lnTo>
                      <a:pt x="281" y="1886"/>
                    </a:lnTo>
                    <a:lnTo>
                      <a:pt x="402" y="1967"/>
                    </a:lnTo>
                    <a:lnTo>
                      <a:pt x="522" y="2087"/>
                    </a:lnTo>
                    <a:lnTo>
                      <a:pt x="682" y="2127"/>
                    </a:lnTo>
                    <a:lnTo>
                      <a:pt x="843" y="2207"/>
                    </a:lnTo>
                    <a:lnTo>
                      <a:pt x="1044" y="2248"/>
                    </a:lnTo>
                    <a:lnTo>
                      <a:pt x="1485" y="2248"/>
                    </a:lnTo>
                    <a:lnTo>
                      <a:pt x="1686" y="2167"/>
                    </a:lnTo>
                    <a:lnTo>
                      <a:pt x="1926" y="2087"/>
                    </a:lnTo>
                    <a:lnTo>
                      <a:pt x="2127" y="1967"/>
                    </a:lnTo>
                    <a:lnTo>
                      <a:pt x="2288" y="1806"/>
                    </a:lnTo>
                    <a:lnTo>
                      <a:pt x="2408" y="1646"/>
                    </a:lnTo>
                    <a:lnTo>
                      <a:pt x="2488" y="1405"/>
                    </a:lnTo>
                    <a:lnTo>
                      <a:pt x="2528" y="1164"/>
                    </a:lnTo>
                    <a:lnTo>
                      <a:pt x="2488" y="964"/>
                    </a:lnTo>
                    <a:lnTo>
                      <a:pt x="2448" y="763"/>
                    </a:lnTo>
                    <a:lnTo>
                      <a:pt x="2368" y="602"/>
                    </a:lnTo>
                    <a:lnTo>
                      <a:pt x="2288" y="482"/>
                    </a:lnTo>
                    <a:lnTo>
                      <a:pt x="2167" y="321"/>
                    </a:lnTo>
                    <a:lnTo>
                      <a:pt x="2047" y="241"/>
                    </a:lnTo>
                    <a:lnTo>
                      <a:pt x="1926" y="121"/>
                    </a:lnTo>
                    <a:lnTo>
                      <a:pt x="1766" y="81"/>
                    </a:lnTo>
                    <a:lnTo>
                      <a:pt x="1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3"/>
              <p:cNvSpPr/>
              <p:nvPr/>
            </p:nvSpPr>
            <p:spPr>
              <a:xfrm flipH="1">
                <a:off x="3431465" y="4447634"/>
                <a:ext cx="1024919" cy="1009474"/>
              </a:xfrm>
              <a:custGeom>
                <a:avLst/>
                <a:gdLst/>
                <a:ahLst/>
                <a:cxnLst/>
                <a:rect l="l" t="t" r="r" b="b"/>
                <a:pathLst>
                  <a:path w="18580" h="18300" extrusionOk="0">
                    <a:moveTo>
                      <a:pt x="9351" y="242"/>
                    </a:moveTo>
                    <a:lnTo>
                      <a:pt x="9872" y="282"/>
                    </a:lnTo>
                    <a:lnTo>
                      <a:pt x="10434" y="362"/>
                    </a:lnTo>
                    <a:lnTo>
                      <a:pt x="10996" y="442"/>
                    </a:lnTo>
                    <a:lnTo>
                      <a:pt x="11558" y="603"/>
                    </a:lnTo>
                    <a:lnTo>
                      <a:pt x="12119" y="763"/>
                    </a:lnTo>
                    <a:lnTo>
                      <a:pt x="12681" y="1004"/>
                    </a:lnTo>
                    <a:lnTo>
                      <a:pt x="13203" y="1245"/>
                    </a:lnTo>
                    <a:lnTo>
                      <a:pt x="13684" y="1486"/>
                    </a:lnTo>
                    <a:lnTo>
                      <a:pt x="14166" y="1807"/>
                    </a:lnTo>
                    <a:lnTo>
                      <a:pt x="14607" y="2128"/>
                    </a:lnTo>
                    <a:lnTo>
                      <a:pt x="15049" y="2489"/>
                    </a:lnTo>
                    <a:lnTo>
                      <a:pt x="15450" y="2850"/>
                    </a:lnTo>
                    <a:lnTo>
                      <a:pt x="15811" y="3251"/>
                    </a:lnTo>
                    <a:lnTo>
                      <a:pt x="16172" y="3653"/>
                    </a:lnTo>
                    <a:lnTo>
                      <a:pt x="16493" y="4094"/>
                    </a:lnTo>
                    <a:lnTo>
                      <a:pt x="16774" y="4535"/>
                    </a:lnTo>
                    <a:lnTo>
                      <a:pt x="17015" y="4977"/>
                    </a:lnTo>
                    <a:lnTo>
                      <a:pt x="17256" y="5458"/>
                    </a:lnTo>
                    <a:lnTo>
                      <a:pt x="17456" y="5940"/>
                    </a:lnTo>
                    <a:lnTo>
                      <a:pt x="17617" y="6461"/>
                    </a:lnTo>
                    <a:lnTo>
                      <a:pt x="17777" y="6943"/>
                    </a:lnTo>
                    <a:lnTo>
                      <a:pt x="17898" y="7465"/>
                    </a:lnTo>
                    <a:lnTo>
                      <a:pt x="17978" y="7986"/>
                    </a:lnTo>
                    <a:lnTo>
                      <a:pt x="18058" y="8508"/>
                    </a:lnTo>
                    <a:lnTo>
                      <a:pt x="18058" y="9030"/>
                    </a:lnTo>
                    <a:lnTo>
                      <a:pt x="18058" y="9591"/>
                    </a:lnTo>
                    <a:lnTo>
                      <a:pt x="18018" y="10113"/>
                    </a:lnTo>
                    <a:lnTo>
                      <a:pt x="17978" y="10635"/>
                    </a:lnTo>
                    <a:lnTo>
                      <a:pt x="17858" y="11156"/>
                    </a:lnTo>
                    <a:lnTo>
                      <a:pt x="17737" y="11678"/>
                    </a:lnTo>
                    <a:lnTo>
                      <a:pt x="17577" y="12200"/>
                    </a:lnTo>
                    <a:lnTo>
                      <a:pt x="17416" y="12681"/>
                    </a:lnTo>
                    <a:lnTo>
                      <a:pt x="17175" y="13203"/>
                    </a:lnTo>
                    <a:lnTo>
                      <a:pt x="16935" y="13684"/>
                    </a:lnTo>
                    <a:lnTo>
                      <a:pt x="16614" y="14166"/>
                    </a:lnTo>
                    <a:lnTo>
                      <a:pt x="16293" y="14607"/>
                    </a:lnTo>
                    <a:lnTo>
                      <a:pt x="15972" y="15049"/>
                    </a:lnTo>
                    <a:lnTo>
                      <a:pt x="15570" y="15490"/>
                    </a:lnTo>
                    <a:lnTo>
                      <a:pt x="14928" y="16092"/>
                    </a:lnTo>
                    <a:lnTo>
                      <a:pt x="14246" y="16654"/>
                    </a:lnTo>
                    <a:lnTo>
                      <a:pt x="13484" y="17135"/>
                    </a:lnTo>
                    <a:lnTo>
                      <a:pt x="12721" y="17497"/>
                    </a:lnTo>
                    <a:lnTo>
                      <a:pt x="11879" y="17818"/>
                    </a:lnTo>
                    <a:lnTo>
                      <a:pt x="11036" y="18058"/>
                    </a:lnTo>
                    <a:lnTo>
                      <a:pt x="10153" y="18179"/>
                    </a:lnTo>
                    <a:lnTo>
                      <a:pt x="9712" y="18219"/>
                    </a:lnTo>
                    <a:lnTo>
                      <a:pt x="8829" y="18219"/>
                    </a:lnTo>
                    <a:lnTo>
                      <a:pt x="8347" y="18179"/>
                    </a:lnTo>
                    <a:lnTo>
                      <a:pt x="7906" y="18139"/>
                    </a:lnTo>
                    <a:lnTo>
                      <a:pt x="7465" y="18058"/>
                    </a:lnTo>
                    <a:lnTo>
                      <a:pt x="6622" y="17818"/>
                    </a:lnTo>
                    <a:lnTo>
                      <a:pt x="5819" y="17537"/>
                    </a:lnTo>
                    <a:lnTo>
                      <a:pt x="5057" y="17135"/>
                    </a:lnTo>
                    <a:lnTo>
                      <a:pt x="4335" y="16654"/>
                    </a:lnTo>
                    <a:lnTo>
                      <a:pt x="3652" y="16132"/>
                    </a:lnTo>
                    <a:lnTo>
                      <a:pt x="3010" y="15530"/>
                    </a:lnTo>
                    <a:lnTo>
                      <a:pt x="2449" y="14888"/>
                    </a:lnTo>
                    <a:lnTo>
                      <a:pt x="1927" y="14166"/>
                    </a:lnTo>
                    <a:lnTo>
                      <a:pt x="1485" y="13444"/>
                    </a:lnTo>
                    <a:lnTo>
                      <a:pt x="1084" y="12641"/>
                    </a:lnTo>
                    <a:lnTo>
                      <a:pt x="803" y="11798"/>
                    </a:lnTo>
                    <a:lnTo>
                      <a:pt x="563" y="10956"/>
                    </a:lnTo>
                    <a:lnTo>
                      <a:pt x="442" y="10073"/>
                    </a:lnTo>
                    <a:lnTo>
                      <a:pt x="402" y="9190"/>
                    </a:lnTo>
                    <a:lnTo>
                      <a:pt x="402" y="8588"/>
                    </a:lnTo>
                    <a:lnTo>
                      <a:pt x="442" y="8026"/>
                    </a:lnTo>
                    <a:lnTo>
                      <a:pt x="522" y="7465"/>
                    </a:lnTo>
                    <a:lnTo>
                      <a:pt x="643" y="6903"/>
                    </a:lnTo>
                    <a:lnTo>
                      <a:pt x="803" y="6341"/>
                    </a:lnTo>
                    <a:lnTo>
                      <a:pt x="964" y="5819"/>
                    </a:lnTo>
                    <a:lnTo>
                      <a:pt x="1205" y="5338"/>
                    </a:lnTo>
                    <a:lnTo>
                      <a:pt x="1445" y="4856"/>
                    </a:lnTo>
                    <a:lnTo>
                      <a:pt x="1686" y="4375"/>
                    </a:lnTo>
                    <a:lnTo>
                      <a:pt x="2007" y="3933"/>
                    </a:lnTo>
                    <a:lnTo>
                      <a:pt x="2328" y="3492"/>
                    </a:lnTo>
                    <a:lnTo>
                      <a:pt x="2689" y="3091"/>
                    </a:lnTo>
                    <a:lnTo>
                      <a:pt x="3050" y="2730"/>
                    </a:lnTo>
                    <a:lnTo>
                      <a:pt x="3412" y="2368"/>
                    </a:lnTo>
                    <a:lnTo>
                      <a:pt x="3853" y="2047"/>
                    </a:lnTo>
                    <a:lnTo>
                      <a:pt x="4254" y="1726"/>
                    </a:lnTo>
                    <a:lnTo>
                      <a:pt x="4736" y="1446"/>
                    </a:lnTo>
                    <a:lnTo>
                      <a:pt x="5177" y="1205"/>
                    </a:lnTo>
                    <a:lnTo>
                      <a:pt x="5659" y="964"/>
                    </a:lnTo>
                    <a:lnTo>
                      <a:pt x="6140" y="763"/>
                    </a:lnTo>
                    <a:lnTo>
                      <a:pt x="6662" y="603"/>
                    </a:lnTo>
                    <a:lnTo>
                      <a:pt x="7184" y="482"/>
                    </a:lnTo>
                    <a:lnTo>
                      <a:pt x="7705" y="362"/>
                    </a:lnTo>
                    <a:lnTo>
                      <a:pt x="8227" y="282"/>
                    </a:lnTo>
                    <a:lnTo>
                      <a:pt x="8789" y="242"/>
                    </a:lnTo>
                    <a:close/>
                    <a:moveTo>
                      <a:pt x="9270" y="1"/>
                    </a:moveTo>
                    <a:lnTo>
                      <a:pt x="8668" y="41"/>
                    </a:lnTo>
                    <a:lnTo>
                      <a:pt x="8066" y="81"/>
                    </a:lnTo>
                    <a:lnTo>
                      <a:pt x="7505" y="202"/>
                    </a:lnTo>
                    <a:lnTo>
                      <a:pt x="6943" y="322"/>
                    </a:lnTo>
                    <a:lnTo>
                      <a:pt x="6421" y="482"/>
                    </a:lnTo>
                    <a:lnTo>
                      <a:pt x="5859" y="683"/>
                    </a:lnTo>
                    <a:lnTo>
                      <a:pt x="5378" y="924"/>
                    </a:lnTo>
                    <a:lnTo>
                      <a:pt x="4856" y="1165"/>
                    </a:lnTo>
                    <a:lnTo>
                      <a:pt x="4375" y="1486"/>
                    </a:lnTo>
                    <a:lnTo>
                      <a:pt x="3933" y="1767"/>
                    </a:lnTo>
                    <a:lnTo>
                      <a:pt x="3492" y="2128"/>
                    </a:lnTo>
                    <a:lnTo>
                      <a:pt x="3050" y="2489"/>
                    </a:lnTo>
                    <a:lnTo>
                      <a:pt x="2689" y="2850"/>
                    </a:lnTo>
                    <a:lnTo>
                      <a:pt x="2288" y="3291"/>
                    </a:lnTo>
                    <a:lnTo>
                      <a:pt x="1967" y="3693"/>
                    </a:lnTo>
                    <a:lnTo>
                      <a:pt x="1646" y="4134"/>
                    </a:lnTo>
                    <a:lnTo>
                      <a:pt x="1325" y="4616"/>
                    </a:lnTo>
                    <a:lnTo>
                      <a:pt x="1044" y="5097"/>
                    </a:lnTo>
                    <a:lnTo>
                      <a:pt x="803" y="5579"/>
                    </a:lnTo>
                    <a:lnTo>
                      <a:pt x="603" y="6100"/>
                    </a:lnTo>
                    <a:lnTo>
                      <a:pt x="402" y="6622"/>
                    </a:lnTo>
                    <a:lnTo>
                      <a:pt x="282" y="7144"/>
                    </a:lnTo>
                    <a:lnTo>
                      <a:pt x="161" y="7665"/>
                    </a:lnTo>
                    <a:lnTo>
                      <a:pt x="81" y="8227"/>
                    </a:lnTo>
                    <a:lnTo>
                      <a:pt x="1" y="8789"/>
                    </a:lnTo>
                    <a:lnTo>
                      <a:pt x="1" y="9351"/>
                    </a:lnTo>
                    <a:lnTo>
                      <a:pt x="1" y="9912"/>
                    </a:lnTo>
                    <a:lnTo>
                      <a:pt x="81" y="10474"/>
                    </a:lnTo>
                    <a:lnTo>
                      <a:pt x="161" y="11036"/>
                    </a:lnTo>
                    <a:lnTo>
                      <a:pt x="322" y="11598"/>
                    </a:lnTo>
                    <a:lnTo>
                      <a:pt x="482" y="12160"/>
                    </a:lnTo>
                    <a:lnTo>
                      <a:pt x="683" y="12762"/>
                    </a:lnTo>
                    <a:lnTo>
                      <a:pt x="964" y="13363"/>
                    </a:lnTo>
                    <a:lnTo>
                      <a:pt x="1325" y="13965"/>
                    </a:lnTo>
                    <a:lnTo>
                      <a:pt x="1686" y="14527"/>
                    </a:lnTo>
                    <a:lnTo>
                      <a:pt x="2128" y="15049"/>
                    </a:lnTo>
                    <a:lnTo>
                      <a:pt x="2569" y="15530"/>
                    </a:lnTo>
                    <a:lnTo>
                      <a:pt x="3050" y="16012"/>
                    </a:lnTo>
                    <a:lnTo>
                      <a:pt x="3572" y="16413"/>
                    </a:lnTo>
                    <a:lnTo>
                      <a:pt x="4134" y="16814"/>
                    </a:lnTo>
                    <a:lnTo>
                      <a:pt x="4736" y="17135"/>
                    </a:lnTo>
                    <a:lnTo>
                      <a:pt x="5338" y="17456"/>
                    </a:lnTo>
                    <a:lnTo>
                      <a:pt x="5940" y="17697"/>
                    </a:lnTo>
                    <a:lnTo>
                      <a:pt x="6582" y="17898"/>
                    </a:lnTo>
                    <a:lnTo>
                      <a:pt x="7264" y="18058"/>
                    </a:lnTo>
                    <a:lnTo>
                      <a:pt x="7906" y="18179"/>
                    </a:lnTo>
                    <a:lnTo>
                      <a:pt x="8588" y="18259"/>
                    </a:lnTo>
                    <a:lnTo>
                      <a:pt x="9270" y="18299"/>
                    </a:lnTo>
                    <a:lnTo>
                      <a:pt x="9952" y="18259"/>
                    </a:lnTo>
                    <a:lnTo>
                      <a:pt x="10635" y="18179"/>
                    </a:lnTo>
                    <a:lnTo>
                      <a:pt x="11277" y="18099"/>
                    </a:lnTo>
                    <a:lnTo>
                      <a:pt x="11919" y="17898"/>
                    </a:lnTo>
                    <a:lnTo>
                      <a:pt x="12561" y="17697"/>
                    </a:lnTo>
                    <a:lnTo>
                      <a:pt x="13203" y="17456"/>
                    </a:lnTo>
                    <a:lnTo>
                      <a:pt x="13805" y="17135"/>
                    </a:lnTo>
                    <a:lnTo>
                      <a:pt x="14407" y="16814"/>
                    </a:lnTo>
                    <a:lnTo>
                      <a:pt x="14928" y="16413"/>
                    </a:lnTo>
                    <a:lnTo>
                      <a:pt x="15490" y="16012"/>
                    </a:lnTo>
                    <a:lnTo>
                      <a:pt x="15972" y="15530"/>
                    </a:lnTo>
                    <a:lnTo>
                      <a:pt x="16413" y="15049"/>
                    </a:lnTo>
                    <a:lnTo>
                      <a:pt x="16854" y="14527"/>
                    </a:lnTo>
                    <a:lnTo>
                      <a:pt x="17216" y="13965"/>
                    </a:lnTo>
                    <a:lnTo>
                      <a:pt x="17577" y="13363"/>
                    </a:lnTo>
                    <a:lnTo>
                      <a:pt x="17858" y="12762"/>
                    </a:lnTo>
                    <a:lnTo>
                      <a:pt x="18058" y="12200"/>
                    </a:lnTo>
                    <a:lnTo>
                      <a:pt x="18259" y="11598"/>
                    </a:lnTo>
                    <a:lnTo>
                      <a:pt x="18379" y="11036"/>
                    </a:lnTo>
                    <a:lnTo>
                      <a:pt x="18500" y="10474"/>
                    </a:lnTo>
                    <a:lnTo>
                      <a:pt x="18580" y="9872"/>
                    </a:lnTo>
                    <a:lnTo>
                      <a:pt x="18580" y="9311"/>
                    </a:lnTo>
                    <a:lnTo>
                      <a:pt x="18580" y="8749"/>
                    </a:lnTo>
                    <a:lnTo>
                      <a:pt x="18540" y="8187"/>
                    </a:lnTo>
                    <a:lnTo>
                      <a:pt x="18460" y="7625"/>
                    </a:lnTo>
                    <a:lnTo>
                      <a:pt x="18339" y="7063"/>
                    </a:lnTo>
                    <a:lnTo>
                      <a:pt x="18179" y="6542"/>
                    </a:lnTo>
                    <a:lnTo>
                      <a:pt x="18018" y="6020"/>
                    </a:lnTo>
                    <a:lnTo>
                      <a:pt x="17817" y="5498"/>
                    </a:lnTo>
                    <a:lnTo>
                      <a:pt x="17577" y="5017"/>
                    </a:lnTo>
                    <a:lnTo>
                      <a:pt x="17296" y="4535"/>
                    </a:lnTo>
                    <a:lnTo>
                      <a:pt x="17015" y="4054"/>
                    </a:lnTo>
                    <a:lnTo>
                      <a:pt x="16694" y="3612"/>
                    </a:lnTo>
                    <a:lnTo>
                      <a:pt x="16333" y="3171"/>
                    </a:lnTo>
                    <a:lnTo>
                      <a:pt x="15972" y="2770"/>
                    </a:lnTo>
                    <a:lnTo>
                      <a:pt x="15570" y="2368"/>
                    </a:lnTo>
                    <a:lnTo>
                      <a:pt x="15129" y="2007"/>
                    </a:lnTo>
                    <a:lnTo>
                      <a:pt x="14688" y="1686"/>
                    </a:lnTo>
                    <a:lnTo>
                      <a:pt x="14246" y="1365"/>
                    </a:lnTo>
                    <a:lnTo>
                      <a:pt x="13765" y="1084"/>
                    </a:lnTo>
                    <a:lnTo>
                      <a:pt x="13243" y="844"/>
                    </a:lnTo>
                    <a:lnTo>
                      <a:pt x="12721" y="603"/>
                    </a:lnTo>
                    <a:lnTo>
                      <a:pt x="12200" y="402"/>
                    </a:lnTo>
                    <a:lnTo>
                      <a:pt x="11638" y="242"/>
                    </a:lnTo>
                    <a:lnTo>
                      <a:pt x="11076" y="121"/>
                    </a:lnTo>
                    <a:lnTo>
                      <a:pt x="10474" y="41"/>
                    </a:lnTo>
                    <a:lnTo>
                      <a:pt x="9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3"/>
              <p:cNvSpPr/>
              <p:nvPr/>
            </p:nvSpPr>
            <p:spPr>
              <a:xfrm flipH="1">
                <a:off x="3902939" y="4531756"/>
                <a:ext cx="84178" cy="84178"/>
              </a:xfrm>
              <a:custGeom>
                <a:avLst/>
                <a:gdLst/>
                <a:ahLst/>
                <a:cxnLst/>
                <a:rect l="l" t="t" r="r" b="b"/>
                <a:pathLst>
                  <a:path w="1526" h="1526" extrusionOk="0">
                    <a:moveTo>
                      <a:pt x="763" y="1"/>
                    </a:moveTo>
                    <a:lnTo>
                      <a:pt x="603" y="41"/>
                    </a:lnTo>
                    <a:lnTo>
                      <a:pt x="482" y="81"/>
                    </a:lnTo>
                    <a:lnTo>
                      <a:pt x="322" y="161"/>
                    </a:lnTo>
                    <a:lnTo>
                      <a:pt x="242" y="242"/>
                    </a:lnTo>
                    <a:lnTo>
                      <a:pt x="121" y="362"/>
                    </a:lnTo>
                    <a:lnTo>
                      <a:pt x="81" y="482"/>
                    </a:lnTo>
                    <a:lnTo>
                      <a:pt x="41" y="603"/>
                    </a:lnTo>
                    <a:lnTo>
                      <a:pt x="1" y="763"/>
                    </a:lnTo>
                    <a:lnTo>
                      <a:pt x="41" y="924"/>
                    </a:lnTo>
                    <a:lnTo>
                      <a:pt x="81" y="1084"/>
                    </a:lnTo>
                    <a:lnTo>
                      <a:pt x="121" y="1205"/>
                    </a:lnTo>
                    <a:lnTo>
                      <a:pt x="242" y="1325"/>
                    </a:lnTo>
                    <a:lnTo>
                      <a:pt x="322" y="1405"/>
                    </a:lnTo>
                    <a:lnTo>
                      <a:pt x="482" y="1485"/>
                    </a:lnTo>
                    <a:lnTo>
                      <a:pt x="603" y="1526"/>
                    </a:lnTo>
                    <a:lnTo>
                      <a:pt x="924" y="1526"/>
                    </a:lnTo>
                    <a:lnTo>
                      <a:pt x="1044" y="1485"/>
                    </a:lnTo>
                    <a:lnTo>
                      <a:pt x="1165" y="1405"/>
                    </a:lnTo>
                    <a:lnTo>
                      <a:pt x="1285" y="1325"/>
                    </a:lnTo>
                    <a:lnTo>
                      <a:pt x="1405" y="1205"/>
                    </a:lnTo>
                    <a:lnTo>
                      <a:pt x="1445" y="1084"/>
                    </a:lnTo>
                    <a:lnTo>
                      <a:pt x="1486" y="924"/>
                    </a:lnTo>
                    <a:lnTo>
                      <a:pt x="1526" y="763"/>
                    </a:lnTo>
                    <a:lnTo>
                      <a:pt x="1486" y="603"/>
                    </a:lnTo>
                    <a:lnTo>
                      <a:pt x="1445" y="482"/>
                    </a:lnTo>
                    <a:lnTo>
                      <a:pt x="1405" y="362"/>
                    </a:lnTo>
                    <a:lnTo>
                      <a:pt x="1285" y="242"/>
                    </a:lnTo>
                    <a:lnTo>
                      <a:pt x="1165" y="161"/>
                    </a:lnTo>
                    <a:lnTo>
                      <a:pt x="1044" y="81"/>
                    </a:lnTo>
                    <a:lnTo>
                      <a:pt x="924" y="41"/>
                    </a:lnTo>
                    <a:lnTo>
                      <a:pt x="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3"/>
              <p:cNvSpPr/>
              <p:nvPr/>
            </p:nvSpPr>
            <p:spPr>
              <a:xfrm flipH="1">
                <a:off x="3902939" y="4525137"/>
                <a:ext cx="88591" cy="99679"/>
              </a:xfrm>
              <a:custGeom>
                <a:avLst/>
                <a:gdLst/>
                <a:ahLst/>
                <a:cxnLst/>
                <a:rect l="l" t="t" r="r" b="b"/>
                <a:pathLst>
                  <a:path w="1606" h="1807" extrusionOk="0">
                    <a:moveTo>
                      <a:pt x="843" y="281"/>
                    </a:moveTo>
                    <a:lnTo>
                      <a:pt x="1084" y="321"/>
                    </a:lnTo>
                    <a:lnTo>
                      <a:pt x="1325" y="442"/>
                    </a:lnTo>
                    <a:lnTo>
                      <a:pt x="1445" y="522"/>
                    </a:lnTo>
                    <a:lnTo>
                      <a:pt x="1525" y="642"/>
                    </a:lnTo>
                    <a:lnTo>
                      <a:pt x="1566" y="763"/>
                    </a:lnTo>
                    <a:lnTo>
                      <a:pt x="1566" y="883"/>
                    </a:lnTo>
                    <a:lnTo>
                      <a:pt x="1566" y="1044"/>
                    </a:lnTo>
                    <a:lnTo>
                      <a:pt x="1525" y="1164"/>
                    </a:lnTo>
                    <a:lnTo>
                      <a:pt x="1445" y="1244"/>
                    </a:lnTo>
                    <a:lnTo>
                      <a:pt x="1325" y="1325"/>
                    </a:lnTo>
                    <a:lnTo>
                      <a:pt x="1084" y="1445"/>
                    </a:lnTo>
                    <a:lnTo>
                      <a:pt x="843" y="1485"/>
                    </a:lnTo>
                    <a:lnTo>
                      <a:pt x="602" y="1445"/>
                    </a:lnTo>
                    <a:lnTo>
                      <a:pt x="402" y="1325"/>
                    </a:lnTo>
                    <a:lnTo>
                      <a:pt x="241" y="1124"/>
                    </a:lnTo>
                    <a:lnTo>
                      <a:pt x="161" y="883"/>
                    </a:lnTo>
                    <a:lnTo>
                      <a:pt x="161" y="763"/>
                    </a:lnTo>
                    <a:lnTo>
                      <a:pt x="201" y="602"/>
                    </a:lnTo>
                    <a:lnTo>
                      <a:pt x="241" y="522"/>
                    </a:lnTo>
                    <a:lnTo>
                      <a:pt x="322" y="402"/>
                    </a:lnTo>
                    <a:lnTo>
                      <a:pt x="442" y="321"/>
                    </a:lnTo>
                    <a:lnTo>
                      <a:pt x="562" y="281"/>
                    </a:lnTo>
                    <a:close/>
                    <a:moveTo>
                      <a:pt x="964" y="0"/>
                    </a:moveTo>
                    <a:lnTo>
                      <a:pt x="723" y="41"/>
                    </a:lnTo>
                    <a:lnTo>
                      <a:pt x="482" y="121"/>
                    </a:lnTo>
                    <a:lnTo>
                      <a:pt x="281" y="321"/>
                    </a:lnTo>
                    <a:lnTo>
                      <a:pt x="121" y="562"/>
                    </a:lnTo>
                    <a:lnTo>
                      <a:pt x="1" y="803"/>
                    </a:lnTo>
                    <a:lnTo>
                      <a:pt x="1" y="1044"/>
                    </a:lnTo>
                    <a:lnTo>
                      <a:pt x="41" y="1284"/>
                    </a:lnTo>
                    <a:lnTo>
                      <a:pt x="161" y="1485"/>
                    </a:lnTo>
                    <a:lnTo>
                      <a:pt x="322" y="1646"/>
                    </a:lnTo>
                    <a:lnTo>
                      <a:pt x="562" y="1766"/>
                    </a:lnTo>
                    <a:lnTo>
                      <a:pt x="843" y="1806"/>
                    </a:lnTo>
                    <a:lnTo>
                      <a:pt x="1004" y="1806"/>
                    </a:lnTo>
                    <a:lnTo>
                      <a:pt x="1164" y="1726"/>
                    </a:lnTo>
                    <a:lnTo>
                      <a:pt x="1325" y="1646"/>
                    </a:lnTo>
                    <a:lnTo>
                      <a:pt x="1405" y="1525"/>
                    </a:lnTo>
                    <a:lnTo>
                      <a:pt x="1525" y="1365"/>
                    </a:lnTo>
                    <a:lnTo>
                      <a:pt x="1566" y="1244"/>
                    </a:lnTo>
                    <a:lnTo>
                      <a:pt x="1606" y="1044"/>
                    </a:lnTo>
                    <a:lnTo>
                      <a:pt x="1606" y="883"/>
                    </a:lnTo>
                    <a:lnTo>
                      <a:pt x="1566" y="602"/>
                    </a:lnTo>
                    <a:lnTo>
                      <a:pt x="1485" y="362"/>
                    </a:lnTo>
                    <a:lnTo>
                      <a:pt x="1365" y="201"/>
                    </a:lnTo>
                    <a:lnTo>
                      <a:pt x="1164" y="41"/>
                    </a:ln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3"/>
              <p:cNvSpPr/>
              <p:nvPr/>
            </p:nvSpPr>
            <p:spPr>
              <a:xfrm flipH="1">
                <a:off x="3902939" y="5313133"/>
                <a:ext cx="84178" cy="84178"/>
              </a:xfrm>
              <a:custGeom>
                <a:avLst/>
                <a:gdLst/>
                <a:ahLst/>
                <a:cxnLst/>
                <a:rect l="l" t="t" r="r" b="b"/>
                <a:pathLst>
                  <a:path w="1526" h="1526" extrusionOk="0">
                    <a:moveTo>
                      <a:pt x="763" y="1"/>
                    </a:moveTo>
                    <a:lnTo>
                      <a:pt x="603" y="41"/>
                    </a:lnTo>
                    <a:lnTo>
                      <a:pt x="482" y="81"/>
                    </a:lnTo>
                    <a:lnTo>
                      <a:pt x="322" y="121"/>
                    </a:lnTo>
                    <a:lnTo>
                      <a:pt x="242" y="242"/>
                    </a:lnTo>
                    <a:lnTo>
                      <a:pt x="121" y="362"/>
                    </a:lnTo>
                    <a:lnTo>
                      <a:pt x="81" y="482"/>
                    </a:lnTo>
                    <a:lnTo>
                      <a:pt x="41" y="603"/>
                    </a:lnTo>
                    <a:lnTo>
                      <a:pt x="1" y="763"/>
                    </a:lnTo>
                    <a:lnTo>
                      <a:pt x="41" y="924"/>
                    </a:lnTo>
                    <a:lnTo>
                      <a:pt x="81" y="1044"/>
                    </a:lnTo>
                    <a:lnTo>
                      <a:pt x="121" y="1205"/>
                    </a:lnTo>
                    <a:lnTo>
                      <a:pt x="242" y="1285"/>
                    </a:lnTo>
                    <a:lnTo>
                      <a:pt x="322" y="1405"/>
                    </a:lnTo>
                    <a:lnTo>
                      <a:pt x="482" y="1445"/>
                    </a:lnTo>
                    <a:lnTo>
                      <a:pt x="603" y="1486"/>
                    </a:lnTo>
                    <a:lnTo>
                      <a:pt x="763" y="1526"/>
                    </a:lnTo>
                    <a:lnTo>
                      <a:pt x="924" y="1486"/>
                    </a:lnTo>
                    <a:lnTo>
                      <a:pt x="1044" y="1445"/>
                    </a:lnTo>
                    <a:lnTo>
                      <a:pt x="1165" y="1405"/>
                    </a:lnTo>
                    <a:lnTo>
                      <a:pt x="1285" y="1285"/>
                    </a:lnTo>
                    <a:lnTo>
                      <a:pt x="1405" y="1205"/>
                    </a:lnTo>
                    <a:lnTo>
                      <a:pt x="1445" y="1044"/>
                    </a:lnTo>
                    <a:lnTo>
                      <a:pt x="1486" y="924"/>
                    </a:lnTo>
                    <a:lnTo>
                      <a:pt x="1526" y="763"/>
                    </a:lnTo>
                    <a:lnTo>
                      <a:pt x="1486" y="603"/>
                    </a:lnTo>
                    <a:lnTo>
                      <a:pt x="1445" y="482"/>
                    </a:lnTo>
                    <a:lnTo>
                      <a:pt x="1405" y="362"/>
                    </a:lnTo>
                    <a:lnTo>
                      <a:pt x="1285" y="242"/>
                    </a:lnTo>
                    <a:lnTo>
                      <a:pt x="1165" y="121"/>
                    </a:lnTo>
                    <a:lnTo>
                      <a:pt x="1044" y="81"/>
                    </a:lnTo>
                    <a:lnTo>
                      <a:pt x="924" y="41"/>
                    </a:lnTo>
                    <a:lnTo>
                      <a:pt x="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3"/>
              <p:cNvSpPr/>
              <p:nvPr/>
            </p:nvSpPr>
            <p:spPr>
              <a:xfrm flipH="1">
                <a:off x="3902939" y="5306514"/>
                <a:ext cx="88591" cy="99679"/>
              </a:xfrm>
              <a:custGeom>
                <a:avLst/>
                <a:gdLst/>
                <a:ahLst/>
                <a:cxnLst/>
                <a:rect l="l" t="t" r="r" b="b"/>
                <a:pathLst>
                  <a:path w="1606" h="1807" extrusionOk="0">
                    <a:moveTo>
                      <a:pt x="683" y="241"/>
                    </a:moveTo>
                    <a:lnTo>
                      <a:pt x="843" y="281"/>
                    </a:lnTo>
                    <a:lnTo>
                      <a:pt x="1084" y="321"/>
                    </a:lnTo>
                    <a:lnTo>
                      <a:pt x="1325" y="442"/>
                    </a:lnTo>
                    <a:lnTo>
                      <a:pt x="1445" y="522"/>
                    </a:lnTo>
                    <a:lnTo>
                      <a:pt x="1525" y="643"/>
                    </a:lnTo>
                    <a:lnTo>
                      <a:pt x="1566" y="763"/>
                    </a:lnTo>
                    <a:lnTo>
                      <a:pt x="1566" y="883"/>
                    </a:lnTo>
                    <a:lnTo>
                      <a:pt x="1566" y="1004"/>
                    </a:lnTo>
                    <a:lnTo>
                      <a:pt x="1525" y="1124"/>
                    </a:lnTo>
                    <a:lnTo>
                      <a:pt x="1445" y="1244"/>
                    </a:lnTo>
                    <a:lnTo>
                      <a:pt x="1325" y="1325"/>
                    </a:lnTo>
                    <a:lnTo>
                      <a:pt x="1084" y="1445"/>
                    </a:lnTo>
                    <a:lnTo>
                      <a:pt x="843" y="1485"/>
                    </a:lnTo>
                    <a:lnTo>
                      <a:pt x="602" y="1405"/>
                    </a:lnTo>
                    <a:lnTo>
                      <a:pt x="402" y="1285"/>
                    </a:lnTo>
                    <a:lnTo>
                      <a:pt x="241" y="1124"/>
                    </a:lnTo>
                    <a:lnTo>
                      <a:pt x="161" y="883"/>
                    </a:lnTo>
                    <a:lnTo>
                      <a:pt x="161" y="723"/>
                    </a:lnTo>
                    <a:lnTo>
                      <a:pt x="201" y="602"/>
                    </a:lnTo>
                    <a:lnTo>
                      <a:pt x="241" y="482"/>
                    </a:lnTo>
                    <a:lnTo>
                      <a:pt x="322" y="402"/>
                    </a:lnTo>
                    <a:lnTo>
                      <a:pt x="442" y="321"/>
                    </a:lnTo>
                    <a:lnTo>
                      <a:pt x="562" y="281"/>
                    </a:lnTo>
                    <a:lnTo>
                      <a:pt x="683" y="241"/>
                    </a:lnTo>
                    <a:close/>
                    <a:moveTo>
                      <a:pt x="723" y="0"/>
                    </a:moveTo>
                    <a:lnTo>
                      <a:pt x="482" y="121"/>
                    </a:lnTo>
                    <a:lnTo>
                      <a:pt x="281" y="321"/>
                    </a:lnTo>
                    <a:lnTo>
                      <a:pt x="121" y="522"/>
                    </a:lnTo>
                    <a:lnTo>
                      <a:pt x="1" y="763"/>
                    </a:lnTo>
                    <a:lnTo>
                      <a:pt x="1" y="1044"/>
                    </a:lnTo>
                    <a:lnTo>
                      <a:pt x="41" y="1285"/>
                    </a:lnTo>
                    <a:lnTo>
                      <a:pt x="161" y="1485"/>
                    </a:lnTo>
                    <a:lnTo>
                      <a:pt x="322" y="1646"/>
                    </a:lnTo>
                    <a:lnTo>
                      <a:pt x="562" y="1766"/>
                    </a:lnTo>
                    <a:lnTo>
                      <a:pt x="843" y="1806"/>
                    </a:lnTo>
                    <a:lnTo>
                      <a:pt x="1004" y="1806"/>
                    </a:lnTo>
                    <a:lnTo>
                      <a:pt x="1164" y="1726"/>
                    </a:lnTo>
                    <a:lnTo>
                      <a:pt x="1325" y="1646"/>
                    </a:lnTo>
                    <a:lnTo>
                      <a:pt x="1405" y="1525"/>
                    </a:lnTo>
                    <a:lnTo>
                      <a:pt x="1525" y="1365"/>
                    </a:lnTo>
                    <a:lnTo>
                      <a:pt x="1566" y="1204"/>
                    </a:lnTo>
                    <a:lnTo>
                      <a:pt x="1606" y="1044"/>
                    </a:lnTo>
                    <a:lnTo>
                      <a:pt x="1606" y="883"/>
                    </a:lnTo>
                    <a:lnTo>
                      <a:pt x="1566" y="602"/>
                    </a:lnTo>
                    <a:lnTo>
                      <a:pt x="1485" y="362"/>
                    </a:lnTo>
                    <a:lnTo>
                      <a:pt x="1365" y="161"/>
                    </a:lnTo>
                    <a:lnTo>
                      <a:pt x="1164" y="41"/>
                    </a:ln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3"/>
              <p:cNvSpPr/>
              <p:nvPr/>
            </p:nvSpPr>
            <p:spPr>
              <a:xfrm flipH="1">
                <a:off x="3628451" y="4646881"/>
                <a:ext cx="81971" cy="84178"/>
              </a:xfrm>
              <a:custGeom>
                <a:avLst/>
                <a:gdLst/>
                <a:ahLst/>
                <a:cxnLst/>
                <a:rect l="l" t="t" r="r" b="b"/>
                <a:pathLst>
                  <a:path w="1486" h="1526" extrusionOk="0">
                    <a:moveTo>
                      <a:pt x="603" y="0"/>
                    </a:moveTo>
                    <a:lnTo>
                      <a:pt x="482" y="41"/>
                    </a:lnTo>
                    <a:lnTo>
                      <a:pt x="322" y="121"/>
                    </a:lnTo>
                    <a:lnTo>
                      <a:pt x="201" y="241"/>
                    </a:lnTo>
                    <a:lnTo>
                      <a:pt x="121" y="362"/>
                    </a:lnTo>
                    <a:lnTo>
                      <a:pt x="41" y="482"/>
                    </a:lnTo>
                    <a:lnTo>
                      <a:pt x="1" y="602"/>
                    </a:lnTo>
                    <a:lnTo>
                      <a:pt x="1" y="763"/>
                    </a:lnTo>
                    <a:lnTo>
                      <a:pt x="1" y="883"/>
                    </a:lnTo>
                    <a:lnTo>
                      <a:pt x="41" y="1044"/>
                    </a:lnTo>
                    <a:lnTo>
                      <a:pt x="121" y="1164"/>
                    </a:lnTo>
                    <a:lnTo>
                      <a:pt x="201" y="1284"/>
                    </a:lnTo>
                    <a:lnTo>
                      <a:pt x="322" y="1405"/>
                    </a:lnTo>
                    <a:lnTo>
                      <a:pt x="482" y="1445"/>
                    </a:lnTo>
                    <a:lnTo>
                      <a:pt x="603" y="1485"/>
                    </a:lnTo>
                    <a:lnTo>
                      <a:pt x="763" y="1525"/>
                    </a:lnTo>
                    <a:lnTo>
                      <a:pt x="884" y="1485"/>
                    </a:lnTo>
                    <a:lnTo>
                      <a:pt x="1044" y="1445"/>
                    </a:lnTo>
                    <a:lnTo>
                      <a:pt x="1165" y="1405"/>
                    </a:lnTo>
                    <a:lnTo>
                      <a:pt x="1285" y="1284"/>
                    </a:lnTo>
                    <a:lnTo>
                      <a:pt x="1365" y="1164"/>
                    </a:lnTo>
                    <a:lnTo>
                      <a:pt x="1445" y="1044"/>
                    </a:lnTo>
                    <a:lnTo>
                      <a:pt x="1486" y="883"/>
                    </a:lnTo>
                    <a:lnTo>
                      <a:pt x="1486" y="763"/>
                    </a:lnTo>
                    <a:lnTo>
                      <a:pt x="1486" y="602"/>
                    </a:lnTo>
                    <a:lnTo>
                      <a:pt x="1445" y="482"/>
                    </a:lnTo>
                    <a:lnTo>
                      <a:pt x="1365" y="362"/>
                    </a:lnTo>
                    <a:lnTo>
                      <a:pt x="1285" y="241"/>
                    </a:lnTo>
                    <a:lnTo>
                      <a:pt x="1165" y="121"/>
                    </a:lnTo>
                    <a:lnTo>
                      <a:pt x="1044" y="41"/>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3"/>
              <p:cNvSpPr/>
              <p:nvPr/>
            </p:nvSpPr>
            <p:spPr>
              <a:xfrm flipH="1">
                <a:off x="3621831" y="4644674"/>
                <a:ext cx="97417" cy="93004"/>
              </a:xfrm>
              <a:custGeom>
                <a:avLst/>
                <a:gdLst/>
                <a:ahLst/>
                <a:cxnLst/>
                <a:rect l="l" t="t" r="r" b="b"/>
                <a:pathLst>
                  <a:path w="1766" h="1686" extrusionOk="0">
                    <a:moveTo>
                      <a:pt x="923" y="0"/>
                    </a:moveTo>
                    <a:lnTo>
                      <a:pt x="642" y="40"/>
                    </a:lnTo>
                    <a:lnTo>
                      <a:pt x="402" y="161"/>
                    </a:lnTo>
                    <a:lnTo>
                      <a:pt x="201" y="321"/>
                    </a:lnTo>
                    <a:lnTo>
                      <a:pt x="81" y="522"/>
                    </a:lnTo>
                    <a:lnTo>
                      <a:pt x="0" y="723"/>
                    </a:lnTo>
                    <a:lnTo>
                      <a:pt x="0" y="963"/>
                    </a:lnTo>
                    <a:lnTo>
                      <a:pt x="81" y="1204"/>
                    </a:lnTo>
                    <a:lnTo>
                      <a:pt x="241" y="1445"/>
                    </a:lnTo>
                    <a:lnTo>
                      <a:pt x="402" y="1565"/>
                    </a:lnTo>
                    <a:lnTo>
                      <a:pt x="562" y="1646"/>
                    </a:lnTo>
                    <a:lnTo>
                      <a:pt x="723" y="1686"/>
                    </a:lnTo>
                    <a:lnTo>
                      <a:pt x="883" y="1646"/>
                    </a:lnTo>
                    <a:lnTo>
                      <a:pt x="1044" y="1605"/>
                    </a:lnTo>
                    <a:lnTo>
                      <a:pt x="1204" y="1565"/>
                    </a:lnTo>
                    <a:lnTo>
                      <a:pt x="1325" y="1445"/>
                    </a:lnTo>
                    <a:lnTo>
                      <a:pt x="1445" y="1324"/>
                    </a:lnTo>
                    <a:lnTo>
                      <a:pt x="1325" y="1405"/>
                    </a:lnTo>
                    <a:lnTo>
                      <a:pt x="1204" y="1445"/>
                    </a:lnTo>
                    <a:lnTo>
                      <a:pt x="1084" y="1485"/>
                    </a:lnTo>
                    <a:lnTo>
                      <a:pt x="963" y="1445"/>
                    </a:lnTo>
                    <a:lnTo>
                      <a:pt x="682" y="1365"/>
                    </a:lnTo>
                    <a:lnTo>
                      <a:pt x="482" y="1204"/>
                    </a:lnTo>
                    <a:lnTo>
                      <a:pt x="361" y="1003"/>
                    </a:lnTo>
                    <a:lnTo>
                      <a:pt x="321" y="803"/>
                    </a:lnTo>
                    <a:lnTo>
                      <a:pt x="321" y="562"/>
                    </a:lnTo>
                    <a:lnTo>
                      <a:pt x="442" y="321"/>
                    </a:lnTo>
                    <a:lnTo>
                      <a:pt x="522" y="241"/>
                    </a:lnTo>
                    <a:lnTo>
                      <a:pt x="642" y="161"/>
                    </a:lnTo>
                    <a:lnTo>
                      <a:pt x="763" y="121"/>
                    </a:lnTo>
                    <a:lnTo>
                      <a:pt x="1044" y="121"/>
                    </a:lnTo>
                    <a:lnTo>
                      <a:pt x="1164" y="161"/>
                    </a:lnTo>
                    <a:lnTo>
                      <a:pt x="1244" y="241"/>
                    </a:lnTo>
                    <a:lnTo>
                      <a:pt x="1365" y="361"/>
                    </a:lnTo>
                    <a:lnTo>
                      <a:pt x="1485" y="562"/>
                    </a:lnTo>
                    <a:lnTo>
                      <a:pt x="1565" y="843"/>
                    </a:lnTo>
                    <a:lnTo>
                      <a:pt x="1565" y="963"/>
                    </a:lnTo>
                    <a:lnTo>
                      <a:pt x="1565" y="1084"/>
                    </a:lnTo>
                    <a:lnTo>
                      <a:pt x="1525" y="1204"/>
                    </a:lnTo>
                    <a:lnTo>
                      <a:pt x="1445" y="1324"/>
                    </a:lnTo>
                    <a:lnTo>
                      <a:pt x="1646" y="1124"/>
                    </a:lnTo>
                    <a:lnTo>
                      <a:pt x="1726" y="883"/>
                    </a:lnTo>
                    <a:lnTo>
                      <a:pt x="1766" y="642"/>
                    </a:lnTo>
                    <a:lnTo>
                      <a:pt x="1726" y="442"/>
                    </a:lnTo>
                    <a:lnTo>
                      <a:pt x="1605" y="241"/>
                    </a:lnTo>
                    <a:lnTo>
                      <a:pt x="1445" y="12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3"/>
              <p:cNvSpPr/>
              <p:nvPr/>
            </p:nvSpPr>
            <p:spPr>
              <a:xfrm flipH="1">
                <a:off x="4179634" y="5200271"/>
                <a:ext cx="84178" cy="81971"/>
              </a:xfrm>
              <a:custGeom>
                <a:avLst/>
                <a:gdLst/>
                <a:ahLst/>
                <a:cxnLst/>
                <a:rect l="l" t="t" r="r" b="b"/>
                <a:pathLst>
                  <a:path w="1526" h="1486" extrusionOk="0">
                    <a:moveTo>
                      <a:pt x="643" y="0"/>
                    </a:moveTo>
                    <a:lnTo>
                      <a:pt x="482" y="40"/>
                    </a:lnTo>
                    <a:lnTo>
                      <a:pt x="362" y="121"/>
                    </a:lnTo>
                    <a:lnTo>
                      <a:pt x="242" y="201"/>
                    </a:lnTo>
                    <a:lnTo>
                      <a:pt x="161" y="321"/>
                    </a:lnTo>
                    <a:lnTo>
                      <a:pt x="81" y="442"/>
                    </a:lnTo>
                    <a:lnTo>
                      <a:pt x="41" y="602"/>
                    </a:lnTo>
                    <a:lnTo>
                      <a:pt x="1" y="723"/>
                    </a:lnTo>
                    <a:lnTo>
                      <a:pt x="41" y="883"/>
                    </a:lnTo>
                    <a:lnTo>
                      <a:pt x="81" y="1004"/>
                    </a:lnTo>
                    <a:lnTo>
                      <a:pt x="161" y="1164"/>
                    </a:lnTo>
                    <a:lnTo>
                      <a:pt x="242" y="1284"/>
                    </a:lnTo>
                    <a:lnTo>
                      <a:pt x="362" y="1365"/>
                    </a:lnTo>
                    <a:lnTo>
                      <a:pt x="482" y="1445"/>
                    </a:lnTo>
                    <a:lnTo>
                      <a:pt x="643" y="1485"/>
                    </a:lnTo>
                    <a:lnTo>
                      <a:pt x="924" y="1485"/>
                    </a:lnTo>
                    <a:lnTo>
                      <a:pt x="1044" y="1445"/>
                    </a:lnTo>
                    <a:lnTo>
                      <a:pt x="1205" y="1365"/>
                    </a:lnTo>
                    <a:lnTo>
                      <a:pt x="1285" y="1284"/>
                    </a:lnTo>
                    <a:lnTo>
                      <a:pt x="1405" y="1164"/>
                    </a:lnTo>
                    <a:lnTo>
                      <a:pt x="1486" y="1004"/>
                    </a:lnTo>
                    <a:lnTo>
                      <a:pt x="1526" y="883"/>
                    </a:lnTo>
                    <a:lnTo>
                      <a:pt x="1526" y="723"/>
                    </a:lnTo>
                    <a:lnTo>
                      <a:pt x="1526" y="602"/>
                    </a:lnTo>
                    <a:lnTo>
                      <a:pt x="1486" y="442"/>
                    </a:lnTo>
                    <a:lnTo>
                      <a:pt x="1405" y="321"/>
                    </a:lnTo>
                    <a:lnTo>
                      <a:pt x="1285" y="201"/>
                    </a:lnTo>
                    <a:lnTo>
                      <a:pt x="1205" y="121"/>
                    </a:lnTo>
                    <a:lnTo>
                      <a:pt x="1044" y="40"/>
                    </a:lnTo>
                    <a:lnTo>
                      <a:pt x="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3"/>
              <p:cNvSpPr/>
              <p:nvPr/>
            </p:nvSpPr>
            <p:spPr>
              <a:xfrm flipH="1">
                <a:off x="4172960" y="5195858"/>
                <a:ext cx="97472" cy="93004"/>
              </a:xfrm>
              <a:custGeom>
                <a:avLst/>
                <a:gdLst/>
                <a:ahLst/>
                <a:cxnLst/>
                <a:rect l="l" t="t" r="r" b="b"/>
                <a:pathLst>
                  <a:path w="1767" h="1686" extrusionOk="0">
                    <a:moveTo>
                      <a:pt x="883" y="120"/>
                    </a:moveTo>
                    <a:lnTo>
                      <a:pt x="1004" y="161"/>
                    </a:lnTo>
                    <a:lnTo>
                      <a:pt x="1124" y="201"/>
                    </a:lnTo>
                    <a:lnTo>
                      <a:pt x="1244" y="281"/>
                    </a:lnTo>
                    <a:lnTo>
                      <a:pt x="1325" y="361"/>
                    </a:lnTo>
                    <a:lnTo>
                      <a:pt x="1485" y="602"/>
                    </a:lnTo>
                    <a:lnTo>
                      <a:pt x="1565" y="843"/>
                    </a:lnTo>
                    <a:lnTo>
                      <a:pt x="1565" y="963"/>
                    </a:lnTo>
                    <a:lnTo>
                      <a:pt x="1565" y="1124"/>
                    </a:lnTo>
                    <a:lnTo>
                      <a:pt x="1485" y="1244"/>
                    </a:lnTo>
                    <a:lnTo>
                      <a:pt x="1405" y="1324"/>
                    </a:lnTo>
                    <a:lnTo>
                      <a:pt x="1325" y="1405"/>
                    </a:lnTo>
                    <a:lnTo>
                      <a:pt x="1204" y="1485"/>
                    </a:lnTo>
                    <a:lnTo>
                      <a:pt x="923" y="1485"/>
                    </a:lnTo>
                    <a:lnTo>
                      <a:pt x="683" y="1364"/>
                    </a:lnTo>
                    <a:lnTo>
                      <a:pt x="482" y="1244"/>
                    </a:lnTo>
                    <a:lnTo>
                      <a:pt x="362" y="1043"/>
                    </a:lnTo>
                    <a:lnTo>
                      <a:pt x="281" y="803"/>
                    </a:lnTo>
                    <a:lnTo>
                      <a:pt x="321" y="562"/>
                    </a:lnTo>
                    <a:lnTo>
                      <a:pt x="402" y="361"/>
                    </a:lnTo>
                    <a:lnTo>
                      <a:pt x="522" y="241"/>
                    </a:lnTo>
                    <a:lnTo>
                      <a:pt x="643" y="161"/>
                    </a:lnTo>
                    <a:lnTo>
                      <a:pt x="763" y="120"/>
                    </a:lnTo>
                    <a:close/>
                    <a:moveTo>
                      <a:pt x="883" y="0"/>
                    </a:moveTo>
                    <a:lnTo>
                      <a:pt x="602" y="40"/>
                    </a:lnTo>
                    <a:lnTo>
                      <a:pt x="402" y="161"/>
                    </a:lnTo>
                    <a:lnTo>
                      <a:pt x="201" y="321"/>
                    </a:lnTo>
                    <a:lnTo>
                      <a:pt x="41" y="522"/>
                    </a:lnTo>
                    <a:lnTo>
                      <a:pt x="0" y="763"/>
                    </a:lnTo>
                    <a:lnTo>
                      <a:pt x="0" y="1003"/>
                    </a:lnTo>
                    <a:lnTo>
                      <a:pt x="81" y="1244"/>
                    </a:lnTo>
                    <a:lnTo>
                      <a:pt x="241" y="1485"/>
                    </a:lnTo>
                    <a:lnTo>
                      <a:pt x="362" y="1565"/>
                    </a:lnTo>
                    <a:lnTo>
                      <a:pt x="522" y="1645"/>
                    </a:lnTo>
                    <a:lnTo>
                      <a:pt x="683" y="1685"/>
                    </a:lnTo>
                    <a:lnTo>
                      <a:pt x="843" y="1685"/>
                    </a:lnTo>
                    <a:lnTo>
                      <a:pt x="1004" y="1645"/>
                    </a:lnTo>
                    <a:lnTo>
                      <a:pt x="1164" y="1565"/>
                    </a:lnTo>
                    <a:lnTo>
                      <a:pt x="1325" y="1485"/>
                    </a:lnTo>
                    <a:lnTo>
                      <a:pt x="1445" y="1364"/>
                    </a:lnTo>
                    <a:lnTo>
                      <a:pt x="1606" y="1124"/>
                    </a:lnTo>
                    <a:lnTo>
                      <a:pt x="1726" y="923"/>
                    </a:lnTo>
                    <a:lnTo>
                      <a:pt x="1766" y="682"/>
                    </a:lnTo>
                    <a:lnTo>
                      <a:pt x="1726" y="441"/>
                    </a:lnTo>
                    <a:lnTo>
                      <a:pt x="1606" y="281"/>
                    </a:lnTo>
                    <a:lnTo>
                      <a:pt x="1405" y="120"/>
                    </a:lnTo>
                    <a:lnTo>
                      <a:pt x="1204" y="40"/>
                    </a:lnTo>
                    <a:lnTo>
                      <a:pt x="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3"/>
              <p:cNvSpPr/>
              <p:nvPr/>
            </p:nvSpPr>
            <p:spPr>
              <a:xfrm flipH="1">
                <a:off x="3513327" y="4923576"/>
                <a:ext cx="81971" cy="81971"/>
              </a:xfrm>
              <a:custGeom>
                <a:avLst/>
                <a:gdLst/>
                <a:ahLst/>
                <a:cxnLst/>
                <a:rect l="l" t="t" r="r" b="b"/>
                <a:pathLst>
                  <a:path w="1486" h="1486" extrusionOk="0">
                    <a:moveTo>
                      <a:pt x="602" y="0"/>
                    </a:moveTo>
                    <a:lnTo>
                      <a:pt x="442" y="40"/>
                    </a:lnTo>
                    <a:lnTo>
                      <a:pt x="321" y="121"/>
                    </a:lnTo>
                    <a:lnTo>
                      <a:pt x="201" y="201"/>
                    </a:lnTo>
                    <a:lnTo>
                      <a:pt x="121" y="321"/>
                    </a:lnTo>
                    <a:lnTo>
                      <a:pt x="41" y="442"/>
                    </a:lnTo>
                    <a:lnTo>
                      <a:pt x="0" y="602"/>
                    </a:lnTo>
                    <a:lnTo>
                      <a:pt x="0" y="763"/>
                    </a:lnTo>
                    <a:lnTo>
                      <a:pt x="0" y="883"/>
                    </a:lnTo>
                    <a:lnTo>
                      <a:pt x="41" y="1044"/>
                    </a:lnTo>
                    <a:lnTo>
                      <a:pt x="121" y="1164"/>
                    </a:lnTo>
                    <a:lnTo>
                      <a:pt x="201" y="1284"/>
                    </a:lnTo>
                    <a:lnTo>
                      <a:pt x="321" y="1365"/>
                    </a:lnTo>
                    <a:lnTo>
                      <a:pt x="442" y="1445"/>
                    </a:lnTo>
                    <a:lnTo>
                      <a:pt x="602" y="1485"/>
                    </a:lnTo>
                    <a:lnTo>
                      <a:pt x="883" y="1485"/>
                    </a:lnTo>
                    <a:lnTo>
                      <a:pt x="1044" y="1445"/>
                    </a:lnTo>
                    <a:lnTo>
                      <a:pt x="1164" y="1365"/>
                    </a:lnTo>
                    <a:lnTo>
                      <a:pt x="1285" y="1284"/>
                    </a:lnTo>
                    <a:lnTo>
                      <a:pt x="1365" y="1164"/>
                    </a:lnTo>
                    <a:lnTo>
                      <a:pt x="1445" y="1044"/>
                    </a:lnTo>
                    <a:lnTo>
                      <a:pt x="1485" y="883"/>
                    </a:lnTo>
                    <a:lnTo>
                      <a:pt x="1485" y="763"/>
                    </a:lnTo>
                    <a:lnTo>
                      <a:pt x="1485" y="602"/>
                    </a:lnTo>
                    <a:lnTo>
                      <a:pt x="1445" y="442"/>
                    </a:lnTo>
                    <a:lnTo>
                      <a:pt x="1365" y="321"/>
                    </a:lnTo>
                    <a:lnTo>
                      <a:pt x="1285" y="201"/>
                    </a:lnTo>
                    <a:lnTo>
                      <a:pt x="1164" y="121"/>
                    </a:lnTo>
                    <a:lnTo>
                      <a:pt x="1044" y="4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3"/>
              <p:cNvSpPr/>
              <p:nvPr/>
            </p:nvSpPr>
            <p:spPr>
              <a:xfrm flipH="1">
                <a:off x="3506707" y="4919163"/>
                <a:ext cx="99679" cy="88591"/>
              </a:xfrm>
              <a:custGeom>
                <a:avLst/>
                <a:gdLst/>
                <a:ahLst/>
                <a:cxnLst/>
                <a:rect l="l" t="t" r="r" b="b"/>
                <a:pathLst>
                  <a:path w="1807" h="1606" extrusionOk="0">
                    <a:moveTo>
                      <a:pt x="1084" y="161"/>
                    </a:moveTo>
                    <a:lnTo>
                      <a:pt x="1205" y="201"/>
                    </a:lnTo>
                    <a:lnTo>
                      <a:pt x="1325" y="241"/>
                    </a:lnTo>
                    <a:lnTo>
                      <a:pt x="1405" y="321"/>
                    </a:lnTo>
                    <a:lnTo>
                      <a:pt x="1486" y="442"/>
                    </a:lnTo>
                    <a:lnTo>
                      <a:pt x="1566" y="562"/>
                    </a:lnTo>
                    <a:lnTo>
                      <a:pt x="1566" y="682"/>
                    </a:lnTo>
                    <a:lnTo>
                      <a:pt x="1566" y="843"/>
                    </a:lnTo>
                    <a:lnTo>
                      <a:pt x="1486" y="1084"/>
                    </a:lnTo>
                    <a:lnTo>
                      <a:pt x="1365" y="1324"/>
                    </a:lnTo>
                    <a:lnTo>
                      <a:pt x="1285" y="1405"/>
                    </a:lnTo>
                    <a:lnTo>
                      <a:pt x="1205" y="1485"/>
                    </a:lnTo>
                    <a:lnTo>
                      <a:pt x="1084" y="1565"/>
                    </a:lnTo>
                    <a:lnTo>
                      <a:pt x="803" y="1565"/>
                    </a:lnTo>
                    <a:lnTo>
                      <a:pt x="683" y="1485"/>
                    </a:lnTo>
                    <a:lnTo>
                      <a:pt x="563" y="1405"/>
                    </a:lnTo>
                    <a:lnTo>
                      <a:pt x="482" y="1324"/>
                    </a:lnTo>
                    <a:lnTo>
                      <a:pt x="402" y="1084"/>
                    </a:lnTo>
                    <a:lnTo>
                      <a:pt x="362" y="843"/>
                    </a:lnTo>
                    <a:lnTo>
                      <a:pt x="402" y="602"/>
                    </a:lnTo>
                    <a:lnTo>
                      <a:pt x="522" y="401"/>
                    </a:lnTo>
                    <a:lnTo>
                      <a:pt x="723" y="241"/>
                    </a:lnTo>
                    <a:lnTo>
                      <a:pt x="924" y="161"/>
                    </a:lnTo>
                    <a:close/>
                    <a:moveTo>
                      <a:pt x="803" y="0"/>
                    </a:moveTo>
                    <a:lnTo>
                      <a:pt x="563" y="40"/>
                    </a:lnTo>
                    <a:lnTo>
                      <a:pt x="362" y="161"/>
                    </a:lnTo>
                    <a:lnTo>
                      <a:pt x="161" y="321"/>
                    </a:lnTo>
                    <a:lnTo>
                      <a:pt x="41" y="562"/>
                    </a:lnTo>
                    <a:lnTo>
                      <a:pt x="1" y="843"/>
                    </a:lnTo>
                    <a:lnTo>
                      <a:pt x="41" y="1003"/>
                    </a:lnTo>
                    <a:lnTo>
                      <a:pt x="81" y="1164"/>
                    </a:lnTo>
                    <a:lnTo>
                      <a:pt x="201" y="1284"/>
                    </a:lnTo>
                    <a:lnTo>
                      <a:pt x="322" y="1405"/>
                    </a:lnTo>
                    <a:lnTo>
                      <a:pt x="442" y="1485"/>
                    </a:lnTo>
                    <a:lnTo>
                      <a:pt x="603" y="1565"/>
                    </a:lnTo>
                    <a:lnTo>
                      <a:pt x="763" y="1605"/>
                    </a:lnTo>
                    <a:lnTo>
                      <a:pt x="924" y="1605"/>
                    </a:lnTo>
                    <a:lnTo>
                      <a:pt x="1205" y="1565"/>
                    </a:lnTo>
                    <a:lnTo>
                      <a:pt x="1445" y="1485"/>
                    </a:lnTo>
                    <a:lnTo>
                      <a:pt x="1646" y="1324"/>
                    </a:lnTo>
                    <a:lnTo>
                      <a:pt x="1766" y="1164"/>
                    </a:lnTo>
                    <a:lnTo>
                      <a:pt x="1807" y="923"/>
                    </a:lnTo>
                    <a:lnTo>
                      <a:pt x="1807" y="722"/>
                    </a:lnTo>
                    <a:lnTo>
                      <a:pt x="1686" y="482"/>
                    </a:lnTo>
                    <a:lnTo>
                      <a:pt x="1526" y="241"/>
                    </a:lnTo>
                    <a:lnTo>
                      <a:pt x="1285" y="80"/>
                    </a:ln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3"/>
              <p:cNvSpPr/>
              <p:nvPr/>
            </p:nvSpPr>
            <p:spPr>
              <a:xfrm flipH="1">
                <a:off x="4294703" y="4923576"/>
                <a:ext cx="81971" cy="81971"/>
              </a:xfrm>
              <a:custGeom>
                <a:avLst/>
                <a:gdLst/>
                <a:ahLst/>
                <a:cxnLst/>
                <a:rect l="l" t="t" r="r" b="b"/>
                <a:pathLst>
                  <a:path w="1486" h="1486" extrusionOk="0">
                    <a:moveTo>
                      <a:pt x="602" y="0"/>
                    </a:moveTo>
                    <a:lnTo>
                      <a:pt x="442" y="40"/>
                    </a:lnTo>
                    <a:lnTo>
                      <a:pt x="321" y="121"/>
                    </a:lnTo>
                    <a:lnTo>
                      <a:pt x="201" y="201"/>
                    </a:lnTo>
                    <a:lnTo>
                      <a:pt x="121" y="321"/>
                    </a:lnTo>
                    <a:lnTo>
                      <a:pt x="40" y="442"/>
                    </a:lnTo>
                    <a:lnTo>
                      <a:pt x="0" y="602"/>
                    </a:lnTo>
                    <a:lnTo>
                      <a:pt x="0" y="763"/>
                    </a:lnTo>
                    <a:lnTo>
                      <a:pt x="0" y="883"/>
                    </a:lnTo>
                    <a:lnTo>
                      <a:pt x="40" y="1044"/>
                    </a:lnTo>
                    <a:lnTo>
                      <a:pt x="121" y="1164"/>
                    </a:lnTo>
                    <a:lnTo>
                      <a:pt x="201" y="1284"/>
                    </a:lnTo>
                    <a:lnTo>
                      <a:pt x="321" y="1365"/>
                    </a:lnTo>
                    <a:lnTo>
                      <a:pt x="442" y="1445"/>
                    </a:lnTo>
                    <a:lnTo>
                      <a:pt x="602" y="1485"/>
                    </a:lnTo>
                    <a:lnTo>
                      <a:pt x="883" y="1485"/>
                    </a:lnTo>
                    <a:lnTo>
                      <a:pt x="1044" y="1445"/>
                    </a:lnTo>
                    <a:lnTo>
                      <a:pt x="1164" y="1365"/>
                    </a:lnTo>
                    <a:lnTo>
                      <a:pt x="1284" y="1284"/>
                    </a:lnTo>
                    <a:lnTo>
                      <a:pt x="1365" y="1164"/>
                    </a:lnTo>
                    <a:lnTo>
                      <a:pt x="1445" y="1044"/>
                    </a:lnTo>
                    <a:lnTo>
                      <a:pt x="1485" y="883"/>
                    </a:lnTo>
                    <a:lnTo>
                      <a:pt x="1485" y="763"/>
                    </a:lnTo>
                    <a:lnTo>
                      <a:pt x="1485" y="602"/>
                    </a:lnTo>
                    <a:lnTo>
                      <a:pt x="1445" y="442"/>
                    </a:lnTo>
                    <a:lnTo>
                      <a:pt x="1365" y="321"/>
                    </a:lnTo>
                    <a:lnTo>
                      <a:pt x="1284" y="201"/>
                    </a:lnTo>
                    <a:lnTo>
                      <a:pt x="1164" y="121"/>
                    </a:lnTo>
                    <a:lnTo>
                      <a:pt x="1044" y="4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3"/>
              <p:cNvSpPr/>
              <p:nvPr/>
            </p:nvSpPr>
            <p:spPr>
              <a:xfrm flipH="1">
                <a:off x="4285877" y="4919163"/>
                <a:ext cx="101885" cy="88591"/>
              </a:xfrm>
              <a:custGeom>
                <a:avLst/>
                <a:gdLst/>
                <a:ahLst/>
                <a:cxnLst/>
                <a:rect l="l" t="t" r="r" b="b"/>
                <a:pathLst>
                  <a:path w="1847" h="1606" extrusionOk="0">
                    <a:moveTo>
                      <a:pt x="1084" y="161"/>
                    </a:moveTo>
                    <a:lnTo>
                      <a:pt x="1205" y="201"/>
                    </a:lnTo>
                    <a:lnTo>
                      <a:pt x="1325" y="241"/>
                    </a:lnTo>
                    <a:lnTo>
                      <a:pt x="1445" y="321"/>
                    </a:lnTo>
                    <a:lnTo>
                      <a:pt x="1526" y="442"/>
                    </a:lnTo>
                    <a:lnTo>
                      <a:pt x="1566" y="562"/>
                    </a:lnTo>
                    <a:lnTo>
                      <a:pt x="1566" y="682"/>
                    </a:lnTo>
                    <a:lnTo>
                      <a:pt x="1566" y="843"/>
                    </a:lnTo>
                    <a:lnTo>
                      <a:pt x="1485" y="1084"/>
                    </a:lnTo>
                    <a:lnTo>
                      <a:pt x="1405" y="1324"/>
                    </a:lnTo>
                    <a:lnTo>
                      <a:pt x="1285" y="1405"/>
                    </a:lnTo>
                    <a:lnTo>
                      <a:pt x="1205" y="1485"/>
                    </a:lnTo>
                    <a:lnTo>
                      <a:pt x="1084" y="1565"/>
                    </a:lnTo>
                    <a:lnTo>
                      <a:pt x="803" y="1565"/>
                    </a:lnTo>
                    <a:lnTo>
                      <a:pt x="683" y="1485"/>
                    </a:lnTo>
                    <a:lnTo>
                      <a:pt x="603" y="1405"/>
                    </a:lnTo>
                    <a:lnTo>
                      <a:pt x="522" y="1324"/>
                    </a:lnTo>
                    <a:lnTo>
                      <a:pt x="402" y="1084"/>
                    </a:lnTo>
                    <a:lnTo>
                      <a:pt x="362" y="843"/>
                    </a:lnTo>
                    <a:lnTo>
                      <a:pt x="402" y="602"/>
                    </a:lnTo>
                    <a:lnTo>
                      <a:pt x="522" y="401"/>
                    </a:lnTo>
                    <a:lnTo>
                      <a:pt x="723" y="241"/>
                    </a:lnTo>
                    <a:lnTo>
                      <a:pt x="964" y="161"/>
                    </a:lnTo>
                    <a:close/>
                    <a:moveTo>
                      <a:pt x="803" y="0"/>
                    </a:moveTo>
                    <a:lnTo>
                      <a:pt x="562" y="40"/>
                    </a:lnTo>
                    <a:lnTo>
                      <a:pt x="362" y="161"/>
                    </a:lnTo>
                    <a:lnTo>
                      <a:pt x="201" y="321"/>
                    </a:lnTo>
                    <a:lnTo>
                      <a:pt x="81" y="562"/>
                    </a:lnTo>
                    <a:lnTo>
                      <a:pt x="1" y="843"/>
                    </a:lnTo>
                    <a:lnTo>
                      <a:pt x="41" y="1003"/>
                    </a:lnTo>
                    <a:lnTo>
                      <a:pt x="81" y="1164"/>
                    </a:lnTo>
                    <a:lnTo>
                      <a:pt x="201" y="1284"/>
                    </a:lnTo>
                    <a:lnTo>
                      <a:pt x="322" y="1405"/>
                    </a:lnTo>
                    <a:lnTo>
                      <a:pt x="442" y="1485"/>
                    </a:lnTo>
                    <a:lnTo>
                      <a:pt x="603" y="1565"/>
                    </a:lnTo>
                    <a:lnTo>
                      <a:pt x="763" y="1605"/>
                    </a:lnTo>
                    <a:lnTo>
                      <a:pt x="964" y="1605"/>
                    </a:lnTo>
                    <a:lnTo>
                      <a:pt x="1245" y="1565"/>
                    </a:lnTo>
                    <a:lnTo>
                      <a:pt x="1485" y="1485"/>
                    </a:lnTo>
                    <a:lnTo>
                      <a:pt x="1646" y="1324"/>
                    </a:lnTo>
                    <a:lnTo>
                      <a:pt x="1766" y="1164"/>
                    </a:lnTo>
                    <a:lnTo>
                      <a:pt x="1847" y="923"/>
                    </a:lnTo>
                    <a:lnTo>
                      <a:pt x="1806" y="722"/>
                    </a:lnTo>
                    <a:lnTo>
                      <a:pt x="1726" y="482"/>
                    </a:lnTo>
                    <a:lnTo>
                      <a:pt x="1526" y="241"/>
                    </a:lnTo>
                    <a:lnTo>
                      <a:pt x="1285" y="80"/>
                    </a:ln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3"/>
              <p:cNvSpPr/>
              <p:nvPr/>
            </p:nvSpPr>
            <p:spPr>
              <a:xfrm flipH="1">
                <a:off x="3628451" y="5200271"/>
                <a:ext cx="81971" cy="81971"/>
              </a:xfrm>
              <a:custGeom>
                <a:avLst/>
                <a:gdLst/>
                <a:ahLst/>
                <a:cxnLst/>
                <a:rect l="l" t="t" r="r" b="b"/>
                <a:pathLst>
                  <a:path w="1486" h="1486" extrusionOk="0">
                    <a:moveTo>
                      <a:pt x="603" y="0"/>
                    </a:moveTo>
                    <a:lnTo>
                      <a:pt x="482" y="40"/>
                    </a:lnTo>
                    <a:lnTo>
                      <a:pt x="322" y="121"/>
                    </a:lnTo>
                    <a:lnTo>
                      <a:pt x="201" y="201"/>
                    </a:lnTo>
                    <a:lnTo>
                      <a:pt x="121" y="321"/>
                    </a:lnTo>
                    <a:lnTo>
                      <a:pt x="41" y="442"/>
                    </a:lnTo>
                    <a:lnTo>
                      <a:pt x="1" y="602"/>
                    </a:lnTo>
                    <a:lnTo>
                      <a:pt x="1" y="723"/>
                    </a:lnTo>
                    <a:lnTo>
                      <a:pt x="1" y="883"/>
                    </a:lnTo>
                    <a:lnTo>
                      <a:pt x="41" y="1004"/>
                    </a:lnTo>
                    <a:lnTo>
                      <a:pt x="121" y="1164"/>
                    </a:lnTo>
                    <a:lnTo>
                      <a:pt x="201" y="1284"/>
                    </a:lnTo>
                    <a:lnTo>
                      <a:pt x="322" y="1365"/>
                    </a:lnTo>
                    <a:lnTo>
                      <a:pt x="482" y="1445"/>
                    </a:lnTo>
                    <a:lnTo>
                      <a:pt x="603" y="1485"/>
                    </a:lnTo>
                    <a:lnTo>
                      <a:pt x="884" y="1485"/>
                    </a:lnTo>
                    <a:lnTo>
                      <a:pt x="1044" y="1445"/>
                    </a:lnTo>
                    <a:lnTo>
                      <a:pt x="1165" y="1365"/>
                    </a:lnTo>
                    <a:lnTo>
                      <a:pt x="1285" y="1284"/>
                    </a:lnTo>
                    <a:lnTo>
                      <a:pt x="1365" y="1164"/>
                    </a:lnTo>
                    <a:lnTo>
                      <a:pt x="1445" y="1004"/>
                    </a:lnTo>
                    <a:lnTo>
                      <a:pt x="1486" y="883"/>
                    </a:lnTo>
                    <a:lnTo>
                      <a:pt x="1486" y="723"/>
                    </a:lnTo>
                    <a:lnTo>
                      <a:pt x="1486" y="602"/>
                    </a:lnTo>
                    <a:lnTo>
                      <a:pt x="1445" y="442"/>
                    </a:lnTo>
                    <a:lnTo>
                      <a:pt x="1365" y="321"/>
                    </a:lnTo>
                    <a:lnTo>
                      <a:pt x="1285" y="201"/>
                    </a:lnTo>
                    <a:lnTo>
                      <a:pt x="1165" y="121"/>
                    </a:lnTo>
                    <a:lnTo>
                      <a:pt x="1044" y="40"/>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3"/>
              <p:cNvSpPr/>
              <p:nvPr/>
            </p:nvSpPr>
            <p:spPr>
              <a:xfrm flipH="1">
                <a:off x="3624038" y="5191390"/>
                <a:ext cx="93004" cy="97472"/>
              </a:xfrm>
              <a:custGeom>
                <a:avLst/>
                <a:gdLst/>
                <a:ahLst/>
                <a:cxnLst/>
                <a:rect l="l" t="t" r="r" b="b"/>
                <a:pathLst>
                  <a:path w="1686" h="1767" extrusionOk="0">
                    <a:moveTo>
                      <a:pt x="883" y="282"/>
                    </a:moveTo>
                    <a:lnTo>
                      <a:pt x="1124" y="322"/>
                    </a:lnTo>
                    <a:lnTo>
                      <a:pt x="1325" y="442"/>
                    </a:lnTo>
                    <a:lnTo>
                      <a:pt x="1445" y="522"/>
                    </a:lnTo>
                    <a:lnTo>
                      <a:pt x="1525" y="643"/>
                    </a:lnTo>
                    <a:lnTo>
                      <a:pt x="1565" y="763"/>
                    </a:lnTo>
                    <a:lnTo>
                      <a:pt x="1565" y="884"/>
                    </a:lnTo>
                    <a:lnTo>
                      <a:pt x="1525" y="1004"/>
                    </a:lnTo>
                    <a:lnTo>
                      <a:pt x="1485" y="1124"/>
                    </a:lnTo>
                    <a:lnTo>
                      <a:pt x="1405" y="1245"/>
                    </a:lnTo>
                    <a:lnTo>
                      <a:pt x="1325" y="1325"/>
                    </a:lnTo>
                    <a:lnTo>
                      <a:pt x="1084" y="1486"/>
                    </a:lnTo>
                    <a:lnTo>
                      <a:pt x="843" y="1566"/>
                    </a:lnTo>
                    <a:lnTo>
                      <a:pt x="562" y="1566"/>
                    </a:lnTo>
                    <a:lnTo>
                      <a:pt x="442" y="1486"/>
                    </a:lnTo>
                    <a:lnTo>
                      <a:pt x="362" y="1405"/>
                    </a:lnTo>
                    <a:lnTo>
                      <a:pt x="281" y="1325"/>
                    </a:lnTo>
                    <a:lnTo>
                      <a:pt x="201" y="1205"/>
                    </a:lnTo>
                    <a:lnTo>
                      <a:pt x="201" y="1044"/>
                    </a:lnTo>
                    <a:lnTo>
                      <a:pt x="201" y="924"/>
                    </a:lnTo>
                    <a:lnTo>
                      <a:pt x="321" y="683"/>
                    </a:lnTo>
                    <a:lnTo>
                      <a:pt x="442" y="482"/>
                    </a:lnTo>
                    <a:lnTo>
                      <a:pt x="642" y="362"/>
                    </a:lnTo>
                    <a:lnTo>
                      <a:pt x="883" y="282"/>
                    </a:lnTo>
                    <a:close/>
                    <a:moveTo>
                      <a:pt x="683" y="1"/>
                    </a:moveTo>
                    <a:lnTo>
                      <a:pt x="442" y="81"/>
                    </a:lnTo>
                    <a:lnTo>
                      <a:pt x="201" y="242"/>
                    </a:lnTo>
                    <a:lnTo>
                      <a:pt x="121" y="402"/>
                    </a:lnTo>
                    <a:lnTo>
                      <a:pt x="41" y="522"/>
                    </a:lnTo>
                    <a:lnTo>
                      <a:pt x="0" y="683"/>
                    </a:lnTo>
                    <a:lnTo>
                      <a:pt x="0" y="844"/>
                    </a:lnTo>
                    <a:lnTo>
                      <a:pt x="41" y="1044"/>
                    </a:lnTo>
                    <a:lnTo>
                      <a:pt x="121" y="1165"/>
                    </a:lnTo>
                    <a:lnTo>
                      <a:pt x="201" y="1325"/>
                    </a:lnTo>
                    <a:lnTo>
                      <a:pt x="321" y="1445"/>
                    </a:lnTo>
                    <a:lnTo>
                      <a:pt x="562" y="1646"/>
                    </a:lnTo>
                    <a:lnTo>
                      <a:pt x="763" y="1726"/>
                    </a:lnTo>
                    <a:lnTo>
                      <a:pt x="1004" y="1766"/>
                    </a:lnTo>
                    <a:lnTo>
                      <a:pt x="1244" y="1726"/>
                    </a:lnTo>
                    <a:lnTo>
                      <a:pt x="1405" y="1606"/>
                    </a:lnTo>
                    <a:lnTo>
                      <a:pt x="1565" y="1445"/>
                    </a:lnTo>
                    <a:lnTo>
                      <a:pt x="1646" y="1205"/>
                    </a:lnTo>
                    <a:lnTo>
                      <a:pt x="1686" y="884"/>
                    </a:lnTo>
                    <a:lnTo>
                      <a:pt x="1646" y="643"/>
                    </a:lnTo>
                    <a:lnTo>
                      <a:pt x="1525" y="402"/>
                    </a:lnTo>
                    <a:lnTo>
                      <a:pt x="1365" y="201"/>
                    </a:lnTo>
                    <a:lnTo>
                      <a:pt x="1164" y="81"/>
                    </a:lnTo>
                    <a:lnTo>
                      <a:pt x="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3"/>
              <p:cNvSpPr/>
              <p:nvPr/>
            </p:nvSpPr>
            <p:spPr>
              <a:xfrm flipH="1">
                <a:off x="4179634" y="4646881"/>
                <a:ext cx="84178" cy="84178"/>
              </a:xfrm>
              <a:custGeom>
                <a:avLst/>
                <a:gdLst/>
                <a:ahLst/>
                <a:cxnLst/>
                <a:rect l="l" t="t" r="r" b="b"/>
                <a:pathLst>
                  <a:path w="1526" h="1526" extrusionOk="0">
                    <a:moveTo>
                      <a:pt x="643" y="0"/>
                    </a:moveTo>
                    <a:lnTo>
                      <a:pt x="482" y="41"/>
                    </a:lnTo>
                    <a:lnTo>
                      <a:pt x="362" y="121"/>
                    </a:lnTo>
                    <a:lnTo>
                      <a:pt x="242" y="241"/>
                    </a:lnTo>
                    <a:lnTo>
                      <a:pt x="161" y="362"/>
                    </a:lnTo>
                    <a:lnTo>
                      <a:pt x="81" y="482"/>
                    </a:lnTo>
                    <a:lnTo>
                      <a:pt x="41" y="602"/>
                    </a:lnTo>
                    <a:lnTo>
                      <a:pt x="1" y="763"/>
                    </a:lnTo>
                    <a:lnTo>
                      <a:pt x="41" y="883"/>
                    </a:lnTo>
                    <a:lnTo>
                      <a:pt x="81" y="1044"/>
                    </a:lnTo>
                    <a:lnTo>
                      <a:pt x="161" y="1164"/>
                    </a:lnTo>
                    <a:lnTo>
                      <a:pt x="242" y="1284"/>
                    </a:lnTo>
                    <a:lnTo>
                      <a:pt x="362" y="1405"/>
                    </a:lnTo>
                    <a:lnTo>
                      <a:pt x="482" y="1445"/>
                    </a:lnTo>
                    <a:lnTo>
                      <a:pt x="643" y="1485"/>
                    </a:lnTo>
                    <a:lnTo>
                      <a:pt x="763" y="1525"/>
                    </a:lnTo>
                    <a:lnTo>
                      <a:pt x="924" y="1485"/>
                    </a:lnTo>
                    <a:lnTo>
                      <a:pt x="1044" y="1445"/>
                    </a:lnTo>
                    <a:lnTo>
                      <a:pt x="1205" y="1405"/>
                    </a:lnTo>
                    <a:lnTo>
                      <a:pt x="1285" y="1284"/>
                    </a:lnTo>
                    <a:lnTo>
                      <a:pt x="1405" y="1164"/>
                    </a:lnTo>
                    <a:lnTo>
                      <a:pt x="1486" y="1044"/>
                    </a:lnTo>
                    <a:lnTo>
                      <a:pt x="1526" y="883"/>
                    </a:lnTo>
                    <a:lnTo>
                      <a:pt x="1526" y="763"/>
                    </a:lnTo>
                    <a:lnTo>
                      <a:pt x="1526" y="602"/>
                    </a:lnTo>
                    <a:lnTo>
                      <a:pt x="1486" y="482"/>
                    </a:lnTo>
                    <a:lnTo>
                      <a:pt x="1405" y="362"/>
                    </a:lnTo>
                    <a:lnTo>
                      <a:pt x="1285" y="241"/>
                    </a:lnTo>
                    <a:lnTo>
                      <a:pt x="1205" y="121"/>
                    </a:lnTo>
                    <a:lnTo>
                      <a:pt x="1044" y="41"/>
                    </a:lnTo>
                    <a:lnTo>
                      <a:pt x="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3"/>
              <p:cNvSpPr/>
              <p:nvPr/>
            </p:nvSpPr>
            <p:spPr>
              <a:xfrm flipH="1">
                <a:off x="4177428" y="4637999"/>
                <a:ext cx="90797" cy="97472"/>
              </a:xfrm>
              <a:custGeom>
                <a:avLst/>
                <a:gdLst/>
                <a:ahLst/>
                <a:cxnLst/>
                <a:rect l="l" t="t" r="r" b="b"/>
                <a:pathLst>
                  <a:path w="1646" h="1767" extrusionOk="0">
                    <a:moveTo>
                      <a:pt x="683" y="1"/>
                    </a:moveTo>
                    <a:lnTo>
                      <a:pt x="442" y="81"/>
                    </a:lnTo>
                    <a:lnTo>
                      <a:pt x="201" y="282"/>
                    </a:lnTo>
                    <a:lnTo>
                      <a:pt x="81" y="402"/>
                    </a:lnTo>
                    <a:lnTo>
                      <a:pt x="1" y="563"/>
                    </a:lnTo>
                    <a:lnTo>
                      <a:pt x="1" y="723"/>
                    </a:lnTo>
                    <a:lnTo>
                      <a:pt x="1" y="884"/>
                    </a:lnTo>
                    <a:lnTo>
                      <a:pt x="41" y="1044"/>
                    </a:lnTo>
                    <a:lnTo>
                      <a:pt x="81" y="1205"/>
                    </a:lnTo>
                    <a:lnTo>
                      <a:pt x="201" y="1325"/>
                    </a:lnTo>
                    <a:lnTo>
                      <a:pt x="322" y="1445"/>
                    </a:lnTo>
                    <a:lnTo>
                      <a:pt x="322" y="1445"/>
                    </a:lnTo>
                    <a:lnTo>
                      <a:pt x="241" y="1325"/>
                    </a:lnTo>
                    <a:lnTo>
                      <a:pt x="201" y="1205"/>
                    </a:lnTo>
                    <a:lnTo>
                      <a:pt x="201" y="1084"/>
                    </a:lnTo>
                    <a:lnTo>
                      <a:pt x="201" y="964"/>
                    </a:lnTo>
                    <a:lnTo>
                      <a:pt x="281" y="723"/>
                    </a:lnTo>
                    <a:lnTo>
                      <a:pt x="442" y="523"/>
                    </a:lnTo>
                    <a:lnTo>
                      <a:pt x="643" y="362"/>
                    </a:lnTo>
                    <a:lnTo>
                      <a:pt x="883" y="322"/>
                    </a:lnTo>
                    <a:lnTo>
                      <a:pt x="1084" y="362"/>
                    </a:lnTo>
                    <a:lnTo>
                      <a:pt x="1325" y="442"/>
                    </a:lnTo>
                    <a:lnTo>
                      <a:pt x="1445" y="563"/>
                    </a:lnTo>
                    <a:lnTo>
                      <a:pt x="1485" y="643"/>
                    </a:lnTo>
                    <a:lnTo>
                      <a:pt x="1525" y="763"/>
                    </a:lnTo>
                    <a:lnTo>
                      <a:pt x="1566" y="924"/>
                    </a:lnTo>
                    <a:lnTo>
                      <a:pt x="1525" y="1044"/>
                    </a:lnTo>
                    <a:lnTo>
                      <a:pt x="1485" y="1165"/>
                    </a:lnTo>
                    <a:lnTo>
                      <a:pt x="1405" y="1285"/>
                    </a:lnTo>
                    <a:lnTo>
                      <a:pt x="1285" y="1365"/>
                    </a:lnTo>
                    <a:lnTo>
                      <a:pt x="1084" y="1486"/>
                    </a:lnTo>
                    <a:lnTo>
                      <a:pt x="803" y="1566"/>
                    </a:lnTo>
                    <a:lnTo>
                      <a:pt x="683" y="1606"/>
                    </a:lnTo>
                    <a:lnTo>
                      <a:pt x="562" y="1566"/>
                    </a:lnTo>
                    <a:lnTo>
                      <a:pt x="442" y="1526"/>
                    </a:lnTo>
                    <a:lnTo>
                      <a:pt x="322" y="1445"/>
                    </a:lnTo>
                    <a:lnTo>
                      <a:pt x="322" y="1445"/>
                    </a:lnTo>
                    <a:lnTo>
                      <a:pt x="522" y="1646"/>
                    </a:lnTo>
                    <a:lnTo>
                      <a:pt x="763" y="1767"/>
                    </a:lnTo>
                    <a:lnTo>
                      <a:pt x="1004" y="1767"/>
                    </a:lnTo>
                    <a:lnTo>
                      <a:pt x="1204" y="1726"/>
                    </a:lnTo>
                    <a:lnTo>
                      <a:pt x="1405" y="1606"/>
                    </a:lnTo>
                    <a:lnTo>
                      <a:pt x="1566" y="1445"/>
                    </a:lnTo>
                    <a:lnTo>
                      <a:pt x="1646" y="1205"/>
                    </a:lnTo>
                    <a:lnTo>
                      <a:pt x="1646" y="924"/>
                    </a:lnTo>
                    <a:lnTo>
                      <a:pt x="1606" y="643"/>
                    </a:lnTo>
                    <a:lnTo>
                      <a:pt x="1525" y="402"/>
                    </a:lnTo>
                    <a:lnTo>
                      <a:pt x="1365" y="242"/>
                    </a:lnTo>
                    <a:lnTo>
                      <a:pt x="1124" y="81"/>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3" name="Google Shape;3643;p23"/>
          <p:cNvGrpSpPr/>
          <p:nvPr/>
        </p:nvGrpSpPr>
        <p:grpSpPr>
          <a:xfrm>
            <a:off x="5780686" y="1328407"/>
            <a:ext cx="4226278" cy="4214505"/>
            <a:chOff x="5780686" y="1328407"/>
            <a:chExt cx="4226278" cy="4214505"/>
          </a:xfrm>
        </p:grpSpPr>
        <p:grpSp>
          <p:nvGrpSpPr>
            <p:cNvPr id="3644" name="Google Shape;3644;p23"/>
            <p:cNvGrpSpPr/>
            <p:nvPr/>
          </p:nvGrpSpPr>
          <p:grpSpPr>
            <a:xfrm rot="-5400000">
              <a:off x="7814984" y="2381274"/>
              <a:ext cx="2449456" cy="640232"/>
              <a:chOff x="5257296" y="927672"/>
              <a:chExt cx="2449456" cy="640232"/>
            </a:xfrm>
          </p:grpSpPr>
          <p:sp>
            <p:nvSpPr>
              <p:cNvPr id="3645" name="Google Shape;3645;p23"/>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3"/>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3"/>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3"/>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3"/>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3"/>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3"/>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3"/>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3"/>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4" name="Google Shape;3654;p23"/>
            <p:cNvGrpSpPr/>
            <p:nvPr/>
          </p:nvGrpSpPr>
          <p:grpSpPr>
            <a:xfrm flipH="1">
              <a:off x="6427621" y="4599322"/>
              <a:ext cx="2449456" cy="640232"/>
              <a:chOff x="5257296" y="927672"/>
              <a:chExt cx="2449456" cy="640232"/>
            </a:xfrm>
          </p:grpSpPr>
          <p:sp>
            <p:nvSpPr>
              <p:cNvPr id="3655" name="Google Shape;3655;p23"/>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3"/>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3"/>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3"/>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3"/>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3"/>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3"/>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3"/>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3"/>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4" name="Google Shape;3664;p23"/>
            <p:cNvGrpSpPr/>
            <p:nvPr/>
          </p:nvGrpSpPr>
          <p:grpSpPr>
            <a:xfrm>
              <a:off x="8244629" y="3784151"/>
              <a:ext cx="1762335" cy="1758761"/>
              <a:chOff x="5905290" y="2554457"/>
              <a:chExt cx="1977707" cy="1973696"/>
            </a:xfrm>
          </p:grpSpPr>
          <p:sp>
            <p:nvSpPr>
              <p:cNvPr id="3665" name="Google Shape;3665;p23"/>
              <p:cNvSpPr/>
              <p:nvPr/>
            </p:nvSpPr>
            <p:spPr>
              <a:xfrm rot="-3392973" flipH="1">
                <a:off x="6197962" y="2839214"/>
                <a:ext cx="1402176" cy="1402176"/>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3"/>
              <p:cNvSpPr/>
              <p:nvPr/>
            </p:nvSpPr>
            <p:spPr>
              <a:xfrm rot="-3392973" flipH="1">
                <a:off x="6184733" y="2824811"/>
                <a:ext cx="1418821" cy="1432987"/>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3"/>
              <p:cNvSpPr/>
              <p:nvPr/>
            </p:nvSpPr>
            <p:spPr>
              <a:xfrm rot="-3392973" flipH="1">
                <a:off x="6444789" y="3088515"/>
                <a:ext cx="919005" cy="904839"/>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3"/>
              <p:cNvSpPr/>
              <p:nvPr/>
            </p:nvSpPr>
            <p:spPr>
              <a:xfrm rot="-3392973" flipH="1">
                <a:off x="6528574" y="3171341"/>
                <a:ext cx="738982" cy="73662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3"/>
              <p:cNvSpPr/>
              <p:nvPr/>
            </p:nvSpPr>
            <p:spPr>
              <a:xfrm rot="-3392973" flipH="1">
                <a:off x="6521507" y="3154894"/>
                <a:ext cx="748543" cy="772153"/>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3"/>
              <p:cNvSpPr/>
              <p:nvPr/>
            </p:nvSpPr>
            <p:spPr>
              <a:xfrm rot="-3392973" flipH="1">
                <a:off x="6763548" y="3406770"/>
                <a:ext cx="267733" cy="267733"/>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3"/>
              <p:cNvSpPr/>
              <p:nvPr/>
            </p:nvSpPr>
            <p:spPr>
              <a:xfrm rot="-3392973" flipH="1">
                <a:off x="6759494" y="3400597"/>
                <a:ext cx="277177" cy="286621"/>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2" name="Google Shape;3672;p23"/>
            <p:cNvGrpSpPr/>
            <p:nvPr/>
          </p:nvGrpSpPr>
          <p:grpSpPr>
            <a:xfrm>
              <a:off x="6141466" y="4778907"/>
              <a:ext cx="706557" cy="715212"/>
              <a:chOff x="3384053" y="539507"/>
              <a:chExt cx="706557" cy="715212"/>
            </a:xfrm>
          </p:grpSpPr>
          <p:sp>
            <p:nvSpPr>
              <p:cNvPr id="3673" name="Google Shape;3673;p23"/>
              <p:cNvSpPr/>
              <p:nvPr/>
            </p:nvSpPr>
            <p:spPr>
              <a:xfrm>
                <a:off x="3396990" y="552390"/>
                <a:ext cx="685032" cy="685096"/>
              </a:xfrm>
              <a:custGeom>
                <a:avLst/>
                <a:gdLst/>
                <a:ahLst/>
                <a:cxnLst/>
                <a:rect l="l" t="t" r="r" b="b"/>
                <a:pathLst>
                  <a:path w="12762" h="12762" extrusionOk="0">
                    <a:moveTo>
                      <a:pt x="6702" y="3131"/>
                    </a:moveTo>
                    <a:lnTo>
                      <a:pt x="7023" y="3211"/>
                    </a:lnTo>
                    <a:lnTo>
                      <a:pt x="7344" y="3291"/>
                    </a:lnTo>
                    <a:lnTo>
                      <a:pt x="7665" y="3372"/>
                    </a:lnTo>
                    <a:lnTo>
                      <a:pt x="7946" y="3532"/>
                    </a:lnTo>
                    <a:lnTo>
                      <a:pt x="8187" y="3693"/>
                    </a:lnTo>
                    <a:lnTo>
                      <a:pt x="8428" y="3853"/>
                    </a:lnTo>
                    <a:lnTo>
                      <a:pt x="8668" y="4094"/>
                    </a:lnTo>
                    <a:lnTo>
                      <a:pt x="8869" y="4295"/>
                    </a:lnTo>
                    <a:lnTo>
                      <a:pt x="9070" y="4576"/>
                    </a:lnTo>
                    <a:lnTo>
                      <a:pt x="9230" y="4816"/>
                    </a:lnTo>
                    <a:lnTo>
                      <a:pt x="9351" y="5097"/>
                    </a:lnTo>
                    <a:lnTo>
                      <a:pt x="9471" y="5418"/>
                    </a:lnTo>
                    <a:lnTo>
                      <a:pt x="9551" y="5699"/>
                    </a:lnTo>
                    <a:lnTo>
                      <a:pt x="9591" y="6020"/>
                    </a:lnTo>
                    <a:lnTo>
                      <a:pt x="9631" y="6381"/>
                    </a:lnTo>
                    <a:lnTo>
                      <a:pt x="9591" y="6702"/>
                    </a:lnTo>
                    <a:lnTo>
                      <a:pt x="9551" y="7023"/>
                    </a:lnTo>
                    <a:lnTo>
                      <a:pt x="9471" y="7344"/>
                    </a:lnTo>
                    <a:lnTo>
                      <a:pt x="9351" y="7625"/>
                    </a:lnTo>
                    <a:lnTo>
                      <a:pt x="9230" y="7906"/>
                    </a:lnTo>
                    <a:lnTo>
                      <a:pt x="9070" y="8187"/>
                    </a:lnTo>
                    <a:lnTo>
                      <a:pt x="8869" y="8428"/>
                    </a:lnTo>
                    <a:lnTo>
                      <a:pt x="8668" y="8669"/>
                    </a:lnTo>
                    <a:lnTo>
                      <a:pt x="8428" y="8869"/>
                    </a:lnTo>
                    <a:lnTo>
                      <a:pt x="8187" y="9070"/>
                    </a:lnTo>
                    <a:lnTo>
                      <a:pt x="7946" y="9230"/>
                    </a:lnTo>
                    <a:lnTo>
                      <a:pt x="7665" y="9351"/>
                    </a:lnTo>
                    <a:lnTo>
                      <a:pt x="7344" y="9471"/>
                    </a:lnTo>
                    <a:lnTo>
                      <a:pt x="7023" y="9551"/>
                    </a:lnTo>
                    <a:lnTo>
                      <a:pt x="6702" y="9592"/>
                    </a:lnTo>
                    <a:lnTo>
                      <a:pt x="6060" y="9592"/>
                    </a:lnTo>
                    <a:lnTo>
                      <a:pt x="5739" y="9551"/>
                    </a:lnTo>
                    <a:lnTo>
                      <a:pt x="5418" y="9471"/>
                    </a:lnTo>
                    <a:lnTo>
                      <a:pt x="5137" y="9351"/>
                    </a:lnTo>
                    <a:lnTo>
                      <a:pt x="4856" y="9230"/>
                    </a:lnTo>
                    <a:lnTo>
                      <a:pt x="4575" y="9070"/>
                    </a:lnTo>
                    <a:lnTo>
                      <a:pt x="4335" y="8869"/>
                    </a:lnTo>
                    <a:lnTo>
                      <a:pt x="4094" y="8669"/>
                    </a:lnTo>
                    <a:lnTo>
                      <a:pt x="3893" y="8428"/>
                    </a:lnTo>
                    <a:lnTo>
                      <a:pt x="3693" y="8187"/>
                    </a:lnTo>
                    <a:lnTo>
                      <a:pt x="3532" y="7906"/>
                    </a:lnTo>
                    <a:lnTo>
                      <a:pt x="3412" y="7625"/>
                    </a:lnTo>
                    <a:lnTo>
                      <a:pt x="3291" y="7344"/>
                    </a:lnTo>
                    <a:lnTo>
                      <a:pt x="3211" y="7023"/>
                    </a:lnTo>
                    <a:lnTo>
                      <a:pt x="3171" y="6702"/>
                    </a:lnTo>
                    <a:lnTo>
                      <a:pt x="3131" y="6381"/>
                    </a:lnTo>
                    <a:lnTo>
                      <a:pt x="3171" y="6020"/>
                    </a:lnTo>
                    <a:lnTo>
                      <a:pt x="3211" y="5699"/>
                    </a:lnTo>
                    <a:lnTo>
                      <a:pt x="3291" y="5418"/>
                    </a:lnTo>
                    <a:lnTo>
                      <a:pt x="3412" y="5097"/>
                    </a:lnTo>
                    <a:lnTo>
                      <a:pt x="3532" y="4816"/>
                    </a:lnTo>
                    <a:lnTo>
                      <a:pt x="3693" y="4576"/>
                    </a:lnTo>
                    <a:lnTo>
                      <a:pt x="3893" y="4295"/>
                    </a:lnTo>
                    <a:lnTo>
                      <a:pt x="4094" y="4094"/>
                    </a:lnTo>
                    <a:lnTo>
                      <a:pt x="4335" y="3853"/>
                    </a:lnTo>
                    <a:lnTo>
                      <a:pt x="4575" y="3693"/>
                    </a:lnTo>
                    <a:lnTo>
                      <a:pt x="4856" y="3532"/>
                    </a:lnTo>
                    <a:lnTo>
                      <a:pt x="5137" y="3372"/>
                    </a:lnTo>
                    <a:lnTo>
                      <a:pt x="5418" y="3291"/>
                    </a:lnTo>
                    <a:lnTo>
                      <a:pt x="5739" y="3211"/>
                    </a:lnTo>
                    <a:lnTo>
                      <a:pt x="6060" y="3131"/>
                    </a:lnTo>
                    <a:close/>
                    <a:moveTo>
                      <a:pt x="4776" y="1"/>
                    </a:moveTo>
                    <a:lnTo>
                      <a:pt x="4776" y="1686"/>
                    </a:lnTo>
                    <a:lnTo>
                      <a:pt x="4214" y="1927"/>
                    </a:lnTo>
                    <a:lnTo>
                      <a:pt x="3010" y="723"/>
                    </a:lnTo>
                    <a:lnTo>
                      <a:pt x="763" y="2970"/>
                    </a:lnTo>
                    <a:lnTo>
                      <a:pt x="1967" y="4214"/>
                    </a:lnTo>
                    <a:lnTo>
                      <a:pt x="1726" y="4776"/>
                    </a:lnTo>
                    <a:lnTo>
                      <a:pt x="1" y="4776"/>
                    </a:lnTo>
                    <a:lnTo>
                      <a:pt x="1" y="7946"/>
                    </a:lnTo>
                    <a:lnTo>
                      <a:pt x="1726" y="7946"/>
                    </a:lnTo>
                    <a:lnTo>
                      <a:pt x="1967" y="8548"/>
                    </a:lnTo>
                    <a:lnTo>
                      <a:pt x="763" y="9752"/>
                    </a:lnTo>
                    <a:lnTo>
                      <a:pt x="3010" y="11999"/>
                    </a:lnTo>
                    <a:lnTo>
                      <a:pt x="4214" y="10795"/>
                    </a:lnTo>
                    <a:lnTo>
                      <a:pt x="4776" y="11036"/>
                    </a:lnTo>
                    <a:lnTo>
                      <a:pt x="4776" y="12762"/>
                    </a:lnTo>
                    <a:lnTo>
                      <a:pt x="7986" y="12762"/>
                    </a:lnTo>
                    <a:lnTo>
                      <a:pt x="7986" y="11036"/>
                    </a:lnTo>
                    <a:lnTo>
                      <a:pt x="8548" y="10795"/>
                    </a:lnTo>
                    <a:lnTo>
                      <a:pt x="9752" y="11999"/>
                    </a:lnTo>
                    <a:lnTo>
                      <a:pt x="12039" y="9752"/>
                    </a:lnTo>
                    <a:lnTo>
                      <a:pt x="10795" y="8548"/>
                    </a:lnTo>
                    <a:lnTo>
                      <a:pt x="11036" y="7946"/>
                    </a:lnTo>
                    <a:lnTo>
                      <a:pt x="12761" y="7946"/>
                    </a:lnTo>
                    <a:lnTo>
                      <a:pt x="12761" y="4776"/>
                    </a:lnTo>
                    <a:lnTo>
                      <a:pt x="11036" y="4776"/>
                    </a:lnTo>
                    <a:lnTo>
                      <a:pt x="10795" y="4214"/>
                    </a:lnTo>
                    <a:lnTo>
                      <a:pt x="12039" y="2970"/>
                    </a:lnTo>
                    <a:lnTo>
                      <a:pt x="9752" y="723"/>
                    </a:lnTo>
                    <a:lnTo>
                      <a:pt x="8548" y="1927"/>
                    </a:lnTo>
                    <a:lnTo>
                      <a:pt x="7986" y="1686"/>
                    </a:lnTo>
                    <a:lnTo>
                      <a:pt x="79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3"/>
              <p:cNvSpPr/>
              <p:nvPr/>
            </p:nvSpPr>
            <p:spPr>
              <a:xfrm>
                <a:off x="3384053" y="539507"/>
                <a:ext cx="706557" cy="715212"/>
              </a:xfrm>
              <a:custGeom>
                <a:avLst/>
                <a:gdLst/>
                <a:ahLst/>
                <a:cxnLst/>
                <a:rect l="l" t="t" r="r" b="b"/>
                <a:pathLst>
                  <a:path w="13163" h="13323" extrusionOk="0">
                    <a:moveTo>
                      <a:pt x="5214" y="406"/>
                    </a:moveTo>
                    <a:lnTo>
                      <a:pt x="7981" y="476"/>
                    </a:lnTo>
                    <a:lnTo>
                      <a:pt x="7981" y="476"/>
                    </a:lnTo>
                    <a:lnTo>
                      <a:pt x="7946" y="2127"/>
                    </a:lnTo>
                    <a:lnTo>
                      <a:pt x="8147" y="2207"/>
                    </a:lnTo>
                    <a:lnTo>
                      <a:pt x="8508" y="2328"/>
                    </a:lnTo>
                    <a:lnTo>
                      <a:pt x="8829" y="2488"/>
                    </a:lnTo>
                    <a:lnTo>
                      <a:pt x="8990" y="2368"/>
                    </a:lnTo>
                    <a:lnTo>
                      <a:pt x="10016" y="1341"/>
                    </a:lnTo>
                    <a:lnTo>
                      <a:pt x="10016" y="1341"/>
                    </a:lnTo>
                    <a:lnTo>
                      <a:pt x="11959" y="3216"/>
                    </a:lnTo>
                    <a:lnTo>
                      <a:pt x="10795" y="4414"/>
                    </a:lnTo>
                    <a:lnTo>
                      <a:pt x="10956" y="4735"/>
                    </a:lnTo>
                    <a:lnTo>
                      <a:pt x="11116" y="5056"/>
                    </a:lnTo>
                    <a:lnTo>
                      <a:pt x="11157" y="5217"/>
                    </a:lnTo>
                    <a:lnTo>
                      <a:pt x="11277" y="5217"/>
                    </a:lnTo>
                    <a:lnTo>
                      <a:pt x="12850" y="5180"/>
                    </a:lnTo>
                    <a:lnTo>
                      <a:pt x="12850" y="5180"/>
                    </a:lnTo>
                    <a:lnTo>
                      <a:pt x="13002" y="8186"/>
                    </a:lnTo>
                    <a:lnTo>
                      <a:pt x="11277" y="8106"/>
                    </a:lnTo>
                    <a:lnTo>
                      <a:pt x="11237" y="8106"/>
                    </a:lnTo>
                    <a:lnTo>
                      <a:pt x="11076" y="8467"/>
                    </a:lnTo>
                    <a:lnTo>
                      <a:pt x="10916" y="8788"/>
                    </a:lnTo>
                    <a:lnTo>
                      <a:pt x="10956" y="8868"/>
                    </a:lnTo>
                    <a:lnTo>
                      <a:pt x="12038" y="9987"/>
                    </a:lnTo>
                    <a:lnTo>
                      <a:pt x="12038" y="9987"/>
                    </a:lnTo>
                    <a:lnTo>
                      <a:pt x="10002" y="11918"/>
                    </a:lnTo>
                    <a:lnTo>
                      <a:pt x="10002" y="11918"/>
                    </a:lnTo>
                    <a:lnTo>
                      <a:pt x="8869" y="10714"/>
                    </a:lnTo>
                    <a:lnTo>
                      <a:pt x="8508" y="10875"/>
                    </a:lnTo>
                    <a:lnTo>
                      <a:pt x="8147" y="11035"/>
                    </a:lnTo>
                    <a:lnTo>
                      <a:pt x="7946" y="11075"/>
                    </a:lnTo>
                    <a:lnTo>
                      <a:pt x="7946" y="12717"/>
                    </a:lnTo>
                    <a:lnTo>
                      <a:pt x="7946" y="12717"/>
                    </a:lnTo>
                    <a:lnTo>
                      <a:pt x="5338" y="12685"/>
                    </a:lnTo>
                    <a:lnTo>
                      <a:pt x="5338" y="12685"/>
                    </a:lnTo>
                    <a:lnTo>
                      <a:pt x="5338" y="11276"/>
                    </a:lnTo>
                    <a:lnTo>
                      <a:pt x="5338" y="11035"/>
                    </a:lnTo>
                    <a:lnTo>
                      <a:pt x="4856" y="10875"/>
                    </a:lnTo>
                    <a:lnTo>
                      <a:pt x="4375" y="10674"/>
                    </a:lnTo>
                    <a:lnTo>
                      <a:pt x="4255" y="10835"/>
                    </a:lnTo>
                    <a:lnTo>
                      <a:pt x="3233" y="11823"/>
                    </a:lnTo>
                    <a:lnTo>
                      <a:pt x="1364" y="9987"/>
                    </a:lnTo>
                    <a:lnTo>
                      <a:pt x="1364" y="9987"/>
                    </a:lnTo>
                    <a:lnTo>
                      <a:pt x="2369" y="8949"/>
                    </a:lnTo>
                    <a:lnTo>
                      <a:pt x="2529" y="8828"/>
                    </a:lnTo>
                    <a:lnTo>
                      <a:pt x="2288" y="8387"/>
                    </a:lnTo>
                    <a:lnTo>
                      <a:pt x="2128" y="7946"/>
                    </a:lnTo>
                    <a:lnTo>
                      <a:pt x="1967" y="7946"/>
                    </a:lnTo>
                    <a:lnTo>
                      <a:pt x="477" y="7980"/>
                    </a:lnTo>
                    <a:lnTo>
                      <a:pt x="477" y="7980"/>
                    </a:lnTo>
                    <a:lnTo>
                      <a:pt x="406" y="5173"/>
                    </a:lnTo>
                    <a:lnTo>
                      <a:pt x="406" y="5173"/>
                    </a:lnTo>
                    <a:lnTo>
                      <a:pt x="1967" y="5137"/>
                    </a:lnTo>
                    <a:lnTo>
                      <a:pt x="2048" y="5137"/>
                    </a:lnTo>
                    <a:lnTo>
                      <a:pt x="2168" y="4816"/>
                    </a:lnTo>
                    <a:lnTo>
                      <a:pt x="2288" y="4495"/>
                    </a:lnTo>
                    <a:lnTo>
                      <a:pt x="2328" y="4414"/>
                    </a:lnTo>
                    <a:lnTo>
                      <a:pt x="1105" y="3230"/>
                    </a:lnTo>
                    <a:lnTo>
                      <a:pt x="2168" y="2167"/>
                    </a:lnTo>
                    <a:lnTo>
                      <a:pt x="3231" y="1104"/>
                    </a:lnTo>
                    <a:lnTo>
                      <a:pt x="3231" y="1104"/>
                    </a:lnTo>
                    <a:lnTo>
                      <a:pt x="4375" y="2247"/>
                    </a:lnTo>
                    <a:lnTo>
                      <a:pt x="4415" y="2328"/>
                    </a:lnTo>
                    <a:lnTo>
                      <a:pt x="4776" y="2167"/>
                    </a:lnTo>
                    <a:lnTo>
                      <a:pt x="5177" y="2047"/>
                    </a:lnTo>
                    <a:lnTo>
                      <a:pt x="5177" y="1926"/>
                    </a:lnTo>
                    <a:lnTo>
                      <a:pt x="5214" y="406"/>
                    </a:lnTo>
                    <a:close/>
                    <a:moveTo>
                      <a:pt x="8468" y="0"/>
                    </a:moveTo>
                    <a:lnTo>
                      <a:pt x="5017" y="40"/>
                    </a:lnTo>
                    <a:lnTo>
                      <a:pt x="4856" y="80"/>
                    </a:lnTo>
                    <a:lnTo>
                      <a:pt x="4856" y="241"/>
                    </a:lnTo>
                    <a:lnTo>
                      <a:pt x="4895" y="1847"/>
                    </a:lnTo>
                    <a:lnTo>
                      <a:pt x="4895" y="1847"/>
                    </a:lnTo>
                    <a:lnTo>
                      <a:pt x="4494" y="2048"/>
                    </a:lnTo>
                    <a:lnTo>
                      <a:pt x="4494" y="2048"/>
                    </a:lnTo>
                    <a:lnTo>
                      <a:pt x="3291" y="923"/>
                    </a:lnTo>
                    <a:lnTo>
                      <a:pt x="3251" y="843"/>
                    </a:lnTo>
                    <a:lnTo>
                      <a:pt x="3171" y="923"/>
                    </a:lnTo>
                    <a:lnTo>
                      <a:pt x="2048" y="2047"/>
                    </a:lnTo>
                    <a:lnTo>
                      <a:pt x="924" y="3170"/>
                    </a:lnTo>
                    <a:lnTo>
                      <a:pt x="844" y="3210"/>
                    </a:lnTo>
                    <a:lnTo>
                      <a:pt x="924" y="3291"/>
                    </a:lnTo>
                    <a:lnTo>
                      <a:pt x="2054" y="4458"/>
                    </a:lnTo>
                    <a:lnTo>
                      <a:pt x="1880" y="4894"/>
                    </a:lnTo>
                    <a:lnTo>
                      <a:pt x="1880" y="4894"/>
                    </a:lnTo>
                    <a:lnTo>
                      <a:pt x="242" y="4856"/>
                    </a:lnTo>
                    <a:lnTo>
                      <a:pt x="81" y="4856"/>
                    </a:lnTo>
                    <a:lnTo>
                      <a:pt x="1" y="8186"/>
                    </a:lnTo>
                    <a:lnTo>
                      <a:pt x="1" y="8427"/>
                    </a:lnTo>
                    <a:lnTo>
                      <a:pt x="242" y="8427"/>
                    </a:lnTo>
                    <a:lnTo>
                      <a:pt x="1800" y="8463"/>
                    </a:lnTo>
                    <a:lnTo>
                      <a:pt x="1800" y="8463"/>
                    </a:lnTo>
                    <a:lnTo>
                      <a:pt x="1891" y="8704"/>
                    </a:lnTo>
                    <a:lnTo>
                      <a:pt x="1891" y="8704"/>
                    </a:lnTo>
                    <a:lnTo>
                      <a:pt x="603" y="9992"/>
                    </a:lnTo>
                    <a:lnTo>
                      <a:pt x="3251" y="12681"/>
                    </a:lnTo>
                    <a:lnTo>
                      <a:pt x="4535" y="11396"/>
                    </a:lnTo>
                    <a:lnTo>
                      <a:pt x="4535" y="11396"/>
                    </a:lnTo>
                    <a:lnTo>
                      <a:pt x="4736" y="11477"/>
                    </a:lnTo>
                    <a:lnTo>
                      <a:pt x="4736" y="11477"/>
                    </a:lnTo>
                    <a:lnTo>
                      <a:pt x="4736" y="13323"/>
                    </a:lnTo>
                    <a:lnTo>
                      <a:pt x="8508" y="13282"/>
                    </a:lnTo>
                    <a:lnTo>
                      <a:pt x="8471" y="11451"/>
                    </a:lnTo>
                    <a:lnTo>
                      <a:pt x="8471" y="11451"/>
                    </a:lnTo>
                    <a:lnTo>
                      <a:pt x="8742" y="11343"/>
                    </a:lnTo>
                    <a:lnTo>
                      <a:pt x="8742" y="11343"/>
                    </a:lnTo>
                    <a:lnTo>
                      <a:pt x="10033" y="12560"/>
                    </a:lnTo>
                    <a:lnTo>
                      <a:pt x="12481" y="9992"/>
                    </a:lnTo>
                    <a:lnTo>
                      <a:pt x="11181" y="8768"/>
                    </a:lnTo>
                    <a:lnTo>
                      <a:pt x="11181" y="8768"/>
                    </a:lnTo>
                    <a:lnTo>
                      <a:pt x="11367" y="8303"/>
                    </a:lnTo>
                    <a:lnTo>
                      <a:pt x="11367" y="8303"/>
                    </a:lnTo>
                    <a:lnTo>
                      <a:pt x="13043" y="8226"/>
                    </a:lnTo>
                    <a:lnTo>
                      <a:pt x="13083" y="6621"/>
                    </a:lnTo>
                    <a:lnTo>
                      <a:pt x="13163" y="5016"/>
                    </a:lnTo>
                    <a:lnTo>
                      <a:pt x="13163" y="4856"/>
                    </a:lnTo>
                    <a:lnTo>
                      <a:pt x="13002" y="4856"/>
                    </a:lnTo>
                    <a:lnTo>
                      <a:pt x="11431" y="4819"/>
                    </a:lnTo>
                    <a:lnTo>
                      <a:pt x="11431" y="4819"/>
                    </a:lnTo>
                    <a:lnTo>
                      <a:pt x="11295" y="4479"/>
                    </a:lnTo>
                    <a:lnTo>
                      <a:pt x="11295" y="4479"/>
                    </a:lnTo>
                    <a:lnTo>
                      <a:pt x="12601" y="3210"/>
                    </a:lnTo>
                    <a:lnTo>
                      <a:pt x="10193" y="803"/>
                    </a:lnTo>
                    <a:lnTo>
                      <a:pt x="9993" y="602"/>
                    </a:lnTo>
                    <a:lnTo>
                      <a:pt x="8743" y="1889"/>
                    </a:lnTo>
                    <a:lnTo>
                      <a:pt x="8743" y="1889"/>
                    </a:lnTo>
                    <a:lnTo>
                      <a:pt x="8468" y="1760"/>
                    </a:lnTo>
                    <a:lnTo>
                      <a:pt x="8468" y="1760"/>
                    </a:lnTo>
                    <a:lnTo>
                      <a:pt x="8468" y="241"/>
                    </a:lnTo>
                    <a:lnTo>
                      <a:pt x="8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3"/>
              <p:cNvSpPr/>
              <p:nvPr/>
            </p:nvSpPr>
            <p:spPr>
              <a:xfrm>
                <a:off x="3552064" y="711827"/>
                <a:ext cx="379178" cy="357633"/>
              </a:xfrm>
              <a:custGeom>
                <a:avLst/>
                <a:gdLst/>
                <a:ahLst/>
                <a:cxnLst/>
                <a:rect l="l" t="t" r="r" b="b"/>
                <a:pathLst>
                  <a:path w="7064" h="6662" extrusionOk="0">
                    <a:moveTo>
                      <a:pt x="3572" y="321"/>
                    </a:moveTo>
                    <a:lnTo>
                      <a:pt x="3933" y="402"/>
                    </a:lnTo>
                    <a:lnTo>
                      <a:pt x="4295" y="482"/>
                    </a:lnTo>
                    <a:lnTo>
                      <a:pt x="4656" y="602"/>
                    </a:lnTo>
                    <a:lnTo>
                      <a:pt x="4977" y="803"/>
                    </a:lnTo>
                    <a:lnTo>
                      <a:pt x="5298" y="1044"/>
                    </a:lnTo>
                    <a:lnTo>
                      <a:pt x="5579" y="1325"/>
                    </a:lnTo>
                    <a:lnTo>
                      <a:pt x="5900" y="1646"/>
                    </a:lnTo>
                    <a:lnTo>
                      <a:pt x="6100" y="2047"/>
                    </a:lnTo>
                    <a:lnTo>
                      <a:pt x="6261" y="2448"/>
                    </a:lnTo>
                    <a:lnTo>
                      <a:pt x="6381" y="2890"/>
                    </a:lnTo>
                    <a:lnTo>
                      <a:pt x="6421" y="3331"/>
                    </a:lnTo>
                    <a:lnTo>
                      <a:pt x="6381" y="3772"/>
                    </a:lnTo>
                    <a:lnTo>
                      <a:pt x="6301" y="4214"/>
                    </a:lnTo>
                    <a:lnTo>
                      <a:pt x="6181" y="4615"/>
                    </a:lnTo>
                    <a:lnTo>
                      <a:pt x="6020" y="5016"/>
                    </a:lnTo>
                    <a:lnTo>
                      <a:pt x="5779" y="5418"/>
                    </a:lnTo>
                    <a:lnTo>
                      <a:pt x="5498" y="5739"/>
                    </a:lnTo>
                    <a:lnTo>
                      <a:pt x="5177" y="6020"/>
                    </a:lnTo>
                    <a:lnTo>
                      <a:pt x="4816" y="6260"/>
                    </a:lnTo>
                    <a:lnTo>
                      <a:pt x="4415" y="6461"/>
                    </a:lnTo>
                    <a:lnTo>
                      <a:pt x="3974" y="6581"/>
                    </a:lnTo>
                    <a:lnTo>
                      <a:pt x="3492" y="6622"/>
                    </a:lnTo>
                    <a:lnTo>
                      <a:pt x="3091" y="6581"/>
                    </a:lnTo>
                    <a:lnTo>
                      <a:pt x="2730" y="6501"/>
                    </a:lnTo>
                    <a:lnTo>
                      <a:pt x="2369" y="6381"/>
                    </a:lnTo>
                    <a:lnTo>
                      <a:pt x="2047" y="6180"/>
                    </a:lnTo>
                    <a:lnTo>
                      <a:pt x="1767" y="5979"/>
                    </a:lnTo>
                    <a:lnTo>
                      <a:pt x="1486" y="5739"/>
                    </a:lnTo>
                    <a:lnTo>
                      <a:pt x="1245" y="5458"/>
                    </a:lnTo>
                    <a:lnTo>
                      <a:pt x="1044" y="5137"/>
                    </a:lnTo>
                    <a:lnTo>
                      <a:pt x="844" y="4816"/>
                    </a:lnTo>
                    <a:lnTo>
                      <a:pt x="723" y="4455"/>
                    </a:lnTo>
                    <a:lnTo>
                      <a:pt x="603" y="4093"/>
                    </a:lnTo>
                    <a:lnTo>
                      <a:pt x="523" y="3692"/>
                    </a:lnTo>
                    <a:lnTo>
                      <a:pt x="482" y="3331"/>
                    </a:lnTo>
                    <a:lnTo>
                      <a:pt x="523" y="2970"/>
                    </a:lnTo>
                    <a:lnTo>
                      <a:pt x="563" y="2569"/>
                    </a:lnTo>
                    <a:lnTo>
                      <a:pt x="643" y="2207"/>
                    </a:lnTo>
                    <a:lnTo>
                      <a:pt x="804" y="1846"/>
                    </a:lnTo>
                    <a:lnTo>
                      <a:pt x="1004" y="1485"/>
                    </a:lnTo>
                    <a:lnTo>
                      <a:pt x="1245" y="1204"/>
                    </a:lnTo>
                    <a:lnTo>
                      <a:pt x="1526" y="964"/>
                    </a:lnTo>
                    <a:lnTo>
                      <a:pt x="1807" y="723"/>
                    </a:lnTo>
                    <a:lnTo>
                      <a:pt x="2128" y="562"/>
                    </a:lnTo>
                    <a:lnTo>
                      <a:pt x="2489" y="442"/>
                    </a:lnTo>
                    <a:lnTo>
                      <a:pt x="2850" y="362"/>
                    </a:lnTo>
                    <a:lnTo>
                      <a:pt x="3211" y="321"/>
                    </a:lnTo>
                    <a:close/>
                    <a:moveTo>
                      <a:pt x="3532" y="0"/>
                    </a:moveTo>
                    <a:lnTo>
                      <a:pt x="3171" y="41"/>
                    </a:lnTo>
                    <a:lnTo>
                      <a:pt x="2850" y="81"/>
                    </a:lnTo>
                    <a:lnTo>
                      <a:pt x="2529" y="201"/>
                    </a:lnTo>
                    <a:lnTo>
                      <a:pt x="2248" y="321"/>
                    </a:lnTo>
                    <a:lnTo>
                      <a:pt x="1927" y="442"/>
                    </a:lnTo>
                    <a:lnTo>
                      <a:pt x="1646" y="642"/>
                    </a:lnTo>
                    <a:lnTo>
                      <a:pt x="1405" y="843"/>
                    </a:lnTo>
                    <a:lnTo>
                      <a:pt x="1125" y="1044"/>
                    </a:lnTo>
                    <a:lnTo>
                      <a:pt x="924" y="1285"/>
                    </a:lnTo>
                    <a:lnTo>
                      <a:pt x="683" y="1525"/>
                    </a:lnTo>
                    <a:lnTo>
                      <a:pt x="523" y="1806"/>
                    </a:lnTo>
                    <a:lnTo>
                      <a:pt x="362" y="2087"/>
                    </a:lnTo>
                    <a:lnTo>
                      <a:pt x="161" y="2528"/>
                    </a:lnTo>
                    <a:lnTo>
                      <a:pt x="81" y="2970"/>
                    </a:lnTo>
                    <a:lnTo>
                      <a:pt x="1" y="3411"/>
                    </a:lnTo>
                    <a:lnTo>
                      <a:pt x="1" y="3813"/>
                    </a:lnTo>
                    <a:lnTo>
                      <a:pt x="81" y="4214"/>
                    </a:lnTo>
                    <a:lnTo>
                      <a:pt x="202" y="4575"/>
                    </a:lnTo>
                    <a:lnTo>
                      <a:pt x="362" y="4936"/>
                    </a:lnTo>
                    <a:lnTo>
                      <a:pt x="563" y="5257"/>
                    </a:lnTo>
                    <a:lnTo>
                      <a:pt x="844" y="5578"/>
                    </a:lnTo>
                    <a:lnTo>
                      <a:pt x="1125" y="5859"/>
                    </a:lnTo>
                    <a:lnTo>
                      <a:pt x="1446" y="6100"/>
                    </a:lnTo>
                    <a:lnTo>
                      <a:pt x="1807" y="6300"/>
                    </a:lnTo>
                    <a:lnTo>
                      <a:pt x="2208" y="6461"/>
                    </a:lnTo>
                    <a:lnTo>
                      <a:pt x="2609" y="6581"/>
                    </a:lnTo>
                    <a:lnTo>
                      <a:pt x="3051" y="6662"/>
                    </a:lnTo>
                    <a:lnTo>
                      <a:pt x="3853" y="6662"/>
                    </a:lnTo>
                    <a:lnTo>
                      <a:pt x="4174" y="6622"/>
                    </a:lnTo>
                    <a:lnTo>
                      <a:pt x="4495" y="6541"/>
                    </a:lnTo>
                    <a:lnTo>
                      <a:pt x="4816" y="6461"/>
                    </a:lnTo>
                    <a:lnTo>
                      <a:pt x="5137" y="6300"/>
                    </a:lnTo>
                    <a:lnTo>
                      <a:pt x="5418" y="6180"/>
                    </a:lnTo>
                    <a:lnTo>
                      <a:pt x="5699" y="5979"/>
                    </a:lnTo>
                    <a:lnTo>
                      <a:pt x="5980" y="5779"/>
                    </a:lnTo>
                    <a:lnTo>
                      <a:pt x="6221" y="5538"/>
                    </a:lnTo>
                    <a:lnTo>
                      <a:pt x="6421" y="5297"/>
                    </a:lnTo>
                    <a:lnTo>
                      <a:pt x="6582" y="5016"/>
                    </a:lnTo>
                    <a:lnTo>
                      <a:pt x="6742" y="4736"/>
                    </a:lnTo>
                    <a:lnTo>
                      <a:pt x="6863" y="4414"/>
                    </a:lnTo>
                    <a:lnTo>
                      <a:pt x="6983" y="4093"/>
                    </a:lnTo>
                    <a:lnTo>
                      <a:pt x="7023" y="3772"/>
                    </a:lnTo>
                    <a:lnTo>
                      <a:pt x="7063" y="3411"/>
                    </a:lnTo>
                    <a:lnTo>
                      <a:pt x="7023" y="2890"/>
                    </a:lnTo>
                    <a:lnTo>
                      <a:pt x="6903" y="2368"/>
                    </a:lnTo>
                    <a:lnTo>
                      <a:pt x="6702" y="1886"/>
                    </a:lnTo>
                    <a:lnTo>
                      <a:pt x="6421" y="1445"/>
                    </a:lnTo>
                    <a:lnTo>
                      <a:pt x="6100" y="1044"/>
                    </a:lnTo>
                    <a:lnTo>
                      <a:pt x="5739" y="683"/>
                    </a:lnTo>
                    <a:lnTo>
                      <a:pt x="5298" y="402"/>
                    </a:lnTo>
                    <a:lnTo>
                      <a:pt x="4816" y="201"/>
                    </a:lnTo>
                    <a:lnTo>
                      <a:pt x="4495" y="81"/>
                    </a:lnTo>
                    <a:lnTo>
                      <a:pt x="4174"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3"/>
              <p:cNvSpPr/>
              <p:nvPr/>
            </p:nvSpPr>
            <p:spPr>
              <a:xfrm>
                <a:off x="3636069" y="789399"/>
                <a:ext cx="209020" cy="208986"/>
              </a:xfrm>
              <a:custGeom>
                <a:avLst/>
                <a:gdLst/>
                <a:ahLst/>
                <a:cxnLst/>
                <a:rect l="l" t="t" r="r" b="b"/>
                <a:pathLst>
                  <a:path w="3894" h="3893" extrusionOk="0">
                    <a:moveTo>
                      <a:pt x="2088" y="1244"/>
                    </a:moveTo>
                    <a:lnTo>
                      <a:pt x="2208" y="1284"/>
                    </a:lnTo>
                    <a:lnTo>
                      <a:pt x="2328" y="1364"/>
                    </a:lnTo>
                    <a:lnTo>
                      <a:pt x="2449" y="1445"/>
                    </a:lnTo>
                    <a:lnTo>
                      <a:pt x="2529" y="1565"/>
                    </a:lnTo>
                    <a:lnTo>
                      <a:pt x="2609" y="1685"/>
                    </a:lnTo>
                    <a:lnTo>
                      <a:pt x="2649" y="1806"/>
                    </a:lnTo>
                    <a:lnTo>
                      <a:pt x="2649" y="1966"/>
                    </a:lnTo>
                    <a:lnTo>
                      <a:pt x="2649" y="2087"/>
                    </a:lnTo>
                    <a:lnTo>
                      <a:pt x="2609" y="2247"/>
                    </a:lnTo>
                    <a:lnTo>
                      <a:pt x="2529" y="2368"/>
                    </a:lnTo>
                    <a:lnTo>
                      <a:pt x="2449" y="2448"/>
                    </a:lnTo>
                    <a:lnTo>
                      <a:pt x="2328" y="2528"/>
                    </a:lnTo>
                    <a:lnTo>
                      <a:pt x="2208" y="2608"/>
                    </a:lnTo>
                    <a:lnTo>
                      <a:pt x="2088" y="2648"/>
                    </a:lnTo>
                    <a:lnTo>
                      <a:pt x="1927" y="2689"/>
                    </a:lnTo>
                    <a:lnTo>
                      <a:pt x="1807" y="2648"/>
                    </a:lnTo>
                    <a:lnTo>
                      <a:pt x="1646" y="2608"/>
                    </a:lnTo>
                    <a:lnTo>
                      <a:pt x="1526" y="2528"/>
                    </a:lnTo>
                    <a:lnTo>
                      <a:pt x="1446" y="2448"/>
                    </a:lnTo>
                    <a:lnTo>
                      <a:pt x="1325" y="2368"/>
                    </a:lnTo>
                    <a:lnTo>
                      <a:pt x="1285" y="2247"/>
                    </a:lnTo>
                    <a:lnTo>
                      <a:pt x="1245" y="2087"/>
                    </a:lnTo>
                    <a:lnTo>
                      <a:pt x="1205" y="1966"/>
                    </a:lnTo>
                    <a:lnTo>
                      <a:pt x="1245" y="1806"/>
                    </a:lnTo>
                    <a:lnTo>
                      <a:pt x="1285" y="1685"/>
                    </a:lnTo>
                    <a:lnTo>
                      <a:pt x="1325" y="1565"/>
                    </a:lnTo>
                    <a:lnTo>
                      <a:pt x="1446" y="1445"/>
                    </a:lnTo>
                    <a:lnTo>
                      <a:pt x="1526" y="1364"/>
                    </a:lnTo>
                    <a:lnTo>
                      <a:pt x="1646" y="1284"/>
                    </a:lnTo>
                    <a:lnTo>
                      <a:pt x="1807" y="1244"/>
                    </a:lnTo>
                    <a:close/>
                    <a:moveTo>
                      <a:pt x="1927" y="0"/>
                    </a:moveTo>
                    <a:lnTo>
                      <a:pt x="1526" y="40"/>
                    </a:lnTo>
                    <a:lnTo>
                      <a:pt x="1165" y="161"/>
                    </a:lnTo>
                    <a:lnTo>
                      <a:pt x="844" y="361"/>
                    </a:lnTo>
                    <a:lnTo>
                      <a:pt x="563" y="562"/>
                    </a:lnTo>
                    <a:lnTo>
                      <a:pt x="322" y="883"/>
                    </a:lnTo>
                    <a:lnTo>
                      <a:pt x="121" y="1204"/>
                    </a:lnTo>
                    <a:lnTo>
                      <a:pt x="41" y="1565"/>
                    </a:lnTo>
                    <a:lnTo>
                      <a:pt x="1" y="1966"/>
                    </a:lnTo>
                    <a:lnTo>
                      <a:pt x="41" y="2368"/>
                    </a:lnTo>
                    <a:lnTo>
                      <a:pt x="121" y="2729"/>
                    </a:lnTo>
                    <a:lnTo>
                      <a:pt x="322" y="3050"/>
                    </a:lnTo>
                    <a:lnTo>
                      <a:pt x="563" y="3331"/>
                    </a:lnTo>
                    <a:lnTo>
                      <a:pt x="844" y="3571"/>
                    </a:lnTo>
                    <a:lnTo>
                      <a:pt x="1165" y="3732"/>
                    </a:lnTo>
                    <a:lnTo>
                      <a:pt x="1526" y="3852"/>
                    </a:lnTo>
                    <a:lnTo>
                      <a:pt x="1927" y="3892"/>
                    </a:lnTo>
                    <a:lnTo>
                      <a:pt x="2328" y="3852"/>
                    </a:lnTo>
                    <a:lnTo>
                      <a:pt x="2690" y="3732"/>
                    </a:lnTo>
                    <a:lnTo>
                      <a:pt x="3011" y="3571"/>
                    </a:lnTo>
                    <a:lnTo>
                      <a:pt x="3291" y="3331"/>
                    </a:lnTo>
                    <a:lnTo>
                      <a:pt x="3532" y="3050"/>
                    </a:lnTo>
                    <a:lnTo>
                      <a:pt x="3733" y="2729"/>
                    </a:lnTo>
                    <a:lnTo>
                      <a:pt x="3853" y="2368"/>
                    </a:lnTo>
                    <a:lnTo>
                      <a:pt x="3893" y="1966"/>
                    </a:lnTo>
                    <a:lnTo>
                      <a:pt x="3853" y="1565"/>
                    </a:lnTo>
                    <a:lnTo>
                      <a:pt x="3733" y="1204"/>
                    </a:lnTo>
                    <a:lnTo>
                      <a:pt x="3532" y="883"/>
                    </a:lnTo>
                    <a:lnTo>
                      <a:pt x="3291" y="562"/>
                    </a:lnTo>
                    <a:lnTo>
                      <a:pt x="3011" y="361"/>
                    </a:lnTo>
                    <a:lnTo>
                      <a:pt x="2690" y="161"/>
                    </a:lnTo>
                    <a:lnTo>
                      <a:pt x="2328" y="40"/>
                    </a:lnTo>
                    <a:lnTo>
                      <a:pt x="1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3"/>
              <p:cNvSpPr/>
              <p:nvPr/>
            </p:nvSpPr>
            <p:spPr>
              <a:xfrm>
                <a:off x="3627481" y="789399"/>
                <a:ext cx="226197" cy="215428"/>
              </a:xfrm>
              <a:custGeom>
                <a:avLst/>
                <a:gdLst/>
                <a:ahLst/>
                <a:cxnLst/>
                <a:rect l="l" t="t" r="r" b="b"/>
                <a:pathLst>
                  <a:path w="4214" h="4013" extrusionOk="0">
                    <a:moveTo>
                      <a:pt x="2368" y="40"/>
                    </a:moveTo>
                    <a:lnTo>
                      <a:pt x="2649" y="120"/>
                    </a:lnTo>
                    <a:lnTo>
                      <a:pt x="2890" y="241"/>
                    </a:lnTo>
                    <a:lnTo>
                      <a:pt x="3090" y="361"/>
                    </a:lnTo>
                    <a:lnTo>
                      <a:pt x="3291" y="562"/>
                    </a:lnTo>
                    <a:lnTo>
                      <a:pt x="3451" y="762"/>
                    </a:lnTo>
                    <a:lnTo>
                      <a:pt x="3612" y="963"/>
                    </a:lnTo>
                    <a:lnTo>
                      <a:pt x="3692" y="1204"/>
                    </a:lnTo>
                    <a:lnTo>
                      <a:pt x="3772" y="1485"/>
                    </a:lnTo>
                    <a:lnTo>
                      <a:pt x="3813" y="1726"/>
                    </a:lnTo>
                    <a:lnTo>
                      <a:pt x="3853" y="2006"/>
                    </a:lnTo>
                    <a:lnTo>
                      <a:pt x="3813" y="2247"/>
                    </a:lnTo>
                    <a:lnTo>
                      <a:pt x="3772" y="2528"/>
                    </a:lnTo>
                    <a:lnTo>
                      <a:pt x="3652" y="2769"/>
                    </a:lnTo>
                    <a:lnTo>
                      <a:pt x="3532" y="3010"/>
                    </a:lnTo>
                    <a:lnTo>
                      <a:pt x="3331" y="3210"/>
                    </a:lnTo>
                    <a:lnTo>
                      <a:pt x="3130" y="3411"/>
                    </a:lnTo>
                    <a:lnTo>
                      <a:pt x="2890" y="3571"/>
                    </a:lnTo>
                    <a:lnTo>
                      <a:pt x="2649" y="3692"/>
                    </a:lnTo>
                    <a:lnTo>
                      <a:pt x="2368" y="3772"/>
                    </a:lnTo>
                    <a:lnTo>
                      <a:pt x="2127" y="3812"/>
                    </a:lnTo>
                    <a:lnTo>
                      <a:pt x="1846" y="3812"/>
                    </a:lnTo>
                    <a:lnTo>
                      <a:pt x="1606" y="3772"/>
                    </a:lnTo>
                    <a:lnTo>
                      <a:pt x="1365" y="3692"/>
                    </a:lnTo>
                    <a:lnTo>
                      <a:pt x="1124" y="3571"/>
                    </a:lnTo>
                    <a:lnTo>
                      <a:pt x="923" y="3411"/>
                    </a:lnTo>
                    <a:lnTo>
                      <a:pt x="723" y="3250"/>
                    </a:lnTo>
                    <a:lnTo>
                      <a:pt x="562" y="3050"/>
                    </a:lnTo>
                    <a:lnTo>
                      <a:pt x="442" y="2809"/>
                    </a:lnTo>
                    <a:lnTo>
                      <a:pt x="362" y="2568"/>
                    </a:lnTo>
                    <a:lnTo>
                      <a:pt x="281" y="2247"/>
                    </a:lnTo>
                    <a:lnTo>
                      <a:pt x="281" y="1966"/>
                    </a:lnTo>
                    <a:lnTo>
                      <a:pt x="321" y="1605"/>
                    </a:lnTo>
                    <a:lnTo>
                      <a:pt x="442" y="1244"/>
                    </a:lnTo>
                    <a:lnTo>
                      <a:pt x="602" y="923"/>
                    </a:lnTo>
                    <a:lnTo>
                      <a:pt x="843" y="642"/>
                    </a:lnTo>
                    <a:lnTo>
                      <a:pt x="1084" y="401"/>
                    </a:lnTo>
                    <a:lnTo>
                      <a:pt x="1405" y="201"/>
                    </a:lnTo>
                    <a:lnTo>
                      <a:pt x="1726" y="80"/>
                    </a:lnTo>
                    <a:lnTo>
                      <a:pt x="2087" y="40"/>
                    </a:lnTo>
                    <a:close/>
                    <a:moveTo>
                      <a:pt x="1806" y="0"/>
                    </a:moveTo>
                    <a:lnTo>
                      <a:pt x="1565" y="40"/>
                    </a:lnTo>
                    <a:lnTo>
                      <a:pt x="1325" y="120"/>
                    </a:lnTo>
                    <a:lnTo>
                      <a:pt x="1084" y="201"/>
                    </a:lnTo>
                    <a:lnTo>
                      <a:pt x="883" y="321"/>
                    </a:lnTo>
                    <a:lnTo>
                      <a:pt x="683" y="482"/>
                    </a:lnTo>
                    <a:lnTo>
                      <a:pt x="482" y="642"/>
                    </a:lnTo>
                    <a:lnTo>
                      <a:pt x="321" y="843"/>
                    </a:lnTo>
                    <a:lnTo>
                      <a:pt x="201" y="1043"/>
                    </a:lnTo>
                    <a:lnTo>
                      <a:pt x="121" y="1244"/>
                    </a:lnTo>
                    <a:lnTo>
                      <a:pt x="41" y="1485"/>
                    </a:lnTo>
                    <a:lnTo>
                      <a:pt x="0" y="1726"/>
                    </a:lnTo>
                    <a:lnTo>
                      <a:pt x="0" y="1966"/>
                    </a:lnTo>
                    <a:lnTo>
                      <a:pt x="41" y="2207"/>
                    </a:lnTo>
                    <a:lnTo>
                      <a:pt x="81" y="2488"/>
                    </a:lnTo>
                    <a:lnTo>
                      <a:pt x="201" y="2729"/>
                    </a:lnTo>
                    <a:lnTo>
                      <a:pt x="362" y="3010"/>
                    </a:lnTo>
                    <a:lnTo>
                      <a:pt x="562" y="3250"/>
                    </a:lnTo>
                    <a:lnTo>
                      <a:pt x="803" y="3491"/>
                    </a:lnTo>
                    <a:lnTo>
                      <a:pt x="1044" y="3652"/>
                    </a:lnTo>
                    <a:lnTo>
                      <a:pt x="1285" y="3812"/>
                    </a:lnTo>
                    <a:lnTo>
                      <a:pt x="1565" y="3892"/>
                    </a:lnTo>
                    <a:lnTo>
                      <a:pt x="1846" y="3973"/>
                    </a:lnTo>
                    <a:lnTo>
                      <a:pt x="2127" y="4013"/>
                    </a:lnTo>
                    <a:lnTo>
                      <a:pt x="2448" y="3973"/>
                    </a:lnTo>
                    <a:lnTo>
                      <a:pt x="2729" y="3933"/>
                    </a:lnTo>
                    <a:lnTo>
                      <a:pt x="3010" y="3852"/>
                    </a:lnTo>
                    <a:lnTo>
                      <a:pt x="3251" y="3732"/>
                    </a:lnTo>
                    <a:lnTo>
                      <a:pt x="3492" y="3531"/>
                    </a:lnTo>
                    <a:lnTo>
                      <a:pt x="3692" y="3331"/>
                    </a:lnTo>
                    <a:lnTo>
                      <a:pt x="3893" y="3090"/>
                    </a:lnTo>
                    <a:lnTo>
                      <a:pt x="4053" y="2769"/>
                    </a:lnTo>
                    <a:lnTo>
                      <a:pt x="4134" y="2488"/>
                    </a:lnTo>
                    <a:lnTo>
                      <a:pt x="4214" y="2247"/>
                    </a:lnTo>
                    <a:lnTo>
                      <a:pt x="4214" y="1966"/>
                    </a:lnTo>
                    <a:lnTo>
                      <a:pt x="4214" y="1726"/>
                    </a:lnTo>
                    <a:lnTo>
                      <a:pt x="4174" y="1485"/>
                    </a:lnTo>
                    <a:lnTo>
                      <a:pt x="4093" y="1244"/>
                    </a:lnTo>
                    <a:lnTo>
                      <a:pt x="3973" y="1043"/>
                    </a:lnTo>
                    <a:lnTo>
                      <a:pt x="3853" y="843"/>
                    </a:lnTo>
                    <a:lnTo>
                      <a:pt x="3692" y="642"/>
                    </a:lnTo>
                    <a:lnTo>
                      <a:pt x="3532" y="482"/>
                    </a:lnTo>
                    <a:lnTo>
                      <a:pt x="3331" y="321"/>
                    </a:lnTo>
                    <a:lnTo>
                      <a:pt x="3090" y="201"/>
                    </a:lnTo>
                    <a:lnTo>
                      <a:pt x="2890" y="120"/>
                    </a:lnTo>
                    <a:lnTo>
                      <a:pt x="2609" y="40"/>
                    </a:lnTo>
                    <a:lnTo>
                      <a:pt x="2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3"/>
              <p:cNvSpPr/>
              <p:nvPr/>
            </p:nvSpPr>
            <p:spPr>
              <a:xfrm>
                <a:off x="3694256" y="849684"/>
                <a:ext cx="94848" cy="84067"/>
              </a:xfrm>
              <a:custGeom>
                <a:avLst/>
                <a:gdLst/>
                <a:ahLst/>
                <a:cxnLst/>
                <a:rect l="l" t="t" r="r" b="b"/>
                <a:pathLst>
                  <a:path w="1767" h="1566" extrusionOk="0">
                    <a:moveTo>
                      <a:pt x="843" y="201"/>
                    </a:moveTo>
                    <a:lnTo>
                      <a:pt x="1044" y="282"/>
                    </a:lnTo>
                    <a:lnTo>
                      <a:pt x="1204" y="442"/>
                    </a:lnTo>
                    <a:lnTo>
                      <a:pt x="1325" y="603"/>
                    </a:lnTo>
                    <a:lnTo>
                      <a:pt x="1365" y="843"/>
                    </a:lnTo>
                    <a:lnTo>
                      <a:pt x="1325" y="1084"/>
                    </a:lnTo>
                    <a:lnTo>
                      <a:pt x="1244" y="1285"/>
                    </a:lnTo>
                    <a:lnTo>
                      <a:pt x="1164" y="1405"/>
                    </a:lnTo>
                    <a:lnTo>
                      <a:pt x="1084" y="1445"/>
                    </a:lnTo>
                    <a:lnTo>
                      <a:pt x="963" y="1525"/>
                    </a:lnTo>
                    <a:lnTo>
                      <a:pt x="723" y="1525"/>
                    </a:lnTo>
                    <a:lnTo>
                      <a:pt x="602" y="1445"/>
                    </a:lnTo>
                    <a:lnTo>
                      <a:pt x="522" y="1405"/>
                    </a:lnTo>
                    <a:lnTo>
                      <a:pt x="442" y="1285"/>
                    </a:lnTo>
                    <a:lnTo>
                      <a:pt x="321" y="1084"/>
                    </a:lnTo>
                    <a:lnTo>
                      <a:pt x="281" y="843"/>
                    </a:lnTo>
                    <a:lnTo>
                      <a:pt x="281" y="683"/>
                    </a:lnTo>
                    <a:lnTo>
                      <a:pt x="281" y="562"/>
                    </a:lnTo>
                    <a:lnTo>
                      <a:pt x="321" y="482"/>
                    </a:lnTo>
                    <a:lnTo>
                      <a:pt x="402" y="362"/>
                    </a:lnTo>
                    <a:lnTo>
                      <a:pt x="482" y="282"/>
                    </a:lnTo>
                    <a:lnTo>
                      <a:pt x="602" y="241"/>
                    </a:lnTo>
                    <a:lnTo>
                      <a:pt x="723" y="201"/>
                    </a:lnTo>
                    <a:close/>
                    <a:moveTo>
                      <a:pt x="1004" y="1"/>
                    </a:moveTo>
                    <a:lnTo>
                      <a:pt x="763" y="41"/>
                    </a:lnTo>
                    <a:lnTo>
                      <a:pt x="522" y="121"/>
                    </a:lnTo>
                    <a:lnTo>
                      <a:pt x="321" y="282"/>
                    </a:lnTo>
                    <a:lnTo>
                      <a:pt x="121" y="482"/>
                    </a:lnTo>
                    <a:lnTo>
                      <a:pt x="0" y="723"/>
                    </a:lnTo>
                    <a:lnTo>
                      <a:pt x="0" y="924"/>
                    </a:lnTo>
                    <a:lnTo>
                      <a:pt x="41" y="1164"/>
                    </a:lnTo>
                    <a:lnTo>
                      <a:pt x="161" y="1325"/>
                    </a:lnTo>
                    <a:lnTo>
                      <a:pt x="321" y="1445"/>
                    </a:lnTo>
                    <a:lnTo>
                      <a:pt x="562" y="1525"/>
                    </a:lnTo>
                    <a:lnTo>
                      <a:pt x="843" y="1566"/>
                    </a:lnTo>
                    <a:lnTo>
                      <a:pt x="1004" y="1566"/>
                    </a:lnTo>
                    <a:lnTo>
                      <a:pt x="1164" y="1525"/>
                    </a:lnTo>
                    <a:lnTo>
                      <a:pt x="1325" y="1485"/>
                    </a:lnTo>
                    <a:lnTo>
                      <a:pt x="1445" y="1405"/>
                    </a:lnTo>
                    <a:lnTo>
                      <a:pt x="1565" y="1285"/>
                    </a:lnTo>
                    <a:lnTo>
                      <a:pt x="1686" y="1164"/>
                    </a:lnTo>
                    <a:lnTo>
                      <a:pt x="1726" y="1004"/>
                    </a:lnTo>
                    <a:lnTo>
                      <a:pt x="1766" y="843"/>
                    </a:lnTo>
                    <a:lnTo>
                      <a:pt x="1726" y="562"/>
                    </a:lnTo>
                    <a:lnTo>
                      <a:pt x="1606" y="322"/>
                    </a:lnTo>
                    <a:lnTo>
                      <a:pt x="1445" y="161"/>
                    </a:lnTo>
                    <a:lnTo>
                      <a:pt x="1204"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3"/>
              <p:cNvSpPr/>
              <p:nvPr/>
            </p:nvSpPr>
            <p:spPr>
              <a:xfrm>
                <a:off x="3532686" y="690301"/>
                <a:ext cx="415786" cy="409329"/>
              </a:xfrm>
              <a:custGeom>
                <a:avLst/>
                <a:gdLst/>
                <a:ahLst/>
                <a:cxnLst/>
                <a:rect l="l" t="t" r="r" b="b"/>
                <a:pathLst>
                  <a:path w="7746" h="7625" extrusionOk="0">
                    <a:moveTo>
                      <a:pt x="3853" y="0"/>
                    </a:moveTo>
                    <a:lnTo>
                      <a:pt x="3372" y="40"/>
                    </a:lnTo>
                    <a:lnTo>
                      <a:pt x="3131" y="80"/>
                    </a:lnTo>
                    <a:lnTo>
                      <a:pt x="3131" y="80"/>
                    </a:lnTo>
                    <a:lnTo>
                      <a:pt x="3492" y="40"/>
                    </a:lnTo>
                    <a:lnTo>
                      <a:pt x="3853" y="40"/>
                    </a:lnTo>
                    <a:lnTo>
                      <a:pt x="4455" y="80"/>
                    </a:lnTo>
                    <a:lnTo>
                      <a:pt x="5017" y="201"/>
                    </a:lnTo>
                    <a:lnTo>
                      <a:pt x="5498" y="442"/>
                    </a:lnTo>
                    <a:lnTo>
                      <a:pt x="5980" y="722"/>
                    </a:lnTo>
                    <a:lnTo>
                      <a:pt x="6381" y="1043"/>
                    </a:lnTo>
                    <a:lnTo>
                      <a:pt x="6742" y="1445"/>
                    </a:lnTo>
                    <a:lnTo>
                      <a:pt x="7023" y="1886"/>
                    </a:lnTo>
                    <a:lnTo>
                      <a:pt x="7264" y="2368"/>
                    </a:lnTo>
                    <a:lnTo>
                      <a:pt x="7424" y="2849"/>
                    </a:lnTo>
                    <a:lnTo>
                      <a:pt x="7505" y="3371"/>
                    </a:lnTo>
                    <a:lnTo>
                      <a:pt x="7545" y="3933"/>
                    </a:lnTo>
                    <a:lnTo>
                      <a:pt x="7505" y="4454"/>
                    </a:lnTo>
                    <a:lnTo>
                      <a:pt x="7344" y="4976"/>
                    </a:lnTo>
                    <a:lnTo>
                      <a:pt x="7144" y="5458"/>
                    </a:lnTo>
                    <a:lnTo>
                      <a:pt x="6863" y="5979"/>
                    </a:lnTo>
                    <a:lnTo>
                      <a:pt x="6461" y="6421"/>
                    </a:lnTo>
                    <a:lnTo>
                      <a:pt x="6020" y="6822"/>
                    </a:lnTo>
                    <a:lnTo>
                      <a:pt x="5538" y="7103"/>
                    </a:lnTo>
                    <a:lnTo>
                      <a:pt x="5017" y="7344"/>
                    </a:lnTo>
                    <a:lnTo>
                      <a:pt x="4495" y="7464"/>
                    </a:lnTo>
                    <a:lnTo>
                      <a:pt x="3973" y="7544"/>
                    </a:lnTo>
                    <a:lnTo>
                      <a:pt x="3412" y="7504"/>
                    </a:lnTo>
                    <a:lnTo>
                      <a:pt x="2930" y="7424"/>
                    </a:lnTo>
                    <a:lnTo>
                      <a:pt x="2408" y="7263"/>
                    </a:lnTo>
                    <a:lnTo>
                      <a:pt x="1927" y="7023"/>
                    </a:lnTo>
                    <a:lnTo>
                      <a:pt x="1526" y="6742"/>
                    </a:lnTo>
                    <a:lnTo>
                      <a:pt x="1124" y="6380"/>
                    </a:lnTo>
                    <a:lnTo>
                      <a:pt x="803" y="5979"/>
                    </a:lnTo>
                    <a:lnTo>
                      <a:pt x="522" y="5498"/>
                    </a:lnTo>
                    <a:lnTo>
                      <a:pt x="322" y="4976"/>
                    </a:lnTo>
                    <a:lnTo>
                      <a:pt x="201" y="4414"/>
                    </a:lnTo>
                    <a:lnTo>
                      <a:pt x="161" y="3812"/>
                    </a:lnTo>
                    <a:lnTo>
                      <a:pt x="161" y="3451"/>
                    </a:lnTo>
                    <a:lnTo>
                      <a:pt x="242" y="3050"/>
                    </a:lnTo>
                    <a:lnTo>
                      <a:pt x="322" y="2729"/>
                    </a:lnTo>
                    <a:lnTo>
                      <a:pt x="442" y="2368"/>
                    </a:lnTo>
                    <a:lnTo>
                      <a:pt x="603" y="2047"/>
                    </a:lnTo>
                    <a:lnTo>
                      <a:pt x="803" y="1726"/>
                    </a:lnTo>
                    <a:lnTo>
                      <a:pt x="1004" y="1445"/>
                    </a:lnTo>
                    <a:lnTo>
                      <a:pt x="1245" y="1164"/>
                    </a:lnTo>
                    <a:lnTo>
                      <a:pt x="1526" y="923"/>
                    </a:lnTo>
                    <a:lnTo>
                      <a:pt x="1807" y="682"/>
                    </a:lnTo>
                    <a:lnTo>
                      <a:pt x="2087" y="482"/>
                    </a:lnTo>
                    <a:lnTo>
                      <a:pt x="2408" y="321"/>
                    </a:lnTo>
                    <a:lnTo>
                      <a:pt x="2770" y="201"/>
                    </a:lnTo>
                    <a:lnTo>
                      <a:pt x="3131" y="80"/>
                    </a:lnTo>
                    <a:lnTo>
                      <a:pt x="2890" y="121"/>
                    </a:lnTo>
                    <a:lnTo>
                      <a:pt x="2408" y="281"/>
                    </a:lnTo>
                    <a:lnTo>
                      <a:pt x="2007" y="482"/>
                    </a:lnTo>
                    <a:lnTo>
                      <a:pt x="1606" y="722"/>
                    </a:lnTo>
                    <a:lnTo>
                      <a:pt x="1245" y="1003"/>
                    </a:lnTo>
                    <a:lnTo>
                      <a:pt x="924" y="1324"/>
                    </a:lnTo>
                    <a:lnTo>
                      <a:pt x="643" y="1686"/>
                    </a:lnTo>
                    <a:lnTo>
                      <a:pt x="402" y="2087"/>
                    </a:lnTo>
                    <a:lnTo>
                      <a:pt x="242" y="2488"/>
                    </a:lnTo>
                    <a:lnTo>
                      <a:pt x="81" y="2929"/>
                    </a:lnTo>
                    <a:lnTo>
                      <a:pt x="1" y="3371"/>
                    </a:lnTo>
                    <a:lnTo>
                      <a:pt x="1" y="3852"/>
                    </a:lnTo>
                    <a:lnTo>
                      <a:pt x="41" y="4334"/>
                    </a:lnTo>
                    <a:lnTo>
                      <a:pt x="161" y="4775"/>
                    </a:lnTo>
                    <a:lnTo>
                      <a:pt x="322" y="5257"/>
                    </a:lnTo>
                    <a:lnTo>
                      <a:pt x="603" y="5819"/>
                    </a:lnTo>
                    <a:lnTo>
                      <a:pt x="964" y="6300"/>
                    </a:lnTo>
                    <a:lnTo>
                      <a:pt x="1365" y="6701"/>
                    </a:lnTo>
                    <a:lnTo>
                      <a:pt x="1807" y="7023"/>
                    </a:lnTo>
                    <a:lnTo>
                      <a:pt x="2288" y="7263"/>
                    </a:lnTo>
                    <a:lnTo>
                      <a:pt x="2810" y="7464"/>
                    </a:lnTo>
                    <a:lnTo>
                      <a:pt x="3331" y="7584"/>
                    </a:lnTo>
                    <a:lnTo>
                      <a:pt x="3893" y="7624"/>
                    </a:lnTo>
                    <a:lnTo>
                      <a:pt x="4415" y="7584"/>
                    </a:lnTo>
                    <a:lnTo>
                      <a:pt x="4937" y="7504"/>
                    </a:lnTo>
                    <a:lnTo>
                      <a:pt x="5458" y="7303"/>
                    </a:lnTo>
                    <a:lnTo>
                      <a:pt x="5940" y="7063"/>
                    </a:lnTo>
                    <a:lnTo>
                      <a:pt x="6381" y="6742"/>
                    </a:lnTo>
                    <a:lnTo>
                      <a:pt x="6782" y="6300"/>
                    </a:lnTo>
                    <a:lnTo>
                      <a:pt x="7144" y="5859"/>
                    </a:lnTo>
                    <a:lnTo>
                      <a:pt x="7424" y="5297"/>
                    </a:lnTo>
                    <a:lnTo>
                      <a:pt x="7585" y="4815"/>
                    </a:lnTo>
                    <a:lnTo>
                      <a:pt x="7705" y="4334"/>
                    </a:lnTo>
                    <a:lnTo>
                      <a:pt x="7745" y="3852"/>
                    </a:lnTo>
                    <a:lnTo>
                      <a:pt x="7705" y="3371"/>
                    </a:lnTo>
                    <a:lnTo>
                      <a:pt x="7625" y="2929"/>
                    </a:lnTo>
                    <a:lnTo>
                      <a:pt x="7505" y="2488"/>
                    </a:lnTo>
                    <a:lnTo>
                      <a:pt x="7304" y="2087"/>
                    </a:lnTo>
                    <a:lnTo>
                      <a:pt x="7063" y="1686"/>
                    </a:lnTo>
                    <a:lnTo>
                      <a:pt x="6782" y="1324"/>
                    </a:lnTo>
                    <a:lnTo>
                      <a:pt x="6461" y="1003"/>
                    </a:lnTo>
                    <a:lnTo>
                      <a:pt x="6100" y="722"/>
                    </a:lnTo>
                    <a:lnTo>
                      <a:pt x="5739" y="482"/>
                    </a:lnTo>
                    <a:lnTo>
                      <a:pt x="5298" y="281"/>
                    </a:lnTo>
                    <a:lnTo>
                      <a:pt x="4856" y="121"/>
                    </a:lnTo>
                    <a:lnTo>
                      <a:pt x="4375" y="40"/>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0" name="Google Shape;3680;p23"/>
            <p:cNvGrpSpPr/>
            <p:nvPr/>
          </p:nvGrpSpPr>
          <p:grpSpPr>
            <a:xfrm>
              <a:off x="8671985" y="1328407"/>
              <a:ext cx="907622" cy="922921"/>
              <a:chOff x="3054688" y="4206044"/>
              <a:chExt cx="682422" cy="693873"/>
            </a:xfrm>
          </p:grpSpPr>
          <p:sp>
            <p:nvSpPr>
              <p:cNvPr id="3681" name="Google Shape;3681;p23"/>
              <p:cNvSpPr/>
              <p:nvPr/>
            </p:nvSpPr>
            <p:spPr>
              <a:xfrm flipH="1">
                <a:off x="3056978" y="4215205"/>
                <a:ext cx="675552" cy="675552"/>
              </a:xfrm>
              <a:custGeom>
                <a:avLst/>
                <a:gdLst/>
                <a:ahLst/>
                <a:cxnLst/>
                <a:rect l="l" t="t" r="r" b="b"/>
                <a:pathLst>
                  <a:path w="11799" h="11799" extrusionOk="0">
                    <a:moveTo>
                      <a:pt x="6180" y="2729"/>
                    </a:moveTo>
                    <a:lnTo>
                      <a:pt x="6501" y="2810"/>
                    </a:lnTo>
                    <a:lnTo>
                      <a:pt x="6822" y="2890"/>
                    </a:lnTo>
                    <a:lnTo>
                      <a:pt x="7103" y="2970"/>
                    </a:lnTo>
                    <a:lnTo>
                      <a:pt x="7384" y="3131"/>
                    </a:lnTo>
                    <a:lnTo>
                      <a:pt x="7625" y="3251"/>
                    </a:lnTo>
                    <a:lnTo>
                      <a:pt x="7866" y="3452"/>
                    </a:lnTo>
                    <a:lnTo>
                      <a:pt x="8106" y="3652"/>
                    </a:lnTo>
                    <a:lnTo>
                      <a:pt x="8307" y="3893"/>
                    </a:lnTo>
                    <a:lnTo>
                      <a:pt x="8508" y="4134"/>
                    </a:lnTo>
                    <a:lnTo>
                      <a:pt x="8668" y="4375"/>
                    </a:lnTo>
                    <a:lnTo>
                      <a:pt x="8788" y="4656"/>
                    </a:lnTo>
                    <a:lnTo>
                      <a:pt x="8909" y="4936"/>
                    </a:lnTo>
                    <a:lnTo>
                      <a:pt x="8989" y="5258"/>
                    </a:lnTo>
                    <a:lnTo>
                      <a:pt x="9029" y="5579"/>
                    </a:lnTo>
                    <a:lnTo>
                      <a:pt x="9029" y="5900"/>
                    </a:lnTo>
                    <a:lnTo>
                      <a:pt x="9029" y="6221"/>
                    </a:lnTo>
                    <a:lnTo>
                      <a:pt x="8989" y="6542"/>
                    </a:lnTo>
                    <a:lnTo>
                      <a:pt x="8909" y="6822"/>
                    </a:lnTo>
                    <a:lnTo>
                      <a:pt x="8788" y="7103"/>
                    </a:lnTo>
                    <a:lnTo>
                      <a:pt x="8668" y="7384"/>
                    </a:lnTo>
                    <a:lnTo>
                      <a:pt x="8508" y="7665"/>
                    </a:lnTo>
                    <a:lnTo>
                      <a:pt x="8307" y="7906"/>
                    </a:lnTo>
                    <a:lnTo>
                      <a:pt x="8106" y="8107"/>
                    </a:lnTo>
                    <a:lnTo>
                      <a:pt x="7866" y="8347"/>
                    </a:lnTo>
                    <a:lnTo>
                      <a:pt x="7625" y="8508"/>
                    </a:lnTo>
                    <a:lnTo>
                      <a:pt x="7384" y="8668"/>
                    </a:lnTo>
                    <a:lnTo>
                      <a:pt x="7103" y="8789"/>
                    </a:lnTo>
                    <a:lnTo>
                      <a:pt x="6822" y="8909"/>
                    </a:lnTo>
                    <a:lnTo>
                      <a:pt x="6501" y="8989"/>
                    </a:lnTo>
                    <a:lnTo>
                      <a:pt x="6180" y="9030"/>
                    </a:lnTo>
                    <a:lnTo>
                      <a:pt x="5859" y="9070"/>
                    </a:lnTo>
                    <a:lnTo>
                      <a:pt x="5538" y="9030"/>
                    </a:lnTo>
                    <a:lnTo>
                      <a:pt x="5217" y="8989"/>
                    </a:lnTo>
                    <a:lnTo>
                      <a:pt x="4936" y="8909"/>
                    </a:lnTo>
                    <a:lnTo>
                      <a:pt x="4655" y="8789"/>
                    </a:lnTo>
                    <a:lnTo>
                      <a:pt x="4374" y="8668"/>
                    </a:lnTo>
                    <a:lnTo>
                      <a:pt x="4093" y="8508"/>
                    </a:lnTo>
                    <a:lnTo>
                      <a:pt x="3853" y="8347"/>
                    </a:lnTo>
                    <a:lnTo>
                      <a:pt x="3652" y="8107"/>
                    </a:lnTo>
                    <a:lnTo>
                      <a:pt x="3451" y="7906"/>
                    </a:lnTo>
                    <a:lnTo>
                      <a:pt x="3251" y="7665"/>
                    </a:lnTo>
                    <a:lnTo>
                      <a:pt x="3090" y="7384"/>
                    </a:lnTo>
                    <a:lnTo>
                      <a:pt x="2970" y="7103"/>
                    </a:lnTo>
                    <a:lnTo>
                      <a:pt x="2850" y="6822"/>
                    </a:lnTo>
                    <a:lnTo>
                      <a:pt x="2769" y="6542"/>
                    </a:lnTo>
                    <a:lnTo>
                      <a:pt x="2729" y="6221"/>
                    </a:lnTo>
                    <a:lnTo>
                      <a:pt x="2729" y="5900"/>
                    </a:lnTo>
                    <a:lnTo>
                      <a:pt x="2729" y="5579"/>
                    </a:lnTo>
                    <a:lnTo>
                      <a:pt x="2769" y="5258"/>
                    </a:lnTo>
                    <a:lnTo>
                      <a:pt x="2850" y="4936"/>
                    </a:lnTo>
                    <a:lnTo>
                      <a:pt x="2970" y="4656"/>
                    </a:lnTo>
                    <a:lnTo>
                      <a:pt x="3090" y="4375"/>
                    </a:lnTo>
                    <a:lnTo>
                      <a:pt x="3251" y="4134"/>
                    </a:lnTo>
                    <a:lnTo>
                      <a:pt x="3451" y="3893"/>
                    </a:lnTo>
                    <a:lnTo>
                      <a:pt x="3652" y="3652"/>
                    </a:lnTo>
                    <a:lnTo>
                      <a:pt x="3853" y="3452"/>
                    </a:lnTo>
                    <a:lnTo>
                      <a:pt x="4093" y="3251"/>
                    </a:lnTo>
                    <a:lnTo>
                      <a:pt x="4374" y="3131"/>
                    </a:lnTo>
                    <a:lnTo>
                      <a:pt x="4655" y="2970"/>
                    </a:lnTo>
                    <a:lnTo>
                      <a:pt x="4936" y="2890"/>
                    </a:lnTo>
                    <a:lnTo>
                      <a:pt x="5217" y="2810"/>
                    </a:lnTo>
                    <a:lnTo>
                      <a:pt x="5538" y="2729"/>
                    </a:lnTo>
                    <a:close/>
                    <a:moveTo>
                      <a:pt x="5257" y="1"/>
                    </a:moveTo>
                    <a:lnTo>
                      <a:pt x="5097" y="41"/>
                    </a:lnTo>
                    <a:lnTo>
                      <a:pt x="4976" y="81"/>
                    </a:lnTo>
                    <a:lnTo>
                      <a:pt x="4856" y="121"/>
                    </a:lnTo>
                    <a:lnTo>
                      <a:pt x="4736" y="242"/>
                    </a:lnTo>
                    <a:lnTo>
                      <a:pt x="4655" y="322"/>
                    </a:lnTo>
                    <a:lnTo>
                      <a:pt x="4575" y="442"/>
                    </a:lnTo>
                    <a:lnTo>
                      <a:pt x="4535" y="603"/>
                    </a:lnTo>
                    <a:lnTo>
                      <a:pt x="4535" y="723"/>
                    </a:lnTo>
                    <a:lnTo>
                      <a:pt x="4415" y="603"/>
                    </a:lnTo>
                    <a:lnTo>
                      <a:pt x="4334" y="522"/>
                    </a:lnTo>
                    <a:lnTo>
                      <a:pt x="4214" y="442"/>
                    </a:lnTo>
                    <a:lnTo>
                      <a:pt x="4093" y="402"/>
                    </a:lnTo>
                    <a:lnTo>
                      <a:pt x="3933" y="362"/>
                    </a:lnTo>
                    <a:lnTo>
                      <a:pt x="3813" y="362"/>
                    </a:lnTo>
                    <a:lnTo>
                      <a:pt x="3652" y="402"/>
                    </a:lnTo>
                    <a:lnTo>
                      <a:pt x="3532" y="482"/>
                    </a:lnTo>
                    <a:lnTo>
                      <a:pt x="2408" y="1124"/>
                    </a:lnTo>
                    <a:lnTo>
                      <a:pt x="2288" y="1205"/>
                    </a:lnTo>
                    <a:lnTo>
                      <a:pt x="2167" y="1325"/>
                    </a:lnTo>
                    <a:lnTo>
                      <a:pt x="2087" y="1445"/>
                    </a:lnTo>
                    <a:lnTo>
                      <a:pt x="2047" y="1566"/>
                    </a:lnTo>
                    <a:lnTo>
                      <a:pt x="2047" y="1686"/>
                    </a:lnTo>
                    <a:lnTo>
                      <a:pt x="2047" y="1847"/>
                    </a:lnTo>
                    <a:lnTo>
                      <a:pt x="2047" y="1967"/>
                    </a:lnTo>
                    <a:lnTo>
                      <a:pt x="2127" y="2128"/>
                    </a:lnTo>
                    <a:lnTo>
                      <a:pt x="1967" y="2047"/>
                    </a:lnTo>
                    <a:lnTo>
                      <a:pt x="1565" y="2047"/>
                    </a:lnTo>
                    <a:lnTo>
                      <a:pt x="1445" y="2087"/>
                    </a:lnTo>
                    <a:lnTo>
                      <a:pt x="1325" y="2168"/>
                    </a:lnTo>
                    <a:lnTo>
                      <a:pt x="1204" y="2248"/>
                    </a:lnTo>
                    <a:lnTo>
                      <a:pt x="1124" y="2368"/>
                    </a:lnTo>
                    <a:lnTo>
                      <a:pt x="482" y="3532"/>
                    </a:lnTo>
                    <a:lnTo>
                      <a:pt x="402" y="3652"/>
                    </a:lnTo>
                    <a:lnTo>
                      <a:pt x="402" y="3813"/>
                    </a:lnTo>
                    <a:lnTo>
                      <a:pt x="362" y="3933"/>
                    </a:lnTo>
                    <a:lnTo>
                      <a:pt x="402" y="4094"/>
                    </a:lnTo>
                    <a:lnTo>
                      <a:pt x="442" y="4214"/>
                    </a:lnTo>
                    <a:lnTo>
                      <a:pt x="522" y="4335"/>
                    </a:lnTo>
                    <a:lnTo>
                      <a:pt x="602" y="4415"/>
                    </a:lnTo>
                    <a:lnTo>
                      <a:pt x="723" y="4495"/>
                    </a:lnTo>
                    <a:lnTo>
                      <a:pt x="763" y="4535"/>
                    </a:lnTo>
                    <a:lnTo>
                      <a:pt x="602" y="4535"/>
                    </a:lnTo>
                    <a:lnTo>
                      <a:pt x="442" y="4575"/>
                    </a:lnTo>
                    <a:lnTo>
                      <a:pt x="321" y="4656"/>
                    </a:lnTo>
                    <a:lnTo>
                      <a:pt x="241" y="4736"/>
                    </a:lnTo>
                    <a:lnTo>
                      <a:pt x="121" y="4856"/>
                    </a:lnTo>
                    <a:lnTo>
                      <a:pt x="81" y="4977"/>
                    </a:lnTo>
                    <a:lnTo>
                      <a:pt x="41" y="5097"/>
                    </a:lnTo>
                    <a:lnTo>
                      <a:pt x="0" y="5258"/>
                    </a:lnTo>
                    <a:lnTo>
                      <a:pt x="0" y="6582"/>
                    </a:lnTo>
                    <a:lnTo>
                      <a:pt x="41" y="6702"/>
                    </a:lnTo>
                    <a:lnTo>
                      <a:pt x="81" y="6863"/>
                    </a:lnTo>
                    <a:lnTo>
                      <a:pt x="121" y="6983"/>
                    </a:lnTo>
                    <a:lnTo>
                      <a:pt x="241" y="7063"/>
                    </a:lnTo>
                    <a:lnTo>
                      <a:pt x="321" y="7144"/>
                    </a:lnTo>
                    <a:lnTo>
                      <a:pt x="442" y="7224"/>
                    </a:lnTo>
                    <a:lnTo>
                      <a:pt x="602" y="7264"/>
                    </a:lnTo>
                    <a:lnTo>
                      <a:pt x="763" y="7264"/>
                    </a:lnTo>
                    <a:lnTo>
                      <a:pt x="723" y="7304"/>
                    </a:lnTo>
                    <a:lnTo>
                      <a:pt x="602" y="7384"/>
                    </a:lnTo>
                    <a:lnTo>
                      <a:pt x="522" y="7465"/>
                    </a:lnTo>
                    <a:lnTo>
                      <a:pt x="442" y="7585"/>
                    </a:lnTo>
                    <a:lnTo>
                      <a:pt x="402" y="7745"/>
                    </a:lnTo>
                    <a:lnTo>
                      <a:pt x="362" y="7866"/>
                    </a:lnTo>
                    <a:lnTo>
                      <a:pt x="402" y="8026"/>
                    </a:lnTo>
                    <a:lnTo>
                      <a:pt x="402" y="8147"/>
                    </a:lnTo>
                    <a:lnTo>
                      <a:pt x="482" y="8267"/>
                    </a:lnTo>
                    <a:lnTo>
                      <a:pt x="1124" y="9431"/>
                    </a:lnTo>
                    <a:lnTo>
                      <a:pt x="1204" y="9551"/>
                    </a:lnTo>
                    <a:lnTo>
                      <a:pt x="1325" y="9631"/>
                    </a:lnTo>
                    <a:lnTo>
                      <a:pt x="1445" y="9712"/>
                    </a:lnTo>
                    <a:lnTo>
                      <a:pt x="1565" y="9752"/>
                    </a:lnTo>
                    <a:lnTo>
                      <a:pt x="1726" y="9792"/>
                    </a:lnTo>
                    <a:lnTo>
                      <a:pt x="1846" y="9792"/>
                    </a:lnTo>
                    <a:lnTo>
                      <a:pt x="1967" y="9752"/>
                    </a:lnTo>
                    <a:lnTo>
                      <a:pt x="2127" y="9672"/>
                    </a:lnTo>
                    <a:lnTo>
                      <a:pt x="2127" y="9712"/>
                    </a:lnTo>
                    <a:lnTo>
                      <a:pt x="2047" y="9832"/>
                    </a:lnTo>
                    <a:lnTo>
                      <a:pt x="2047" y="9952"/>
                    </a:lnTo>
                    <a:lnTo>
                      <a:pt x="2047" y="10113"/>
                    </a:lnTo>
                    <a:lnTo>
                      <a:pt x="2047" y="10233"/>
                    </a:lnTo>
                    <a:lnTo>
                      <a:pt x="2087" y="10354"/>
                    </a:lnTo>
                    <a:lnTo>
                      <a:pt x="2167" y="10474"/>
                    </a:lnTo>
                    <a:lnTo>
                      <a:pt x="2288" y="10594"/>
                    </a:lnTo>
                    <a:lnTo>
                      <a:pt x="2408" y="10675"/>
                    </a:lnTo>
                    <a:lnTo>
                      <a:pt x="3532" y="11317"/>
                    </a:lnTo>
                    <a:lnTo>
                      <a:pt x="3652" y="11397"/>
                    </a:lnTo>
                    <a:lnTo>
                      <a:pt x="3813" y="11437"/>
                    </a:lnTo>
                    <a:lnTo>
                      <a:pt x="3933" y="11437"/>
                    </a:lnTo>
                    <a:lnTo>
                      <a:pt x="4093" y="11397"/>
                    </a:lnTo>
                    <a:lnTo>
                      <a:pt x="4214" y="11357"/>
                    </a:lnTo>
                    <a:lnTo>
                      <a:pt x="4334" y="11277"/>
                    </a:lnTo>
                    <a:lnTo>
                      <a:pt x="4415" y="11196"/>
                    </a:lnTo>
                    <a:lnTo>
                      <a:pt x="4535" y="11076"/>
                    </a:lnTo>
                    <a:lnTo>
                      <a:pt x="4535" y="11237"/>
                    </a:lnTo>
                    <a:lnTo>
                      <a:pt x="4575" y="11357"/>
                    </a:lnTo>
                    <a:lnTo>
                      <a:pt x="4655" y="11477"/>
                    </a:lnTo>
                    <a:lnTo>
                      <a:pt x="4736" y="11598"/>
                    </a:lnTo>
                    <a:lnTo>
                      <a:pt x="4856" y="11678"/>
                    </a:lnTo>
                    <a:lnTo>
                      <a:pt x="4976" y="11758"/>
                    </a:lnTo>
                    <a:lnTo>
                      <a:pt x="5097" y="11798"/>
                    </a:lnTo>
                    <a:lnTo>
                      <a:pt x="6702" y="11798"/>
                    </a:lnTo>
                    <a:lnTo>
                      <a:pt x="6862" y="11758"/>
                    </a:lnTo>
                    <a:lnTo>
                      <a:pt x="6983" y="11678"/>
                    </a:lnTo>
                    <a:lnTo>
                      <a:pt x="7063" y="11598"/>
                    </a:lnTo>
                    <a:lnTo>
                      <a:pt x="7183" y="11477"/>
                    </a:lnTo>
                    <a:lnTo>
                      <a:pt x="7223" y="11357"/>
                    </a:lnTo>
                    <a:lnTo>
                      <a:pt x="7264" y="11237"/>
                    </a:lnTo>
                    <a:lnTo>
                      <a:pt x="7304" y="11076"/>
                    </a:lnTo>
                    <a:lnTo>
                      <a:pt x="7384" y="11196"/>
                    </a:lnTo>
                    <a:lnTo>
                      <a:pt x="7504" y="11277"/>
                    </a:lnTo>
                    <a:lnTo>
                      <a:pt x="7625" y="11357"/>
                    </a:lnTo>
                    <a:lnTo>
                      <a:pt x="7745" y="11397"/>
                    </a:lnTo>
                    <a:lnTo>
                      <a:pt x="7866" y="11437"/>
                    </a:lnTo>
                    <a:lnTo>
                      <a:pt x="8026" y="11437"/>
                    </a:lnTo>
                    <a:lnTo>
                      <a:pt x="8146" y="11397"/>
                    </a:lnTo>
                    <a:lnTo>
                      <a:pt x="8267" y="11317"/>
                    </a:lnTo>
                    <a:lnTo>
                      <a:pt x="9430" y="10675"/>
                    </a:lnTo>
                    <a:lnTo>
                      <a:pt x="9551" y="10594"/>
                    </a:lnTo>
                    <a:lnTo>
                      <a:pt x="9631" y="10474"/>
                    </a:lnTo>
                    <a:lnTo>
                      <a:pt x="9711" y="10354"/>
                    </a:lnTo>
                    <a:lnTo>
                      <a:pt x="9752" y="10233"/>
                    </a:lnTo>
                    <a:lnTo>
                      <a:pt x="9792" y="10113"/>
                    </a:lnTo>
                    <a:lnTo>
                      <a:pt x="9792" y="9952"/>
                    </a:lnTo>
                    <a:lnTo>
                      <a:pt x="9752" y="9832"/>
                    </a:lnTo>
                    <a:lnTo>
                      <a:pt x="9671" y="9712"/>
                    </a:lnTo>
                    <a:lnTo>
                      <a:pt x="9671" y="9672"/>
                    </a:lnTo>
                    <a:lnTo>
                      <a:pt x="9711" y="9672"/>
                    </a:lnTo>
                    <a:lnTo>
                      <a:pt x="9832" y="9752"/>
                    </a:lnTo>
                    <a:lnTo>
                      <a:pt x="9952" y="9792"/>
                    </a:lnTo>
                    <a:lnTo>
                      <a:pt x="10113" y="9792"/>
                    </a:lnTo>
                    <a:lnTo>
                      <a:pt x="10233" y="9752"/>
                    </a:lnTo>
                    <a:lnTo>
                      <a:pt x="10353" y="9712"/>
                    </a:lnTo>
                    <a:lnTo>
                      <a:pt x="10474" y="9631"/>
                    </a:lnTo>
                    <a:lnTo>
                      <a:pt x="10594" y="9551"/>
                    </a:lnTo>
                    <a:lnTo>
                      <a:pt x="10674" y="9431"/>
                    </a:lnTo>
                    <a:lnTo>
                      <a:pt x="11357" y="8267"/>
                    </a:lnTo>
                    <a:lnTo>
                      <a:pt x="11397" y="8147"/>
                    </a:lnTo>
                    <a:lnTo>
                      <a:pt x="11437" y="8026"/>
                    </a:lnTo>
                    <a:lnTo>
                      <a:pt x="11437" y="7866"/>
                    </a:lnTo>
                    <a:lnTo>
                      <a:pt x="11397" y="7745"/>
                    </a:lnTo>
                    <a:lnTo>
                      <a:pt x="11357" y="7585"/>
                    </a:lnTo>
                    <a:lnTo>
                      <a:pt x="11276" y="7465"/>
                    </a:lnTo>
                    <a:lnTo>
                      <a:pt x="11196" y="7384"/>
                    </a:lnTo>
                    <a:lnTo>
                      <a:pt x="11076" y="7304"/>
                    </a:lnTo>
                    <a:lnTo>
                      <a:pt x="11036" y="7264"/>
                    </a:lnTo>
                    <a:lnTo>
                      <a:pt x="11236" y="7264"/>
                    </a:lnTo>
                    <a:lnTo>
                      <a:pt x="11357" y="7224"/>
                    </a:lnTo>
                    <a:lnTo>
                      <a:pt x="11477" y="7144"/>
                    </a:lnTo>
                    <a:lnTo>
                      <a:pt x="11597" y="7063"/>
                    </a:lnTo>
                    <a:lnTo>
                      <a:pt x="11678" y="6983"/>
                    </a:lnTo>
                    <a:lnTo>
                      <a:pt x="11758" y="6863"/>
                    </a:lnTo>
                    <a:lnTo>
                      <a:pt x="11798" y="6702"/>
                    </a:lnTo>
                    <a:lnTo>
                      <a:pt x="11798" y="6582"/>
                    </a:lnTo>
                    <a:lnTo>
                      <a:pt x="11798" y="5258"/>
                    </a:lnTo>
                    <a:lnTo>
                      <a:pt x="11798" y="5097"/>
                    </a:lnTo>
                    <a:lnTo>
                      <a:pt x="11758" y="4977"/>
                    </a:lnTo>
                    <a:lnTo>
                      <a:pt x="11678" y="4856"/>
                    </a:lnTo>
                    <a:lnTo>
                      <a:pt x="11597" y="4736"/>
                    </a:lnTo>
                    <a:lnTo>
                      <a:pt x="11477" y="4656"/>
                    </a:lnTo>
                    <a:lnTo>
                      <a:pt x="11357" y="4575"/>
                    </a:lnTo>
                    <a:lnTo>
                      <a:pt x="11236" y="4535"/>
                    </a:lnTo>
                    <a:lnTo>
                      <a:pt x="11036" y="4535"/>
                    </a:lnTo>
                    <a:lnTo>
                      <a:pt x="11076" y="4495"/>
                    </a:lnTo>
                    <a:lnTo>
                      <a:pt x="11196" y="4415"/>
                    </a:lnTo>
                    <a:lnTo>
                      <a:pt x="11276" y="4335"/>
                    </a:lnTo>
                    <a:lnTo>
                      <a:pt x="11357" y="4214"/>
                    </a:lnTo>
                    <a:lnTo>
                      <a:pt x="11397" y="4094"/>
                    </a:lnTo>
                    <a:lnTo>
                      <a:pt x="11437" y="3933"/>
                    </a:lnTo>
                    <a:lnTo>
                      <a:pt x="11437" y="3813"/>
                    </a:lnTo>
                    <a:lnTo>
                      <a:pt x="11397" y="3652"/>
                    </a:lnTo>
                    <a:lnTo>
                      <a:pt x="11357" y="3532"/>
                    </a:lnTo>
                    <a:lnTo>
                      <a:pt x="10674" y="2368"/>
                    </a:lnTo>
                    <a:lnTo>
                      <a:pt x="10594" y="2248"/>
                    </a:lnTo>
                    <a:lnTo>
                      <a:pt x="10474" y="2168"/>
                    </a:lnTo>
                    <a:lnTo>
                      <a:pt x="10353" y="2087"/>
                    </a:lnTo>
                    <a:lnTo>
                      <a:pt x="10233" y="2047"/>
                    </a:lnTo>
                    <a:lnTo>
                      <a:pt x="9832" y="2047"/>
                    </a:lnTo>
                    <a:lnTo>
                      <a:pt x="9711" y="2128"/>
                    </a:lnTo>
                    <a:lnTo>
                      <a:pt x="9671" y="2128"/>
                    </a:lnTo>
                    <a:lnTo>
                      <a:pt x="9752" y="1967"/>
                    </a:lnTo>
                    <a:lnTo>
                      <a:pt x="9792" y="1847"/>
                    </a:lnTo>
                    <a:lnTo>
                      <a:pt x="9792" y="1686"/>
                    </a:lnTo>
                    <a:lnTo>
                      <a:pt x="9752" y="1566"/>
                    </a:lnTo>
                    <a:lnTo>
                      <a:pt x="9711" y="1445"/>
                    </a:lnTo>
                    <a:lnTo>
                      <a:pt x="9631" y="1325"/>
                    </a:lnTo>
                    <a:lnTo>
                      <a:pt x="9551" y="1205"/>
                    </a:lnTo>
                    <a:lnTo>
                      <a:pt x="9430" y="1124"/>
                    </a:lnTo>
                    <a:lnTo>
                      <a:pt x="8267" y="482"/>
                    </a:lnTo>
                    <a:lnTo>
                      <a:pt x="8146" y="402"/>
                    </a:lnTo>
                    <a:lnTo>
                      <a:pt x="8026" y="362"/>
                    </a:lnTo>
                    <a:lnTo>
                      <a:pt x="7866" y="362"/>
                    </a:lnTo>
                    <a:lnTo>
                      <a:pt x="7745" y="402"/>
                    </a:lnTo>
                    <a:lnTo>
                      <a:pt x="7625" y="442"/>
                    </a:lnTo>
                    <a:lnTo>
                      <a:pt x="7504" y="522"/>
                    </a:lnTo>
                    <a:lnTo>
                      <a:pt x="7384" y="603"/>
                    </a:lnTo>
                    <a:lnTo>
                      <a:pt x="7304" y="723"/>
                    </a:lnTo>
                    <a:lnTo>
                      <a:pt x="7264" y="603"/>
                    </a:lnTo>
                    <a:lnTo>
                      <a:pt x="7223" y="442"/>
                    </a:lnTo>
                    <a:lnTo>
                      <a:pt x="7183" y="322"/>
                    </a:lnTo>
                    <a:lnTo>
                      <a:pt x="7063" y="242"/>
                    </a:lnTo>
                    <a:lnTo>
                      <a:pt x="6983" y="121"/>
                    </a:lnTo>
                    <a:lnTo>
                      <a:pt x="6862" y="81"/>
                    </a:lnTo>
                    <a:lnTo>
                      <a:pt x="6702" y="41"/>
                    </a:lnTo>
                    <a:lnTo>
                      <a:pt x="6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3"/>
              <p:cNvSpPr/>
              <p:nvPr/>
            </p:nvSpPr>
            <p:spPr>
              <a:xfrm flipH="1">
                <a:off x="3054688" y="4206044"/>
                <a:ext cx="682422" cy="693873"/>
              </a:xfrm>
              <a:custGeom>
                <a:avLst/>
                <a:gdLst/>
                <a:ahLst/>
                <a:cxnLst/>
                <a:rect l="l" t="t" r="r" b="b"/>
                <a:pathLst>
                  <a:path w="11919" h="12119" extrusionOk="0">
                    <a:moveTo>
                      <a:pt x="6782" y="321"/>
                    </a:moveTo>
                    <a:lnTo>
                      <a:pt x="6902" y="361"/>
                    </a:lnTo>
                    <a:lnTo>
                      <a:pt x="7063" y="522"/>
                    </a:lnTo>
                    <a:lnTo>
                      <a:pt x="7183" y="682"/>
                    </a:lnTo>
                    <a:lnTo>
                      <a:pt x="7223" y="923"/>
                    </a:lnTo>
                    <a:lnTo>
                      <a:pt x="7223" y="1525"/>
                    </a:lnTo>
                    <a:lnTo>
                      <a:pt x="7504" y="1003"/>
                    </a:lnTo>
                    <a:lnTo>
                      <a:pt x="7544" y="883"/>
                    </a:lnTo>
                    <a:lnTo>
                      <a:pt x="7624" y="803"/>
                    </a:lnTo>
                    <a:lnTo>
                      <a:pt x="7825" y="682"/>
                    </a:lnTo>
                    <a:lnTo>
                      <a:pt x="8186" y="682"/>
                    </a:lnTo>
                    <a:lnTo>
                      <a:pt x="8267" y="723"/>
                    </a:lnTo>
                    <a:lnTo>
                      <a:pt x="8467" y="843"/>
                    </a:lnTo>
                    <a:lnTo>
                      <a:pt x="9470" y="1365"/>
                    </a:lnTo>
                    <a:lnTo>
                      <a:pt x="9591" y="1445"/>
                    </a:lnTo>
                    <a:lnTo>
                      <a:pt x="9671" y="1565"/>
                    </a:lnTo>
                    <a:lnTo>
                      <a:pt x="9711" y="1646"/>
                    </a:lnTo>
                    <a:lnTo>
                      <a:pt x="9751" y="1766"/>
                    </a:lnTo>
                    <a:lnTo>
                      <a:pt x="9791" y="1886"/>
                    </a:lnTo>
                    <a:lnTo>
                      <a:pt x="9791" y="2007"/>
                    </a:lnTo>
                    <a:lnTo>
                      <a:pt x="9751" y="2127"/>
                    </a:lnTo>
                    <a:lnTo>
                      <a:pt x="9711" y="2247"/>
                    </a:lnTo>
                    <a:lnTo>
                      <a:pt x="9551" y="2528"/>
                    </a:lnTo>
                    <a:lnTo>
                      <a:pt x="9791" y="2368"/>
                    </a:lnTo>
                    <a:lnTo>
                      <a:pt x="9992" y="2247"/>
                    </a:lnTo>
                    <a:lnTo>
                      <a:pt x="10193" y="2247"/>
                    </a:lnTo>
                    <a:lnTo>
                      <a:pt x="10393" y="2288"/>
                    </a:lnTo>
                    <a:lnTo>
                      <a:pt x="10554" y="2408"/>
                    </a:lnTo>
                    <a:lnTo>
                      <a:pt x="10714" y="2528"/>
                    </a:lnTo>
                    <a:lnTo>
                      <a:pt x="10835" y="2729"/>
                    </a:lnTo>
                    <a:lnTo>
                      <a:pt x="11075" y="3130"/>
                    </a:lnTo>
                    <a:lnTo>
                      <a:pt x="11276" y="3532"/>
                    </a:lnTo>
                    <a:lnTo>
                      <a:pt x="11396" y="3732"/>
                    </a:lnTo>
                    <a:lnTo>
                      <a:pt x="11477" y="3933"/>
                    </a:lnTo>
                    <a:lnTo>
                      <a:pt x="11477" y="4174"/>
                    </a:lnTo>
                    <a:lnTo>
                      <a:pt x="11396" y="4374"/>
                    </a:lnTo>
                    <a:lnTo>
                      <a:pt x="11276" y="4575"/>
                    </a:lnTo>
                    <a:lnTo>
                      <a:pt x="11142" y="4655"/>
                    </a:lnTo>
                    <a:lnTo>
                      <a:pt x="11116" y="4655"/>
                    </a:lnTo>
                    <a:lnTo>
                      <a:pt x="11126" y="4665"/>
                    </a:lnTo>
                    <a:lnTo>
                      <a:pt x="11075" y="4695"/>
                    </a:lnTo>
                    <a:lnTo>
                      <a:pt x="11156" y="4695"/>
                    </a:lnTo>
                    <a:lnTo>
                      <a:pt x="11356" y="4735"/>
                    </a:lnTo>
                    <a:lnTo>
                      <a:pt x="11557" y="4856"/>
                    </a:lnTo>
                    <a:lnTo>
                      <a:pt x="11718" y="4976"/>
                    </a:lnTo>
                    <a:lnTo>
                      <a:pt x="11838" y="5177"/>
                    </a:lnTo>
                    <a:lnTo>
                      <a:pt x="11838" y="5377"/>
                    </a:lnTo>
                    <a:lnTo>
                      <a:pt x="11838" y="5618"/>
                    </a:lnTo>
                    <a:lnTo>
                      <a:pt x="11838" y="6060"/>
                    </a:lnTo>
                    <a:lnTo>
                      <a:pt x="11838" y="6541"/>
                    </a:lnTo>
                    <a:lnTo>
                      <a:pt x="11838" y="6782"/>
                    </a:lnTo>
                    <a:lnTo>
                      <a:pt x="11798" y="6942"/>
                    </a:lnTo>
                    <a:lnTo>
                      <a:pt x="11677" y="7143"/>
                    </a:lnTo>
                    <a:lnTo>
                      <a:pt x="11517" y="7263"/>
                    </a:lnTo>
                    <a:lnTo>
                      <a:pt x="11356" y="7344"/>
                    </a:lnTo>
                    <a:lnTo>
                      <a:pt x="11116" y="7384"/>
                    </a:lnTo>
                    <a:lnTo>
                      <a:pt x="10835" y="7344"/>
                    </a:lnTo>
                    <a:lnTo>
                      <a:pt x="10835" y="7344"/>
                    </a:lnTo>
                    <a:lnTo>
                      <a:pt x="11116" y="7504"/>
                    </a:lnTo>
                    <a:lnTo>
                      <a:pt x="11196" y="7584"/>
                    </a:lnTo>
                    <a:lnTo>
                      <a:pt x="11276" y="7665"/>
                    </a:lnTo>
                    <a:lnTo>
                      <a:pt x="11356" y="7785"/>
                    </a:lnTo>
                    <a:lnTo>
                      <a:pt x="11396" y="7905"/>
                    </a:lnTo>
                    <a:lnTo>
                      <a:pt x="11437" y="8026"/>
                    </a:lnTo>
                    <a:lnTo>
                      <a:pt x="11437" y="8146"/>
                    </a:lnTo>
                    <a:lnTo>
                      <a:pt x="11396" y="8267"/>
                    </a:lnTo>
                    <a:lnTo>
                      <a:pt x="11356" y="8387"/>
                    </a:lnTo>
                    <a:lnTo>
                      <a:pt x="10754" y="9350"/>
                    </a:lnTo>
                    <a:lnTo>
                      <a:pt x="10634" y="9511"/>
                    </a:lnTo>
                    <a:lnTo>
                      <a:pt x="10554" y="9631"/>
                    </a:lnTo>
                    <a:lnTo>
                      <a:pt x="10474" y="9711"/>
                    </a:lnTo>
                    <a:lnTo>
                      <a:pt x="10273" y="9791"/>
                    </a:lnTo>
                    <a:lnTo>
                      <a:pt x="10032" y="9791"/>
                    </a:lnTo>
                    <a:lnTo>
                      <a:pt x="9952" y="9751"/>
                    </a:lnTo>
                    <a:lnTo>
                      <a:pt x="9832" y="9711"/>
                    </a:lnTo>
                    <a:lnTo>
                      <a:pt x="9270" y="9350"/>
                    </a:lnTo>
                    <a:lnTo>
                      <a:pt x="9270" y="9350"/>
                    </a:lnTo>
                    <a:lnTo>
                      <a:pt x="9631" y="9912"/>
                    </a:lnTo>
                    <a:lnTo>
                      <a:pt x="9671" y="9992"/>
                    </a:lnTo>
                    <a:lnTo>
                      <a:pt x="9711" y="10112"/>
                    </a:lnTo>
                    <a:lnTo>
                      <a:pt x="9711" y="10353"/>
                    </a:lnTo>
                    <a:lnTo>
                      <a:pt x="9591" y="10554"/>
                    </a:lnTo>
                    <a:lnTo>
                      <a:pt x="9430" y="10674"/>
                    </a:lnTo>
                    <a:lnTo>
                      <a:pt x="9230" y="10795"/>
                    </a:lnTo>
                    <a:lnTo>
                      <a:pt x="8467" y="11236"/>
                    </a:lnTo>
                    <a:lnTo>
                      <a:pt x="8267" y="11356"/>
                    </a:lnTo>
                    <a:lnTo>
                      <a:pt x="8066" y="11397"/>
                    </a:lnTo>
                    <a:lnTo>
                      <a:pt x="7865" y="11397"/>
                    </a:lnTo>
                    <a:lnTo>
                      <a:pt x="7665" y="11276"/>
                    </a:lnTo>
                    <a:lnTo>
                      <a:pt x="7504" y="11116"/>
                    </a:lnTo>
                    <a:lnTo>
                      <a:pt x="7143" y="10393"/>
                    </a:lnTo>
                    <a:lnTo>
                      <a:pt x="7183" y="11196"/>
                    </a:lnTo>
                    <a:lnTo>
                      <a:pt x="7143" y="11437"/>
                    </a:lnTo>
                    <a:lnTo>
                      <a:pt x="7023" y="11597"/>
                    </a:lnTo>
                    <a:lnTo>
                      <a:pt x="6862" y="11718"/>
                    </a:lnTo>
                    <a:lnTo>
                      <a:pt x="6661" y="11758"/>
                    </a:lnTo>
                    <a:lnTo>
                      <a:pt x="5297" y="11758"/>
                    </a:lnTo>
                    <a:lnTo>
                      <a:pt x="5096" y="11718"/>
                    </a:lnTo>
                    <a:lnTo>
                      <a:pt x="4936" y="11597"/>
                    </a:lnTo>
                    <a:lnTo>
                      <a:pt x="4816" y="11437"/>
                    </a:lnTo>
                    <a:lnTo>
                      <a:pt x="4775" y="11196"/>
                    </a:lnTo>
                    <a:lnTo>
                      <a:pt x="4816" y="10433"/>
                    </a:lnTo>
                    <a:lnTo>
                      <a:pt x="4454" y="11116"/>
                    </a:lnTo>
                    <a:lnTo>
                      <a:pt x="4334" y="11316"/>
                    </a:lnTo>
                    <a:lnTo>
                      <a:pt x="4133" y="11397"/>
                    </a:lnTo>
                    <a:lnTo>
                      <a:pt x="3933" y="11437"/>
                    </a:lnTo>
                    <a:lnTo>
                      <a:pt x="3692" y="11356"/>
                    </a:lnTo>
                    <a:lnTo>
                      <a:pt x="3531" y="11236"/>
                    </a:lnTo>
                    <a:lnTo>
                      <a:pt x="2729" y="10795"/>
                    </a:lnTo>
                    <a:lnTo>
                      <a:pt x="2568" y="10714"/>
                    </a:lnTo>
                    <a:lnTo>
                      <a:pt x="2408" y="10594"/>
                    </a:lnTo>
                    <a:lnTo>
                      <a:pt x="2287" y="10433"/>
                    </a:lnTo>
                    <a:lnTo>
                      <a:pt x="2247" y="10273"/>
                    </a:lnTo>
                    <a:lnTo>
                      <a:pt x="2287" y="10072"/>
                    </a:lnTo>
                    <a:lnTo>
                      <a:pt x="2328" y="9912"/>
                    </a:lnTo>
                    <a:lnTo>
                      <a:pt x="2689" y="9350"/>
                    </a:lnTo>
                    <a:lnTo>
                      <a:pt x="2689" y="9350"/>
                    </a:lnTo>
                    <a:lnTo>
                      <a:pt x="2127" y="9711"/>
                    </a:lnTo>
                    <a:lnTo>
                      <a:pt x="2047" y="9751"/>
                    </a:lnTo>
                    <a:lnTo>
                      <a:pt x="1926" y="9791"/>
                    </a:lnTo>
                    <a:lnTo>
                      <a:pt x="1686" y="9791"/>
                    </a:lnTo>
                    <a:lnTo>
                      <a:pt x="1485" y="9711"/>
                    </a:lnTo>
                    <a:lnTo>
                      <a:pt x="1405" y="9631"/>
                    </a:lnTo>
                    <a:lnTo>
                      <a:pt x="1324" y="9511"/>
                    </a:lnTo>
                    <a:lnTo>
                      <a:pt x="1003" y="8949"/>
                    </a:lnTo>
                    <a:lnTo>
                      <a:pt x="642" y="8347"/>
                    </a:lnTo>
                    <a:lnTo>
                      <a:pt x="602" y="8267"/>
                    </a:lnTo>
                    <a:lnTo>
                      <a:pt x="562" y="8146"/>
                    </a:lnTo>
                    <a:lnTo>
                      <a:pt x="602" y="7905"/>
                    </a:lnTo>
                    <a:lnTo>
                      <a:pt x="682" y="7665"/>
                    </a:lnTo>
                    <a:lnTo>
                      <a:pt x="763" y="7584"/>
                    </a:lnTo>
                    <a:lnTo>
                      <a:pt x="883" y="7544"/>
                    </a:lnTo>
                    <a:lnTo>
                      <a:pt x="1244" y="7344"/>
                    </a:lnTo>
                    <a:lnTo>
                      <a:pt x="722" y="7344"/>
                    </a:lnTo>
                    <a:lnTo>
                      <a:pt x="602" y="7304"/>
                    </a:lnTo>
                    <a:lnTo>
                      <a:pt x="361" y="7183"/>
                    </a:lnTo>
                    <a:lnTo>
                      <a:pt x="241" y="6982"/>
                    </a:lnTo>
                    <a:lnTo>
                      <a:pt x="201" y="6862"/>
                    </a:lnTo>
                    <a:lnTo>
                      <a:pt x="161" y="6742"/>
                    </a:lnTo>
                    <a:lnTo>
                      <a:pt x="161" y="6501"/>
                    </a:lnTo>
                    <a:lnTo>
                      <a:pt x="161" y="5618"/>
                    </a:lnTo>
                    <a:lnTo>
                      <a:pt x="161" y="5377"/>
                    </a:lnTo>
                    <a:lnTo>
                      <a:pt x="161" y="5297"/>
                    </a:lnTo>
                    <a:lnTo>
                      <a:pt x="201" y="5177"/>
                    </a:lnTo>
                    <a:lnTo>
                      <a:pt x="281" y="5016"/>
                    </a:lnTo>
                    <a:lnTo>
                      <a:pt x="442" y="4856"/>
                    </a:lnTo>
                    <a:lnTo>
                      <a:pt x="642" y="4775"/>
                    </a:lnTo>
                    <a:lnTo>
                      <a:pt x="843" y="4735"/>
                    </a:lnTo>
                    <a:lnTo>
                      <a:pt x="1084" y="4735"/>
                    </a:lnTo>
                    <a:lnTo>
                      <a:pt x="883" y="4655"/>
                    </a:lnTo>
                    <a:lnTo>
                      <a:pt x="839" y="4626"/>
                    </a:lnTo>
                    <a:lnTo>
                      <a:pt x="839" y="4626"/>
                    </a:lnTo>
                    <a:lnTo>
                      <a:pt x="843" y="4615"/>
                    </a:lnTo>
                    <a:lnTo>
                      <a:pt x="843" y="4615"/>
                    </a:lnTo>
                    <a:lnTo>
                      <a:pt x="827" y="4618"/>
                    </a:lnTo>
                    <a:lnTo>
                      <a:pt x="827" y="4618"/>
                    </a:lnTo>
                    <a:lnTo>
                      <a:pt x="763" y="4575"/>
                    </a:lnTo>
                    <a:lnTo>
                      <a:pt x="642" y="4454"/>
                    </a:lnTo>
                    <a:lnTo>
                      <a:pt x="602" y="4374"/>
                    </a:lnTo>
                    <a:lnTo>
                      <a:pt x="522" y="4254"/>
                    </a:lnTo>
                    <a:lnTo>
                      <a:pt x="522" y="4133"/>
                    </a:lnTo>
                    <a:lnTo>
                      <a:pt x="522" y="3973"/>
                    </a:lnTo>
                    <a:lnTo>
                      <a:pt x="522" y="3853"/>
                    </a:lnTo>
                    <a:lnTo>
                      <a:pt x="602" y="3732"/>
                    </a:lnTo>
                    <a:lnTo>
                      <a:pt x="923" y="3130"/>
                    </a:lnTo>
                    <a:lnTo>
                      <a:pt x="1284" y="2568"/>
                    </a:lnTo>
                    <a:lnTo>
                      <a:pt x="1365" y="2448"/>
                    </a:lnTo>
                    <a:lnTo>
                      <a:pt x="1445" y="2368"/>
                    </a:lnTo>
                    <a:lnTo>
                      <a:pt x="1565" y="2328"/>
                    </a:lnTo>
                    <a:lnTo>
                      <a:pt x="1686" y="2288"/>
                    </a:lnTo>
                    <a:lnTo>
                      <a:pt x="1806" y="2247"/>
                    </a:lnTo>
                    <a:lnTo>
                      <a:pt x="1926" y="2288"/>
                    </a:lnTo>
                    <a:lnTo>
                      <a:pt x="2047" y="2288"/>
                    </a:lnTo>
                    <a:lnTo>
                      <a:pt x="2167" y="2368"/>
                    </a:lnTo>
                    <a:lnTo>
                      <a:pt x="2448" y="2528"/>
                    </a:lnTo>
                    <a:lnTo>
                      <a:pt x="2448" y="2528"/>
                    </a:lnTo>
                    <a:lnTo>
                      <a:pt x="2287" y="2247"/>
                    </a:lnTo>
                    <a:lnTo>
                      <a:pt x="2247" y="2127"/>
                    </a:lnTo>
                    <a:lnTo>
                      <a:pt x="2207" y="2007"/>
                    </a:lnTo>
                    <a:lnTo>
                      <a:pt x="2207" y="1766"/>
                    </a:lnTo>
                    <a:lnTo>
                      <a:pt x="2328" y="1565"/>
                    </a:lnTo>
                    <a:lnTo>
                      <a:pt x="2408" y="1445"/>
                    </a:lnTo>
                    <a:lnTo>
                      <a:pt x="2488" y="1405"/>
                    </a:lnTo>
                    <a:lnTo>
                      <a:pt x="3090" y="1044"/>
                    </a:lnTo>
                    <a:lnTo>
                      <a:pt x="3491" y="843"/>
                    </a:lnTo>
                    <a:lnTo>
                      <a:pt x="3692" y="723"/>
                    </a:lnTo>
                    <a:lnTo>
                      <a:pt x="3812" y="682"/>
                    </a:lnTo>
                    <a:lnTo>
                      <a:pt x="4133" y="682"/>
                    </a:lnTo>
                    <a:lnTo>
                      <a:pt x="4334" y="803"/>
                    </a:lnTo>
                    <a:lnTo>
                      <a:pt x="4414" y="883"/>
                    </a:lnTo>
                    <a:lnTo>
                      <a:pt x="4495" y="1003"/>
                    </a:lnTo>
                    <a:lnTo>
                      <a:pt x="4775" y="1565"/>
                    </a:lnTo>
                    <a:lnTo>
                      <a:pt x="4735" y="923"/>
                    </a:lnTo>
                    <a:lnTo>
                      <a:pt x="4775" y="803"/>
                    </a:lnTo>
                    <a:lnTo>
                      <a:pt x="4775" y="682"/>
                    </a:lnTo>
                    <a:lnTo>
                      <a:pt x="4896" y="482"/>
                    </a:lnTo>
                    <a:lnTo>
                      <a:pt x="5096" y="361"/>
                    </a:lnTo>
                    <a:lnTo>
                      <a:pt x="5297" y="321"/>
                    </a:lnTo>
                    <a:close/>
                    <a:moveTo>
                      <a:pt x="6421" y="0"/>
                    </a:moveTo>
                    <a:lnTo>
                      <a:pt x="5979" y="40"/>
                    </a:lnTo>
                    <a:lnTo>
                      <a:pt x="5137" y="40"/>
                    </a:lnTo>
                    <a:lnTo>
                      <a:pt x="4976" y="81"/>
                    </a:lnTo>
                    <a:lnTo>
                      <a:pt x="4816" y="201"/>
                    </a:lnTo>
                    <a:lnTo>
                      <a:pt x="4695" y="281"/>
                    </a:lnTo>
                    <a:lnTo>
                      <a:pt x="4615" y="442"/>
                    </a:lnTo>
                    <a:lnTo>
                      <a:pt x="4535" y="602"/>
                    </a:lnTo>
                    <a:lnTo>
                      <a:pt x="4374" y="522"/>
                    </a:lnTo>
                    <a:lnTo>
                      <a:pt x="4214" y="442"/>
                    </a:lnTo>
                    <a:lnTo>
                      <a:pt x="4053" y="402"/>
                    </a:lnTo>
                    <a:lnTo>
                      <a:pt x="3893" y="402"/>
                    </a:lnTo>
                    <a:lnTo>
                      <a:pt x="3732" y="442"/>
                    </a:lnTo>
                    <a:lnTo>
                      <a:pt x="3572" y="522"/>
                    </a:lnTo>
                    <a:lnTo>
                      <a:pt x="2970" y="883"/>
                    </a:lnTo>
                    <a:lnTo>
                      <a:pt x="2609" y="1084"/>
                    </a:lnTo>
                    <a:lnTo>
                      <a:pt x="2408" y="1244"/>
                    </a:lnTo>
                    <a:lnTo>
                      <a:pt x="2287" y="1284"/>
                    </a:lnTo>
                    <a:lnTo>
                      <a:pt x="2207" y="1405"/>
                    </a:lnTo>
                    <a:lnTo>
                      <a:pt x="2087" y="1605"/>
                    </a:lnTo>
                    <a:lnTo>
                      <a:pt x="2047" y="1846"/>
                    </a:lnTo>
                    <a:lnTo>
                      <a:pt x="2047" y="2087"/>
                    </a:lnTo>
                    <a:lnTo>
                      <a:pt x="2081" y="2156"/>
                    </a:lnTo>
                    <a:lnTo>
                      <a:pt x="2081" y="2156"/>
                    </a:lnTo>
                    <a:lnTo>
                      <a:pt x="1966" y="2127"/>
                    </a:lnTo>
                    <a:lnTo>
                      <a:pt x="1645" y="2127"/>
                    </a:lnTo>
                    <a:lnTo>
                      <a:pt x="1525" y="2207"/>
                    </a:lnTo>
                    <a:lnTo>
                      <a:pt x="1365" y="2288"/>
                    </a:lnTo>
                    <a:lnTo>
                      <a:pt x="1244" y="2368"/>
                    </a:lnTo>
                    <a:lnTo>
                      <a:pt x="1164" y="2488"/>
                    </a:lnTo>
                    <a:lnTo>
                      <a:pt x="843" y="3090"/>
                    </a:lnTo>
                    <a:lnTo>
                      <a:pt x="602" y="3491"/>
                    </a:lnTo>
                    <a:lnTo>
                      <a:pt x="482" y="3692"/>
                    </a:lnTo>
                    <a:lnTo>
                      <a:pt x="442" y="3812"/>
                    </a:lnTo>
                    <a:lnTo>
                      <a:pt x="401" y="3893"/>
                    </a:lnTo>
                    <a:lnTo>
                      <a:pt x="401" y="4133"/>
                    </a:lnTo>
                    <a:lnTo>
                      <a:pt x="482" y="4374"/>
                    </a:lnTo>
                    <a:lnTo>
                      <a:pt x="602" y="4575"/>
                    </a:lnTo>
                    <a:lnTo>
                      <a:pt x="685" y="4641"/>
                    </a:lnTo>
                    <a:lnTo>
                      <a:pt x="685" y="4641"/>
                    </a:lnTo>
                    <a:lnTo>
                      <a:pt x="602" y="4655"/>
                    </a:lnTo>
                    <a:lnTo>
                      <a:pt x="361" y="4775"/>
                    </a:lnTo>
                    <a:lnTo>
                      <a:pt x="201" y="4936"/>
                    </a:lnTo>
                    <a:lnTo>
                      <a:pt x="80" y="5137"/>
                    </a:lnTo>
                    <a:lnTo>
                      <a:pt x="40" y="5377"/>
                    </a:lnTo>
                    <a:lnTo>
                      <a:pt x="40" y="5618"/>
                    </a:lnTo>
                    <a:lnTo>
                      <a:pt x="40" y="6060"/>
                    </a:lnTo>
                    <a:lnTo>
                      <a:pt x="0" y="6742"/>
                    </a:lnTo>
                    <a:lnTo>
                      <a:pt x="40" y="6902"/>
                    </a:lnTo>
                    <a:lnTo>
                      <a:pt x="80" y="7063"/>
                    </a:lnTo>
                    <a:lnTo>
                      <a:pt x="161" y="7183"/>
                    </a:lnTo>
                    <a:lnTo>
                      <a:pt x="281" y="7304"/>
                    </a:lnTo>
                    <a:lnTo>
                      <a:pt x="401" y="7424"/>
                    </a:lnTo>
                    <a:lnTo>
                      <a:pt x="522" y="7464"/>
                    </a:lnTo>
                    <a:lnTo>
                      <a:pt x="602" y="7504"/>
                    </a:lnTo>
                    <a:lnTo>
                      <a:pt x="442" y="7705"/>
                    </a:lnTo>
                    <a:lnTo>
                      <a:pt x="361" y="7986"/>
                    </a:lnTo>
                    <a:lnTo>
                      <a:pt x="361" y="8226"/>
                    </a:lnTo>
                    <a:lnTo>
                      <a:pt x="442" y="8467"/>
                    </a:lnTo>
                    <a:lnTo>
                      <a:pt x="562" y="8668"/>
                    </a:lnTo>
                    <a:lnTo>
                      <a:pt x="763" y="9069"/>
                    </a:lnTo>
                    <a:lnTo>
                      <a:pt x="1124" y="9671"/>
                    </a:lnTo>
                    <a:lnTo>
                      <a:pt x="1204" y="9791"/>
                    </a:lnTo>
                    <a:lnTo>
                      <a:pt x="1324" y="9912"/>
                    </a:lnTo>
                    <a:lnTo>
                      <a:pt x="1485" y="9992"/>
                    </a:lnTo>
                    <a:lnTo>
                      <a:pt x="1645" y="10072"/>
                    </a:lnTo>
                    <a:lnTo>
                      <a:pt x="1966" y="10072"/>
                    </a:lnTo>
                    <a:lnTo>
                      <a:pt x="1966" y="10233"/>
                    </a:lnTo>
                    <a:lnTo>
                      <a:pt x="1966" y="10433"/>
                    </a:lnTo>
                    <a:lnTo>
                      <a:pt x="2047" y="10594"/>
                    </a:lnTo>
                    <a:lnTo>
                      <a:pt x="2127" y="10714"/>
                    </a:lnTo>
                    <a:lnTo>
                      <a:pt x="2247" y="10875"/>
                    </a:lnTo>
                    <a:lnTo>
                      <a:pt x="2368" y="10955"/>
                    </a:lnTo>
                    <a:lnTo>
                      <a:pt x="3371" y="11517"/>
                    </a:lnTo>
                    <a:lnTo>
                      <a:pt x="3572" y="11637"/>
                    </a:lnTo>
                    <a:lnTo>
                      <a:pt x="3732" y="11718"/>
                    </a:lnTo>
                    <a:lnTo>
                      <a:pt x="3933" y="11758"/>
                    </a:lnTo>
                    <a:lnTo>
                      <a:pt x="4173" y="11758"/>
                    </a:lnTo>
                    <a:lnTo>
                      <a:pt x="4374" y="11677"/>
                    </a:lnTo>
                    <a:lnTo>
                      <a:pt x="4503" y="11574"/>
                    </a:lnTo>
                    <a:lnTo>
                      <a:pt x="4503" y="11574"/>
                    </a:lnTo>
                    <a:lnTo>
                      <a:pt x="4575" y="11718"/>
                    </a:lnTo>
                    <a:lnTo>
                      <a:pt x="4695" y="11838"/>
                    </a:lnTo>
                    <a:lnTo>
                      <a:pt x="4816" y="11958"/>
                    </a:lnTo>
                    <a:lnTo>
                      <a:pt x="4976" y="12039"/>
                    </a:lnTo>
                    <a:lnTo>
                      <a:pt x="5137" y="12119"/>
                    </a:lnTo>
                    <a:lnTo>
                      <a:pt x="6862" y="12119"/>
                    </a:lnTo>
                    <a:lnTo>
                      <a:pt x="7023" y="12079"/>
                    </a:lnTo>
                    <a:lnTo>
                      <a:pt x="7183" y="11958"/>
                    </a:lnTo>
                    <a:lnTo>
                      <a:pt x="7303" y="11838"/>
                    </a:lnTo>
                    <a:lnTo>
                      <a:pt x="7424" y="11718"/>
                    </a:lnTo>
                    <a:lnTo>
                      <a:pt x="7489" y="11587"/>
                    </a:lnTo>
                    <a:lnTo>
                      <a:pt x="7489" y="11587"/>
                    </a:lnTo>
                    <a:lnTo>
                      <a:pt x="7624" y="11677"/>
                    </a:lnTo>
                    <a:lnTo>
                      <a:pt x="7825" y="11758"/>
                    </a:lnTo>
                    <a:lnTo>
                      <a:pt x="8226" y="11758"/>
                    </a:lnTo>
                    <a:lnTo>
                      <a:pt x="8427" y="11677"/>
                    </a:lnTo>
                    <a:lnTo>
                      <a:pt x="9029" y="11316"/>
                    </a:lnTo>
                    <a:lnTo>
                      <a:pt x="9390" y="11076"/>
                    </a:lnTo>
                    <a:lnTo>
                      <a:pt x="9631" y="10955"/>
                    </a:lnTo>
                    <a:lnTo>
                      <a:pt x="9751" y="10875"/>
                    </a:lnTo>
                    <a:lnTo>
                      <a:pt x="9832" y="10795"/>
                    </a:lnTo>
                    <a:lnTo>
                      <a:pt x="9912" y="10674"/>
                    </a:lnTo>
                    <a:lnTo>
                      <a:pt x="9952" y="10554"/>
                    </a:lnTo>
                    <a:lnTo>
                      <a:pt x="10032" y="10273"/>
                    </a:lnTo>
                    <a:lnTo>
                      <a:pt x="10003" y="10072"/>
                    </a:lnTo>
                    <a:lnTo>
                      <a:pt x="10313" y="10072"/>
                    </a:lnTo>
                    <a:lnTo>
                      <a:pt x="10474" y="9992"/>
                    </a:lnTo>
                    <a:lnTo>
                      <a:pt x="10634" y="9912"/>
                    </a:lnTo>
                    <a:lnTo>
                      <a:pt x="10754" y="9791"/>
                    </a:lnTo>
                    <a:lnTo>
                      <a:pt x="10875" y="9671"/>
                    </a:lnTo>
                    <a:lnTo>
                      <a:pt x="11196" y="9069"/>
                    </a:lnTo>
                    <a:lnTo>
                      <a:pt x="11517" y="8467"/>
                    </a:lnTo>
                    <a:lnTo>
                      <a:pt x="11557" y="8307"/>
                    </a:lnTo>
                    <a:lnTo>
                      <a:pt x="11597" y="8146"/>
                    </a:lnTo>
                    <a:lnTo>
                      <a:pt x="11597" y="8026"/>
                    </a:lnTo>
                    <a:lnTo>
                      <a:pt x="11557" y="7865"/>
                    </a:lnTo>
                    <a:lnTo>
                      <a:pt x="11517" y="7705"/>
                    </a:lnTo>
                    <a:lnTo>
                      <a:pt x="11396" y="7584"/>
                    </a:lnTo>
                    <a:lnTo>
                      <a:pt x="11320" y="7470"/>
                    </a:lnTo>
                    <a:lnTo>
                      <a:pt x="11320" y="7470"/>
                    </a:lnTo>
                    <a:lnTo>
                      <a:pt x="11356" y="7464"/>
                    </a:lnTo>
                    <a:lnTo>
                      <a:pt x="11597" y="7384"/>
                    </a:lnTo>
                    <a:lnTo>
                      <a:pt x="11718" y="7263"/>
                    </a:lnTo>
                    <a:lnTo>
                      <a:pt x="11838" y="7103"/>
                    </a:lnTo>
                    <a:lnTo>
                      <a:pt x="11878" y="6942"/>
                    </a:lnTo>
                    <a:lnTo>
                      <a:pt x="11918" y="6742"/>
                    </a:lnTo>
                    <a:lnTo>
                      <a:pt x="11918" y="6541"/>
                    </a:lnTo>
                    <a:lnTo>
                      <a:pt x="11918" y="5618"/>
                    </a:lnTo>
                    <a:lnTo>
                      <a:pt x="11918" y="5418"/>
                    </a:lnTo>
                    <a:lnTo>
                      <a:pt x="11878" y="5177"/>
                    </a:lnTo>
                    <a:lnTo>
                      <a:pt x="11758" y="4976"/>
                    </a:lnTo>
                    <a:lnTo>
                      <a:pt x="11597" y="4816"/>
                    </a:lnTo>
                    <a:lnTo>
                      <a:pt x="11396" y="4695"/>
                    </a:lnTo>
                    <a:lnTo>
                      <a:pt x="11199" y="4662"/>
                    </a:lnTo>
                    <a:lnTo>
                      <a:pt x="11199" y="4662"/>
                    </a:lnTo>
                    <a:lnTo>
                      <a:pt x="11316" y="4575"/>
                    </a:lnTo>
                    <a:lnTo>
                      <a:pt x="11477" y="4374"/>
                    </a:lnTo>
                    <a:lnTo>
                      <a:pt x="11517" y="4133"/>
                    </a:lnTo>
                    <a:lnTo>
                      <a:pt x="11517" y="3933"/>
                    </a:lnTo>
                    <a:lnTo>
                      <a:pt x="11437" y="3692"/>
                    </a:lnTo>
                    <a:lnTo>
                      <a:pt x="11316" y="3491"/>
                    </a:lnTo>
                    <a:lnTo>
                      <a:pt x="10875" y="2689"/>
                    </a:lnTo>
                    <a:lnTo>
                      <a:pt x="10795" y="2528"/>
                    </a:lnTo>
                    <a:lnTo>
                      <a:pt x="10674" y="2368"/>
                    </a:lnTo>
                    <a:lnTo>
                      <a:pt x="10594" y="2288"/>
                    </a:lnTo>
                    <a:lnTo>
                      <a:pt x="10433" y="2207"/>
                    </a:lnTo>
                    <a:lnTo>
                      <a:pt x="10313" y="2167"/>
                    </a:lnTo>
                    <a:lnTo>
                      <a:pt x="10153" y="2127"/>
                    </a:lnTo>
                    <a:lnTo>
                      <a:pt x="9992" y="2127"/>
                    </a:lnTo>
                    <a:lnTo>
                      <a:pt x="9887" y="2162"/>
                    </a:lnTo>
                    <a:lnTo>
                      <a:pt x="9887" y="2162"/>
                    </a:lnTo>
                    <a:lnTo>
                      <a:pt x="9912" y="2087"/>
                    </a:lnTo>
                    <a:lnTo>
                      <a:pt x="9952" y="1846"/>
                    </a:lnTo>
                    <a:lnTo>
                      <a:pt x="9912" y="1686"/>
                    </a:lnTo>
                    <a:lnTo>
                      <a:pt x="9832" y="1485"/>
                    </a:lnTo>
                    <a:lnTo>
                      <a:pt x="9711" y="1365"/>
                    </a:lnTo>
                    <a:lnTo>
                      <a:pt x="9551" y="1244"/>
                    </a:lnTo>
                    <a:lnTo>
                      <a:pt x="8989" y="883"/>
                    </a:lnTo>
                    <a:lnTo>
                      <a:pt x="8387" y="522"/>
                    </a:lnTo>
                    <a:lnTo>
                      <a:pt x="8267" y="442"/>
                    </a:lnTo>
                    <a:lnTo>
                      <a:pt x="8066" y="402"/>
                    </a:lnTo>
                    <a:lnTo>
                      <a:pt x="7905" y="402"/>
                    </a:lnTo>
                    <a:lnTo>
                      <a:pt x="7745" y="442"/>
                    </a:lnTo>
                    <a:lnTo>
                      <a:pt x="7584" y="522"/>
                    </a:lnTo>
                    <a:lnTo>
                      <a:pt x="7464" y="602"/>
                    </a:lnTo>
                    <a:lnTo>
                      <a:pt x="7451" y="616"/>
                    </a:lnTo>
                    <a:lnTo>
                      <a:pt x="7451" y="616"/>
                    </a:lnTo>
                    <a:lnTo>
                      <a:pt x="7344" y="402"/>
                    </a:lnTo>
                    <a:lnTo>
                      <a:pt x="7183" y="201"/>
                    </a:lnTo>
                    <a:lnTo>
                      <a:pt x="6942" y="81"/>
                    </a:lnTo>
                    <a:lnTo>
                      <a:pt x="6702"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23"/>
              <p:cNvSpPr/>
              <p:nvPr/>
            </p:nvSpPr>
            <p:spPr>
              <a:xfrm flipH="1">
                <a:off x="3204067" y="4366874"/>
                <a:ext cx="381433" cy="367634"/>
              </a:xfrm>
              <a:custGeom>
                <a:avLst/>
                <a:gdLst/>
                <a:ahLst/>
                <a:cxnLst/>
                <a:rect l="l" t="t" r="r" b="b"/>
                <a:pathLst>
                  <a:path w="6662" h="6421" extrusionOk="0">
                    <a:moveTo>
                      <a:pt x="3572" y="201"/>
                    </a:moveTo>
                    <a:lnTo>
                      <a:pt x="3853" y="241"/>
                    </a:lnTo>
                    <a:lnTo>
                      <a:pt x="4174" y="321"/>
                    </a:lnTo>
                    <a:lnTo>
                      <a:pt x="4455" y="442"/>
                    </a:lnTo>
                    <a:lnTo>
                      <a:pt x="4696" y="562"/>
                    </a:lnTo>
                    <a:lnTo>
                      <a:pt x="4976" y="723"/>
                    </a:lnTo>
                    <a:lnTo>
                      <a:pt x="5217" y="923"/>
                    </a:lnTo>
                    <a:lnTo>
                      <a:pt x="5418" y="1124"/>
                    </a:lnTo>
                    <a:lnTo>
                      <a:pt x="5739" y="1485"/>
                    </a:lnTo>
                    <a:lnTo>
                      <a:pt x="5980" y="1886"/>
                    </a:lnTo>
                    <a:lnTo>
                      <a:pt x="6140" y="2287"/>
                    </a:lnTo>
                    <a:lnTo>
                      <a:pt x="6220" y="2729"/>
                    </a:lnTo>
                    <a:lnTo>
                      <a:pt x="6261" y="3170"/>
                    </a:lnTo>
                    <a:lnTo>
                      <a:pt x="6261" y="3612"/>
                    </a:lnTo>
                    <a:lnTo>
                      <a:pt x="6180" y="4013"/>
                    </a:lnTo>
                    <a:lnTo>
                      <a:pt x="6060" y="4454"/>
                    </a:lnTo>
                    <a:lnTo>
                      <a:pt x="5859" y="4816"/>
                    </a:lnTo>
                    <a:lnTo>
                      <a:pt x="5619" y="5217"/>
                    </a:lnTo>
                    <a:lnTo>
                      <a:pt x="5338" y="5538"/>
                    </a:lnTo>
                    <a:lnTo>
                      <a:pt x="5017" y="5819"/>
                    </a:lnTo>
                    <a:lnTo>
                      <a:pt x="4655" y="6059"/>
                    </a:lnTo>
                    <a:lnTo>
                      <a:pt x="4214" y="6220"/>
                    </a:lnTo>
                    <a:lnTo>
                      <a:pt x="3773" y="6340"/>
                    </a:lnTo>
                    <a:lnTo>
                      <a:pt x="3291" y="6381"/>
                    </a:lnTo>
                    <a:lnTo>
                      <a:pt x="2810" y="6340"/>
                    </a:lnTo>
                    <a:lnTo>
                      <a:pt x="2368" y="6220"/>
                    </a:lnTo>
                    <a:lnTo>
                      <a:pt x="1967" y="6059"/>
                    </a:lnTo>
                    <a:lnTo>
                      <a:pt x="1606" y="5819"/>
                    </a:lnTo>
                    <a:lnTo>
                      <a:pt x="1245" y="5538"/>
                    </a:lnTo>
                    <a:lnTo>
                      <a:pt x="964" y="5177"/>
                    </a:lnTo>
                    <a:lnTo>
                      <a:pt x="723" y="4816"/>
                    </a:lnTo>
                    <a:lnTo>
                      <a:pt x="522" y="4414"/>
                    </a:lnTo>
                    <a:lnTo>
                      <a:pt x="402" y="3973"/>
                    </a:lnTo>
                    <a:lnTo>
                      <a:pt x="322" y="3572"/>
                    </a:lnTo>
                    <a:lnTo>
                      <a:pt x="282" y="3090"/>
                    </a:lnTo>
                    <a:lnTo>
                      <a:pt x="322" y="2649"/>
                    </a:lnTo>
                    <a:lnTo>
                      <a:pt x="402" y="2247"/>
                    </a:lnTo>
                    <a:lnTo>
                      <a:pt x="562" y="1806"/>
                    </a:lnTo>
                    <a:lnTo>
                      <a:pt x="803" y="1405"/>
                    </a:lnTo>
                    <a:lnTo>
                      <a:pt x="1124" y="1044"/>
                    </a:lnTo>
                    <a:lnTo>
                      <a:pt x="1325" y="843"/>
                    </a:lnTo>
                    <a:lnTo>
                      <a:pt x="1566" y="642"/>
                    </a:lnTo>
                    <a:lnTo>
                      <a:pt x="1847" y="482"/>
                    </a:lnTo>
                    <a:lnTo>
                      <a:pt x="2087" y="361"/>
                    </a:lnTo>
                    <a:lnTo>
                      <a:pt x="2408" y="281"/>
                    </a:lnTo>
                    <a:lnTo>
                      <a:pt x="2689" y="241"/>
                    </a:lnTo>
                    <a:lnTo>
                      <a:pt x="2970" y="201"/>
                    </a:lnTo>
                    <a:close/>
                    <a:moveTo>
                      <a:pt x="3371" y="0"/>
                    </a:moveTo>
                    <a:lnTo>
                      <a:pt x="2890" y="40"/>
                    </a:lnTo>
                    <a:lnTo>
                      <a:pt x="2448" y="121"/>
                    </a:lnTo>
                    <a:lnTo>
                      <a:pt x="2007" y="281"/>
                    </a:lnTo>
                    <a:lnTo>
                      <a:pt x="1606" y="522"/>
                    </a:lnTo>
                    <a:lnTo>
                      <a:pt x="1204" y="803"/>
                    </a:lnTo>
                    <a:lnTo>
                      <a:pt x="843" y="1124"/>
                    </a:lnTo>
                    <a:lnTo>
                      <a:pt x="562" y="1525"/>
                    </a:lnTo>
                    <a:lnTo>
                      <a:pt x="282" y="2007"/>
                    </a:lnTo>
                    <a:lnTo>
                      <a:pt x="121" y="2408"/>
                    </a:lnTo>
                    <a:lnTo>
                      <a:pt x="41" y="2809"/>
                    </a:lnTo>
                    <a:lnTo>
                      <a:pt x="1" y="3210"/>
                    </a:lnTo>
                    <a:lnTo>
                      <a:pt x="1" y="3612"/>
                    </a:lnTo>
                    <a:lnTo>
                      <a:pt x="81" y="4013"/>
                    </a:lnTo>
                    <a:lnTo>
                      <a:pt x="201" y="4374"/>
                    </a:lnTo>
                    <a:lnTo>
                      <a:pt x="362" y="4695"/>
                    </a:lnTo>
                    <a:lnTo>
                      <a:pt x="562" y="5056"/>
                    </a:lnTo>
                    <a:lnTo>
                      <a:pt x="803" y="5337"/>
                    </a:lnTo>
                    <a:lnTo>
                      <a:pt x="1044" y="5618"/>
                    </a:lnTo>
                    <a:lnTo>
                      <a:pt x="1365" y="5859"/>
                    </a:lnTo>
                    <a:lnTo>
                      <a:pt x="1726" y="6059"/>
                    </a:lnTo>
                    <a:lnTo>
                      <a:pt x="2087" y="6220"/>
                    </a:lnTo>
                    <a:lnTo>
                      <a:pt x="2448" y="6340"/>
                    </a:lnTo>
                    <a:lnTo>
                      <a:pt x="2890" y="6381"/>
                    </a:lnTo>
                    <a:lnTo>
                      <a:pt x="3291" y="6421"/>
                    </a:lnTo>
                    <a:lnTo>
                      <a:pt x="3733" y="6381"/>
                    </a:lnTo>
                    <a:lnTo>
                      <a:pt x="4134" y="6340"/>
                    </a:lnTo>
                    <a:lnTo>
                      <a:pt x="4535" y="6220"/>
                    </a:lnTo>
                    <a:lnTo>
                      <a:pt x="4896" y="6059"/>
                    </a:lnTo>
                    <a:lnTo>
                      <a:pt x="5257" y="5859"/>
                    </a:lnTo>
                    <a:lnTo>
                      <a:pt x="5538" y="5618"/>
                    </a:lnTo>
                    <a:lnTo>
                      <a:pt x="5819" y="5337"/>
                    </a:lnTo>
                    <a:lnTo>
                      <a:pt x="6060" y="5016"/>
                    </a:lnTo>
                    <a:lnTo>
                      <a:pt x="6261" y="4695"/>
                    </a:lnTo>
                    <a:lnTo>
                      <a:pt x="6421" y="4334"/>
                    </a:lnTo>
                    <a:lnTo>
                      <a:pt x="6541" y="3973"/>
                    </a:lnTo>
                    <a:lnTo>
                      <a:pt x="6622" y="3612"/>
                    </a:lnTo>
                    <a:lnTo>
                      <a:pt x="6662" y="3210"/>
                    </a:lnTo>
                    <a:lnTo>
                      <a:pt x="6622" y="2809"/>
                    </a:lnTo>
                    <a:lnTo>
                      <a:pt x="6541" y="2368"/>
                    </a:lnTo>
                    <a:lnTo>
                      <a:pt x="6381" y="1966"/>
                    </a:lnTo>
                    <a:lnTo>
                      <a:pt x="6140" y="1485"/>
                    </a:lnTo>
                    <a:lnTo>
                      <a:pt x="5819" y="1084"/>
                    </a:lnTo>
                    <a:lnTo>
                      <a:pt x="5498" y="723"/>
                    </a:lnTo>
                    <a:lnTo>
                      <a:pt x="5097" y="482"/>
                    </a:lnTo>
                    <a:lnTo>
                      <a:pt x="4696" y="241"/>
                    </a:lnTo>
                    <a:lnTo>
                      <a:pt x="4254" y="121"/>
                    </a:lnTo>
                    <a:lnTo>
                      <a:pt x="38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3"/>
              <p:cNvSpPr/>
              <p:nvPr/>
            </p:nvSpPr>
            <p:spPr>
              <a:xfrm flipH="1">
                <a:off x="3174179" y="4334696"/>
                <a:ext cx="445787" cy="431989"/>
              </a:xfrm>
              <a:custGeom>
                <a:avLst/>
                <a:gdLst/>
                <a:ahLst/>
                <a:cxnLst/>
                <a:rect l="l" t="t" r="r" b="b"/>
                <a:pathLst>
                  <a:path w="7786" h="7545" extrusionOk="0">
                    <a:moveTo>
                      <a:pt x="3933" y="161"/>
                    </a:moveTo>
                    <a:lnTo>
                      <a:pt x="4294" y="201"/>
                    </a:lnTo>
                    <a:lnTo>
                      <a:pt x="4615" y="241"/>
                    </a:lnTo>
                    <a:lnTo>
                      <a:pt x="4977" y="321"/>
                    </a:lnTo>
                    <a:lnTo>
                      <a:pt x="5298" y="402"/>
                    </a:lnTo>
                    <a:lnTo>
                      <a:pt x="5619" y="562"/>
                    </a:lnTo>
                    <a:lnTo>
                      <a:pt x="5940" y="723"/>
                    </a:lnTo>
                    <a:lnTo>
                      <a:pt x="6221" y="963"/>
                    </a:lnTo>
                    <a:lnTo>
                      <a:pt x="6501" y="1204"/>
                    </a:lnTo>
                    <a:lnTo>
                      <a:pt x="6863" y="1646"/>
                    </a:lnTo>
                    <a:lnTo>
                      <a:pt x="7143" y="2127"/>
                    </a:lnTo>
                    <a:lnTo>
                      <a:pt x="7344" y="2609"/>
                    </a:lnTo>
                    <a:lnTo>
                      <a:pt x="7464" y="3130"/>
                    </a:lnTo>
                    <a:lnTo>
                      <a:pt x="7505" y="3652"/>
                    </a:lnTo>
                    <a:lnTo>
                      <a:pt x="7464" y="4174"/>
                    </a:lnTo>
                    <a:lnTo>
                      <a:pt x="7344" y="4695"/>
                    </a:lnTo>
                    <a:lnTo>
                      <a:pt x="7184" y="5177"/>
                    </a:lnTo>
                    <a:lnTo>
                      <a:pt x="6943" y="5658"/>
                    </a:lnTo>
                    <a:lnTo>
                      <a:pt x="6662" y="6100"/>
                    </a:lnTo>
                    <a:lnTo>
                      <a:pt x="6341" y="6501"/>
                    </a:lnTo>
                    <a:lnTo>
                      <a:pt x="5940" y="6822"/>
                    </a:lnTo>
                    <a:lnTo>
                      <a:pt x="5498" y="7103"/>
                    </a:lnTo>
                    <a:lnTo>
                      <a:pt x="5017" y="7344"/>
                    </a:lnTo>
                    <a:lnTo>
                      <a:pt x="4455" y="7464"/>
                    </a:lnTo>
                    <a:lnTo>
                      <a:pt x="3893" y="7504"/>
                    </a:lnTo>
                    <a:lnTo>
                      <a:pt x="3331" y="7464"/>
                    </a:lnTo>
                    <a:lnTo>
                      <a:pt x="2810" y="7344"/>
                    </a:lnTo>
                    <a:lnTo>
                      <a:pt x="2328" y="7103"/>
                    </a:lnTo>
                    <a:lnTo>
                      <a:pt x="1887" y="6822"/>
                    </a:lnTo>
                    <a:lnTo>
                      <a:pt x="1485" y="6501"/>
                    </a:lnTo>
                    <a:lnTo>
                      <a:pt x="1164" y="6100"/>
                    </a:lnTo>
                    <a:lnTo>
                      <a:pt x="884" y="5699"/>
                    </a:lnTo>
                    <a:lnTo>
                      <a:pt x="643" y="5217"/>
                    </a:lnTo>
                    <a:lnTo>
                      <a:pt x="482" y="4735"/>
                    </a:lnTo>
                    <a:lnTo>
                      <a:pt x="402" y="4214"/>
                    </a:lnTo>
                    <a:lnTo>
                      <a:pt x="362" y="3692"/>
                    </a:lnTo>
                    <a:lnTo>
                      <a:pt x="402" y="3171"/>
                    </a:lnTo>
                    <a:lnTo>
                      <a:pt x="522" y="2689"/>
                    </a:lnTo>
                    <a:lnTo>
                      <a:pt x="723" y="2167"/>
                    </a:lnTo>
                    <a:lnTo>
                      <a:pt x="1004" y="1726"/>
                    </a:lnTo>
                    <a:lnTo>
                      <a:pt x="1405" y="1285"/>
                    </a:lnTo>
                    <a:lnTo>
                      <a:pt x="1646" y="1044"/>
                    </a:lnTo>
                    <a:lnTo>
                      <a:pt x="1927" y="803"/>
                    </a:lnTo>
                    <a:lnTo>
                      <a:pt x="2248" y="642"/>
                    </a:lnTo>
                    <a:lnTo>
                      <a:pt x="2569" y="482"/>
                    </a:lnTo>
                    <a:lnTo>
                      <a:pt x="2890" y="362"/>
                    </a:lnTo>
                    <a:lnTo>
                      <a:pt x="3211" y="281"/>
                    </a:lnTo>
                    <a:lnTo>
                      <a:pt x="3572" y="201"/>
                    </a:lnTo>
                    <a:lnTo>
                      <a:pt x="3933" y="161"/>
                    </a:lnTo>
                    <a:close/>
                    <a:moveTo>
                      <a:pt x="3331" y="0"/>
                    </a:moveTo>
                    <a:lnTo>
                      <a:pt x="2810" y="121"/>
                    </a:lnTo>
                    <a:lnTo>
                      <a:pt x="2288" y="281"/>
                    </a:lnTo>
                    <a:lnTo>
                      <a:pt x="1806" y="562"/>
                    </a:lnTo>
                    <a:lnTo>
                      <a:pt x="1365" y="883"/>
                    </a:lnTo>
                    <a:lnTo>
                      <a:pt x="924" y="1285"/>
                    </a:lnTo>
                    <a:lnTo>
                      <a:pt x="603" y="1766"/>
                    </a:lnTo>
                    <a:lnTo>
                      <a:pt x="282" y="2328"/>
                    </a:lnTo>
                    <a:lnTo>
                      <a:pt x="121" y="2809"/>
                    </a:lnTo>
                    <a:lnTo>
                      <a:pt x="41" y="3291"/>
                    </a:lnTo>
                    <a:lnTo>
                      <a:pt x="1" y="3772"/>
                    </a:lnTo>
                    <a:lnTo>
                      <a:pt x="1" y="4214"/>
                    </a:lnTo>
                    <a:lnTo>
                      <a:pt x="81" y="4655"/>
                    </a:lnTo>
                    <a:lnTo>
                      <a:pt x="241" y="5097"/>
                    </a:lnTo>
                    <a:lnTo>
                      <a:pt x="442" y="5538"/>
                    </a:lnTo>
                    <a:lnTo>
                      <a:pt x="683" y="5899"/>
                    </a:lnTo>
                    <a:lnTo>
                      <a:pt x="964" y="6260"/>
                    </a:lnTo>
                    <a:lnTo>
                      <a:pt x="1285" y="6581"/>
                    </a:lnTo>
                    <a:lnTo>
                      <a:pt x="1646" y="6862"/>
                    </a:lnTo>
                    <a:lnTo>
                      <a:pt x="2047" y="7103"/>
                    </a:lnTo>
                    <a:lnTo>
                      <a:pt x="2449" y="7304"/>
                    </a:lnTo>
                    <a:lnTo>
                      <a:pt x="2930" y="7424"/>
                    </a:lnTo>
                    <a:lnTo>
                      <a:pt x="3412" y="7504"/>
                    </a:lnTo>
                    <a:lnTo>
                      <a:pt x="3893" y="7544"/>
                    </a:lnTo>
                    <a:lnTo>
                      <a:pt x="4415" y="7504"/>
                    </a:lnTo>
                    <a:lnTo>
                      <a:pt x="4896" y="7424"/>
                    </a:lnTo>
                    <a:lnTo>
                      <a:pt x="5338" y="7304"/>
                    </a:lnTo>
                    <a:lnTo>
                      <a:pt x="5779" y="7103"/>
                    </a:lnTo>
                    <a:lnTo>
                      <a:pt x="6180" y="6862"/>
                    </a:lnTo>
                    <a:lnTo>
                      <a:pt x="6542" y="6581"/>
                    </a:lnTo>
                    <a:lnTo>
                      <a:pt x="6863" y="6260"/>
                    </a:lnTo>
                    <a:lnTo>
                      <a:pt x="7143" y="5899"/>
                    </a:lnTo>
                    <a:lnTo>
                      <a:pt x="7384" y="5538"/>
                    </a:lnTo>
                    <a:lnTo>
                      <a:pt x="7545" y="5137"/>
                    </a:lnTo>
                    <a:lnTo>
                      <a:pt x="7665" y="4695"/>
                    </a:lnTo>
                    <a:lnTo>
                      <a:pt x="7745" y="4254"/>
                    </a:lnTo>
                    <a:lnTo>
                      <a:pt x="7786" y="3772"/>
                    </a:lnTo>
                    <a:lnTo>
                      <a:pt x="7745" y="3291"/>
                    </a:lnTo>
                    <a:lnTo>
                      <a:pt x="7625" y="2809"/>
                    </a:lnTo>
                    <a:lnTo>
                      <a:pt x="7424" y="2328"/>
                    </a:lnTo>
                    <a:lnTo>
                      <a:pt x="7143" y="1806"/>
                    </a:lnTo>
                    <a:lnTo>
                      <a:pt x="6782" y="1325"/>
                    </a:lnTo>
                    <a:lnTo>
                      <a:pt x="6381" y="923"/>
                    </a:lnTo>
                    <a:lnTo>
                      <a:pt x="5940" y="602"/>
                    </a:lnTo>
                    <a:lnTo>
                      <a:pt x="5418" y="362"/>
                    </a:lnTo>
                    <a:lnTo>
                      <a:pt x="4936" y="161"/>
                    </a:lnTo>
                    <a:lnTo>
                      <a:pt x="4375"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3"/>
              <p:cNvSpPr/>
              <p:nvPr/>
            </p:nvSpPr>
            <p:spPr>
              <a:xfrm flipH="1">
                <a:off x="3286743" y="4442679"/>
                <a:ext cx="218313" cy="220604"/>
              </a:xfrm>
              <a:custGeom>
                <a:avLst/>
                <a:gdLst/>
                <a:ahLst/>
                <a:cxnLst/>
                <a:rect l="l" t="t" r="r" b="b"/>
                <a:pathLst>
                  <a:path w="3813" h="3853" extrusionOk="0">
                    <a:moveTo>
                      <a:pt x="1886" y="0"/>
                    </a:moveTo>
                    <a:lnTo>
                      <a:pt x="1525" y="41"/>
                    </a:lnTo>
                    <a:lnTo>
                      <a:pt x="1164" y="161"/>
                    </a:lnTo>
                    <a:lnTo>
                      <a:pt x="843" y="321"/>
                    </a:lnTo>
                    <a:lnTo>
                      <a:pt x="562" y="562"/>
                    </a:lnTo>
                    <a:lnTo>
                      <a:pt x="321" y="843"/>
                    </a:lnTo>
                    <a:lnTo>
                      <a:pt x="120" y="1164"/>
                    </a:lnTo>
                    <a:lnTo>
                      <a:pt x="40" y="1525"/>
                    </a:lnTo>
                    <a:lnTo>
                      <a:pt x="0" y="1927"/>
                    </a:lnTo>
                    <a:lnTo>
                      <a:pt x="40" y="2288"/>
                    </a:lnTo>
                    <a:lnTo>
                      <a:pt x="120" y="2649"/>
                    </a:lnTo>
                    <a:lnTo>
                      <a:pt x="321" y="2970"/>
                    </a:lnTo>
                    <a:lnTo>
                      <a:pt x="562" y="3291"/>
                    </a:lnTo>
                    <a:lnTo>
                      <a:pt x="843" y="3492"/>
                    </a:lnTo>
                    <a:lnTo>
                      <a:pt x="1164" y="3692"/>
                    </a:lnTo>
                    <a:lnTo>
                      <a:pt x="1525" y="3813"/>
                    </a:lnTo>
                    <a:lnTo>
                      <a:pt x="1886" y="3853"/>
                    </a:lnTo>
                    <a:lnTo>
                      <a:pt x="2287" y="3813"/>
                    </a:lnTo>
                    <a:lnTo>
                      <a:pt x="2649" y="3692"/>
                    </a:lnTo>
                    <a:lnTo>
                      <a:pt x="2970" y="3492"/>
                    </a:lnTo>
                    <a:lnTo>
                      <a:pt x="3250" y="3291"/>
                    </a:lnTo>
                    <a:lnTo>
                      <a:pt x="3491" y="2970"/>
                    </a:lnTo>
                    <a:lnTo>
                      <a:pt x="3652" y="2649"/>
                    </a:lnTo>
                    <a:lnTo>
                      <a:pt x="3772" y="2288"/>
                    </a:lnTo>
                    <a:lnTo>
                      <a:pt x="3812" y="1927"/>
                    </a:lnTo>
                    <a:lnTo>
                      <a:pt x="3772" y="1525"/>
                    </a:lnTo>
                    <a:lnTo>
                      <a:pt x="3652" y="1164"/>
                    </a:lnTo>
                    <a:lnTo>
                      <a:pt x="3491" y="843"/>
                    </a:lnTo>
                    <a:lnTo>
                      <a:pt x="3250" y="562"/>
                    </a:lnTo>
                    <a:lnTo>
                      <a:pt x="2970" y="321"/>
                    </a:lnTo>
                    <a:lnTo>
                      <a:pt x="2649" y="161"/>
                    </a:lnTo>
                    <a:lnTo>
                      <a:pt x="2287" y="41"/>
                    </a:lnTo>
                    <a:lnTo>
                      <a:pt x="18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23"/>
              <p:cNvSpPr/>
              <p:nvPr/>
            </p:nvSpPr>
            <p:spPr>
              <a:xfrm flipH="1">
                <a:off x="3277582" y="4438099"/>
                <a:ext cx="238982" cy="225184"/>
              </a:xfrm>
              <a:custGeom>
                <a:avLst/>
                <a:gdLst/>
                <a:ahLst/>
                <a:cxnLst/>
                <a:rect l="l" t="t" r="r" b="b"/>
                <a:pathLst>
                  <a:path w="4174" h="3933" extrusionOk="0">
                    <a:moveTo>
                      <a:pt x="2087" y="161"/>
                    </a:moveTo>
                    <a:lnTo>
                      <a:pt x="2328" y="201"/>
                    </a:lnTo>
                    <a:lnTo>
                      <a:pt x="2609" y="241"/>
                    </a:lnTo>
                    <a:lnTo>
                      <a:pt x="2850" y="281"/>
                    </a:lnTo>
                    <a:lnTo>
                      <a:pt x="3050" y="401"/>
                    </a:lnTo>
                    <a:lnTo>
                      <a:pt x="3251" y="562"/>
                    </a:lnTo>
                    <a:lnTo>
                      <a:pt x="3451" y="722"/>
                    </a:lnTo>
                    <a:lnTo>
                      <a:pt x="3612" y="923"/>
                    </a:lnTo>
                    <a:lnTo>
                      <a:pt x="3732" y="1164"/>
                    </a:lnTo>
                    <a:lnTo>
                      <a:pt x="3813" y="1405"/>
                    </a:lnTo>
                    <a:lnTo>
                      <a:pt x="3853" y="1686"/>
                    </a:lnTo>
                    <a:lnTo>
                      <a:pt x="3893" y="2007"/>
                    </a:lnTo>
                    <a:lnTo>
                      <a:pt x="3813" y="2368"/>
                    </a:lnTo>
                    <a:lnTo>
                      <a:pt x="3732" y="2689"/>
                    </a:lnTo>
                    <a:lnTo>
                      <a:pt x="3572" y="3010"/>
                    </a:lnTo>
                    <a:lnTo>
                      <a:pt x="3371" y="3291"/>
                    </a:lnTo>
                    <a:lnTo>
                      <a:pt x="3090" y="3531"/>
                    </a:lnTo>
                    <a:lnTo>
                      <a:pt x="2809" y="3732"/>
                    </a:lnTo>
                    <a:lnTo>
                      <a:pt x="2448" y="3852"/>
                    </a:lnTo>
                    <a:lnTo>
                      <a:pt x="2087" y="3893"/>
                    </a:lnTo>
                    <a:lnTo>
                      <a:pt x="1806" y="3852"/>
                    </a:lnTo>
                    <a:lnTo>
                      <a:pt x="1565" y="3812"/>
                    </a:lnTo>
                    <a:lnTo>
                      <a:pt x="1325" y="3692"/>
                    </a:lnTo>
                    <a:lnTo>
                      <a:pt x="1124" y="3572"/>
                    </a:lnTo>
                    <a:lnTo>
                      <a:pt x="923" y="3371"/>
                    </a:lnTo>
                    <a:lnTo>
                      <a:pt x="763" y="3170"/>
                    </a:lnTo>
                    <a:lnTo>
                      <a:pt x="602" y="2970"/>
                    </a:lnTo>
                    <a:lnTo>
                      <a:pt x="522" y="2729"/>
                    </a:lnTo>
                    <a:lnTo>
                      <a:pt x="442" y="2488"/>
                    </a:lnTo>
                    <a:lnTo>
                      <a:pt x="402" y="2207"/>
                    </a:lnTo>
                    <a:lnTo>
                      <a:pt x="362" y="1966"/>
                    </a:lnTo>
                    <a:lnTo>
                      <a:pt x="402" y="1686"/>
                    </a:lnTo>
                    <a:lnTo>
                      <a:pt x="442" y="1445"/>
                    </a:lnTo>
                    <a:lnTo>
                      <a:pt x="562" y="1204"/>
                    </a:lnTo>
                    <a:lnTo>
                      <a:pt x="683" y="963"/>
                    </a:lnTo>
                    <a:lnTo>
                      <a:pt x="843" y="763"/>
                    </a:lnTo>
                    <a:lnTo>
                      <a:pt x="1084" y="562"/>
                    </a:lnTo>
                    <a:lnTo>
                      <a:pt x="1325" y="401"/>
                    </a:lnTo>
                    <a:lnTo>
                      <a:pt x="1565" y="281"/>
                    </a:lnTo>
                    <a:lnTo>
                      <a:pt x="1806" y="201"/>
                    </a:lnTo>
                    <a:lnTo>
                      <a:pt x="2087" y="161"/>
                    </a:lnTo>
                    <a:close/>
                    <a:moveTo>
                      <a:pt x="1766" y="0"/>
                    </a:moveTo>
                    <a:lnTo>
                      <a:pt x="1485" y="40"/>
                    </a:lnTo>
                    <a:lnTo>
                      <a:pt x="1204" y="161"/>
                    </a:lnTo>
                    <a:lnTo>
                      <a:pt x="964" y="281"/>
                    </a:lnTo>
                    <a:lnTo>
                      <a:pt x="723" y="442"/>
                    </a:lnTo>
                    <a:lnTo>
                      <a:pt x="522" y="642"/>
                    </a:lnTo>
                    <a:lnTo>
                      <a:pt x="321" y="883"/>
                    </a:lnTo>
                    <a:lnTo>
                      <a:pt x="161" y="1204"/>
                    </a:lnTo>
                    <a:lnTo>
                      <a:pt x="81" y="1445"/>
                    </a:lnTo>
                    <a:lnTo>
                      <a:pt x="0" y="1726"/>
                    </a:lnTo>
                    <a:lnTo>
                      <a:pt x="0" y="1966"/>
                    </a:lnTo>
                    <a:lnTo>
                      <a:pt x="0" y="2207"/>
                    </a:lnTo>
                    <a:lnTo>
                      <a:pt x="41" y="2448"/>
                    </a:lnTo>
                    <a:lnTo>
                      <a:pt x="121" y="2689"/>
                    </a:lnTo>
                    <a:lnTo>
                      <a:pt x="241" y="2889"/>
                    </a:lnTo>
                    <a:lnTo>
                      <a:pt x="362" y="3090"/>
                    </a:lnTo>
                    <a:lnTo>
                      <a:pt x="522" y="3291"/>
                    </a:lnTo>
                    <a:lnTo>
                      <a:pt x="683" y="3451"/>
                    </a:lnTo>
                    <a:lnTo>
                      <a:pt x="883" y="3572"/>
                    </a:lnTo>
                    <a:lnTo>
                      <a:pt x="1084" y="3692"/>
                    </a:lnTo>
                    <a:lnTo>
                      <a:pt x="1325" y="3812"/>
                    </a:lnTo>
                    <a:lnTo>
                      <a:pt x="1565" y="3893"/>
                    </a:lnTo>
                    <a:lnTo>
                      <a:pt x="1846" y="3933"/>
                    </a:lnTo>
                    <a:lnTo>
                      <a:pt x="2368" y="3933"/>
                    </a:lnTo>
                    <a:lnTo>
                      <a:pt x="2609" y="3893"/>
                    </a:lnTo>
                    <a:lnTo>
                      <a:pt x="2850" y="3812"/>
                    </a:lnTo>
                    <a:lnTo>
                      <a:pt x="3090" y="3692"/>
                    </a:lnTo>
                    <a:lnTo>
                      <a:pt x="3291" y="3572"/>
                    </a:lnTo>
                    <a:lnTo>
                      <a:pt x="3492" y="3451"/>
                    </a:lnTo>
                    <a:lnTo>
                      <a:pt x="3652" y="3291"/>
                    </a:lnTo>
                    <a:lnTo>
                      <a:pt x="3813" y="3090"/>
                    </a:lnTo>
                    <a:lnTo>
                      <a:pt x="3933" y="2889"/>
                    </a:lnTo>
                    <a:lnTo>
                      <a:pt x="4053" y="2689"/>
                    </a:lnTo>
                    <a:lnTo>
                      <a:pt x="4134" y="2488"/>
                    </a:lnTo>
                    <a:lnTo>
                      <a:pt x="4134" y="2247"/>
                    </a:lnTo>
                    <a:lnTo>
                      <a:pt x="4174" y="2007"/>
                    </a:lnTo>
                    <a:lnTo>
                      <a:pt x="4134" y="1726"/>
                    </a:lnTo>
                    <a:lnTo>
                      <a:pt x="4053" y="1485"/>
                    </a:lnTo>
                    <a:lnTo>
                      <a:pt x="3973" y="1244"/>
                    </a:lnTo>
                    <a:lnTo>
                      <a:pt x="3813" y="963"/>
                    </a:lnTo>
                    <a:lnTo>
                      <a:pt x="3612" y="722"/>
                    </a:lnTo>
                    <a:lnTo>
                      <a:pt x="3371" y="482"/>
                    </a:lnTo>
                    <a:lnTo>
                      <a:pt x="3130" y="321"/>
                    </a:lnTo>
                    <a:lnTo>
                      <a:pt x="2890" y="201"/>
                    </a:lnTo>
                    <a:lnTo>
                      <a:pt x="2609" y="80"/>
                    </a:lnTo>
                    <a:lnTo>
                      <a:pt x="2328" y="40"/>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23"/>
              <p:cNvSpPr/>
              <p:nvPr/>
            </p:nvSpPr>
            <p:spPr>
              <a:xfrm flipH="1">
                <a:off x="3353388" y="4509324"/>
                <a:ext cx="87371" cy="87314"/>
              </a:xfrm>
              <a:custGeom>
                <a:avLst/>
                <a:gdLst/>
                <a:ahLst/>
                <a:cxnLst/>
                <a:rect l="l" t="t" r="r" b="b"/>
                <a:pathLst>
                  <a:path w="1526" h="1525" extrusionOk="0">
                    <a:moveTo>
                      <a:pt x="603" y="0"/>
                    </a:moveTo>
                    <a:lnTo>
                      <a:pt x="482" y="40"/>
                    </a:lnTo>
                    <a:lnTo>
                      <a:pt x="362" y="121"/>
                    </a:lnTo>
                    <a:lnTo>
                      <a:pt x="241" y="201"/>
                    </a:lnTo>
                    <a:lnTo>
                      <a:pt x="161" y="321"/>
                    </a:lnTo>
                    <a:lnTo>
                      <a:pt x="81" y="442"/>
                    </a:lnTo>
                    <a:lnTo>
                      <a:pt x="41" y="602"/>
                    </a:lnTo>
                    <a:lnTo>
                      <a:pt x="1" y="763"/>
                    </a:lnTo>
                    <a:lnTo>
                      <a:pt x="41" y="923"/>
                    </a:lnTo>
                    <a:lnTo>
                      <a:pt x="81" y="1043"/>
                    </a:lnTo>
                    <a:lnTo>
                      <a:pt x="161" y="1164"/>
                    </a:lnTo>
                    <a:lnTo>
                      <a:pt x="241" y="1284"/>
                    </a:lnTo>
                    <a:lnTo>
                      <a:pt x="362" y="1405"/>
                    </a:lnTo>
                    <a:lnTo>
                      <a:pt x="482" y="1445"/>
                    </a:lnTo>
                    <a:lnTo>
                      <a:pt x="603" y="1485"/>
                    </a:lnTo>
                    <a:lnTo>
                      <a:pt x="763" y="1525"/>
                    </a:lnTo>
                    <a:lnTo>
                      <a:pt x="924" y="1485"/>
                    </a:lnTo>
                    <a:lnTo>
                      <a:pt x="1084" y="1445"/>
                    </a:lnTo>
                    <a:lnTo>
                      <a:pt x="1205" y="1405"/>
                    </a:lnTo>
                    <a:lnTo>
                      <a:pt x="1325" y="1284"/>
                    </a:lnTo>
                    <a:lnTo>
                      <a:pt x="1405" y="1164"/>
                    </a:lnTo>
                    <a:lnTo>
                      <a:pt x="1485" y="1043"/>
                    </a:lnTo>
                    <a:lnTo>
                      <a:pt x="1526" y="923"/>
                    </a:lnTo>
                    <a:lnTo>
                      <a:pt x="1526" y="763"/>
                    </a:lnTo>
                    <a:lnTo>
                      <a:pt x="1526" y="602"/>
                    </a:lnTo>
                    <a:lnTo>
                      <a:pt x="1485" y="442"/>
                    </a:lnTo>
                    <a:lnTo>
                      <a:pt x="1405" y="321"/>
                    </a:lnTo>
                    <a:lnTo>
                      <a:pt x="1325" y="201"/>
                    </a:lnTo>
                    <a:lnTo>
                      <a:pt x="1205" y="121"/>
                    </a:lnTo>
                    <a:lnTo>
                      <a:pt x="1084" y="40"/>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8" name="Google Shape;3688;p23"/>
            <p:cNvGrpSpPr/>
            <p:nvPr/>
          </p:nvGrpSpPr>
          <p:grpSpPr>
            <a:xfrm>
              <a:off x="5780686" y="4599325"/>
              <a:ext cx="554544" cy="558895"/>
              <a:chOff x="539993" y="-486210"/>
              <a:chExt cx="863776" cy="870552"/>
            </a:xfrm>
          </p:grpSpPr>
          <p:sp>
            <p:nvSpPr>
              <p:cNvPr id="3689" name="Google Shape;3689;p23"/>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23"/>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23"/>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3"/>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3"/>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4" name="Google Shape;3694;p23"/>
            <p:cNvGrpSpPr/>
            <p:nvPr/>
          </p:nvGrpSpPr>
          <p:grpSpPr>
            <a:xfrm flipH="1">
              <a:off x="8434631" y="3604801"/>
              <a:ext cx="702569" cy="709309"/>
              <a:chOff x="3254339" y="4257268"/>
              <a:chExt cx="1385737" cy="1399031"/>
            </a:xfrm>
          </p:grpSpPr>
          <p:sp>
            <p:nvSpPr>
              <p:cNvPr id="3695" name="Google Shape;3695;p23"/>
              <p:cNvSpPr/>
              <p:nvPr/>
            </p:nvSpPr>
            <p:spPr>
              <a:xfrm flipH="1">
                <a:off x="3263220" y="4272768"/>
                <a:ext cx="1365824" cy="1365824"/>
              </a:xfrm>
              <a:custGeom>
                <a:avLst/>
                <a:gdLst/>
                <a:ahLst/>
                <a:cxnLst/>
                <a:rect l="l" t="t" r="r" b="b"/>
                <a:pathLst>
                  <a:path w="24760" h="24760" extrusionOk="0">
                    <a:moveTo>
                      <a:pt x="12922" y="7424"/>
                    </a:moveTo>
                    <a:lnTo>
                      <a:pt x="13403" y="7505"/>
                    </a:lnTo>
                    <a:lnTo>
                      <a:pt x="13885" y="7625"/>
                    </a:lnTo>
                    <a:lnTo>
                      <a:pt x="14326" y="7786"/>
                    </a:lnTo>
                    <a:lnTo>
                      <a:pt x="14768" y="8026"/>
                    </a:lnTo>
                    <a:lnTo>
                      <a:pt x="15169" y="8267"/>
                    </a:lnTo>
                    <a:lnTo>
                      <a:pt x="15530" y="8548"/>
                    </a:lnTo>
                    <a:lnTo>
                      <a:pt x="15891" y="8869"/>
                    </a:lnTo>
                    <a:lnTo>
                      <a:pt x="16212" y="9230"/>
                    </a:lnTo>
                    <a:lnTo>
                      <a:pt x="16493" y="9591"/>
                    </a:lnTo>
                    <a:lnTo>
                      <a:pt x="16734" y="9993"/>
                    </a:lnTo>
                    <a:lnTo>
                      <a:pt x="16975" y="10434"/>
                    </a:lnTo>
                    <a:lnTo>
                      <a:pt x="17135" y="10875"/>
                    </a:lnTo>
                    <a:lnTo>
                      <a:pt x="17256" y="11357"/>
                    </a:lnTo>
                    <a:lnTo>
                      <a:pt x="17336" y="11838"/>
                    </a:lnTo>
                    <a:lnTo>
                      <a:pt x="17336" y="12360"/>
                    </a:lnTo>
                    <a:lnTo>
                      <a:pt x="17336" y="12882"/>
                    </a:lnTo>
                    <a:lnTo>
                      <a:pt x="17256" y="13363"/>
                    </a:lnTo>
                    <a:lnTo>
                      <a:pt x="17135" y="13845"/>
                    </a:lnTo>
                    <a:lnTo>
                      <a:pt x="16975" y="14286"/>
                    </a:lnTo>
                    <a:lnTo>
                      <a:pt x="16734" y="14728"/>
                    </a:lnTo>
                    <a:lnTo>
                      <a:pt x="16493" y="15129"/>
                    </a:lnTo>
                    <a:lnTo>
                      <a:pt x="16212" y="15530"/>
                    </a:lnTo>
                    <a:lnTo>
                      <a:pt x="15891" y="15851"/>
                    </a:lnTo>
                    <a:lnTo>
                      <a:pt x="15530" y="16172"/>
                    </a:lnTo>
                    <a:lnTo>
                      <a:pt x="15169" y="16453"/>
                    </a:lnTo>
                    <a:lnTo>
                      <a:pt x="14768" y="16734"/>
                    </a:lnTo>
                    <a:lnTo>
                      <a:pt x="14326" y="16935"/>
                    </a:lnTo>
                    <a:lnTo>
                      <a:pt x="13885" y="17095"/>
                    </a:lnTo>
                    <a:lnTo>
                      <a:pt x="13403" y="17216"/>
                    </a:lnTo>
                    <a:lnTo>
                      <a:pt x="12922" y="17296"/>
                    </a:lnTo>
                    <a:lnTo>
                      <a:pt x="12400" y="17336"/>
                    </a:lnTo>
                    <a:lnTo>
                      <a:pt x="11879" y="17296"/>
                    </a:lnTo>
                    <a:lnTo>
                      <a:pt x="11397" y="17216"/>
                    </a:lnTo>
                    <a:lnTo>
                      <a:pt x="10916" y="17095"/>
                    </a:lnTo>
                    <a:lnTo>
                      <a:pt x="10474" y="16935"/>
                    </a:lnTo>
                    <a:lnTo>
                      <a:pt x="10033" y="16734"/>
                    </a:lnTo>
                    <a:lnTo>
                      <a:pt x="9631" y="16453"/>
                    </a:lnTo>
                    <a:lnTo>
                      <a:pt x="9230" y="16172"/>
                    </a:lnTo>
                    <a:lnTo>
                      <a:pt x="8909" y="15851"/>
                    </a:lnTo>
                    <a:lnTo>
                      <a:pt x="8588" y="15530"/>
                    </a:lnTo>
                    <a:lnTo>
                      <a:pt x="8307" y="15129"/>
                    </a:lnTo>
                    <a:lnTo>
                      <a:pt x="8026" y="14728"/>
                    </a:lnTo>
                    <a:lnTo>
                      <a:pt x="7826" y="14286"/>
                    </a:lnTo>
                    <a:lnTo>
                      <a:pt x="7665" y="13845"/>
                    </a:lnTo>
                    <a:lnTo>
                      <a:pt x="7545" y="13363"/>
                    </a:lnTo>
                    <a:lnTo>
                      <a:pt x="7465" y="12882"/>
                    </a:lnTo>
                    <a:lnTo>
                      <a:pt x="7424" y="12360"/>
                    </a:lnTo>
                    <a:lnTo>
                      <a:pt x="7465" y="11838"/>
                    </a:lnTo>
                    <a:lnTo>
                      <a:pt x="7545" y="11357"/>
                    </a:lnTo>
                    <a:lnTo>
                      <a:pt x="7665" y="10875"/>
                    </a:lnTo>
                    <a:lnTo>
                      <a:pt x="7826" y="10434"/>
                    </a:lnTo>
                    <a:lnTo>
                      <a:pt x="8026" y="9993"/>
                    </a:lnTo>
                    <a:lnTo>
                      <a:pt x="8307" y="9591"/>
                    </a:lnTo>
                    <a:lnTo>
                      <a:pt x="8588" y="9230"/>
                    </a:lnTo>
                    <a:lnTo>
                      <a:pt x="8909" y="8869"/>
                    </a:lnTo>
                    <a:lnTo>
                      <a:pt x="9230" y="8548"/>
                    </a:lnTo>
                    <a:lnTo>
                      <a:pt x="9631" y="8267"/>
                    </a:lnTo>
                    <a:lnTo>
                      <a:pt x="10033" y="8026"/>
                    </a:lnTo>
                    <a:lnTo>
                      <a:pt x="10474" y="7786"/>
                    </a:lnTo>
                    <a:lnTo>
                      <a:pt x="10916" y="7625"/>
                    </a:lnTo>
                    <a:lnTo>
                      <a:pt x="11397" y="7505"/>
                    </a:lnTo>
                    <a:lnTo>
                      <a:pt x="11879" y="7424"/>
                    </a:lnTo>
                    <a:close/>
                    <a:moveTo>
                      <a:pt x="10273" y="1"/>
                    </a:moveTo>
                    <a:lnTo>
                      <a:pt x="10273" y="2087"/>
                    </a:lnTo>
                    <a:lnTo>
                      <a:pt x="9792" y="2208"/>
                    </a:lnTo>
                    <a:lnTo>
                      <a:pt x="9310" y="2328"/>
                    </a:lnTo>
                    <a:lnTo>
                      <a:pt x="8347" y="2689"/>
                    </a:lnTo>
                    <a:lnTo>
                      <a:pt x="7465" y="3091"/>
                    </a:lnTo>
                    <a:lnTo>
                      <a:pt x="6622" y="3572"/>
                    </a:lnTo>
                    <a:lnTo>
                      <a:pt x="5137" y="2087"/>
                    </a:lnTo>
                    <a:lnTo>
                      <a:pt x="2128" y="5097"/>
                    </a:lnTo>
                    <a:lnTo>
                      <a:pt x="3612" y="6582"/>
                    </a:lnTo>
                    <a:lnTo>
                      <a:pt x="3131" y="7424"/>
                    </a:lnTo>
                    <a:lnTo>
                      <a:pt x="2689" y="8347"/>
                    </a:lnTo>
                    <a:lnTo>
                      <a:pt x="2368" y="9270"/>
                    </a:lnTo>
                    <a:lnTo>
                      <a:pt x="2248" y="9752"/>
                    </a:lnTo>
                    <a:lnTo>
                      <a:pt x="2128" y="10233"/>
                    </a:lnTo>
                    <a:lnTo>
                      <a:pt x="1" y="10233"/>
                    </a:lnTo>
                    <a:lnTo>
                      <a:pt x="1" y="14487"/>
                    </a:lnTo>
                    <a:lnTo>
                      <a:pt x="2128" y="14487"/>
                    </a:lnTo>
                    <a:lnTo>
                      <a:pt x="2248" y="14968"/>
                    </a:lnTo>
                    <a:lnTo>
                      <a:pt x="2368" y="15450"/>
                    </a:lnTo>
                    <a:lnTo>
                      <a:pt x="2689" y="16413"/>
                    </a:lnTo>
                    <a:lnTo>
                      <a:pt x="3131" y="17296"/>
                    </a:lnTo>
                    <a:lnTo>
                      <a:pt x="3612" y="18139"/>
                    </a:lnTo>
                    <a:lnTo>
                      <a:pt x="2128" y="19623"/>
                    </a:lnTo>
                    <a:lnTo>
                      <a:pt x="5137" y="22633"/>
                    </a:lnTo>
                    <a:lnTo>
                      <a:pt x="6622" y="21148"/>
                    </a:lnTo>
                    <a:lnTo>
                      <a:pt x="7465" y="21630"/>
                    </a:lnTo>
                    <a:lnTo>
                      <a:pt x="8347" y="22071"/>
                    </a:lnTo>
                    <a:lnTo>
                      <a:pt x="9310" y="22392"/>
                    </a:lnTo>
                    <a:lnTo>
                      <a:pt x="9792" y="22512"/>
                    </a:lnTo>
                    <a:lnTo>
                      <a:pt x="10273" y="22633"/>
                    </a:lnTo>
                    <a:lnTo>
                      <a:pt x="10273" y="24760"/>
                    </a:lnTo>
                    <a:lnTo>
                      <a:pt x="14527" y="24760"/>
                    </a:lnTo>
                    <a:lnTo>
                      <a:pt x="14527" y="22633"/>
                    </a:lnTo>
                    <a:lnTo>
                      <a:pt x="15009" y="22512"/>
                    </a:lnTo>
                    <a:lnTo>
                      <a:pt x="15490" y="22392"/>
                    </a:lnTo>
                    <a:lnTo>
                      <a:pt x="16413" y="22071"/>
                    </a:lnTo>
                    <a:lnTo>
                      <a:pt x="17336" y="21630"/>
                    </a:lnTo>
                    <a:lnTo>
                      <a:pt x="18179" y="21148"/>
                    </a:lnTo>
                    <a:lnTo>
                      <a:pt x="19663" y="22633"/>
                    </a:lnTo>
                    <a:lnTo>
                      <a:pt x="22673" y="19623"/>
                    </a:lnTo>
                    <a:lnTo>
                      <a:pt x="21188" y="18139"/>
                    </a:lnTo>
                    <a:lnTo>
                      <a:pt x="21670" y="17296"/>
                    </a:lnTo>
                    <a:lnTo>
                      <a:pt x="22111" y="16413"/>
                    </a:lnTo>
                    <a:lnTo>
                      <a:pt x="22432" y="15450"/>
                    </a:lnTo>
                    <a:lnTo>
                      <a:pt x="22553" y="14968"/>
                    </a:lnTo>
                    <a:lnTo>
                      <a:pt x="22673" y="14487"/>
                    </a:lnTo>
                    <a:lnTo>
                      <a:pt x="24760" y="14487"/>
                    </a:lnTo>
                    <a:lnTo>
                      <a:pt x="24760" y="10233"/>
                    </a:lnTo>
                    <a:lnTo>
                      <a:pt x="22673" y="10233"/>
                    </a:lnTo>
                    <a:lnTo>
                      <a:pt x="22553" y="9752"/>
                    </a:lnTo>
                    <a:lnTo>
                      <a:pt x="22432" y="9270"/>
                    </a:lnTo>
                    <a:lnTo>
                      <a:pt x="22111" y="8347"/>
                    </a:lnTo>
                    <a:lnTo>
                      <a:pt x="21670" y="7424"/>
                    </a:lnTo>
                    <a:lnTo>
                      <a:pt x="21188" y="6582"/>
                    </a:lnTo>
                    <a:lnTo>
                      <a:pt x="22673" y="5097"/>
                    </a:lnTo>
                    <a:lnTo>
                      <a:pt x="19663" y="2087"/>
                    </a:lnTo>
                    <a:lnTo>
                      <a:pt x="18179" y="3572"/>
                    </a:lnTo>
                    <a:lnTo>
                      <a:pt x="17336" y="3091"/>
                    </a:lnTo>
                    <a:lnTo>
                      <a:pt x="16413" y="2689"/>
                    </a:lnTo>
                    <a:lnTo>
                      <a:pt x="15490" y="2328"/>
                    </a:lnTo>
                    <a:lnTo>
                      <a:pt x="15009" y="2208"/>
                    </a:lnTo>
                    <a:lnTo>
                      <a:pt x="14527" y="2087"/>
                    </a:lnTo>
                    <a:lnTo>
                      <a:pt x="14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3"/>
              <p:cNvSpPr/>
              <p:nvPr/>
            </p:nvSpPr>
            <p:spPr>
              <a:xfrm flipH="1">
                <a:off x="3254339" y="4257268"/>
                <a:ext cx="1385737" cy="1399031"/>
              </a:xfrm>
              <a:custGeom>
                <a:avLst/>
                <a:gdLst/>
                <a:ahLst/>
                <a:cxnLst/>
                <a:rect l="l" t="t" r="r" b="b"/>
                <a:pathLst>
                  <a:path w="25121" h="25362" extrusionOk="0">
                    <a:moveTo>
                      <a:pt x="10670" y="484"/>
                    </a:moveTo>
                    <a:lnTo>
                      <a:pt x="14446" y="520"/>
                    </a:lnTo>
                    <a:lnTo>
                      <a:pt x="14446" y="520"/>
                    </a:lnTo>
                    <a:lnTo>
                      <a:pt x="14446" y="2609"/>
                    </a:lnTo>
                    <a:lnTo>
                      <a:pt x="14687" y="2649"/>
                    </a:lnTo>
                    <a:lnTo>
                      <a:pt x="15168" y="2770"/>
                    </a:lnTo>
                    <a:lnTo>
                      <a:pt x="15650" y="2890"/>
                    </a:lnTo>
                    <a:lnTo>
                      <a:pt x="16132" y="3051"/>
                    </a:lnTo>
                    <a:lnTo>
                      <a:pt x="16613" y="3251"/>
                    </a:lnTo>
                    <a:lnTo>
                      <a:pt x="17095" y="3452"/>
                    </a:lnTo>
                    <a:lnTo>
                      <a:pt x="17536" y="3693"/>
                    </a:lnTo>
                    <a:lnTo>
                      <a:pt x="18419" y="4214"/>
                    </a:lnTo>
                    <a:lnTo>
                      <a:pt x="19846" y="2752"/>
                    </a:lnTo>
                    <a:lnTo>
                      <a:pt x="22494" y="5400"/>
                    </a:lnTo>
                    <a:lnTo>
                      <a:pt x="22494" y="5400"/>
                    </a:lnTo>
                    <a:lnTo>
                      <a:pt x="21067" y="6863"/>
                    </a:lnTo>
                    <a:lnTo>
                      <a:pt x="21348" y="7264"/>
                    </a:lnTo>
                    <a:lnTo>
                      <a:pt x="21629" y="7705"/>
                    </a:lnTo>
                    <a:lnTo>
                      <a:pt x="21870" y="8147"/>
                    </a:lnTo>
                    <a:lnTo>
                      <a:pt x="22070" y="8628"/>
                    </a:lnTo>
                    <a:lnTo>
                      <a:pt x="22271" y="9110"/>
                    </a:lnTo>
                    <a:lnTo>
                      <a:pt x="22432" y="9551"/>
                    </a:lnTo>
                    <a:lnTo>
                      <a:pt x="22592" y="10073"/>
                    </a:lnTo>
                    <a:lnTo>
                      <a:pt x="22712" y="10555"/>
                    </a:lnTo>
                    <a:lnTo>
                      <a:pt x="22753" y="10675"/>
                    </a:lnTo>
                    <a:lnTo>
                      <a:pt x="24843" y="10637"/>
                    </a:lnTo>
                    <a:lnTo>
                      <a:pt x="24843" y="10637"/>
                    </a:lnTo>
                    <a:lnTo>
                      <a:pt x="24960" y="14768"/>
                    </a:lnTo>
                    <a:lnTo>
                      <a:pt x="22833" y="14688"/>
                    </a:lnTo>
                    <a:lnTo>
                      <a:pt x="22793" y="14768"/>
                    </a:lnTo>
                    <a:lnTo>
                      <a:pt x="22672" y="15249"/>
                    </a:lnTo>
                    <a:lnTo>
                      <a:pt x="22552" y="15691"/>
                    </a:lnTo>
                    <a:lnTo>
                      <a:pt x="22191" y="16614"/>
                    </a:lnTo>
                    <a:lnTo>
                      <a:pt x="21749" y="17497"/>
                    </a:lnTo>
                    <a:lnTo>
                      <a:pt x="21228" y="18339"/>
                    </a:lnTo>
                    <a:lnTo>
                      <a:pt x="21188" y="18420"/>
                    </a:lnTo>
                    <a:lnTo>
                      <a:pt x="21268" y="18540"/>
                    </a:lnTo>
                    <a:lnTo>
                      <a:pt x="22572" y="19880"/>
                    </a:lnTo>
                    <a:lnTo>
                      <a:pt x="19846" y="22535"/>
                    </a:lnTo>
                    <a:lnTo>
                      <a:pt x="19846" y="22535"/>
                    </a:lnTo>
                    <a:lnTo>
                      <a:pt x="18539" y="21228"/>
                    </a:lnTo>
                    <a:lnTo>
                      <a:pt x="18419" y="21068"/>
                    </a:lnTo>
                    <a:lnTo>
                      <a:pt x="17937" y="21349"/>
                    </a:lnTo>
                    <a:lnTo>
                      <a:pt x="17456" y="21630"/>
                    </a:lnTo>
                    <a:lnTo>
                      <a:pt x="16974" y="21871"/>
                    </a:lnTo>
                    <a:lnTo>
                      <a:pt x="16493" y="22071"/>
                    </a:lnTo>
                    <a:lnTo>
                      <a:pt x="15971" y="22272"/>
                    </a:lnTo>
                    <a:lnTo>
                      <a:pt x="15489" y="22432"/>
                    </a:lnTo>
                    <a:lnTo>
                      <a:pt x="14968" y="22553"/>
                    </a:lnTo>
                    <a:lnTo>
                      <a:pt x="14406" y="22673"/>
                    </a:lnTo>
                    <a:lnTo>
                      <a:pt x="14406" y="22914"/>
                    </a:lnTo>
                    <a:lnTo>
                      <a:pt x="14406" y="24717"/>
                    </a:lnTo>
                    <a:lnTo>
                      <a:pt x="14406" y="24717"/>
                    </a:lnTo>
                    <a:lnTo>
                      <a:pt x="10795" y="24682"/>
                    </a:lnTo>
                    <a:lnTo>
                      <a:pt x="10795" y="24682"/>
                    </a:lnTo>
                    <a:lnTo>
                      <a:pt x="10795" y="22633"/>
                    </a:lnTo>
                    <a:lnTo>
                      <a:pt x="10554" y="22593"/>
                    </a:lnTo>
                    <a:lnTo>
                      <a:pt x="10032" y="22472"/>
                    </a:lnTo>
                    <a:lnTo>
                      <a:pt x="9551" y="22352"/>
                    </a:lnTo>
                    <a:lnTo>
                      <a:pt x="9069" y="22192"/>
                    </a:lnTo>
                    <a:lnTo>
                      <a:pt x="8587" y="21991"/>
                    </a:lnTo>
                    <a:lnTo>
                      <a:pt x="8106" y="21750"/>
                    </a:lnTo>
                    <a:lnTo>
                      <a:pt x="7665" y="21550"/>
                    </a:lnTo>
                    <a:lnTo>
                      <a:pt x="6782" y="20988"/>
                    </a:lnTo>
                    <a:lnTo>
                      <a:pt x="5355" y="22450"/>
                    </a:lnTo>
                    <a:lnTo>
                      <a:pt x="5355" y="22450"/>
                    </a:lnTo>
                    <a:lnTo>
                      <a:pt x="2786" y="19881"/>
                    </a:lnTo>
                    <a:lnTo>
                      <a:pt x="2786" y="19881"/>
                    </a:lnTo>
                    <a:lnTo>
                      <a:pt x="4173" y="18460"/>
                    </a:lnTo>
                    <a:lnTo>
                      <a:pt x="4053" y="18259"/>
                    </a:lnTo>
                    <a:lnTo>
                      <a:pt x="3772" y="17818"/>
                    </a:lnTo>
                    <a:lnTo>
                      <a:pt x="3531" y="17376"/>
                    </a:lnTo>
                    <a:lnTo>
                      <a:pt x="3331" y="16935"/>
                    </a:lnTo>
                    <a:lnTo>
                      <a:pt x="3090" y="16453"/>
                    </a:lnTo>
                    <a:lnTo>
                      <a:pt x="2929" y="15972"/>
                    </a:lnTo>
                    <a:lnTo>
                      <a:pt x="2769" y="15490"/>
                    </a:lnTo>
                    <a:lnTo>
                      <a:pt x="2649" y="15009"/>
                    </a:lnTo>
                    <a:lnTo>
                      <a:pt x="2528" y="14527"/>
                    </a:lnTo>
                    <a:lnTo>
                      <a:pt x="439" y="14527"/>
                    </a:lnTo>
                    <a:lnTo>
                      <a:pt x="403" y="10675"/>
                    </a:lnTo>
                    <a:lnTo>
                      <a:pt x="2448" y="10675"/>
                    </a:lnTo>
                    <a:lnTo>
                      <a:pt x="2528" y="10153"/>
                    </a:lnTo>
                    <a:lnTo>
                      <a:pt x="2649" y="9672"/>
                    </a:lnTo>
                    <a:lnTo>
                      <a:pt x="2809" y="9190"/>
                    </a:lnTo>
                    <a:lnTo>
                      <a:pt x="3010" y="8749"/>
                    </a:lnTo>
                    <a:lnTo>
                      <a:pt x="3170" y="8267"/>
                    </a:lnTo>
                    <a:lnTo>
                      <a:pt x="3411" y="7826"/>
                    </a:lnTo>
                    <a:lnTo>
                      <a:pt x="3652" y="7384"/>
                    </a:lnTo>
                    <a:lnTo>
                      <a:pt x="3933" y="6943"/>
                    </a:lnTo>
                    <a:lnTo>
                      <a:pt x="3973" y="6863"/>
                    </a:lnTo>
                    <a:lnTo>
                      <a:pt x="3893" y="6783"/>
                    </a:lnTo>
                    <a:lnTo>
                      <a:pt x="2470" y="5398"/>
                    </a:lnTo>
                    <a:lnTo>
                      <a:pt x="2470" y="5398"/>
                    </a:lnTo>
                    <a:lnTo>
                      <a:pt x="3933" y="3974"/>
                    </a:lnTo>
                    <a:lnTo>
                      <a:pt x="5356" y="2511"/>
                    </a:lnTo>
                    <a:lnTo>
                      <a:pt x="5356" y="2511"/>
                    </a:lnTo>
                    <a:lnTo>
                      <a:pt x="6742" y="3974"/>
                    </a:lnTo>
                    <a:lnTo>
                      <a:pt x="6822" y="4014"/>
                    </a:lnTo>
                    <a:lnTo>
                      <a:pt x="6902" y="3974"/>
                    </a:lnTo>
                    <a:lnTo>
                      <a:pt x="7303" y="3733"/>
                    </a:lnTo>
                    <a:lnTo>
                      <a:pt x="7745" y="3492"/>
                    </a:lnTo>
                    <a:lnTo>
                      <a:pt x="8628" y="3091"/>
                    </a:lnTo>
                    <a:lnTo>
                      <a:pt x="9551" y="2770"/>
                    </a:lnTo>
                    <a:lnTo>
                      <a:pt x="10514" y="2529"/>
                    </a:lnTo>
                    <a:lnTo>
                      <a:pt x="10634" y="2489"/>
                    </a:lnTo>
                    <a:lnTo>
                      <a:pt x="10634" y="2368"/>
                    </a:lnTo>
                    <a:lnTo>
                      <a:pt x="10670" y="484"/>
                    </a:lnTo>
                    <a:close/>
                    <a:moveTo>
                      <a:pt x="14727" y="1"/>
                    </a:moveTo>
                    <a:lnTo>
                      <a:pt x="10473" y="81"/>
                    </a:lnTo>
                    <a:lnTo>
                      <a:pt x="10273" y="81"/>
                    </a:lnTo>
                    <a:lnTo>
                      <a:pt x="10273" y="282"/>
                    </a:lnTo>
                    <a:lnTo>
                      <a:pt x="10310" y="2239"/>
                    </a:lnTo>
                    <a:lnTo>
                      <a:pt x="10310" y="2239"/>
                    </a:lnTo>
                    <a:lnTo>
                      <a:pt x="9952" y="2328"/>
                    </a:lnTo>
                    <a:lnTo>
                      <a:pt x="9470" y="2449"/>
                    </a:lnTo>
                    <a:lnTo>
                      <a:pt x="8507" y="2810"/>
                    </a:lnTo>
                    <a:lnTo>
                      <a:pt x="7624" y="3251"/>
                    </a:lnTo>
                    <a:lnTo>
                      <a:pt x="6855" y="3727"/>
                    </a:lnTo>
                    <a:lnTo>
                      <a:pt x="6855" y="3727"/>
                    </a:lnTo>
                    <a:lnTo>
                      <a:pt x="5417" y="2328"/>
                    </a:lnTo>
                    <a:lnTo>
                      <a:pt x="5337" y="2248"/>
                    </a:lnTo>
                    <a:lnTo>
                      <a:pt x="5297" y="2328"/>
                    </a:lnTo>
                    <a:lnTo>
                      <a:pt x="2287" y="5338"/>
                    </a:lnTo>
                    <a:lnTo>
                      <a:pt x="2207" y="5378"/>
                    </a:lnTo>
                    <a:lnTo>
                      <a:pt x="2287" y="5458"/>
                    </a:lnTo>
                    <a:lnTo>
                      <a:pt x="3686" y="6896"/>
                    </a:lnTo>
                    <a:lnTo>
                      <a:pt x="3686" y="6896"/>
                    </a:lnTo>
                    <a:lnTo>
                      <a:pt x="3210" y="7665"/>
                    </a:lnTo>
                    <a:lnTo>
                      <a:pt x="2769" y="8588"/>
                    </a:lnTo>
                    <a:lnTo>
                      <a:pt x="2448" y="9511"/>
                    </a:lnTo>
                    <a:lnTo>
                      <a:pt x="2287" y="9993"/>
                    </a:lnTo>
                    <a:lnTo>
                      <a:pt x="2197" y="10354"/>
                    </a:lnTo>
                    <a:lnTo>
                      <a:pt x="40" y="10354"/>
                    </a:lnTo>
                    <a:lnTo>
                      <a:pt x="40" y="10514"/>
                    </a:lnTo>
                    <a:lnTo>
                      <a:pt x="0" y="14768"/>
                    </a:lnTo>
                    <a:lnTo>
                      <a:pt x="0" y="15009"/>
                    </a:lnTo>
                    <a:lnTo>
                      <a:pt x="2118" y="15009"/>
                    </a:lnTo>
                    <a:lnTo>
                      <a:pt x="2167" y="15330"/>
                    </a:lnTo>
                    <a:lnTo>
                      <a:pt x="2328" y="15811"/>
                    </a:lnTo>
                    <a:lnTo>
                      <a:pt x="2649" y="16774"/>
                    </a:lnTo>
                    <a:lnTo>
                      <a:pt x="2849" y="17216"/>
                    </a:lnTo>
                    <a:lnTo>
                      <a:pt x="3090" y="17697"/>
                    </a:lnTo>
                    <a:lnTo>
                      <a:pt x="3331" y="18139"/>
                    </a:lnTo>
                    <a:lnTo>
                      <a:pt x="3458" y="18372"/>
                    </a:lnTo>
                    <a:lnTo>
                      <a:pt x="3458" y="18372"/>
                    </a:lnTo>
                    <a:lnTo>
                      <a:pt x="1926" y="19904"/>
                    </a:lnTo>
                    <a:lnTo>
                      <a:pt x="2127" y="20105"/>
                    </a:lnTo>
                    <a:lnTo>
                      <a:pt x="5136" y="23114"/>
                    </a:lnTo>
                    <a:lnTo>
                      <a:pt x="5337" y="23355"/>
                    </a:lnTo>
                    <a:lnTo>
                      <a:pt x="5578" y="23114"/>
                    </a:lnTo>
                    <a:lnTo>
                      <a:pt x="6884" y="21844"/>
                    </a:lnTo>
                    <a:lnTo>
                      <a:pt x="7063" y="21951"/>
                    </a:lnTo>
                    <a:lnTo>
                      <a:pt x="7544" y="22232"/>
                    </a:lnTo>
                    <a:lnTo>
                      <a:pt x="7986" y="22432"/>
                    </a:lnTo>
                    <a:lnTo>
                      <a:pt x="8467" y="22673"/>
                    </a:lnTo>
                    <a:lnTo>
                      <a:pt x="8909" y="22834"/>
                    </a:lnTo>
                    <a:lnTo>
                      <a:pt x="9430" y="22994"/>
                    </a:lnTo>
                    <a:lnTo>
                      <a:pt x="9912" y="23155"/>
                    </a:lnTo>
                    <a:lnTo>
                      <a:pt x="10112" y="23205"/>
                    </a:lnTo>
                    <a:lnTo>
                      <a:pt x="10112" y="23205"/>
                    </a:lnTo>
                    <a:lnTo>
                      <a:pt x="10112" y="25041"/>
                    </a:lnTo>
                    <a:lnTo>
                      <a:pt x="10112" y="25362"/>
                    </a:lnTo>
                    <a:lnTo>
                      <a:pt x="10473" y="25362"/>
                    </a:lnTo>
                    <a:lnTo>
                      <a:pt x="14727" y="25322"/>
                    </a:lnTo>
                    <a:lnTo>
                      <a:pt x="15048" y="25322"/>
                    </a:lnTo>
                    <a:lnTo>
                      <a:pt x="15048" y="25041"/>
                    </a:lnTo>
                    <a:lnTo>
                      <a:pt x="15048" y="23170"/>
                    </a:lnTo>
                    <a:lnTo>
                      <a:pt x="15048" y="23170"/>
                    </a:lnTo>
                    <a:lnTo>
                      <a:pt x="15289" y="23114"/>
                    </a:lnTo>
                    <a:lnTo>
                      <a:pt x="15770" y="22954"/>
                    </a:lnTo>
                    <a:lnTo>
                      <a:pt x="16252" y="22793"/>
                    </a:lnTo>
                    <a:lnTo>
                      <a:pt x="16733" y="22593"/>
                    </a:lnTo>
                    <a:lnTo>
                      <a:pt x="17656" y="22151"/>
                    </a:lnTo>
                    <a:lnTo>
                      <a:pt x="18098" y="21911"/>
                    </a:lnTo>
                    <a:lnTo>
                      <a:pt x="18334" y="21745"/>
                    </a:lnTo>
                    <a:lnTo>
                      <a:pt x="18334" y="21745"/>
                    </a:lnTo>
                    <a:lnTo>
                      <a:pt x="19663" y="23074"/>
                    </a:lnTo>
                    <a:lnTo>
                      <a:pt x="19863" y="23235"/>
                    </a:lnTo>
                    <a:lnTo>
                      <a:pt x="20024" y="23074"/>
                    </a:lnTo>
                    <a:lnTo>
                      <a:pt x="23114" y="19904"/>
                    </a:lnTo>
                    <a:lnTo>
                      <a:pt x="22993" y="19744"/>
                    </a:lnTo>
                    <a:lnTo>
                      <a:pt x="21567" y="18393"/>
                    </a:lnTo>
                    <a:lnTo>
                      <a:pt x="21567" y="18393"/>
                    </a:lnTo>
                    <a:lnTo>
                      <a:pt x="21749" y="18058"/>
                    </a:lnTo>
                    <a:lnTo>
                      <a:pt x="21990" y="17617"/>
                    </a:lnTo>
                    <a:lnTo>
                      <a:pt x="22231" y="17176"/>
                    </a:lnTo>
                    <a:lnTo>
                      <a:pt x="22391" y="16694"/>
                    </a:lnTo>
                    <a:lnTo>
                      <a:pt x="22712" y="15771"/>
                    </a:lnTo>
                    <a:lnTo>
                      <a:pt x="22944" y="14847"/>
                    </a:lnTo>
                    <a:lnTo>
                      <a:pt x="22944" y="14847"/>
                    </a:lnTo>
                    <a:lnTo>
                      <a:pt x="25000" y="14808"/>
                    </a:lnTo>
                    <a:lnTo>
                      <a:pt x="25120" y="10514"/>
                    </a:lnTo>
                    <a:lnTo>
                      <a:pt x="25120" y="10394"/>
                    </a:lnTo>
                    <a:lnTo>
                      <a:pt x="23014" y="10356"/>
                    </a:lnTo>
                    <a:lnTo>
                      <a:pt x="23014" y="10356"/>
                    </a:lnTo>
                    <a:lnTo>
                      <a:pt x="22953" y="9993"/>
                    </a:lnTo>
                    <a:lnTo>
                      <a:pt x="22793" y="9511"/>
                    </a:lnTo>
                    <a:lnTo>
                      <a:pt x="22472" y="8548"/>
                    </a:lnTo>
                    <a:lnTo>
                      <a:pt x="22070" y="7625"/>
                    </a:lnTo>
                    <a:lnTo>
                      <a:pt x="21641" y="6898"/>
                    </a:lnTo>
                    <a:lnTo>
                      <a:pt x="23033" y="5579"/>
                    </a:lnTo>
                    <a:lnTo>
                      <a:pt x="23194" y="5418"/>
                    </a:lnTo>
                    <a:lnTo>
                      <a:pt x="23033" y="5218"/>
                    </a:lnTo>
                    <a:lnTo>
                      <a:pt x="20024" y="2208"/>
                    </a:lnTo>
                    <a:lnTo>
                      <a:pt x="19863" y="2007"/>
                    </a:lnTo>
                    <a:lnTo>
                      <a:pt x="19663" y="2208"/>
                    </a:lnTo>
                    <a:lnTo>
                      <a:pt x="18334" y="3537"/>
                    </a:lnTo>
                    <a:lnTo>
                      <a:pt x="18334" y="3537"/>
                    </a:lnTo>
                    <a:lnTo>
                      <a:pt x="18098" y="3372"/>
                    </a:lnTo>
                    <a:lnTo>
                      <a:pt x="17656" y="3131"/>
                    </a:lnTo>
                    <a:lnTo>
                      <a:pt x="17175" y="2890"/>
                    </a:lnTo>
                    <a:lnTo>
                      <a:pt x="16733" y="2689"/>
                    </a:lnTo>
                    <a:lnTo>
                      <a:pt x="16252" y="2489"/>
                    </a:lnTo>
                    <a:lnTo>
                      <a:pt x="15770" y="2328"/>
                    </a:lnTo>
                    <a:lnTo>
                      <a:pt x="15008" y="2145"/>
                    </a:lnTo>
                    <a:lnTo>
                      <a:pt x="15008" y="282"/>
                    </a:lnTo>
                    <a:lnTo>
                      <a:pt x="149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3"/>
              <p:cNvSpPr/>
              <p:nvPr/>
            </p:nvSpPr>
            <p:spPr>
              <a:xfrm flipH="1">
                <a:off x="3652777" y="4671207"/>
                <a:ext cx="580034" cy="557858"/>
              </a:xfrm>
              <a:custGeom>
                <a:avLst/>
                <a:gdLst/>
                <a:ahLst/>
                <a:cxnLst/>
                <a:rect l="l" t="t" r="r" b="b"/>
                <a:pathLst>
                  <a:path w="10515" h="10113" extrusionOk="0">
                    <a:moveTo>
                      <a:pt x="5338" y="362"/>
                    </a:moveTo>
                    <a:lnTo>
                      <a:pt x="5940" y="442"/>
                    </a:lnTo>
                    <a:lnTo>
                      <a:pt x="6501" y="603"/>
                    </a:lnTo>
                    <a:lnTo>
                      <a:pt x="7023" y="803"/>
                    </a:lnTo>
                    <a:lnTo>
                      <a:pt x="7545" y="1084"/>
                    </a:lnTo>
                    <a:lnTo>
                      <a:pt x="8066" y="1445"/>
                    </a:lnTo>
                    <a:lnTo>
                      <a:pt x="8508" y="1847"/>
                    </a:lnTo>
                    <a:lnTo>
                      <a:pt x="8749" y="2128"/>
                    </a:lnTo>
                    <a:lnTo>
                      <a:pt x="8989" y="2408"/>
                    </a:lnTo>
                    <a:lnTo>
                      <a:pt x="9190" y="2729"/>
                    </a:lnTo>
                    <a:lnTo>
                      <a:pt x="9350" y="3051"/>
                    </a:lnTo>
                    <a:lnTo>
                      <a:pt x="9471" y="3372"/>
                    </a:lnTo>
                    <a:lnTo>
                      <a:pt x="9591" y="3693"/>
                    </a:lnTo>
                    <a:lnTo>
                      <a:pt x="9712" y="4014"/>
                    </a:lnTo>
                    <a:lnTo>
                      <a:pt x="9752" y="4335"/>
                    </a:lnTo>
                    <a:lnTo>
                      <a:pt x="9832" y="5017"/>
                    </a:lnTo>
                    <a:lnTo>
                      <a:pt x="9792" y="5699"/>
                    </a:lnTo>
                    <a:lnTo>
                      <a:pt x="9671" y="6381"/>
                    </a:lnTo>
                    <a:lnTo>
                      <a:pt x="9471" y="7023"/>
                    </a:lnTo>
                    <a:lnTo>
                      <a:pt x="9190" y="7625"/>
                    </a:lnTo>
                    <a:lnTo>
                      <a:pt x="8829" y="8187"/>
                    </a:lnTo>
                    <a:lnTo>
                      <a:pt x="8387" y="8709"/>
                    </a:lnTo>
                    <a:lnTo>
                      <a:pt x="8106" y="8949"/>
                    </a:lnTo>
                    <a:lnTo>
                      <a:pt x="7866" y="9150"/>
                    </a:lnTo>
                    <a:lnTo>
                      <a:pt x="7585" y="9351"/>
                    </a:lnTo>
                    <a:lnTo>
                      <a:pt x="7304" y="9511"/>
                    </a:lnTo>
                    <a:lnTo>
                      <a:pt x="6983" y="9672"/>
                    </a:lnTo>
                    <a:lnTo>
                      <a:pt x="6662" y="9792"/>
                    </a:lnTo>
                    <a:lnTo>
                      <a:pt x="6301" y="9912"/>
                    </a:lnTo>
                    <a:lnTo>
                      <a:pt x="5980" y="9993"/>
                    </a:lnTo>
                    <a:lnTo>
                      <a:pt x="5578" y="10033"/>
                    </a:lnTo>
                    <a:lnTo>
                      <a:pt x="5217" y="10073"/>
                    </a:lnTo>
                    <a:lnTo>
                      <a:pt x="4615" y="10033"/>
                    </a:lnTo>
                    <a:lnTo>
                      <a:pt x="4013" y="9912"/>
                    </a:lnTo>
                    <a:lnTo>
                      <a:pt x="3492" y="9712"/>
                    </a:lnTo>
                    <a:lnTo>
                      <a:pt x="2970" y="9431"/>
                    </a:lnTo>
                    <a:lnTo>
                      <a:pt x="2489" y="9110"/>
                    </a:lnTo>
                    <a:lnTo>
                      <a:pt x="2087" y="8709"/>
                    </a:lnTo>
                    <a:lnTo>
                      <a:pt x="1686" y="8307"/>
                    </a:lnTo>
                    <a:lnTo>
                      <a:pt x="1365" y="7826"/>
                    </a:lnTo>
                    <a:lnTo>
                      <a:pt x="1084" y="7304"/>
                    </a:lnTo>
                    <a:lnTo>
                      <a:pt x="843" y="6782"/>
                    </a:lnTo>
                    <a:lnTo>
                      <a:pt x="683" y="6221"/>
                    </a:lnTo>
                    <a:lnTo>
                      <a:pt x="562" y="5619"/>
                    </a:lnTo>
                    <a:lnTo>
                      <a:pt x="522" y="5057"/>
                    </a:lnTo>
                    <a:lnTo>
                      <a:pt x="522" y="4455"/>
                    </a:lnTo>
                    <a:lnTo>
                      <a:pt x="643" y="3893"/>
                    </a:lnTo>
                    <a:lnTo>
                      <a:pt x="803" y="3331"/>
                    </a:lnTo>
                    <a:lnTo>
                      <a:pt x="1044" y="2729"/>
                    </a:lnTo>
                    <a:lnTo>
                      <a:pt x="1365" y="2208"/>
                    </a:lnTo>
                    <a:lnTo>
                      <a:pt x="1766" y="1726"/>
                    </a:lnTo>
                    <a:lnTo>
                      <a:pt x="2168" y="1365"/>
                    </a:lnTo>
                    <a:lnTo>
                      <a:pt x="2649" y="1004"/>
                    </a:lnTo>
                    <a:lnTo>
                      <a:pt x="3131" y="763"/>
                    </a:lnTo>
                    <a:lnTo>
                      <a:pt x="3652" y="563"/>
                    </a:lnTo>
                    <a:lnTo>
                      <a:pt x="4214" y="442"/>
                    </a:lnTo>
                    <a:lnTo>
                      <a:pt x="4776" y="362"/>
                    </a:lnTo>
                    <a:close/>
                    <a:moveTo>
                      <a:pt x="5298" y="1"/>
                    </a:moveTo>
                    <a:lnTo>
                      <a:pt x="4936" y="41"/>
                    </a:lnTo>
                    <a:lnTo>
                      <a:pt x="4575" y="81"/>
                    </a:lnTo>
                    <a:lnTo>
                      <a:pt x="4254" y="161"/>
                    </a:lnTo>
                    <a:lnTo>
                      <a:pt x="3893" y="242"/>
                    </a:lnTo>
                    <a:lnTo>
                      <a:pt x="3532" y="362"/>
                    </a:lnTo>
                    <a:lnTo>
                      <a:pt x="3211" y="482"/>
                    </a:lnTo>
                    <a:lnTo>
                      <a:pt x="2850" y="683"/>
                    </a:lnTo>
                    <a:lnTo>
                      <a:pt x="2529" y="843"/>
                    </a:lnTo>
                    <a:lnTo>
                      <a:pt x="2248" y="1044"/>
                    </a:lnTo>
                    <a:lnTo>
                      <a:pt x="1927" y="1285"/>
                    </a:lnTo>
                    <a:lnTo>
                      <a:pt x="1646" y="1566"/>
                    </a:lnTo>
                    <a:lnTo>
                      <a:pt x="1365" y="1847"/>
                    </a:lnTo>
                    <a:lnTo>
                      <a:pt x="1124" y="2128"/>
                    </a:lnTo>
                    <a:lnTo>
                      <a:pt x="883" y="2449"/>
                    </a:lnTo>
                    <a:lnTo>
                      <a:pt x="683" y="2810"/>
                    </a:lnTo>
                    <a:lnTo>
                      <a:pt x="482" y="3171"/>
                    </a:lnTo>
                    <a:lnTo>
                      <a:pt x="241" y="3813"/>
                    </a:lnTo>
                    <a:lnTo>
                      <a:pt x="81" y="4495"/>
                    </a:lnTo>
                    <a:lnTo>
                      <a:pt x="1" y="5137"/>
                    </a:lnTo>
                    <a:lnTo>
                      <a:pt x="1" y="5739"/>
                    </a:lnTo>
                    <a:lnTo>
                      <a:pt x="121" y="6341"/>
                    </a:lnTo>
                    <a:lnTo>
                      <a:pt x="282" y="6903"/>
                    </a:lnTo>
                    <a:lnTo>
                      <a:pt x="522" y="7465"/>
                    </a:lnTo>
                    <a:lnTo>
                      <a:pt x="843" y="7986"/>
                    </a:lnTo>
                    <a:lnTo>
                      <a:pt x="1245" y="8428"/>
                    </a:lnTo>
                    <a:lnTo>
                      <a:pt x="1646" y="8869"/>
                    </a:lnTo>
                    <a:lnTo>
                      <a:pt x="2127" y="9230"/>
                    </a:lnTo>
                    <a:lnTo>
                      <a:pt x="2689" y="9551"/>
                    </a:lnTo>
                    <a:lnTo>
                      <a:pt x="3251" y="9792"/>
                    </a:lnTo>
                    <a:lnTo>
                      <a:pt x="3893" y="9993"/>
                    </a:lnTo>
                    <a:lnTo>
                      <a:pt x="4535" y="10073"/>
                    </a:lnTo>
                    <a:lnTo>
                      <a:pt x="5217" y="10113"/>
                    </a:lnTo>
                    <a:lnTo>
                      <a:pt x="5899" y="10073"/>
                    </a:lnTo>
                    <a:lnTo>
                      <a:pt x="6541" y="9993"/>
                    </a:lnTo>
                    <a:lnTo>
                      <a:pt x="7184" y="9792"/>
                    </a:lnTo>
                    <a:lnTo>
                      <a:pt x="7745" y="9551"/>
                    </a:lnTo>
                    <a:lnTo>
                      <a:pt x="8307" y="9230"/>
                    </a:lnTo>
                    <a:lnTo>
                      <a:pt x="8789" y="8869"/>
                    </a:lnTo>
                    <a:lnTo>
                      <a:pt x="9230" y="8428"/>
                    </a:lnTo>
                    <a:lnTo>
                      <a:pt x="9591" y="7946"/>
                    </a:lnTo>
                    <a:lnTo>
                      <a:pt x="9912" y="7465"/>
                    </a:lnTo>
                    <a:lnTo>
                      <a:pt x="10193" y="6903"/>
                    </a:lnTo>
                    <a:lnTo>
                      <a:pt x="10354" y="6301"/>
                    </a:lnTo>
                    <a:lnTo>
                      <a:pt x="10474" y="5699"/>
                    </a:lnTo>
                    <a:lnTo>
                      <a:pt x="10514" y="5097"/>
                    </a:lnTo>
                    <a:lnTo>
                      <a:pt x="10474" y="4455"/>
                    </a:lnTo>
                    <a:lnTo>
                      <a:pt x="10313" y="3773"/>
                    </a:lnTo>
                    <a:lnTo>
                      <a:pt x="10113" y="3131"/>
                    </a:lnTo>
                    <a:lnTo>
                      <a:pt x="9912" y="2729"/>
                    </a:lnTo>
                    <a:lnTo>
                      <a:pt x="9712" y="2368"/>
                    </a:lnTo>
                    <a:lnTo>
                      <a:pt x="9471" y="2047"/>
                    </a:lnTo>
                    <a:lnTo>
                      <a:pt x="9230" y="1726"/>
                    </a:lnTo>
                    <a:lnTo>
                      <a:pt x="8949" y="1445"/>
                    </a:lnTo>
                    <a:lnTo>
                      <a:pt x="8668" y="1205"/>
                    </a:lnTo>
                    <a:lnTo>
                      <a:pt x="8387" y="964"/>
                    </a:lnTo>
                    <a:lnTo>
                      <a:pt x="8066" y="763"/>
                    </a:lnTo>
                    <a:lnTo>
                      <a:pt x="7745" y="563"/>
                    </a:lnTo>
                    <a:lnTo>
                      <a:pt x="7424" y="402"/>
                    </a:lnTo>
                    <a:lnTo>
                      <a:pt x="7063" y="282"/>
                    </a:lnTo>
                    <a:lnTo>
                      <a:pt x="6742" y="201"/>
                    </a:lnTo>
                    <a:lnTo>
                      <a:pt x="6381" y="121"/>
                    </a:lnTo>
                    <a:lnTo>
                      <a:pt x="6020" y="41"/>
                    </a:lnTo>
                    <a:lnTo>
                      <a:pt x="5659" y="41"/>
                    </a:lnTo>
                    <a:lnTo>
                      <a:pt x="5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3"/>
              <p:cNvSpPr/>
              <p:nvPr/>
            </p:nvSpPr>
            <p:spPr>
              <a:xfrm flipH="1">
                <a:off x="3781196" y="4790744"/>
                <a:ext cx="327665" cy="327665"/>
              </a:xfrm>
              <a:custGeom>
                <a:avLst/>
                <a:gdLst/>
                <a:ahLst/>
                <a:cxnLst/>
                <a:rect l="l" t="t" r="r" b="b"/>
                <a:pathLst>
                  <a:path w="5940" h="5940" extrusionOk="0">
                    <a:moveTo>
                      <a:pt x="3171" y="1927"/>
                    </a:moveTo>
                    <a:lnTo>
                      <a:pt x="3372" y="2007"/>
                    </a:lnTo>
                    <a:lnTo>
                      <a:pt x="3572" y="2087"/>
                    </a:lnTo>
                    <a:lnTo>
                      <a:pt x="3693" y="2248"/>
                    </a:lnTo>
                    <a:lnTo>
                      <a:pt x="3853" y="2368"/>
                    </a:lnTo>
                    <a:lnTo>
                      <a:pt x="3933" y="2569"/>
                    </a:lnTo>
                    <a:lnTo>
                      <a:pt x="4014" y="2770"/>
                    </a:lnTo>
                    <a:lnTo>
                      <a:pt x="4014" y="2970"/>
                    </a:lnTo>
                    <a:lnTo>
                      <a:pt x="4014" y="3171"/>
                    </a:lnTo>
                    <a:lnTo>
                      <a:pt x="3933" y="3371"/>
                    </a:lnTo>
                    <a:lnTo>
                      <a:pt x="3853" y="3572"/>
                    </a:lnTo>
                    <a:lnTo>
                      <a:pt x="3693" y="3733"/>
                    </a:lnTo>
                    <a:lnTo>
                      <a:pt x="3572" y="3853"/>
                    </a:lnTo>
                    <a:lnTo>
                      <a:pt x="3372" y="3933"/>
                    </a:lnTo>
                    <a:lnTo>
                      <a:pt x="3171" y="4013"/>
                    </a:lnTo>
                    <a:lnTo>
                      <a:pt x="2770" y="4013"/>
                    </a:lnTo>
                    <a:lnTo>
                      <a:pt x="2569" y="3933"/>
                    </a:lnTo>
                    <a:lnTo>
                      <a:pt x="2368" y="3853"/>
                    </a:lnTo>
                    <a:lnTo>
                      <a:pt x="2208" y="3733"/>
                    </a:lnTo>
                    <a:lnTo>
                      <a:pt x="2087" y="3572"/>
                    </a:lnTo>
                    <a:lnTo>
                      <a:pt x="2007" y="3371"/>
                    </a:lnTo>
                    <a:lnTo>
                      <a:pt x="1927" y="3171"/>
                    </a:lnTo>
                    <a:lnTo>
                      <a:pt x="1927" y="2970"/>
                    </a:lnTo>
                    <a:lnTo>
                      <a:pt x="1927" y="2770"/>
                    </a:lnTo>
                    <a:lnTo>
                      <a:pt x="2007" y="2569"/>
                    </a:lnTo>
                    <a:lnTo>
                      <a:pt x="2087" y="2368"/>
                    </a:lnTo>
                    <a:lnTo>
                      <a:pt x="2208" y="2248"/>
                    </a:lnTo>
                    <a:lnTo>
                      <a:pt x="2368" y="2087"/>
                    </a:lnTo>
                    <a:lnTo>
                      <a:pt x="2569" y="2007"/>
                    </a:lnTo>
                    <a:lnTo>
                      <a:pt x="2770" y="1927"/>
                    </a:lnTo>
                    <a:close/>
                    <a:moveTo>
                      <a:pt x="2970" y="1"/>
                    </a:moveTo>
                    <a:lnTo>
                      <a:pt x="2649" y="41"/>
                    </a:lnTo>
                    <a:lnTo>
                      <a:pt x="2368" y="81"/>
                    </a:lnTo>
                    <a:lnTo>
                      <a:pt x="2087" y="121"/>
                    </a:lnTo>
                    <a:lnTo>
                      <a:pt x="1807" y="241"/>
                    </a:lnTo>
                    <a:lnTo>
                      <a:pt x="1566" y="362"/>
                    </a:lnTo>
                    <a:lnTo>
                      <a:pt x="1325" y="522"/>
                    </a:lnTo>
                    <a:lnTo>
                      <a:pt x="1084" y="683"/>
                    </a:lnTo>
                    <a:lnTo>
                      <a:pt x="884" y="884"/>
                    </a:lnTo>
                    <a:lnTo>
                      <a:pt x="683" y="1084"/>
                    </a:lnTo>
                    <a:lnTo>
                      <a:pt x="522" y="1325"/>
                    </a:lnTo>
                    <a:lnTo>
                      <a:pt x="362" y="1566"/>
                    </a:lnTo>
                    <a:lnTo>
                      <a:pt x="242" y="1806"/>
                    </a:lnTo>
                    <a:lnTo>
                      <a:pt x="121" y="2087"/>
                    </a:lnTo>
                    <a:lnTo>
                      <a:pt x="41" y="2368"/>
                    </a:lnTo>
                    <a:lnTo>
                      <a:pt x="1" y="2689"/>
                    </a:lnTo>
                    <a:lnTo>
                      <a:pt x="1" y="2970"/>
                    </a:lnTo>
                    <a:lnTo>
                      <a:pt x="1" y="3291"/>
                    </a:lnTo>
                    <a:lnTo>
                      <a:pt x="41" y="3572"/>
                    </a:lnTo>
                    <a:lnTo>
                      <a:pt x="121" y="3853"/>
                    </a:lnTo>
                    <a:lnTo>
                      <a:pt x="242" y="4134"/>
                    </a:lnTo>
                    <a:lnTo>
                      <a:pt x="362" y="4375"/>
                    </a:lnTo>
                    <a:lnTo>
                      <a:pt x="522" y="4615"/>
                    </a:lnTo>
                    <a:lnTo>
                      <a:pt x="683" y="4856"/>
                    </a:lnTo>
                    <a:lnTo>
                      <a:pt x="884" y="5057"/>
                    </a:lnTo>
                    <a:lnTo>
                      <a:pt x="1084" y="5257"/>
                    </a:lnTo>
                    <a:lnTo>
                      <a:pt x="1325" y="5418"/>
                    </a:lnTo>
                    <a:lnTo>
                      <a:pt x="1566" y="5578"/>
                    </a:lnTo>
                    <a:lnTo>
                      <a:pt x="1807" y="5699"/>
                    </a:lnTo>
                    <a:lnTo>
                      <a:pt x="2087" y="5819"/>
                    </a:lnTo>
                    <a:lnTo>
                      <a:pt x="2368" y="5899"/>
                    </a:lnTo>
                    <a:lnTo>
                      <a:pt x="2649" y="5940"/>
                    </a:lnTo>
                    <a:lnTo>
                      <a:pt x="3251" y="5940"/>
                    </a:lnTo>
                    <a:lnTo>
                      <a:pt x="3572" y="5899"/>
                    </a:lnTo>
                    <a:lnTo>
                      <a:pt x="3853" y="5819"/>
                    </a:lnTo>
                    <a:lnTo>
                      <a:pt x="4134" y="5699"/>
                    </a:lnTo>
                    <a:lnTo>
                      <a:pt x="4375" y="5578"/>
                    </a:lnTo>
                    <a:lnTo>
                      <a:pt x="4616" y="5418"/>
                    </a:lnTo>
                    <a:lnTo>
                      <a:pt x="4856" y="5257"/>
                    </a:lnTo>
                    <a:lnTo>
                      <a:pt x="5057" y="5057"/>
                    </a:lnTo>
                    <a:lnTo>
                      <a:pt x="5258" y="4856"/>
                    </a:lnTo>
                    <a:lnTo>
                      <a:pt x="5418" y="4615"/>
                    </a:lnTo>
                    <a:lnTo>
                      <a:pt x="5579" y="4375"/>
                    </a:lnTo>
                    <a:lnTo>
                      <a:pt x="5699" y="4134"/>
                    </a:lnTo>
                    <a:lnTo>
                      <a:pt x="5819" y="3853"/>
                    </a:lnTo>
                    <a:lnTo>
                      <a:pt x="5859" y="3572"/>
                    </a:lnTo>
                    <a:lnTo>
                      <a:pt x="5940" y="3291"/>
                    </a:lnTo>
                    <a:lnTo>
                      <a:pt x="5940" y="2970"/>
                    </a:lnTo>
                    <a:lnTo>
                      <a:pt x="5940" y="2689"/>
                    </a:lnTo>
                    <a:lnTo>
                      <a:pt x="5859" y="2368"/>
                    </a:lnTo>
                    <a:lnTo>
                      <a:pt x="5819" y="2087"/>
                    </a:lnTo>
                    <a:lnTo>
                      <a:pt x="5699" y="1806"/>
                    </a:lnTo>
                    <a:lnTo>
                      <a:pt x="5579" y="1566"/>
                    </a:lnTo>
                    <a:lnTo>
                      <a:pt x="5418" y="1325"/>
                    </a:lnTo>
                    <a:lnTo>
                      <a:pt x="5258" y="1084"/>
                    </a:lnTo>
                    <a:lnTo>
                      <a:pt x="5057" y="884"/>
                    </a:lnTo>
                    <a:lnTo>
                      <a:pt x="4856" y="683"/>
                    </a:lnTo>
                    <a:lnTo>
                      <a:pt x="4616" y="522"/>
                    </a:lnTo>
                    <a:lnTo>
                      <a:pt x="4375" y="362"/>
                    </a:lnTo>
                    <a:lnTo>
                      <a:pt x="4134" y="241"/>
                    </a:lnTo>
                    <a:lnTo>
                      <a:pt x="3853" y="121"/>
                    </a:lnTo>
                    <a:lnTo>
                      <a:pt x="3572" y="81"/>
                    </a:lnTo>
                    <a:lnTo>
                      <a:pt x="3251" y="41"/>
                    </a:lnTo>
                    <a:lnTo>
                      <a:pt x="2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3"/>
              <p:cNvSpPr/>
              <p:nvPr/>
            </p:nvSpPr>
            <p:spPr>
              <a:xfrm flipH="1">
                <a:off x="3770108" y="4790744"/>
                <a:ext cx="347579" cy="334285"/>
              </a:xfrm>
              <a:custGeom>
                <a:avLst/>
                <a:gdLst/>
                <a:ahLst/>
                <a:cxnLst/>
                <a:rect l="l" t="t" r="r" b="b"/>
                <a:pathLst>
                  <a:path w="6301" h="6060" extrusionOk="0">
                    <a:moveTo>
                      <a:pt x="3130" y="41"/>
                    </a:moveTo>
                    <a:lnTo>
                      <a:pt x="3572" y="81"/>
                    </a:lnTo>
                    <a:lnTo>
                      <a:pt x="3973" y="161"/>
                    </a:lnTo>
                    <a:lnTo>
                      <a:pt x="4374" y="322"/>
                    </a:lnTo>
                    <a:lnTo>
                      <a:pt x="4695" y="562"/>
                    </a:lnTo>
                    <a:lnTo>
                      <a:pt x="5016" y="843"/>
                    </a:lnTo>
                    <a:lnTo>
                      <a:pt x="5257" y="1124"/>
                    </a:lnTo>
                    <a:lnTo>
                      <a:pt x="5498" y="1485"/>
                    </a:lnTo>
                    <a:lnTo>
                      <a:pt x="5658" y="1847"/>
                    </a:lnTo>
                    <a:lnTo>
                      <a:pt x="5779" y="2248"/>
                    </a:lnTo>
                    <a:lnTo>
                      <a:pt x="5859" y="2649"/>
                    </a:lnTo>
                    <a:lnTo>
                      <a:pt x="5859" y="3050"/>
                    </a:lnTo>
                    <a:lnTo>
                      <a:pt x="5859" y="3452"/>
                    </a:lnTo>
                    <a:lnTo>
                      <a:pt x="5739" y="3853"/>
                    </a:lnTo>
                    <a:lnTo>
                      <a:pt x="5578" y="4254"/>
                    </a:lnTo>
                    <a:lnTo>
                      <a:pt x="5377" y="4615"/>
                    </a:lnTo>
                    <a:lnTo>
                      <a:pt x="5097" y="4936"/>
                    </a:lnTo>
                    <a:lnTo>
                      <a:pt x="4735" y="5257"/>
                    </a:lnTo>
                    <a:lnTo>
                      <a:pt x="4374" y="5498"/>
                    </a:lnTo>
                    <a:lnTo>
                      <a:pt x="3973" y="5659"/>
                    </a:lnTo>
                    <a:lnTo>
                      <a:pt x="3572" y="5779"/>
                    </a:lnTo>
                    <a:lnTo>
                      <a:pt x="3170" y="5819"/>
                    </a:lnTo>
                    <a:lnTo>
                      <a:pt x="2769" y="5819"/>
                    </a:lnTo>
                    <a:lnTo>
                      <a:pt x="2368" y="5739"/>
                    </a:lnTo>
                    <a:lnTo>
                      <a:pt x="2007" y="5619"/>
                    </a:lnTo>
                    <a:lnTo>
                      <a:pt x="1646" y="5458"/>
                    </a:lnTo>
                    <a:lnTo>
                      <a:pt x="1325" y="5257"/>
                    </a:lnTo>
                    <a:lnTo>
                      <a:pt x="1044" y="4977"/>
                    </a:lnTo>
                    <a:lnTo>
                      <a:pt x="763" y="4656"/>
                    </a:lnTo>
                    <a:lnTo>
                      <a:pt x="562" y="4294"/>
                    </a:lnTo>
                    <a:lnTo>
                      <a:pt x="442" y="3893"/>
                    </a:lnTo>
                    <a:lnTo>
                      <a:pt x="361" y="3452"/>
                    </a:lnTo>
                    <a:lnTo>
                      <a:pt x="321" y="2970"/>
                    </a:lnTo>
                    <a:lnTo>
                      <a:pt x="361" y="2689"/>
                    </a:lnTo>
                    <a:lnTo>
                      <a:pt x="402" y="2408"/>
                    </a:lnTo>
                    <a:lnTo>
                      <a:pt x="482" y="2168"/>
                    </a:lnTo>
                    <a:lnTo>
                      <a:pt x="562" y="1887"/>
                    </a:lnTo>
                    <a:lnTo>
                      <a:pt x="682" y="1646"/>
                    </a:lnTo>
                    <a:lnTo>
                      <a:pt x="803" y="1365"/>
                    </a:lnTo>
                    <a:lnTo>
                      <a:pt x="963" y="1164"/>
                    </a:lnTo>
                    <a:lnTo>
                      <a:pt x="1164" y="924"/>
                    </a:lnTo>
                    <a:lnTo>
                      <a:pt x="1365" y="723"/>
                    </a:lnTo>
                    <a:lnTo>
                      <a:pt x="1565" y="562"/>
                    </a:lnTo>
                    <a:lnTo>
                      <a:pt x="1806" y="402"/>
                    </a:lnTo>
                    <a:lnTo>
                      <a:pt x="2047" y="282"/>
                    </a:lnTo>
                    <a:lnTo>
                      <a:pt x="2288" y="161"/>
                    </a:lnTo>
                    <a:lnTo>
                      <a:pt x="2568" y="81"/>
                    </a:lnTo>
                    <a:lnTo>
                      <a:pt x="2849" y="41"/>
                    </a:lnTo>
                    <a:close/>
                    <a:moveTo>
                      <a:pt x="2729" y="1"/>
                    </a:moveTo>
                    <a:lnTo>
                      <a:pt x="2328" y="81"/>
                    </a:lnTo>
                    <a:lnTo>
                      <a:pt x="1967" y="201"/>
                    </a:lnTo>
                    <a:lnTo>
                      <a:pt x="1605" y="322"/>
                    </a:lnTo>
                    <a:lnTo>
                      <a:pt x="1284" y="522"/>
                    </a:lnTo>
                    <a:lnTo>
                      <a:pt x="1003" y="763"/>
                    </a:lnTo>
                    <a:lnTo>
                      <a:pt x="723" y="1004"/>
                    </a:lnTo>
                    <a:lnTo>
                      <a:pt x="522" y="1285"/>
                    </a:lnTo>
                    <a:lnTo>
                      <a:pt x="321" y="1566"/>
                    </a:lnTo>
                    <a:lnTo>
                      <a:pt x="161" y="1927"/>
                    </a:lnTo>
                    <a:lnTo>
                      <a:pt x="40" y="2248"/>
                    </a:lnTo>
                    <a:lnTo>
                      <a:pt x="0" y="2609"/>
                    </a:lnTo>
                    <a:lnTo>
                      <a:pt x="0" y="2970"/>
                    </a:lnTo>
                    <a:lnTo>
                      <a:pt x="40" y="3371"/>
                    </a:lnTo>
                    <a:lnTo>
                      <a:pt x="121" y="3773"/>
                    </a:lnTo>
                    <a:lnTo>
                      <a:pt x="281" y="4134"/>
                    </a:lnTo>
                    <a:lnTo>
                      <a:pt x="522" y="4575"/>
                    </a:lnTo>
                    <a:lnTo>
                      <a:pt x="803" y="4977"/>
                    </a:lnTo>
                    <a:lnTo>
                      <a:pt x="1164" y="5298"/>
                    </a:lnTo>
                    <a:lnTo>
                      <a:pt x="1525" y="5538"/>
                    </a:lnTo>
                    <a:lnTo>
                      <a:pt x="1926" y="5739"/>
                    </a:lnTo>
                    <a:lnTo>
                      <a:pt x="2328" y="5899"/>
                    </a:lnTo>
                    <a:lnTo>
                      <a:pt x="2769" y="6020"/>
                    </a:lnTo>
                    <a:lnTo>
                      <a:pt x="3170" y="6060"/>
                    </a:lnTo>
                    <a:lnTo>
                      <a:pt x="3612" y="6020"/>
                    </a:lnTo>
                    <a:lnTo>
                      <a:pt x="4053" y="5940"/>
                    </a:lnTo>
                    <a:lnTo>
                      <a:pt x="4454" y="5819"/>
                    </a:lnTo>
                    <a:lnTo>
                      <a:pt x="4856" y="5619"/>
                    </a:lnTo>
                    <a:lnTo>
                      <a:pt x="5217" y="5338"/>
                    </a:lnTo>
                    <a:lnTo>
                      <a:pt x="5538" y="5017"/>
                    </a:lnTo>
                    <a:lnTo>
                      <a:pt x="5819" y="4656"/>
                    </a:lnTo>
                    <a:lnTo>
                      <a:pt x="6060" y="4174"/>
                    </a:lnTo>
                    <a:lnTo>
                      <a:pt x="6220" y="3813"/>
                    </a:lnTo>
                    <a:lnTo>
                      <a:pt x="6300" y="3412"/>
                    </a:lnTo>
                    <a:lnTo>
                      <a:pt x="6300" y="3010"/>
                    </a:lnTo>
                    <a:lnTo>
                      <a:pt x="6300" y="2649"/>
                    </a:lnTo>
                    <a:lnTo>
                      <a:pt x="6220" y="2288"/>
                    </a:lnTo>
                    <a:lnTo>
                      <a:pt x="6100" y="1927"/>
                    </a:lnTo>
                    <a:lnTo>
                      <a:pt x="5939" y="1606"/>
                    </a:lnTo>
                    <a:lnTo>
                      <a:pt x="5779" y="1285"/>
                    </a:lnTo>
                    <a:lnTo>
                      <a:pt x="5538" y="1004"/>
                    </a:lnTo>
                    <a:lnTo>
                      <a:pt x="5257" y="763"/>
                    </a:lnTo>
                    <a:lnTo>
                      <a:pt x="4976" y="522"/>
                    </a:lnTo>
                    <a:lnTo>
                      <a:pt x="4655" y="322"/>
                    </a:lnTo>
                    <a:lnTo>
                      <a:pt x="4294" y="201"/>
                    </a:lnTo>
                    <a:lnTo>
                      <a:pt x="3933" y="81"/>
                    </a:lnTo>
                    <a:lnTo>
                      <a:pt x="35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3"/>
              <p:cNvSpPr/>
              <p:nvPr/>
            </p:nvSpPr>
            <p:spPr>
              <a:xfrm flipH="1">
                <a:off x="3874144" y="4890368"/>
                <a:ext cx="139506" cy="124005"/>
              </a:xfrm>
              <a:custGeom>
                <a:avLst/>
                <a:gdLst/>
                <a:ahLst/>
                <a:cxnLst/>
                <a:rect l="l" t="t" r="r" b="b"/>
                <a:pathLst>
                  <a:path w="2529" h="2248" extrusionOk="0">
                    <a:moveTo>
                      <a:pt x="1044" y="201"/>
                    </a:moveTo>
                    <a:lnTo>
                      <a:pt x="1244" y="241"/>
                    </a:lnTo>
                    <a:lnTo>
                      <a:pt x="1405" y="281"/>
                    </a:lnTo>
                    <a:lnTo>
                      <a:pt x="1565" y="321"/>
                    </a:lnTo>
                    <a:lnTo>
                      <a:pt x="1726" y="442"/>
                    </a:lnTo>
                    <a:lnTo>
                      <a:pt x="1846" y="562"/>
                    </a:lnTo>
                    <a:lnTo>
                      <a:pt x="1926" y="683"/>
                    </a:lnTo>
                    <a:lnTo>
                      <a:pt x="2007" y="843"/>
                    </a:lnTo>
                    <a:lnTo>
                      <a:pt x="2047" y="1004"/>
                    </a:lnTo>
                    <a:lnTo>
                      <a:pt x="2087" y="1164"/>
                    </a:lnTo>
                    <a:lnTo>
                      <a:pt x="2047" y="1365"/>
                    </a:lnTo>
                    <a:lnTo>
                      <a:pt x="2007" y="1525"/>
                    </a:lnTo>
                    <a:lnTo>
                      <a:pt x="1967" y="1686"/>
                    </a:lnTo>
                    <a:lnTo>
                      <a:pt x="1846" y="1846"/>
                    </a:lnTo>
                    <a:lnTo>
                      <a:pt x="1726" y="2007"/>
                    </a:lnTo>
                    <a:lnTo>
                      <a:pt x="1605" y="2087"/>
                    </a:lnTo>
                    <a:lnTo>
                      <a:pt x="1445" y="2167"/>
                    </a:lnTo>
                    <a:lnTo>
                      <a:pt x="1244" y="2207"/>
                    </a:lnTo>
                    <a:lnTo>
                      <a:pt x="1044" y="2167"/>
                    </a:lnTo>
                    <a:lnTo>
                      <a:pt x="883" y="2127"/>
                    </a:lnTo>
                    <a:lnTo>
                      <a:pt x="723" y="2007"/>
                    </a:lnTo>
                    <a:lnTo>
                      <a:pt x="602" y="1846"/>
                    </a:lnTo>
                    <a:lnTo>
                      <a:pt x="522" y="1686"/>
                    </a:lnTo>
                    <a:lnTo>
                      <a:pt x="442" y="1525"/>
                    </a:lnTo>
                    <a:lnTo>
                      <a:pt x="361" y="1164"/>
                    </a:lnTo>
                    <a:lnTo>
                      <a:pt x="361" y="964"/>
                    </a:lnTo>
                    <a:lnTo>
                      <a:pt x="361" y="803"/>
                    </a:lnTo>
                    <a:lnTo>
                      <a:pt x="442" y="602"/>
                    </a:lnTo>
                    <a:lnTo>
                      <a:pt x="562" y="482"/>
                    </a:lnTo>
                    <a:lnTo>
                      <a:pt x="682" y="362"/>
                    </a:lnTo>
                    <a:lnTo>
                      <a:pt x="843" y="241"/>
                    </a:lnTo>
                    <a:lnTo>
                      <a:pt x="1044" y="201"/>
                    </a:lnTo>
                    <a:close/>
                    <a:moveTo>
                      <a:pt x="1445" y="0"/>
                    </a:moveTo>
                    <a:lnTo>
                      <a:pt x="1084" y="41"/>
                    </a:lnTo>
                    <a:lnTo>
                      <a:pt x="923" y="81"/>
                    </a:lnTo>
                    <a:lnTo>
                      <a:pt x="763" y="161"/>
                    </a:lnTo>
                    <a:lnTo>
                      <a:pt x="602" y="241"/>
                    </a:lnTo>
                    <a:lnTo>
                      <a:pt x="442" y="362"/>
                    </a:lnTo>
                    <a:lnTo>
                      <a:pt x="321" y="522"/>
                    </a:lnTo>
                    <a:lnTo>
                      <a:pt x="201" y="683"/>
                    </a:lnTo>
                    <a:lnTo>
                      <a:pt x="121" y="843"/>
                    </a:lnTo>
                    <a:lnTo>
                      <a:pt x="40" y="1004"/>
                    </a:lnTo>
                    <a:lnTo>
                      <a:pt x="40" y="1164"/>
                    </a:lnTo>
                    <a:lnTo>
                      <a:pt x="0" y="1325"/>
                    </a:lnTo>
                    <a:lnTo>
                      <a:pt x="40" y="1485"/>
                    </a:lnTo>
                    <a:lnTo>
                      <a:pt x="81" y="1606"/>
                    </a:lnTo>
                    <a:lnTo>
                      <a:pt x="161" y="1766"/>
                    </a:lnTo>
                    <a:lnTo>
                      <a:pt x="281" y="1886"/>
                    </a:lnTo>
                    <a:lnTo>
                      <a:pt x="402" y="1967"/>
                    </a:lnTo>
                    <a:lnTo>
                      <a:pt x="522" y="2087"/>
                    </a:lnTo>
                    <a:lnTo>
                      <a:pt x="682" y="2127"/>
                    </a:lnTo>
                    <a:lnTo>
                      <a:pt x="843" y="2207"/>
                    </a:lnTo>
                    <a:lnTo>
                      <a:pt x="1044" y="2248"/>
                    </a:lnTo>
                    <a:lnTo>
                      <a:pt x="1485" y="2248"/>
                    </a:lnTo>
                    <a:lnTo>
                      <a:pt x="1686" y="2167"/>
                    </a:lnTo>
                    <a:lnTo>
                      <a:pt x="1926" y="2087"/>
                    </a:lnTo>
                    <a:lnTo>
                      <a:pt x="2127" y="1967"/>
                    </a:lnTo>
                    <a:lnTo>
                      <a:pt x="2288" y="1806"/>
                    </a:lnTo>
                    <a:lnTo>
                      <a:pt x="2408" y="1646"/>
                    </a:lnTo>
                    <a:lnTo>
                      <a:pt x="2488" y="1405"/>
                    </a:lnTo>
                    <a:lnTo>
                      <a:pt x="2528" y="1164"/>
                    </a:lnTo>
                    <a:lnTo>
                      <a:pt x="2488" y="964"/>
                    </a:lnTo>
                    <a:lnTo>
                      <a:pt x="2448" y="763"/>
                    </a:lnTo>
                    <a:lnTo>
                      <a:pt x="2368" y="602"/>
                    </a:lnTo>
                    <a:lnTo>
                      <a:pt x="2288" y="482"/>
                    </a:lnTo>
                    <a:lnTo>
                      <a:pt x="2167" y="321"/>
                    </a:lnTo>
                    <a:lnTo>
                      <a:pt x="2047" y="241"/>
                    </a:lnTo>
                    <a:lnTo>
                      <a:pt x="1926" y="121"/>
                    </a:lnTo>
                    <a:lnTo>
                      <a:pt x="1766" y="81"/>
                    </a:lnTo>
                    <a:lnTo>
                      <a:pt x="1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3"/>
              <p:cNvSpPr/>
              <p:nvPr/>
            </p:nvSpPr>
            <p:spPr>
              <a:xfrm flipH="1">
                <a:off x="3431465" y="4447634"/>
                <a:ext cx="1024919" cy="1009474"/>
              </a:xfrm>
              <a:custGeom>
                <a:avLst/>
                <a:gdLst/>
                <a:ahLst/>
                <a:cxnLst/>
                <a:rect l="l" t="t" r="r" b="b"/>
                <a:pathLst>
                  <a:path w="18580" h="18300" extrusionOk="0">
                    <a:moveTo>
                      <a:pt x="9351" y="242"/>
                    </a:moveTo>
                    <a:lnTo>
                      <a:pt x="9872" y="282"/>
                    </a:lnTo>
                    <a:lnTo>
                      <a:pt x="10434" y="362"/>
                    </a:lnTo>
                    <a:lnTo>
                      <a:pt x="10996" y="442"/>
                    </a:lnTo>
                    <a:lnTo>
                      <a:pt x="11558" y="603"/>
                    </a:lnTo>
                    <a:lnTo>
                      <a:pt x="12119" y="763"/>
                    </a:lnTo>
                    <a:lnTo>
                      <a:pt x="12681" y="1004"/>
                    </a:lnTo>
                    <a:lnTo>
                      <a:pt x="13203" y="1245"/>
                    </a:lnTo>
                    <a:lnTo>
                      <a:pt x="13684" y="1486"/>
                    </a:lnTo>
                    <a:lnTo>
                      <a:pt x="14166" y="1807"/>
                    </a:lnTo>
                    <a:lnTo>
                      <a:pt x="14607" y="2128"/>
                    </a:lnTo>
                    <a:lnTo>
                      <a:pt x="15049" y="2489"/>
                    </a:lnTo>
                    <a:lnTo>
                      <a:pt x="15450" y="2850"/>
                    </a:lnTo>
                    <a:lnTo>
                      <a:pt x="15811" y="3251"/>
                    </a:lnTo>
                    <a:lnTo>
                      <a:pt x="16172" y="3653"/>
                    </a:lnTo>
                    <a:lnTo>
                      <a:pt x="16493" y="4094"/>
                    </a:lnTo>
                    <a:lnTo>
                      <a:pt x="16774" y="4535"/>
                    </a:lnTo>
                    <a:lnTo>
                      <a:pt x="17015" y="4977"/>
                    </a:lnTo>
                    <a:lnTo>
                      <a:pt x="17256" y="5458"/>
                    </a:lnTo>
                    <a:lnTo>
                      <a:pt x="17456" y="5940"/>
                    </a:lnTo>
                    <a:lnTo>
                      <a:pt x="17617" y="6461"/>
                    </a:lnTo>
                    <a:lnTo>
                      <a:pt x="17777" y="6943"/>
                    </a:lnTo>
                    <a:lnTo>
                      <a:pt x="17898" y="7465"/>
                    </a:lnTo>
                    <a:lnTo>
                      <a:pt x="17978" y="7986"/>
                    </a:lnTo>
                    <a:lnTo>
                      <a:pt x="18058" y="8508"/>
                    </a:lnTo>
                    <a:lnTo>
                      <a:pt x="18058" y="9030"/>
                    </a:lnTo>
                    <a:lnTo>
                      <a:pt x="18058" y="9591"/>
                    </a:lnTo>
                    <a:lnTo>
                      <a:pt x="18018" y="10113"/>
                    </a:lnTo>
                    <a:lnTo>
                      <a:pt x="17978" y="10635"/>
                    </a:lnTo>
                    <a:lnTo>
                      <a:pt x="17858" y="11156"/>
                    </a:lnTo>
                    <a:lnTo>
                      <a:pt x="17737" y="11678"/>
                    </a:lnTo>
                    <a:lnTo>
                      <a:pt x="17577" y="12200"/>
                    </a:lnTo>
                    <a:lnTo>
                      <a:pt x="17416" y="12681"/>
                    </a:lnTo>
                    <a:lnTo>
                      <a:pt x="17175" y="13203"/>
                    </a:lnTo>
                    <a:lnTo>
                      <a:pt x="16935" y="13684"/>
                    </a:lnTo>
                    <a:lnTo>
                      <a:pt x="16614" y="14166"/>
                    </a:lnTo>
                    <a:lnTo>
                      <a:pt x="16293" y="14607"/>
                    </a:lnTo>
                    <a:lnTo>
                      <a:pt x="15972" y="15049"/>
                    </a:lnTo>
                    <a:lnTo>
                      <a:pt x="15570" y="15490"/>
                    </a:lnTo>
                    <a:lnTo>
                      <a:pt x="14928" y="16092"/>
                    </a:lnTo>
                    <a:lnTo>
                      <a:pt x="14246" y="16654"/>
                    </a:lnTo>
                    <a:lnTo>
                      <a:pt x="13484" y="17135"/>
                    </a:lnTo>
                    <a:lnTo>
                      <a:pt x="12721" y="17497"/>
                    </a:lnTo>
                    <a:lnTo>
                      <a:pt x="11879" y="17818"/>
                    </a:lnTo>
                    <a:lnTo>
                      <a:pt x="11036" y="18058"/>
                    </a:lnTo>
                    <a:lnTo>
                      <a:pt x="10153" y="18179"/>
                    </a:lnTo>
                    <a:lnTo>
                      <a:pt x="9712" y="18219"/>
                    </a:lnTo>
                    <a:lnTo>
                      <a:pt x="8829" y="18219"/>
                    </a:lnTo>
                    <a:lnTo>
                      <a:pt x="8347" y="18179"/>
                    </a:lnTo>
                    <a:lnTo>
                      <a:pt x="7906" y="18139"/>
                    </a:lnTo>
                    <a:lnTo>
                      <a:pt x="7465" y="18058"/>
                    </a:lnTo>
                    <a:lnTo>
                      <a:pt x="6622" y="17818"/>
                    </a:lnTo>
                    <a:lnTo>
                      <a:pt x="5819" y="17537"/>
                    </a:lnTo>
                    <a:lnTo>
                      <a:pt x="5057" y="17135"/>
                    </a:lnTo>
                    <a:lnTo>
                      <a:pt x="4335" y="16654"/>
                    </a:lnTo>
                    <a:lnTo>
                      <a:pt x="3652" y="16132"/>
                    </a:lnTo>
                    <a:lnTo>
                      <a:pt x="3010" y="15530"/>
                    </a:lnTo>
                    <a:lnTo>
                      <a:pt x="2449" y="14888"/>
                    </a:lnTo>
                    <a:lnTo>
                      <a:pt x="1927" y="14166"/>
                    </a:lnTo>
                    <a:lnTo>
                      <a:pt x="1485" y="13444"/>
                    </a:lnTo>
                    <a:lnTo>
                      <a:pt x="1084" y="12641"/>
                    </a:lnTo>
                    <a:lnTo>
                      <a:pt x="803" y="11798"/>
                    </a:lnTo>
                    <a:lnTo>
                      <a:pt x="563" y="10956"/>
                    </a:lnTo>
                    <a:lnTo>
                      <a:pt x="442" y="10073"/>
                    </a:lnTo>
                    <a:lnTo>
                      <a:pt x="402" y="9190"/>
                    </a:lnTo>
                    <a:lnTo>
                      <a:pt x="402" y="8588"/>
                    </a:lnTo>
                    <a:lnTo>
                      <a:pt x="442" y="8026"/>
                    </a:lnTo>
                    <a:lnTo>
                      <a:pt x="522" y="7465"/>
                    </a:lnTo>
                    <a:lnTo>
                      <a:pt x="643" y="6903"/>
                    </a:lnTo>
                    <a:lnTo>
                      <a:pt x="803" y="6341"/>
                    </a:lnTo>
                    <a:lnTo>
                      <a:pt x="964" y="5819"/>
                    </a:lnTo>
                    <a:lnTo>
                      <a:pt x="1205" y="5338"/>
                    </a:lnTo>
                    <a:lnTo>
                      <a:pt x="1445" y="4856"/>
                    </a:lnTo>
                    <a:lnTo>
                      <a:pt x="1686" y="4375"/>
                    </a:lnTo>
                    <a:lnTo>
                      <a:pt x="2007" y="3933"/>
                    </a:lnTo>
                    <a:lnTo>
                      <a:pt x="2328" y="3492"/>
                    </a:lnTo>
                    <a:lnTo>
                      <a:pt x="2689" y="3091"/>
                    </a:lnTo>
                    <a:lnTo>
                      <a:pt x="3050" y="2730"/>
                    </a:lnTo>
                    <a:lnTo>
                      <a:pt x="3412" y="2368"/>
                    </a:lnTo>
                    <a:lnTo>
                      <a:pt x="3853" y="2047"/>
                    </a:lnTo>
                    <a:lnTo>
                      <a:pt x="4254" y="1726"/>
                    </a:lnTo>
                    <a:lnTo>
                      <a:pt x="4736" y="1446"/>
                    </a:lnTo>
                    <a:lnTo>
                      <a:pt x="5177" y="1205"/>
                    </a:lnTo>
                    <a:lnTo>
                      <a:pt x="5659" y="964"/>
                    </a:lnTo>
                    <a:lnTo>
                      <a:pt x="6140" y="763"/>
                    </a:lnTo>
                    <a:lnTo>
                      <a:pt x="6662" y="603"/>
                    </a:lnTo>
                    <a:lnTo>
                      <a:pt x="7184" y="482"/>
                    </a:lnTo>
                    <a:lnTo>
                      <a:pt x="7705" y="362"/>
                    </a:lnTo>
                    <a:lnTo>
                      <a:pt x="8227" y="282"/>
                    </a:lnTo>
                    <a:lnTo>
                      <a:pt x="8789" y="242"/>
                    </a:lnTo>
                    <a:close/>
                    <a:moveTo>
                      <a:pt x="9270" y="1"/>
                    </a:moveTo>
                    <a:lnTo>
                      <a:pt x="8668" y="41"/>
                    </a:lnTo>
                    <a:lnTo>
                      <a:pt x="8066" y="81"/>
                    </a:lnTo>
                    <a:lnTo>
                      <a:pt x="7505" y="202"/>
                    </a:lnTo>
                    <a:lnTo>
                      <a:pt x="6943" y="322"/>
                    </a:lnTo>
                    <a:lnTo>
                      <a:pt x="6421" y="482"/>
                    </a:lnTo>
                    <a:lnTo>
                      <a:pt x="5859" y="683"/>
                    </a:lnTo>
                    <a:lnTo>
                      <a:pt x="5378" y="924"/>
                    </a:lnTo>
                    <a:lnTo>
                      <a:pt x="4856" y="1165"/>
                    </a:lnTo>
                    <a:lnTo>
                      <a:pt x="4375" y="1486"/>
                    </a:lnTo>
                    <a:lnTo>
                      <a:pt x="3933" y="1767"/>
                    </a:lnTo>
                    <a:lnTo>
                      <a:pt x="3492" y="2128"/>
                    </a:lnTo>
                    <a:lnTo>
                      <a:pt x="3050" y="2489"/>
                    </a:lnTo>
                    <a:lnTo>
                      <a:pt x="2689" y="2850"/>
                    </a:lnTo>
                    <a:lnTo>
                      <a:pt x="2288" y="3291"/>
                    </a:lnTo>
                    <a:lnTo>
                      <a:pt x="1967" y="3693"/>
                    </a:lnTo>
                    <a:lnTo>
                      <a:pt x="1646" y="4134"/>
                    </a:lnTo>
                    <a:lnTo>
                      <a:pt x="1325" y="4616"/>
                    </a:lnTo>
                    <a:lnTo>
                      <a:pt x="1044" y="5097"/>
                    </a:lnTo>
                    <a:lnTo>
                      <a:pt x="803" y="5579"/>
                    </a:lnTo>
                    <a:lnTo>
                      <a:pt x="603" y="6100"/>
                    </a:lnTo>
                    <a:lnTo>
                      <a:pt x="402" y="6622"/>
                    </a:lnTo>
                    <a:lnTo>
                      <a:pt x="282" y="7144"/>
                    </a:lnTo>
                    <a:lnTo>
                      <a:pt x="161" y="7665"/>
                    </a:lnTo>
                    <a:lnTo>
                      <a:pt x="81" y="8227"/>
                    </a:lnTo>
                    <a:lnTo>
                      <a:pt x="1" y="8789"/>
                    </a:lnTo>
                    <a:lnTo>
                      <a:pt x="1" y="9351"/>
                    </a:lnTo>
                    <a:lnTo>
                      <a:pt x="1" y="9912"/>
                    </a:lnTo>
                    <a:lnTo>
                      <a:pt x="81" y="10474"/>
                    </a:lnTo>
                    <a:lnTo>
                      <a:pt x="161" y="11036"/>
                    </a:lnTo>
                    <a:lnTo>
                      <a:pt x="322" y="11598"/>
                    </a:lnTo>
                    <a:lnTo>
                      <a:pt x="482" y="12160"/>
                    </a:lnTo>
                    <a:lnTo>
                      <a:pt x="683" y="12762"/>
                    </a:lnTo>
                    <a:lnTo>
                      <a:pt x="964" y="13363"/>
                    </a:lnTo>
                    <a:lnTo>
                      <a:pt x="1325" y="13965"/>
                    </a:lnTo>
                    <a:lnTo>
                      <a:pt x="1686" y="14527"/>
                    </a:lnTo>
                    <a:lnTo>
                      <a:pt x="2128" y="15049"/>
                    </a:lnTo>
                    <a:lnTo>
                      <a:pt x="2569" y="15530"/>
                    </a:lnTo>
                    <a:lnTo>
                      <a:pt x="3050" y="16012"/>
                    </a:lnTo>
                    <a:lnTo>
                      <a:pt x="3572" y="16413"/>
                    </a:lnTo>
                    <a:lnTo>
                      <a:pt x="4134" y="16814"/>
                    </a:lnTo>
                    <a:lnTo>
                      <a:pt x="4736" y="17135"/>
                    </a:lnTo>
                    <a:lnTo>
                      <a:pt x="5338" y="17456"/>
                    </a:lnTo>
                    <a:lnTo>
                      <a:pt x="5940" y="17697"/>
                    </a:lnTo>
                    <a:lnTo>
                      <a:pt x="6582" y="17898"/>
                    </a:lnTo>
                    <a:lnTo>
                      <a:pt x="7264" y="18058"/>
                    </a:lnTo>
                    <a:lnTo>
                      <a:pt x="7906" y="18179"/>
                    </a:lnTo>
                    <a:lnTo>
                      <a:pt x="8588" y="18259"/>
                    </a:lnTo>
                    <a:lnTo>
                      <a:pt x="9270" y="18299"/>
                    </a:lnTo>
                    <a:lnTo>
                      <a:pt x="9952" y="18259"/>
                    </a:lnTo>
                    <a:lnTo>
                      <a:pt x="10635" y="18179"/>
                    </a:lnTo>
                    <a:lnTo>
                      <a:pt x="11277" y="18099"/>
                    </a:lnTo>
                    <a:lnTo>
                      <a:pt x="11919" y="17898"/>
                    </a:lnTo>
                    <a:lnTo>
                      <a:pt x="12561" y="17697"/>
                    </a:lnTo>
                    <a:lnTo>
                      <a:pt x="13203" y="17456"/>
                    </a:lnTo>
                    <a:lnTo>
                      <a:pt x="13805" y="17135"/>
                    </a:lnTo>
                    <a:lnTo>
                      <a:pt x="14407" y="16814"/>
                    </a:lnTo>
                    <a:lnTo>
                      <a:pt x="14928" y="16413"/>
                    </a:lnTo>
                    <a:lnTo>
                      <a:pt x="15490" y="16012"/>
                    </a:lnTo>
                    <a:lnTo>
                      <a:pt x="15972" y="15530"/>
                    </a:lnTo>
                    <a:lnTo>
                      <a:pt x="16413" y="15049"/>
                    </a:lnTo>
                    <a:lnTo>
                      <a:pt x="16854" y="14527"/>
                    </a:lnTo>
                    <a:lnTo>
                      <a:pt x="17216" y="13965"/>
                    </a:lnTo>
                    <a:lnTo>
                      <a:pt x="17577" y="13363"/>
                    </a:lnTo>
                    <a:lnTo>
                      <a:pt x="17858" y="12762"/>
                    </a:lnTo>
                    <a:lnTo>
                      <a:pt x="18058" y="12200"/>
                    </a:lnTo>
                    <a:lnTo>
                      <a:pt x="18259" y="11598"/>
                    </a:lnTo>
                    <a:lnTo>
                      <a:pt x="18379" y="11036"/>
                    </a:lnTo>
                    <a:lnTo>
                      <a:pt x="18500" y="10474"/>
                    </a:lnTo>
                    <a:lnTo>
                      <a:pt x="18580" y="9872"/>
                    </a:lnTo>
                    <a:lnTo>
                      <a:pt x="18580" y="9311"/>
                    </a:lnTo>
                    <a:lnTo>
                      <a:pt x="18580" y="8749"/>
                    </a:lnTo>
                    <a:lnTo>
                      <a:pt x="18540" y="8187"/>
                    </a:lnTo>
                    <a:lnTo>
                      <a:pt x="18460" y="7625"/>
                    </a:lnTo>
                    <a:lnTo>
                      <a:pt x="18339" y="7063"/>
                    </a:lnTo>
                    <a:lnTo>
                      <a:pt x="18179" y="6542"/>
                    </a:lnTo>
                    <a:lnTo>
                      <a:pt x="18018" y="6020"/>
                    </a:lnTo>
                    <a:lnTo>
                      <a:pt x="17817" y="5498"/>
                    </a:lnTo>
                    <a:lnTo>
                      <a:pt x="17577" y="5017"/>
                    </a:lnTo>
                    <a:lnTo>
                      <a:pt x="17296" y="4535"/>
                    </a:lnTo>
                    <a:lnTo>
                      <a:pt x="17015" y="4054"/>
                    </a:lnTo>
                    <a:lnTo>
                      <a:pt x="16694" y="3612"/>
                    </a:lnTo>
                    <a:lnTo>
                      <a:pt x="16333" y="3171"/>
                    </a:lnTo>
                    <a:lnTo>
                      <a:pt x="15972" y="2770"/>
                    </a:lnTo>
                    <a:lnTo>
                      <a:pt x="15570" y="2368"/>
                    </a:lnTo>
                    <a:lnTo>
                      <a:pt x="15129" y="2007"/>
                    </a:lnTo>
                    <a:lnTo>
                      <a:pt x="14688" y="1686"/>
                    </a:lnTo>
                    <a:lnTo>
                      <a:pt x="14246" y="1365"/>
                    </a:lnTo>
                    <a:lnTo>
                      <a:pt x="13765" y="1084"/>
                    </a:lnTo>
                    <a:lnTo>
                      <a:pt x="13243" y="844"/>
                    </a:lnTo>
                    <a:lnTo>
                      <a:pt x="12721" y="603"/>
                    </a:lnTo>
                    <a:lnTo>
                      <a:pt x="12200" y="402"/>
                    </a:lnTo>
                    <a:lnTo>
                      <a:pt x="11638" y="242"/>
                    </a:lnTo>
                    <a:lnTo>
                      <a:pt x="11076" y="121"/>
                    </a:lnTo>
                    <a:lnTo>
                      <a:pt x="10474" y="41"/>
                    </a:lnTo>
                    <a:lnTo>
                      <a:pt x="9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3"/>
              <p:cNvSpPr/>
              <p:nvPr/>
            </p:nvSpPr>
            <p:spPr>
              <a:xfrm flipH="1">
                <a:off x="3902939" y="4531756"/>
                <a:ext cx="84178" cy="84178"/>
              </a:xfrm>
              <a:custGeom>
                <a:avLst/>
                <a:gdLst/>
                <a:ahLst/>
                <a:cxnLst/>
                <a:rect l="l" t="t" r="r" b="b"/>
                <a:pathLst>
                  <a:path w="1526" h="1526" extrusionOk="0">
                    <a:moveTo>
                      <a:pt x="763" y="1"/>
                    </a:moveTo>
                    <a:lnTo>
                      <a:pt x="603" y="41"/>
                    </a:lnTo>
                    <a:lnTo>
                      <a:pt x="482" y="81"/>
                    </a:lnTo>
                    <a:lnTo>
                      <a:pt x="322" y="161"/>
                    </a:lnTo>
                    <a:lnTo>
                      <a:pt x="242" y="242"/>
                    </a:lnTo>
                    <a:lnTo>
                      <a:pt x="121" y="362"/>
                    </a:lnTo>
                    <a:lnTo>
                      <a:pt x="81" y="482"/>
                    </a:lnTo>
                    <a:lnTo>
                      <a:pt x="41" y="603"/>
                    </a:lnTo>
                    <a:lnTo>
                      <a:pt x="1" y="763"/>
                    </a:lnTo>
                    <a:lnTo>
                      <a:pt x="41" y="924"/>
                    </a:lnTo>
                    <a:lnTo>
                      <a:pt x="81" y="1084"/>
                    </a:lnTo>
                    <a:lnTo>
                      <a:pt x="121" y="1205"/>
                    </a:lnTo>
                    <a:lnTo>
                      <a:pt x="242" y="1325"/>
                    </a:lnTo>
                    <a:lnTo>
                      <a:pt x="322" y="1405"/>
                    </a:lnTo>
                    <a:lnTo>
                      <a:pt x="482" y="1485"/>
                    </a:lnTo>
                    <a:lnTo>
                      <a:pt x="603" y="1526"/>
                    </a:lnTo>
                    <a:lnTo>
                      <a:pt x="924" y="1526"/>
                    </a:lnTo>
                    <a:lnTo>
                      <a:pt x="1044" y="1485"/>
                    </a:lnTo>
                    <a:lnTo>
                      <a:pt x="1165" y="1405"/>
                    </a:lnTo>
                    <a:lnTo>
                      <a:pt x="1285" y="1325"/>
                    </a:lnTo>
                    <a:lnTo>
                      <a:pt x="1405" y="1205"/>
                    </a:lnTo>
                    <a:lnTo>
                      <a:pt x="1445" y="1084"/>
                    </a:lnTo>
                    <a:lnTo>
                      <a:pt x="1486" y="924"/>
                    </a:lnTo>
                    <a:lnTo>
                      <a:pt x="1526" y="763"/>
                    </a:lnTo>
                    <a:lnTo>
                      <a:pt x="1486" y="603"/>
                    </a:lnTo>
                    <a:lnTo>
                      <a:pt x="1445" y="482"/>
                    </a:lnTo>
                    <a:lnTo>
                      <a:pt x="1405" y="362"/>
                    </a:lnTo>
                    <a:lnTo>
                      <a:pt x="1285" y="242"/>
                    </a:lnTo>
                    <a:lnTo>
                      <a:pt x="1165" y="161"/>
                    </a:lnTo>
                    <a:lnTo>
                      <a:pt x="1044" y="81"/>
                    </a:lnTo>
                    <a:lnTo>
                      <a:pt x="924" y="41"/>
                    </a:lnTo>
                    <a:lnTo>
                      <a:pt x="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23"/>
              <p:cNvSpPr/>
              <p:nvPr/>
            </p:nvSpPr>
            <p:spPr>
              <a:xfrm flipH="1">
                <a:off x="3902939" y="4525137"/>
                <a:ext cx="88591" cy="99679"/>
              </a:xfrm>
              <a:custGeom>
                <a:avLst/>
                <a:gdLst/>
                <a:ahLst/>
                <a:cxnLst/>
                <a:rect l="l" t="t" r="r" b="b"/>
                <a:pathLst>
                  <a:path w="1606" h="1807" extrusionOk="0">
                    <a:moveTo>
                      <a:pt x="843" y="281"/>
                    </a:moveTo>
                    <a:lnTo>
                      <a:pt x="1084" y="321"/>
                    </a:lnTo>
                    <a:lnTo>
                      <a:pt x="1325" y="442"/>
                    </a:lnTo>
                    <a:lnTo>
                      <a:pt x="1445" y="522"/>
                    </a:lnTo>
                    <a:lnTo>
                      <a:pt x="1525" y="642"/>
                    </a:lnTo>
                    <a:lnTo>
                      <a:pt x="1566" y="763"/>
                    </a:lnTo>
                    <a:lnTo>
                      <a:pt x="1566" y="883"/>
                    </a:lnTo>
                    <a:lnTo>
                      <a:pt x="1566" y="1044"/>
                    </a:lnTo>
                    <a:lnTo>
                      <a:pt x="1525" y="1164"/>
                    </a:lnTo>
                    <a:lnTo>
                      <a:pt x="1445" y="1244"/>
                    </a:lnTo>
                    <a:lnTo>
                      <a:pt x="1325" y="1325"/>
                    </a:lnTo>
                    <a:lnTo>
                      <a:pt x="1084" y="1445"/>
                    </a:lnTo>
                    <a:lnTo>
                      <a:pt x="843" y="1485"/>
                    </a:lnTo>
                    <a:lnTo>
                      <a:pt x="602" y="1445"/>
                    </a:lnTo>
                    <a:lnTo>
                      <a:pt x="402" y="1325"/>
                    </a:lnTo>
                    <a:lnTo>
                      <a:pt x="241" y="1124"/>
                    </a:lnTo>
                    <a:lnTo>
                      <a:pt x="161" y="883"/>
                    </a:lnTo>
                    <a:lnTo>
                      <a:pt x="161" y="763"/>
                    </a:lnTo>
                    <a:lnTo>
                      <a:pt x="201" y="602"/>
                    </a:lnTo>
                    <a:lnTo>
                      <a:pt x="241" y="522"/>
                    </a:lnTo>
                    <a:lnTo>
                      <a:pt x="322" y="402"/>
                    </a:lnTo>
                    <a:lnTo>
                      <a:pt x="442" y="321"/>
                    </a:lnTo>
                    <a:lnTo>
                      <a:pt x="562" y="281"/>
                    </a:lnTo>
                    <a:close/>
                    <a:moveTo>
                      <a:pt x="964" y="0"/>
                    </a:moveTo>
                    <a:lnTo>
                      <a:pt x="723" y="41"/>
                    </a:lnTo>
                    <a:lnTo>
                      <a:pt x="482" y="121"/>
                    </a:lnTo>
                    <a:lnTo>
                      <a:pt x="281" y="321"/>
                    </a:lnTo>
                    <a:lnTo>
                      <a:pt x="121" y="562"/>
                    </a:lnTo>
                    <a:lnTo>
                      <a:pt x="1" y="803"/>
                    </a:lnTo>
                    <a:lnTo>
                      <a:pt x="1" y="1044"/>
                    </a:lnTo>
                    <a:lnTo>
                      <a:pt x="41" y="1284"/>
                    </a:lnTo>
                    <a:lnTo>
                      <a:pt x="161" y="1485"/>
                    </a:lnTo>
                    <a:lnTo>
                      <a:pt x="322" y="1646"/>
                    </a:lnTo>
                    <a:lnTo>
                      <a:pt x="562" y="1766"/>
                    </a:lnTo>
                    <a:lnTo>
                      <a:pt x="843" y="1806"/>
                    </a:lnTo>
                    <a:lnTo>
                      <a:pt x="1004" y="1806"/>
                    </a:lnTo>
                    <a:lnTo>
                      <a:pt x="1164" y="1726"/>
                    </a:lnTo>
                    <a:lnTo>
                      <a:pt x="1325" y="1646"/>
                    </a:lnTo>
                    <a:lnTo>
                      <a:pt x="1405" y="1525"/>
                    </a:lnTo>
                    <a:lnTo>
                      <a:pt x="1525" y="1365"/>
                    </a:lnTo>
                    <a:lnTo>
                      <a:pt x="1566" y="1244"/>
                    </a:lnTo>
                    <a:lnTo>
                      <a:pt x="1606" y="1044"/>
                    </a:lnTo>
                    <a:lnTo>
                      <a:pt x="1606" y="883"/>
                    </a:lnTo>
                    <a:lnTo>
                      <a:pt x="1566" y="602"/>
                    </a:lnTo>
                    <a:lnTo>
                      <a:pt x="1485" y="362"/>
                    </a:lnTo>
                    <a:lnTo>
                      <a:pt x="1365" y="201"/>
                    </a:lnTo>
                    <a:lnTo>
                      <a:pt x="1164" y="41"/>
                    </a:ln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23"/>
              <p:cNvSpPr/>
              <p:nvPr/>
            </p:nvSpPr>
            <p:spPr>
              <a:xfrm flipH="1">
                <a:off x="3902939" y="5313133"/>
                <a:ext cx="84178" cy="84178"/>
              </a:xfrm>
              <a:custGeom>
                <a:avLst/>
                <a:gdLst/>
                <a:ahLst/>
                <a:cxnLst/>
                <a:rect l="l" t="t" r="r" b="b"/>
                <a:pathLst>
                  <a:path w="1526" h="1526" extrusionOk="0">
                    <a:moveTo>
                      <a:pt x="763" y="1"/>
                    </a:moveTo>
                    <a:lnTo>
                      <a:pt x="603" y="41"/>
                    </a:lnTo>
                    <a:lnTo>
                      <a:pt x="482" y="81"/>
                    </a:lnTo>
                    <a:lnTo>
                      <a:pt x="322" y="121"/>
                    </a:lnTo>
                    <a:lnTo>
                      <a:pt x="242" y="242"/>
                    </a:lnTo>
                    <a:lnTo>
                      <a:pt x="121" y="362"/>
                    </a:lnTo>
                    <a:lnTo>
                      <a:pt x="81" y="482"/>
                    </a:lnTo>
                    <a:lnTo>
                      <a:pt x="41" y="603"/>
                    </a:lnTo>
                    <a:lnTo>
                      <a:pt x="1" y="763"/>
                    </a:lnTo>
                    <a:lnTo>
                      <a:pt x="41" y="924"/>
                    </a:lnTo>
                    <a:lnTo>
                      <a:pt x="81" y="1044"/>
                    </a:lnTo>
                    <a:lnTo>
                      <a:pt x="121" y="1205"/>
                    </a:lnTo>
                    <a:lnTo>
                      <a:pt x="242" y="1285"/>
                    </a:lnTo>
                    <a:lnTo>
                      <a:pt x="322" y="1405"/>
                    </a:lnTo>
                    <a:lnTo>
                      <a:pt x="482" y="1445"/>
                    </a:lnTo>
                    <a:lnTo>
                      <a:pt x="603" y="1486"/>
                    </a:lnTo>
                    <a:lnTo>
                      <a:pt x="763" y="1526"/>
                    </a:lnTo>
                    <a:lnTo>
                      <a:pt x="924" y="1486"/>
                    </a:lnTo>
                    <a:lnTo>
                      <a:pt x="1044" y="1445"/>
                    </a:lnTo>
                    <a:lnTo>
                      <a:pt x="1165" y="1405"/>
                    </a:lnTo>
                    <a:lnTo>
                      <a:pt x="1285" y="1285"/>
                    </a:lnTo>
                    <a:lnTo>
                      <a:pt x="1405" y="1205"/>
                    </a:lnTo>
                    <a:lnTo>
                      <a:pt x="1445" y="1044"/>
                    </a:lnTo>
                    <a:lnTo>
                      <a:pt x="1486" y="924"/>
                    </a:lnTo>
                    <a:lnTo>
                      <a:pt x="1526" y="763"/>
                    </a:lnTo>
                    <a:lnTo>
                      <a:pt x="1486" y="603"/>
                    </a:lnTo>
                    <a:lnTo>
                      <a:pt x="1445" y="482"/>
                    </a:lnTo>
                    <a:lnTo>
                      <a:pt x="1405" y="362"/>
                    </a:lnTo>
                    <a:lnTo>
                      <a:pt x="1285" y="242"/>
                    </a:lnTo>
                    <a:lnTo>
                      <a:pt x="1165" y="121"/>
                    </a:lnTo>
                    <a:lnTo>
                      <a:pt x="1044" y="81"/>
                    </a:lnTo>
                    <a:lnTo>
                      <a:pt x="924" y="41"/>
                    </a:lnTo>
                    <a:lnTo>
                      <a:pt x="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3"/>
              <p:cNvSpPr/>
              <p:nvPr/>
            </p:nvSpPr>
            <p:spPr>
              <a:xfrm flipH="1">
                <a:off x="3902939" y="5306514"/>
                <a:ext cx="88591" cy="99679"/>
              </a:xfrm>
              <a:custGeom>
                <a:avLst/>
                <a:gdLst/>
                <a:ahLst/>
                <a:cxnLst/>
                <a:rect l="l" t="t" r="r" b="b"/>
                <a:pathLst>
                  <a:path w="1606" h="1807" extrusionOk="0">
                    <a:moveTo>
                      <a:pt x="683" y="241"/>
                    </a:moveTo>
                    <a:lnTo>
                      <a:pt x="843" y="281"/>
                    </a:lnTo>
                    <a:lnTo>
                      <a:pt x="1084" y="321"/>
                    </a:lnTo>
                    <a:lnTo>
                      <a:pt x="1325" y="442"/>
                    </a:lnTo>
                    <a:lnTo>
                      <a:pt x="1445" y="522"/>
                    </a:lnTo>
                    <a:lnTo>
                      <a:pt x="1525" y="643"/>
                    </a:lnTo>
                    <a:lnTo>
                      <a:pt x="1566" y="763"/>
                    </a:lnTo>
                    <a:lnTo>
                      <a:pt x="1566" y="883"/>
                    </a:lnTo>
                    <a:lnTo>
                      <a:pt x="1566" y="1004"/>
                    </a:lnTo>
                    <a:lnTo>
                      <a:pt x="1525" y="1124"/>
                    </a:lnTo>
                    <a:lnTo>
                      <a:pt x="1445" y="1244"/>
                    </a:lnTo>
                    <a:lnTo>
                      <a:pt x="1325" y="1325"/>
                    </a:lnTo>
                    <a:lnTo>
                      <a:pt x="1084" y="1445"/>
                    </a:lnTo>
                    <a:lnTo>
                      <a:pt x="843" y="1485"/>
                    </a:lnTo>
                    <a:lnTo>
                      <a:pt x="602" y="1405"/>
                    </a:lnTo>
                    <a:lnTo>
                      <a:pt x="402" y="1285"/>
                    </a:lnTo>
                    <a:lnTo>
                      <a:pt x="241" y="1124"/>
                    </a:lnTo>
                    <a:lnTo>
                      <a:pt x="161" y="883"/>
                    </a:lnTo>
                    <a:lnTo>
                      <a:pt x="161" y="723"/>
                    </a:lnTo>
                    <a:lnTo>
                      <a:pt x="201" y="602"/>
                    </a:lnTo>
                    <a:lnTo>
                      <a:pt x="241" y="482"/>
                    </a:lnTo>
                    <a:lnTo>
                      <a:pt x="322" y="402"/>
                    </a:lnTo>
                    <a:lnTo>
                      <a:pt x="442" y="321"/>
                    </a:lnTo>
                    <a:lnTo>
                      <a:pt x="562" y="281"/>
                    </a:lnTo>
                    <a:lnTo>
                      <a:pt x="683" y="241"/>
                    </a:lnTo>
                    <a:close/>
                    <a:moveTo>
                      <a:pt x="723" y="0"/>
                    </a:moveTo>
                    <a:lnTo>
                      <a:pt x="482" y="121"/>
                    </a:lnTo>
                    <a:lnTo>
                      <a:pt x="281" y="321"/>
                    </a:lnTo>
                    <a:lnTo>
                      <a:pt x="121" y="522"/>
                    </a:lnTo>
                    <a:lnTo>
                      <a:pt x="1" y="763"/>
                    </a:lnTo>
                    <a:lnTo>
                      <a:pt x="1" y="1044"/>
                    </a:lnTo>
                    <a:lnTo>
                      <a:pt x="41" y="1285"/>
                    </a:lnTo>
                    <a:lnTo>
                      <a:pt x="161" y="1485"/>
                    </a:lnTo>
                    <a:lnTo>
                      <a:pt x="322" y="1646"/>
                    </a:lnTo>
                    <a:lnTo>
                      <a:pt x="562" y="1766"/>
                    </a:lnTo>
                    <a:lnTo>
                      <a:pt x="843" y="1806"/>
                    </a:lnTo>
                    <a:lnTo>
                      <a:pt x="1004" y="1806"/>
                    </a:lnTo>
                    <a:lnTo>
                      <a:pt x="1164" y="1726"/>
                    </a:lnTo>
                    <a:lnTo>
                      <a:pt x="1325" y="1646"/>
                    </a:lnTo>
                    <a:lnTo>
                      <a:pt x="1405" y="1525"/>
                    </a:lnTo>
                    <a:lnTo>
                      <a:pt x="1525" y="1365"/>
                    </a:lnTo>
                    <a:lnTo>
                      <a:pt x="1566" y="1204"/>
                    </a:lnTo>
                    <a:lnTo>
                      <a:pt x="1606" y="1044"/>
                    </a:lnTo>
                    <a:lnTo>
                      <a:pt x="1606" y="883"/>
                    </a:lnTo>
                    <a:lnTo>
                      <a:pt x="1566" y="602"/>
                    </a:lnTo>
                    <a:lnTo>
                      <a:pt x="1485" y="362"/>
                    </a:lnTo>
                    <a:lnTo>
                      <a:pt x="1365" y="161"/>
                    </a:lnTo>
                    <a:lnTo>
                      <a:pt x="1164" y="41"/>
                    </a:ln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3"/>
              <p:cNvSpPr/>
              <p:nvPr/>
            </p:nvSpPr>
            <p:spPr>
              <a:xfrm flipH="1">
                <a:off x="3628451" y="4646881"/>
                <a:ext cx="81971" cy="84178"/>
              </a:xfrm>
              <a:custGeom>
                <a:avLst/>
                <a:gdLst/>
                <a:ahLst/>
                <a:cxnLst/>
                <a:rect l="l" t="t" r="r" b="b"/>
                <a:pathLst>
                  <a:path w="1486" h="1526" extrusionOk="0">
                    <a:moveTo>
                      <a:pt x="603" y="0"/>
                    </a:moveTo>
                    <a:lnTo>
                      <a:pt x="482" y="41"/>
                    </a:lnTo>
                    <a:lnTo>
                      <a:pt x="322" y="121"/>
                    </a:lnTo>
                    <a:lnTo>
                      <a:pt x="201" y="241"/>
                    </a:lnTo>
                    <a:lnTo>
                      <a:pt x="121" y="362"/>
                    </a:lnTo>
                    <a:lnTo>
                      <a:pt x="41" y="482"/>
                    </a:lnTo>
                    <a:lnTo>
                      <a:pt x="1" y="602"/>
                    </a:lnTo>
                    <a:lnTo>
                      <a:pt x="1" y="763"/>
                    </a:lnTo>
                    <a:lnTo>
                      <a:pt x="1" y="883"/>
                    </a:lnTo>
                    <a:lnTo>
                      <a:pt x="41" y="1044"/>
                    </a:lnTo>
                    <a:lnTo>
                      <a:pt x="121" y="1164"/>
                    </a:lnTo>
                    <a:lnTo>
                      <a:pt x="201" y="1284"/>
                    </a:lnTo>
                    <a:lnTo>
                      <a:pt x="322" y="1405"/>
                    </a:lnTo>
                    <a:lnTo>
                      <a:pt x="482" y="1445"/>
                    </a:lnTo>
                    <a:lnTo>
                      <a:pt x="603" y="1485"/>
                    </a:lnTo>
                    <a:lnTo>
                      <a:pt x="763" y="1525"/>
                    </a:lnTo>
                    <a:lnTo>
                      <a:pt x="884" y="1485"/>
                    </a:lnTo>
                    <a:lnTo>
                      <a:pt x="1044" y="1445"/>
                    </a:lnTo>
                    <a:lnTo>
                      <a:pt x="1165" y="1405"/>
                    </a:lnTo>
                    <a:lnTo>
                      <a:pt x="1285" y="1284"/>
                    </a:lnTo>
                    <a:lnTo>
                      <a:pt x="1365" y="1164"/>
                    </a:lnTo>
                    <a:lnTo>
                      <a:pt x="1445" y="1044"/>
                    </a:lnTo>
                    <a:lnTo>
                      <a:pt x="1486" y="883"/>
                    </a:lnTo>
                    <a:lnTo>
                      <a:pt x="1486" y="763"/>
                    </a:lnTo>
                    <a:lnTo>
                      <a:pt x="1486" y="602"/>
                    </a:lnTo>
                    <a:lnTo>
                      <a:pt x="1445" y="482"/>
                    </a:lnTo>
                    <a:lnTo>
                      <a:pt x="1365" y="362"/>
                    </a:lnTo>
                    <a:lnTo>
                      <a:pt x="1285" y="241"/>
                    </a:lnTo>
                    <a:lnTo>
                      <a:pt x="1165" y="121"/>
                    </a:lnTo>
                    <a:lnTo>
                      <a:pt x="1044" y="41"/>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3"/>
              <p:cNvSpPr/>
              <p:nvPr/>
            </p:nvSpPr>
            <p:spPr>
              <a:xfrm flipH="1">
                <a:off x="3621831" y="4644674"/>
                <a:ext cx="97417" cy="93004"/>
              </a:xfrm>
              <a:custGeom>
                <a:avLst/>
                <a:gdLst/>
                <a:ahLst/>
                <a:cxnLst/>
                <a:rect l="l" t="t" r="r" b="b"/>
                <a:pathLst>
                  <a:path w="1766" h="1686" extrusionOk="0">
                    <a:moveTo>
                      <a:pt x="923" y="0"/>
                    </a:moveTo>
                    <a:lnTo>
                      <a:pt x="642" y="40"/>
                    </a:lnTo>
                    <a:lnTo>
                      <a:pt x="402" y="161"/>
                    </a:lnTo>
                    <a:lnTo>
                      <a:pt x="201" y="321"/>
                    </a:lnTo>
                    <a:lnTo>
                      <a:pt x="81" y="522"/>
                    </a:lnTo>
                    <a:lnTo>
                      <a:pt x="0" y="723"/>
                    </a:lnTo>
                    <a:lnTo>
                      <a:pt x="0" y="963"/>
                    </a:lnTo>
                    <a:lnTo>
                      <a:pt x="81" y="1204"/>
                    </a:lnTo>
                    <a:lnTo>
                      <a:pt x="241" y="1445"/>
                    </a:lnTo>
                    <a:lnTo>
                      <a:pt x="402" y="1565"/>
                    </a:lnTo>
                    <a:lnTo>
                      <a:pt x="562" y="1646"/>
                    </a:lnTo>
                    <a:lnTo>
                      <a:pt x="723" y="1686"/>
                    </a:lnTo>
                    <a:lnTo>
                      <a:pt x="883" y="1646"/>
                    </a:lnTo>
                    <a:lnTo>
                      <a:pt x="1044" y="1605"/>
                    </a:lnTo>
                    <a:lnTo>
                      <a:pt x="1204" y="1565"/>
                    </a:lnTo>
                    <a:lnTo>
                      <a:pt x="1325" y="1445"/>
                    </a:lnTo>
                    <a:lnTo>
                      <a:pt x="1445" y="1324"/>
                    </a:lnTo>
                    <a:lnTo>
                      <a:pt x="1325" y="1405"/>
                    </a:lnTo>
                    <a:lnTo>
                      <a:pt x="1204" y="1445"/>
                    </a:lnTo>
                    <a:lnTo>
                      <a:pt x="1084" y="1485"/>
                    </a:lnTo>
                    <a:lnTo>
                      <a:pt x="963" y="1445"/>
                    </a:lnTo>
                    <a:lnTo>
                      <a:pt x="682" y="1365"/>
                    </a:lnTo>
                    <a:lnTo>
                      <a:pt x="482" y="1204"/>
                    </a:lnTo>
                    <a:lnTo>
                      <a:pt x="361" y="1003"/>
                    </a:lnTo>
                    <a:lnTo>
                      <a:pt x="321" y="803"/>
                    </a:lnTo>
                    <a:lnTo>
                      <a:pt x="321" y="562"/>
                    </a:lnTo>
                    <a:lnTo>
                      <a:pt x="442" y="321"/>
                    </a:lnTo>
                    <a:lnTo>
                      <a:pt x="522" y="241"/>
                    </a:lnTo>
                    <a:lnTo>
                      <a:pt x="642" y="161"/>
                    </a:lnTo>
                    <a:lnTo>
                      <a:pt x="763" y="121"/>
                    </a:lnTo>
                    <a:lnTo>
                      <a:pt x="1044" y="121"/>
                    </a:lnTo>
                    <a:lnTo>
                      <a:pt x="1164" y="161"/>
                    </a:lnTo>
                    <a:lnTo>
                      <a:pt x="1244" y="241"/>
                    </a:lnTo>
                    <a:lnTo>
                      <a:pt x="1365" y="361"/>
                    </a:lnTo>
                    <a:lnTo>
                      <a:pt x="1485" y="562"/>
                    </a:lnTo>
                    <a:lnTo>
                      <a:pt x="1565" y="843"/>
                    </a:lnTo>
                    <a:lnTo>
                      <a:pt x="1565" y="963"/>
                    </a:lnTo>
                    <a:lnTo>
                      <a:pt x="1565" y="1084"/>
                    </a:lnTo>
                    <a:lnTo>
                      <a:pt x="1525" y="1204"/>
                    </a:lnTo>
                    <a:lnTo>
                      <a:pt x="1445" y="1324"/>
                    </a:lnTo>
                    <a:lnTo>
                      <a:pt x="1646" y="1124"/>
                    </a:lnTo>
                    <a:lnTo>
                      <a:pt x="1726" y="883"/>
                    </a:lnTo>
                    <a:lnTo>
                      <a:pt x="1766" y="642"/>
                    </a:lnTo>
                    <a:lnTo>
                      <a:pt x="1726" y="442"/>
                    </a:lnTo>
                    <a:lnTo>
                      <a:pt x="1605" y="241"/>
                    </a:lnTo>
                    <a:lnTo>
                      <a:pt x="1445" y="12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3"/>
              <p:cNvSpPr/>
              <p:nvPr/>
            </p:nvSpPr>
            <p:spPr>
              <a:xfrm flipH="1">
                <a:off x="4179634" y="5200271"/>
                <a:ext cx="84178" cy="81971"/>
              </a:xfrm>
              <a:custGeom>
                <a:avLst/>
                <a:gdLst/>
                <a:ahLst/>
                <a:cxnLst/>
                <a:rect l="l" t="t" r="r" b="b"/>
                <a:pathLst>
                  <a:path w="1526" h="1486" extrusionOk="0">
                    <a:moveTo>
                      <a:pt x="643" y="0"/>
                    </a:moveTo>
                    <a:lnTo>
                      <a:pt x="482" y="40"/>
                    </a:lnTo>
                    <a:lnTo>
                      <a:pt x="362" y="121"/>
                    </a:lnTo>
                    <a:lnTo>
                      <a:pt x="242" y="201"/>
                    </a:lnTo>
                    <a:lnTo>
                      <a:pt x="161" y="321"/>
                    </a:lnTo>
                    <a:lnTo>
                      <a:pt x="81" y="442"/>
                    </a:lnTo>
                    <a:lnTo>
                      <a:pt x="41" y="602"/>
                    </a:lnTo>
                    <a:lnTo>
                      <a:pt x="1" y="723"/>
                    </a:lnTo>
                    <a:lnTo>
                      <a:pt x="41" y="883"/>
                    </a:lnTo>
                    <a:lnTo>
                      <a:pt x="81" y="1004"/>
                    </a:lnTo>
                    <a:lnTo>
                      <a:pt x="161" y="1164"/>
                    </a:lnTo>
                    <a:lnTo>
                      <a:pt x="242" y="1284"/>
                    </a:lnTo>
                    <a:lnTo>
                      <a:pt x="362" y="1365"/>
                    </a:lnTo>
                    <a:lnTo>
                      <a:pt x="482" y="1445"/>
                    </a:lnTo>
                    <a:lnTo>
                      <a:pt x="643" y="1485"/>
                    </a:lnTo>
                    <a:lnTo>
                      <a:pt x="924" y="1485"/>
                    </a:lnTo>
                    <a:lnTo>
                      <a:pt x="1044" y="1445"/>
                    </a:lnTo>
                    <a:lnTo>
                      <a:pt x="1205" y="1365"/>
                    </a:lnTo>
                    <a:lnTo>
                      <a:pt x="1285" y="1284"/>
                    </a:lnTo>
                    <a:lnTo>
                      <a:pt x="1405" y="1164"/>
                    </a:lnTo>
                    <a:lnTo>
                      <a:pt x="1486" y="1004"/>
                    </a:lnTo>
                    <a:lnTo>
                      <a:pt x="1526" y="883"/>
                    </a:lnTo>
                    <a:lnTo>
                      <a:pt x="1526" y="723"/>
                    </a:lnTo>
                    <a:lnTo>
                      <a:pt x="1526" y="602"/>
                    </a:lnTo>
                    <a:lnTo>
                      <a:pt x="1486" y="442"/>
                    </a:lnTo>
                    <a:lnTo>
                      <a:pt x="1405" y="321"/>
                    </a:lnTo>
                    <a:lnTo>
                      <a:pt x="1285" y="201"/>
                    </a:lnTo>
                    <a:lnTo>
                      <a:pt x="1205" y="121"/>
                    </a:lnTo>
                    <a:lnTo>
                      <a:pt x="1044" y="40"/>
                    </a:lnTo>
                    <a:lnTo>
                      <a:pt x="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3"/>
              <p:cNvSpPr/>
              <p:nvPr/>
            </p:nvSpPr>
            <p:spPr>
              <a:xfrm flipH="1">
                <a:off x="4172960" y="5195858"/>
                <a:ext cx="97472" cy="93004"/>
              </a:xfrm>
              <a:custGeom>
                <a:avLst/>
                <a:gdLst/>
                <a:ahLst/>
                <a:cxnLst/>
                <a:rect l="l" t="t" r="r" b="b"/>
                <a:pathLst>
                  <a:path w="1767" h="1686" extrusionOk="0">
                    <a:moveTo>
                      <a:pt x="883" y="120"/>
                    </a:moveTo>
                    <a:lnTo>
                      <a:pt x="1004" y="161"/>
                    </a:lnTo>
                    <a:lnTo>
                      <a:pt x="1124" y="201"/>
                    </a:lnTo>
                    <a:lnTo>
                      <a:pt x="1244" y="281"/>
                    </a:lnTo>
                    <a:lnTo>
                      <a:pt x="1325" y="361"/>
                    </a:lnTo>
                    <a:lnTo>
                      <a:pt x="1485" y="602"/>
                    </a:lnTo>
                    <a:lnTo>
                      <a:pt x="1565" y="843"/>
                    </a:lnTo>
                    <a:lnTo>
                      <a:pt x="1565" y="963"/>
                    </a:lnTo>
                    <a:lnTo>
                      <a:pt x="1565" y="1124"/>
                    </a:lnTo>
                    <a:lnTo>
                      <a:pt x="1485" y="1244"/>
                    </a:lnTo>
                    <a:lnTo>
                      <a:pt x="1405" y="1324"/>
                    </a:lnTo>
                    <a:lnTo>
                      <a:pt x="1325" y="1405"/>
                    </a:lnTo>
                    <a:lnTo>
                      <a:pt x="1204" y="1485"/>
                    </a:lnTo>
                    <a:lnTo>
                      <a:pt x="923" y="1485"/>
                    </a:lnTo>
                    <a:lnTo>
                      <a:pt x="683" y="1364"/>
                    </a:lnTo>
                    <a:lnTo>
                      <a:pt x="482" y="1244"/>
                    </a:lnTo>
                    <a:lnTo>
                      <a:pt x="362" y="1043"/>
                    </a:lnTo>
                    <a:lnTo>
                      <a:pt x="281" y="803"/>
                    </a:lnTo>
                    <a:lnTo>
                      <a:pt x="321" y="562"/>
                    </a:lnTo>
                    <a:lnTo>
                      <a:pt x="402" y="361"/>
                    </a:lnTo>
                    <a:lnTo>
                      <a:pt x="522" y="241"/>
                    </a:lnTo>
                    <a:lnTo>
                      <a:pt x="643" y="161"/>
                    </a:lnTo>
                    <a:lnTo>
                      <a:pt x="763" y="120"/>
                    </a:lnTo>
                    <a:close/>
                    <a:moveTo>
                      <a:pt x="883" y="0"/>
                    </a:moveTo>
                    <a:lnTo>
                      <a:pt x="602" y="40"/>
                    </a:lnTo>
                    <a:lnTo>
                      <a:pt x="402" y="161"/>
                    </a:lnTo>
                    <a:lnTo>
                      <a:pt x="201" y="321"/>
                    </a:lnTo>
                    <a:lnTo>
                      <a:pt x="41" y="522"/>
                    </a:lnTo>
                    <a:lnTo>
                      <a:pt x="0" y="763"/>
                    </a:lnTo>
                    <a:lnTo>
                      <a:pt x="0" y="1003"/>
                    </a:lnTo>
                    <a:lnTo>
                      <a:pt x="81" y="1244"/>
                    </a:lnTo>
                    <a:lnTo>
                      <a:pt x="241" y="1485"/>
                    </a:lnTo>
                    <a:lnTo>
                      <a:pt x="362" y="1565"/>
                    </a:lnTo>
                    <a:lnTo>
                      <a:pt x="522" y="1645"/>
                    </a:lnTo>
                    <a:lnTo>
                      <a:pt x="683" y="1685"/>
                    </a:lnTo>
                    <a:lnTo>
                      <a:pt x="843" y="1685"/>
                    </a:lnTo>
                    <a:lnTo>
                      <a:pt x="1004" y="1645"/>
                    </a:lnTo>
                    <a:lnTo>
                      <a:pt x="1164" y="1565"/>
                    </a:lnTo>
                    <a:lnTo>
                      <a:pt x="1325" y="1485"/>
                    </a:lnTo>
                    <a:lnTo>
                      <a:pt x="1445" y="1364"/>
                    </a:lnTo>
                    <a:lnTo>
                      <a:pt x="1606" y="1124"/>
                    </a:lnTo>
                    <a:lnTo>
                      <a:pt x="1726" y="923"/>
                    </a:lnTo>
                    <a:lnTo>
                      <a:pt x="1766" y="682"/>
                    </a:lnTo>
                    <a:lnTo>
                      <a:pt x="1726" y="441"/>
                    </a:lnTo>
                    <a:lnTo>
                      <a:pt x="1606" y="281"/>
                    </a:lnTo>
                    <a:lnTo>
                      <a:pt x="1405" y="120"/>
                    </a:lnTo>
                    <a:lnTo>
                      <a:pt x="1204" y="40"/>
                    </a:lnTo>
                    <a:lnTo>
                      <a:pt x="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3"/>
              <p:cNvSpPr/>
              <p:nvPr/>
            </p:nvSpPr>
            <p:spPr>
              <a:xfrm flipH="1">
                <a:off x="3513327" y="4923576"/>
                <a:ext cx="81971" cy="81971"/>
              </a:xfrm>
              <a:custGeom>
                <a:avLst/>
                <a:gdLst/>
                <a:ahLst/>
                <a:cxnLst/>
                <a:rect l="l" t="t" r="r" b="b"/>
                <a:pathLst>
                  <a:path w="1486" h="1486" extrusionOk="0">
                    <a:moveTo>
                      <a:pt x="602" y="0"/>
                    </a:moveTo>
                    <a:lnTo>
                      <a:pt x="442" y="40"/>
                    </a:lnTo>
                    <a:lnTo>
                      <a:pt x="321" y="121"/>
                    </a:lnTo>
                    <a:lnTo>
                      <a:pt x="201" y="201"/>
                    </a:lnTo>
                    <a:lnTo>
                      <a:pt x="121" y="321"/>
                    </a:lnTo>
                    <a:lnTo>
                      <a:pt x="41" y="442"/>
                    </a:lnTo>
                    <a:lnTo>
                      <a:pt x="0" y="602"/>
                    </a:lnTo>
                    <a:lnTo>
                      <a:pt x="0" y="763"/>
                    </a:lnTo>
                    <a:lnTo>
                      <a:pt x="0" y="883"/>
                    </a:lnTo>
                    <a:lnTo>
                      <a:pt x="41" y="1044"/>
                    </a:lnTo>
                    <a:lnTo>
                      <a:pt x="121" y="1164"/>
                    </a:lnTo>
                    <a:lnTo>
                      <a:pt x="201" y="1284"/>
                    </a:lnTo>
                    <a:lnTo>
                      <a:pt x="321" y="1365"/>
                    </a:lnTo>
                    <a:lnTo>
                      <a:pt x="442" y="1445"/>
                    </a:lnTo>
                    <a:lnTo>
                      <a:pt x="602" y="1485"/>
                    </a:lnTo>
                    <a:lnTo>
                      <a:pt x="883" y="1485"/>
                    </a:lnTo>
                    <a:lnTo>
                      <a:pt x="1044" y="1445"/>
                    </a:lnTo>
                    <a:lnTo>
                      <a:pt x="1164" y="1365"/>
                    </a:lnTo>
                    <a:lnTo>
                      <a:pt x="1285" y="1284"/>
                    </a:lnTo>
                    <a:lnTo>
                      <a:pt x="1365" y="1164"/>
                    </a:lnTo>
                    <a:lnTo>
                      <a:pt x="1445" y="1044"/>
                    </a:lnTo>
                    <a:lnTo>
                      <a:pt x="1485" y="883"/>
                    </a:lnTo>
                    <a:lnTo>
                      <a:pt x="1485" y="763"/>
                    </a:lnTo>
                    <a:lnTo>
                      <a:pt x="1485" y="602"/>
                    </a:lnTo>
                    <a:lnTo>
                      <a:pt x="1445" y="442"/>
                    </a:lnTo>
                    <a:lnTo>
                      <a:pt x="1365" y="321"/>
                    </a:lnTo>
                    <a:lnTo>
                      <a:pt x="1285" y="201"/>
                    </a:lnTo>
                    <a:lnTo>
                      <a:pt x="1164" y="121"/>
                    </a:lnTo>
                    <a:lnTo>
                      <a:pt x="1044" y="4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3"/>
              <p:cNvSpPr/>
              <p:nvPr/>
            </p:nvSpPr>
            <p:spPr>
              <a:xfrm flipH="1">
                <a:off x="3506707" y="4919163"/>
                <a:ext cx="99679" cy="88591"/>
              </a:xfrm>
              <a:custGeom>
                <a:avLst/>
                <a:gdLst/>
                <a:ahLst/>
                <a:cxnLst/>
                <a:rect l="l" t="t" r="r" b="b"/>
                <a:pathLst>
                  <a:path w="1807" h="1606" extrusionOk="0">
                    <a:moveTo>
                      <a:pt x="1084" y="161"/>
                    </a:moveTo>
                    <a:lnTo>
                      <a:pt x="1205" y="201"/>
                    </a:lnTo>
                    <a:lnTo>
                      <a:pt x="1325" y="241"/>
                    </a:lnTo>
                    <a:lnTo>
                      <a:pt x="1405" y="321"/>
                    </a:lnTo>
                    <a:lnTo>
                      <a:pt x="1486" y="442"/>
                    </a:lnTo>
                    <a:lnTo>
                      <a:pt x="1566" y="562"/>
                    </a:lnTo>
                    <a:lnTo>
                      <a:pt x="1566" y="682"/>
                    </a:lnTo>
                    <a:lnTo>
                      <a:pt x="1566" y="843"/>
                    </a:lnTo>
                    <a:lnTo>
                      <a:pt x="1486" y="1084"/>
                    </a:lnTo>
                    <a:lnTo>
                      <a:pt x="1365" y="1324"/>
                    </a:lnTo>
                    <a:lnTo>
                      <a:pt x="1285" y="1405"/>
                    </a:lnTo>
                    <a:lnTo>
                      <a:pt x="1205" y="1485"/>
                    </a:lnTo>
                    <a:lnTo>
                      <a:pt x="1084" y="1565"/>
                    </a:lnTo>
                    <a:lnTo>
                      <a:pt x="803" y="1565"/>
                    </a:lnTo>
                    <a:lnTo>
                      <a:pt x="683" y="1485"/>
                    </a:lnTo>
                    <a:lnTo>
                      <a:pt x="563" y="1405"/>
                    </a:lnTo>
                    <a:lnTo>
                      <a:pt x="482" y="1324"/>
                    </a:lnTo>
                    <a:lnTo>
                      <a:pt x="402" y="1084"/>
                    </a:lnTo>
                    <a:lnTo>
                      <a:pt x="362" y="843"/>
                    </a:lnTo>
                    <a:lnTo>
                      <a:pt x="402" y="602"/>
                    </a:lnTo>
                    <a:lnTo>
                      <a:pt x="522" y="401"/>
                    </a:lnTo>
                    <a:lnTo>
                      <a:pt x="723" y="241"/>
                    </a:lnTo>
                    <a:lnTo>
                      <a:pt x="924" y="161"/>
                    </a:lnTo>
                    <a:close/>
                    <a:moveTo>
                      <a:pt x="803" y="0"/>
                    </a:moveTo>
                    <a:lnTo>
                      <a:pt x="563" y="40"/>
                    </a:lnTo>
                    <a:lnTo>
                      <a:pt x="362" y="161"/>
                    </a:lnTo>
                    <a:lnTo>
                      <a:pt x="161" y="321"/>
                    </a:lnTo>
                    <a:lnTo>
                      <a:pt x="41" y="562"/>
                    </a:lnTo>
                    <a:lnTo>
                      <a:pt x="1" y="843"/>
                    </a:lnTo>
                    <a:lnTo>
                      <a:pt x="41" y="1003"/>
                    </a:lnTo>
                    <a:lnTo>
                      <a:pt x="81" y="1164"/>
                    </a:lnTo>
                    <a:lnTo>
                      <a:pt x="201" y="1284"/>
                    </a:lnTo>
                    <a:lnTo>
                      <a:pt x="322" y="1405"/>
                    </a:lnTo>
                    <a:lnTo>
                      <a:pt x="442" y="1485"/>
                    </a:lnTo>
                    <a:lnTo>
                      <a:pt x="603" y="1565"/>
                    </a:lnTo>
                    <a:lnTo>
                      <a:pt x="763" y="1605"/>
                    </a:lnTo>
                    <a:lnTo>
                      <a:pt x="924" y="1605"/>
                    </a:lnTo>
                    <a:lnTo>
                      <a:pt x="1205" y="1565"/>
                    </a:lnTo>
                    <a:lnTo>
                      <a:pt x="1445" y="1485"/>
                    </a:lnTo>
                    <a:lnTo>
                      <a:pt x="1646" y="1324"/>
                    </a:lnTo>
                    <a:lnTo>
                      <a:pt x="1766" y="1164"/>
                    </a:lnTo>
                    <a:lnTo>
                      <a:pt x="1807" y="923"/>
                    </a:lnTo>
                    <a:lnTo>
                      <a:pt x="1807" y="722"/>
                    </a:lnTo>
                    <a:lnTo>
                      <a:pt x="1686" y="482"/>
                    </a:lnTo>
                    <a:lnTo>
                      <a:pt x="1526" y="241"/>
                    </a:lnTo>
                    <a:lnTo>
                      <a:pt x="1285" y="80"/>
                    </a:ln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23"/>
              <p:cNvSpPr/>
              <p:nvPr/>
            </p:nvSpPr>
            <p:spPr>
              <a:xfrm flipH="1">
                <a:off x="4294703" y="4923576"/>
                <a:ext cx="81971" cy="81971"/>
              </a:xfrm>
              <a:custGeom>
                <a:avLst/>
                <a:gdLst/>
                <a:ahLst/>
                <a:cxnLst/>
                <a:rect l="l" t="t" r="r" b="b"/>
                <a:pathLst>
                  <a:path w="1486" h="1486" extrusionOk="0">
                    <a:moveTo>
                      <a:pt x="602" y="0"/>
                    </a:moveTo>
                    <a:lnTo>
                      <a:pt x="442" y="40"/>
                    </a:lnTo>
                    <a:lnTo>
                      <a:pt x="321" y="121"/>
                    </a:lnTo>
                    <a:lnTo>
                      <a:pt x="201" y="201"/>
                    </a:lnTo>
                    <a:lnTo>
                      <a:pt x="121" y="321"/>
                    </a:lnTo>
                    <a:lnTo>
                      <a:pt x="40" y="442"/>
                    </a:lnTo>
                    <a:lnTo>
                      <a:pt x="0" y="602"/>
                    </a:lnTo>
                    <a:lnTo>
                      <a:pt x="0" y="763"/>
                    </a:lnTo>
                    <a:lnTo>
                      <a:pt x="0" y="883"/>
                    </a:lnTo>
                    <a:lnTo>
                      <a:pt x="40" y="1044"/>
                    </a:lnTo>
                    <a:lnTo>
                      <a:pt x="121" y="1164"/>
                    </a:lnTo>
                    <a:lnTo>
                      <a:pt x="201" y="1284"/>
                    </a:lnTo>
                    <a:lnTo>
                      <a:pt x="321" y="1365"/>
                    </a:lnTo>
                    <a:lnTo>
                      <a:pt x="442" y="1445"/>
                    </a:lnTo>
                    <a:lnTo>
                      <a:pt x="602" y="1485"/>
                    </a:lnTo>
                    <a:lnTo>
                      <a:pt x="883" y="1485"/>
                    </a:lnTo>
                    <a:lnTo>
                      <a:pt x="1044" y="1445"/>
                    </a:lnTo>
                    <a:lnTo>
                      <a:pt x="1164" y="1365"/>
                    </a:lnTo>
                    <a:lnTo>
                      <a:pt x="1284" y="1284"/>
                    </a:lnTo>
                    <a:lnTo>
                      <a:pt x="1365" y="1164"/>
                    </a:lnTo>
                    <a:lnTo>
                      <a:pt x="1445" y="1044"/>
                    </a:lnTo>
                    <a:lnTo>
                      <a:pt x="1485" y="883"/>
                    </a:lnTo>
                    <a:lnTo>
                      <a:pt x="1485" y="763"/>
                    </a:lnTo>
                    <a:lnTo>
                      <a:pt x="1485" y="602"/>
                    </a:lnTo>
                    <a:lnTo>
                      <a:pt x="1445" y="442"/>
                    </a:lnTo>
                    <a:lnTo>
                      <a:pt x="1365" y="321"/>
                    </a:lnTo>
                    <a:lnTo>
                      <a:pt x="1284" y="201"/>
                    </a:lnTo>
                    <a:lnTo>
                      <a:pt x="1164" y="121"/>
                    </a:lnTo>
                    <a:lnTo>
                      <a:pt x="1044" y="4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23"/>
              <p:cNvSpPr/>
              <p:nvPr/>
            </p:nvSpPr>
            <p:spPr>
              <a:xfrm flipH="1">
                <a:off x="4285877" y="4919163"/>
                <a:ext cx="101885" cy="88591"/>
              </a:xfrm>
              <a:custGeom>
                <a:avLst/>
                <a:gdLst/>
                <a:ahLst/>
                <a:cxnLst/>
                <a:rect l="l" t="t" r="r" b="b"/>
                <a:pathLst>
                  <a:path w="1847" h="1606" extrusionOk="0">
                    <a:moveTo>
                      <a:pt x="1084" y="161"/>
                    </a:moveTo>
                    <a:lnTo>
                      <a:pt x="1205" y="201"/>
                    </a:lnTo>
                    <a:lnTo>
                      <a:pt x="1325" y="241"/>
                    </a:lnTo>
                    <a:lnTo>
                      <a:pt x="1445" y="321"/>
                    </a:lnTo>
                    <a:lnTo>
                      <a:pt x="1526" y="442"/>
                    </a:lnTo>
                    <a:lnTo>
                      <a:pt x="1566" y="562"/>
                    </a:lnTo>
                    <a:lnTo>
                      <a:pt x="1566" y="682"/>
                    </a:lnTo>
                    <a:lnTo>
                      <a:pt x="1566" y="843"/>
                    </a:lnTo>
                    <a:lnTo>
                      <a:pt x="1485" y="1084"/>
                    </a:lnTo>
                    <a:lnTo>
                      <a:pt x="1405" y="1324"/>
                    </a:lnTo>
                    <a:lnTo>
                      <a:pt x="1285" y="1405"/>
                    </a:lnTo>
                    <a:lnTo>
                      <a:pt x="1205" y="1485"/>
                    </a:lnTo>
                    <a:lnTo>
                      <a:pt x="1084" y="1565"/>
                    </a:lnTo>
                    <a:lnTo>
                      <a:pt x="803" y="1565"/>
                    </a:lnTo>
                    <a:lnTo>
                      <a:pt x="683" y="1485"/>
                    </a:lnTo>
                    <a:lnTo>
                      <a:pt x="603" y="1405"/>
                    </a:lnTo>
                    <a:lnTo>
                      <a:pt x="522" y="1324"/>
                    </a:lnTo>
                    <a:lnTo>
                      <a:pt x="402" y="1084"/>
                    </a:lnTo>
                    <a:lnTo>
                      <a:pt x="362" y="843"/>
                    </a:lnTo>
                    <a:lnTo>
                      <a:pt x="402" y="602"/>
                    </a:lnTo>
                    <a:lnTo>
                      <a:pt x="522" y="401"/>
                    </a:lnTo>
                    <a:lnTo>
                      <a:pt x="723" y="241"/>
                    </a:lnTo>
                    <a:lnTo>
                      <a:pt x="964" y="161"/>
                    </a:lnTo>
                    <a:close/>
                    <a:moveTo>
                      <a:pt x="803" y="0"/>
                    </a:moveTo>
                    <a:lnTo>
                      <a:pt x="562" y="40"/>
                    </a:lnTo>
                    <a:lnTo>
                      <a:pt x="362" y="161"/>
                    </a:lnTo>
                    <a:lnTo>
                      <a:pt x="201" y="321"/>
                    </a:lnTo>
                    <a:lnTo>
                      <a:pt x="81" y="562"/>
                    </a:lnTo>
                    <a:lnTo>
                      <a:pt x="1" y="843"/>
                    </a:lnTo>
                    <a:lnTo>
                      <a:pt x="41" y="1003"/>
                    </a:lnTo>
                    <a:lnTo>
                      <a:pt x="81" y="1164"/>
                    </a:lnTo>
                    <a:lnTo>
                      <a:pt x="201" y="1284"/>
                    </a:lnTo>
                    <a:lnTo>
                      <a:pt x="322" y="1405"/>
                    </a:lnTo>
                    <a:lnTo>
                      <a:pt x="442" y="1485"/>
                    </a:lnTo>
                    <a:lnTo>
                      <a:pt x="603" y="1565"/>
                    </a:lnTo>
                    <a:lnTo>
                      <a:pt x="763" y="1605"/>
                    </a:lnTo>
                    <a:lnTo>
                      <a:pt x="964" y="1605"/>
                    </a:lnTo>
                    <a:lnTo>
                      <a:pt x="1245" y="1565"/>
                    </a:lnTo>
                    <a:lnTo>
                      <a:pt x="1485" y="1485"/>
                    </a:lnTo>
                    <a:lnTo>
                      <a:pt x="1646" y="1324"/>
                    </a:lnTo>
                    <a:lnTo>
                      <a:pt x="1766" y="1164"/>
                    </a:lnTo>
                    <a:lnTo>
                      <a:pt x="1847" y="923"/>
                    </a:lnTo>
                    <a:lnTo>
                      <a:pt x="1806" y="722"/>
                    </a:lnTo>
                    <a:lnTo>
                      <a:pt x="1726" y="482"/>
                    </a:lnTo>
                    <a:lnTo>
                      <a:pt x="1526" y="241"/>
                    </a:lnTo>
                    <a:lnTo>
                      <a:pt x="1285" y="80"/>
                    </a:ln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23"/>
              <p:cNvSpPr/>
              <p:nvPr/>
            </p:nvSpPr>
            <p:spPr>
              <a:xfrm flipH="1">
                <a:off x="3628451" y="5200271"/>
                <a:ext cx="81971" cy="81971"/>
              </a:xfrm>
              <a:custGeom>
                <a:avLst/>
                <a:gdLst/>
                <a:ahLst/>
                <a:cxnLst/>
                <a:rect l="l" t="t" r="r" b="b"/>
                <a:pathLst>
                  <a:path w="1486" h="1486" extrusionOk="0">
                    <a:moveTo>
                      <a:pt x="603" y="0"/>
                    </a:moveTo>
                    <a:lnTo>
                      <a:pt x="482" y="40"/>
                    </a:lnTo>
                    <a:lnTo>
                      <a:pt x="322" y="121"/>
                    </a:lnTo>
                    <a:lnTo>
                      <a:pt x="201" y="201"/>
                    </a:lnTo>
                    <a:lnTo>
                      <a:pt x="121" y="321"/>
                    </a:lnTo>
                    <a:lnTo>
                      <a:pt x="41" y="442"/>
                    </a:lnTo>
                    <a:lnTo>
                      <a:pt x="1" y="602"/>
                    </a:lnTo>
                    <a:lnTo>
                      <a:pt x="1" y="723"/>
                    </a:lnTo>
                    <a:lnTo>
                      <a:pt x="1" y="883"/>
                    </a:lnTo>
                    <a:lnTo>
                      <a:pt x="41" y="1004"/>
                    </a:lnTo>
                    <a:lnTo>
                      <a:pt x="121" y="1164"/>
                    </a:lnTo>
                    <a:lnTo>
                      <a:pt x="201" y="1284"/>
                    </a:lnTo>
                    <a:lnTo>
                      <a:pt x="322" y="1365"/>
                    </a:lnTo>
                    <a:lnTo>
                      <a:pt x="482" y="1445"/>
                    </a:lnTo>
                    <a:lnTo>
                      <a:pt x="603" y="1485"/>
                    </a:lnTo>
                    <a:lnTo>
                      <a:pt x="884" y="1485"/>
                    </a:lnTo>
                    <a:lnTo>
                      <a:pt x="1044" y="1445"/>
                    </a:lnTo>
                    <a:lnTo>
                      <a:pt x="1165" y="1365"/>
                    </a:lnTo>
                    <a:lnTo>
                      <a:pt x="1285" y="1284"/>
                    </a:lnTo>
                    <a:lnTo>
                      <a:pt x="1365" y="1164"/>
                    </a:lnTo>
                    <a:lnTo>
                      <a:pt x="1445" y="1004"/>
                    </a:lnTo>
                    <a:lnTo>
                      <a:pt x="1486" y="883"/>
                    </a:lnTo>
                    <a:lnTo>
                      <a:pt x="1486" y="723"/>
                    </a:lnTo>
                    <a:lnTo>
                      <a:pt x="1486" y="602"/>
                    </a:lnTo>
                    <a:lnTo>
                      <a:pt x="1445" y="442"/>
                    </a:lnTo>
                    <a:lnTo>
                      <a:pt x="1365" y="321"/>
                    </a:lnTo>
                    <a:lnTo>
                      <a:pt x="1285" y="201"/>
                    </a:lnTo>
                    <a:lnTo>
                      <a:pt x="1165" y="121"/>
                    </a:lnTo>
                    <a:lnTo>
                      <a:pt x="1044" y="40"/>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23"/>
              <p:cNvSpPr/>
              <p:nvPr/>
            </p:nvSpPr>
            <p:spPr>
              <a:xfrm flipH="1">
                <a:off x="3624038" y="5191390"/>
                <a:ext cx="93004" cy="97472"/>
              </a:xfrm>
              <a:custGeom>
                <a:avLst/>
                <a:gdLst/>
                <a:ahLst/>
                <a:cxnLst/>
                <a:rect l="l" t="t" r="r" b="b"/>
                <a:pathLst>
                  <a:path w="1686" h="1767" extrusionOk="0">
                    <a:moveTo>
                      <a:pt x="883" y="282"/>
                    </a:moveTo>
                    <a:lnTo>
                      <a:pt x="1124" y="322"/>
                    </a:lnTo>
                    <a:lnTo>
                      <a:pt x="1325" y="442"/>
                    </a:lnTo>
                    <a:lnTo>
                      <a:pt x="1445" y="522"/>
                    </a:lnTo>
                    <a:lnTo>
                      <a:pt x="1525" y="643"/>
                    </a:lnTo>
                    <a:lnTo>
                      <a:pt x="1565" y="763"/>
                    </a:lnTo>
                    <a:lnTo>
                      <a:pt x="1565" y="884"/>
                    </a:lnTo>
                    <a:lnTo>
                      <a:pt x="1525" y="1004"/>
                    </a:lnTo>
                    <a:lnTo>
                      <a:pt x="1485" y="1124"/>
                    </a:lnTo>
                    <a:lnTo>
                      <a:pt x="1405" y="1245"/>
                    </a:lnTo>
                    <a:lnTo>
                      <a:pt x="1325" y="1325"/>
                    </a:lnTo>
                    <a:lnTo>
                      <a:pt x="1084" y="1486"/>
                    </a:lnTo>
                    <a:lnTo>
                      <a:pt x="843" y="1566"/>
                    </a:lnTo>
                    <a:lnTo>
                      <a:pt x="562" y="1566"/>
                    </a:lnTo>
                    <a:lnTo>
                      <a:pt x="442" y="1486"/>
                    </a:lnTo>
                    <a:lnTo>
                      <a:pt x="362" y="1405"/>
                    </a:lnTo>
                    <a:lnTo>
                      <a:pt x="281" y="1325"/>
                    </a:lnTo>
                    <a:lnTo>
                      <a:pt x="201" y="1205"/>
                    </a:lnTo>
                    <a:lnTo>
                      <a:pt x="201" y="1044"/>
                    </a:lnTo>
                    <a:lnTo>
                      <a:pt x="201" y="924"/>
                    </a:lnTo>
                    <a:lnTo>
                      <a:pt x="321" y="683"/>
                    </a:lnTo>
                    <a:lnTo>
                      <a:pt x="442" y="482"/>
                    </a:lnTo>
                    <a:lnTo>
                      <a:pt x="642" y="362"/>
                    </a:lnTo>
                    <a:lnTo>
                      <a:pt x="883" y="282"/>
                    </a:lnTo>
                    <a:close/>
                    <a:moveTo>
                      <a:pt x="683" y="1"/>
                    </a:moveTo>
                    <a:lnTo>
                      <a:pt x="442" y="81"/>
                    </a:lnTo>
                    <a:lnTo>
                      <a:pt x="201" y="242"/>
                    </a:lnTo>
                    <a:lnTo>
                      <a:pt x="121" y="402"/>
                    </a:lnTo>
                    <a:lnTo>
                      <a:pt x="41" y="522"/>
                    </a:lnTo>
                    <a:lnTo>
                      <a:pt x="0" y="683"/>
                    </a:lnTo>
                    <a:lnTo>
                      <a:pt x="0" y="844"/>
                    </a:lnTo>
                    <a:lnTo>
                      <a:pt x="41" y="1044"/>
                    </a:lnTo>
                    <a:lnTo>
                      <a:pt x="121" y="1165"/>
                    </a:lnTo>
                    <a:lnTo>
                      <a:pt x="201" y="1325"/>
                    </a:lnTo>
                    <a:lnTo>
                      <a:pt x="321" y="1445"/>
                    </a:lnTo>
                    <a:lnTo>
                      <a:pt x="562" y="1646"/>
                    </a:lnTo>
                    <a:lnTo>
                      <a:pt x="763" y="1726"/>
                    </a:lnTo>
                    <a:lnTo>
                      <a:pt x="1004" y="1766"/>
                    </a:lnTo>
                    <a:lnTo>
                      <a:pt x="1244" y="1726"/>
                    </a:lnTo>
                    <a:lnTo>
                      <a:pt x="1405" y="1606"/>
                    </a:lnTo>
                    <a:lnTo>
                      <a:pt x="1565" y="1445"/>
                    </a:lnTo>
                    <a:lnTo>
                      <a:pt x="1646" y="1205"/>
                    </a:lnTo>
                    <a:lnTo>
                      <a:pt x="1686" y="884"/>
                    </a:lnTo>
                    <a:lnTo>
                      <a:pt x="1646" y="643"/>
                    </a:lnTo>
                    <a:lnTo>
                      <a:pt x="1525" y="402"/>
                    </a:lnTo>
                    <a:lnTo>
                      <a:pt x="1365" y="201"/>
                    </a:lnTo>
                    <a:lnTo>
                      <a:pt x="1164" y="81"/>
                    </a:lnTo>
                    <a:lnTo>
                      <a:pt x="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23"/>
              <p:cNvSpPr/>
              <p:nvPr/>
            </p:nvSpPr>
            <p:spPr>
              <a:xfrm flipH="1">
                <a:off x="4179634" y="4646881"/>
                <a:ext cx="84178" cy="84178"/>
              </a:xfrm>
              <a:custGeom>
                <a:avLst/>
                <a:gdLst/>
                <a:ahLst/>
                <a:cxnLst/>
                <a:rect l="l" t="t" r="r" b="b"/>
                <a:pathLst>
                  <a:path w="1526" h="1526" extrusionOk="0">
                    <a:moveTo>
                      <a:pt x="643" y="0"/>
                    </a:moveTo>
                    <a:lnTo>
                      <a:pt x="482" y="41"/>
                    </a:lnTo>
                    <a:lnTo>
                      <a:pt x="362" y="121"/>
                    </a:lnTo>
                    <a:lnTo>
                      <a:pt x="242" y="241"/>
                    </a:lnTo>
                    <a:lnTo>
                      <a:pt x="161" y="362"/>
                    </a:lnTo>
                    <a:lnTo>
                      <a:pt x="81" y="482"/>
                    </a:lnTo>
                    <a:lnTo>
                      <a:pt x="41" y="602"/>
                    </a:lnTo>
                    <a:lnTo>
                      <a:pt x="1" y="763"/>
                    </a:lnTo>
                    <a:lnTo>
                      <a:pt x="41" y="883"/>
                    </a:lnTo>
                    <a:lnTo>
                      <a:pt x="81" y="1044"/>
                    </a:lnTo>
                    <a:lnTo>
                      <a:pt x="161" y="1164"/>
                    </a:lnTo>
                    <a:lnTo>
                      <a:pt x="242" y="1284"/>
                    </a:lnTo>
                    <a:lnTo>
                      <a:pt x="362" y="1405"/>
                    </a:lnTo>
                    <a:lnTo>
                      <a:pt x="482" y="1445"/>
                    </a:lnTo>
                    <a:lnTo>
                      <a:pt x="643" y="1485"/>
                    </a:lnTo>
                    <a:lnTo>
                      <a:pt x="763" y="1525"/>
                    </a:lnTo>
                    <a:lnTo>
                      <a:pt x="924" y="1485"/>
                    </a:lnTo>
                    <a:lnTo>
                      <a:pt x="1044" y="1445"/>
                    </a:lnTo>
                    <a:lnTo>
                      <a:pt x="1205" y="1405"/>
                    </a:lnTo>
                    <a:lnTo>
                      <a:pt x="1285" y="1284"/>
                    </a:lnTo>
                    <a:lnTo>
                      <a:pt x="1405" y="1164"/>
                    </a:lnTo>
                    <a:lnTo>
                      <a:pt x="1486" y="1044"/>
                    </a:lnTo>
                    <a:lnTo>
                      <a:pt x="1526" y="883"/>
                    </a:lnTo>
                    <a:lnTo>
                      <a:pt x="1526" y="763"/>
                    </a:lnTo>
                    <a:lnTo>
                      <a:pt x="1526" y="602"/>
                    </a:lnTo>
                    <a:lnTo>
                      <a:pt x="1486" y="482"/>
                    </a:lnTo>
                    <a:lnTo>
                      <a:pt x="1405" y="362"/>
                    </a:lnTo>
                    <a:lnTo>
                      <a:pt x="1285" y="241"/>
                    </a:lnTo>
                    <a:lnTo>
                      <a:pt x="1205" y="121"/>
                    </a:lnTo>
                    <a:lnTo>
                      <a:pt x="1044" y="41"/>
                    </a:lnTo>
                    <a:lnTo>
                      <a:pt x="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23"/>
              <p:cNvSpPr/>
              <p:nvPr/>
            </p:nvSpPr>
            <p:spPr>
              <a:xfrm flipH="1">
                <a:off x="4177428" y="4637999"/>
                <a:ext cx="90797" cy="97472"/>
              </a:xfrm>
              <a:custGeom>
                <a:avLst/>
                <a:gdLst/>
                <a:ahLst/>
                <a:cxnLst/>
                <a:rect l="l" t="t" r="r" b="b"/>
                <a:pathLst>
                  <a:path w="1646" h="1767" extrusionOk="0">
                    <a:moveTo>
                      <a:pt x="683" y="1"/>
                    </a:moveTo>
                    <a:lnTo>
                      <a:pt x="442" y="81"/>
                    </a:lnTo>
                    <a:lnTo>
                      <a:pt x="201" y="282"/>
                    </a:lnTo>
                    <a:lnTo>
                      <a:pt x="81" y="402"/>
                    </a:lnTo>
                    <a:lnTo>
                      <a:pt x="1" y="563"/>
                    </a:lnTo>
                    <a:lnTo>
                      <a:pt x="1" y="723"/>
                    </a:lnTo>
                    <a:lnTo>
                      <a:pt x="1" y="884"/>
                    </a:lnTo>
                    <a:lnTo>
                      <a:pt x="41" y="1044"/>
                    </a:lnTo>
                    <a:lnTo>
                      <a:pt x="81" y="1205"/>
                    </a:lnTo>
                    <a:lnTo>
                      <a:pt x="201" y="1325"/>
                    </a:lnTo>
                    <a:lnTo>
                      <a:pt x="322" y="1445"/>
                    </a:lnTo>
                    <a:lnTo>
                      <a:pt x="322" y="1445"/>
                    </a:lnTo>
                    <a:lnTo>
                      <a:pt x="241" y="1325"/>
                    </a:lnTo>
                    <a:lnTo>
                      <a:pt x="201" y="1205"/>
                    </a:lnTo>
                    <a:lnTo>
                      <a:pt x="201" y="1084"/>
                    </a:lnTo>
                    <a:lnTo>
                      <a:pt x="201" y="964"/>
                    </a:lnTo>
                    <a:lnTo>
                      <a:pt x="281" y="723"/>
                    </a:lnTo>
                    <a:lnTo>
                      <a:pt x="442" y="523"/>
                    </a:lnTo>
                    <a:lnTo>
                      <a:pt x="643" y="362"/>
                    </a:lnTo>
                    <a:lnTo>
                      <a:pt x="883" y="322"/>
                    </a:lnTo>
                    <a:lnTo>
                      <a:pt x="1084" y="362"/>
                    </a:lnTo>
                    <a:lnTo>
                      <a:pt x="1325" y="442"/>
                    </a:lnTo>
                    <a:lnTo>
                      <a:pt x="1445" y="563"/>
                    </a:lnTo>
                    <a:lnTo>
                      <a:pt x="1485" y="643"/>
                    </a:lnTo>
                    <a:lnTo>
                      <a:pt x="1525" y="763"/>
                    </a:lnTo>
                    <a:lnTo>
                      <a:pt x="1566" y="924"/>
                    </a:lnTo>
                    <a:lnTo>
                      <a:pt x="1525" y="1044"/>
                    </a:lnTo>
                    <a:lnTo>
                      <a:pt x="1485" y="1165"/>
                    </a:lnTo>
                    <a:lnTo>
                      <a:pt x="1405" y="1285"/>
                    </a:lnTo>
                    <a:lnTo>
                      <a:pt x="1285" y="1365"/>
                    </a:lnTo>
                    <a:lnTo>
                      <a:pt x="1084" y="1486"/>
                    </a:lnTo>
                    <a:lnTo>
                      <a:pt x="803" y="1566"/>
                    </a:lnTo>
                    <a:lnTo>
                      <a:pt x="683" y="1606"/>
                    </a:lnTo>
                    <a:lnTo>
                      <a:pt x="562" y="1566"/>
                    </a:lnTo>
                    <a:lnTo>
                      <a:pt x="442" y="1526"/>
                    </a:lnTo>
                    <a:lnTo>
                      <a:pt x="322" y="1445"/>
                    </a:lnTo>
                    <a:lnTo>
                      <a:pt x="322" y="1445"/>
                    </a:lnTo>
                    <a:lnTo>
                      <a:pt x="522" y="1646"/>
                    </a:lnTo>
                    <a:lnTo>
                      <a:pt x="763" y="1767"/>
                    </a:lnTo>
                    <a:lnTo>
                      <a:pt x="1004" y="1767"/>
                    </a:lnTo>
                    <a:lnTo>
                      <a:pt x="1204" y="1726"/>
                    </a:lnTo>
                    <a:lnTo>
                      <a:pt x="1405" y="1606"/>
                    </a:lnTo>
                    <a:lnTo>
                      <a:pt x="1566" y="1445"/>
                    </a:lnTo>
                    <a:lnTo>
                      <a:pt x="1646" y="1205"/>
                    </a:lnTo>
                    <a:lnTo>
                      <a:pt x="1646" y="924"/>
                    </a:lnTo>
                    <a:lnTo>
                      <a:pt x="1606" y="643"/>
                    </a:lnTo>
                    <a:lnTo>
                      <a:pt x="1525" y="402"/>
                    </a:lnTo>
                    <a:lnTo>
                      <a:pt x="1365" y="242"/>
                    </a:lnTo>
                    <a:lnTo>
                      <a:pt x="1124" y="81"/>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718"/>
        <p:cNvGrpSpPr/>
        <p:nvPr/>
      </p:nvGrpSpPr>
      <p:grpSpPr>
        <a:xfrm>
          <a:off x="0" y="0"/>
          <a:ext cx="0" cy="0"/>
          <a:chOff x="0" y="0"/>
          <a:chExt cx="0" cy="0"/>
        </a:xfrm>
      </p:grpSpPr>
      <p:pic>
        <p:nvPicPr>
          <p:cNvPr id="3719" name="Google Shape;3719;p24"/>
          <p:cNvPicPr preferRelativeResize="0"/>
          <p:nvPr/>
        </p:nvPicPr>
        <p:blipFill>
          <a:blip r:embed="rId2">
            <a:alphaModFix amt="18000"/>
          </a:blip>
          <a:stretch>
            <a:fillRect/>
          </a:stretch>
        </p:blipFill>
        <p:spPr>
          <a:xfrm>
            <a:off x="1101" y="0"/>
            <a:ext cx="9141947" cy="5143500"/>
          </a:xfrm>
          <a:prstGeom prst="rect">
            <a:avLst/>
          </a:prstGeom>
          <a:noFill/>
          <a:ln>
            <a:noFill/>
          </a:ln>
        </p:spPr>
      </p:pic>
      <p:sp>
        <p:nvSpPr>
          <p:cNvPr id="3720" name="Google Shape;3720;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21" name="Google Shape;3721;p24"/>
          <p:cNvSpPr txBox="1">
            <a:spLocks noGrp="1"/>
          </p:cNvSpPr>
          <p:nvPr>
            <p:ph type="subTitle" idx="1"/>
          </p:nvPr>
        </p:nvSpPr>
        <p:spPr>
          <a:xfrm>
            <a:off x="4832078" y="1939775"/>
            <a:ext cx="3254100" cy="1842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22" name="Google Shape;3722;p24"/>
          <p:cNvSpPr txBox="1">
            <a:spLocks noGrp="1"/>
          </p:cNvSpPr>
          <p:nvPr>
            <p:ph type="subTitle" idx="2"/>
          </p:nvPr>
        </p:nvSpPr>
        <p:spPr>
          <a:xfrm>
            <a:off x="1057900" y="1939775"/>
            <a:ext cx="3254100" cy="1842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723" name="Google Shape;3723;p24"/>
          <p:cNvGrpSpPr/>
          <p:nvPr/>
        </p:nvGrpSpPr>
        <p:grpSpPr>
          <a:xfrm>
            <a:off x="-677253" y="-384516"/>
            <a:ext cx="3616442" cy="5979277"/>
            <a:chOff x="-677253" y="-384516"/>
            <a:chExt cx="3616442" cy="5979277"/>
          </a:xfrm>
        </p:grpSpPr>
        <p:grpSp>
          <p:nvGrpSpPr>
            <p:cNvPr id="3724" name="Google Shape;3724;p24"/>
            <p:cNvGrpSpPr/>
            <p:nvPr/>
          </p:nvGrpSpPr>
          <p:grpSpPr>
            <a:xfrm>
              <a:off x="712212" y="4704726"/>
              <a:ext cx="581739" cy="588810"/>
              <a:chOff x="578449" y="4638576"/>
              <a:chExt cx="581739" cy="588810"/>
            </a:xfrm>
          </p:grpSpPr>
          <p:sp>
            <p:nvSpPr>
              <p:cNvPr id="3725" name="Google Shape;3725;p24"/>
              <p:cNvSpPr/>
              <p:nvPr/>
            </p:nvSpPr>
            <p:spPr>
              <a:xfrm flipH="1">
                <a:off x="585521" y="4649183"/>
                <a:ext cx="564017" cy="564017"/>
              </a:xfrm>
              <a:custGeom>
                <a:avLst/>
                <a:gdLst/>
                <a:ahLst/>
                <a:cxnLst/>
                <a:rect l="l" t="t" r="r" b="b"/>
                <a:pathLst>
                  <a:path w="12762" h="12762" extrusionOk="0">
                    <a:moveTo>
                      <a:pt x="6702" y="3131"/>
                    </a:moveTo>
                    <a:lnTo>
                      <a:pt x="7023" y="3211"/>
                    </a:lnTo>
                    <a:lnTo>
                      <a:pt x="7344" y="3291"/>
                    </a:lnTo>
                    <a:lnTo>
                      <a:pt x="7665" y="3372"/>
                    </a:lnTo>
                    <a:lnTo>
                      <a:pt x="7946" y="3532"/>
                    </a:lnTo>
                    <a:lnTo>
                      <a:pt x="8187" y="3693"/>
                    </a:lnTo>
                    <a:lnTo>
                      <a:pt x="8428" y="3853"/>
                    </a:lnTo>
                    <a:lnTo>
                      <a:pt x="8668" y="4094"/>
                    </a:lnTo>
                    <a:lnTo>
                      <a:pt x="8869" y="4295"/>
                    </a:lnTo>
                    <a:lnTo>
                      <a:pt x="9070" y="4576"/>
                    </a:lnTo>
                    <a:lnTo>
                      <a:pt x="9230" y="4816"/>
                    </a:lnTo>
                    <a:lnTo>
                      <a:pt x="9351" y="5097"/>
                    </a:lnTo>
                    <a:lnTo>
                      <a:pt x="9471" y="5418"/>
                    </a:lnTo>
                    <a:lnTo>
                      <a:pt x="9551" y="5699"/>
                    </a:lnTo>
                    <a:lnTo>
                      <a:pt x="9591" y="6020"/>
                    </a:lnTo>
                    <a:lnTo>
                      <a:pt x="9631" y="6381"/>
                    </a:lnTo>
                    <a:lnTo>
                      <a:pt x="9591" y="6702"/>
                    </a:lnTo>
                    <a:lnTo>
                      <a:pt x="9551" y="7023"/>
                    </a:lnTo>
                    <a:lnTo>
                      <a:pt x="9471" y="7344"/>
                    </a:lnTo>
                    <a:lnTo>
                      <a:pt x="9351" y="7625"/>
                    </a:lnTo>
                    <a:lnTo>
                      <a:pt x="9230" y="7906"/>
                    </a:lnTo>
                    <a:lnTo>
                      <a:pt x="9070" y="8187"/>
                    </a:lnTo>
                    <a:lnTo>
                      <a:pt x="8869" y="8428"/>
                    </a:lnTo>
                    <a:lnTo>
                      <a:pt x="8668" y="8669"/>
                    </a:lnTo>
                    <a:lnTo>
                      <a:pt x="8428" y="8869"/>
                    </a:lnTo>
                    <a:lnTo>
                      <a:pt x="8187" y="9070"/>
                    </a:lnTo>
                    <a:lnTo>
                      <a:pt x="7946" y="9230"/>
                    </a:lnTo>
                    <a:lnTo>
                      <a:pt x="7665" y="9351"/>
                    </a:lnTo>
                    <a:lnTo>
                      <a:pt x="7344" y="9471"/>
                    </a:lnTo>
                    <a:lnTo>
                      <a:pt x="7023" y="9551"/>
                    </a:lnTo>
                    <a:lnTo>
                      <a:pt x="6702" y="9592"/>
                    </a:lnTo>
                    <a:lnTo>
                      <a:pt x="6060" y="9592"/>
                    </a:lnTo>
                    <a:lnTo>
                      <a:pt x="5739" y="9551"/>
                    </a:lnTo>
                    <a:lnTo>
                      <a:pt x="5418" y="9471"/>
                    </a:lnTo>
                    <a:lnTo>
                      <a:pt x="5137" y="9351"/>
                    </a:lnTo>
                    <a:lnTo>
                      <a:pt x="4856" y="9230"/>
                    </a:lnTo>
                    <a:lnTo>
                      <a:pt x="4575" y="9070"/>
                    </a:lnTo>
                    <a:lnTo>
                      <a:pt x="4335" y="8869"/>
                    </a:lnTo>
                    <a:lnTo>
                      <a:pt x="4094" y="8669"/>
                    </a:lnTo>
                    <a:lnTo>
                      <a:pt x="3893" y="8428"/>
                    </a:lnTo>
                    <a:lnTo>
                      <a:pt x="3693" y="8187"/>
                    </a:lnTo>
                    <a:lnTo>
                      <a:pt x="3532" y="7906"/>
                    </a:lnTo>
                    <a:lnTo>
                      <a:pt x="3412" y="7625"/>
                    </a:lnTo>
                    <a:lnTo>
                      <a:pt x="3291" y="7344"/>
                    </a:lnTo>
                    <a:lnTo>
                      <a:pt x="3211" y="7023"/>
                    </a:lnTo>
                    <a:lnTo>
                      <a:pt x="3171" y="6702"/>
                    </a:lnTo>
                    <a:lnTo>
                      <a:pt x="3131" y="6381"/>
                    </a:lnTo>
                    <a:lnTo>
                      <a:pt x="3171" y="6020"/>
                    </a:lnTo>
                    <a:lnTo>
                      <a:pt x="3211" y="5699"/>
                    </a:lnTo>
                    <a:lnTo>
                      <a:pt x="3291" y="5418"/>
                    </a:lnTo>
                    <a:lnTo>
                      <a:pt x="3412" y="5097"/>
                    </a:lnTo>
                    <a:lnTo>
                      <a:pt x="3532" y="4816"/>
                    </a:lnTo>
                    <a:lnTo>
                      <a:pt x="3693" y="4576"/>
                    </a:lnTo>
                    <a:lnTo>
                      <a:pt x="3893" y="4295"/>
                    </a:lnTo>
                    <a:lnTo>
                      <a:pt x="4094" y="4094"/>
                    </a:lnTo>
                    <a:lnTo>
                      <a:pt x="4335" y="3853"/>
                    </a:lnTo>
                    <a:lnTo>
                      <a:pt x="4575" y="3693"/>
                    </a:lnTo>
                    <a:lnTo>
                      <a:pt x="4856" y="3532"/>
                    </a:lnTo>
                    <a:lnTo>
                      <a:pt x="5137" y="3372"/>
                    </a:lnTo>
                    <a:lnTo>
                      <a:pt x="5418" y="3291"/>
                    </a:lnTo>
                    <a:lnTo>
                      <a:pt x="5739" y="3211"/>
                    </a:lnTo>
                    <a:lnTo>
                      <a:pt x="6060" y="3131"/>
                    </a:lnTo>
                    <a:close/>
                    <a:moveTo>
                      <a:pt x="4776" y="1"/>
                    </a:moveTo>
                    <a:lnTo>
                      <a:pt x="4776" y="1686"/>
                    </a:lnTo>
                    <a:lnTo>
                      <a:pt x="4214" y="1927"/>
                    </a:lnTo>
                    <a:lnTo>
                      <a:pt x="3010" y="723"/>
                    </a:lnTo>
                    <a:lnTo>
                      <a:pt x="763" y="2970"/>
                    </a:lnTo>
                    <a:lnTo>
                      <a:pt x="1967" y="4214"/>
                    </a:lnTo>
                    <a:lnTo>
                      <a:pt x="1726" y="4776"/>
                    </a:lnTo>
                    <a:lnTo>
                      <a:pt x="1" y="4776"/>
                    </a:lnTo>
                    <a:lnTo>
                      <a:pt x="1" y="7946"/>
                    </a:lnTo>
                    <a:lnTo>
                      <a:pt x="1726" y="7946"/>
                    </a:lnTo>
                    <a:lnTo>
                      <a:pt x="1967" y="8548"/>
                    </a:lnTo>
                    <a:lnTo>
                      <a:pt x="763" y="9752"/>
                    </a:lnTo>
                    <a:lnTo>
                      <a:pt x="3010" y="11999"/>
                    </a:lnTo>
                    <a:lnTo>
                      <a:pt x="4214" y="10795"/>
                    </a:lnTo>
                    <a:lnTo>
                      <a:pt x="4776" y="11036"/>
                    </a:lnTo>
                    <a:lnTo>
                      <a:pt x="4776" y="12762"/>
                    </a:lnTo>
                    <a:lnTo>
                      <a:pt x="7986" y="12762"/>
                    </a:lnTo>
                    <a:lnTo>
                      <a:pt x="7986" y="11036"/>
                    </a:lnTo>
                    <a:lnTo>
                      <a:pt x="8548" y="10795"/>
                    </a:lnTo>
                    <a:lnTo>
                      <a:pt x="9752" y="11999"/>
                    </a:lnTo>
                    <a:lnTo>
                      <a:pt x="12039" y="9752"/>
                    </a:lnTo>
                    <a:lnTo>
                      <a:pt x="10795" y="8548"/>
                    </a:lnTo>
                    <a:lnTo>
                      <a:pt x="11036" y="7946"/>
                    </a:lnTo>
                    <a:lnTo>
                      <a:pt x="12761" y="7946"/>
                    </a:lnTo>
                    <a:lnTo>
                      <a:pt x="12761" y="4776"/>
                    </a:lnTo>
                    <a:lnTo>
                      <a:pt x="11036" y="4776"/>
                    </a:lnTo>
                    <a:lnTo>
                      <a:pt x="10795" y="4214"/>
                    </a:lnTo>
                    <a:lnTo>
                      <a:pt x="12039" y="2970"/>
                    </a:lnTo>
                    <a:lnTo>
                      <a:pt x="9752" y="723"/>
                    </a:lnTo>
                    <a:lnTo>
                      <a:pt x="8548" y="1927"/>
                    </a:lnTo>
                    <a:lnTo>
                      <a:pt x="7986" y="1686"/>
                    </a:lnTo>
                    <a:lnTo>
                      <a:pt x="7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24"/>
              <p:cNvSpPr/>
              <p:nvPr/>
            </p:nvSpPr>
            <p:spPr>
              <a:xfrm flipH="1">
                <a:off x="578449" y="4638576"/>
                <a:ext cx="581739" cy="588810"/>
              </a:xfrm>
              <a:custGeom>
                <a:avLst/>
                <a:gdLst/>
                <a:ahLst/>
                <a:cxnLst/>
                <a:rect l="l" t="t" r="r" b="b"/>
                <a:pathLst>
                  <a:path w="13163" h="13323" extrusionOk="0">
                    <a:moveTo>
                      <a:pt x="5214" y="406"/>
                    </a:moveTo>
                    <a:lnTo>
                      <a:pt x="7981" y="476"/>
                    </a:lnTo>
                    <a:lnTo>
                      <a:pt x="7981" y="476"/>
                    </a:lnTo>
                    <a:lnTo>
                      <a:pt x="7946" y="2127"/>
                    </a:lnTo>
                    <a:lnTo>
                      <a:pt x="8147" y="2207"/>
                    </a:lnTo>
                    <a:lnTo>
                      <a:pt x="8508" y="2328"/>
                    </a:lnTo>
                    <a:lnTo>
                      <a:pt x="8829" y="2488"/>
                    </a:lnTo>
                    <a:lnTo>
                      <a:pt x="8990" y="2368"/>
                    </a:lnTo>
                    <a:lnTo>
                      <a:pt x="10016" y="1341"/>
                    </a:lnTo>
                    <a:lnTo>
                      <a:pt x="10016" y="1341"/>
                    </a:lnTo>
                    <a:lnTo>
                      <a:pt x="11959" y="3216"/>
                    </a:lnTo>
                    <a:lnTo>
                      <a:pt x="10795" y="4414"/>
                    </a:lnTo>
                    <a:lnTo>
                      <a:pt x="10956" y="4735"/>
                    </a:lnTo>
                    <a:lnTo>
                      <a:pt x="11116" y="5056"/>
                    </a:lnTo>
                    <a:lnTo>
                      <a:pt x="11157" y="5217"/>
                    </a:lnTo>
                    <a:lnTo>
                      <a:pt x="11277" y="5217"/>
                    </a:lnTo>
                    <a:lnTo>
                      <a:pt x="12850" y="5180"/>
                    </a:lnTo>
                    <a:lnTo>
                      <a:pt x="12850" y="5180"/>
                    </a:lnTo>
                    <a:lnTo>
                      <a:pt x="13002" y="8186"/>
                    </a:lnTo>
                    <a:lnTo>
                      <a:pt x="11277" y="8106"/>
                    </a:lnTo>
                    <a:lnTo>
                      <a:pt x="11237" y="8106"/>
                    </a:lnTo>
                    <a:lnTo>
                      <a:pt x="11076" y="8467"/>
                    </a:lnTo>
                    <a:lnTo>
                      <a:pt x="10916" y="8788"/>
                    </a:lnTo>
                    <a:lnTo>
                      <a:pt x="10956" y="8868"/>
                    </a:lnTo>
                    <a:lnTo>
                      <a:pt x="12038" y="9987"/>
                    </a:lnTo>
                    <a:lnTo>
                      <a:pt x="12038" y="9987"/>
                    </a:lnTo>
                    <a:lnTo>
                      <a:pt x="10002" y="11918"/>
                    </a:lnTo>
                    <a:lnTo>
                      <a:pt x="10002" y="11918"/>
                    </a:lnTo>
                    <a:lnTo>
                      <a:pt x="8869" y="10714"/>
                    </a:lnTo>
                    <a:lnTo>
                      <a:pt x="8508" y="10875"/>
                    </a:lnTo>
                    <a:lnTo>
                      <a:pt x="8147" y="11035"/>
                    </a:lnTo>
                    <a:lnTo>
                      <a:pt x="7946" y="11075"/>
                    </a:lnTo>
                    <a:lnTo>
                      <a:pt x="7946" y="12717"/>
                    </a:lnTo>
                    <a:lnTo>
                      <a:pt x="7946" y="12717"/>
                    </a:lnTo>
                    <a:lnTo>
                      <a:pt x="5338" y="12685"/>
                    </a:lnTo>
                    <a:lnTo>
                      <a:pt x="5338" y="12685"/>
                    </a:lnTo>
                    <a:lnTo>
                      <a:pt x="5338" y="11276"/>
                    </a:lnTo>
                    <a:lnTo>
                      <a:pt x="5338" y="11035"/>
                    </a:lnTo>
                    <a:lnTo>
                      <a:pt x="4856" y="10875"/>
                    </a:lnTo>
                    <a:lnTo>
                      <a:pt x="4375" y="10674"/>
                    </a:lnTo>
                    <a:lnTo>
                      <a:pt x="4255" y="10835"/>
                    </a:lnTo>
                    <a:lnTo>
                      <a:pt x="3233" y="11823"/>
                    </a:lnTo>
                    <a:lnTo>
                      <a:pt x="1364" y="9987"/>
                    </a:lnTo>
                    <a:lnTo>
                      <a:pt x="1364" y="9987"/>
                    </a:lnTo>
                    <a:lnTo>
                      <a:pt x="2369" y="8949"/>
                    </a:lnTo>
                    <a:lnTo>
                      <a:pt x="2529" y="8828"/>
                    </a:lnTo>
                    <a:lnTo>
                      <a:pt x="2288" y="8387"/>
                    </a:lnTo>
                    <a:lnTo>
                      <a:pt x="2128" y="7946"/>
                    </a:lnTo>
                    <a:lnTo>
                      <a:pt x="1967" y="7946"/>
                    </a:lnTo>
                    <a:lnTo>
                      <a:pt x="477" y="7980"/>
                    </a:lnTo>
                    <a:lnTo>
                      <a:pt x="477" y="7980"/>
                    </a:lnTo>
                    <a:lnTo>
                      <a:pt x="406" y="5173"/>
                    </a:lnTo>
                    <a:lnTo>
                      <a:pt x="406" y="5173"/>
                    </a:lnTo>
                    <a:lnTo>
                      <a:pt x="1967" y="5137"/>
                    </a:lnTo>
                    <a:lnTo>
                      <a:pt x="2048" y="5137"/>
                    </a:lnTo>
                    <a:lnTo>
                      <a:pt x="2168" y="4816"/>
                    </a:lnTo>
                    <a:lnTo>
                      <a:pt x="2288" y="4495"/>
                    </a:lnTo>
                    <a:lnTo>
                      <a:pt x="2328" y="4414"/>
                    </a:lnTo>
                    <a:lnTo>
                      <a:pt x="1105" y="3230"/>
                    </a:lnTo>
                    <a:lnTo>
                      <a:pt x="2168" y="2167"/>
                    </a:lnTo>
                    <a:lnTo>
                      <a:pt x="3231" y="1104"/>
                    </a:lnTo>
                    <a:lnTo>
                      <a:pt x="3231" y="1104"/>
                    </a:lnTo>
                    <a:lnTo>
                      <a:pt x="4375" y="2247"/>
                    </a:lnTo>
                    <a:lnTo>
                      <a:pt x="4415" y="2328"/>
                    </a:lnTo>
                    <a:lnTo>
                      <a:pt x="4776" y="2167"/>
                    </a:lnTo>
                    <a:lnTo>
                      <a:pt x="5177" y="2047"/>
                    </a:lnTo>
                    <a:lnTo>
                      <a:pt x="5177" y="1926"/>
                    </a:lnTo>
                    <a:lnTo>
                      <a:pt x="5214" y="406"/>
                    </a:lnTo>
                    <a:close/>
                    <a:moveTo>
                      <a:pt x="8468" y="0"/>
                    </a:moveTo>
                    <a:lnTo>
                      <a:pt x="5017" y="40"/>
                    </a:lnTo>
                    <a:lnTo>
                      <a:pt x="4856" y="80"/>
                    </a:lnTo>
                    <a:lnTo>
                      <a:pt x="4856" y="241"/>
                    </a:lnTo>
                    <a:lnTo>
                      <a:pt x="4895" y="1847"/>
                    </a:lnTo>
                    <a:lnTo>
                      <a:pt x="4895" y="1847"/>
                    </a:lnTo>
                    <a:lnTo>
                      <a:pt x="4494" y="2048"/>
                    </a:lnTo>
                    <a:lnTo>
                      <a:pt x="4494" y="2048"/>
                    </a:lnTo>
                    <a:lnTo>
                      <a:pt x="3291" y="923"/>
                    </a:lnTo>
                    <a:lnTo>
                      <a:pt x="3251" y="843"/>
                    </a:lnTo>
                    <a:lnTo>
                      <a:pt x="3171" y="923"/>
                    </a:lnTo>
                    <a:lnTo>
                      <a:pt x="2048" y="2047"/>
                    </a:lnTo>
                    <a:lnTo>
                      <a:pt x="924" y="3170"/>
                    </a:lnTo>
                    <a:lnTo>
                      <a:pt x="844" y="3210"/>
                    </a:lnTo>
                    <a:lnTo>
                      <a:pt x="924" y="3291"/>
                    </a:lnTo>
                    <a:lnTo>
                      <a:pt x="2054" y="4458"/>
                    </a:lnTo>
                    <a:lnTo>
                      <a:pt x="1880" y="4894"/>
                    </a:lnTo>
                    <a:lnTo>
                      <a:pt x="1880" y="4894"/>
                    </a:lnTo>
                    <a:lnTo>
                      <a:pt x="242" y="4856"/>
                    </a:lnTo>
                    <a:lnTo>
                      <a:pt x="81" y="4856"/>
                    </a:lnTo>
                    <a:lnTo>
                      <a:pt x="1" y="8186"/>
                    </a:lnTo>
                    <a:lnTo>
                      <a:pt x="1" y="8427"/>
                    </a:lnTo>
                    <a:lnTo>
                      <a:pt x="242" y="8427"/>
                    </a:lnTo>
                    <a:lnTo>
                      <a:pt x="1800" y="8463"/>
                    </a:lnTo>
                    <a:lnTo>
                      <a:pt x="1800" y="8463"/>
                    </a:lnTo>
                    <a:lnTo>
                      <a:pt x="1891" y="8704"/>
                    </a:lnTo>
                    <a:lnTo>
                      <a:pt x="1891" y="8704"/>
                    </a:lnTo>
                    <a:lnTo>
                      <a:pt x="603" y="9992"/>
                    </a:lnTo>
                    <a:lnTo>
                      <a:pt x="3251" y="12681"/>
                    </a:lnTo>
                    <a:lnTo>
                      <a:pt x="4535" y="11396"/>
                    </a:lnTo>
                    <a:lnTo>
                      <a:pt x="4535" y="11396"/>
                    </a:lnTo>
                    <a:lnTo>
                      <a:pt x="4736" y="11477"/>
                    </a:lnTo>
                    <a:lnTo>
                      <a:pt x="4736" y="11477"/>
                    </a:lnTo>
                    <a:lnTo>
                      <a:pt x="4736" y="13323"/>
                    </a:lnTo>
                    <a:lnTo>
                      <a:pt x="8508" y="13282"/>
                    </a:lnTo>
                    <a:lnTo>
                      <a:pt x="8471" y="11451"/>
                    </a:lnTo>
                    <a:lnTo>
                      <a:pt x="8471" y="11451"/>
                    </a:lnTo>
                    <a:lnTo>
                      <a:pt x="8742" y="11343"/>
                    </a:lnTo>
                    <a:lnTo>
                      <a:pt x="8742" y="11343"/>
                    </a:lnTo>
                    <a:lnTo>
                      <a:pt x="10033" y="12560"/>
                    </a:lnTo>
                    <a:lnTo>
                      <a:pt x="12481" y="9992"/>
                    </a:lnTo>
                    <a:lnTo>
                      <a:pt x="11181" y="8768"/>
                    </a:lnTo>
                    <a:lnTo>
                      <a:pt x="11181" y="8768"/>
                    </a:lnTo>
                    <a:lnTo>
                      <a:pt x="11367" y="8303"/>
                    </a:lnTo>
                    <a:lnTo>
                      <a:pt x="11367" y="8303"/>
                    </a:lnTo>
                    <a:lnTo>
                      <a:pt x="13043" y="8226"/>
                    </a:lnTo>
                    <a:lnTo>
                      <a:pt x="13083" y="6621"/>
                    </a:lnTo>
                    <a:lnTo>
                      <a:pt x="13163" y="5016"/>
                    </a:lnTo>
                    <a:lnTo>
                      <a:pt x="13163" y="4856"/>
                    </a:lnTo>
                    <a:lnTo>
                      <a:pt x="13002" y="4856"/>
                    </a:lnTo>
                    <a:lnTo>
                      <a:pt x="11431" y="4819"/>
                    </a:lnTo>
                    <a:lnTo>
                      <a:pt x="11431" y="4819"/>
                    </a:lnTo>
                    <a:lnTo>
                      <a:pt x="11295" y="4479"/>
                    </a:lnTo>
                    <a:lnTo>
                      <a:pt x="11295" y="4479"/>
                    </a:lnTo>
                    <a:lnTo>
                      <a:pt x="12601" y="3210"/>
                    </a:lnTo>
                    <a:lnTo>
                      <a:pt x="10193" y="803"/>
                    </a:lnTo>
                    <a:lnTo>
                      <a:pt x="9993" y="602"/>
                    </a:lnTo>
                    <a:lnTo>
                      <a:pt x="8743" y="1889"/>
                    </a:lnTo>
                    <a:lnTo>
                      <a:pt x="8743" y="1889"/>
                    </a:lnTo>
                    <a:lnTo>
                      <a:pt x="8468" y="1760"/>
                    </a:lnTo>
                    <a:lnTo>
                      <a:pt x="8468" y="1760"/>
                    </a:lnTo>
                    <a:lnTo>
                      <a:pt x="8468" y="241"/>
                    </a:lnTo>
                    <a:lnTo>
                      <a:pt x="8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24"/>
              <p:cNvSpPr/>
              <p:nvPr/>
            </p:nvSpPr>
            <p:spPr>
              <a:xfrm flipH="1">
                <a:off x="709664" y="4780442"/>
                <a:ext cx="312193" cy="294427"/>
              </a:xfrm>
              <a:custGeom>
                <a:avLst/>
                <a:gdLst/>
                <a:ahLst/>
                <a:cxnLst/>
                <a:rect l="l" t="t" r="r" b="b"/>
                <a:pathLst>
                  <a:path w="7064" h="6662" extrusionOk="0">
                    <a:moveTo>
                      <a:pt x="3572" y="321"/>
                    </a:moveTo>
                    <a:lnTo>
                      <a:pt x="3933" y="402"/>
                    </a:lnTo>
                    <a:lnTo>
                      <a:pt x="4295" y="482"/>
                    </a:lnTo>
                    <a:lnTo>
                      <a:pt x="4656" y="602"/>
                    </a:lnTo>
                    <a:lnTo>
                      <a:pt x="4977" y="803"/>
                    </a:lnTo>
                    <a:lnTo>
                      <a:pt x="5298" y="1044"/>
                    </a:lnTo>
                    <a:lnTo>
                      <a:pt x="5579" y="1325"/>
                    </a:lnTo>
                    <a:lnTo>
                      <a:pt x="5900" y="1646"/>
                    </a:lnTo>
                    <a:lnTo>
                      <a:pt x="6100" y="2047"/>
                    </a:lnTo>
                    <a:lnTo>
                      <a:pt x="6261" y="2448"/>
                    </a:lnTo>
                    <a:lnTo>
                      <a:pt x="6381" y="2890"/>
                    </a:lnTo>
                    <a:lnTo>
                      <a:pt x="6421" y="3331"/>
                    </a:lnTo>
                    <a:lnTo>
                      <a:pt x="6381" y="3772"/>
                    </a:lnTo>
                    <a:lnTo>
                      <a:pt x="6301" y="4214"/>
                    </a:lnTo>
                    <a:lnTo>
                      <a:pt x="6181" y="4615"/>
                    </a:lnTo>
                    <a:lnTo>
                      <a:pt x="6020" y="5016"/>
                    </a:lnTo>
                    <a:lnTo>
                      <a:pt x="5779" y="5418"/>
                    </a:lnTo>
                    <a:lnTo>
                      <a:pt x="5498" y="5739"/>
                    </a:lnTo>
                    <a:lnTo>
                      <a:pt x="5177" y="6020"/>
                    </a:lnTo>
                    <a:lnTo>
                      <a:pt x="4816" y="6260"/>
                    </a:lnTo>
                    <a:lnTo>
                      <a:pt x="4415" y="6461"/>
                    </a:lnTo>
                    <a:lnTo>
                      <a:pt x="3974" y="6581"/>
                    </a:lnTo>
                    <a:lnTo>
                      <a:pt x="3492" y="6622"/>
                    </a:lnTo>
                    <a:lnTo>
                      <a:pt x="3091" y="6581"/>
                    </a:lnTo>
                    <a:lnTo>
                      <a:pt x="2730" y="6501"/>
                    </a:lnTo>
                    <a:lnTo>
                      <a:pt x="2369" y="6381"/>
                    </a:lnTo>
                    <a:lnTo>
                      <a:pt x="2047" y="6180"/>
                    </a:lnTo>
                    <a:lnTo>
                      <a:pt x="1767" y="5979"/>
                    </a:lnTo>
                    <a:lnTo>
                      <a:pt x="1486" y="5739"/>
                    </a:lnTo>
                    <a:lnTo>
                      <a:pt x="1245" y="5458"/>
                    </a:lnTo>
                    <a:lnTo>
                      <a:pt x="1044" y="5137"/>
                    </a:lnTo>
                    <a:lnTo>
                      <a:pt x="844" y="4816"/>
                    </a:lnTo>
                    <a:lnTo>
                      <a:pt x="723" y="4455"/>
                    </a:lnTo>
                    <a:lnTo>
                      <a:pt x="603" y="4093"/>
                    </a:lnTo>
                    <a:lnTo>
                      <a:pt x="523" y="3692"/>
                    </a:lnTo>
                    <a:lnTo>
                      <a:pt x="482" y="3331"/>
                    </a:lnTo>
                    <a:lnTo>
                      <a:pt x="523" y="2970"/>
                    </a:lnTo>
                    <a:lnTo>
                      <a:pt x="563" y="2569"/>
                    </a:lnTo>
                    <a:lnTo>
                      <a:pt x="643" y="2207"/>
                    </a:lnTo>
                    <a:lnTo>
                      <a:pt x="804" y="1846"/>
                    </a:lnTo>
                    <a:lnTo>
                      <a:pt x="1004" y="1485"/>
                    </a:lnTo>
                    <a:lnTo>
                      <a:pt x="1245" y="1204"/>
                    </a:lnTo>
                    <a:lnTo>
                      <a:pt x="1526" y="964"/>
                    </a:lnTo>
                    <a:lnTo>
                      <a:pt x="1807" y="723"/>
                    </a:lnTo>
                    <a:lnTo>
                      <a:pt x="2128" y="562"/>
                    </a:lnTo>
                    <a:lnTo>
                      <a:pt x="2489" y="442"/>
                    </a:lnTo>
                    <a:lnTo>
                      <a:pt x="2850" y="362"/>
                    </a:lnTo>
                    <a:lnTo>
                      <a:pt x="3211" y="321"/>
                    </a:lnTo>
                    <a:close/>
                    <a:moveTo>
                      <a:pt x="3532" y="0"/>
                    </a:moveTo>
                    <a:lnTo>
                      <a:pt x="3171" y="41"/>
                    </a:lnTo>
                    <a:lnTo>
                      <a:pt x="2850" y="81"/>
                    </a:lnTo>
                    <a:lnTo>
                      <a:pt x="2529" y="201"/>
                    </a:lnTo>
                    <a:lnTo>
                      <a:pt x="2248" y="321"/>
                    </a:lnTo>
                    <a:lnTo>
                      <a:pt x="1927" y="442"/>
                    </a:lnTo>
                    <a:lnTo>
                      <a:pt x="1646" y="642"/>
                    </a:lnTo>
                    <a:lnTo>
                      <a:pt x="1405" y="843"/>
                    </a:lnTo>
                    <a:lnTo>
                      <a:pt x="1125" y="1044"/>
                    </a:lnTo>
                    <a:lnTo>
                      <a:pt x="924" y="1285"/>
                    </a:lnTo>
                    <a:lnTo>
                      <a:pt x="683" y="1525"/>
                    </a:lnTo>
                    <a:lnTo>
                      <a:pt x="523" y="1806"/>
                    </a:lnTo>
                    <a:lnTo>
                      <a:pt x="362" y="2087"/>
                    </a:lnTo>
                    <a:lnTo>
                      <a:pt x="161" y="2528"/>
                    </a:lnTo>
                    <a:lnTo>
                      <a:pt x="81" y="2970"/>
                    </a:lnTo>
                    <a:lnTo>
                      <a:pt x="1" y="3411"/>
                    </a:lnTo>
                    <a:lnTo>
                      <a:pt x="1" y="3813"/>
                    </a:lnTo>
                    <a:lnTo>
                      <a:pt x="81" y="4214"/>
                    </a:lnTo>
                    <a:lnTo>
                      <a:pt x="202" y="4575"/>
                    </a:lnTo>
                    <a:lnTo>
                      <a:pt x="362" y="4936"/>
                    </a:lnTo>
                    <a:lnTo>
                      <a:pt x="563" y="5257"/>
                    </a:lnTo>
                    <a:lnTo>
                      <a:pt x="844" y="5578"/>
                    </a:lnTo>
                    <a:lnTo>
                      <a:pt x="1125" y="5859"/>
                    </a:lnTo>
                    <a:lnTo>
                      <a:pt x="1446" y="6100"/>
                    </a:lnTo>
                    <a:lnTo>
                      <a:pt x="1807" y="6300"/>
                    </a:lnTo>
                    <a:lnTo>
                      <a:pt x="2208" y="6461"/>
                    </a:lnTo>
                    <a:lnTo>
                      <a:pt x="2609" y="6581"/>
                    </a:lnTo>
                    <a:lnTo>
                      <a:pt x="3051" y="6662"/>
                    </a:lnTo>
                    <a:lnTo>
                      <a:pt x="3853" y="6662"/>
                    </a:lnTo>
                    <a:lnTo>
                      <a:pt x="4174" y="6622"/>
                    </a:lnTo>
                    <a:lnTo>
                      <a:pt x="4495" y="6541"/>
                    </a:lnTo>
                    <a:lnTo>
                      <a:pt x="4816" y="6461"/>
                    </a:lnTo>
                    <a:lnTo>
                      <a:pt x="5137" y="6300"/>
                    </a:lnTo>
                    <a:lnTo>
                      <a:pt x="5418" y="6180"/>
                    </a:lnTo>
                    <a:lnTo>
                      <a:pt x="5699" y="5979"/>
                    </a:lnTo>
                    <a:lnTo>
                      <a:pt x="5980" y="5779"/>
                    </a:lnTo>
                    <a:lnTo>
                      <a:pt x="6221" y="5538"/>
                    </a:lnTo>
                    <a:lnTo>
                      <a:pt x="6421" y="5297"/>
                    </a:lnTo>
                    <a:lnTo>
                      <a:pt x="6582" y="5016"/>
                    </a:lnTo>
                    <a:lnTo>
                      <a:pt x="6742" y="4736"/>
                    </a:lnTo>
                    <a:lnTo>
                      <a:pt x="6863" y="4414"/>
                    </a:lnTo>
                    <a:lnTo>
                      <a:pt x="6983" y="4093"/>
                    </a:lnTo>
                    <a:lnTo>
                      <a:pt x="7023" y="3772"/>
                    </a:lnTo>
                    <a:lnTo>
                      <a:pt x="7063" y="3411"/>
                    </a:lnTo>
                    <a:lnTo>
                      <a:pt x="7023" y="2890"/>
                    </a:lnTo>
                    <a:lnTo>
                      <a:pt x="6903" y="2368"/>
                    </a:lnTo>
                    <a:lnTo>
                      <a:pt x="6702" y="1886"/>
                    </a:lnTo>
                    <a:lnTo>
                      <a:pt x="6421" y="1445"/>
                    </a:lnTo>
                    <a:lnTo>
                      <a:pt x="6100" y="1044"/>
                    </a:lnTo>
                    <a:lnTo>
                      <a:pt x="5739" y="683"/>
                    </a:lnTo>
                    <a:lnTo>
                      <a:pt x="5298" y="402"/>
                    </a:lnTo>
                    <a:lnTo>
                      <a:pt x="4816" y="201"/>
                    </a:lnTo>
                    <a:lnTo>
                      <a:pt x="4495" y="81"/>
                    </a:lnTo>
                    <a:lnTo>
                      <a:pt x="4174"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24"/>
              <p:cNvSpPr/>
              <p:nvPr/>
            </p:nvSpPr>
            <p:spPr>
              <a:xfrm flipH="1">
                <a:off x="780597" y="4844304"/>
                <a:ext cx="172095" cy="172051"/>
              </a:xfrm>
              <a:custGeom>
                <a:avLst/>
                <a:gdLst/>
                <a:ahLst/>
                <a:cxnLst/>
                <a:rect l="l" t="t" r="r" b="b"/>
                <a:pathLst>
                  <a:path w="3894" h="3893" extrusionOk="0">
                    <a:moveTo>
                      <a:pt x="2088" y="1244"/>
                    </a:moveTo>
                    <a:lnTo>
                      <a:pt x="2208" y="1284"/>
                    </a:lnTo>
                    <a:lnTo>
                      <a:pt x="2328" y="1364"/>
                    </a:lnTo>
                    <a:lnTo>
                      <a:pt x="2449" y="1445"/>
                    </a:lnTo>
                    <a:lnTo>
                      <a:pt x="2529" y="1565"/>
                    </a:lnTo>
                    <a:lnTo>
                      <a:pt x="2609" y="1685"/>
                    </a:lnTo>
                    <a:lnTo>
                      <a:pt x="2649" y="1806"/>
                    </a:lnTo>
                    <a:lnTo>
                      <a:pt x="2649" y="1966"/>
                    </a:lnTo>
                    <a:lnTo>
                      <a:pt x="2649" y="2087"/>
                    </a:lnTo>
                    <a:lnTo>
                      <a:pt x="2609" y="2247"/>
                    </a:lnTo>
                    <a:lnTo>
                      <a:pt x="2529" y="2368"/>
                    </a:lnTo>
                    <a:lnTo>
                      <a:pt x="2449" y="2448"/>
                    </a:lnTo>
                    <a:lnTo>
                      <a:pt x="2328" y="2528"/>
                    </a:lnTo>
                    <a:lnTo>
                      <a:pt x="2208" y="2608"/>
                    </a:lnTo>
                    <a:lnTo>
                      <a:pt x="2088" y="2648"/>
                    </a:lnTo>
                    <a:lnTo>
                      <a:pt x="1927" y="2689"/>
                    </a:lnTo>
                    <a:lnTo>
                      <a:pt x="1807" y="2648"/>
                    </a:lnTo>
                    <a:lnTo>
                      <a:pt x="1646" y="2608"/>
                    </a:lnTo>
                    <a:lnTo>
                      <a:pt x="1526" y="2528"/>
                    </a:lnTo>
                    <a:lnTo>
                      <a:pt x="1446" y="2448"/>
                    </a:lnTo>
                    <a:lnTo>
                      <a:pt x="1325" y="2368"/>
                    </a:lnTo>
                    <a:lnTo>
                      <a:pt x="1285" y="2247"/>
                    </a:lnTo>
                    <a:lnTo>
                      <a:pt x="1245" y="2087"/>
                    </a:lnTo>
                    <a:lnTo>
                      <a:pt x="1205" y="1966"/>
                    </a:lnTo>
                    <a:lnTo>
                      <a:pt x="1245" y="1806"/>
                    </a:lnTo>
                    <a:lnTo>
                      <a:pt x="1285" y="1685"/>
                    </a:lnTo>
                    <a:lnTo>
                      <a:pt x="1325" y="1565"/>
                    </a:lnTo>
                    <a:lnTo>
                      <a:pt x="1446" y="1445"/>
                    </a:lnTo>
                    <a:lnTo>
                      <a:pt x="1526" y="1364"/>
                    </a:lnTo>
                    <a:lnTo>
                      <a:pt x="1646" y="1284"/>
                    </a:lnTo>
                    <a:lnTo>
                      <a:pt x="1807" y="1244"/>
                    </a:lnTo>
                    <a:close/>
                    <a:moveTo>
                      <a:pt x="1927" y="0"/>
                    </a:moveTo>
                    <a:lnTo>
                      <a:pt x="1526" y="40"/>
                    </a:lnTo>
                    <a:lnTo>
                      <a:pt x="1165" y="161"/>
                    </a:lnTo>
                    <a:lnTo>
                      <a:pt x="844" y="361"/>
                    </a:lnTo>
                    <a:lnTo>
                      <a:pt x="563" y="562"/>
                    </a:lnTo>
                    <a:lnTo>
                      <a:pt x="322" y="883"/>
                    </a:lnTo>
                    <a:lnTo>
                      <a:pt x="121" y="1204"/>
                    </a:lnTo>
                    <a:lnTo>
                      <a:pt x="41" y="1565"/>
                    </a:lnTo>
                    <a:lnTo>
                      <a:pt x="1" y="1966"/>
                    </a:lnTo>
                    <a:lnTo>
                      <a:pt x="41" y="2368"/>
                    </a:lnTo>
                    <a:lnTo>
                      <a:pt x="121" y="2729"/>
                    </a:lnTo>
                    <a:lnTo>
                      <a:pt x="322" y="3050"/>
                    </a:lnTo>
                    <a:lnTo>
                      <a:pt x="563" y="3331"/>
                    </a:lnTo>
                    <a:lnTo>
                      <a:pt x="844" y="3571"/>
                    </a:lnTo>
                    <a:lnTo>
                      <a:pt x="1165" y="3732"/>
                    </a:lnTo>
                    <a:lnTo>
                      <a:pt x="1526" y="3852"/>
                    </a:lnTo>
                    <a:lnTo>
                      <a:pt x="1927" y="3892"/>
                    </a:lnTo>
                    <a:lnTo>
                      <a:pt x="2328" y="3852"/>
                    </a:lnTo>
                    <a:lnTo>
                      <a:pt x="2690" y="3732"/>
                    </a:lnTo>
                    <a:lnTo>
                      <a:pt x="3011" y="3571"/>
                    </a:lnTo>
                    <a:lnTo>
                      <a:pt x="3291" y="3331"/>
                    </a:lnTo>
                    <a:lnTo>
                      <a:pt x="3532" y="3050"/>
                    </a:lnTo>
                    <a:lnTo>
                      <a:pt x="3733" y="2729"/>
                    </a:lnTo>
                    <a:lnTo>
                      <a:pt x="3853" y="2368"/>
                    </a:lnTo>
                    <a:lnTo>
                      <a:pt x="3893" y="1966"/>
                    </a:lnTo>
                    <a:lnTo>
                      <a:pt x="3853" y="1565"/>
                    </a:lnTo>
                    <a:lnTo>
                      <a:pt x="3733" y="1204"/>
                    </a:lnTo>
                    <a:lnTo>
                      <a:pt x="3532" y="883"/>
                    </a:lnTo>
                    <a:lnTo>
                      <a:pt x="3291" y="562"/>
                    </a:lnTo>
                    <a:lnTo>
                      <a:pt x="3011" y="361"/>
                    </a:lnTo>
                    <a:lnTo>
                      <a:pt x="2690" y="161"/>
                    </a:lnTo>
                    <a:lnTo>
                      <a:pt x="2328" y="40"/>
                    </a:lnTo>
                    <a:lnTo>
                      <a:pt x="19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24"/>
              <p:cNvSpPr/>
              <p:nvPr/>
            </p:nvSpPr>
            <p:spPr>
              <a:xfrm flipH="1">
                <a:off x="773526" y="4844304"/>
                <a:ext cx="186238" cy="177355"/>
              </a:xfrm>
              <a:custGeom>
                <a:avLst/>
                <a:gdLst/>
                <a:ahLst/>
                <a:cxnLst/>
                <a:rect l="l" t="t" r="r" b="b"/>
                <a:pathLst>
                  <a:path w="4214" h="4013" extrusionOk="0">
                    <a:moveTo>
                      <a:pt x="2368" y="40"/>
                    </a:moveTo>
                    <a:lnTo>
                      <a:pt x="2649" y="120"/>
                    </a:lnTo>
                    <a:lnTo>
                      <a:pt x="2890" y="241"/>
                    </a:lnTo>
                    <a:lnTo>
                      <a:pt x="3090" y="361"/>
                    </a:lnTo>
                    <a:lnTo>
                      <a:pt x="3291" y="562"/>
                    </a:lnTo>
                    <a:lnTo>
                      <a:pt x="3451" y="762"/>
                    </a:lnTo>
                    <a:lnTo>
                      <a:pt x="3612" y="963"/>
                    </a:lnTo>
                    <a:lnTo>
                      <a:pt x="3692" y="1204"/>
                    </a:lnTo>
                    <a:lnTo>
                      <a:pt x="3772" y="1485"/>
                    </a:lnTo>
                    <a:lnTo>
                      <a:pt x="3813" y="1726"/>
                    </a:lnTo>
                    <a:lnTo>
                      <a:pt x="3853" y="2006"/>
                    </a:lnTo>
                    <a:lnTo>
                      <a:pt x="3813" y="2247"/>
                    </a:lnTo>
                    <a:lnTo>
                      <a:pt x="3772" y="2528"/>
                    </a:lnTo>
                    <a:lnTo>
                      <a:pt x="3652" y="2769"/>
                    </a:lnTo>
                    <a:lnTo>
                      <a:pt x="3532" y="3010"/>
                    </a:lnTo>
                    <a:lnTo>
                      <a:pt x="3331" y="3210"/>
                    </a:lnTo>
                    <a:lnTo>
                      <a:pt x="3130" y="3411"/>
                    </a:lnTo>
                    <a:lnTo>
                      <a:pt x="2890" y="3571"/>
                    </a:lnTo>
                    <a:lnTo>
                      <a:pt x="2649" y="3692"/>
                    </a:lnTo>
                    <a:lnTo>
                      <a:pt x="2368" y="3772"/>
                    </a:lnTo>
                    <a:lnTo>
                      <a:pt x="2127" y="3812"/>
                    </a:lnTo>
                    <a:lnTo>
                      <a:pt x="1846" y="3812"/>
                    </a:lnTo>
                    <a:lnTo>
                      <a:pt x="1606" y="3772"/>
                    </a:lnTo>
                    <a:lnTo>
                      <a:pt x="1365" y="3692"/>
                    </a:lnTo>
                    <a:lnTo>
                      <a:pt x="1124" y="3571"/>
                    </a:lnTo>
                    <a:lnTo>
                      <a:pt x="923" y="3411"/>
                    </a:lnTo>
                    <a:lnTo>
                      <a:pt x="723" y="3250"/>
                    </a:lnTo>
                    <a:lnTo>
                      <a:pt x="562" y="3050"/>
                    </a:lnTo>
                    <a:lnTo>
                      <a:pt x="442" y="2809"/>
                    </a:lnTo>
                    <a:lnTo>
                      <a:pt x="362" y="2568"/>
                    </a:lnTo>
                    <a:lnTo>
                      <a:pt x="281" y="2247"/>
                    </a:lnTo>
                    <a:lnTo>
                      <a:pt x="281" y="1966"/>
                    </a:lnTo>
                    <a:lnTo>
                      <a:pt x="321" y="1605"/>
                    </a:lnTo>
                    <a:lnTo>
                      <a:pt x="442" y="1244"/>
                    </a:lnTo>
                    <a:lnTo>
                      <a:pt x="602" y="923"/>
                    </a:lnTo>
                    <a:lnTo>
                      <a:pt x="843" y="642"/>
                    </a:lnTo>
                    <a:lnTo>
                      <a:pt x="1084" y="401"/>
                    </a:lnTo>
                    <a:lnTo>
                      <a:pt x="1405" y="201"/>
                    </a:lnTo>
                    <a:lnTo>
                      <a:pt x="1726" y="80"/>
                    </a:lnTo>
                    <a:lnTo>
                      <a:pt x="2087" y="40"/>
                    </a:lnTo>
                    <a:close/>
                    <a:moveTo>
                      <a:pt x="1806" y="0"/>
                    </a:moveTo>
                    <a:lnTo>
                      <a:pt x="1565" y="40"/>
                    </a:lnTo>
                    <a:lnTo>
                      <a:pt x="1325" y="120"/>
                    </a:lnTo>
                    <a:lnTo>
                      <a:pt x="1084" y="201"/>
                    </a:lnTo>
                    <a:lnTo>
                      <a:pt x="883" y="321"/>
                    </a:lnTo>
                    <a:lnTo>
                      <a:pt x="683" y="482"/>
                    </a:lnTo>
                    <a:lnTo>
                      <a:pt x="482" y="642"/>
                    </a:lnTo>
                    <a:lnTo>
                      <a:pt x="321" y="843"/>
                    </a:lnTo>
                    <a:lnTo>
                      <a:pt x="201" y="1043"/>
                    </a:lnTo>
                    <a:lnTo>
                      <a:pt x="121" y="1244"/>
                    </a:lnTo>
                    <a:lnTo>
                      <a:pt x="41" y="1485"/>
                    </a:lnTo>
                    <a:lnTo>
                      <a:pt x="0" y="1726"/>
                    </a:lnTo>
                    <a:lnTo>
                      <a:pt x="0" y="1966"/>
                    </a:lnTo>
                    <a:lnTo>
                      <a:pt x="41" y="2207"/>
                    </a:lnTo>
                    <a:lnTo>
                      <a:pt x="81" y="2488"/>
                    </a:lnTo>
                    <a:lnTo>
                      <a:pt x="201" y="2729"/>
                    </a:lnTo>
                    <a:lnTo>
                      <a:pt x="362" y="3010"/>
                    </a:lnTo>
                    <a:lnTo>
                      <a:pt x="562" y="3250"/>
                    </a:lnTo>
                    <a:lnTo>
                      <a:pt x="803" y="3491"/>
                    </a:lnTo>
                    <a:lnTo>
                      <a:pt x="1044" y="3652"/>
                    </a:lnTo>
                    <a:lnTo>
                      <a:pt x="1285" y="3812"/>
                    </a:lnTo>
                    <a:lnTo>
                      <a:pt x="1565" y="3892"/>
                    </a:lnTo>
                    <a:lnTo>
                      <a:pt x="1846" y="3973"/>
                    </a:lnTo>
                    <a:lnTo>
                      <a:pt x="2127" y="4013"/>
                    </a:lnTo>
                    <a:lnTo>
                      <a:pt x="2448" y="3973"/>
                    </a:lnTo>
                    <a:lnTo>
                      <a:pt x="2729" y="3933"/>
                    </a:lnTo>
                    <a:lnTo>
                      <a:pt x="3010" y="3852"/>
                    </a:lnTo>
                    <a:lnTo>
                      <a:pt x="3251" y="3732"/>
                    </a:lnTo>
                    <a:lnTo>
                      <a:pt x="3492" y="3531"/>
                    </a:lnTo>
                    <a:lnTo>
                      <a:pt x="3692" y="3331"/>
                    </a:lnTo>
                    <a:lnTo>
                      <a:pt x="3893" y="3090"/>
                    </a:lnTo>
                    <a:lnTo>
                      <a:pt x="4053" y="2769"/>
                    </a:lnTo>
                    <a:lnTo>
                      <a:pt x="4134" y="2488"/>
                    </a:lnTo>
                    <a:lnTo>
                      <a:pt x="4214" y="2247"/>
                    </a:lnTo>
                    <a:lnTo>
                      <a:pt x="4214" y="1966"/>
                    </a:lnTo>
                    <a:lnTo>
                      <a:pt x="4214" y="1726"/>
                    </a:lnTo>
                    <a:lnTo>
                      <a:pt x="4174" y="1485"/>
                    </a:lnTo>
                    <a:lnTo>
                      <a:pt x="4093" y="1244"/>
                    </a:lnTo>
                    <a:lnTo>
                      <a:pt x="3973" y="1043"/>
                    </a:lnTo>
                    <a:lnTo>
                      <a:pt x="3853" y="843"/>
                    </a:lnTo>
                    <a:lnTo>
                      <a:pt x="3692" y="642"/>
                    </a:lnTo>
                    <a:lnTo>
                      <a:pt x="3532" y="482"/>
                    </a:lnTo>
                    <a:lnTo>
                      <a:pt x="3331" y="321"/>
                    </a:lnTo>
                    <a:lnTo>
                      <a:pt x="3090" y="201"/>
                    </a:lnTo>
                    <a:lnTo>
                      <a:pt x="2890" y="120"/>
                    </a:lnTo>
                    <a:lnTo>
                      <a:pt x="2609" y="40"/>
                    </a:lnTo>
                    <a:lnTo>
                      <a:pt x="2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24"/>
              <p:cNvSpPr/>
              <p:nvPr/>
            </p:nvSpPr>
            <p:spPr>
              <a:xfrm flipH="1">
                <a:off x="826693" y="4893935"/>
                <a:ext cx="78093" cy="69209"/>
              </a:xfrm>
              <a:custGeom>
                <a:avLst/>
                <a:gdLst/>
                <a:ahLst/>
                <a:cxnLst/>
                <a:rect l="l" t="t" r="r" b="b"/>
                <a:pathLst>
                  <a:path w="1767" h="1566" extrusionOk="0">
                    <a:moveTo>
                      <a:pt x="843" y="201"/>
                    </a:moveTo>
                    <a:lnTo>
                      <a:pt x="1044" y="282"/>
                    </a:lnTo>
                    <a:lnTo>
                      <a:pt x="1204" y="442"/>
                    </a:lnTo>
                    <a:lnTo>
                      <a:pt x="1325" y="603"/>
                    </a:lnTo>
                    <a:lnTo>
                      <a:pt x="1365" y="843"/>
                    </a:lnTo>
                    <a:lnTo>
                      <a:pt x="1325" y="1084"/>
                    </a:lnTo>
                    <a:lnTo>
                      <a:pt x="1244" y="1285"/>
                    </a:lnTo>
                    <a:lnTo>
                      <a:pt x="1164" y="1405"/>
                    </a:lnTo>
                    <a:lnTo>
                      <a:pt x="1084" y="1445"/>
                    </a:lnTo>
                    <a:lnTo>
                      <a:pt x="963" y="1525"/>
                    </a:lnTo>
                    <a:lnTo>
                      <a:pt x="723" y="1525"/>
                    </a:lnTo>
                    <a:lnTo>
                      <a:pt x="602" y="1445"/>
                    </a:lnTo>
                    <a:lnTo>
                      <a:pt x="522" y="1405"/>
                    </a:lnTo>
                    <a:lnTo>
                      <a:pt x="442" y="1285"/>
                    </a:lnTo>
                    <a:lnTo>
                      <a:pt x="321" y="1084"/>
                    </a:lnTo>
                    <a:lnTo>
                      <a:pt x="281" y="843"/>
                    </a:lnTo>
                    <a:lnTo>
                      <a:pt x="281" y="683"/>
                    </a:lnTo>
                    <a:lnTo>
                      <a:pt x="281" y="562"/>
                    </a:lnTo>
                    <a:lnTo>
                      <a:pt x="321" y="482"/>
                    </a:lnTo>
                    <a:lnTo>
                      <a:pt x="402" y="362"/>
                    </a:lnTo>
                    <a:lnTo>
                      <a:pt x="482" y="282"/>
                    </a:lnTo>
                    <a:lnTo>
                      <a:pt x="602" y="241"/>
                    </a:lnTo>
                    <a:lnTo>
                      <a:pt x="723" y="201"/>
                    </a:lnTo>
                    <a:close/>
                    <a:moveTo>
                      <a:pt x="1004" y="1"/>
                    </a:moveTo>
                    <a:lnTo>
                      <a:pt x="763" y="41"/>
                    </a:lnTo>
                    <a:lnTo>
                      <a:pt x="522" y="121"/>
                    </a:lnTo>
                    <a:lnTo>
                      <a:pt x="321" y="282"/>
                    </a:lnTo>
                    <a:lnTo>
                      <a:pt x="121" y="482"/>
                    </a:lnTo>
                    <a:lnTo>
                      <a:pt x="0" y="723"/>
                    </a:lnTo>
                    <a:lnTo>
                      <a:pt x="0" y="924"/>
                    </a:lnTo>
                    <a:lnTo>
                      <a:pt x="41" y="1164"/>
                    </a:lnTo>
                    <a:lnTo>
                      <a:pt x="161" y="1325"/>
                    </a:lnTo>
                    <a:lnTo>
                      <a:pt x="321" y="1445"/>
                    </a:lnTo>
                    <a:lnTo>
                      <a:pt x="562" y="1525"/>
                    </a:lnTo>
                    <a:lnTo>
                      <a:pt x="843" y="1566"/>
                    </a:lnTo>
                    <a:lnTo>
                      <a:pt x="1004" y="1566"/>
                    </a:lnTo>
                    <a:lnTo>
                      <a:pt x="1164" y="1525"/>
                    </a:lnTo>
                    <a:lnTo>
                      <a:pt x="1325" y="1485"/>
                    </a:lnTo>
                    <a:lnTo>
                      <a:pt x="1445" y="1405"/>
                    </a:lnTo>
                    <a:lnTo>
                      <a:pt x="1565" y="1285"/>
                    </a:lnTo>
                    <a:lnTo>
                      <a:pt x="1686" y="1164"/>
                    </a:lnTo>
                    <a:lnTo>
                      <a:pt x="1726" y="1004"/>
                    </a:lnTo>
                    <a:lnTo>
                      <a:pt x="1766" y="843"/>
                    </a:lnTo>
                    <a:lnTo>
                      <a:pt x="1726" y="562"/>
                    </a:lnTo>
                    <a:lnTo>
                      <a:pt x="1606" y="322"/>
                    </a:lnTo>
                    <a:lnTo>
                      <a:pt x="1445" y="161"/>
                    </a:lnTo>
                    <a:lnTo>
                      <a:pt x="1204"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4"/>
              <p:cNvSpPr/>
              <p:nvPr/>
            </p:nvSpPr>
            <p:spPr>
              <a:xfrm flipH="1">
                <a:off x="695478" y="4762720"/>
                <a:ext cx="342334" cy="336987"/>
              </a:xfrm>
              <a:custGeom>
                <a:avLst/>
                <a:gdLst/>
                <a:ahLst/>
                <a:cxnLst/>
                <a:rect l="l" t="t" r="r" b="b"/>
                <a:pathLst>
                  <a:path w="7746" h="7625" extrusionOk="0">
                    <a:moveTo>
                      <a:pt x="3853" y="0"/>
                    </a:moveTo>
                    <a:lnTo>
                      <a:pt x="3372" y="40"/>
                    </a:lnTo>
                    <a:lnTo>
                      <a:pt x="3131" y="80"/>
                    </a:lnTo>
                    <a:lnTo>
                      <a:pt x="3131" y="80"/>
                    </a:lnTo>
                    <a:lnTo>
                      <a:pt x="3492" y="40"/>
                    </a:lnTo>
                    <a:lnTo>
                      <a:pt x="3853" y="40"/>
                    </a:lnTo>
                    <a:lnTo>
                      <a:pt x="4455" y="80"/>
                    </a:lnTo>
                    <a:lnTo>
                      <a:pt x="5017" y="201"/>
                    </a:lnTo>
                    <a:lnTo>
                      <a:pt x="5498" y="442"/>
                    </a:lnTo>
                    <a:lnTo>
                      <a:pt x="5980" y="722"/>
                    </a:lnTo>
                    <a:lnTo>
                      <a:pt x="6381" y="1043"/>
                    </a:lnTo>
                    <a:lnTo>
                      <a:pt x="6742" y="1445"/>
                    </a:lnTo>
                    <a:lnTo>
                      <a:pt x="7023" y="1886"/>
                    </a:lnTo>
                    <a:lnTo>
                      <a:pt x="7264" y="2368"/>
                    </a:lnTo>
                    <a:lnTo>
                      <a:pt x="7424" y="2849"/>
                    </a:lnTo>
                    <a:lnTo>
                      <a:pt x="7505" y="3371"/>
                    </a:lnTo>
                    <a:lnTo>
                      <a:pt x="7545" y="3933"/>
                    </a:lnTo>
                    <a:lnTo>
                      <a:pt x="7505" y="4454"/>
                    </a:lnTo>
                    <a:lnTo>
                      <a:pt x="7344" y="4976"/>
                    </a:lnTo>
                    <a:lnTo>
                      <a:pt x="7144" y="5458"/>
                    </a:lnTo>
                    <a:lnTo>
                      <a:pt x="6863" y="5979"/>
                    </a:lnTo>
                    <a:lnTo>
                      <a:pt x="6461" y="6421"/>
                    </a:lnTo>
                    <a:lnTo>
                      <a:pt x="6020" y="6822"/>
                    </a:lnTo>
                    <a:lnTo>
                      <a:pt x="5538" y="7103"/>
                    </a:lnTo>
                    <a:lnTo>
                      <a:pt x="5017" y="7344"/>
                    </a:lnTo>
                    <a:lnTo>
                      <a:pt x="4495" y="7464"/>
                    </a:lnTo>
                    <a:lnTo>
                      <a:pt x="3973" y="7544"/>
                    </a:lnTo>
                    <a:lnTo>
                      <a:pt x="3412" y="7504"/>
                    </a:lnTo>
                    <a:lnTo>
                      <a:pt x="2930" y="7424"/>
                    </a:lnTo>
                    <a:lnTo>
                      <a:pt x="2408" y="7263"/>
                    </a:lnTo>
                    <a:lnTo>
                      <a:pt x="1927" y="7023"/>
                    </a:lnTo>
                    <a:lnTo>
                      <a:pt x="1526" y="6742"/>
                    </a:lnTo>
                    <a:lnTo>
                      <a:pt x="1124" y="6380"/>
                    </a:lnTo>
                    <a:lnTo>
                      <a:pt x="803" y="5979"/>
                    </a:lnTo>
                    <a:lnTo>
                      <a:pt x="522" y="5498"/>
                    </a:lnTo>
                    <a:lnTo>
                      <a:pt x="322" y="4976"/>
                    </a:lnTo>
                    <a:lnTo>
                      <a:pt x="201" y="4414"/>
                    </a:lnTo>
                    <a:lnTo>
                      <a:pt x="161" y="3812"/>
                    </a:lnTo>
                    <a:lnTo>
                      <a:pt x="161" y="3451"/>
                    </a:lnTo>
                    <a:lnTo>
                      <a:pt x="242" y="3050"/>
                    </a:lnTo>
                    <a:lnTo>
                      <a:pt x="322" y="2729"/>
                    </a:lnTo>
                    <a:lnTo>
                      <a:pt x="442" y="2368"/>
                    </a:lnTo>
                    <a:lnTo>
                      <a:pt x="603" y="2047"/>
                    </a:lnTo>
                    <a:lnTo>
                      <a:pt x="803" y="1726"/>
                    </a:lnTo>
                    <a:lnTo>
                      <a:pt x="1004" y="1445"/>
                    </a:lnTo>
                    <a:lnTo>
                      <a:pt x="1245" y="1164"/>
                    </a:lnTo>
                    <a:lnTo>
                      <a:pt x="1526" y="923"/>
                    </a:lnTo>
                    <a:lnTo>
                      <a:pt x="1807" y="682"/>
                    </a:lnTo>
                    <a:lnTo>
                      <a:pt x="2087" y="482"/>
                    </a:lnTo>
                    <a:lnTo>
                      <a:pt x="2408" y="321"/>
                    </a:lnTo>
                    <a:lnTo>
                      <a:pt x="2770" y="201"/>
                    </a:lnTo>
                    <a:lnTo>
                      <a:pt x="3131" y="80"/>
                    </a:lnTo>
                    <a:lnTo>
                      <a:pt x="2890" y="121"/>
                    </a:lnTo>
                    <a:lnTo>
                      <a:pt x="2408" y="281"/>
                    </a:lnTo>
                    <a:lnTo>
                      <a:pt x="2007" y="482"/>
                    </a:lnTo>
                    <a:lnTo>
                      <a:pt x="1606" y="722"/>
                    </a:lnTo>
                    <a:lnTo>
                      <a:pt x="1245" y="1003"/>
                    </a:lnTo>
                    <a:lnTo>
                      <a:pt x="924" y="1324"/>
                    </a:lnTo>
                    <a:lnTo>
                      <a:pt x="643" y="1686"/>
                    </a:lnTo>
                    <a:lnTo>
                      <a:pt x="402" y="2087"/>
                    </a:lnTo>
                    <a:lnTo>
                      <a:pt x="242" y="2488"/>
                    </a:lnTo>
                    <a:lnTo>
                      <a:pt x="81" y="2929"/>
                    </a:lnTo>
                    <a:lnTo>
                      <a:pt x="1" y="3371"/>
                    </a:lnTo>
                    <a:lnTo>
                      <a:pt x="1" y="3852"/>
                    </a:lnTo>
                    <a:lnTo>
                      <a:pt x="41" y="4334"/>
                    </a:lnTo>
                    <a:lnTo>
                      <a:pt x="161" y="4775"/>
                    </a:lnTo>
                    <a:lnTo>
                      <a:pt x="322" y="5257"/>
                    </a:lnTo>
                    <a:lnTo>
                      <a:pt x="603" y="5819"/>
                    </a:lnTo>
                    <a:lnTo>
                      <a:pt x="964" y="6300"/>
                    </a:lnTo>
                    <a:lnTo>
                      <a:pt x="1365" y="6701"/>
                    </a:lnTo>
                    <a:lnTo>
                      <a:pt x="1807" y="7023"/>
                    </a:lnTo>
                    <a:lnTo>
                      <a:pt x="2288" y="7263"/>
                    </a:lnTo>
                    <a:lnTo>
                      <a:pt x="2810" y="7464"/>
                    </a:lnTo>
                    <a:lnTo>
                      <a:pt x="3331" y="7584"/>
                    </a:lnTo>
                    <a:lnTo>
                      <a:pt x="3893" y="7624"/>
                    </a:lnTo>
                    <a:lnTo>
                      <a:pt x="4415" y="7584"/>
                    </a:lnTo>
                    <a:lnTo>
                      <a:pt x="4937" y="7504"/>
                    </a:lnTo>
                    <a:lnTo>
                      <a:pt x="5458" y="7303"/>
                    </a:lnTo>
                    <a:lnTo>
                      <a:pt x="5940" y="7063"/>
                    </a:lnTo>
                    <a:lnTo>
                      <a:pt x="6381" y="6742"/>
                    </a:lnTo>
                    <a:lnTo>
                      <a:pt x="6782" y="6300"/>
                    </a:lnTo>
                    <a:lnTo>
                      <a:pt x="7144" y="5859"/>
                    </a:lnTo>
                    <a:lnTo>
                      <a:pt x="7424" y="5297"/>
                    </a:lnTo>
                    <a:lnTo>
                      <a:pt x="7585" y="4815"/>
                    </a:lnTo>
                    <a:lnTo>
                      <a:pt x="7705" y="4334"/>
                    </a:lnTo>
                    <a:lnTo>
                      <a:pt x="7745" y="3852"/>
                    </a:lnTo>
                    <a:lnTo>
                      <a:pt x="7705" y="3371"/>
                    </a:lnTo>
                    <a:lnTo>
                      <a:pt x="7625" y="2929"/>
                    </a:lnTo>
                    <a:lnTo>
                      <a:pt x="7505" y="2488"/>
                    </a:lnTo>
                    <a:lnTo>
                      <a:pt x="7304" y="2087"/>
                    </a:lnTo>
                    <a:lnTo>
                      <a:pt x="7063" y="1686"/>
                    </a:lnTo>
                    <a:lnTo>
                      <a:pt x="6782" y="1324"/>
                    </a:lnTo>
                    <a:lnTo>
                      <a:pt x="6461" y="1003"/>
                    </a:lnTo>
                    <a:lnTo>
                      <a:pt x="6100" y="722"/>
                    </a:lnTo>
                    <a:lnTo>
                      <a:pt x="5739" y="482"/>
                    </a:lnTo>
                    <a:lnTo>
                      <a:pt x="5298" y="281"/>
                    </a:lnTo>
                    <a:lnTo>
                      <a:pt x="4856" y="121"/>
                    </a:lnTo>
                    <a:lnTo>
                      <a:pt x="4375" y="40"/>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2" name="Google Shape;3732;p24"/>
            <p:cNvGrpSpPr/>
            <p:nvPr/>
          </p:nvGrpSpPr>
          <p:grpSpPr>
            <a:xfrm rot="10800000" flipH="1">
              <a:off x="489734" y="-302028"/>
              <a:ext cx="2449456" cy="640232"/>
              <a:chOff x="5257296" y="927672"/>
              <a:chExt cx="2449456" cy="640232"/>
            </a:xfrm>
          </p:grpSpPr>
          <p:sp>
            <p:nvSpPr>
              <p:cNvPr id="3733" name="Google Shape;3733;p24"/>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24"/>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4"/>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4"/>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4"/>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4"/>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4"/>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4"/>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24"/>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2" name="Google Shape;3742;p24"/>
            <p:cNvGrpSpPr/>
            <p:nvPr/>
          </p:nvGrpSpPr>
          <p:grpSpPr>
            <a:xfrm rot="-5400000">
              <a:off x="-1216556" y="2537943"/>
              <a:ext cx="2954200" cy="197034"/>
              <a:chOff x="7328269" y="3085643"/>
              <a:chExt cx="2954200" cy="197034"/>
            </a:xfrm>
          </p:grpSpPr>
          <p:sp>
            <p:nvSpPr>
              <p:cNvPr id="3743" name="Google Shape;3743;p24"/>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4"/>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4"/>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4"/>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4"/>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4"/>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4"/>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4"/>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4"/>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4"/>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4"/>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4"/>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4"/>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4"/>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4"/>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4"/>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4"/>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4"/>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4"/>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4"/>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4"/>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4"/>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24"/>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24"/>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24"/>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4"/>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4"/>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4"/>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4"/>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4"/>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3" name="Google Shape;3773;p24"/>
            <p:cNvGrpSpPr/>
            <p:nvPr/>
          </p:nvGrpSpPr>
          <p:grpSpPr>
            <a:xfrm>
              <a:off x="-197913" y="-384516"/>
              <a:ext cx="916898" cy="924004"/>
              <a:chOff x="539993" y="-486210"/>
              <a:chExt cx="863776" cy="870552"/>
            </a:xfrm>
          </p:grpSpPr>
          <p:sp>
            <p:nvSpPr>
              <p:cNvPr id="3774" name="Google Shape;3774;p24"/>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24"/>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4"/>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24"/>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24"/>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9" name="Google Shape;3779;p24"/>
            <p:cNvGrpSpPr/>
            <p:nvPr/>
          </p:nvGrpSpPr>
          <p:grpSpPr>
            <a:xfrm>
              <a:off x="-677253" y="143440"/>
              <a:ext cx="1389468" cy="1398986"/>
              <a:chOff x="4165910" y="-225635"/>
              <a:chExt cx="1389468" cy="1398986"/>
            </a:xfrm>
          </p:grpSpPr>
          <p:sp>
            <p:nvSpPr>
              <p:cNvPr id="3780" name="Google Shape;3780;p24"/>
              <p:cNvSpPr/>
              <p:nvPr/>
            </p:nvSpPr>
            <p:spPr>
              <a:xfrm flipH="1">
                <a:off x="4172344" y="-214336"/>
                <a:ext cx="1379777" cy="1379605"/>
              </a:xfrm>
              <a:custGeom>
                <a:avLst/>
                <a:gdLst/>
                <a:ahLst/>
                <a:cxnLst/>
                <a:rect l="l" t="t" r="r" b="b"/>
                <a:pathLst>
                  <a:path w="34310" h="34310" extrusionOk="0">
                    <a:moveTo>
                      <a:pt x="20265" y="11798"/>
                    </a:moveTo>
                    <a:lnTo>
                      <a:pt x="23355" y="17135"/>
                    </a:lnTo>
                    <a:lnTo>
                      <a:pt x="20265" y="22512"/>
                    </a:lnTo>
                    <a:lnTo>
                      <a:pt x="14045" y="22512"/>
                    </a:lnTo>
                    <a:lnTo>
                      <a:pt x="10955" y="17135"/>
                    </a:lnTo>
                    <a:lnTo>
                      <a:pt x="14045" y="11798"/>
                    </a:lnTo>
                    <a:close/>
                    <a:moveTo>
                      <a:pt x="14847" y="1"/>
                    </a:moveTo>
                    <a:lnTo>
                      <a:pt x="14847" y="3331"/>
                    </a:lnTo>
                    <a:lnTo>
                      <a:pt x="14165" y="3452"/>
                    </a:lnTo>
                    <a:lnTo>
                      <a:pt x="13523" y="3612"/>
                    </a:lnTo>
                    <a:lnTo>
                      <a:pt x="12881" y="3813"/>
                    </a:lnTo>
                    <a:lnTo>
                      <a:pt x="12239" y="4013"/>
                    </a:lnTo>
                    <a:lnTo>
                      <a:pt x="10594" y="1124"/>
                    </a:lnTo>
                    <a:lnTo>
                      <a:pt x="6581" y="3452"/>
                    </a:lnTo>
                    <a:lnTo>
                      <a:pt x="8226" y="6341"/>
                    </a:lnTo>
                    <a:lnTo>
                      <a:pt x="7745" y="6782"/>
                    </a:lnTo>
                    <a:lnTo>
                      <a:pt x="7263" y="7264"/>
                    </a:lnTo>
                    <a:lnTo>
                      <a:pt x="6782" y="7745"/>
                    </a:lnTo>
                    <a:lnTo>
                      <a:pt x="6340" y="8227"/>
                    </a:lnTo>
                    <a:lnTo>
                      <a:pt x="3451" y="6582"/>
                    </a:lnTo>
                    <a:lnTo>
                      <a:pt x="1124" y="10594"/>
                    </a:lnTo>
                    <a:lnTo>
                      <a:pt x="4053" y="12240"/>
                    </a:lnTo>
                    <a:lnTo>
                      <a:pt x="3812" y="12882"/>
                    </a:lnTo>
                    <a:lnTo>
                      <a:pt x="3612" y="13524"/>
                    </a:lnTo>
                    <a:lnTo>
                      <a:pt x="3491" y="14166"/>
                    </a:lnTo>
                    <a:lnTo>
                      <a:pt x="3331" y="14848"/>
                    </a:lnTo>
                    <a:lnTo>
                      <a:pt x="0" y="14848"/>
                    </a:lnTo>
                    <a:lnTo>
                      <a:pt x="0" y="19463"/>
                    </a:lnTo>
                    <a:lnTo>
                      <a:pt x="3331" y="19463"/>
                    </a:lnTo>
                    <a:lnTo>
                      <a:pt x="3491" y="20145"/>
                    </a:lnTo>
                    <a:lnTo>
                      <a:pt x="3612" y="20787"/>
                    </a:lnTo>
                    <a:lnTo>
                      <a:pt x="3812" y="21429"/>
                    </a:lnTo>
                    <a:lnTo>
                      <a:pt x="4053" y="22031"/>
                    </a:lnTo>
                    <a:lnTo>
                      <a:pt x="1124" y="23716"/>
                    </a:lnTo>
                    <a:lnTo>
                      <a:pt x="3451" y="27729"/>
                    </a:lnTo>
                    <a:lnTo>
                      <a:pt x="6340" y="26044"/>
                    </a:lnTo>
                    <a:lnTo>
                      <a:pt x="6782" y="26565"/>
                    </a:lnTo>
                    <a:lnTo>
                      <a:pt x="7263" y="27047"/>
                    </a:lnTo>
                    <a:lnTo>
                      <a:pt x="7745" y="27528"/>
                    </a:lnTo>
                    <a:lnTo>
                      <a:pt x="8226" y="27970"/>
                    </a:lnTo>
                    <a:lnTo>
                      <a:pt x="6581" y="30859"/>
                    </a:lnTo>
                    <a:lnTo>
                      <a:pt x="10594" y="33146"/>
                    </a:lnTo>
                    <a:lnTo>
                      <a:pt x="12239" y="30257"/>
                    </a:lnTo>
                    <a:lnTo>
                      <a:pt x="12881" y="30498"/>
                    </a:lnTo>
                    <a:lnTo>
                      <a:pt x="13523" y="30658"/>
                    </a:lnTo>
                    <a:lnTo>
                      <a:pt x="14165" y="30819"/>
                    </a:lnTo>
                    <a:lnTo>
                      <a:pt x="14847" y="30979"/>
                    </a:lnTo>
                    <a:lnTo>
                      <a:pt x="14847" y="34310"/>
                    </a:lnTo>
                    <a:lnTo>
                      <a:pt x="19462" y="34310"/>
                    </a:lnTo>
                    <a:lnTo>
                      <a:pt x="19462" y="30979"/>
                    </a:lnTo>
                    <a:lnTo>
                      <a:pt x="20144" y="30819"/>
                    </a:lnTo>
                    <a:lnTo>
                      <a:pt x="20786" y="30658"/>
                    </a:lnTo>
                    <a:lnTo>
                      <a:pt x="21428" y="30498"/>
                    </a:lnTo>
                    <a:lnTo>
                      <a:pt x="22070" y="30257"/>
                    </a:lnTo>
                    <a:lnTo>
                      <a:pt x="23716" y="33146"/>
                    </a:lnTo>
                    <a:lnTo>
                      <a:pt x="27728" y="30859"/>
                    </a:lnTo>
                    <a:lnTo>
                      <a:pt x="26083" y="27970"/>
                    </a:lnTo>
                    <a:lnTo>
                      <a:pt x="26565" y="27528"/>
                    </a:lnTo>
                    <a:lnTo>
                      <a:pt x="27046" y="27047"/>
                    </a:lnTo>
                    <a:lnTo>
                      <a:pt x="27528" y="26565"/>
                    </a:lnTo>
                    <a:lnTo>
                      <a:pt x="27969" y="26044"/>
                    </a:lnTo>
                    <a:lnTo>
                      <a:pt x="30858" y="27729"/>
                    </a:lnTo>
                    <a:lnTo>
                      <a:pt x="33186" y="23716"/>
                    </a:lnTo>
                    <a:lnTo>
                      <a:pt x="30297" y="22031"/>
                    </a:lnTo>
                    <a:lnTo>
                      <a:pt x="30497" y="21429"/>
                    </a:lnTo>
                    <a:lnTo>
                      <a:pt x="30698" y="20787"/>
                    </a:lnTo>
                    <a:lnTo>
                      <a:pt x="30858" y="20145"/>
                    </a:lnTo>
                    <a:lnTo>
                      <a:pt x="30979" y="19463"/>
                    </a:lnTo>
                    <a:lnTo>
                      <a:pt x="34309" y="19463"/>
                    </a:lnTo>
                    <a:lnTo>
                      <a:pt x="34309" y="14848"/>
                    </a:lnTo>
                    <a:lnTo>
                      <a:pt x="30979" y="14848"/>
                    </a:lnTo>
                    <a:lnTo>
                      <a:pt x="30858" y="14166"/>
                    </a:lnTo>
                    <a:lnTo>
                      <a:pt x="30698" y="13524"/>
                    </a:lnTo>
                    <a:lnTo>
                      <a:pt x="30497" y="12882"/>
                    </a:lnTo>
                    <a:lnTo>
                      <a:pt x="30297" y="12240"/>
                    </a:lnTo>
                    <a:lnTo>
                      <a:pt x="33186" y="10594"/>
                    </a:lnTo>
                    <a:lnTo>
                      <a:pt x="30858" y="6582"/>
                    </a:lnTo>
                    <a:lnTo>
                      <a:pt x="27969" y="8227"/>
                    </a:lnTo>
                    <a:lnTo>
                      <a:pt x="27528" y="7745"/>
                    </a:lnTo>
                    <a:lnTo>
                      <a:pt x="27046" y="7264"/>
                    </a:lnTo>
                    <a:lnTo>
                      <a:pt x="26565" y="6782"/>
                    </a:lnTo>
                    <a:lnTo>
                      <a:pt x="26083" y="6341"/>
                    </a:lnTo>
                    <a:lnTo>
                      <a:pt x="27728" y="3452"/>
                    </a:lnTo>
                    <a:lnTo>
                      <a:pt x="23716" y="1124"/>
                    </a:lnTo>
                    <a:lnTo>
                      <a:pt x="22070" y="4013"/>
                    </a:lnTo>
                    <a:lnTo>
                      <a:pt x="21428" y="3813"/>
                    </a:lnTo>
                    <a:lnTo>
                      <a:pt x="20786" y="3612"/>
                    </a:lnTo>
                    <a:lnTo>
                      <a:pt x="20144" y="3452"/>
                    </a:lnTo>
                    <a:lnTo>
                      <a:pt x="19462" y="3331"/>
                    </a:lnTo>
                    <a:lnTo>
                      <a:pt x="194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4"/>
              <p:cNvSpPr/>
              <p:nvPr/>
            </p:nvSpPr>
            <p:spPr>
              <a:xfrm flipH="1">
                <a:off x="4165910" y="-225635"/>
                <a:ext cx="1389468" cy="1398986"/>
              </a:xfrm>
              <a:custGeom>
                <a:avLst/>
                <a:gdLst/>
                <a:ahLst/>
                <a:cxnLst/>
                <a:rect l="l" t="t" r="r" b="b"/>
                <a:pathLst>
                  <a:path w="34551" h="34792" extrusionOk="0">
                    <a:moveTo>
                      <a:pt x="19302" y="522"/>
                    </a:moveTo>
                    <a:lnTo>
                      <a:pt x="19302" y="3612"/>
                    </a:lnTo>
                    <a:lnTo>
                      <a:pt x="19302" y="3853"/>
                    </a:lnTo>
                    <a:lnTo>
                      <a:pt x="19503" y="3893"/>
                    </a:lnTo>
                    <a:lnTo>
                      <a:pt x="20225" y="4014"/>
                    </a:lnTo>
                    <a:lnTo>
                      <a:pt x="20907" y="4174"/>
                    </a:lnTo>
                    <a:lnTo>
                      <a:pt x="21590" y="4375"/>
                    </a:lnTo>
                    <a:lnTo>
                      <a:pt x="22272" y="4615"/>
                    </a:lnTo>
                    <a:lnTo>
                      <a:pt x="22352" y="4455"/>
                    </a:lnTo>
                    <a:lnTo>
                      <a:pt x="23896" y="1771"/>
                    </a:lnTo>
                    <a:lnTo>
                      <a:pt x="23896" y="1771"/>
                    </a:lnTo>
                    <a:lnTo>
                      <a:pt x="27488" y="3819"/>
                    </a:lnTo>
                    <a:lnTo>
                      <a:pt x="25923" y="6501"/>
                    </a:lnTo>
                    <a:lnTo>
                      <a:pt x="25843" y="6702"/>
                    </a:lnTo>
                    <a:lnTo>
                      <a:pt x="26004" y="6822"/>
                    </a:lnTo>
                    <a:lnTo>
                      <a:pt x="26525" y="7264"/>
                    </a:lnTo>
                    <a:lnTo>
                      <a:pt x="27047" y="7786"/>
                    </a:lnTo>
                    <a:lnTo>
                      <a:pt x="27529" y="8267"/>
                    </a:lnTo>
                    <a:lnTo>
                      <a:pt x="27970" y="8829"/>
                    </a:lnTo>
                    <a:lnTo>
                      <a:pt x="28171" y="8708"/>
                    </a:lnTo>
                    <a:lnTo>
                      <a:pt x="30871" y="7171"/>
                    </a:lnTo>
                    <a:lnTo>
                      <a:pt x="32965" y="10781"/>
                    </a:lnTo>
                    <a:lnTo>
                      <a:pt x="30257" y="12360"/>
                    </a:lnTo>
                    <a:lnTo>
                      <a:pt x="30097" y="12440"/>
                    </a:lnTo>
                    <a:lnTo>
                      <a:pt x="30378" y="13123"/>
                    </a:lnTo>
                    <a:lnTo>
                      <a:pt x="30578" y="13845"/>
                    </a:lnTo>
                    <a:lnTo>
                      <a:pt x="30739" y="14567"/>
                    </a:lnTo>
                    <a:lnTo>
                      <a:pt x="30899" y="15289"/>
                    </a:lnTo>
                    <a:lnTo>
                      <a:pt x="34231" y="15289"/>
                    </a:lnTo>
                    <a:lnTo>
                      <a:pt x="34269" y="19623"/>
                    </a:lnTo>
                    <a:lnTo>
                      <a:pt x="30939" y="19623"/>
                    </a:lnTo>
                    <a:lnTo>
                      <a:pt x="30939" y="19744"/>
                    </a:lnTo>
                    <a:lnTo>
                      <a:pt x="30819" y="20386"/>
                    </a:lnTo>
                    <a:lnTo>
                      <a:pt x="30659" y="21028"/>
                    </a:lnTo>
                    <a:lnTo>
                      <a:pt x="30498" y="21670"/>
                    </a:lnTo>
                    <a:lnTo>
                      <a:pt x="30257" y="22312"/>
                    </a:lnTo>
                    <a:lnTo>
                      <a:pt x="30217" y="22392"/>
                    </a:lnTo>
                    <a:lnTo>
                      <a:pt x="30297" y="22432"/>
                    </a:lnTo>
                    <a:lnTo>
                      <a:pt x="33144" y="24031"/>
                    </a:lnTo>
                    <a:lnTo>
                      <a:pt x="30907" y="27888"/>
                    </a:lnTo>
                    <a:lnTo>
                      <a:pt x="30907" y="27888"/>
                    </a:lnTo>
                    <a:lnTo>
                      <a:pt x="28090" y="26284"/>
                    </a:lnTo>
                    <a:lnTo>
                      <a:pt x="28010" y="26244"/>
                    </a:lnTo>
                    <a:lnTo>
                      <a:pt x="27970" y="26284"/>
                    </a:lnTo>
                    <a:lnTo>
                      <a:pt x="27529" y="26806"/>
                    </a:lnTo>
                    <a:lnTo>
                      <a:pt x="27047" y="27288"/>
                    </a:lnTo>
                    <a:lnTo>
                      <a:pt x="26565" y="27769"/>
                    </a:lnTo>
                    <a:lnTo>
                      <a:pt x="26044" y="28211"/>
                    </a:lnTo>
                    <a:lnTo>
                      <a:pt x="26084" y="28291"/>
                    </a:lnTo>
                    <a:lnTo>
                      <a:pt x="27687" y="31106"/>
                    </a:lnTo>
                    <a:lnTo>
                      <a:pt x="27687" y="31106"/>
                    </a:lnTo>
                    <a:lnTo>
                      <a:pt x="23860" y="33288"/>
                    </a:lnTo>
                    <a:lnTo>
                      <a:pt x="23860" y="33288"/>
                    </a:lnTo>
                    <a:lnTo>
                      <a:pt x="22272" y="30498"/>
                    </a:lnTo>
                    <a:lnTo>
                      <a:pt x="22192" y="30377"/>
                    </a:lnTo>
                    <a:lnTo>
                      <a:pt x="21550" y="30618"/>
                    </a:lnTo>
                    <a:lnTo>
                      <a:pt x="20867" y="30819"/>
                    </a:lnTo>
                    <a:lnTo>
                      <a:pt x="20225" y="30979"/>
                    </a:lnTo>
                    <a:lnTo>
                      <a:pt x="19543" y="31100"/>
                    </a:lnTo>
                    <a:lnTo>
                      <a:pt x="19383" y="31100"/>
                    </a:lnTo>
                    <a:lnTo>
                      <a:pt x="19383" y="31260"/>
                    </a:lnTo>
                    <a:lnTo>
                      <a:pt x="19383" y="34390"/>
                    </a:lnTo>
                    <a:lnTo>
                      <a:pt x="15129" y="34390"/>
                    </a:lnTo>
                    <a:lnTo>
                      <a:pt x="15129" y="31260"/>
                    </a:lnTo>
                    <a:lnTo>
                      <a:pt x="15129" y="31060"/>
                    </a:lnTo>
                    <a:lnTo>
                      <a:pt x="14969" y="31019"/>
                    </a:lnTo>
                    <a:lnTo>
                      <a:pt x="14246" y="30899"/>
                    </a:lnTo>
                    <a:lnTo>
                      <a:pt x="13564" y="30739"/>
                    </a:lnTo>
                    <a:lnTo>
                      <a:pt x="12922" y="30538"/>
                    </a:lnTo>
                    <a:lnTo>
                      <a:pt x="12240" y="30297"/>
                    </a:lnTo>
                    <a:lnTo>
                      <a:pt x="12160" y="30458"/>
                    </a:lnTo>
                    <a:lnTo>
                      <a:pt x="10590" y="33149"/>
                    </a:lnTo>
                    <a:lnTo>
                      <a:pt x="10590" y="33149"/>
                    </a:lnTo>
                    <a:lnTo>
                      <a:pt x="6925" y="31044"/>
                    </a:lnTo>
                    <a:lnTo>
                      <a:pt x="8508" y="28331"/>
                    </a:lnTo>
                    <a:lnTo>
                      <a:pt x="8588" y="28170"/>
                    </a:lnTo>
                    <a:lnTo>
                      <a:pt x="8026" y="27689"/>
                    </a:lnTo>
                    <a:lnTo>
                      <a:pt x="7465" y="27207"/>
                    </a:lnTo>
                    <a:lnTo>
                      <a:pt x="6983" y="26646"/>
                    </a:lnTo>
                    <a:lnTo>
                      <a:pt x="6461" y="26084"/>
                    </a:lnTo>
                    <a:lnTo>
                      <a:pt x="6341" y="26164"/>
                    </a:lnTo>
                    <a:lnTo>
                      <a:pt x="3597" y="27765"/>
                    </a:lnTo>
                    <a:lnTo>
                      <a:pt x="3597" y="27765"/>
                    </a:lnTo>
                    <a:lnTo>
                      <a:pt x="1432" y="24032"/>
                    </a:lnTo>
                    <a:lnTo>
                      <a:pt x="4174" y="22432"/>
                    </a:lnTo>
                    <a:lnTo>
                      <a:pt x="4295" y="22392"/>
                    </a:lnTo>
                    <a:lnTo>
                      <a:pt x="4254" y="22272"/>
                    </a:lnTo>
                    <a:lnTo>
                      <a:pt x="4014" y="21630"/>
                    </a:lnTo>
                    <a:lnTo>
                      <a:pt x="3813" y="20988"/>
                    </a:lnTo>
                    <a:lnTo>
                      <a:pt x="3653" y="20305"/>
                    </a:lnTo>
                    <a:lnTo>
                      <a:pt x="3532" y="19623"/>
                    </a:lnTo>
                    <a:lnTo>
                      <a:pt x="3412" y="19623"/>
                    </a:lnTo>
                    <a:lnTo>
                      <a:pt x="160" y="19662"/>
                    </a:lnTo>
                    <a:lnTo>
                      <a:pt x="160" y="19662"/>
                    </a:lnTo>
                    <a:lnTo>
                      <a:pt x="81" y="15129"/>
                    </a:lnTo>
                    <a:lnTo>
                      <a:pt x="81" y="15129"/>
                    </a:lnTo>
                    <a:lnTo>
                      <a:pt x="3412" y="15169"/>
                    </a:lnTo>
                    <a:lnTo>
                      <a:pt x="3492" y="15169"/>
                    </a:lnTo>
                    <a:lnTo>
                      <a:pt x="3612" y="14487"/>
                    </a:lnTo>
                    <a:lnTo>
                      <a:pt x="3773" y="13805"/>
                    </a:lnTo>
                    <a:lnTo>
                      <a:pt x="3974" y="13163"/>
                    </a:lnTo>
                    <a:lnTo>
                      <a:pt x="4214" y="12480"/>
                    </a:lnTo>
                    <a:lnTo>
                      <a:pt x="4174" y="12440"/>
                    </a:lnTo>
                    <a:lnTo>
                      <a:pt x="1385" y="10813"/>
                    </a:lnTo>
                    <a:lnTo>
                      <a:pt x="3567" y="7050"/>
                    </a:lnTo>
                    <a:lnTo>
                      <a:pt x="3567" y="7050"/>
                    </a:lnTo>
                    <a:lnTo>
                      <a:pt x="6341" y="8668"/>
                    </a:lnTo>
                    <a:lnTo>
                      <a:pt x="6461" y="8749"/>
                    </a:lnTo>
                    <a:lnTo>
                      <a:pt x="6582" y="8628"/>
                    </a:lnTo>
                    <a:lnTo>
                      <a:pt x="7023" y="8147"/>
                    </a:lnTo>
                    <a:lnTo>
                      <a:pt x="7465" y="7665"/>
                    </a:lnTo>
                    <a:lnTo>
                      <a:pt x="7946" y="7224"/>
                    </a:lnTo>
                    <a:lnTo>
                      <a:pt x="8468" y="6782"/>
                    </a:lnTo>
                    <a:lnTo>
                      <a:pt x="8588" y="6662"/>
                    </a:lnTo>
                    <a:lnTo>
                      <a:pt x="8508" y="6542"/>
                    </a:lnTo>
                    <a:lnTo>
                      <a:pt x="6925" y="3790"/>
                    </a:lnTo>
                    <a:lnTo>
                      <a:pt x="10587" y="1723"/>
                    </a:lnTo>
                    <a:lnTo>
                      <a:pt x="10587" y="1723"/>
                    </a:lnTo>
                    <a:lnTo>
                      <a:pt x="12119" y="4415"/>
                    </a:lnTo>
                    <a:lnTo>
                      <a:pt x="12240" y="4615"/>
                    </a:lnTo>
                    <a:lnTo>
                      <a:pt x="12882" y="4375"/>
                    </a:lnTo>
                    <a:lnTo>
                      <a:pt x="13564" y="4174"/>
                    </a:lnTo>
                    <a:lnTo>
                      <a:pt x="14286" y="4014"/>
                    </a:lnTo>
                    <a:lnTo>
                      <a:pt x="14969" y="3853"/>
                    </a:lnTo>
                    <a:lnTo>
                      <a:pt x="15169" y="3813"/>
                    </a:lnTo>
                    <a:lnTo>
                      <a:pt x="15169" y="3612"/>
                    </a:lnTo>
                    <a:lnTo>
                      <a:pt x="15169" y="522"/>
                    </a:lnTo>
                    <a:close/>
                    <a:moveTo>
                      <a:pt x="14648" y="1"/>
                    </a:moveTo>
                    <a:lnTo>
                      <a:pt x="14648" y="282"/>
                    </a:lnTo>
                    <a:lnTo>
                      <a:pt x="14685" y="3407"/>
                    </a:lnTo>
                    <a:lnTo>
                      <a:pt x="14206" y="3492"/>
                    </a:lnTo>
                    <a:lnTo>
                      <a:pt x="13564" y="3652"/>
                    </a:lnTo>
                    <a:lnTo>
                      <a:pt x="12882" y="3853"/>
                    </a:lnTo>
                    <a:lnTo>
                      <a:pt x="12465" y="4009"/>
                    </a:lnTo>
                    <a:lnTo>
                      <a:pt x="10876" y="1285"/>
                    </a:lnTo>
                    <a:lnTo>
                      <a:pt x="10755" y="1084"/>
                    </a:lnTo>
                    <a:lnTo>
                      <a:pt x="6381" y="3652"/>
                    </a:lnTo>
                    <a:lnTo>
                      <a:pt x="6461" y="3813"/>
                    </a:lnTo>
                    <a:lnTo>
                      <a:pt x="8073" y="6575"/>
                    </a:lnTo>
                    <a:lnTo>
                      <a:pt x="7705" y="6943"/>
                    </a:lnTo>
                    <a:lnTo>
                      <a:pt x="7224" y="7384"/>
                    </a:lnTo>
                    <a:lnTo>
                      <a:pt x="6742" y="7906"/>
                    </a:lnTo>
                    <a:lnTo>
                      <a:pt x="6407" y="8272"/>
                    </a:lnTo>
                    <a:lnTo>
                      <a:pt x="6407" y="8272"/>
                    </a:lnTo>
                    <a:lnTo>
                      <a:pt x="3612" y="6702"/>
                    </a:lnTo>
                    <a:lnTo>
                      <a:pt x="3492" y="6622"/>
                    </a:lnTo>
                    <a:lnTo>
                      <a:pt x="3412" y="6782"/>
                    </a:lnTo>
                    <a:lnTo>
                      <a:pt x="1124" y="10795"/>
                    </a:lnTo>
                    <a:lnTo>
                      <a:pt x="1044" y="10916"/>
                    </a:lnTo>
                    <a:lnTo>
                      <a:pt x="1165" y="10956"/>
                    </a:lnTo>
                    <a:lnTo>
                      <a:pt x="4017" y="12580"/>
                    </a:lnTo>
                    <a:lnTo>
                      <a:pt x="3813" y="13123"/>
                    </a:lnTo>
                    <a:lnTo>
                      <a:pt x="3653" y="13765"/>
                    </a:lnTo>
                    <a:lnTo>
                      <a:pt x="3492" y="14447"/>
                    </a:lnTo>
                    <a:lnTo>
                      <a:pt x="3379" y="15049"/>
                    </a:lnTo>
                    <a:lnTo>
                      <a:pt x="81" y="15089"/>
                    </a:lnTo>
                    <a:lnTo>
                      <a:pt x="1" y="19744"/>
                    </a:lnTo>
                    <a:lnTo>
                      <a:pt x="1" y="19824"/>
                    </a:lnTo>
                    <a:lnTo>
                      <a:pt x="81" y="19824"/>
                    </a:lnTo>
                    <a:lnTo>
                      <a:pt x="3346" y="19863"/>
                    </a:lnTo>
                    <a:lnTo>
                      <a:pt x="3452" y="20426"/>
                    </a:lnTo>
                    <a:lnTo>
                      <a:pt x="3572" y="21068"/>
                    </a:lnTo>
                    <a:lnTo>
                      <a:pt x="3773" y="21750"/>
                    </a:lnTo>
                    <a:lnTo>
                      <a:pt x="3943" y="22295"/>
                    </a:lnTo>
                    <a:lnTo>
                      <a:pt x="1165" y="23877"/>
                    </a:lnTo>
                    <a:lnTo>
                      <a:pt x="1004" y="23957"/>
                    </a:lnTo>
                    <a:lnTo>
                      <a:pt x="1084" y="24077"/>
                    </a:lnTo>
                    <a:lnTo>
                      <a:pt x="3372" y="28090"/>
                    </a:lnTo>
                    <a:lnTo>
                      <a:pt x="3452" y="28251"/>
                    </a:lnTo>
                    <a:lnTo>
                      <a:pt x="3612" y="28170"/>
                    </a:lnTo>
                    <a:lnTo>
                      <a:pt x="6407" y="26601"/>
                    </a:lnTo>
                    <a:lnTo>
                      <a:pt x="6742" y="26967"/>
                    </a:lnTo>
                    <a:lnTo>
                      <a:pt x="7184" y="27488"/>
                    </a:lnTo>
                    <a:lnTo>
                      <a:pt x="7665" y="27930"/>
                    </a:lnTo>
                    <a:lnTo>
                      <a:pt x="8066" y="28269"/>
                    </a:lnTo>
                    <a:lnTo>
                      <a:pt x="6461" y="31019"/>
                    </a:lnTo>
                    <a:lnTo>
                      <a:pt x="6381" y="31220"/>
                    </a:lnTo>
                    <a:lnTo>
                      <a:pt x="6542" y="31300"/>
                    </a:lnTo>
                    <a:lnTo>
                      <a:pt x="10555" y="33628"/>
                    </a:lnTo>
                    <a:lnTo>
                      <a:pt x="10755" y="33748"/>
                    </a:lnTo>
                    <a:lnTo>
                      <a:pt x="10876" y="33548"/>
                    </a:lnTo>
                    <a:lnTo>
                      <a:pt x="12426" y="30824"/>
                    </a:lnTo>
                    <a:lnTo>
                      <a:pt x="12922" y="30979"/>
                    </a:lnTo>
                    <a:lnTo>
                      <a:pt x="13564" y="31180"/>
                    </a:lnTo>
                    <a:lnTo>
                      <a:pt x="14206" y="31341"/>
                    </a:lnTo>
                    <a:lnTo>
                      <a:pt x="14690" y="31426"/>
                    </a:lnTo>
                    <a:lnTo>
                      <a:pt x="14690" y="31426"/>
                    </a:lnTo>
                    <a:lnTo>
                      <a:pt x="14728" y="34591"/>
                    </a:lnTo>
                    <a:lnTo>
                      <a:pt x="14728" y="34791"/>
                    </a:lnTo>
                    <a:lnTo>
                      <a:pt x="14928" y="34791"/>
                    </a:lnTo>
                    <a:lnTo>
                      <a:pt x="19543" y="34751"/>
                    </a:lnTo>
                    <a:lnTo>
                      <a:pt x="19744" y="34751"/>
                    </a:lnTo>
                    <a:lnTo>
                      <a:pt x="19744" y="34591"/>
                    </a:lnTo>
                    <a:lnTo>
                      <a:pt x="19705" y="31359"/>
                    </a:lnTo>
                    <a:lnTo>
                      <a:pt x="19705" y="31359"/>
                    </a:lnTo>
                    <a:lnTo>
                      <a:pt x="20265" y="31260"/>
                    </a:lnTo>
                    <a:lnTo>
                      <a:pt x="20907" y="31100"/>
                    </a:lnTo>
                    <a:lnTo>
                      <a:pt x="21550" y="30899"/>
                    </a:lnTo>
                    <a:lnTo>
                      <a:pt x="22095" y="30729"/>
                    </a:lnTo>
                    <a:lnTo>
                      <a:pt x="22095" y="30729"/>
                    </a:lnTo>
                    <a:lnTo>
                      <a:pt x="23716" y="33507"/>
                    </a:lnTo>
                    <a:lnTo>
                      <a:pt x="23757" y="33588"/>
                    </a:lnTo>
                    <a:lnTo>
                      <a:pt x="27970" y="31180"/>
                    </a:lnTo>
                    <a:lnTo>
                      <a:pt x="27890" y="31100"/>
                    </a:lnTo>
                    <a:lnTo>
                      <a:pt x="26262" y="28242"/>
                    </a:lnTo>
                    <a:lnTo>
                      <a:pt x="26262" y="28242"/>
                    </a:lnTo>
                    <a:lnTo>
                      <a:pt x="26726" y="27849"/>
                    </a:lnTo>
                    <a:lnTo>
                      <a:pt x="27208" y="27408"/>
                    </a:lnTo>
                    <a:lnTo>
                      <a:pt x="27649" y="26886"/>
                    </a:lnTo>
                    <a:lnTo>
                      <a:pt x="28062" y="26435"/>
                    </a:lnTo>
                    <a:lnTo>
                      <a:pt x="30899" y="28090"/>
                    </a:lnTo>
                    <a:lnTo>
                      <a:pt x="30980" y="28130"/>
                    </a:lnTo>
                    <a:lnTo>
                      <a:pt x="31020" y="28050"/>
                    </a:lnTo>
                    <a:lnTo>
                      <a:pt x="33347" y="24037"/>
                    </a:lnTo>
                    <a:lnTo>
                      <a:pt x="33387" y="23957"/>
                    </a:lnTo>
                    <a:lnTo>
                      <a:pt x="33307" y="23917"/>
                    </a:lnTo>
                    <a:lnTo>
                      <a:pt x="30489" y="22273"/>
                    </a:lnTo>
                    <a:lnTo>
                      <a:pt x="30699" y="21750"/>
                    </a:lnTo>
                    <a:lnTo>
                      <a:pt x="30859" y="21068"/>
                    </a:lnTo>
                    <a:lnTo>
                      <a:pt x="31060" y="20426"/>
                    </a:lnTo>
                    <a:lnTo>
                      <a:pt x="31165" y="19865"/>
                    </a:lnTo>
                    <a:lnTo>
                      <a:pt x="31165" y="19865"/>
                    </a:lnTo>
                    <a:lnTo>
                      <a:pt x="34390" y="19904"/>
                    </a:lnTo>
                    <a:lnTo>
                      <a:pt x="34551" y="19904"/>
                    </a:lnTo>
                    <a:lnTo>
                      <a:pt x="34551" y="19744"/>
                    </a:lnTo>
                    <a:lnTo>
                      <a:pt x="34551" y="15129"/>
                    </a:lnTo>
                    <a:lnTo>
                      <a:pt x="34551" y="14928"/>
                    </a:lnTo>
                    <a:lnTo>
                      <a:pt x="31223" y="14928"/>
                    </a:lnTo>
                    <a:lnTo>
                      <a:pt x="31100" y="14407"/>
                    </a:lnTo>
                    <a:lnTo>
                      <a:pt x="30980" y="13765"/>
                    </a:lnTo>
                    <a:lnTo>
                      <a:pt x="30779" y="13082"/>
                    </a:lnTo>
                    <a:lnTo>
                      <a:pt x="30610" y="12632"/>
                    </a:lnTo>
                    <a:lnTo>
                      <a:pt x="30610" y="12632"/>
                    </a:lnTo>
                    <a:lnTo>
                      <a:pt x="33347" y="11036"/>
                    </a:lnTo>
                    <a:lnTo>
                      <a:pt x="33548" y="10956"/>
                    </a:lnTo>
                    <a:lnTo>
                      <a:pt x="31020" y="6542"/>
                    </a:lnTo>
                    <a:lnTo>
                      <a:pt x="30819" y="6662"/>
                    </a:lnTo>
                    <a:lnTo>
                      <a:pt x="28090" y="8216"/>
                    </a:lnTo>
                    <a:lnTo>
                      <a:pt x="28090" y="8216"/>
                    </a:lnTo>
                    <a:lnTo>
                      <a:pt x="27769" y="7866"/>
                    </a:lnTo>
                    <a:lnTo>
                      <a:pt x="27328" y="7344"/>
                    </a:lnTo>
                    <a:lnTo>
                      <a:pt x="26806" y="6903"/>
                    </a:lnTo>
                    <a:lnTo>
                      <a:pt x="26468" y="6565"/>
                    </a:lnTo>
                    <a:lnTo>
                      <a:pt x="28050" y="3853"/>
                    </a:lnTo>
                    <a:lnTo>
                      <a:pt x="28171" y="3652"/>
                    </a:lnTo>
                    <a:lnTo>
                      <a:pt x="27970" y="3492"/>
                    </a:lnTo>
                    <a:lnTo>
                      <a:pt x="23957" y="1164"/>
                    </a:lnTo>
                    <a:lnTo>
                      <a:pt x="23716" y="1044"/>
                    </a:lnTo>
                    <a:lnTo>
                      <a:pt x="23596" y="1285"/>
                    </a:lnTo>
                    <a:lnTo>
                      <a:pt x="22020" y="3987"/>
                    </a:lnTo>
                    <a:lnTo>
                      <a:pt x="21590" y="3853"/>
                    </a:lnTo>
                    <a:lnTo>
                      <a:pt x="20948" y="3652"/>
                    </a:lnTo>
                    <a:lnTo>
                      <a:pt x="20265" y="3492"/>
                    </a:lnTo>
                    <a:lnTo>
                      <a:pt x="19824" y="3414"/>
                    </a:lnTo>
                    <a:lnTo>
                      <a:pt x="19824" y="3414"/>
                    </a:lnTo>
                    <a:lnTo>
                      <a:pt x="19824" y="282"/>
                    </a:lnTo>
                    <a:lnTo>
                      <a:pt x="19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4"/>
              <p:cNvSpPr/>
              <p:nvPr/>
            </p:nvSpPr>
            <p:spPr>
              <a:xfrm flipH="1">
                <a:off x="4608074" y="250371"/>
                <a:ext cx="513184" cy="450231"/>
              </a:xfrm>
              <a:custGeom>
                <a:avLst/>
                <a:gdLst/>
                <a:ahLst/>
                <a:cxnLst/>
                <a:rect l="l" t="t" r="r" b="b"/>
                <a:pathLst>
                  <a:path w="12761" h="11197" extrusionOk="0">
                    <a:moveTo>
                      <a:pt x="3371" y="241"/>
                    </a:moveTo>
                    <a:lnTo>
                      <a:pt x="6461" y="362"/>
                    </a:lnTo>
                    <a:lnTo>
                      <a:pt x="9416" y="438"/>
                    </a:lnTo>
                    <a:lnTo>
                      <a:pt x="9416" y="438"/>
                    </a:lnTo>
                    <a:lnTo>
                      <a:pt x="10072" y="1606"/>
                    </a:lnTo>
                    <a:lnTo>
                      <a:pt x="10915" y="3010"/>
                    </a:lnTo>
                    <a:lnTo>
                      <a:pt x="12486" y="5602"/>
                    </a:lnTo>
                    <a:lnTo>
                      <a:pt x="12486" y="5602"/>
                    </a:lnTo>
                    <a:lnTo>
                      <a:pt x="11798" y="6902"/>
                    </a:lnTo>
                    <a:lnTo>
                      <a:pt x="10634" y="8909"/>
                    </a:lnTo>
                    <a:lnTo>
                      <a:pt x="9456" y="10832"/>
                    </a:lnTo>
                    <a:lnTo>
                      <a:pt x="9456" y="10832"/>
                    </a:lnTo>
                    <a:lnTo>
                      <a:pt x="6461" y="10755"/>
                    </a:lnTo>
                    <a:lnTo>
                      <a:pt x="3503" y="10717"/>
                    </a:lnTo>
                    <a:lnTo>
                      <a:pt x="3503" y="10717"/>
                    </a:lnTo>
                    <a:lnTo>
                      <a:pt x="2408" y="8829"/>
                    </a:lnTo>
                    <a:lnTo>
                      <a:pt x="1244" y="6822"/>
                    </a:lnTo>
                    <a:lnTo>
                      <a:pt x="510" y="5574"/>
                    </a:lnTo>
                    <a:lnTo>
                      <a:pt x="510" y="5574"/>
                    </a:lnTo>
                    <a:lnTo>
                      <a:pt x="1926" y="2970"/>
                    </a:lnTo>
                    <a:lnTo>
                      <a:pt x="3371" y="241"/>
                    </a:lnTo>
                    <a:close/>
                    <a:moveTo>
                      <a:pt x="9671" y="0"/>
                    </a:moveTo>
                    <a:lnTo>
                      <a:pt x="6501" y="81"/>
                    </a:lnTo>
                    <a:lnTo>
                      <a:pt x="3331" y="201"/>
                    </a:lnTo>
                    <a:lnTo>
                      <a:pt x="1686" y="2809"/>
                    </a:lnTo>
                    <a:lnTo>
                      <a:pt x="40" y="5458"/>
                    </a:lnTo>
                    <a:lnTo>
                      <a:pt x="0" y="5578"/>
                    </a:lnTo>
                    <a:lnTo>
                      <a:pt x="40" y="5699"/>
                    </a:lnTo>
                    <a:lnTo>
                      <a:pt x="1605" y="8467"/>
                    </a:lnTo>
                    <a:lnTo>
                      <a:pt x="3210" y="11196"/>
                    </a:lnTo>
                    <a:lnTo>
                      <a:pt x="6381" y="11156"/>
                    </a:lnTo>
                    <a:lnTo>
                      <a:pt x="9551" y="11076"/>
                    </a:lnTo>
                    <a:lnTo>
                      <a:pt x="9631" y="11076"/>
                    </a:lnTo>
                    <a:lnTo>
                      <a:pt x="9671" y="11036"/>
                    </a:lnTo>
                    <a:lnTo>
                      <a:pt x="11156" y="8307"/>
                    </a:lnTo>
                    <a:lnTo>
                      <a:pt x="11918" y="6983"/>
                    </a:lnTo>
                    <a:lnTo>
                      <a:pt x="12721" y="5658"/>
                    </a:lnTo>
                    <a:lnTo>
                      <a:pt x="12761" y="5578"/>
                    </a:lnTo>
                    <a:lnTo>
                      <a:pt x="12721" y="5538"/>
                    </a:lnTo>
                    <a:lnTo>
                      <a:pt x="11276" y="2809"/>
                    </a:lnTo>
                    <a:lnTo>
                      <a:pt x="10474" y="1405"/>
                    </a:lnTo>
                    <a:lnTo>
                      <a:pt x="9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4"/>
              <p:cNvSpPr/>
              <p:nvPr/>
            </p:nvSpPr>
            <p:spPr>
              <a:xfrm flipH="1">
                <a:off x="4538663" y="200350"/>
                <a:ext cx="645531" cy="553491"/>
              </a:xfrm>
              <a:custGeom>
                <a:avLst/>
                <a:gdLst/>
                <a:ahLst/>
                <a:cxnLst/>
                <a:rect l="l" t="t" r="r" b="b"/>
                <a:pathLst>
                  <a:path w="16052" h="13765" extrusionOk="0">
                    <a:moveTo>
                      <a:pt x="8026" y="201"/>
                    </a:moveTo>
                    <a:lnTo>
                      <a:pt x="9952" y="241"/>
                    </a:lnTo>
                    <a:lnTo>
                      <a:pt x="11801" y="280"/>
                    </a:lnTo>
                    <a:lnTo>
                      <a:pt x="11801" y="280"/>
                    </a:lnTo>
                    <a:lnTo>
                      <a:pt x="13644" y="3612"/>
                    </a:lnTo>
                    <a:lnTo>
                      <a:pt x="15461" y="6820"/>
                    </a:lnTo>
                    <a:lnTo>
                      <a:pt x="15461" y="6820"/>
                    </a:lnTo>
                    <a:lnTo>
                      <a:pt x="13563" y="10073"/>
                    </a:lnTo>
                    <a:lnTo>
                      <a:pt x="11743" y="13326"/>
                    </a:lnTo>
                    <a:lnTo>
                      <a:pt x="11743" y="13326"/>
                    </a:lnTo>
                    <a:lnTo>
                      <a:pt x="8026" y="13403"/>
                    </a:lnTo>
                    <a:lnTo>
                      <a:pt x="4133" y="13524"/>
                    </a:lnTo>
                    <a:lnTo>
                      <a:pt x="2328" y="10113"/>
                    </a:lnTo>
                    <a:lnTo>
                      <a:pt x="500" y="6845"/>
                    </a:lnTo>
                    <a:lnTo>
                      <a:pt x="500" y="6845"/>
                    </a:lnTo>
                    <a:lnTo>
                      <a:pt x="1445" y="5257"/>
                    </a:lnTo>
                    <a:lnTo>
                      <a:pt x="2368" y="3572"/>
                    </a:lnTo>
                    <a:lnTo>
                      <a:pt x="4233" y="239"/>
                    </a:lnTo>
                    <a:lnTo>
                      <a:pt x="4233" y="239"/>
                    </a:lnTo>
                    <a:lnTo>
                      <a:pt x="6060" y="201"/>
                    </a:lnTo>
                    <a:close/>
                    <a:moveTo>
                      <a:pt x="4093" y="0"/>
                    </a:moveTo>
                    <a:lnTo>
                      <a:pt x="4053" y="81"/>
                    </a:lnTo>
                    <a:lnTo>
                      <a:pt x="2528" y="2569"/>
                    </a:lnTo>
                    <a:lnTo>
                      <a:pt x="1044" y="5057"/>
                    </a:lnTo>
                    <a:lnTo>
                      <a:pt x="0" y="6822"/>
                    </a:lnTo>
                    <a:lnTo>
                      <a:pt x="1084" y="8628"/>
                    </a:lnTo>
                    <a:lnTo>
                      <a:pt x="2609" y="11116"/>
                    </a:lnTo>
                    <a:lnTo>
                      <a:pt x="4133" y="13564"/>
                    </a:lnTo>
                    <a:lnTo>
                      <a:pt x="7986" y="13684"/>
                    </a:lnTo>
                    <a:lnTo>
                      <a:pt x="11878" y="13764"/>
                    </a:lnTo>
                    <a:lnTo>
                      <a:pt x="11999" y="13764"/>
                    </a:lnTo>
                    <a:lnTo>
                      <a:pt x="12079" y="13644"/>
                    </a:lnTo>
                    <a:lnTo>
                      <a:pt x="14085" y="10273"/>
                    </a:lnTo>
                    <a:lnTo>
                      <a:pt x="16051" y="6822"/>
                    </a:lnTo>
                    <a:lnTo>
                      <a:pt x="14045" y="3451"/>
                    </a:lnTo>
                    <a:lnTo>
                      <a:pt x="11999" y="81"/>
                    </a:lnTo>
                    <a:lnTo>
                      <a:pt x="11958" y="0"/>
                    </a:lnTo>
                    <a:lnTo>
                      <a:pt x="11878" y="0"/>
                    </a:lnTo>
                    <a:lnTo>
                      <a:pt x="8026" y="41"/>
                    </a:lnTo>
                    <a:lnTo>
                      <a:pt x="6060" y="41"/>
                    </a:lnTo>
                    <a:lnTo>
                      <a:pt x="4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4"/>
              <p:cNvSpPr/>
              <p:nvPr/>
            </p:nvSpPr>
            <p:spPr>
              <a:xfrm flipH="1">
                <a:off x="4380537" y="-9426"/>
                <a:ext cx="958565" cy="971393"/>
              </a:xfrm>
              <a:custGeom>
                <a:avLst/>
                <a:gdLst/>
                <a:ahLst/>
                <a:cxnLst/>
                <a:rect l="l" t="t" r="r" b="b"/>
                <a:pathLst>
                  <a:path w="23836" h="24158" extrusionOk="0">
                    <a:moveTo>
                      <a:pt x="12520" y="402"/>
                    </a:moveTo>
                    <a:lnTo>
                      <a:pt x="13202" y="482"/>
                    </a:lnTo>
                    <a:lnTo>
                      <a:pt x="13924" y="563"/>
                    </a:lnTo>
                    <a:lnTo>
                      <a:pt x="14607" y="723"/>
                    </a:lnTo>
                    <a:lnTo>
                      <a:pt x="15289" y="884"/>
                    </a:lnTo>
                    <a:lnTo>
                      <a:pt x="15931" y="1084"/>
                    </a:lnTo>
                    <a:lnTo>
                      <a:pt x="16573" y="1365"/>
                    </a:lnTo>
                    <a:lnTo>
                      <a:pt x="17215" y="1646"/>
                    </a:lnTo>
                    <a:lnTo>
                      <a:pt x="17817" y="1967"/>
                    </a:lnTo>
                    <a:lnTo>
                      <a:pt x="18419" y="2328"/>
                    </a:lnTo>
                    <a:lnTo>
                      <a:pt x="18980" y="2730"/>
                    </a:lnTo>
                    <a:lnTo>
                      <a:pt x="19542" y="3171"/>
                    </a:lnTo>
                    <a:lnTo>
                      <a:pt x="20064" y="3612"/>
                    </a:lnTo>
                    <a:lnTo>
                      <a:pt x="20545" y="4094"/>
                    </a:lnTo>
                    <a:lnTo>
                      <a:pt x="20987" y="4616"/>
                    </a:lnTo>
                    <a:lnTo>
                      <a:pt x="21428" y="5177"/>
                    </a:lnTo>
                    <a:lnTo>
                      <a:pt x="21830" y="5739"/>
                    </a:lnTo>
                    <a:lnTo>
                      <a:pt x="22151" y="6381"/>
                    </a:lnTo>
                    <a:lnTo>
                      <a:pt x="22472" y="6983"/>
                    </a:lnTo>
                    <a:lnTo>
                      <a:pt x="22752" y="7665"/>
                    </a:lnTo>
                    <a:lnTo>
                      <a:pt x="23033" y="8347"/>
                    </a:lnTo>
                    <a:lnTo>
                      <a:pt x="23234" y="9030"/>
                    </a:lnTo>
                    <a:lnTo>
                      <a:pt x="23354" y="9752"/>
                    </a:lnTo>
                    <a:lnTo>
                      <a:pt x="23475" y="10514"/>
                    </a:lnTo>
                    <a:lnTo>
                      <a:pt x="23555" y="11277"/>
                    </a:lnTo>
                    <a:lnTo>
                      <a:pt x="23555" y="12039"/>
                    </a:lnTo>
                    <a:lnTo>
                      <a:pt x="23555" y="12641"/>
                    </a:lnTo>
                    <a:lnTo>
                      <a:pt x="23515" y="13243"/>
                    </a:lnTo>
                    <a:lnTo>
                      <a:pt x="23435" y="13805"/>
                    </a:lnTo>
                    <a:lnTo>
                      <a:pt x="23314" y="14367"/>
                    </a:lnTo>
                    <a:lnTo>
                      <a:pt x="23194" y="14928"/>
                    </a:lnTo>
                    <a:lnTo>
                      <a:pt x="23033" y="15490"/>
                    </a:lnTo>
                    <a:lnTo>
                      <a:pt x="22833" y="16012"/>
                    </a:lnTo>
                    <a:lnTo>
                      <a:pt x="22592" y="16534"/>
                    </a:lnTo>
                    <a:lnTo>
                      <a:pt x="22391" y="17055"/>
                    </a:lnTo>
                    <a:lnTo>
                      <a:pt x="22110" y="17537"/>
                    </a:lnTo>
                    <a:lnTo>
                      <a:pt x="21830" y="18058"/>
                    </a:lnTo>
                    <a:lnTo>
                      <a:pt x="21509" y="18500"/>
                    </a:lnTo>
                    <a:lnTo>
                      <a:pt x="21187" y="18981"/>
                    </a:lnTo>
                    <a:lnTo>
                      <a:pt x="20826" y="19423"/>
                    </a:lnTo>
                    <a:lnTo>
                      <a:pt x="20465" y="19824"/>
                    </a:lnTo>
                    <a:lnTo>
                      <a:pt x="20064" y="20225"/>
                    </a:lnTo>
                    <a:lnTo>
                      <a:pt x="19663" y="20627"/>
                    </a:lnTo>
                    <a:lnTo>
                      <a:pt x="19261" y="20988"/>
                    </a:lnTo>
                    <a:lnTo>
                      <a:pt x="18780" y="21349"/>
                    </a:lnTo>
                    <a:lnTo>
                      <a:pt x="18338" y="21670"/>
                    </a:lnTo>
                    <a:lnTo>
                      <a:pt x="17857" y="21951"/>
                    </a:lnTo>
                    <a:lnTo>
                      <a:pt x="17375" y="22232"/>
                    </a:lnTo>
                    <a:lnTo>
                      <a:pt x="16894" y="22513"/>
                    </a:lnTo>
                    <a:lnTo>
                      <a:pt x="16372" y="22713"/>
                    </a:lnTo>
                    <a:lnTo>
                      <a:pt x="15851" y="22954"/>
                    </a:lnTo>
                    <a:lnTo>
                      <a:pt x="15289" y="23114"/>
                    </a:lnTo>
                    <a:lnTo>
                      <a:pt x="14727" y="23275"/>
                    </a:lnTo>
                    <a:lnTo>
                      <a:pt x="14165" y="23395"/>
                    </a:lnTo>
                    <a:lnTo>
                      <a:pt x="13603" y="23516"/>
                    </a:lnTo>
                    <a:lnTo>
                      <a:pt x="13042" y="23556"/>
                    </a:lnTo>
                    <a:lnTo>
                      <a:pt x="12440" y="23636"/>
                    </a:lnTo>
                    <a:lnTo>
                      <a:pt x="11276" y="23636"/>
                    </a:lnTo>
                    <a:lnTo>
                      <a:pt x="10674" y="23596"/>
                    </a:lnTo>
                    <a:lnTo>
                      <a:pt x="10112" y="23516"/>
                    </a:lnTo>
                    <a:lnTo>
                      <a:pt x="9550" y="23395"/>
                    </a:lnTo>
                    <a:lnTo>
                      <a:pt x="8989" y="23275"/>
                    </a:lnTo>
                    <a:lnTo>
                      <a:pt x="8427" y="23114"/>
                    </a:lnTo>
                    <a:lnTo>
                      <a:pt x="7865" y="22954"/>
                    </a:lnTo>
                    <a:lnTo>
                      <a:pt x="7343" y="22753"/>
                    </a:lnTo>
                    <a:lnTo>
                      <a:pt x="6822" y="22513"/>
                    </a:lnTo>
                    <a:lnTo>
                      <a:pt x="6300" y="22272"/>
                    </a:lnTo>
                    <a:lnTo>
                      <a:pt x="5819" y="21991"/>
                    </a:lnTo>
                    <a:lnTo>
                      <a:pt x="5337" y="21670"/>
                    </a:lnTo>
                    <a:lnTo>
                      <a:pt x="4855" y="21349"/>
                    </a:lnTo>
                    <a:lnTo>
                      <a:pt x="4414" y="21028"/>
                    </a:lnTo>
                    <a:lnTo>
                      <a:pt x="3973" y="20627"/>
                    </a:lnTo>
                    <a:lnTo>
                      <a:pt x="3571" y="20265"/>
                    </a:lnTo>
                    <a:lnTo>
                      <a:pt x="3170" y="19864"/>
                    </a:lnTo>
                    <a:lnTo>
                      <a:pt x="2809" y="19423"/>
                    </a:lnTo>
                    <a:lnTo>
                      <a:pt x="2448" y="18981"/>
                    </a:lnTo>
                    <a:lnTo>
                      <a:pt x="2087" y="18540"/>
                    </a:lnTo>
                    <a:lnTo>
                      <a:pt x="1766" y="18058"/>
                    </a:lnTo>
                    <a:lnTo>
                      <a:pt x="1485" y="17577"/>
                    </a:lnTo>
                    <a:lnTo>
                      <a:pt x="1204" y="17055"/>
                    </a:lnTo>
                    <a:lnTo>
                      <a:pt x="963" y="16574"/>
                    </a:lnTo>
                    <a:lnTo>
                      <a:pt x="762" y="16052"/>
                    </a:lnTo>
                    <a:lnTo>
                      <a:pt x="562" y="15490"/>
                    </a:lnTo>
                    <a:lnTo>
                      <a:pt x="401" y="14928"/>
                    </a:lnTo>
                    <a:lnTo>
                      <a:pt x="281" y="14367"/>
                    </a:lnTo>
                    <a:lnTo>
                      <a:pt x="161" y="13805"/>
                    </a:lnTo>
                    <a:lnTo>
                      <a:pt x="80" y="13243"/>
                    </a:lnTo>
                    <a:lnTo>
                      <a:pt x="40" y="12641"/>
                    </a:lnTo>
                    <a:lnTo>
                      <a:pt x="40" y="12039"/>
                    </a:lnTo>
                    <a:lnTo>
                      <a:pt x="80" y="11197"/>
                    </a:lnTo>
                    <a:lnTo>
                      <a:pt x="161" y="10314"/>
                    </a:lnTo>
                    <a:lnTo>
                      <a:pt x="321" y="9471"/>
                    </a:lnTo>
                    <a:lnTo>
                      <a:pt x="562" y="8628"/>
                    </a:lnTo>
                    <a:lnTo>
                      <a:pt x="843" y="7826"/>
                    </a:lnTo>
                    <a:lnTo>
                      <a:pt x="1204" y="7063"/>
                    </a:lnTo>
                    <a:lnTo>
                      <a:pt x="1645" y="6301"/>
                    </a:lnTo>
                    <a:lnTo>
                      <a:pt x="2087" y="5579"/>
                    </a:lnTo>
                    <a:lnTo>
                      <a:pt x="2608" y="4896"/>
                    </a:lnTo>
                    <a:lnTo>
                      <a:pt x="3170" y="4214"/>
                    </a:lnTo>
                    <a:lnTo>
                      <a:pt x="3772" y="3612"/>
                    </a:lnTo>
                    <a:lnTo>
                      <a:pt x="4454" y="3051"/>
                    </a:lnTo>
                    <a:lnTo>
                      <a:pt x="5136" y="2529"/>
                    </a:lnTo>
                    <a:lnTo>
                      <a:pt x="5859" y="2088"/>
                    </a:lnTo>
                    <a:lnTo>
                      <a:pt x="6621" y="1646"/>
                    </a:lnTo>
                    <a:lnTo>
                      <a:pt x="7424" y="1325"/>
                    </a:lnTo>
                    <a:lnTo>
                      <a:pt x="8146" y="1044"/>
                    </a:lnTo>
                    <a:lnTo>
                      <a:pt x="8868" y="803"/>
                    </a:lnTo>
                    <a:lnTo>
                      <a:pt x="9591" y="643"/>
                    </a:lnTo>
                    <a:lnTo>
                      <a:pt x="10313" y="523"/>
                    </a:lnTo>
                    <a:lnTo>
                      <a:pt x="11075" y="442"/>
                    </a:lnTo>
                    <a:lnTo>
                      <a:pt x="11798" y="402"/>
                    </a:lnTo>
                    <a:close/>
                    <a:moveTo>
                      <a:pt x="11236" y="1"/>
                    </a:moveTo>
                    <a:lnTo>
                      <a:pt x="10634" y="41"/>
                    </a:lnTo>
                    <a:lnTo>
                      <a:pt x="10032" y="121"/>
                    </a:lnTo>
                    <a:lnTo>
                      <a:pt x="9430" y="202"/>
                    </a:lnTo>
                    <a:lnTo>
                      <a:pt x="8868" y="362"/>
                    </a:lnTo>
                    <a:lnTo>
                      <a:pt x="8306" y="523"/>
                    </a:lnTo>
                    <a:lnTo>
                      <a:pt x="7745" y="683"/>
                    </a:lnTo>
                    <a:lnTo>
                      <a:pt x="7223" y="924"/>
                    </a:lnTo>
                    <a:lnTo>
                      <a:pt x="6661" y="1165"/>
                    </a:lnTo>
                    <a:lnTo>
                      <a:pt x="6180" y="1445"/>
                    </a:lnTo>
                    <a:lnTo>
                      <a:pt x="5658" y="1726"/>
                    </a:lnTo>
                    <a:lnTo>
                      <a:pt x="5177" y="2047"/>
                    </a:lnTo>
                    <a:lnTo>
                      <a:pt x="4695" y="2368"/>
                    </a:lnTo>
                    <a:lnTo>
                      <a:pt x="4254" y="2730"/>
                    </a:lnTo>
                    <a:lnTo>
                      <a:pt x="3852" y="3131"/>
                    </a:lnTo>
                    <a:lnTo>
                      <a:pt x="3411" y="3532"/>
                    </a:lnTo>
                    <a:lnTo>
                      <a:pt x="3050" y="3974"/>
                    </a:lnTo>
                    <a:lnTo>
                      <a:pt x="2648" y="4415"/>
                    </a:lnTo>
                    <a:lnTo>
                      <a:pt x="2287" y="4856"/>
                    </a:lnTo>
                    <a:lnTo>
                      <a:pt x="1966" y="5338"/>
                    </a:lnTo>
                    <a:lnTo>
                      <a:pt x="1685" y="5819"/>
                    </a:lnTo>
                    <a:lnTo>
                      <a:pt x="1404" y="6341"/>
                    </a:lnTo>
                    <a:lnTo>
                      <a:pt x="1124" y="6863"/>
                    </a:lnTo>
                    <a:lnTo>
                      <a:pt x="883" y="7384"/>
                    </a:lnTo>
                    <a:lnTo>
                      <a:pt x="682" y="7946"/>
                    </a:lnTo>
                    <a:lnTo>
                      <a:pt x="482" y="8508"/>
                    </a:lnTo>
                    <a:lnTo>
                      <a:pt x="361" y="9070"/>
                    </a:lnTo>
                    <a:lnTo>
                      <a:pt x="201" y="9672"/>
                    </a:lnTo>
                    <a:lnTo>
                      <a:pt x="120" y="10233"/>
                    </a:lnTo>
                    <a:lnTo>
                      <a:pt x="40" y="10835"/>
                    </a:lnTo>
                    <a:lnTo>
                      <a:pt x="0" y="11437"/>
                    </a:lnTo>
                    <a:lnTo>
                      <a:pt x="0" y="12039"/>
                    </a:lnTo>
                    <a:lnTo>
                      <a:pt x="0" y="12681"/>
                    </a:lnTo>
                    <a:lnTo>
                      <a:pt x="40" y="13283"/>
                    </a:lnTo>
                    <a:lnTo>
                      <a:pt x="120" y="13885"/>
                    </a:lnTo>
                    <a:lnTo>
                      <a:pt x="201" y="14447"/>
                    </a:lnTo>
                    <a:lnTo>
                      <a:pt x="361" y="15049"/>
                    </a:lnTo>
                    <a:lnTo>
                      <a:pt x="482" y="15611"/>
                    </a:lnTo>
                    <a:lnTo>
                      <a:pt x="682" y="16172"/>
                    </a:lnTo>
                    <a:lnTo>
                      <a:pt x="883" y="16734"/>
                    </a:lnTo>
                    <a:lnTo>
                      <a:pt x="1124" y="17256"/>
                    </a:lnTo>
                    <a:lnTo>
                      <a:pt x="1404" y="17777"/>
                    </a:lnTo>
                    <a:lnTo>
                      <a:pt x="1685" y="18299"/>
                    </a:lnTo>
                    <a:lnTo>
                      <a:pt x="1966" y="18781"/>
                    </a:lnTo>
                    <a:lnTo>
                      <a:pt x="2287" y="19262"/>
                    </a:lnTo>
                    <a:lnTo>
                      <a:pt x="2648" y="19704"/>
                    </a:lnTo>
                    <a:lnTo>
                      <a:pt x="3010" y="20145"/>
                    </a:lnTo>
                    <a:lnTo>
                      <a:pt x="3411" y="20586"/>
                    </a:lnTo>
                    <a:lnTo>
                      <a:pt x="3852" y="20988"/>
                    </a:lnTo>
                    <a:lnTo>
                      <a:pt x="4254" y="21389"/>
                    </a:lnTo>
                    <a:lnTo>
                      <a:pt x="4695" y="21750"/>
                    </a:lnTo>
                    <a:lnTo>
                      <a:pt x="5177" y="22071"/>
                    </a:lnTo>
                    <a:lnTo>
                      <a:pt x="5658" y="22392"/>
                    </a:lnTo>
                    <a:lnTo>
                      <a:pt x="6180" y="22673"/>
                    </a:lnTo>
                    <a:lnTo>
                      <a:pt x="6661" y="22954"/>
                    </a:lnTo>
                    <a:lnTo>
                      <a:pt x="7223" y="23195"/>
                    </a:lnTo>
                    <a:lnTo>
                      <a:pt x="7745" y="23435"/>
                    </a:lnTo>
                    <a:lnTo>
                      <a:pt x="8306" y="23636"/>
                    </a:lnTo>
                    <a:lnTo>
                      <a:pt x="8868" y="23797"/>
                    </a:lnTo>
                    <a:lnTo>
                      <a:pt x="9430" y="23917"/>
                    </a:lnTo>
                    <a:lnTo>
                      <a:pt x="10032" y="24037"/>
                    </a:lnTo>
                    <a:lnTo>
                      <a:pt x="10634" y="24118"/>
                    </a:lnTo>
                    <a:lnTo>
                      <a:pt x="11236" y="24158"/>
                    </a:lnTo>
                    <a:lnTo>
                      <a:pt x="12480" y="24158"/>
                    </a:lnTo>
                    <a:lnTo>
                      <a:pt x="13082" y="24118"/>
                    </a:lnTo>
                    <a:lnTo>
                      <a:pt x="13684" y="24037"/>
                    </a:lnTo>
                    <a:lnTo>
                      <a:pt x="14286" y="23917"/>
                    </a:lnTo>
                    <a:lnTo>
                      <a:pt x="14847" y="23797"/>
                    </a:lnTo>
                    <a:lnTo>
                      <a:pt x="15409" y="23636"/>
                    </a:lnTo>
                    <a:lnTo>
                      <a:pt x="15971" y="23435"/>
                    </a:lnTo>
                    <a:lnTo>
                      <a:pt x="16533" y="23235"/>
                    </a:lnTo>
                    <a:lnTo>
                      <a:pt x="17054" y="22994"/>
                    </a:lnTo>
                    <a:lnTo>
                      <a:pt x="17576" y="22713"/>
                    </a:lnTo>
                    <a:lnTo>
                      <a:pt x="18098" y="22432"/>
                    </a:lnTo>
                    <a:lnTo>
                      <a:pt x="18579" y="22111"/>
                    </a:lnTo>
                    <a:lnTo>
                      <a:pt x="19061" y="21750"/>
                    </a:lnTo>
                    <a:lnTo>
                      <a:pt x="19502" y="21389"/>
                    </a:lnTo>
                    <a:lnTo>
                      <a:pt x="19944" y="20988"/>
                    </a:lnTo>
                    <a:lnTo>
                      <a:pt x="20385" y="20586"/>
                    </a:lnTo>
                    <a:lnTo>
                      <a:pt x="20786" y="20185"/>
                    </a:lnTo>
                    <a:lnTo>
                      <a:pt x="21147" y="19744"/>
                    </a:lnTo>
                    <a:lnTo>
                      <a:pt x="21509" y="19262"/>
                    </a:lnTo>
                    <a:lnTo>
                      <a:pt x="21870" y="18781"/>
                    </a:lnTo>
                    <a:lnTo>
                      <a:pt x="22191" y="18299"/>
                    </a:lnTo>
                    <a:lnTo>
                      <a:pt x="22472" y="17777"/>
                    </a:lnTo>
                    <a:lnTo>
                      <a:pt x="22712" y="17256"/>
                    </a:lnTo>
                    <a:lnTo>
                      <a:pt x="22953" y="16734"/>
                    </a:lnTo>
                    <a:lnTo>
                      <a:pt x="23194" y="16172"/>
                    </a:lnTo>
                    <a:lnTo>
                      <a:pt x="23354" y="15611"/>
                    </a:lnTo>
                    <a:lnTo>
                      <a:pt x="23515" y="15049"/>
                    </a:lnTo>
                    <a:lnTo>
                      <a:pt x="23635" y="14447"/>
                    </a:lnTo>
                    <a:lnTo>
                      <a:pt x="23756" y="13885"/>
                    </a:lnTo>
                    <a:lnTo>
                      <a:pt x="23796" y="13283"/>
                    </a:lnTo>
                    <a:lnTo>
                      <a:pt x="23836" y="12681"/>
                    </a:lnTo>
                    <a:lnTo>
                      <a:pt x="23836" y="12039"/>
                    </a:lnTo>
                    <a:lnTo>
                      <a:pt x="23836" y="11437"/>
                    </a:lnTo>
                    <a:lnTo>
                      <a:pt x="23796" y="10835"/>
                    </a:lnTo>
                    <a:lnTo>
                      <a:pt x="23716" y="10274"/>
                    </a:lnTo>
                    <a:lnTo>
                      <a:pt x="23595" y="9672"/>
                    </a:lnTo>
                    <a:lnTo>
                      <a:pt x="23435" y="9110"/>
                    </a:lnTo>
                    <a:lnTo>
                      <a:pt x="23274" y="8548"/>
                    </a:lnTo>
                    <a:lnTo>
                      <a:pt x="23074" y="7986"/>
                    </a:lnTo>
                    <a:lnTo>
                      <a:pt x="22873" y="7465"/>
                    </a:lnTo>
                    <a:lnTo>
                      <a:pt x="22632" y="6903"/>
                    </a:lnTo>
                    <a:lnTo>
                      <a:pt x="22351" y="6381"/>
                    </a:lnTo>
                    <a:lnTo>
                      <a:pt x="22070" y="5900"/>
                    </a:lnTo>
                    <a:lnTo>
                      <a:pt x="21749" y="5418"/>
                    </a:lnTo>
                    <a:lnTo>
                      <a:pt x="21428" y="4937"/>
                    </a:lnTo>
                    <a:lnTo>
                      <a:pt x="21067" y="4495"/>
                    </a:lnTo>
                    <a:lnTo>
                      <a:pt x="20666" y="4054"/>
                    </a:lnTo>
                    <a:lnTo>
                      <a:pt x="20265" y="3612"/>
                    </a:lnTo>
                    <a:lnTo>
                      <a:pt x="19863" y="3211"/>
                    </a:lnTo>
                    <a:lnTo>
                      <a:pt x="19422" y="2810"/>
                    </a:lnTo>
                    <a:lnTo>
                      <a:pt x="18980" y="2449"/>
                    </a:lnTo>
                    <a:lnTo>
                      <a:pt x="18499" y="2128"/>
                    </a:lnTo>
                    <a:lnTo>
                      <a:pt x="18017" y="1807"/>
                    </a:lnTo>
                    <a:lnTo>
                      <a:pt x="17496" y="1486"/>
                    </a:lnTo>
                    <a:lnTo>
                      <a:pt x="16974" y="1245"/>
                    </a:lnTo>
                    <a:lnTo>
                      <a:pt x="16452" y="1004"/>
                    </a:lnTo>
                    <a:lnTo>
                      <a:pt x="15931" y="763"/>
                    </a:lnTo>
                    <a:lnTo>
                      <a:pt x="15369" y="563"/>
                    </a:lnTo>
                    <a:lnTo>
                      <a:pt x="14807" y="402"/>
                    </a:lnTo>
                    <a:lnTo>
                      <a:pt x="14245" y="242"/>
                    </a:lnTo>
                    <a:lnTo>
                      <a:pt x="13643" y="161"/>
                    </a:lnTo>
                    <a:lnTo>
                      <a:pt x="13082" y="81"/>
                    </a:lnTo>
                    <a:lnTo>
                      <a:pt x="12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5" name="Google Shape;3785;p24"/>
            <p:cNvGrpSpPr/>
            <p:nvPr/>
          </p:nvGrpSpPr>
          <p:grpSpPr>
            <a:xfrm>
              <a:off x="-363646" y="4342084"/>
              <a:ext cx="1248371" cy="1252677"/>
              <a:chOff x="-412078" y="3595036"/>
              <a:chExt cx="952083" cy="955367"/>
            </a:xfrm>
          </p:grpSpPr>
          <p:sp>
            <p:nvSpPr>
              <p:cNvPr id="3786" name="Google Shape;3786;p24"/>
              <p:cNvSpPr/>
              <p:nvPr/>
            </p:nvSpPr>
            <p:spPr>
              <a:xfrm flipH="1">
                <a:off x="-405483" y="3603820"/>
                <a:ext cx="941110" cy="939988"/>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4"/>
              <p:cNvSpPr/>
              <p:nvPr/>
            </p:nvSpPr>
            <p:spPr>
              <a:xfrm flipH="1">
                <a:off x="-412078" y="3595036"/>
                <a:ext cx="952083" cy="955367"/>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24"/>
              <p:cNvSpPr/>
              <p:nvPr/>
            </p:nvSpPr>
            <p:spPr>
              <a:xfrm flipH="1">
                <a:off x="-188068" y="3825641"/>
                <a:ext cx="507347" cy="498563"/>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24"/>
              <p:cNvSpPr/>
              <p:nvPr/>
            </p:nvSpPr>
            <p:spPr>
              <a:xfrm flipH="1">
                <a:off x="-262720" y="3750961"/>
                <a:ext cx="656678" cy="647894"/>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24"/>
              <p:cNvSpPr/>
              <p:nvPr/>
            </p:nvSpPr>
            <p:spPr>
              <a:xfrm flipH="1">
                <a:off x="-65063" y="3944213"/>
                <a:ext cx="259174" cy="259201"/>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24"/>
              <p:cNvSpPr/>
              <p:nvPr/>
            </p:nvSpPr>
            <p:spPr>
              <a:xfrm flipH="1">
                <a:off x="-70563" y="3943118"/>
                <a:ext cx="272364" cy="262485"/>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4"/>
              <p:cNvSpPr/>
              <p:nvPr/>
            </p:nvSpPr>
            <p:spPr>
              <a:xfrm flipH="1">
                <a:off x="12900" y="4022176"/>
                <a:ext cx="104343" cy="103248"/>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24"/>
              <p:cNvSpPr/>
              <p:nvPr/>
            </p:nvSpPr>
            <p:spPr>
              <a:xfrm flipH="1">
                <a:off x="84268" y="4223145"/>
                <a:ext cx="52732" cy="51638"/>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24"/>
              <p:cNvSpPr/>
              <p:nvPr/>
            </p:nvSpPr>
            <p:spPr>
              <a:xfrm flipH="1">
                <a:off x="-9074" y="3865156"/>
                <a:ext cx="52732" cy="52732"/>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24"/>
              <p:cNvSpPr/>
              <p:nvPr/>
            </p:nvSpPr>
            <p:spPr>
              <a:xfrm flipH="1">
                <a:off x="197368" y="4137492"/>
                <a:ext cx="51638" cy="51638"/>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24"/>
              <p:cNvSpPr/>
              <p:nvPr/>
            </p:nvSpPr>
            <p:spPr>
              <a:xfrm flipH="1">
                <a:off x="-121079" y="3950808"/>
                <a:ext cx="51638" cy="51638"/>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24"/>
              <p:cNvSpPr/>
              <p:nvPr/>
            </p:nvSpPr>
            <p:spPr>
              <a:xfrm flipH="1">
                <a:off x="216031" y="3996945"/>
                <a:ext cx="52732" cy="52732"/>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24"/>
              <p:cNvSpPr/>
              <p:nvPr/>
            </p:nvSpPr>
            <p:spPr>
              <a:xfrm flipH="1">
                <a:off x="-140836" y="4090260"/>
                <a:ext cx="51638" cy="52732"/>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4"/>
              <p:cNvSpPr/>
              <p:nvPr/>
            </p:nvSpPr>
            <p:spPr>
              <a:xfrm flipH="1">
                <a:off x="131473" y="3884940"/>
                <a:ext cx="51638" cy="51610"/>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4"/>
              <p:cNvSpPr/>
              <p:nvPr/>
            </p:nvSpPr>
            <p:spPr>
              <a:xfrm flipH="1">
                <a:off x="-55184" y="4203387"/>
                <a:ext cx="51638" cy="51638"/>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1" name="Google Shape;3801;p24"/>
            <p:cNvGrpSpPr/>
            <p:nvPr/>
          </p:nvGrpSpPr>
          <p:grpSpPr>
            <a:xfrm>
              <a:off x="-273631" y="3730620"/>
              <a:ext cx="1068357" cy="1066191"/>
              <a:chOff x="5905290" y="2554457"/>
              <a:chExt cx="1977707" cy="1973696"/>
            </a:xfrm>
          </p:grpSpPr>
          <p:sp>
            <p:nvSpPr>
              <p:cNvPr id="3802" name="Google Shape;3802;p24"/>
              <p:cNvSpPr/>
              <p:nvPr/>
            </p:nvSpPr>
            <p:spPr>
              <a:xfrm rot="-3392973" flipH="1">
                <a:off x="6197962" y="2839214"/>
                <a:ext cx="1402176" cy="1402176"/>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4"/>
              <p:cNvSpPr/>
              <p:nvPr/>
            </p:nvSpPr>
            <p:spPr>
              <a:xfrm rot="-3392973" flipH="1">
                <a:off x="6184733" y="2824811"/>
                <a:ext cx="1418821" cy="1432987"/>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4"/>
              <p:cNvSpPr/>
              <p:nvPr/>
            </p:nvSpPr>
            <p:spPr>
              <a:xfrm rot="-3392973" flipH="1">
                <a:off x="6444789" y="3088515"/>
                <a:ext cx="919005" cy="904839"/>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24"/>
              <p:cNvSpPr/>
              <p:nvPr/>
            </p:nvSpPr>
            <p:spPr>
              <a:xfrm rot="-3392973" flipH="1">
                <a:off x="6528574" y="3171341"/>
                <a:ext cx="738982" cy="73662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4"/>
              <p:cNvSpPr/>
              <p:nvPr/>
            </p:nvSpPr>
            <p:spPr>
              <a:xfrm rot="-3392973" flipH="1">
                <a:off x="6521507" y="3154894"/>
                <a:ext cx="748543" cy="772153"/>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4"/>
              <p:cNvSpPr/>
              <p:nvPr/>
            </p:nvSpPr>
            <p:spPr>
              <a:xfrm rot="-3392973" flipH="1">
                <a:off x="6763548" y="3406770"/>
                <a:ext cx="267733" cy="267733"/>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4"/>
              <p:cNvSpPr/>
              <p:nvPr/>
            </p:nvSpPr>
            <p:spPr>
              <a:xfrm rot="-3392973" flipH="1">
                <a:off x="6759494" y="3400597"/>
                <a:ext cx="277177" cy="286621"/>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09" name="Google Shape;3809;p24"/>
          <p:cNvGrpSpPr/>
          <p:nvPr/>
        </p:nvGrpSpPr>
        <p:grpSpPr>
          <a:xfrm>
            <a:off x="6204822" y="-384516"/>
            <a:ext cx="3616442" cy="5979277"/>
            <a:chOff x="6204822" y="-384516"/>
            <a:chExt cx="3616442" cy="5979277"/>
          </a:xfrm>
        </p:grpSpPr>
        <p:grpSp>
          <p:nvGrpSpPr>
            <p:cNvPr id="3810" name="Google Shape;3810;p24"/>
            <p:cNvGrpSpPr/>
            <p:nvPr/>
          </p:nvGrpSpPr>
          <p:grpSpPr>
            <a:xfrm rot="10800000">
              <a:off x="6204822" y="-302028"/>
              <a:ext cx="2449456" cy="640232"/>
              <a:chOff x="5257296" y="927672"/>
              <a:chExt cx="2449456" cy="640232"/>
            </a:xfrm>
          </p:grpSpPr>
          <p:sp>
            <p:nvSpPr>
              <p:cNvPr id="3811" name="Google Shape;3811;p24"/>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4"/>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4"/>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4"/>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4"/>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4"/>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4"/>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4"/>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4"/>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0" name="Google Shape;3820;p24"/>
            <p:cNvGrpSpPr/>
            <p:nvPr/>
          </p:nvGrpSpPr>
          <p:grpSpPr>
            <a:xfrm rot="5400000" flipH="1">
              <a:off x="7406368" y="2537943"/>
              <a:ext cx="2954200" cy="197034"/>
              <a:chOff x="7328269" y="3085643"/>
              <a:chExt cx="2954200" cy="197034"/>
            </a:xfrm>
          </p:grpSpPr>
          <p:sp>
            <p:nvSpPr>
              <p:cNvPr id="3821" name="Google Shape;3821;p24"/>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4"/>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4"/>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24"/>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24"/>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4"/>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24"/>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24"/>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24"/>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4"/>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4"/>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24"/>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24"/>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24"/>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4"/>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4"/>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24"/>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24"/>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24"/>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24"/>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24"/>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4"/>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4"/>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4"/>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4"/>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24"/>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24"/>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24"/>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24"/>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4"/>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1" name="Google Shape;3851;p24"/>
            <p:cNvGrpSpPr/>
            <p:nvPr/>
          </p:nvGrpSpPr>
          <p:grpSpPr>
            <a:xfrm flipH="1">
              <a:off x="8425026" y="-384516"/>
              <a:ext cx="916898" cy="924004"/>
              <a:chOff x="539993" y="-486210"/>
              <a:chExt cx="863776" cy="870552"/>
            </a:xfrm>
          </p:grpSpPr>
          <p:sp>
            <p:nvSpPr>
              <p:cNvPr id="3852" name="Google Shape;3852;p24"/>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24"/>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24"/>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4"/>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24"/>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7" name="Google Shape;3857;p24"/>
            <p:cNvGrpSpPr/>
            <p:nvPr/>
          </p:nvGrpSpPr>
          <p:grpSpPr>
            <a:xfrm flipH="1">
              <a:off x="8431796" y="143440"/>
              <a:ext cx="1389468" cy="1398986"/>
              <a:chOff x="4165910" y="-225635"/>
              <a:chExt cx="1389468" cy="1398986"/>
            </a:xfrm>
          </p:grpSpPr>
          <p:sp>
            <p:nvSpPr>
              <p:cNvPr id="3858" name="Google Shape;3858;p24"/>
              <p:cNvSpPr/>
              <p:nvPr/>
            </p:nvSpPr>
            <p:spPr>
              <a:xfrm flipH="1">
                <a:off x="4172344" y="-214336"/>
                <a:ext cx="1379777" cy="1379605"/>
              </a:xfrm>
              <a:custGeom>
                <a:avLst/>
                <a:gdLst/>
                <a:ahLst/>
                <a:cxnLst/>
                <a:rect l="l" t="t" r="r" b="b"/>
                <a:pathLst>
                  <a:path w="34310" h="34310" extrusionOk="0">
                    <a:moveTo>
                      <a:pt x="20265" y="11798"/>
                    </a:moveTo>
                    <a:lnTo>
                      <a:pt x="23355" y="17135"/>
                    </a:lnTo>
                    <a:lnTo>
                      <a:pt x="20265" y="22512"/>
                    </a:lnTo>
                    <a:lnTo>
                      <a:pt x="14045" y="22512"/>
                    </a:lnTo>
                    <a:lnTo>
                      <a:pt x="10955" y="17135"/>
                    </a:lnTo>
                    <a:lnTo>
                      <a:pt x="14045" y="11798"/>
                    </a:lnTo>
                    <a:close/>
                    <a:moveTo>
                      <a:pt x="14847" y="1"/>
                    </a:moveTo>
                    <a:lnTo>
                      <a:pt x="14847" y="3331"/>
                    </a:lnTo>
                    <a:lnTo>
                      <a:pt x="14165" y="3452"/>
                    </a:lnTo>
                    <a:lnTo>
                      <a:pt x="13523" y="3612"/>
                    </a:lnTo>
                    <a:lnTo>
                      <a:pt x="12881" y="3813"/>
                    </a:lnTo>
                    <a:lnTo>
                      <a:pt x="12239" y="4013"/>
                    </a:lnTo>
                    <a:lnTo>
                      <a:pt x="10594" y="1124"/>
                    </a:lnTo>
                    <a:lnTo>
                      <a:pt x="6581" y="3452"/>
                    </a:lnTo>
                    <a:lnTo>
                      <a:pt x="8226" y="6341"/>
                    </a:lnTo>
                    <a:lnTo>
                      <a:pt x="7745" y="6782"/>
                    </a:lnTo>
                    <a:lnTo>
                      <a:pt x="7263" y="7264"/>
                    </a:lnTo>
                    <a:lnTo>
                      <a:pt x="6782" y="7745"/>
                    </a:lnTo>
                    <a:lnTo>
                      <a:pt x="6340" y="8227"/>
                    </a:lnTo>
                    <a:lnTo>
                      <a:pt x="3451" y="6582"/>
                    </a:lnTo>
                    <a:lnTo>
                      <a:pt x="1124" y="10594"/>
                    </a:lnTo>
                    <a:lnTo>
                      <a:pt x="4053" y="12240"/>
                    </a:lnTo>
                    <a:lnTo>
                      <a:pt x="3812" y="12882"/>
                    </a:lnTo>
                    <a:lnTo>
                      <a:pt x="3612" y="13524"/>
                    </a:lnTo>
                    <a:lnTo>
                      <a:pt x="3491" y="14166"/>
                    </a:lnTo>
                    <a:lnTo>
                      <a:pt x="3331" y="14848"/>
                    </a:lnTo>
                    <a:lnTo>
                      <a:pt x="0" y="14848"/>
                    </a:lnTo>
                    <a:lnTo>
                      <a:pt x="0" y="19463"/>
                    </a:lnTo>
                    <a:lnTo>
                      <a:pt x="3331" y="19463"/>
                    </a:lnTo>
                    <a:lnTo>
                      <a:pt x="3491" y="20145"/>
                    </a:lnTo>
                    <a:lnTo>
                      <a:pt x="3612" y="20787"/>
                    </a:lnTo>
                    <a:lnTo>
                      <a:pt x="3812" y="21429"/>
                    </a:lnTo>
                    <a:lnTo>
                      <a:pt x="4053" y="22031"/>
                    </a:lnTo>
                    <a:lnTo>
                      <a:pt x="1124" y="23716"/>
                    </a:lnTo>
                    <a:lnTo>
                      <a:pt x="3451" y="27729"/>
                    </a:lnTo>
                    <a:lnTo>
                      <a:pt x="6340" y="26044"/>
                    </a:lnTo>
                    <a:lnTo>
                      <a:pt x="6782" y="26565"/>
                    </a:lnTo>
                    <a:lnTo>
                      <a:pt x="7263" y="27047"/>
                    </a:lnTo>
                    <a:lnTo>
                      <a:pt x="7745" y="27528"/>
                    </a:lnTo>
                    <a:lnTo>
                      <a:pt x="8226" y="27970"/>
                    </a:lnTo>
                    <a:lnTo>
                      <a:pt x="6581" y="30859"/>
                    </a:lnTo>
                    <a:lnTo>
                      <a:pt x="10594" y="33146"/>
                    </a:lnTo>
                    <a:lnTo>
                      <a:pt x="12239" y="30257"/>
                    </a:lnTo>
                    <a:lnTo>
                      <a:pt x="12881" y="30498"/>
                    </a:lnTo>
                    <a:lnTo>
                      <a:pt x="13523" y="30658"/>
                    </a:lnTo>
                    <a:lnTo>
                      <a:pt x="14165" y="30819"/>
                    </a:lnTo>
                    <a:lnTo>
                      <a:pt x="14847" y="30979"/>
                    </a:lnTo>
                    <a:lnTo>
                      <a:pt x="14847" y="34310"/>
                    </a:lnTo>
                    <a:lnTo>
                      <a:pt x="19462" y="34310"/>
                    </a:lnTo>
                    <a:lnTo>
                      <a:pt x="19462" y="30979"/>
                    </a:lnTo>
                    <a:lnTo>
                      <a:pt x="20144" y="30819"/>
                    </a:lnTo>
                    <a:lnTo>
                      <a:pt x="20786" y="30658"/>
                    </a:lnTo>
                    <a:lnTo>
                      <a:pt x="21428" y="30498"/>
                    </a:lnTo>
                    <a:lnTo>
                      <a:pt x="22070" y="30257"/>
                    </a:lnTo>
                    <a:lnTo>
                      <a:pt x="23716" y="33146"/>
                    </a:lnTo>
                    <a:lnTo>
                      <a:pt x="27728" y="30859"/>
                    </a:lnTo>
                    <a:lnTo>
                      <a:pt x="26083" y="27970"/>
                    </a:lnTo>
                    <a:lnTo>
                      <a:pt x="26565" y="27528"/>
                    </a:lnTo>
                    <a:lnTo>
                      <a:pt x="27046" y="27047"/>
                    </a:lnTo>
                    <a:lnTo>
                      <a:pt x="27528" y="26565"/>
                    </a:lnTo>
                    <a:lnTo>
                      <a:pt x="27969" y="26044"/>
                    </a:lnTo>
                    <a:lnTo>
                      <a:pt x="30858" y="27729"/>
                    </a:lnTo>
                    <a:lnTo>
                      <a:pt x="33186" y="23716"/>
                    </a:lnTo>
                    <a:lnTo>
                      <a:pt x="30297" y="22031"/>
                    </a:lnTo>
                    <a:lnTo>
                      <a:pt x="30497" y="21429"/>
                    </a:lnTo>
                    <a:lnTo>
                      <a:pt x="30698" y="20787"/>
                    </a:lnTo>
                    <a:lnTo>
                      <a:pt x="30858" y="20145"/>
                    </a:lnTo>
                    <a:lnTo>
                      <a:pt x="30979" y="19463"/>
                    </a:lnTo>
                    <a:lnTo>
                      <a:pt x="34309" y="19463"/>
                    </a:lnTo>
                    <a:lnTo>
                      <a:pt x="34309" y="14848"/>
                    </a:lnTo>
                    <a:lnTo>
                      <a:pt x="30979" y="14848"/>
                    </a:lnTo>
                    <a:lnTo>
                      <a:pt x="30858" y="14166"/>
                    </a:lnTo>
                    <a:lnTo>
                      <a:pt x="30698" y="13524"/>
                    </a:lnTo>
                    <a:lnTo>
                      <a:pt x="30497" y="12882"/>
                    </a:lnTo>
                    <a:lnTo>
                      <a:pt x="30297" y="12240"/>
                    </a:lnTo>
                    <a:lnTo>
                      <a:pt x="33186" y="10594"/>
                    </a:lnTo>
                    <a:lnTo>
                      <a:pt x="30858" y="6582"/>
                    </a:lnTo>
                    <a:lnTo>
                      <a:pt x="27969" y="8227"/>
                    </a:lnTo>
                    <a:lnTo>
                      <a:pt x="27528" y="7745"/>
                    </a:lnTo>
                    <a:lnTo>
                      <a:pt x="27046" y="7264"/>
                    </a:lnTo>
                    <a:lnTo>
                      <a:pt x="26565" y="6782"/>
                    </a:lnTo>
                    <a:lnTo>
                      <a:pt x="26083" y="6341"/>
                    </a:lnTo>
                    <a:lnTo>
                      <a:pt x="27728" y="3452"/>
                    </a:lnTo>
                    <a:lnTo>
                      <a:pt x="23716" y="1124"/>
                    </a:lnTo>
                    <a:lnTo>
                      <a:pt x="22070" y="4013"/>
                    </a:lnTo>
                    <a:lnTo>
                      <a:pt x="21428" y="3813"/>
                    </a:lnTo>
                    <a:lnTo>
                      <a:pt x="20786" y="3612"/>
                    </a:lnTo>
                    <a:lnTo>
                      <a:pt x="20144" y="3452"/>
                    </a:lnTo>
                    <a:lnTo>
                      <a:pt x="19462" y="3331"/>
                    </a:lnTo>
                    <a:lnTo>
                      <a:pt x="194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4"/>
              <p:cNvSpPr/>
              <p:nvPr/>
            </p:nvSpPr>
            <p:spPr>
              <a:xfrm flipH="1">
                <a:off x="4165910" y="-225635"/>
                <a:ext cx="1389468" cy="1398986"/>
              </a:xfrm>
              <a:custGeom>
                <a:avLst/>
                <a:gdLst/>
                <a:ahLst/>
                <a:cxnLst/>
                <a:rect l="l" t="t" r="r" b="b"/>
                <a:pathLst>
                  <a:path w="34551" h="34792" extrusionOk="0">
                    <a:moveTo>
                      <a:pt x="19302" y="522"/>
                    </a:moveTo>
                    <a:lnTo>
                      <a:pt x="19302" y="3612"/>
                    </a:lnTo>
                    <a:lnTo>
                      <a:pt x="19302" y="3853"/>
                    </a:lnTo>
                    <a:lnTo>
                      <a:pt x="19503" y="3893"/>
                    </a:lnTo>
                    <a:lnTo>
                      <a:pt x="20225" y="4014"/>
                    </a:lnTo>
                    <a:lnTo>
                      <a:pt x="20907" y="4174"/>
                    </a:lnTo>
                    <a:lnTo>
                      <a:pt x="21590" y="4375"/>
                    </a:lnTo>
                    <a:lnTo>
                      <a:pt x="22272" y="4615"/>
                    </a:lnTo>
                    <a:lnTo>
                      <a:pt x="22352" y="4455"/>
                    </a:lnTo>
                    <a:lnTo>
                      <a:pt x="23896" y="1771"/>
                    </a:lnTo>
                    <a:lnTo>
                      <a:pt x="23896" y="1771"/>
                    </a:lnTo>
                    <a:lnTo>
                      <a:pt x="27488" y="3819"/>
                    </a:lnTo>
                    <a:lnTo>
                      <a:pt x="25923" y="6501"/>
                    </a:lnTo>
                    <a:lnTo>
                      <a:pt x="25843" y="6702"/>
                    </a:lnTo>
                    <a:lnTo>
                      <a:pt x="26004" y="6822"/>
                    </a:lnTo>
                    <a:lnTo>
                      <a:pt x="26525" y="7264"/>
                    </a:lnTo>
                    <a:lnTo>
                      <a:pt x="27047" y="7786"/>
                    </a:lnTo>
                    <a:lnTo>
                      <a:pt x="27529" y="8267"/>
                    </a:lnTo>
                    <a:lnTo>
                      <a:pt x="27970" y="8829"/>
                    </a:lnTo>
                    <a:lnTo>
                      <a:pt x="28171" y="8708"/>
                    </a:lnTo>
                    <a:lnTo>
                      <a:pt x="30871" y="7171"/>
                    </a:lnTo>
                    <a:lnTo>
                      <a:pt x="32965" y="10781"/>
                    </a:lnTo>
                    <a:lnTo>
                      <a:pt x="30257" y="12360"/>
                    </a:lnTo>
                    <a:lnTo>
                      <a:pt x="30097" y="12440"/>
                    </a:lnTo>
                    <a:lnTo>
                      <a:pt x="30378" y="13123"/>
                    </a:lnTo>
                    <a:lnTo>
                      <a:pt x="30578" y="13845"/>
                    </a:lnTo>
                    <a:lnTo>
                      <a:pt x="30739" y="14567"/>
                    </a:lnTo>
                    <a:lnTo>
                      <a:pt x="30899" y="15289"/>
                    </a:lnTo>
                    <a:lnTo>
                      <a:pt x="34231" y="15289"/>
                    </a:lnTo>
                    <a:lnTo>
                      <a:pt x="34269" y="19623"/>
                    </a:lnTo>
                    <a:lnTo>
                      <a:pt x="30939" y="19623"/>
                    </a:lnTo>
                    <a:lnTo>
                      <a:pt x="30939" y="19744"/>
                    </a:lnTo>
                    <a:lnTo>
                      <a:pt x="30819" y="20386"/>
                    </a:lnTo>
                    <a:lnTo>
                      <a:pt x="30659" y="21028"/>
                    </a:lnTo>
                    <a:lnTo>
                      <a:pt x="30498" y="21670"/>
                    </a:lnTo>
                    <a:lnTo>
                      <a:pt x="30257" y="22312"/>
                    </a:lnTo>
                    <a:lnTo>
                      <a:pt x="30217" y="22392"/>
                    </a:lnTo>
                    <a:lnTo>
                      <a:pt x="30297" y="22432"/>
                    </a:lnTo>
                    <a:lnTo>
                      <a:pt x="33144" y="24031"/>
                    </a:lnTo>
                    <a:lnTo>
                      <a:pt x="30907" y="27888"/>
                    </a:lnTo>
                    <a:lnTo>
                      <a:pt x="30907" y="27888"/>
                    </a:lnTo>
                    <a:lnTo>
                      <a:pt x="28090" y="26284"/>
                    </a:lnTo>
                    <a:lnTo>
                      <a:pt x="28010" y="26244"/>
                    </a:lnTo>
                    <a:lnTo>
                      <a:pt x="27970" y="26284"/>
                    </a:lnTo>
                    <a:lnTo>
                      <a:pt x="27529" y="26806"/>
                    </a:lnTo>
                    <a:lnTo>
                      <a:pt x="27047" y="27288"/>
                    </a:lnTo>
                    <a:lnTo>
                      <a:pt x="26565" y="27769"/>
                    </a:lnTo>
                    <a:lnTo>
                      <a:pt x="26044" y="28211"/>
                    </a:lnTo>
                    <a:lnTo>
                      <a:pt x="26084" y="28291"/>
                    </a:lnTo>
                    <a:lnTo>
                      <a:pt x="27687" y="31106"/>
                    </a:lnTo>
                    <a:lnTo>
                      <a:pt x="27687" y="31106"/>
                    </a:lnTo>
                    <a:lnTo>
                      <a:pt x="23860" y="33288"/>
                    </a:lnTo>
                    <a:lnTo>
                      <a:pt x="23860" y="33288"/>
                    </a:lnTo>
                    <a:lnTo>
                      <a:pt x="22272" y="30498"/>
                    </a:lnTo>
                    <a:lnTo>
                      <a:pt x="22192" y="30377"/>
                    </a:lnTo>
                    <a:lnTo>
                      <a:pt x="21550" y="30618"/>
                    </a:lnTo>
                    <a:lnTo>
                      <a:pt x="20867" y="30819"/>
                    </a:lnTo>
                    <a:lnTo>
                      <a:pt x="20225" y="30979"/>
                    </a:lnTo>
                    <a:lnTo>
                      <a:pt x="19543" y="31100"/>
                    </a:lnTo>
                    <a:lnTo>
                      <a:pt x="19383" y="31100"/>
                    </a:lnTo>
                    <a:lnTo>
                      <a:pt x="19383" y="31260"/>
                    </a:lnTo>
                    <a:lnTo>
                      <a:pt x="19383" y="34390"/>
                    </a:lnTo>
                    <a:lnTo>
                      <a:pt x="15129" y="34390"/>
                    </a:lnTo>
                    <a:lnTo>
                      <a:pt x="15129" y="31260"/>
                    </a:lnTo>
                    <a:lnTo>
                      <a:pt x="15129" y="31060"/>
                    </a:lnTo>
                    <a:lnTo>
                      <a:pt x="14969" y="31019"/>
                    </a:lnTo>
                    <a:lnTo>
                      <a:pt x="14246" y="30899"/>
                    </a:lnTo>
                    <a:lnTo>
                      <a:pt x="13564" y="30739"/>
                    </a:lnTo>
                    <a:lnTo>
                      <a:pt x="12922" y="30538"/>
                    </a:lnTo>
                    <a:lnTo>
                      <a:pt x="12240" y="30297"/>
                    </a:lnTo>
                    <a:lnTo>
                      <a:pt x="12160" y="30458"/>
                    </a:lnTo>
                    <a:lnTo>
                      <a:pt x="10590" y="33149"/>
                    </a:lnTo>
                    <a:lnTo>
                      <a:pt x="10590" y="33149"/>
                    </a:lnTo>
                    <a:lnTo>
                      <a:pt x="6925" y="31044"/>
                    </a:lnTo>
                    <a:lnTo>
                      <a:pt x="8508" y="28331"/>
                    </a:lnTo>
                    <a:lnTo>
                      <a:pt x="8588" y="28170"/>
                    </a:lnTo>
                    <a:lnTo>
                      <a:pt x="8026" y="27689"/>
                    </a:lnTo>
                    <a:lnTo>
                      <a:pt x="7465" y="27207"/>
                    </a:lnTo>
                    <a:lnTo>
                      <a:pt x="6983" y="26646"/>
                    </a:lnTo>
                    <a:lnTo>
                      <a:pt x="6461" y="26084"/>
                    </a:lnTo>
                    <a:lnTo>
                      <a:pt x="6341" y="26164"/>
                    </a:lnTo>
                    <a:lnTo>
                      <a:pt x="3597" y="27765"/>
                    </a:lnTo>
                    <a:lnTo>
                      <a:pt x="3597" y="27765"/>
                    </a:lnTo>
                    <a:lnTo>
                      <a:pt x="1432" y="24032"/>
                    </a:lnTo>
                    <a:lnTo>
                      <a:pt x="4174" y="22432"/>
                    </a:lnTo>
                    <a:lnTo>
                      <a:pt x="4295" y="22392"/>
                    </a:lnTo>
                    <a:lnTo>
                      <a:pt x="4254" y="22272"/>
                    </a:lnTo>
                    <a:lnTo>
                      <a:pt x="4014" y="21630"/>
                    </a:lnTo>
                    <a:lnTo>
                      <a:pt x="3813" y="20988"/>
                    </a:lnTo>
                    <a:lnTo>
                      <a:pt x="3653" y="20305"/>
                    </a:lnTo>
                    <a:lnTo>
                      <a:pt x="3532" y="19623"/>
                    </a:lnTo>
                    <a:lnTo>
                      <a:pt x="3412" y="19623"/>
                    </a:lnTo>
                    <a:lnTo>
                      <a:pt x="160" y="19662"/>
                    </a:lnTo>
                    <a:lnTo>
                      <a:pt x="160" y="19662"/>
                    </a:lnTo>
                    <a:lnTo>
                      <a:pt x="81" y="15129"/>
                    </a:lnTo>
                    <a:lnTo>
                      <a:pt x="81" y="15129"/>
                    </a:lnTo>
                    <a:lnTo>
                      <a:pt x="3412" y="15169"/>
                    </a:lnTo>
                    <a:lnTo>
                      <a:pt x="3492" y="15169"/>
                    </a:lnTo>
                    <a:lnTo>
                      <a:pt x="3612" y="14487"/>
                    </a:lnTo>
                    <a:lnTo>
                      <a:pt x="3773" y="13805"/>
                    </a:lnTo>
                    <a:lnTo>
                      <a:pt x="3974" y="13163"/>
                    </a:lnTo>
                    <a:lnTo>
                      <a:pt x="4214" y="12480"/>
                    </a:lnTo>
                    <a:lnTo>
                      <a:pt x="4174" y="12440"/>
                    </a:lnTo>
                    <a:lnTo>
                      <a:pt x="1385" y="10813"/>
                    </a:lnTo>
                    <a:lnTo>
                      <a:pt x="3567" y="7050"/>
                    </a:lnTo>
                    <a:lnTo>
                      <a:pt x="3567" y="7050"/>
                    </a:lnTo>
                    <a:lnTo>
                      <a:pt x="6341" y="8668"/>
                    </a:lnTo>
                    <a:lnTo>
                      <a:pt x="6461" y="8749"/>
                    </a:lnTo>
                    <a:lnTo>
                      <a:pt x="6582" y="8628"/>
                    </a:lnTo>
                    <a:lnTo>
                      <a:pt x="7023" y="8147"/>
                    </a:lnTo>
                    <a:lnTo>
                      <a:pt x="7465" y="7665"/>
                    </a:lnTo>
                    <a:lnTo>
                      <a:pt x="7946" y="7224"/>
                    </a:lnTo>
                    <a:lnTo>
                      <a:pt x="8468" y="6782"/>
                    </a:lnTo>
                    <a:lnTo>
                      <a:pt x="8588" y="6662"/>
                    </a:lnTo>
                    <a:lnTo>
                      <a:pt x="8508" y="6542"/>
                    </a:lnTo>
                    <a:lnTo>
                      <a:pt x="6925" y="3790"/>
                    </a:lnTo>
                    <a:lnTo>
                      <a:pt x="10587" y="1723"/>
                    </a:lnTo>
                    <a:lnTo>
                      <a:pt x="10587" y="1723"/>
                    </a:lnTo>
                    <a:lnTo>
                      <a:pt x="12119" y="4415"/>
                    </a:lnTo>
                    <a:lnTo>
                      <a:pt x="12240" y="4615"/>
                    </a:lnTo>
                    <a:lnTo>
                      <a:pt x="12882" y="4375"/>
                    </a:lnTo>
                    <a:lnTo>
                      <a:pt x="13564" y="4174"/>
                    </a:lnTo>
                    <a:lnTo>
                      <a:pt x="14286" y="4014"/>
                    </a:lnTo>
                    <a:lnTo>
                      <a:pt x="14969" y="3853"/>
                    </a:lnTo>
                    <a:lnTo>
                      <a:pt x="15169" y="3813"/>
                    </a:lnTo>
                    <a:lnTo>
                      <a:pt x="15169" y="3612"/>
                    </a:lnTo>
                    <a:lnTo>
                      <a:pt x="15169" y="522"/>
                    </a:lnTo>
                    <a:close/>
                    <a:moveTo>
                      <a:pt x="14648" y="1"/>
                    </a:moveTo>
                    <a:lnTo>
                      <a:pt x="14648" y="282"/>
                    </a:lnTo>
                    <a:lnTo>
                      <a:pt x="14685" y="3407"/>
                    </a:lnTo>
                    <a:lnTo>
                      <a:pt x="14206" y="3492"/>
                    </a:lnTo>
                    <a:lnTo>
                      <a:pt x="13564" y="3652"/>
                    </a:lnTo>
                    <a:lnTo>
                      <a:pt x="12882" y="3853"/>
                    </a:lnTo>
                    <a:lnTo>
                      <a:pt x="12465" y="4009"/>
                    </a:lnTo>
                    <a:lnTo>
                      <a:pt x="10876" y="1285"/>
                    </a:lnTo>
                    <a:lnTo>
                      <a:pt x="10755" y="1084"/>
                    </a:lnTo>
                    <a:lnTo>
                      <a:pt x="6381" y="3652"/>
                    </a:lnTo>
                    <a:lnTo>
                      <a:pt x="6461" y="3813"/>
                    </a:lnTo>
                    <a:lnTo>
                      <a:pt x="8073" y="6575"/>
                    </a:lnTo>
                    <a:lnTo>
                      <a:pt x="7705" y="6943"/>
                    </a:lnTo>
                    <a:lnTo>
                      <a:pt x="7224" y="7384"/>
                    </a:lnTo>
                    <a:lnTo>
                      <a:pt x="6742" y="7906"/>
                    </a:lnTo>
                    <a:lnTo>
                      <a:pt x="6407" y="8272"/>
                    </a:lnTo>
                    <a:lnTo>
                      <a:pt x="6407" y="8272"/>
                    </a:lnTo>
                    <a:lnTo>
                      <a:pt x="3612" y="6702"/>
                    </a:lnTo>
                    <a:lnTo>
                      <a:pt x="3492" y="6622"/>
                    </a:lnTo>
                    <a:lnTo>
                      <a:pt x="3412" y="6782"/>
                    </a:lnTo>
                    <a:lnTo>
                      <a:pt x="1124" y="10795"/>
                    </a:lnTo>
                    <a:lnTo>
                      <a:pt x="1044" y="10916"/>
                    </a:lnTo>
                    <a:lnTo>
                      <a:pt x="1165" y="10956"/>
                    </a:lnTo>
                    <a:lnTo>
                      <a:pt x="4017" y="12580"/>
                    </a:lnTo>
                    <a:lnTo>
                      <a:pt x="3813" y="13123"/>
                    </a:lnTo>
                    <a:lnTo>
                      <a:pt x="3653" y="13765"/>
                    </a:lnTo>
                    <a:lnTo>
                      <a:pt x="3492" y="14447"/>
                    </a:lnTo>
                    <a:lnTo>
                      <a:pt x="3379" y="15049"/>
                    </a:lnTo>
                    <a:lnTo>
                      <a:pt x="81" y="15089"/>
                    </a:lnTo>
                    <a:lnTo>
                      <a:pt x="1" y="19744"/>
                    </a:lnTo>
                    <a:lnTo>
                      <a:pt x="1" y="19824"/>
                    </a:lnTo>
                    <a:lnTo>
                      <a:pt x="81" y="19824"/>
                    </a:lnTo>
                    <a:lnTo>
                      <a:pt x="3346" y="19863"/>
                    </a:lnTo>
                    <a:lnTo>
                      <a:pt x="3452" y="20426"/>
                    </a:lnTo>
                    <a:lnTo>
                      <a:pt x="3572" y="21068"/>
                    </a:lnTo>
                    <a:lnTo>
                      <a:pt x="3773" y="21750"/>
                    </a:lnTo>
                    <a:lnTo>
                      <a:pt x="3943" y="22295"/>
                    </a:lnTo>
                    <a:lnTo>
                      <a:pt x="1165" y="23877"/>
                    </a:lnTo>
                    <a:lnTo>
                      <a:pt x="1004" y="23957"/>
                    </a:lnTo>
                    <a:lnTo>
                      <a:pt x="1084" y="24077"/>
                    </a:lnTo>
                    <a:lnTo>
                      <a:pt x="3372" y="28090"/>
                    </a:lnTo>
                    <a:lnTo>
                      <a:pt x="3452" y="28251"/>
                    </a:lnTo>
                    <a:lnTo>
                      <a:pt x="3612" y="28170"/>
                    </a:lnTo>
                    <a:lnTo>
                      <a:pt x="6407" y="26601"/>
                    </a:lnTo>
                    <a:lnTo>
                      <a:pt x="6742" y="26967"/>
                    </a:lnTo>
                    <a:lnTo>
                      <a:pt x="7184" y="27488"/>
                    </a:lnTo>
                    <a:lnTo>
                      <a:pt x="7665" y="27930"/>
                    </a:lnTo>
                    <a:lnTo>
                      <a:pt x="8066" y="28269"/>
                    </a:lnTo>
                    <a:lnTo>
                      <a:pt x="6461" y="31019"/>
                    </a:lnTo>
                    <a:lnTo>
                      <a:pt x="6381" y="31220"/>
                    </a:lnTo>
                    <a:lnTo>
                      <a:pt x="6542" y="31300"/>
                    </a:lnTo>
                    <a:lnTo>
                      <a:pt x="10555" y="33628"/>
                    </a:lnTo>
                    <a:lnTo>
                      <a:pt x="10755" y="33748"/>
                    </a:lnTo>
                    <a:lnTo>
                      <a:pt x="10876" y="33548"/>
                    </a:lnTo>
                    <a:lnTo>
                      <a:pt x="12426" y="30824"/>
                    </a:lnTo>
                    <a:lnTo>
                      <a:pt x="12922" y="30979"/>
                    </a:lnTo>
                    <a:lnTo>
                      <a:pt x="13564" y="31180"/>
                    </a:lnTo>
                    <a:lnTo>
                      <a:pt x="14206" y="31341"/>
                    </a:lnTo>
                    <a:lnTo>
                      <a:pt x="14690" y="31426"/>
                    </a:lnTo>
                    <a:lnTo>
                      <a:pt x="14690" y="31426"/>
                    </a:lnTo>
                    <a:lnTo>
                      <a:pt x="14728" y="34591"/>
                    </a:lnTo>
                    <a:lnTo>
                      <a:pt x="14728" y="34791"/>
                    </a:lnTo>
                    <a:lnTo>
                      <a:pt x="14928" y="34791"/>
                    </a:lnTo>
                    <a:lnTo>
                      <a:pt x="19543" y="34751"/>
                    </a:lnTo>
                    <a:lnTo>
                      <a:pt x="19744" y="34751"/>
                    </a:lnTo>
                    <a:lnTo>
                      <a:pt x="19744" y="34591"/>
                    </a:lnTo>
                    <a:lnTo>
                      <a:pt x="19705" y="31359"/>
                    </a:lnTo>
                    <a:lnTo>
                      <a:pt x="19705" y="31359"/>
                    </a:lnTo>
                    <a:lnTo>
                      <a:pt x="20265" y="31260"/>
                    </a:lnTo>
                    <a:lnTo>
                      <a:pt x="20907" y="31100"/>
                    </a:lnTo>
                    <a:lnTo>
                      <a:pt x="21550" y="30899"/>
                    </a:lnTo>
                    <a:lnTo>
                      <a:pt x="22095" y="30729"/>
                    </a:lnTo>
                    <a:lnTo>
                      <a:pt x="22095" y="30729"/>
                    </a:lnTo>
                    <a:lnTo>
                      <a:pt x="23716" y="33507"/>
                    </a:lnTo>
                    <a:lnTo>
                      <a:pt x="23757" y="33588"/>
                    </a:lnTo>
                    <a:lnTo>
                      <a:pt x="27970" y="31180"/>
                    </a:lnTo>
                    <a:lnTo>
                      <a:pt x="27890" y="31100"/>
                    </a:lnTo>
                    <a:lnTo>
                      <a:pt x="26262" y="28242"/>
                    </a:lnTo>
                    <a:lnTo>
                      <a:pt x="26262" y="28242"/>
                    </a:lnTo>
                    <a:lnTo>
                      <a:pt x="26726" y="27849"/>
                    </a:lnTo>
                    <a:lnTo>
                      <a:pt x="27208" y="27408"/>
                    </a:lnTo>
                    <a:lnTo>
                      <a:pt x="27649" y="26886"/>
                    </a:lnTo>
                    <a:lnTo>
                      <a:pt x="28062" y="26435"/>
                    </a:lnTo>
                    <a:lnTo>
                      <a:pt x="30899" y="28090"/>
                    </a:lnTo>
                    <a:lnTo>
                      <a:pt x="30980" y="28130"/>
                    </a:lnTo>
                    <a:lnTo>
                      <a:pt x="31020" y="28050"/>
                    </a:lnTo>
                    <a:lnTo>
                      <a:pt x="33347" y="24037"/>
                    </a:lnTo>
                    <a:lnTo>
                      <a:pt x="33387" y="23957"/>
                    </a:lnTo>
                    <a:lnTo>
                      <a:pt x="33307" y="23917"/>
                    </a:lnTo>
                    <a:lnTo>
                      <a:pt x="30489" y="22273"/>
                    </a:lnTo>
                    <a:lnTo>
                      <a:pt x="30699" y="21750"/>
                    </a:lnTo>
                    <a:lnTo>
                      <a:pt x="30859" y="21068"/>
                    </a:lnTo>
                    <a:lnTo>
                      <a:pt x="31060" y="20426"/>
                    </a:lnTo>
                    <a:lnTo>
                      <a:pt x="31165" y="19865"/>
                    </a:lnTo>
                    <a:lnTo>
                      <a:pt x="31165" y="19865"/>
                    </a:lnTo>
                    <a:lnTo>
                      <a:pt x="34390" y="19904"/>
                    </a:lnTo>
                    <a:lnTo>
                      <a:pt x="34551" y="19904"/>
                    </a:lnTo>
                    <a:lnTo>
                      <a:pt x="34551" y="19744"/>
                    </a:lnTo>
                    <a:lnTo>
                      <a:pt x="34551" y="15129"/>
                    </a:lnTo>
                    <a:lnTo>
                      <a:pt x="34551" y="14928"/>
                    </a:lnTo>
                    <a:lnTo>
                      <a:pt x="31223" y="14928"/>
                    </a:lnTo>
                    <a:lnTo>
                      <a:pt x="31100" y="14407"/>
                    </a:lnTo>
                    <a:lnTo>
                      <a:pt x="30980" y="13765"/>
                    </a:lnTo>
                    <a:lnTo>
                      <a:pt x="30779" y="13082"/>
                    </a:lnTo>
                    <a:lnTo>
                      <a:pt x="30610" y="12632"/>
                    </a:lnTo>
                    <a:lnTo>
                      <a:pt x="30610" y="12632"/>
                    </a:lnTo>
                    <a:lnTo>
                      <a:pt x="33347" y="11036"/>
                    </a:lnTo>
                    <a:lnTo>
                      <a:pt x="33548" y="10956"/>
                    </a:lnTo>
                    <a:lnTo>
                      <a:pt x="31020" y="6542"/>
                    </a:lnTo>
                    <a:lnTo>
                      <a:pt x="30819" y="6662"/>
                    </a:lnTo>
                    <a:lnTo>
                      <a:pt x="28090" y="8216"/>
                    </a:lnTo>
                    <a:lnTo>
                      <a:pt x="28090" y="8216"/>
                    </a:lnTo>
                    <a:lnTo>
                      <a:pt x="27769" y="7866"/>
                    </a:lnTo>
                    <a:lnTo>
                      <a:pt x="27328" y="7344"/>
                    </a:lnTo>
                    <a:lnTo>
                      <a:pt x="26806" y="6903"/>
                    </a:lnTo>
                    <a:lnTo>
                      <a:pt x="26468" y="6565"/>
                    </a:lnTo>
                    <a:lnTo>
                      <a:pt x="28050" y="3853"/>
                    </a:lnTo>
                    <a:lnTo>
                      <a:pt x="28171" y="3652"/>
                    </a:lnTo>
                    <a:lnTo>
                      <a:pt x="27970" y="3492"/>
                    </a:lnTo>
                    <a:lnTo>
                      <a:pt x="23957" y="1164"/>
                    </a:lnTo>
                    <a:lnTo>
                      <a:pt x="23716" y="1044"/>
                    </a:lnTo>
                    <a:lnTo>
                      <a:pt x="23596" y="1285"/>
                    </a:lnTo>
                    <a:lnTo>
                      <a:pt x="22020" y="3987"/>
                    </a:lnTo>
                    <a:lnTo>
                      <a:pt x="21590" y="3853"/>
                    </a:lnTo>
                    <a:lnTo>
                      <a:pt x="20948" y="3652"/>
                    </a:lnTo>
                    <a:lnTo>
                      <a:pt x="20265" y="3492"/>
                    </a:lnTo>
                    <a:lnTo>
                      <a:pt x="19824" y="3414"/>
                    </a:lnTo>
                    <a:lnTo>
                      <a:pt x="19824" y="3414"/>
                    </a:lnTo>
                    <a:lnTo>
                      <a:pt x="19824" y="282"/>
                    </a:lnTo>
                    <a:lnTo>
                      <a:pt x="19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4"/>
              <p:cNvSpPr/>
              <p:nvPr/>
            </p:nvSpPr>
            <p:spPr>
              <a:xfrm flipH="1">
                <a:off x="4608074" y="250371"/>
                <a:ext cx="513184" cy="450231"/>
              </a:xfrm>
              <a:custGeom>
                <a:avLst/>
                <a:gdLst/>
                <a:ahLst/>
                <a:cxnLst/>
                <a:rect l="l" t="t" r="r" b="b"/>
                <a:pathLst>
                  <a:path w="12761" h="11197" extrusionOk="0">
                    <a:moveTo>
                      <a:pt x="3371" y="241"/>
                    </a:moveTo>
                    <a:lnTo>
                      <a:pt x="6461" y="362"/>
                    </a:lnTo>
                    <a:lnTo>
                      <a:pt x="9416" y="438"/>
                    </a:lnTo>
                    <a:lnTo>
                      <a:pt x="9416" y="438"/>
                    </a:lnTo>
                    <a:lnTo>
                      <a:pt x="10072" y="1606"/>
                    </a:lnTo>
                    <a:lnTo>
                      <a:pt x="10915" y="3010"/>
                    </a:lnTo>
                    <a:lnTo>
                      <a:pt x="12486" y="5602"/>
                    </a:lnTo>
                    <a:lnTo>
                      <a:pt x="12486" y="5602"/>
                    </a:lnTo>
                    <a:lnTo>
                      <a:pt x="11798" y="6902"/>
                    </a:lnTo>
                    <a:lnTo>
                      <a:pt x="10634" y="8909"/>
                    </a:lnTo>
                    <a:lnTo>
                      <a:pt x="9456" y="10832"/>
                    </a:lnTo>
                    <a:lnTo>
                      <a:pt x="9456" y="10832"/>
                    </a:lnTo>
                    <a:lnTo>
                      <a:pt x="6461" y="10755"/>
                    </a:lnTo>
                    <a:lnTo>
                      <a:pt x="3503" y="10717"/>
                    </a:lnTo>
                    <a:lnTo>
                      <a:pt x="3503" y="10717"/>
                    </a:lnTo>
                    <a:lnTo>
                      <a:pt x="2408" y="8829"/>
                    </a:lnTo>
                    <a:lnTo>
                      <a:pt x="1244" y="6822"/>
                    </a:lnTo>
                    <a:lnTo>
                      <a:pt x="510" y="5574"/>
                    </a:lnTo>
                    <a:lnTo>
                      <a:pt x="510" y="5574"/>
                    </a:lnTo>
                    <a:lnTo>
                      <a:pt x="1926" y="2970"/>
                    </a:lnTo>
                    <a:lnTo>
                      <a:pt x="3371" y="241"/>
                    </a:lnTo>
                    <a:close/>
                    <a:moveTo>
                      <a:pt x="9671" y="0"/>
                    </a:moveTo>
                    <a:lnTo>
                      <a:pt x="6501" y="81"/>
                    </a:lnTo>
                    <a:lnTo>
                      <a:pt x="3331" y="201"/>
                    </a:lnTo>
                    <a:lnTo>
                      <a:pt x="1686" y="2809"/>
                    </a:lnTo>
                    <a:lnTo>
                      <a:pt x="40" y="5458"/>
                    </a:lnTo>
                    <a:lnTo>
                      <a:pt x="0" y="5578"/>
                    </a:lnTo>
                    <a:lnTo>
                      <a:pt x="40" y="5699"/>
                    </a:lnTo>
                    <a:lnTo>
                      <a:pt x="1605" y="8467"/>
                    </a:lnTo>
                    <a:lnTo>
                      <a:pt x="3210" y="11196"/>
                    </a:lnTo>
                    <a:lnTo>
                      <a:pt x="6381" y="11156"/>
                    </a:lnTo>
                    <a:lnTo>
                      <a:pt x="9551" y="11076"/>
                    </a:lnTo>
                    <a:lnTo>
                      <a:pt x="9631" y="11076"/>
                    </a:lnTo>
                    <a:lnTo>
                      <a:pt x="9671" y="11036"/>
                    </a:lnTo>
                    <a:lnTo>
                      <a:pt x="11156" y="8307"/>
                    </a:lnTo>
                    <a:lnTo>
                      <a:pt x="11918" y="6983"/>
                    </a:lnTo>
                    <a:lnTo>
                      <a:pt x="12721" y="5658"/>
                    </a:lnTo>
                    <a:lnTo>
                      <a:pt x="12761" y="5578"/>
                    </a:lnTo>
                    <a:lnTo>
                      <a:pt x="12721" y="5538"/>
                    </a:lnTo>
                    <a:lnTo>
                      <a:pt x="11276" y="2809"/>
                    </a:lnTo>
                    <a:lnTo>
                      <a:pt x="10474" y="1405"/>
                    </a:lnTo>
                    <a:lnTo>
                      <a:pt x="9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4"/>
              <p:cNvSpPr/>
              <p:nvPr/>
            </p:nvSpPr>
            <p:spPr>
              <a:xfrm flipH="1">
                <a:off x="4538663" y="200350"/>
                <a:ext cx="645531" cy="553491"/>
              </a:xfrm>
              <a:custGeom>
                <a:avLst/>
                <a:gdLst/>
                <a:ahLst/>
                <a:cxnLst/>
                <a:rect l="l" t="t" r="r" b="b"/>
                <a:pathLst>
                  <a:path w="16052" h="13765" extrusionOk="0">
                    <a:moveTo>
                      <a:pt x="8026" y="201"/>
                    </a:moveTo>
                    <a:lnTo>
                      <a:pt x="9952" y="241"/>
                    </a:lnTo>
                    <a:lnTo>
                      <a:pt x="11801" y="280"/>
                    </a:lnTo>
                    <a:lnTo>
                      <a:pt x="11801" y="280"/>
                    </a:lnTo>
                    <a:lnTo>
                      <a:pt x="13644" y="3612"/>
                    </a:lnTo>
                    <a:lnTo>
                      <a:pt x="15461" y="6820"/>
                    </a:lnTo>
                    <a:lnTo>
                      <a:pt x="15461" y="6820"/>
                    </a:lnTo>
                    <a:lnTo>
                      <a:pt x="13563" y="10073"/>
                    </a:lnTo>
                    <a:lnTo>
                      <a:pt x="11743" y="13326"/>
                    </a:lnTo>
                    <a:lnTo>
                      <a:pt x="11743" y="13326"/>
                    </a:lnTo>
                    <a:lnTo>
                      <a:pt x="8026" y="13403"/>
                    </a:lnTo>
                    <a:lnTo>
                      <a:pt x="4133" y="13524"/>
                    </a:lnTo>
                    <a:lnTo>
                      <a:pt x="2328" y="10113"/>
                    </a:lnTo>
                    <a:lnTo>
                      <a:pt x="500" y="6845"/>
                    </a:lnTo>
                    <a:lnTo>
                      <a:pt x="500" y="6845"/>
                    </a:lnTo>
                    <a:lnTo>
                      <a:pt x="1445" y="5257"/>
                    </a:lnTo>
                    <a:lnTo>
                      <a:pt x="2368" y="3572"/>
                    </a:lnTo>
                    <a:lnTo>
                      <a:pt x="4233" y="239"/>
                    </a:lnTo>
                    <a:lnTo>
                      <a:pt x="4233" y="239"/>
                    </a:lnTo>
                    <a:lnTo>
                      <a:pt x="6060" y="201"/>
                    </a:lnTo>
                    <a:close/>
                    <a:moveTo>
                      <a:pt x="4093" y="0"/>
                    </a:moveTo>
                    <a:lnTo>
                      <a:pt x="4053" y="81"/>
                    </a:lnTo>
                    <a:lnTo>
                      <a:pt x="2528" y="2569"/>
                    </a:lnTo>
                    <a:lnTo>
                      <a:pt x="1044" y="5057"/>
                    </a:lnTo>
                    <a:lnTo>
                      <a:pt x="0" y="6822"/>
                    </a:lnTo>
                    <a:lnTo>
                      <a:pt x="1084" y="8628"/>
                    </a:lnTo>
                    <a:lnTo>
                      <a:pt x="2609" y="11116"/>
                    </a:lnTo>
                    <a:lnTo>
                      <a:pt x="4133" y="13564"/>
                    </a:lnTo>
                    <a:lnTo>
                      <a:pt x="7986" y="13684"/>
                    </a:lnTo>
                    <a:lnTo>
                      <a:pt x="11878" y="13764"/>
                    </a:lnTo>
                    <a:lnTo>
                      <a:pt x="11999" y="13764"/>
                    </a:lnTo>
                    <a:lnTo>
                      <a:pt x="12079" y="13644"/>
                    </a:lnTo>
                    <a:lnTo>
                      <a:pt x="14085" y="10273"/>
                    </a:lnTo>
                    <a:lnTo>
                      <a:pt x="16051" y="6822"/>
                    </a:lnTo>
                    <a:lnTo>
                      <a:pt x="14045" y="3451"/>
                    </a:lnTo>
                    <a:lnTo>
                      <a:pt x="11999" y="81"/>
                    </a:lnTo>
                    <a:lnTo>
                      <a:pt x="11958" y="0"/>
                    </a:lnTo>
                    <a:lnTo>
                      <a:pt x="11878" y="0"/>
                    </a:lnTo>
                    <a:lnTo>
                      <a:pt x="8026" y="41"/>
                    </a:lnTo>
                    <a:lnTo>
                      <a:pt x="6060" y="41"/>
                    </a:lnTo>
                    <a:lnTo>
                      <a:pt x="4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4"/>
              <p:cNvSpPr/>
              <p:nvPr/>
            </p:nvSpPr>
            <p:spPr>
              <a:xfrm flipH="1">
                <a:off x="4380537" y="-9426"/>
                <a:ext cx="958565" cy="971393"/>
              </a:xfrm>
              <a:custGeom>
                <a:avLst/>
                <a:gdLst/>
                <a:ahLst/>
                <a:cxnLst/>
                <a:rect l="l" t="t" r="r" b="b"/>
                <a:pathLst>
                  <a:path w="23836" h="24158" extrusionOk="0">
                    <a:moveTo>
                      <a:pt x="12520" y="402"/>
                    </a:moveTo>
                    <a:lnTo>
                      <a:pt x="13202" y="482"/>
                    </a:lnTo>
                    <a:lnTo>
                      <a:pt x="13924" y="563"/>
                    </a:lnTo>
                    <a:lnTo>
                      <a:pt x="14607" y="723"/>
                    </a:lnTo>
                    <a:lnTo>
                      <a:pt x="15289" y="884"/>
                    </a:lnTo>
                    <a:lnTo>
                      <a:pt x="15931" y="1084"/>
                    </a:lnTo>
                    <a:lnTo>
                      <a:pt x="16573" y="1365"/>
                    </a:lnTo>
                    <a:lnTo>
                      <a:pt x="17215" y="1646"/>
                    </a:lnTo>
                    <a:lnTo>
                      <a:pt x="17817" y="1967"/>
                    </a:lnTo>
                    <a:lnTo>
                      <a:pt x="18419" y="2328"/>
                    </a:lnTo>
                    <a:lnTo>
                      <a:pt x="18980" y="2730"/>
                    </a:lnTo>
                    <a:lnTo>
                      <a:pt x="19542" y="3171"/>
                    </a:lnTo>
                    <a:lnTo>
                      <a:pt x="20064" y="3612"/>
                    </a:lnTo>
                    <a:lnTo>
                      <a:pt x="20545" y="4094"/>
                    </a:lnTo>
                    <a:lnTo>
                      <a:pt x="20987" y="4616"/>
                    </a:lnTo>
                    <a:lnTo>
                      <a:pt x="21428" y="5177"/>
                    </a:lnTo>
                    <a:lnTo>
                      <a:pt x="21830" y="5739"/>
                    </a:lnTo>
                    <a:lnTo>
                      <a:pt x="22151" y="6381"/>
                    </a:lnTo>
                    <a:lnTo>
                      <a:pt x="22472" y="6983"/>
                    </a:lnTo>
                    <a:lnTo>
                      <a:pt x="22752" y="7665"/>
                    </a:lnTo>
                    <a:lnTo>
                      <a:pt x="23033" y="8347"/>
                    </a:lnTo>
                    <a:lnTo>
                      <a:pt x="23234" y="9030"/>
                    </a:lnTo>
                    <a:lnTo>
                      <a:pt x="23354" y="9752"/>
                    </a:lnTo>
                    <a:lnTo>
                      <a:pt x="23475" y="10514"/>
                    </a:lnTo>
                    <a:lnTo>
                      <a:pt x="23555" y="11277"/>
                    </a:lnTo>
                    <a:lnTo>
                      <a:pt x="23555" y="12039"/>
                    </a:lnTo>
                    <a:lnTo>
                      <a:pt x="23555" y="12641"/>
                    </a:lnTo>
                    <a:lnTo>
                      <a:pt x="23515" y="13243"/>
                    </a:lnTo>
                    <a:lnTo>
                      <a:pt x="23435" y="13805"/>
                    </a:lnTo>
                    <a:lnTo>
                      <a:pt x="23314" y="14367"/>
                    </a:lnTo>
                    <a:lnTo>
                      <a:pt x="23194" y="14928"/>
                    </a:lnTo>
                    <a:lnTo>
                      <a:pt x="23033" y="15490"/>
                    </a:lnTo>
                    <a:lnTo>
                      <a:pt x="22833" y="16012"/>
                    </a:lnTo>
                    <a:lnTo>
                      <a:pt x="22592" y="16534"/>
                    </a:lnTo>
                    <a:lnTo>
                      <a:pt x="22391" y="17055"/>
                    </a:lnTo>
                    <a:lnTo>
                      <a:pt x="22110" y="17537"/>
                    </a:lnTo>
                    <a:lnTo>
                      <a:pt x="21830" y="18058"/>
                    </a:lnTo>
                    <a:lnTo>
                      <a:pt x="21509" y="18500"/>
                    </a:lnTo>
                    <a:lnTo>
                      <a:pt x="21187" y="18981"/>
                    </a:lnTo>
                    <a:lnTo>
                      <a:pt x="20826" y="19423"/>
                    </a:lnTo>
                    <a:lnTo>
                      <a:pt x="20465" y="19824"/>
                    </a:lnTo>
                    <a:lnTo>
                      <a:pt x="20064" y="20225"/>
                    </a:lnTo>
                    <a:lnTo>
                      <a:pt x="19663" y="20627"/>
                    </a:lnTo>
                    <a:lnTo>
                      <a:pt x="19261" y="20988"/>
                    </a:lnTo>
                    <a:lnTo>
                      <a:pt x="18780" y="21349"/>
                    </a:lnTo>
                    <a:lnTo>
                      <a:pt x="18338" y="21670"/>
                    </a:lnTo>
                    <a:lnTo>
                      <a:pt x="17857" y="21951"/>
                    </a:lnTo>
                    <a:lnTo>
                      <a:pt x="17375" y="22232"/>
                    </a:lnTo>
                    <a:lnTo>
                      <a:pt x="16894" y="22513"/>
                    </a:lnTo>
                    <a:lnTo>
                      <a:pt x="16372" y="22713"/>
                    </a:lnTo>
                    <a:lnTo>
                      <a:pt x="15851" y="22954"/>
                    </a:lnTo>
                    <a:lnTo>
                      <a:pt x="15289" y="23114"/>
                    </a:lnTo>
                    <a:lnTo>
                      <a:pt x="14727" y="23275"/>
                    </a:lnTo>
                    <a:lnTo>
                      <a:pt x="14165" y="23395"/>
                    </a:lnTo>
                    <a:lnTo>
                      <a:pt x="13603" y="23516"/>
                    </a:lnTo>
                    <a:lnTo>
                      <a:pt x="13042" y="23556"/>
                    </a:lnTo>
                    <a:lnTo>
                      <a:pt x="12440" y="23636"/>
                    </a:lnTo>
                    <a:lnTo>
                      <a:pt x="11276" y="23636"/>
                    </a:lnTo>
                    <a:lnTo>
                      <a:pt x="10674" y="23596"/>
                    </a:lnTo>
                    <a:lnTo>
                      <a:pt x="10112" y="23516"/>
                    </a:lnTo>
                    <a:lnTo>
                      <a:pt x="9550" y="23395"/>
                    </a:lnTo>
                    <a:lnTo>
                      <a:pt x="8989" y="23275"/>
                    </a:lnTo>
                    <a:lnTo>
                      <a:pt x="8427" y="23114"/>
                    </a:lnTo>
                    <a:lnTo>
                      <a:pt x="7865" y="22954"/>
                    </a:lnTo>
                    <a:lnTo>
                      <a:pt x="7343" y="22753"/>
                    </a:lnTo>
                    <a:lnTo>
                      <a:pt x="6822" y="22513"/>
                    </a:lnTo>
                    <a:lnTo>
                      <a:pt x="6300" y="22272"/>
                    </a:lnTo>
                    <a:lnTo>
                      <a:pt x="5819" y="21991"/>
                    </a:lnTo>
                    <a:lnTo>
                      <a:pt x="5337" y="21670"/>
                    </a:lnTo>
                    <a:lnTo>
                      <a:pt x="4855" y="21349"/>
                    </a:lnTo>
                    <a:lnTo>
                      <a:pt x="4414" y="21028"/>
                    </a:lnTo>
                    <a:lnTo>
                      <a:pt x="3973" y="20627"/>
                    </a:lnTo>
                    <a:lnTo>
                      <a:pt x="3571" y="20265"/>
                    </a:lnTo>
                    <a:lnTo>
                      <a:pt x="3170" y="19864"/>
                    </a:lnTo>
                    <a:lnTo>
                      <a:pt x="2809" y="19423"/>
                    </a:lnTo>
                    <a:lnTo>
                      <a:pt x="2448" y="18981"/>
                    </a:lnTo>
                    <a:lnTo>
                      <a:pt x="2087" y="18540"/>
                    </a:lnTo>
                    <a:lnTo>
                      <a:pt x="1766" y="18058"/>
                    </a:lnTo>
                    <a:lnTo>
                      <a:pt x="1485" y="17577"/>
                    </a:lnTo>
                    <a:lnTo>
                      <a:pt x="1204" y="17055"/>
                    </a:lnTo>
                    <a:lnTo>
                      <a:pt x="963" y="16574"/>
                    </a:lnTo>
                    <a:lnTo>
                      <a:pt x="762" y="16052"/>
                    </a:lnTo>
                    <a:lnTo>
                      <a:pt x="562" y="15490"/>
                    </a:lnTo>
                    <a:lnTo>
                      <a:pt x="401" y="14928"/>
                    </a:lnTo>
                    <a:lnTo>
                      <a:pt x="281" y="14367"/>
                    </a:lnTo>
                    <a:lnTo>
                      <a:pt x="161" y="13805"/>
                    </a:lnTo>
                    <a:lnTo>
                      <a:pt x="80" y="13243"/>
                    </a:lnTo>
                    <a:lnTo>
                      <a:pt x="40" y="12641"/>
                    </a:lnTo>
                    <a:lnTo>
                      <a:pt x="40" y="12039"/>
                    </a:lnTo>
                    <a:lnTo>
                      <a:pt x="80" y="11197"/>
                    </a:lnTo>
                    <a:lnTo>
                      <a:pt x="161" y="10314"/>
                    </a:lnTo>
                    <a:lnTo>
                      <a:pt x="321" y="9471"/>
                    </a:lnTo>
                    <a:lnTo>
                      <a:pt x="562" y="8628"/>
                    </a:lnTo>
                    <a:lnTo>
                      <a:pt x="843" y="7826"/>
                    </a:lnTo>
                    <a:lnTo>
                      <a:pt x="1204" y="7063"/>
                    </a:lnTo>
                    <a:lnTo>
                      <a:pt x="1645" y="6301"/>
                    </a:lnTo>
                    <a:lnTo>
                      <a:pt x="2087" y="5579"/>
                    </a:lnTo>
                    <a:lnTo>
                      <a:pt x="2608" y="4896"/>
                    </a:lnTo>
                    <a:lnTo>
                      <a:pt x="3170" y="4214"/>
                    </a:lnTo>
                    <a:lnTo>
                      <a:pt x="3772" y="3612"/>
                    </a:lnTo>
                    <a:lnTo>
                      <a:pt x="4454" y="3051"/>
                    </a:lnTo>
                    <a:lnTo>
                      <a:pt x="5136" y="2529"/>
                    </a:lnTo>
                    <a:lnTo>
                      <a:pt x="5859" y="2088"/>
                    </a:lnTo>
                    <a:lnTo>
                      <a:pt x="6621" y="1646"/>
                    </a:lnTo>
                    <a:lnTo>
                      <a:pt x="7424" y="1325"/>
                    </a:lnTo>
                    <a:lnTo>
                      <a:pt x="8146" y="1044"/>
                    </a:lnTo>
                    <a:lnTo>
                      <a:pt x="8868" y="803"/>
                    </a:lnTo>
                    <a:lnTo>
                      <a:pt x="9591" y="643"/>
                    </a:lnTo>
                    <a:lnTo>
                      <a:pt x="10313" y="523"/>
                    </a:lnTo>
                    <a:lnTo>
                      <a:pt x="11075" y="442"/>
                    </a:lnTo>
                    <a:lnTo>
                      <a:pt x="11798" y="402"/>
                    </a:lnTo>
                    <a:close/>
                    <a:moveTo>
                      <a:pt x="11236" y="1"/>
                    </a:moveTo>
                    <a:lnTo>
                      <a:pt x="10634" y="41"/>
                    </a:lnTo>
                    <a:lnTo>
                      <a:pt x="10032" y="121"/>
                    </a:lnTo>
                    <a:lnTo>
                      <a:pt x="9430" y="202"/>
                    </a:lnTo>
                    <a:lnTo>
                      <a:pt x="8868" y="362"/>
                    </a:lnTo>
                    <a:lnTo>
                      <a:pt x="8306" y="523"/>
                    </a:lnTo>
                    <a:lnTo>
                      <a:pt x="7745" y="683"/>
                    </a:lnTo>
                    <a:lnTo>
                      <a:pt x="7223" y="924"/>
                    </a:lnTo>
                    <a:lnTo>
                      <a:pt x="6661" y="1165"/>
                    </a:lnTo>
                    <a:lnTo>
                      <a:pt x="6180" y="1445"/>
                    </a:lnTo>
                    <a:lnTo>
                      <a:pt x="5658" y="1726"/>
                    </a:lnTo>
                    <a:lnTo>
                      <a:pt x="5177" y="2047"/>
                    </a:lnTo>
                    <a:lnTo>
                      <a:pt x="4695" y="2368"/>
                    </a:lnTo>
                    <a:lnTo>
                      <a:pt x="4254" y="2730"/>
                    </a:lnTo>
                    <a:lnTo>
                      <a:pt x="3852" y="3131"/>
                    </a:lnTo>
                    <a:lnTo>
                      <a:pt x="3411" y="3532"/>
                    </a:lnTo>
                    <a:lnTo>
                      <a:pt x="3050" y="3974"/>
                    </a:lnTo>
                    <a:lnTo>
                      <a:pt x="2648" y="4415"/>
                    </a:lnTo>
                    <a:lnTo>
                      <a:pt x="2287" y="4856"/>
                    </a:lnTo>
                    <a:lnTo>
                      <a:pt x="1966" y="5338"/>
                    </a:lnTo>
                    <a:lnTo>
                      <a:pt x="1685" y="5819"/>
                    </a:lnTo>
                    <a:lnTo>
                      <a:pt x="1404" y="6341"/>
                    </a:lnTo>
                    <a:lnTo>
                      <a:pt x="1124" y="6863"/>
                    </a:lnTo>
                    <a:lnTo>
                      <a:pt x="883" y="7384"/>
                    </a:lnTo>
                    <a:lnTo>
                      <a:pt x="682" y="7946"/>
                    </a:lnTo>
                    <a:lnTo>
                      <a:pt x="482" y="8508"/>
                    </a:lnTo>
                    <a:lnTo>
                      <a:pt x="361" y="9070"/>
                    </a:lnTo>
                    <a:lnTo>
                      <a:pt x="201" y="9672"/>
                    </a:lnTo>
                    <a:lnTo>
                      <a:pt x="120" y="10233"/>
                    </a:lnTo>
                    <a:lnTo>
                      <a:pt x="40" y="10835"/>
                    </a:lnTo>
                    <a:lnTo>
                      <a:pt x="0" y="11437"/>
                    </a:lnTo>
                    <a:lnTo>
                      <a:pt x="0" y="12039"/>
                    </a:lnTo>
                    <a:lnTo>
                      <a:pt x="0" y="12681"/>
                    </a:lnTo>
                    <a:lnTo>
                      <a:pt x="40" y="13283"/>
                    </a:lnTo>
                    <a:lnTo>
                      <a:pt x="120" y="13885"/>
                    </a:lnTo>
                    <a:lnTo>
                      <a:pt x="201" y="14447"/>
                    </a:lnTo>
                    <a:lnTo>
                      <a:pt x="361" y="15049"/>
                    </a:lnTo>
                    <a:lnTo>
                      <a:pt x="482" y="15611"/>
                    </a:lnTo>
                    <a:lnTo>
                      <a:pt x="682" y="16172"/>
                    </a:lnTo>
                    <a:lnTo>
                      <a:pt x="883" y="16734"/>
                    </a:lnTo>
                    <a:lnTo>
                      <a:pt x="1124" y="17256"/>
                    </a:lnTo>
                    <a:lnTo>
                      <a:pt x="1404" y="17777"/>
                    </a:lnTo>
                    <a:lnTo>
                      <a:pt x="1685" y="18299"/>
                    </a:lnTo>
                    <a:lnTo>
                      <a:pt x="1966" y="18781"/>
                    </a:lnTo>
                    <a:lnTo>
                      <a:pt x="2287" y="19262"/>
                    </a:lnTo>
                    <a:lnTo>
                      <a:pt x="2648" y="19704"/>
                    </a:lnTo>
                    <a:lnTo>
                      <a:pt x="3010" y="20145"/>
                    </a:lnTo>
                    <a:lnTo>
                      <a:pt x="3411" y="20586"/>
                    </a:lnTo>
                    <a:lnTo>
                      <a:pt x="3852" y="20988"/>
                    </a:lnTo>
                    <a:lnTo>
                      <a:pt x="4254" y="21389"/>
                    </a:lnTo>
                    <a:lnTo>
                      <a:pt x="4695" y="21750"/>
                    </a:lnTo>
                    <a:lnTo>
                      <a:pt x="5177" y="22071"/>
                    </a:lnTo>
                    <a:lnTo>
                      <a:pt x="5658" y="22392"/>
                    </a:lnTo>
                    <a:lnTo>
                      <a:pt x="6180" y="22673"/>
                    </a:lnTo>
                    <a:lnTo>
                      <a:pt x="6661" y="22954"/>
                    </a:lnTo>
                    <a:lnTo>
                      <a:pt x="7223" y="23195"/>
                    </a:lnTo>
                    <a:lnTo>
                      <a:pt x="7745" y="23435"/>
                    </a:lnTo>
                    <a:lnTo>
                      <a:pt x="8306" y="23636"/>
                    </a:lnTo>
                    <a:lnTo>
                      <a:pt x="8868" y="23797"/>
                    </a:lnTo>
                    <a:lnTo>
                      <a:pt x="9430" y="23917"/>
                    </a:lnTo>
                    <a:lnTo>
                      <a:pt x="10032" y="24037"/>
                    </a:lnTo>
                    <a:lnTo>
                      <a:pt x="10634" y="24118"/>
                    </a:lnTo>
                    <a:lnTo>
                      <a:pt x="11236" y="24158"/>
                    </a:lnTo>
                    <a:lnTo>
                      <a:pt x="12480" y="24158"/>
                    </a:lnTo>
                    <a:lnTo>
                      <a:pt x="13082" y="24118"/>
                    </a:lnTo>
                    <a:lnTo>
                      <a:pt x="13684" y="24037"/>
                    </a:lnTo>
                    <a:lnTo>
                      <a:pt x="14286" y="23917"/>
                    </a:lnTo>
                    <a:lnTo>
                      <a:pt x="14847" y="23797"/>
                    </a:lnTo>
                    <a:lnTo>
                      <a:pt x="15409" y="23636"/>
                    </a:lnTo>
                    <a:lnTo>
                      <a:pt x="15971" y="23435"/>
                    </a:lnTo>
                    <a:lnTo>
                      <a:pt x="16533" y="23235"/>
                    </a:lnTo>
                    <a:lnTo>
                      <a:pt x="17054" y="22994"/>
                    </a:lnTo>
                    <a:lnTo>
                      <a:pt x="17576" y="22713"/>
                    </a:lnTo>
                    <a:lnTo>
                      <a:pt x="18098" y="22432"/>
                    </a:lnTo>
                    <a:lnTo>
                      <a:pt x="18579" y="22111"/>
                    </a:lnTo>
                    <a:lnTo>
                      <a:pt x="19061" y="21750"/>
                    </a:lnTo>
                    <a:lnTo>
                      <a:pt x="19502" y="21389"/>
                    </a:lnTo>
                    <a:lnTo>
                      <a:pt x="19944" y="20988"/>
                    </a:lnTo>
                    <a:lnTo>
                      <a:pt x="20385" y="20586"/>
                    </a:lnTo>
                    <a:lnTo>
                      <a:pt x="20786" y="20185"/>
                    </a:lnTo>
                    <a:lnTo>
                      <a:pt x="21147" y="19744"/>
                    </a:lnTo>
                    <a:lnTo>
                      <a:pt x="21509" y="19262"/>
                    </a:lnTo>
                    <a:lnTo>
                      <a:pt x="21870" y="18781"/>
                    </a:lnTo>
                    <a:lnTo>
                      <a:pt x="22191" y="18299"/>
                    </a:lnTo>
                    <a:lnTo>
                      <a:pt x="22472" y="17777"/>
                    </a:lnTo>
                    <a:lnTo>
                      <a:pt x="22712" y="17256"/>
                    </a:lnTo>
                    <a:lnTo>
                      <a:pt x="22953" y="16734"/>
                    </a:lnTo>
                    <a:lnTo>
                      <a:pt x="23194" y="16172"/>
                    </a:lnTo>
                    <a:lnTo>
                      <a:pt x="23354" y="15611"/>
                    </a:lnTo>
                    <a:lnTo>
                      <a:pt x="23515" y="15049"/>
                    </a:lnTo>
                    <a:lnTo>
                      <a:pt x="23635" y="14447"/>
                    </a:lnTo>
                    <a:lnTo>
                      <a:pt x="23756" y="13885"/>
                    </a:lnTo>
                    <a:lnTo>
                      <a:pt x="23796" y="13283"/>
                    </a:lnTo>
                    <a:lnTo>
                      <a:pt x="23836" y="12681"/>
                    </a:lnTo>
                    <a:lnTo>
                      <a:pt x="23836" y="12039"/>
                    </a:lnTo>
                    <a:lnTo>
                      <a:pt x="23836" y="11437"/>
                    </a:lnTo>
                    <a:lnTo>
                      <a:pt x="23796" y="10835"/>
                    </a:lnTo>
                    <a:lnTo>
                      <a:pt x="23716" y="10274"/>
                    </a:lnTo>
                    <a:lnTo>
                      <a:pt x="23595" y="9672"/>
                    </a:lnTo>
                    <a:lnTo>
                      <a:pt x="23435" y="9110"/>
                    </a:lnTo>
                    <a:lnTo>
                      <a:pt x="23274" y="8548"/>
                    </a:lnTo>
                    <a:lnTo>
                      <a:pt x="23074" y="7986"/>
                    </a:lnTo>
                    <a:lnTo>
                      <a:pt x="22873" y="7465"/>
                    </a:lnTo>
                    <a:lnTo>
                      <a:pt x="22632" y="6903"/>
                    </a:lnTo>
                    <a:lnTo>
                      <a:pt x="22351" y="6381"/>
                    </a:lnTo>
                    <a:lnTo>
                      <a:pt x="22070" y="5900"/>
                    </a:lnTo>
                    <a:lnTo>
                      <a:pt x="21749" y="5418"/>
                    </a:lnTo>
                    <a:lnTo>
                      <a:pt x="21428" y="4937"/>
                    </a:lnTo>
                    <a:lnTo>
                      <a:pt x="21067" y="4495"/>
                    </a:lnTo>
                    <a:lnTo>
                      <a:pt x="20666" y="4054"/>
                    </a:lnTo>
                    <a:lnTo>
                      <a:pt x="20265" y="3612"/>
                    </a:lnTo>
                    <a:lnTo>
                      <a:pt x="19863" y="3211"/>
                    </a:lnTo>
                    <a:lnTo>
                      <a:pt x="19422" y="2810"/>
                    </a:lnTo>
                    <a:lnTo>
                      <a:pt x="18980" y="2449"/>
                    </a:lnTo>
                    <a:lnTo>
                      <a:pt x="18499" y="2128"/>
                    </a:lnTo>
                    <a:lnTo>
                      <a:pt x="18017" y="1807"/>
                    </a:lnTo>
                    <a:lnTo>
                      <a:pt x="17496" y="1486"/>
                    </a:lnTo>
                    <a:lnTo>
                      <a:pt x="16974" y="1245"/>
                    </a:lnTo>
                    <a:lnTo>
                      <a:pt x="16452" y="1004"/>
                    </a:lnTo>
                    <a:lnTo>
                      <a:pt x="15931" y="763"/>
                    </a:lnTo>
                    <a:lnTo>
                      <a:pt x="15369" y="563"/>
                    </a:lnTo>
                    <a:lnTo>
                      <a:pt x="14807" y="402"/>
                    </a:lnTo>
                    <a:lnTo>
                      <a:pt x="14245" y="242"/>
                    </a:lnTo>
                    <a:lnTo>
                      <a:pt x="13643" y="161"/>
                    </a:lnTo>
                    <a:lnTo>
                      <a:pt x="13082" y="81"/>
                    </a:lnTo>
                    <a:lnTo>
                      <a:pt x="12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3" name="Google Shape;3863;p24"/>
            <p:cNvGrpSpPr/>
            <p:nvPr/>
          </p:nvGrpSpPr>
          <p:grpSpPr>
            <a:xfrm flipH="1">
              <a:off x="8259287" y="4342084"/>
              <a:ext cx="1248371" cy="1252677"/>
              <a:chOff x="-412078" y="3595036"/>
              <a:chExt cx="952083" cy="955367"/>
            </a:xfrm>
          </p:grpSpPr>
          <p:sp>
            <p:nvSpPr>
              <p:cNvPr id="3864" name="Google Shape;3864;p24"/>
              <p:cNvSpPr/>
              <p:nvPr/>
            </p:nvSpPr>
            <p:spPr>
              <a:xfrm flipH="1">
                <a:off x="-405483" y="3603820"/>
                <a:ext cx="941110" cy="939988"/>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4"/>
              <p:cNvSpPr/>
              <p:nvPr/>
            </p:nvSpPr>
            <p:spPr>
              <a:xfrm flipH="1">
                <a:off x="-412078" y="3595036"/>
                <a:ext cx="952083" cy="955367"/>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4"/>
              <p:cNvSpPr/>
              <p:nvPr/>
            </p:nvSpPr>
            <p:spPr>
              <a:xfrm flipH="1">
                <a:off x="-188068" y="3825641"/>
                <a:ext cx="507347" cy="498563"/>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4"/>
              <p:cNvSpPr/>
              <p:nvPr/>
            </p:nvSpPr>
            <p:spPr>
              <a:xfrm flipH="1">
                <a:off x="-262720" y="3750961"/>
                <a:ext cx="656678" cy="647894"/>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4"/>
              <p:cNvSpPr/>
              <p:nvPr/>
            </p:nvSpPr>
            <p:spPr>
              <a:xfrm flipH="1">
                <a:off x="-65063" y="3944213"/>
                <a:ext cx="259174" cy="259201"/>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4"/>
              <p:cNvSpPr/>
              <p:nvPr/>
            </p:nvSpPr>
            <p:spPr>
              <a:xfrm flipH="1">
                <a:off x="-70563" y="3943118"/>
                <a:ext cx="272364" cy="262485"/>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4"/>
              <p:cNvSpPr/>
              <p:nvPr/>
            </p:nvSpPr>
            <p:spPr>
              <a:xfrm flipH="1">
                <a:off x="12900" y="4022176"/>
                <a:ext cx="104343" cy="103248"/>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4"/>
              <p:cNvSpPr/>
              <p:nvPr/>
            </p:nvSpPr>
            <p:spPr>
              <a:xfrm flipH="1">
                <a:off x="84268" y="4223145"/>
                <a:ext cx="52732" cy="51638"/>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4"/>
              <p:cNvSpPr/>
              <p:nvPr/>
            </p:nvSpPr>
            <p:spPr>
              <a:xfrm flipH="1">
                <a:off x="-9074" y="3865156"/>
                <a:ext cx="52732" cy="52732"/>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4"/>
              <p:cNvSpPr/>
              <p:nvPr/>
            </p:nvSpPr>
            <p:spPr>
              <a:xfrm flipH="1">
                <a:off x="197368" y="4137492"/>
                <a:ext cx="51638" cy="51638"/>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4"/>
              <p:cNvSpPr/>
              <p:nvPr/>
            </p:nvSpPr>
            <p:spPr>
              <a:xfrm flipH="1">
                <a:off x="-121079" y="3950808"/>
                <a:ext cx="51638" cy="51638"/>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4"/>
              <p:cNvSpPr/>
              <p:nvPr/>
            </p:nvSpPr>
            <p:spPr>
              <a:xfrm flipH="1">
                <a:off x="216031" y="3996945"/>
                <a:ext cx="52732" cy="52732"/>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4"/>
              <p:cNvSpPr/>
              <p:nvPr/>
            </p:nvSpPr>
            <p:spPr>
              <a:xfrm flipH="1">
                <a:off x="-140836" y="4090260"/>
                <a:ext cx="51638" cy="52732"/>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4"/>
              <p:cNvSpPr/>
              <p:nvPr/>
            </p:nvSpPr>
            <p:spPr>
              <a:xfrm flipH="1">
                <a:off x="131473" y="3884940"/>
                <a:ext cx="51638" cy="51610"/>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4"/>
              <p:cNvSpPr/>
              <p:nvPr/>
            </p:nvSpPr>
            <p:spPr>
              <a:xfrm flipH="1">
                <a:off x="-55184" y="4203387"/>
                <a:ext cx="51638" cy="51638"/>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9" name="Google Shape;3879;p24"/>
            <p:cNvGrpSpPr/>
            <p:nvPr/>
          </p:nvGrpSpPr>
          <p:grpSpPr>
            <a:xfrm flipH="1">
              <a:off x="8349285" y="3730620"/>
              <a:ext cx="1068357" cy="1066191"/>
              <a:chOff x="5905290" y="2554457"/>
              <a:chExt cx="1977707" cy="1973696"/>
            </a:xfrm>
          </p:grpSpPr>
          <p:sp>
            <p:nvSpPr>
              <p:cNvPr id="3880" name="Google Shape;3880;p24"/>
              <p:cNvSpPr/>
              <p:nvPr/>
            </p:nvSpPr>
            <p:spPr>
              <a:xfrm rot="-3392973" flipH="1">
                <a:off x="6197962" y="2839214"/>
                <a:ext cx="1402176" cy="1402176"/>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24"/>
              <p:cNvSpPr/>
              <p:nvPr/>
            </p:nvSpPr>
            <p:spPr>
              <a:xfrm rot="-3392973" flipH="1">
                <a:off x="6184733" y="2824811"/>
                <a:ext cx="1418821" cy="1432987"/>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24"/>
              <p:cNvSpPr/>
              <p:nvPr/>
            </p:nvSpPr>
            <p:spPr>
              <a:xfrm rot="-3392973" flipH="1">
                <a:off x="6444789" y="3088515"/>
                <a:ext cx="919005" cy="904839"/>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24"/>
              <p:cNvSpPr/>
              <p:nvPr/>
            </p:nvSpPr>
            <p:spPr>
              <a:xfrm rot="-3392973" flipH="1">
                <a:off x="6528574" y="3171341"/>
                <a:ext cx="738982" cy="73662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24"/>
              <p:cNvSpPr/>
              <p:nvPr/>
            </p:nvSpPr>
            <p:spPr>
              <a:xfrm rot="-3392973" flipH="1">
                <a:off x="6521507" y="3154894"/>
                <a:ext cx="748543" cy="772153"/>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24"/>
              <p:cNvSpPr/>
              <p:nvPr/>
            </p:nvSpPr>
            <p:spPr>
              <a:xfrm rot="-3392973" flipH="1">
                <a:off x="6763548" y="3406770"/>
                <a:ext cx="267733" cy="267733"/>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24"/>
              <p:cNvSpPr/>
              <p:nvPr/>
            </p:nvSpPr>
            <p:spPr>
              <a:xfrm rot="-3392973" flipH="1">
                <a:off x="6759494" y="3400597"/>
                <a:ext cx="277177" cy="286621"/>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7" name="Google Shape;3887;p24"/>
            <p:cNvGrpSpPr/>
            <p:nvPr/>
          </p:nvGrpSpPr>
          <p:grpSpPr>
            <a:xfrm>
              <a:off x="7850037" y="4704726"/>
              <a:ext cx="581739" cy="588810"/>
              <a:chOff x="578449" y="4638576"/>
              <a:chExt cx="581739" cy="588810"/>
            </a:xfrm>
          </p:grpSpPr>
          <p:sp>
            <p:nvSpPr>
              <p:cNvPr id="3888" name="Google Shape;3888;p24"/>
              <p:cNvSpPr/>
              <p:nvPr/>
            </p:nvSpPr>
            <p:spPr>
              <a:xfrm flipH="1">
                <a:off x="585521" y="4649183"/>
                <a:ext cx="564017" cy="564017"/>
              </a:xfrm>
              <a:custGeom>
                <a:avLst/>
                <a:gdLst/>
                <a:ahLst/>
                <a:cxnLst/>
                <a:rect l="l" t="t" r="r" b="b"/>
                <a:pathLst>
                  <a:path w="12762" h="12762" extrusionOk="0">
                    <a:moveTo>
                      <a:pt x="6702" y="3131"/>
                    </a:moveTo>
                    <a:lnTo>
                      <a:pt x="7023" y="3211"/>
                    </a:lnTo>
                    <a:lnTo>
                      <a:pt x="7344" y="3291"/>
                    </a:lnTo>
                    <a:lnTo>
                      <a:pt x="7665" y="3372"/>
                    </a:lnTo>
                    <a:lnTo>
                      <a:pt x="7946" y="3532"/>
                    </a:lnTo>
                    <a:lnTo>
                      <a:pt x="8187" y="3693"/>
                    </a:lnTo>
                    <a:lnTo>
                      <a:pt x="8428" y="3853"/>
                    </a:lnTo>
                    <a:lnTo>
                      <a:pt x="8668" y="4094"/>
                    </a:lnTo>
                    <a:lnTo>
                      <a:pt x="8869" y="4295"/>
                    </a:lnTo>
                    <a:lnTo>
                      <a:pt x="9070" y="4576"/>
                    </a:lnTo>
                    <a:lnTo>
                      <a:pt x="9230" y="4816"/>
                    </a:lnTo>
                    <a:lnTo>
                      <a:pt x="9351" y="5097"/>
                    </a:lnTo>
                    <a:lnTo>
                      <a:pt x="9471" y="5418"/>
                    </a:lnTo>
                    <a:lnTo>
                      <a:pt x="9551" y="5699"/>
                    </a:lnTo>
                    <a:lnTo>
                      <a:pt x="9591" y="6020"/>
                    </a:lnTo>
                    <a:lnTo>
                      <a:pt x="9631" y="6381"/>
                    </a:lnTo>
                    <a:lnTo>
                      <a:pt x="9591" y="6702"/>
                    </a:lnTo>
                    <a:lnTo>
                      <a:pt x="9551" y="7023"/>
                    </a:lnTo>
                    <a:lnTo>
                      <a:pt x="9471" y="7344"/>
                    </a:lnTo>
                    <a:lnTo>
                      <a:pt x="9351" y="7625"/>
                    </a:lnTo>
                    <a:lnTo>
                      <a:pt x="9230" y="7906"/>
                    </a:lnTo>
                    <a:lnTo>
                      <a:pt x="9070" y="8187"/>
                    </a:lnTo>
                    <a:lnTo>
                      <a:pt x="8869" y="8428"/>
                    </a:lnTo>
                    <a:lnTo>
                      <a:pt x="8668" y="8669"/>
                    </a:lnTo>
                    <a:lnTo>
                      <a:pt x="8428" y="8869"/>
                    </a:lnTo>
                    <a:lnTo>
                      <a:pt x="8187" y="9070"/>
                    </a:lnTo>
                    <a:lnTo>
                      <a:pt x="7946" y="9230"/>
                    </a:lnTo>
                    <a:lnTo>
                      <a:pt x="7665" y="9351"/>
                    </a:lnTo>
                    <a:lnTo>
                      <a:pt x="7344" y="9471"/>
                    </a:lnTo>
                    <a:lnTo>
                      <a:pt x="7023" y="9551"/>
                    </a:lnTo>
                    <a:lnTo>
                      <a:pt x="6702" y="9592"/>
                    </a:lnTo>
                    <a:lnTo>
                      <a:pt x="6060" y="9592"/>
                    </a:lnTo>
                    <a:lnTo>
                      <a:pt x="5739" y="9551"/>
                    </a:lnTo>
                    <a:lnTo>
                      <a:pt x="5418" y="9471"/>
                    </a:lnTo>
                    <a:lnTo>
                      <a:pt x="5137" y="9351"/>
                    </a:lnTo>
                    <a:lnTo>
                      <a:pt x="4856" y="9230"/>
                    </a:lnTo>
                    <a:lnTo>
                      <a:pt x="4575" y="9070"/>
                    </a:lnTo>
                    <a:lnTo>
                      <a:pt x="4335" y="8869"/>
                    </a:lnTo>
                    <a:lnTo>
                      <a:pt x="4094" y="8669"/>
                    </a:lnTo>
                    <a:lnTo>
                      <a:pt x="3893" y="8428"/>
                    </a:lnTo>
                    <a:lnTo>
                      <a:pt x="3693" y="8187"/>
                    </a:lnTo>
                    <a:lnTo>
                      <a:pt x="3532" y="7906"/>
                    </a:lnTo>
                    <a:lnTo>
                      <a:pt x="3412" y="7625"/>
                    </a:lnTo>
                    <a:lnTo>
                      <a:pt x="3291" y="7344"/>
                    </a:lnTo>
                    <a:lnTo>
                      <a:pt x="3211" y="7023"/>
                    </a:lnTo>
                    <a:lnTo>
                      <a:pt x="3171" y="6702"/>
                    </a:lnTo>
                    <a:lnTo>
                      <a:pt x="3131" y="6381"/>
                    </a:lnTo>
                    <a:lnTo>
                      <a:pt x="3171" y="6020"/>
                    </a:lnTo>
                    <a:lnTo>
                      <a:pt x="3211" y="5699"/>
                    </a:lnTo>
                    <a:lnTo>
                      <a:pt x="3291" y="5418"/>
                    </a:lnTo>
                    <a:lnTo>
                      <a:pt x="3412" y="5097"/>
                    </a:lnTo>
                    <a:lnTo>
                      <a:pt x="3532" y="4816"/>
                    </a:lnTo>
                    <a:lnTo>
                      <a:pt x="3693" y="4576"/>
                    </a:lnTo>
                    <a:lnTo>
                      <a:pt x="3893" y="4295"/>
                    </a:lnTo>
                    <a:lnTo>
                      <a:pt x="4094" y="4094"/>
                    </a:lnTo>
                    <a:lnTo>
                      <a:pt x="4335" y="3853"/>
                    </a:lnTo>
                    <a:lnTo>
                      <a:pt x="4575" y="3693"/>
                    </a:lnTo>
                    <a:lnTo>
                      <a:pt x="4856" y="3532"/>
                    </a:lnTo>
                    <a:lnTo>
                      <a:pt x="5137" y="3372"/>
                    </a:lnTo>
                    <a:lnTo>
                      <a:pt x="5418" y="3291"/>
                    </a:lnTo>
                    <a:lnTo>
                      <a:pt x="5739" y="3211"/>
                    </a:lnTo>
                    <a:lnTo>
                      <a:pt x="6060" y="3131"/>
                    </a:lnTo>
                    <a:close/>
                    <a:moveTo>
                      <a:pt x="4776" y="1"/>
                    </a:moveTo>
                    <a:lnTo>
                      <a:pt x="4776" y="1686"/>
                    </a:lnTo>
                    <a:lnTo>
                      <a:pt x="4214" y="1927"/>
                    </a:lnTo>
                    <a:lnTo>
                      <a:pt x="3010" y="723"/>
                    </a:lnTo>
                    <a:lnTo>
                      <a:pt x="763" y="2970"/>
                    </a:lnTo>
                    <a:lnTo>
                      <a:pt x="1967" y="4214"/>
                    </a:lnTo>
                    <a:lnTo>
                      <a:pt x="1726" y="4776"/>
                    </a:lnTo>
                    <a:lnTo>
                      <a:pt x="1" y="4776"/>
                    </a:lnTo>
                    <a:lnTo>
                      <a:pt x="1" y="7946"/>
                    </a:lnTo>
                    <a:lnTo>
                      <a:pt x="1726" y="7946"/>
                    </a:lnTo>
                    <a:lnTo>
                      <a:pt x="1967" y="8548"/>
                    </a:lnTo>
                    <a:lnTo>
                      <a:pt x="763" y="9752"/>
                    </a:lnTo>
                    <a:lnTo>
                      <a:pt x="3010" y="11999"/>
                    </a:lnTo>
                    <a:lnTo>
                      <a:pt x="4214" y="10795"/>
                    </a:lnTo>
                    <a:lnTo>
                      <a:pt x="4776" y="11036"/>
                    </a:lnTo>
                    <a:lnTo>
                      <a:pt x="4776" y="12762"/>
                    </a:lnTo>
                    <a:lnTo>
                      <a:pt x="7986" y="12762"/>
                    </a:lnTo>
                    <a:lnTo>
                      <a:pt x="7986" y="11036"/>
                    </a:lnTo>
                    <a:lnTo>
                      <a:pt x="8548" y="10795"/>
                    </a:lnTo>
                    <a:lnTo>
                      <a:pt x="9752" y="11999"/>
                    </a:lnTo>
                    <a:lnTo>
                      <a:pt x="12039" y="9752"/>
                    </a:lnTo>
                    <a:lnTo>
                      <a:pt x="10795" y="8548"/>
                    </a:lnTo>
                    <a:lnTo>
                      <a:pt x="11036" y="7946"/>
                    </a:lnTo>
                    <a:lnTo>
                      <a:pt x="12761" y="7946"/>
                    </a:lnTo>
                    <a:lnTo>
                      <a:pt x="12761" y="4776"/>
                    </a:lnTo>
                    <a:lnTo>
                      <a:pt x="11036" y="4776"/>
                    </a:lnTo>
                    <a:lnTo>
                      <a:pt x="10795" y="4214"/>
                    </a:lnTo>
                    <a:lnTo>
                      <a:pt x="12039" y="2970"/>
                    </a:lnTo>
                    <a:lnTo>
                      <a:pt x="9752" y="723"/>
                    </a:lnTo>
                    <a:lnTo>
                      <a:pt x="8548" y="1927"/>
                    </a:lnTo>
                    <a:lnTo>
                      <a:pt x="7986" y="1686"/>
                    </a:lnTo>
                    <a:lnTo>
                      <a:pt x="7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24"/>
              <p:cNvSpPr/>
              <p:nvPr/>
            </p:nvSpPr>
            <p:spPr>
              <a:xfrm flipH="1">
                <a:off x="578449" y="4638576"/>
                <a:ext cx="581739" cy="588810"/>
              </a:xfrm>
              <a:custGeom>
                <a:avLst/>
                <a:gdLst/>
                <a:ahLst/>
                <a:cxnLst/>
                <a:rect l="l" t="t" r="r" b="b"/>
                <a:pathLst>
                  <a:path w="13163" h="13323" extrusionOk="0">
                    <a:moveTo>
                      <a:pt x="5214" y="406"/>
                    </a:moveTo>
                    <a:lnTo>
                      <a:pt x="7981" y="476"/>
                    </a:lnTo>
                    <a:lnTo>
                      <a:pt x="7981" y="476"/>
                    </a:lnTo>
                    <a:lnTo>
                      <a:pt x="7946" y="2127"/>
                    </a:lnTo>
                    <a:lnTo>
                      <a:pt x="8147" y="2207"/>
                    </a:lnTo>
                    <a:lnTo>
                      <a:pt x="8508" y="2328"/>
                    </a:lnTo>
                    <a:lnTo>
                      <a:pt x="8829" y="2488"/>
                    </a:lnTo>
                    <a:lnTo>
                      <a:pt x="8990" y="2368"/>
                    </a:lnTo>
                    <a:lnTo>
                      <a:pt x="10016" y="1341"/>
                    </a:lnTo>
                    <a:lnTo>
                      <a:pt x="10016" y="1341"/>
                    </a:lnTo>
                    <a:lnTo>
                      <a:pt x="11959" y="3216"/>
                    </a:lnTo>
                    <a:lnTo>
                      <a:pt x="10795" y="4414"/>
                    </a:lnTo>
                    <a:lnTo>
                      <a:pt x="10956" y="4735"/>
                    </a:lnTo>
                    <a:lnTo>
                      <a:pt x="11116" y="5056"/>
                    </a:lnTo>
                    <a:lnTo>
                      <a:pt x="11157" y="5217"/>
                    </a:lnTo>
                    <a:lnTo>
                      <a:pt x="11277" y="5217"/>
                    </a:lnTo>
                    <a:lnTo>
                      <a:pt x="12850" y="5180"/>
                    </a:lnTo>
                    <a:lnTo>
                      <a:pt x="12850" y="5180"/>
                    </a:lnTo>
                    <a:lnTo>
                      <a:pt x="13002" y="8186"/>
                    </a:lnTo>
                    <a:lnTo>
                      <a:pt x="11277" y="8106"/>
                    </a:lnTo>
                    <a:lnTo>
                      <a:pt x="11237" y="8106"/>
                    </a:lnTo>
                    <a:lnTo>
                      <a:pt x="11076" y="8467"/>
                    </a:lnTo>
                    <a:lnTo>
                      <a:pt x="10916" y="8788"/>
                    </a:lnTo>
                    <a:lnTo>
                      <a:pt x="10956" y="8868"/>
                    </a:lnTo>
                    <a:lnTo>
                      <a:pt x="12038" y="9987"/>
                    </a:lnTo>
                    <a:lnTo>
                      <a:pt x="12038" y="9987"/>
                    </a:lnTo>
                    <a:lnTo>
                      <a:pt x="10002" y="11918"/>
                    </a:lnTo>
                    <a:lnTo>
                      <a:pt x="10002" y="11918"/>
                    </a:lnTo>
                    <a:lnTo>
                      <a:pt x="8869" y="10714"/>
                    </a:lnTo>
                    <a:lnTo>
                      <a:pt x="8508" y="10875"/>
                    </a:lnTo>
                    <a:lnTo>
                      <a:pt x="8147" y="11035"/>
                    </a:lnTo>
                    <a:lnTo>
                      <a:pt x="7946" y="11075"/>
                    </a:lnTo>
                    <a:lnTo>
                      <a:pt x="7946" y="12717"/>
                    </a:lnTo>
                    <a:lnTo>
                      <a:pt x="7946" y="12717"/>
                    </a:lnTo>
                    <a:lnTo>
                      <a:pt x="5338" y="12685"/>
                    </a:lnTo>
                    <a:lnTo>
                      <a:pt x="5338" y="12685"/>
                    </a:lnTo>
                    <a:lnTo>
                      <a:pt x="5338" y="11276"/>
                    </a:lnTo>
                    <a:lnTo>
                      <a:pt x="5338" y="11035"/>
                    </a:lnTo>
                    <a:lnTo>
                      <a:pt x="4856" y="10875"/>
                    </a:lnTo>
                    <a:lnTo>
                      <a:pt x="4375" y="10674"/>
                    </a:lnTo>
                    <a:lnTo>
                      <a:pt x="4255" y="10835"/>
                    </a:lnTo>
                    <a:lnTo>
                      <a:pt x="3233" y="11823"/>
                    </a:lnTo>
                    <a:lnTo>
                      <a:pt x="1364" y="9987"/>
                    </a:lnTo>
                    <a:lnTo>
                      <a:pt x="1364" y="9987"/>
                    </a:lnTo>
                    <a:lnTo>
                      <a:pt x="2369" y="8949"/>
                    </a:lnTo>
                    <a:lnTo>
                      <a:pt x="2529" y="8828"/>
                    </a:lnTo>
                    <a:lnTo>
                      <a:pt x="2288" y="8387"/>
                    </a:lnTo>
                    <a:lnTo>
                      <a:pt x="2128" y="7946"/>
                    </a:lnTo>
                    <a:lnTo>
                      <a:pt x="1967" y="7946"/>
                    </a:lnTo>
                    <a:lnTo>
                      <a:pt x="477" y="7980"/>
                    </a:lnTo>
                    <a:lnTo>
                      <a:pt x="477" y="7980"/>
                    </a:lnTo>
                    <a:lnTo>
                      <a:pt x="406" y="5173"/>
                    </a:lnTo>
                    <a:lnTo>
                      <a:pt x="406" y="5173"/>
                    </a:lnTo>
                    <a:lnTo>
                      <a:pt x="1967" y="5137"/>
                    </a:lnTo>
                    <a:lnTo>
                      <a:pt x="2048" y="5137"/>
                    </a:lnTo>
                    <a:lnTo>
                      <a:pt x="2168" y="4816"/>
                    </a:lnTo>
                    <a:lnTo>
                      <a:pt x="2288" y="4495"/>
                    </a:lnTo>
                    <a:lnTo>
                      <a:pt x="2328" y="4414"/>
                    </a:lnTo>
                    <a:lnTo>
                      <a:pt x="1105" y="3230"/>
                    </a:lnTo>
                    <a:lnTo>
                      <a:pt x="2168" y="2167"/>
                    </a:lnTo>
                    <a:lnTo>
                      <a:pt x="3231" y="1104"/>
                    </a:lnTo>
                    <a:lnTo>
                      <a:pt x="3231" y="1104"/>
                    </a:lnTo>
                    <a:lnTo>
                      <a:pt x="4375" y="2247"/>
                    </a:lnTo>
                    <a:lnTo>
                      <a:pt x="4415" y="2328"/>
                    </a:lnTo>
                    <a:lnTo>
                      <a:pt x="4776" y="2167"/>
                    </a:lnTo>
                    <a:lnTo>
                      <a:pt x="5177" y="2047"/>
                    </a:lnTo>
                    <a:lnTo>
                      <a:pt x="5177" y="1926"/>
                    </a:lnTo>
                    <a:lnTo>
                      <a:pt x="5214" y="406"/>
                    </a:lnTo>
                    <a:close/>
                    <a:moveTo>
                      <a:pt x="8468" y="0"/>
                    </a:moveTo>
                    <a:lnTo>
                      <a:pt x="5017" y="40"/>
                    </a:lnTo>
                    <a:lnTo>
                      <a:pt x="4856" y="80"/>
                    </a:lnTo>
                    <a:lnTo>
                      <a:pt x="4856" y="241"/>
                    </a:lnTo>
                    <a:lnTo>
                      <a:pt x="4895" y="1847"/>
                    </a:lnTo>
                    <a:lnTo>
                      <a:pt x="4895" y="1847"/>
                    </a:lnTo>
                    <a:lnTo>
                      <a:pt x="4494" y="2048"/>
                    </a:lnTo>
                    <a:lnTo>
                      <a:pt x="4494" y="2048"/>
                    </a:lnTo>
                    <a:lnTo>
                      <a:pt x="3291" y="923"/>
                    </a:lnTo>
                    <a:lnTo>
                      <a:pt x="3251" y="843"/>
                    </a:lnTo>
                    <a:lnTo>
                      <a:pt x="3171" y="923"/>
                    </a:lnTo>
                    <a:lnTo>
                      <a:pt x="2048" y="2047"/>
                    </a:lnTo>
                    <a:lnTo>
                      <a:pt x="924" y="3170"/>
                    </a:lnTo>
                    <a:lnTo>
                      <a:pt x="844" y="3210"/>
                    </a:lnTo>
                    <a:lnTo>
                      <a:pt x="924" y="3291"/>
                    </a:lnTo>
                    <a:lnTo>
                      <a:pt x="2054" y="4458"/>
                    </a:lnTo>
                    <a:lnTo>
                      <a:pt x="1880" y="4894"/>
                    </a:lnTo>
                    <a:lnTo>
                      <a:pt x="1880" y="4894"/>
                    </a:lnTo>
                    <a:lnTo>
                      <a:pt x="242" y="4856"/>
                    </a:lnTo>
                    <a:lnTo>
                      <a:pt x="81" y="4856"/>
                    </a:lnTo>
                    <a:lnTo>
                      <a:pt x="1" y="8186"/>
                    </a:lnTo>
                    <a:lnTo>
                      <a:pt x="1" y="8427"/>
                    </a:lnTo>
                    <a:lnTo>
                      <a:pt x="242" y="8427"/>
                    </a:lnTo>
                    <a:lnTo>
                      <a:pt x="1800" y="8463"/>
                    </a:lnTo>
                    <a:lnTo>
                      <a:pt x="1800" y="8463"/>
                    </a:lnTo>
                    <a:lnTo>
                      <a:pt x="1891" y="8704"/>
                    </a:lnTo>
                    <a:lnTo>
                      <a:pt x="1891" y="8704"/>
                    </a:lnTo>
                    <a:lnTo>
                      <a:pt x="603" y="9992"/>
                    </a:lnTo>
                    <a:lnTo>
                      <a:pt x="3251" y="12681"/>
                    </a:lnTo>
                    <a:lnTo>
                      <a:pt x="4535" y="11396"/>
                    </a:lnTo>
                    <a:lnTo>
                      <a:pt x="4535" y="11396"/>
                    </a:lnTo>
                    <a:lnTo>
                      <a:pt x="4736" y="11477"/>
                    </a:lnTo>
                    <a:lnTo>
                      <a:pt x="4736" y="11477"/>
                    </a:lnTo>
                    <a:lnTo>
                      <a:pt x="4736" y="13323"/>
                    </a:lnTo>
                    <a:lnTo>
                      <a:pt x="8508" y="13282"/>
                    </a:lnTo>
                    <a:lnTo>
                      <a:pt x="8471" y="11451"/>
                    </a:lnTo>
                    <a:lnTo>
                      <a:pt x="8471" y="11451"/>
                    </a:lnTo>
                    <a:lnTo>
                      <a:pt x="8742" y="11343"/>
                    </a:lnTo>
                    <a:lnTo>
                      <a:pt x="8742" y="11343"/>
                    </a:lnTo>
                    <a:lnTo>
                      <a:pt x="10033" y="12560"/>
                    </a:lnTo>
                    <a:lnTo>
                      <a:pt x="12481" y="9992"/>
                    </a:lnTo>
                    <a:lnTo>
                      <a:pt x="11181" y="8768"/>
                    </a:lnTo>
                    <a:lnTo>
                      <a:pt x="11181" y="8768"/>
                    </a:lnTo>
                    <a:lnTo>
                      <a:pt x="11367" y="8303"/>
                    </a:lnTo>
                    <a:lnTo>
                      <a:pt x="11367" y="8303"/>
                    </a:lnTo>
                    <a:lnTo>
                      <a:pt x="13043" y="8226"/>
                    </a:lnTo>
                    <a:lnTo>
                      <a:pt x="13083" y="6621"/>
                    </a:lnTo>
                    <a:lnTo>
                      <a:pt x="13163" y="5016"/>
                    </a:lnTo>
                    <a:lnTo>
                      <a:pt x="13163" y="4856"/>
                    </a:lnTo>
                    <a:lnTo>
                      <a:pt x="13002" y="4856"/>
                    </a:lnTo>
                    <a:lnTo>
                      <a:pt x="11431" y="4819"/>
                    </a:lnTo>
                    <a:lnTo>
                      <a:pt x="11431" y="4819"/>
                    </a:lnTo>
                    <a:lnTo>
                      <a:pt x="11295" y="4479"/>
                    </a:lnTo>
                    <a:lnTo>
                      <a:pt x="11295" y="4479"/>
                    </a:lnTo>
                    <a:lnTo>
                      <a:pt x="12601" y="3210"/>
                    </a:lnTo>
                    <a:lnTo>
                      <a:pt x="10193" y="803"/>
                    </a:lnTo>
                    <a:lnTo>
                      <a:pt x="9993" y="602"/>
                    </a:lnTo>
                    <a:lnTo>
                      <a:pt x="8743" y="1889"/>
                    </a:lnTo>
                    <a:lnTo>
                      <a:pt x="8743" y="1889"/>
                    </a:lnTo>
                    <a:lnTo>
                      <a:pt x="8468" y="1760"/>
                    </a:lnTo>
                    <a:lnTo>
                      <a:pt x="8468" y="1760"/>
                    </a:lnTo>
                    <a:lnTo>
                      <a:pt x="8468" y="241"/>
                    </a:lnTo>
                    <a:lnTo>
                      <a:pt x="8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24"/>
              <p:cNvSpPr/>
              <p:nvPr/>
            </p:nvSpPr>
            <p:spPr>
              <a:xfrm flipH="1">
                <a:off x="709664" y="4780442"/>
                <a:ext cx="312193" cy="294427"/>
              </a:xfrm>
              <a:custGeom>
                <a:avLst/>
                <a:gdLst/>
                <a:ahLst/>
                <a:cxnLst/>
                <a:rect l="l" t="t" r="r" b="b"/>
                <a:pathLst>
                  <a:path w="7064" h="6662" extrusionOk="0">
                    <a:moveTo>
                      <a:pt x="3572" y="321"/>
                    </a:moveTo>
                    <a:lnTo>
                      <a:pt x="3933" y="402"/>
                    </a:lnTo>
                    <a:lnTo>
                      <a:pt x="4295" y="482"/>
                    </a:lnTo>
                    <a:lnTo>
                      <a:pt x="4656" y="602"/>
                    </a:lnTo>
                    <a:lnTo>
                      <a:pt x="4977" y="803"/>
                    </a:lnTo>
                    <a:lnTo>
                      <a:pt x="5298" y="1044"/>
                    </a:lnTo>
                    <a:lnTo>
                      <a:pt x="5579" y="1325"/>
                    </a:lnTo>
                    <a:lnTo>
                      <a:pt x="5900" y="1646"/>
                    </a:lnTo>
                    <a:lnTo>
                      <a:pt x="6100" y="2047"/>
                    </a:lnTo>
                    <a:lnTo>
                      <a:pt x="6261" y="2448"/>
                    </a:lnTo>
                    <a:lnTo>
                      <a:pt x="6381" y="2890"/>
                    </a:lnTo>
                    <a:lnTo>
                      <a:pt x="6421" y="3331"/>
                    </a:lnTo>
                    <a:lnTo>
                      <a:pt x="6381" y="3772"/>
                    </a:lnTo>
                    <a:lnTo>
                      <a:pt x="6301" y="4214"/>
                    </a:lnTo>
                    <a:lnTo>
                      <a:pt x="6181" y="4615"/>
                    </a:lnTo>
                    <a:lnTo>
                      <a:pt x="6020" y="5016"/>
                    </a:lnTo>
                    <a:lnTo>
                      <a:pt x="5779" y="5418"/>
                    </a:lnTo>
                    <a:lnTo>
                      <a:pt x="5498" y="5739"/>
                    </a:lnTo>
                    <a:lnTo>
                      <a:pt x="5177" y="6020"/>
                    </a:lnTo>
                    <a:lnTo>
                      <a:pt x="4816" y="6260"/>
                    </a:lnTo>
                    <a:lnTo>
                      <a:pt x="4415" y="6461"/>
                    </a:lnTo>
                    <a:lnTo>
                      <a:pt x="3974" y="6581"/>
                    </a:lnTo>
                    <a:lnTo>
                      <a:pt x="3492" y="6622"/>
                    </a:lnTo>
                    <a:lnTo>
                      <a:pt x="3091" y="6581"/>
                    </a:lnTo>
                    <a:lnTo>
                      <a:pt x="2730" y="6501"/>
                    </a:lnTo>
                    <a:lnTo>
                      <a:pt x="2369" y="6381"/>
                    </a:lnTo>
                    <a:lnTo>
                      <a:pt x="2047" y="6180"/>
                    </a:lnTo>
                    <a:lnTo>
                      <a:pt x="1767" y="5979"/>
                    </a:lnTo>
                    <a:lnTo>
                      <a:pt x="1486" y="5739"/>
                    </a:lnTo>
                    <a:lnTo>
                      <a:pt x="1245" y="5458"/>
                    </a:lnTo>
                    <a:lnTo>
                      <a:pt x="1044" y="5137"/>
                    </a:lnTo>
                    <a:lnTo>
                      <a:pt x="844" y="4816"/>
                    </a:lnTo>
                    <a:lnTo>
                      <a:pt x="723" y="4455"/>
                    </a:lnTo>
                    <a:lnTo>
                      <a:pt x="603" y="4093"/>
                    </a:lnTo>
                    <a:lnTo>
                      <a:pt x="523" y="3692"/>
                    </a:lnTo>
                    <a:lnTo>
                      <a:pt x="482" y="3331"/>
                    </a:lnTo>
                    <a:lnTo>
                      <a:pt x="523" y="2970"/>
                    </a:lnTo>
                    <a:lnTo>
                      <a:pt x="563" y="2569"/>
                    </a:lnTo>
                    <a:lnTo>
                      <a:pt x="643" y="2207"/>
                    </a:lnTo>
                    <a:lnTo>
                      <a:pt x="804" y="1846"/>
                    </a:lnTo>
                    <a:lnTo>
                      <a:pt x="1004" y="1485"/>
                    </a:lnTo>
                    <a:lnTo>
                      <a:pt x="1245" y="1204"/>
                    </a:lnTo>
                    <a:lnTo>
                      <a:pt x="1526" y="964"/>
                    </a:lnTo>
                    <a:lnTo>
                      <a:pt x="1807" y="723"/>
                    </a:lnTo>
                    <a:lnTo>
                      <a:pt x="2128" y="562"/>
                    </a:lnTo>
                    <a:lnTo>
                      <a:pt x="2489" y="442"/>
                    </a:lnTo>
                    <a:lnTo>
                      <a:pt x="2850" y="362"/>
                    </a:lnTo>
                    <a:lnTo>
                      <a:pt x="3211" y="321"/>
                    </a:lnTo>
                    <a:close/>
                    <a:moveTo>
                      <a:pt x="3532" y="0"/>
                    </a:moveTo>
                    <a:lnTo>
                      <a:pt x="3171" y="41"/>
                    </a:lnTo>
                    <a:lnTo>
                      <a:pt x="2850" y="81"/>
                    </a:lnTo>
                    <a:lnTo>
                      <a:pt x="2529" y="201"/>
                    </a:lnTo>
                    <a:lnTo>
                      <a:pt x="2248" y="321"/>
                    </a:lnTo>
                    <a:lnTo>
                      <a:pt x="1927" y="442"/>
                    </a:lnTo>
                    <a:lnTo>
                      <a:pt x="1646" y="642"/>
                    </a:lnTo>
                    <a:lnTo>
                      <a:pt x="1405" y="843"/>
                    </a:lnTo>
                    <a:lnTo>
                      <a:pt x="1125" y="1044"/>
                    </a:lnTo>
                    <a:lnTo>
                      <a:pt x="924" y="1285"/>
                    </a:lnTo>
                    <a:lnTo>
                      <a:pt x="683" y="1525"/>
                    </a:lnTo>
                    <a:lnTo>
                      <a:pt x="523" y="1806"/>
                    </a:lnTo>
                    <a:lnTo>
                      <a:pt x="362" y="2087"/>
                    </a:lnTo>
                    <a:lnTo>
                      <a:pt x="161" y="2528"/>
                    </a:lnTo>
                    <a:lnTo>
                      <a:pt x="81" y="2970"/>
                    </a:lnTo>
                    <a:lnTo>
                      <a:pt x="1" y="3411"/>
                    </a:lnTo>
                    <a:lnTo>
                      <a:pt x="1" y="3813"/>
                    </a:lnTo>
                    <a:lnTo>
                      <a:pt x="81" y="4214"/>
                    </a:lnTo>
                    <a:lnTo>
                      <a:pt x="202" y="4575"/>
                    </a:lnTo>
                    <a:lnTo>
                      <a:pt x="362" y="4936"/>
                    </a:lnTo>
                    <a:lnTo>
                      <a:pt x="563" y="5257"/>
                    </a:lnTo>
                    <a:lnTo>
                      <a:pt x="844" y="5578"/>
                    </a:lnTo>
                    <a:lnTo>
                      <a:pt x="1125" y="5859"/>
                    </a:lnTo>
                    <a:lnTo>
                      <a:pt x="1446" y="6100"/>
                    </a:lnTo>
                    <a:lnTo>
                      <a:pt x="1807" y="6300"/>
                    </a:lnTo>
                    <a:lnTo>
                      <a:pt x="2208" y="6461"/>
                    </a:lnTo>
                    <a:lnTo>
                      <a:pt x="2609" y="6581"/>
                    </a:lnTo>
                    <a:lnTo>
                      <a:pt x="3051" y="6662"/>
                    </a:lnTo>
                    <a:lnTo>
                      <a:pt x="3853" y="6662"/>
                    </a:lnTo>
                    <a:lnTo>
                      <a:pt x="4174" y="6622"/>
                    </a:lnTo>
                    <a:lnTo>
                      <a:pt x="4495" y="6541"/>
                    </a:lnTo>
                    <a:lnTo>
                      <a:pt x="4816" y="6461"/>
                    </a:lnTo>
                    <a:lnTo>
                      <a:pt x="5137" y="6300"/>
                    </a:lnTo>
                    <a:lnTo>
                      <a:pt x="5418" y="6180"/>
                    </a:lnTo>
                    <a:lnTo>
                      <a:pt x="5699" y="5979"/>
                    </a:lnTo>
                    <a:lnTo>
                      <a:pt x="5980" y="5779"/>
                    </a:lnTo>
                    <a:lnTo>
                      <a:pt x="6221" y="5538"/>
                    </a:lnTo>
                    <a:lnTo>
                      <a:pt x="6421" y="5297"/>
                    </a:lnTo>
                    <a:lnTo>
                      <a:pt x="6582" y="5016"/>
                    </a:lnTo>
                    <a:lnTo>
                      <a:pt x="6742" y="4736"/>
                    </a:lnTo>
                    <a:lnTo>
                      <a:pt x="6863" y="4414"/>
                    </a:lnTo>
                    <a:lnTo>
                      <a:pt x="6983" y="4093"/>
                    </a:lnTo>
                    <a:lnTo>
                      <a:pt x="7023" y="3772"/>
                    </a:lnTo>
                    <a:lnTo>
                      <a:pt x="7063" y="3411"/>
                    </a:lnTo>
                    <a:lnTo>
                      <a:pt x="7023" y="2890"/>
                    </a:lnTo>
                    <a:lnTo>
                      <a:pt x="6903" y="2368"/>
                    </a:lnTo>
                    <a:lnTo>
                      <a:pt x="6702" y="1886"/>
                    </a:lnTo>
                    <a:lnTo>
                      <a:pt x="6421" y="1445"/>
                    </a:lnTo>
                    <a:lnTo>
                      <a:pt x="6100" y="1044"/>
                    </a:lnTo>
                    <a:lnTo>
                      <a:pt x="5739" y="683"/>
                    </a:lnTo>
                    <a:lnTo>
                      <a:pt x="5298" y="402"/>
                    </a:lnTo>
                    <a:lnTo>
                      <a:pt x="4816" y="201"/>
                    </a:lnTo>
                    <a:lnTo>
                      <a:pt x="4495" y="81"/>
                    </a:lnTo>
                    <a:lnTo>
                      <a:pt x="4174"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24"/>
              <p:cNvSpPr/>
              <p:nvPr/>
            </p:nvSpPr>
            <p:spPr>
              <a:xfrm flipH="1">
                <a:off x="780597" y="4844304"/>
                <a:ext cx="172095" cy="172051"/>
              </a:xfrm>
              <a:custGeom>
                <a:avLst/>
                <a:gdLst/>
                <a:ahLst/>
                <a:cxnLst/>
                <a:rect l="l" t="t" r="r" b="b"/>
                <a:pathLst>
                  <a:path w="3894" h="3893" extrusionOk="0">
                    <a:moveTo>
                      <a:pt x="2088" y="1244"/>
                    </a:moveTo>
                    <a:lnTo>
                      <a:pt x="2208" y="1284"/>
                    </a:lnTo>
                    <a:lnTo>
                      <a:pt x="2328" y="1364"/>
                    </a:lnTo>
                    <a:lnTo>
                      <a:pt x="2449" y="1445"/>
                    </a:lnTo>
                    <a:lnTo>
                      <a:pt x="2529" y="1565"/>
                    </a:lnTo>
                    <a:lnTo>
                      <a:pt x="2609" y="1685"/>
                    </a:lnTo>
                    <a:lnTo>
                      <a:pt x="2649" y="1806"/>
                    </a:lnTo>
                    <a:lnTo>
                      <a:pt x="2649" y="1966"/>
                    </a:lnTo>
                    <a:lnTo>
                      <a:pt x="2649" y="2087"/>
                    </a:lnTo>
                    <a:lnTo>
                      <a:pt x="2609" y="2247"/>
                    </a:lnTo>
                    <a:lnTo>
                      <a:pt x="2529" y="2368"/>
                    </a:lnTo>
                    <a:lnTo>
                      <a:pt x="2449" y="2448"/>
                    </a:lnTo>
                    <a:lnTo>
                      <a:pt x="2328" y="2528"/>
                    </a:lnTo>
                    <a:lnTo>
                      <a:pt x="2208" y="2608"/>
                    </a:lnTo>
                    <a:lnTo>
                      <a:pt x="2088" y="2648"/>
                    </a:lnTo>
                    <a:lnTo>
                      <a:pt x="1927" y="2689"/>
                    </a:lnTo>
                    <a:lnTo>
                      <a:pt x="1807" y="2648"/>
                    </a:lnTo>
                    <a:lnTo>
                      <a:pt x="1646" y="2608"/>
                    </a:lnTo>
                    <a:lnTo>
                      <a:pt x="1526" y="2528"/>
                    </a:lnTo>
                    <a:lnTo>
                      <a:pt x="1446" y="2448"/>
                    </a:lnTo>
                    <a:lnTo>
                      <a:pt x="1325" y="2368"/>
                    </a:lnTo>
                    <a:lnTo>
                      <a:pt x="1285" y="2247"/>
                    </a:lnTo>
                    <a:lnTo>
                      <a:pt x="1245" y="2087"/>
                    </a:lnTo>
                    <a:lnTo>
                      <a:pt x="1205" y="1966"/>
                    </a:lnTo>
                    <a:lnTo>
                      <a:pt x="1245" y="1806"/>
                    </a:lnTo>
                    <a:lnTo>
                      <a:pt x="1285" y="1685"/>
                    </a:lnTo>
                    <a:lnTo>
                      <a:pt x="1325" y="1565"/>
                    </a:lnTo>
                    <a:lnTo>
                      <a:pt x="1446" y="1445"/>
                    </a:lnTo>
                    <a:lnTo>
                      <a:pt x="1526" y="1364"/>
                    </a:lnTo>
                    <a:lnTo>
                      <a:pt x="1646" y="1284"/>
                    </a:lnTo>
                    <a:lnTo>
                      <a:pt x="1807" y="1244"/>
                    </a:lnTo>
                    <a:close/>
                    <a:moveTo>
                      <a:pt x="1927" y="0"/>
                    </a:moveTo>
                    <a:lnTo>
                      <a:pt x="1526" y="40"/>
                    </a:lnTo>
                    <a:lnTo>
                      <a:pt x="1165" y="161"/>
                    </a:lnTo>
                    <a:lnTo>
                      <a:pt x="844" y="361"/>
                    </a:lnTo>
                    <a:lnTo>
                      <a:pt x="563" y="562"/>
                    </a:lnTo>
                    <a:lnTo>
                      <a:pt x="322" y="883"/>
                    </a:lnTo>
                    <a:lnTo>
                      <a:pt x="121" y="1204"/>
                    </a:lnTo>
                    <a:lnTo>
                      <a:pt x="41" y="1565"/>
                    </a:lnTo>
                    <a:lnTo>
                      <a:pt x="1" y="1966"/>
                    </a:lnTo>
                    <a:lnTo>
                      <a:pt x="41" y="2368"/>
                    </a:lnTo>
                    <a:lnTo>
                      <a:pt x="121" y="2729"/>
                    </a:lnTo>
                    <a:lnTo>
                      <a:pt x="322" y="3050"/>
                    </a:lnTo>
                    <a:lnTo>
                      <a:pt x="563" y="3331"/>
                    </a:lnTo>
                    <a:lnTo>
                      <a:pt x="844" y="3571"/>
                    </a:lnTo>
                    <a:lnTo>
                      <a:pt x="1165" y="3732"/>
                    </a:lnTo>
                    <a:lnTo>
                      <a:pt x="1526" y="3852"/>
                    </a:lnTo>
                    <a:lnTo>
                      <a:pt x="1927" y="3892"/>
                    </a:lnTo>
                    <a:lnTo>
                      <a:pt x="2328" y="3852"/>
                    </a:lnTo>
                    <a:lnTo>
                      <a:pt x="2690" y="3732"/>
                    </a:lnTo>
                    <a:lnTo>
                      <a:pt x="3011" y="3571"/>
                    </a:lnTo>
                    <a:lnTo>
                      <a:pt x="3291" y="3331"/>
                    </a:lnTo>
                    <a:lnTo>
                      <a:pt x="3532" y="3050"/>
                    </a:lnTo>
                    <a:lnTo>
                      <a:pt x="3733" y="2729"/>
                    </a:lnTo>
                    <a:lnTo>
                      <a:pt x="3853" y="2368"/>
                    </a:lnTo>
                    <a:lnTo>
                      <a:pt x="3893" y="1966"/>
                    </a:lnTo>
                    <a:lnTo>
                      <a:pt x="3853" y="1565"/>
                    </a:lnTo>
                    <a:lnTo>
                      <a:pt x="3733" y="1204"/>
                    </a:lnTo>
                    <a:lnTo>
                      <a:pt x="3532" y="883"/>
                    </a:lnTo>
                    <a:lnTo>
                      <a:pt x="3291" y="562"/>
                    </a:lnTo>
                    <a:lnTo>
                      <a:pt x="3011" y="361"/>
                    </a:lnTo>
                    <a:lnTo>
                      <a:pt x="2690" y="161"/>
                    </a:lnTo>
                    <a:lnTo>
                      <a:pt x="2328" y="40"/>
                    </a:lnTo>
                    <a:lnTo>
                      <a:pt x="19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24"/>
              <p:cNvSpPr/>
              <p:nvPr/>
            </p:nvSpPr>
            <p:spPr>
              <a:xfrm flipH="1">
                <a:off x="773526" y="4844304"/>
                <a:ext cx="186238" cy="177355"/>
              </a:xfrm>
              <a:custGeom>
                <a:avLst/>
                <a:gdLst/>
                <a:ahLst/>
                <a:cxnLst/>
                <a:rect l="l" t="t" r="r" b="b"/>
                <a:pathLst>
                  <a:path w="4214" h="4013" extrusionOk="0">
                    <a:moveTo>
                      <a:pt x="2368" y="40"/>
                    </a:moveTo>
                    <a:lnTo>
                      <a:pt x="2649" y="120"/>
                    </a:lnTo>
                    <a:lnTo>
                      <a:pt x="2890" y="241"/>
                    </a:lnTo>
                    <a:lnTo>
                      <a:pt x="3090" y="361"/>
                    </a:lnTo>
                    <a:lnTo>
                      <a:pt x="3291" y="562"/>
                    </a:lnTo>
                    <a:lnTo>
                      <a:pt x="3451" y="762"/>
                    </a:lnTo>
                    <a:lnTo>
                      <a:pt x="3612" y="963"/>
                    </a:lnTo>
                    <a:lnTo>
                      <a:pt x="3692" y="1204"/>
                    </a:lnTo>
                    <a:lnTo>
                      <a:pt x="3772" y="1485"/>
                    </a:lnTo>
                    <a:lnTo>
                      <a:pt x="3813" y="1726"/>
                    </a:lnTo>
                    <a:lnTo>
                      <a:pt x="3853" y="2006"/>
                    </a:lnTo>
                    <a:lnTo>
                      <a:pt x="3813" y="2247"/>
                    </a:lnTo>
                    <a:lnTo>
                      <a:pt x="3772" y="2528"/>
                    </a:lnTo>
                    <a:lnTo>
                      <a:pt x="3652" y="2769"/>
                    </a:lnTo>
                    <a:lnTo>
                      <a:pt x="3532" y="3010"/>
                    </a:lnTo>
                    <a:lnTo>
                      <a:pt x="3331" y="3210"/>
                    </a:lnTo>
                    <a:lnTo>
                      <a:pt x="3130" y="3411"/>
                    </a:lnTo>
                    <a:lnTo>
                      <a:pt x="2890" y="3571"/>
                    </a:lnTo>
                    <a:lnTo>
                      <a:pt x="2649" y="3692"/>
                    </a:lnTo>
                    <a:lnTo>
                      <a:pt x="2368" y="3772"/>
                    </a:lnTo>
                    <a:lnTo>
                      <a:pt x="2127" y="3812"/>
                    </a:lnTo>
                    <a:lnTo>
                      <a:pt x="1846" y="3812"/>
                    </a:lnTo>
                    <a:lnTo>
                      <a:pt x="1606" y="3772"/>
                    </a:lnTo>
                    <a:lnTo>
                      <a:pt x="1365" y="3692"/>
                    </a:lnTo>
                    <a:lnTo>
                      <a:pt x="1124" y="3571"/>
                    </a:lnTo>
                    <a:lnTo>
                      <a:pt x="923" y="3411"/>
                    </a:lnTo>
                    <a:lnTo>
                      <a:pt x="723" y="3250"/>
                    </a:lnTo>
                    <a:lnTo>
                      <a:pt x="562" y="3050"/>
                    </a:lnTo>
                    <a:lnTo>
                      <a:pt x="442" y="2809"/>
                    </a:lnTo>
                    <a:lnTo>
                      <a:pt x="362" y="2568"/>
                    </a:lnTo>
                    <a:lnTo>
                      <a:pt x="281" y="2247"/>
                    </a:lnTo>
                    <a:lnTo>
                      <a:pt x="281" y="1966"/>
                    </a:lnTo>
                    <a:lnTo>
                      <a:pt x="321" y="1605"/>
                    </a:lnTo>
                    <a:lnTo>
                      <a:pt x="442" y="1244"/>
                    </a:lnTo>
                    <a:lnTo>
                      <a:pt x="602" y="923"/>
                    </a:lnTo>
                    <a:lnTo>
                      <a:pt x="843" y="642"/>
                    </a:lnTo>
                    <a:lnTo>
                      <a:pt x="1084" y="401"/>
                    </a:lnTo>
                    <a:lnTo>
                      <a:pt x="1405" y="201"/>
                    </a:lnTo>
                    <a:lnTo>
                      <a:pt x="1726" y="80"/>
                    </a:lnTo>
                    <a:lnTo>
                      <a:pt x="2087" y="40"/>
                    </a:lnTo>
                    <a:close/>
                    <a:moveTo>
                      <a:pt x="1806" y="0"/>
                    </a:moveTo>
                    <a:lnTo>
                      <a:pt x="1565" y="40"/>
                    </a:lnTo>
                    <a:lnTo>
                      <a:pt x="1325" y="120"/>
                    </a:lnTo>
                    <a:lnTo>
                      <a:pt x="1084" y="201"/>
                    </a:lnTo>
                    <a:lnTo>
                      <a:pt x="883" y="321"/>
                    </a:lnTo>
                    <a:lnTo>
                      <a:pt x="683" y="482"/>
                    </a:lnTo>
                    <a:lnTo>
                      <a:pt x="482" y="642"/>
                    </a:lnTo>
                    <a:lnTo>
                      <a:pt x="321" y="843"/>
                    </a:lnTo>
                    <a:lnTo>
                      <a:pt x="201" y="1043"/>
                    </a:lnTo>
                    <a:lnTo>
                      <a:pt x="121" y="1244"/>
                    </a:lnTo>
                    <a:lnTo>
                      <a:pt x="41" y="1485"/>
                    </a:lnTo>
                    <a:lnTo>
                      <a:pt x="0" y="1726"/>
                    </a:lnTo>
                    <a:lnTo>
                      <a:pt x="0" y="1966"/>
                    </a:lnTo>
                    <a:lnTo>
                      <a:pt x="41" y="2207"/>
                    </a:lnTo>
                    <a:lnTo>
                      <a:pt x="81" y="2488"/>
                    </a:lnTo>
                    <a:lnTo>
                      <a:pt x="201" y="2729"/>
                    </a:lnTo>
                    <a:lnTo>
                      <a:pt x="362" y="3010"/>
                    </a:lnTo>
                    <a:lnTo>
                      <a:pt x="562" y="3250"/>
                    </a:lnTo>
                    <a:lnTo>
                      <a:pt x="803" y="3491"/>
                    </a:lnTo>
                    <a:lnTo>
                      <a:pt x="1044" y="3652"/>
                    </a:lnTo>
                    <a:lnTo>
                      <a:pt x="1285" y="3812"/>
                    </a:lnTo>
                    <a:lnTo>
                      <a:pt x="1565" y="3892"/>
                    </a:lnTo>
                    <a:lnTo>
                      <a:pt x="1846" y="3973"/>
                    </a:lnTo>
                    <a:lnTo>
                      <a:pt x="2127" y="4013"/>
                    </a:lnTo>
                    <a:lnTo>
                      <a:pt x="2448" y="3973"/>
                    </a:lnTo>
                    <a:lnTo>
                      <a:pt x="2729" y="3933"/>
                    </a:lnTo>
                    <a:lnTo>
                      <a:pt x="3010" y="3852"/>
                    </a:lnTo>
                    <a:lnTo>
                      <a:pt x="3251" y="3732"/>
                    </a:lnTo>
                    <a:lnTo>
                      <a:pt x="3492" y="3531"/>
                    </a:lnTo>
                    <a:lnTo>
                      <a:pt x="3692" y="3331"/>
                    </a:lnTo>
                    <a:lnTo>
                      <a:pt x="3893" y="3090"/>
                    </a:lnTo>
                    <a:lnTo>
                      <a:pt x="4053" y="2769"/>
                    </a:lnTo>
                    <a:lnTo>
                      <a:pt x="4134" y="2488"/>
                    </a:lnTo>
                    <a:lnTo>
                      <a:pt x="4214" y="2247"/>
                    </a:lnTo>
                    <a:lnTo>
                      <a:pt x="4214" y="1966"/>
                    </a:lnTo>
                    <a:lnTo>
                      <a:pt x="4214" y="1726"/>
                    </a:lnTo>
                    <a:lnTo>
                      <a:pt x="4174" y="1485"/>
                    </a:lnTo>
                    <a:lnTo>
                      <a:pt x="4093" y="1244"/>
                    </a:lnTo>
                    <a:lnTo>
                      <a:pt x="3973" y="1043"/>
                    </a:lnTo>
                    <a:lnTo>
                      <a:pt x="3853" y="843"/>
                    </a:lnTo>
                    <a:lnTo>
                      <a:pt x="3692" y="642"/>
                    </a:lnTo>
                    <a:lnTo>
                      <a:pt x="3532" y="482"/>
                    </a:lnTo>
                    <a:lnTo>
                      <a:pt x="3331" y="321"/>
                    </a:lnTo>
                    <a:lnTo>
                      <a:pt x="3090" y="201"/>
                    </a:lnTo>
                    <a:lnTo>
                      <a:pt x="2890" y="120"/>
                    </a:lnTo>
                    <a:lnTo>
                      <a:pt x="2609" y="40"/>
                    </a:lnTo>
                    <a:lnTo>
                      <a:pt x="2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24"/>
              <p:cNvSpPr/>
              <p:nvPr/>
            </p:nvSpPr>
            <p:spPr>
              <a:xfrm flipH="1">
                <a:off x="826693" y="4893935"/>
                <a:ext cx="78093" cy="69209"/>
              </a:xfrm>
              <a:custGeom>
                <a:avLst/>
                <a:gdLst/>
                <a:ahLst/>
                <a:cxnLst/>
                <a:rect l="l" t="t" r="r" b="b"/>
                <a:pathLst>
                  <a:path w="1767" h="1566" extrusionOk="0">
                    <a:moveTo>
                      <a:pt x="843" y="201"/>
                    </a:moveTo>
                    <a:lnTo>
                      <a:pt x="1044" y="282"/>
                    </a:lnTo>
                    <a:lnTo>
                      <a:pt x="1204" y="442"/>
                    </a:lnTo>
                    <a:lnTo>
                      <a:pt x="1325" y="603"/>
                    </a:lnTo>
                    <a:lnTo>
                      <a:pt x="1365" y="843"/>
                    </a:lnTo>
                    <a:lnTo>
                      <a:pt x="1325" y="1084"/>
                    </a:lnTo>
                    <a:lnTo>
                      <a:pt x="1244" y="1285"/>
                    </a:lnTo>
                    <a:lnTo>
                      <a:pt x="1164" y="1405"/>
                    </a:lnTo>
                    <a:lnTo>
                      <a:pt x="1084" y="1445"/>
                    </a:lnTo>
                    <a:lnTo>
                      <a:pt x="963" y="1525"/>
                    </a:lnTo>
                    <a:lnTo>
                      <a:pt x="723" y="1525"/>
                    </a:lnTo>
                    <a:lnTo>
                      <a:pt x="602" y="1445"/>
                    </a:lnTo>
                    <a:lnTo>
                      <a:pt x="522" y="1405"/>
                    </a:lnTo>
                    <a:lnTo>
                      <a:pt x="442" y="1285"/>
                    </a:lnTo>
                    <a:lnTo>
                      <a:pt x="321" y="1084"/>
                    </a:lnTo>
                    <a:lnTo>
                      <a:pt x="281" y="843"/>
                    </a:lnTo>
                    <a:lnTo>
                      <a:pt x="281" y="683"/>
                    </a:lnTo>
                    <a:lnTo>
                      <a:pt x="281" y="562"/>
                    </a:lnTo>
                    <a:lnTo>
                      <a:pt x="321" y="482"/>
                    </a:lnTo>
                    <a:lnTo>
                      <a:pt x="402" y="362"/>
                    </a:lnTo>
                    <a:lnTo>
                      <a:pt x="482" y="282"/>
                    </a:lnTo>
                    <a:lnTo>
                      <a:pt x="602" y="241"/>
                    </a:lnTo>
                    <a:lnTo>
                      <a:pt x="723" y="201"/>
                    </a:lnTo>
                    <a:close/>
                    <a:moveTo>
                      <a:pt x="1004" y="1"/>
                    </a:moveTo>
                    <a:lnTo>
                      <a:pt x="763" y="41"/>
                    </a:lnTo>
                    <a:lnTo>
                      <a:pt x="522" y="121"/>
                    </a:lnTo>
                    <a:lnTo>
                      <a:pt x="321" y="282"/>
                    </a:lnTo>
                    <a:lnTo>
                      <a:pt x="121" y="482"/>
                    </a:lnTo>
                    <a:lnTo>
                      <a:pt x="0" y="723"/>
                    </a:lnTo>
                    <a:lnTo>
                      <a:pt x="0" y="924"/>
                    </a:lnTo>
                    <a:lnTo>
                      <a:pt x="41" y="1164"/>
                    </a:lnTo>
                    <a:lnTo>
                      <a:pt x="161" y="1325"/>
                    </a:lnTo>
                    <a:lnTo>
                      <a:pt x="321" y="1445"/>
                    </a:lnTo>
                    <a:lnTo>
                      <a:pt x="562" y="1525"/>
                    </a:lnTo>
                    <a:lnTo>
                      <a:pt x="843" y="1566"/>
                    </a:lnTo>
                    <a:lnTo>
                      <a:pt x="1004" y="1566"/>
                    </a:lnTo>
                    <a:lnTo>
                      <a:pt x="1164" y="1525"/>
                    </a:lnTo>
                    <a:lnTo>
                      <a:pt x="1325" y="1485"/>
                    </a:lnTo>
                    <a:lnTo>
                      <a:pt x="1445" y="1405"/>
                    </a:lnTo>
                    <a:lnTo>
                      <a:pt x="1565" y="1285"/>
                    </a:lnTo>
                    <a:lnTo>
                      <a:pt x="1686" y="1164"/>
                    </a:lnTo>
                    <a:lnTo>
                      <a:pt x="1726" y="1004"/>
                    </a:lnTo>
                    <a:lnTo>
                      <a:pt x="1766" y="843"/>
                    </a:lnTo>
                    <a:lnTo>
                      <a:pt x="1726" y="562"/>
                    </a:lnTo>
                    <a:lnTo>
                      <a:pt x="1606" y="322"/>
                    </a:lnTo>
                    <a:lnTo>
                      <a:pt x="1445" y="161"/>
                    </a:lnTo>
                    <a:lnTo>
                      <a:pt x="1204"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24"/>
              <p:cNvSpPr/>
              <p:nvPr/>
            </p:nvSpPr>
            <p:spPr>
              <a:xfrm flipH="1">
                <a:off x="695478" y="4762720"/>
                <a:ext cx="342334" cy="336987"/>
              </a:xfrm>
              <a:custGeom>
                <a:avLst/>
                <a:gdLst/>
                <a:ahLst/>
                <a:cxnLst/>
                <a:rect l="l" t="t" r="r" b="b"/>
                <a:pathLst>
                  <a:path w="7746" h="7625" extrusionOk="0">
                    <a:moveTo>
                      <a:pt x="3853" y="0"/>
                    </a:moveTo>
                    <a:lnTo>
                      <a:pt x="3372" y="40"/>
                    </a:lnTo>
                    <a:lnTo>
                      <a:pt x="3131" y="80"/>
                    </a:lnTo>
                    <a:lnTo>
                      <a:pt x="3131" y="80"/>
                    </a:lnTo>
                    <a:lnTo>
                      <a:pt x="3492" y="40"/>
                    </a:lnTo>
                    <a:lnTo>
                      <a:pt x="3853" y="40"/>
                    </a:lnTo>
                    <a:lnTo>
                      <a:pt x="4455" y="80"/>
                    </a:lnTo>
                    <a:lnTo>
                      <a:pt x="5017" y="201"/>
                    </a:lnTo>
                    <a:lnTo>
                      <a:pt x="5498" y="442"/>
                    </a:lnTo>
                    <a:lnTo>
                      <a:pt x="5980" y="722"/>
                    </a:lnTo>
                    <a:lnTo>
                      <a:pt x="6381" y="1043"/>
                    </a:lnTo>
                    <a:lnTo>
                      <a:pt x="6742" y="1445"/>
                    </a:lnTo>
                    <a:lnTo>
                      <a:pt x="7023" y="1886"/>
                    </a:lnTo>
                    <a:lnTo>
                      <a:pt x="7264" y="2368"/>
                    </a:lnTo>
                    <a:lnTo>
                      <a:pt x="7424" y="2849"/>
                    </a:lnTo>
                    <a:lnTo>
                      <a:pt x="7505" y="3371"/>
                    </a:lnTo>
                    <a:lnTo>
                      <a:pt x="7545" y="3933"/>
                    </a:lnTo>
                    <a:lnTo>
                      <a:pt x="7505" y="4454"/>
                    </a:lnTo>
                    <a:lnTo>
                      <a:pt x="7344" y="4976"/>
                    </a:lnTo>
                    <a:lnTo>
                      <a:pt x="7144" y="5458"/>
                    </a:lnTo>
                    <a:lnTo>
                      <a:pt x="6863" y="5979"/>
                    </a:lnTo>
                    <a:lnTo>
                      <a:pt x="6461" y="6421"/>
                    </a:lnTo>
                    <a:lnTo>
                      <a:pt x="6020" y="6822"/>
                    </a:lnTo>
                    <a:lnTo>
                      <a:pt x="5538" y="7103"/>
                    </a:lnTo>
                    <a:lnTo>
                      <a:pt x="5017" y="7344"/>
                    </a:lnTo>
                    <a:lnTo>
                      <a:pt x="4495" y="7464"/>
                    </a:lnTo>
                    <a:lnTo>
                      <a:pt x="3973" y="7544"/>
                    </a:lnTo>
                    <a:lnTo>
                      <a:pt x="3412" y="7504"/>
                    </a:lnTo>
                    <a:lnTo>
                      <a:pt x="2930" y="7424"/>
                    </a:lnTo>
                    <a:lnTo>
                      <a:pt x="2408" y="7263"/>
                    </a:lnTo>
                    <a:lnTo>
                      <a:pt x="1927" y="7023"/>
                    </a:lnTo>
                    <a:lnTo>
                      <a:pt x="1526" y="6742"/>
                    </a:lnTo>
                    <a:lnTo>
                      <a:pt x="1124" y="6380"/>
                    </a:lnTo>
                    <a:lnTo>
                      <a:pt x="803" y="5979"/>
                    </a:lnTo>
                    <a:lnTo>
                      <a:pt x="522" y="5498"/>
                    </a:lnTo>
                    <a:lnTo>
                      <a:pt x="322" y="4976"/>
                    </a:lnTo>
                    <a:lnTo>
                      <a:pt x="201" y="4414"/>
                    </a:lnTo>
                    <a:lnTo>
                      <a:pt x="161" y="3812"/>
                    </a:lnTo>
                    <a:lnTo>
                      <a:pt x="161" y="3451"/>
                    </a:lnTo>
                    <a:lnTo>
                      <a:pt x="242" y="3050"/>
                    </a:lnTo>
                    <a:lnTo>
                      <a:pt x="322" y="2729"/>
                    </a:lnTo>
                    <a:lnTo>
                      <a:pt x="442" y="2368"/>
                    </a:lnTo>
                    <a:lnTo>
                      <a:pt x="603" y="2047"/>
                    </a:lnTo>
                    <a:lnTo>
                      <a:pt x="803" y="1726"/>
                    </a:lnTo>
                    <a:lnTo>
                      <a:pt x="1004" y="1445"/>
                    </a:lnTo>
                    <a:lnTo>
                      <a:pt x="1245" y="1164"/>
                    </a:lnTo>
                    <a:lnTo>
                      <a:pt x="1526" y="923"/>
                    </a:lnTo>
                    <a:lnTo>
                      <a:pt x="1807" y="682"/>
                    </a:lnTo>
                    <a:lnTo>
                      <a:pt x="2087" y="482"/>
                    </a:lnTo>
                    <a:lnTo>
                      <a:pt x="2408" y="321"/>
                    </a:lnTo>
                    <a:lnTo>
                      <a:pt x="2770" y="201"/>
                    </a:lnTo>
                    <a:lnTo>
                      <a:pt x="3131" y="80"/>
                    </a:lnTo>
                    <a:lnTo>
                      <a:pt x="2890" y="121"/>
                    </a:lnTo>
                    <a:lnTo>
                      <a:pt x="2408" y="281"/>
                    </a:lnTo>
                    <a:lnTo>
                      <a:pt x="2007" y="482"/>
                    </a:lnTo>
                    <a:lnTo>
                      <a:pt x="1606" y="722"/>
                    </a:lnTo>
                    <a:lnTo>
                      <a:pt x="1245" y="1003"/>
                    </a:lnTo>
                    <a:lnTo>
                      <a:pt x="924" y="1324"/>
                    </a:lnTo>
                    <a:lnTo>
                      <a:pt x="643" y="1686"/>
                    </a:lnTo>
                    <a:lnTo>
                      <a:pt x="402" y="2087"/>
                    </a:lnTo>
                    <a:lnTo>
                      <a:pt x="242" y="2488"/>
                    </a:lnTo>
                    <a:lnTo>
                      <a:pt x="81" y="2929"/>
                    </a:lnTo>
                    <a:lnTo>
                      <a:pt x="1" y="3371"/>
                    </a:lnTo>
                    <a:lnTo>
                      <a:pt x="1" y="3852"/>
                    </a:lnTo>
                    <a:lnTo>
                      <a:pt x="41" y="4334"/>
                    </a:lnTo>
                    <a:lnTo>
                      <a:pt x="161" y="4775"/>
                    </a:lnTo>
                    <a:lnTo>
                      <a:pt x="322" y="5257"/>
                    </a:lnTo>
                    <a:lnTo>
                      <a:pt x="603" y="5819"/>
                    </a:lnTo>
                    <a:lnTo>
                      <a:pt x="964" y="6300"/>
                    </a:lnTo>
                    <a:lnTo>
                      <a:pt x="1365" y="6701"/>
                    </a:lnTo>
                    <a:lnTo>
                      <a:pt x="1807" y="7023"/>
                    </a:lnTo>
                    <a:lnTo>
                      <a:pt x="2288" y="7263"/>
                    </a:lnTo>
                    <a:lnTo>
                      <a:pt x="2810" y="7464"/>
                    </a:lnTo>
                    <a:lnTo>
                      <a:pt x="3331" y="7584"/>
                    </a:lnTo>
                    <a:lnTo>
                      <a:pt x="3893" y="7624"/>
                    </a:lnTo>
                    <a:lnTo>
                      <a:pt x="4415" y="7584"/>
                    </a:lnTo>
                    <a:lnTo>
                      <a:pt x="4937" y="7504"/>
                    </a:lnTo>
                    <a:lnTo>
                      <a:pt x="5458" y="7303"/>
                    </a:lnTo>
                    <a:lnTo>
                      <a:pt x="5940" y="7063"/>
                    </a:lnTo>
                    <a:lnTo>
                      <a:pt x="6381" y="6742"/>
                    </a:lnTo>
                    <a:lnTo>
                      <a:pt x="6782" y="6300"/>
                    </a:lnTo>
                    <a:lnTo>
                      <a:pt x="7144" y="5859"/>
                    </a:lnTo>
                    <a:lnTo>
                      <a:pt x="7424" y="5297"/>
                    </a:lnTo>
                    <a:lnTo>
                      <a:pt x="7585" y="4815"/>
                    </a:lnTo>
                    <a:lnTo>
                      <a:pt x="7705" y="4334"/>
                    </a:lnTo>
                    <a:lnTo>
                      <a:pt x="7745" y="3852"/>
                    </a:lnTo>
                    <a:lnTo>
                      <a:pt x="7705" y="3371"/>
                    </a:lnTo>
                    <a:lnTo>
                      <a:pt x="7625" y="2929"/>
                    </a:lnTo>
                    <a:lnTo>
                      <a:pt x="7505" y="2488"/>
                    </a:lnTo>
                    <a:lnTo>
                      <a:pt x="7304" y="2087"/>
                    </a:lnTo>
                    <a:lnTo>
                      <a:pt x="7063" y="1686"/>
                    </a:lnTo>
                    <a:lnTo>
                      <a:pt x="6782" y="1324"/>
                    </a:lnTo>
                    <a:lnTo>
                      <a:pt x="6461" y="1003"/>
                    </a:lnTo>
                    <a:lnTo>
                      <a:pt x="6100" y="722"/>
                    </a:lnTo>
                    <a:lnTo>
                      <a:pt x="5739" y="482"/>
                    </a:lnTo>
                    <a:lnTo>
                      <a:pt x="5298" y="281"/>
                    </a:lnTo>
                    <a:lnTo>
                      <a:pt x="4856" y="121"/>
                    </a:lnTo>
                    <a:lnTo>
                      <a:pt x="4375" y="40"/>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946"/>
        <p:cNvGrpSpPr/>
        <p:nvPr/>
      </p:nvGrpSpPr>
      <p:grpSpPr>
        <a:xfrm>
          <a:off x="0" y="0"/>
          <a:ext cx="0" cy="0"/>
          <a:chOff x="0" y="0"/>
          <a:chExt cx="0" cy="0"/>
        </a:xfrm>
      </p:grpSpPr>
      <p:pic>
        <p:nvPicPr>
          <p:cNvPr id="4947" name="Google Shape;4947;p33"/>
          <p:cNvPicPr preferRelativeResize="0"/>
          <p:nvPr/>
        </p:nvPicPr>
        <p:blipFill>
          <a:blip r:embed="rId2">
            <a:alphaModFix amt="18000"/>
          </a:blip>
          <a:stretch>
            <a:fillRect/>
          </a:stretch>
        </p:blipFill>
        <p:spPr>
          <a:xfrm>
            <a:off x="1101" y="0"/>
            <a:ext cx="9141947" cy="5143500"/>
          </a:xfrm>
          <a:prstGeom prst="rect">
            <a:avLst/>
          </a:prstGeom>
          <a:noFill/>
          <a:ln>
            <a:noFill/>
          </a:ln>
        </p:spPr>
      </p:pic>
      <p:grpSp>
        <p:nvGrpSpPr>
          <p:cNvPr id="4948" name="Google Shape;4948;p33"/>
          <p:cNvGrpSpPr/>
          <p:nvPr/>
        </p:nvGrpSpPr>
        <p:grpSpPr>
          <a:xfrm rot="-5400000">
            <a:off x="-937716" y="3426451"/>
            <a:ext cx="2428943" cy="162002"/>
            <a:chOff x="7328269" y="3085643"/>
            <a:chExt cx="2954200" cy="197034"/>
          </a:xfrm>
        </p:grpSpPr>
        <p:sp>
          <p:nvSpPr>
            <p:cNvPr id="4949" name="Google Shape;4949;p33"/>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33"/>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33"/>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33"/>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33"/>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33"/>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33"/>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33"/>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33"/>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33"/>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33"/>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33"/>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33"/>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33"/>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33"/>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33"/>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33"/>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33"/>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33"/>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33"/>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33"/>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33"/>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33"/>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33"/>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33"/>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33"/>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33"/>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33"/>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33"/>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33"/>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9" name="Google Shape;4979;p33"/>
          <p:cNvGrpSpPr/>
          <p:nvPr/>
        </p:nvGrpSpPr>
        <p:grpSpPr>
          <a:xfrm rot="-5400000">
            <a:off x="7652834" y="3426451"/>
            <a:ext cx="2428943" cy="162002"/>
            <a:chOff x="7328269" y="3085643"/>
            <a:chExt cx="2954200" cy="197034"/>
          </a:xfrm>
        </p:grpSpPr>
        <p:sp>
          <p:nvSpPr>
            <p:cNvPr id="4980" name="Google Shape;4980;p33"/>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33"/>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33"/>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33"/>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33"/>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33"/>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33"/>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33"/>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33"/>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33"/>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33"/>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33"/>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33"/>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33"/>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33"/>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33"/>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33"/>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33"/>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33"/>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33"/>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33"/>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33"/>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33"/>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33"/>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33"/>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33"/>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33"/>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33"/>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33"/>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33"/>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0" name="Google Shape;5010;p33"/>
          <p:cNvGrpSpPr/>
          <p:nvPr/>
        </p:nvGrpSpPr>
        <p:grpSpPr>
          <a:xfrm rot="5400000">
            <a:off x="7652834" y="1481901"/>
            <a:ext cx="2428943" cy="162002"/>
            <a:chOff x="7328269" y="3085643"/>
            <a:chExt cx="2954200" cy="197034"/>
          </a:xfrm>
        </p:grpSpPr>
        <p:sp>
          <p:nvSpPr>
            <p:cNvPr id="5011" name="Google Shape;5011;p33"/>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33"/>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33"/>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33"/>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33"/>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33"/>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33"/>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33"/>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3"/>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3"/>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33"/>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33"/>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33"/>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33"/>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33"/>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33"/>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3"/>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3"/>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3"/>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3"/>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3"/>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3"/>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3"/>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3"/>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33"/>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33"/>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3"/>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3"/>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3"/>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3"/>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1" name="Google Shape;5041;p33"/>
          <p:cNvGrpSpPr/>
          <p:nvPr/>
        </p:nvGrpSpPr>
        <p:grpSpPr>
          <a:xfrm rot="5400000">
            <a:off x="-937716" y="1481901"/>
            <a:ext cx="2428943" cy="162002"/>
            <a:chOff x="7328269" y="3085643"/>
            <a:chExt cx="2954200" cy="197034"/>
          </a:xfrm>
        </p:grpSpPr>
        <p:sp>
          <p:nvSpPr>
            <p:cNvPr id="5042" name="Google Shape;5042;p33"/>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3"/>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33"/>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33"/>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33"/>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33"/>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33"/>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33"/>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33"/>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33"/>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33"/>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33"/>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33"/>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33"/>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3"/>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3"/>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3"/>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33"/>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33"/>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3"/>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3"/>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3"/>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3"/>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3"/>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3"/>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3"/>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3"/>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33"/>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33"/>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33"/>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2" name="Google Shape;5072;p33"/>
          <p:cNvGrpSpPr/>
          <p:nvPr/>
        </p:nvGrpSpPr>
        <p:grpSpPr>
          <a:xfrm rot="5400000" flipH="1">
            <a:off x="-278105" y="-170830"/>
            <a:ext cx="1123427" cy="1131123"/>
            <a:chOff x="2906800" y="4604001"/>
            <a:chExt cx="1229402" cy="1237823"/>
          </a:xfrm>
        </p:grpSpPr>
        <p:grpSp>
          <p:nvGrpSpPr>
            <p:cNvPr id="5073" name="Google Shape;5073;p33"/>
            <p:cNvGrpSpPr/>
            <p:nvPr/>
          </p:nvGrpSpPr>
          <p:grpSpPr>
            <a:xfrm>
              <a:off x="2906800" y="4604001"/>
              <a:ext cx="1229402" cy="1237823"/>
              <a:chOff x="4165910" y="-225635"/>
              <a:chExt cx="1389468" cy="1398986"/>
            </a:xfrm>
          </p:grpSpPr>
          <p:sp>
            <p:nvSpPr>
              <p:cNvPr id="5074" name="Google Shape;5074;p33"/>
              <p:cNvSpPr/>
              <p:nvPr/>
            </p:nvSpPr>
            <p:spPr>
              <a:xfrm flipH="1">
                <a:off x="4172344" y="-214336"/>
                <a:ext cx="1379777" cy="1379605"/>
              </a:xfrm>
              <a:custGeom>
                <a:avLst/>
                <a:gdLst/>
                <a:ahLst/>
                <a:cxnLst/>
                <a:rect l="l" t="t" r="r" b="b"/>
                <a:pathLst>
                  <a:path w="34310" h="34310" extrusionOk="0">
                    <a:moveTo>
                      <a:pt x="20265" y="11798"/>
                    </a:moveTo>
                    <a:lnTo>
                      <a:pt x="23355" y="17135"/>
                    </a:lnTo>
                    <a:lnTo>
                      <a:pt x="20265" y="22512"/>
                    </a:lnTo>
                    <a:lnTo>
                      <a:pt x="14045" y="22512"/>
                    </a:lnTo>
                    <a:lnTo>
                      <a:pt x="10955" y="17135"/>
                    </a:lnTo>
                    <a:lnTo>
                      <a:pt x="14045" y="11798"/>
                    </a:lnTo>
                    <a:close/>
                    <a:moveTo>
                      <a:pt x="14847" y="1"/>
                    </a:moveTo>
                    <a:lnTo>
                      <a:pt x="14847" y="3331"/>
                    </a:lnTo>
                    <a:lnTo>
                      <a:pt x="14165" y="3452"/>
                    </a:lnTo>
                    <a:lnTo>
                      <a:pt x="13523" y="3612"/>
                    </a:lnTo>
                    <a:lnTo>
                      <a:pt x="12881" y="3813"/>
                    </a:lnTo>
                    <a:lnTo>
                      <a:pt x="12239" y="4013"/>
                    </a:lnTo>
                    <a:lnTo>
                      <a:pt x="10594" y="1124"/>
                    </a:lnTo>
                    <a:lnTo>
                      <a:pt x="6581" y="3452"/>
                    </a:lnTo>
                    <a:lnTo>
                      <a:pt x="8226" y="6341"/>
                    </a:lnTo>
                    <a:lnTo>
                      <a:pt x="7745" y="6782"/>
                    </a:lnTo>
                    <a:lnTo>
                      <a:pt x="7263" y="7264"/>
                    </a:lnTo>
                    <a:lnTo>
                      <a:pt x="6782" y="7745"/>
                    </a:lnTo>
                    <a:lnTo>
                      <a:pt x="6340" y="8227"/>
                    </a:lnTo>
                    <a:lnTo>
                      <a:pt x="3451" y="6582"/>
                    </a:lnTo>
                    <a:lnTo>
                      <a:pt x="1124" y="10594"/>
                    </a:lnTo>
                    <a:lnTo>
                      <a:pt x="4053" y="12240"/>
                    </a:lnTo>
                    <a:lnTo>
                      <a:pt x="3812" y="12882"/>
                    </a:lnTo>
                    <a:lnTo>
                      <a:pt x="3612" y="13524"/>
                    </a:lnTo>
                    <a:lnTo>
                      <a:pt x="3491" y="14166"/>
                    </a:lnTo>
                    <a:lnTo>
                      <a:pt x="3331" y="14848"/>
                    </a:lnTo>
                    <a:lnTo>
                      <a:pt x="0" y="14848"/>
                    </a:lnTo>
                    <a:lnTo>
                      <a:pt x="0" y="19463"/>
                    </a:lnTo>
                    <a:lnTo>
                      <a:pt x="3331" y="19463"/>
                    </a:lnTo>
                    <a:lnTo>
                      <a:pt x="3491" y="20145"/>
                    </a:lnTo>
                    <a:lnTo>
                      <a:pt x="3612" y="20787"/>
                    </a:lnTo>
                    <a:lnTo>
                      <a:pt x="3812" y="21429"/>
                    </a:lnTo>
                    <a:lnTo>
                      <a:pt x="4053" y="22031"/>
                    </a:lnTo>
                    <a:lnTo>
                      <a:pt x="1124" y="23716"/>
                    </a:lnTo>
                    <a:lnTo>
                      <a:pt x="3451" y="27729"/>
                    </a:lnTo>
                    <a:lnTo>
                      <a:pt x="6340" y="26044"/>
                    </a:lnTo>
                    <a:lnTo>
                      <a:pt x="6782" y="26565"/>
                    </a:lnTo>
                    <a:lnTo>
                      <a:pt x="7263" y="27047"/>
                    </a:lnTo>
                    <a:lnTo>
                      <a:pt x="7745" y="27528"/>
                    </a:lnTo>
                    <a:lnTo>
                      <a:pt x="8226" y="27970"/>
                    </a:lnTo>
                    <a:lnTo>
                      <a:pt x="6581" y="30859"/>
                    </a:lnTo>
                    <a:lnTo>
                      <a:pt x="10594" y="33146"/>
                    </a:lnTo>
                    <a:lnTo>
                      <a:pt x="12239" y="30257"/>
                    </a:lnTo>
                    <a:lnTo>
                      <a:pt x="12881" y="30498"/>
                    </a:lnTo>
                    <a:lnTo>
                      <a:pt x="13523" y="30658"/>
                    </a:lnTo>
                    <a:lnTo>
                      <a:pt x="14165" y="30819"/>
                    </a:lnTo>
                    <a:lnTo>
                      <a:pt x="14847" y="30979"/>
                    </a:lnTo>
                    <a:lnTo>
                      <a:pt x="14847" y="34310"/>
                    </a:lnTo>
                    <a:lnTo>
                      <a:pt x="19462" y="34310"/>
                    </a:lnTo>
                    <a:lnTo>
                      <a:pt x="19462" y="30979"/>
                    </a:lnTo>
                    <a:lnTo>
                      <a:pt x="20144" y="30819"/>
                    </a:lnTo>
                    <a:lnTo>
                      <a:pt x="20786" y="30658"/>
                    </a:lnTo>
                    <a:lnTo>
                      <a:pt x="21428" y="30498"/>
                    </a:lnTo>
                    <a:lnTo>
                      <a:pt x="22070" y="30257"/>
                    </a:lnTo>
                    <a:lnTo>
                      <a:pt x="23716" y="33146"/>
                    </a:lnTo>
                    <a:lnTo>
                      <a:pt x="27728" y="30859"/>
                    </a:lnTo>
                    <a:lnTo>
                      <a:pt x="26083" y="27970"/>
                    </a:lnTo>
                    <a:lnTo>
                      <a:pt x="26565" y="27528"/>
                    </a:lnTo>
                    <a:lnTo>
                      <a:pt x="27046" y="27047"/>
                    </a:lnTo>
                    <a:lnTo>
                      <a:pt x="27528" y="26565"/>
                    </a:lnTo>
                    <a:lnTo>
                      <a:pt x="27969" y="26044"/>
                    </a:lnTo>
                    <a:lnTo>
                      <a:pt x="30858" y="27729"/>
                    </a:lnTo>
                    <a:lnTo>
                      <a:pt x="33186" y="23716"/>
                    </a:lnTo>
                    <a:lnTo>
                      <a:pt x="30297" y="22031"/>
                    </a:lnTo>
                    <a:lnTo>
                      <a:pt x="30497" y="21429"/>
                    </a:lnTo>
                    <a:lnTo>
                      <a:pt x="30698" y="20787"/>
                    </a:lnTo>
                    <a:lnTo>
                      <a:pt x="30858" y="20145"/>
                    </a:lnTo>
                    <a:lnTo>
                      <a:pt x="30979" y="19463"/>
                    </a:lnTo>
                    <a:lnTo>
                      <a:pt x="34309" y="19463"/>
                    </a:lnTo>
                    <a:lnTo>
                      <a:pt x="34309" y="14848"/>
                    </a:lnTo>
                    <a:lnTo>
                      <a:pt x="30979" y="14848"/>
                    </a:lnTo>
                    <a:lnTo>
                      <a:pt x="30858" y="14166"/>
                    </a:lnTo>
                    <a:lnTo>
                      <a:pt x="30698" y="13524"/>
                    </a:lnTo>
                    <a:lnTo>
                      <a:pt x="30497" y="12882"/>
                    </a:lnTo>
                    <a:lnTo>
                      <a:pt x="30297" y="12240"/>
                    </a:lnTo>
                    <a:lnTo>
                      <a:pt x="33186" y="10594"/>
                    </a:lnTo>
                    <a:lnTo>
                      <a:pt x="30858" y="6582"/>
                    </a:lnTo>
                    <a:lnTo>
                      <a:pt x="27969" y="8227"/>
                    </a:lnTo>
                    <a:lnTo>
                      <a:pt x="27528" y="7745"/>
                    </a:lnTo>
                    <a:lnTo>
                      <a:pt x="27046" y="7264"/>
                    </a:lnTo>
                    <a:lnTo>
                      <a:pt x="26565" y="6782"/>
                    </a:lnTo>
                    <a:lnTo>
                      <a:pt x="26083" y="6341"/>
                    </a:lnTo>
                    <a:lnTo>
                      <a:pt x="27728" y="3452"/>
                    </a:lnTo>
                    <a:lnTo>
                      <a:pt x="23716" y="1124"/>
                    </a:lnTo>
                    <a:lnTo>
                      <a:pt x="22070" y="4013"/>
                    </a:lnTo>
                    <a:lnTo>
                      <a:pt x="21428" y="3813"/>
                    </a:lnTo>
                    <a:lnTo>
                      <a:pt x="20786" y="3612"/>
                    </a:lnTo>
                    <a:lnTo>
                      <a:pt x="20144" y="3452"/>
                    </a:lnTo>
                    <a:lnTo>
                      <a:pt x="19462" y="3331"/>
                    </a:lnTo>
                    <a:lnTo>
                      <a:pt x="194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33"/>
              <p:cNvSpPr/>
              <p:nvPr/>
            </p:nvSpPr>
            <p:spPr>
              <a:xfrm flipH="1">
                <a:off x="4165910" y="-225635"/>
                <a:ext cx="1389468" cy="1398986"/>
              </a:xfrm>
              <a:custGeom>
                <a:avLst/>
                <a:gdLst/>
                <a:ahLst/>
                <a:cxnLst/>
                <a:rect l="l" t="t" r="r" b="b"/>
                <a:pathLst>
                  <a:path w="34551" h="34792" extrusionOk="0">
                    <a:moveTo>
                      <a:pt x="19302" y="522"/>
                    </a:moveTo>
                    <a:lnTo>
                      <a:pt x="19302" y="3612"/>
                    </a:lnTo>
                    <a:lnTo>
                      <a:pt x="19302" y="3853"/>
                    </a:lnTo>
                    <a:lnTo>
                      <a:pt x="19503" y="3893"/>
                    </a:lnTo>
                    <a:lnTo>
                      <a:pt x="20225" y="4014"/>
                    </a:lnTo>
                    <a:lnTo>
                      <a:pt x="20907" y="4174"/>
                    </a:lnTo>
                    <a:lnTo>
                      <a:pt x="21590" y="4375"/>
                    </a:lnTo>
                    <a:lnTo>
                      <a:pt x="22272" y="4615"/>
                    </a:lnTo>
                    <a:lnTo>
                      <a:pt x="22352" y="4455"/>
                    </a:lnTo>
                    <a:lnTo>
                      <a:pt x="23896" y="1771"/>
                    </a:lnTo>
                    <a:lnTo>
                      <a:pt x="23896" y="1771"/>
                    </a:lnTo>
                    <a:lnTo>
                      <a:pt x="27488" y="3819"/>
                    </a:lnTo>
                    <a:lnTo>
                      <a:pt x="25923" y="6501"/>
                    </a:lnTo>
                    <a:lnTo>
                      <a:pt x="25843" y="6702"/>
                    </a:lnTo>
                    <a:lnTo>
                      <a:pt x="26004" y="6822"/>
                    </a:lnTo>
                    <a:lnTo>
                      <a:pt x="26525" y="7264"/>
                    </a:lnTo>
                    <a:lnTo>
                      <a:pt x="27047" y="7786"/>
                    </a:lnTo>
                    <a:lnTo>
                      <a:pt x="27529" y="8267"/>
                    </a:lnTo>
                    <a:lnTo>
                      <a:pt x="27970" y="8829"/>
                    </a:lnTo>
                    <a:lnTo>
                      <a:pt x="28171" y="8708"/>
                    </a:lnTo>
                    <a:lnTo>
                      <a:pt x="30871" y="7171"/>
                    </a:lnTo>
                    <a:lnTo>
                      <a:pt x="32965" y="10781"/>
                    </a:lnTo>
                    <a:lnTo>
                      <a:pt x="30257" y="12360"/>
                    </a:lnTo>
                    <a:lnTo>
                      <a:pt x="30097" y="12440"/>
                    </a:lnTo>
                    <a:lnTo>
                      <a:pt x="30378" y="13123"/>
                    </a:lnTo>
                    <a:lnTo>
                      <a:pt x="30578" y="13845"/>
                    </a:lnTo>
                    <a:lnTo>
                      <a:pt x="30739" y="14567"/>
                    </a:lnTo>
                    <a:lnTo>
                      <a:pt x="30899" y="15289"/>
                    </a:lnTo>
                    <a:lnTo>
                      <a:pt x="34231" y="15289"/>
                    </a:lnTo>
                    <a:lnTo>
                      <a:pt x="34269" y="19623"/>
                    </a:lnTo>
                    <a:lnTo>
                      <a:pt x="30939" y="19623"/>
                    </a:lnTo>
                    <a:lnTo>
                      <a:pt x="30939" y="19744"/>
                    </a:lnTo>
                    <a:lnTo>
                      <a:pt x="30819" y="20386"/>
                    </a:lnTo>
                    <a:lnTo>
                      <a:pt x="30659" y="21028"/>
                    </a:lnTo>
                    <a:lnTo>
                      <a:pt x="30498" y="21670"/>
                    </a:lnTo>
                    <a:lnTo>
                      <a:pt x="30257" y="22312"/>
                    </a:lnTo>
                    <a:lnTo>
                      <a:pt x="30217" y="22392"/>
                    </a:lnTo>
                    <a:lnTo>
                      <a:pt x="30297" y="22432"/>
                    </a:lnTo>
                    <a:lnTo>
                      <a:pt x="33144" y="24031"/>
                    </a:lnTo>
                    <a:lnTo>
                      <a:pt x="30907" y="27888"/>
                    </a:lnTo>
                    <a:lnTo>
                      <a:pt x="30907" y="27888"/>
                    </a:lnTo>
                    <a:lnTo>
                      <a:pt x="28090" y="26284"/>
                    </a:lnTo>
                    <a:lnTo>
                      <a:pt x="28010" y="26244"/>
                    </a:lnTo>
                    <a:lnTo>
                      <a:pt x="27970" y="26284"/>
                    </a:lnTo>
                    <a:lnTo>
                      <a:pt x="27529" y="26806"/>
                    </a:lnTo>
                    <a:lnTo>
                      <a:pt x="27047" y="27288"/>
                    </a:lnTo>
                    <a:lnTo>
                      <a:pt x="26565" y="27769"/>
                    </a:lnTo>
                    <a:lnTo>
                      <a:pt x="26044" y="28211"/>
                    </a:lnTo>
                    <a:lnTo>
                      <a:pt x="26084" y="28291"/>
                    </a:lnTo>
                    <a:lnTo>
                      <a:pt x="27687" y="31106"/>
                    </a:lnTo>
                    <a:lnTo>
                      <a:pt x="27687" y="31106"/>
                    </a:lnTo>
                    <a:lnTo>
                      <a:pt x="23860" y="33288"/>
                    </a:lnTo>
                    <a:lnTo>
                      <a:pt x="23860" y="33288"/>
                    </a:lnTo>
                    <a:lnTo>
                      <a:pt x="22272" y="30498"/>
                    </a:lnTo>
                    <a:lnTo>
                      <a:pt x="22192" y="30377"/>
                    </a:lnTo>
                    <a:lnTo>
                      <a:pt x="21550" y="30618"/>
                    </a:lnTo>
                    <a:lnTo>
                      <a:pt x="20867" y="30819"/>
                    </a:lnTo>
                    <a:lnTo>
                      <a:pt x="20225" y="30979"/>
                    </a:lnTo>
                    <a:lnTo>
                      <a:pt x="19543" y="31100"/>
                    </a:lnTo>
                    <a:lnTo>
                      <a:pt x="19383" y="31100"/>
                    </a:lnTo>
                    <a:lnTo>
                      <a:pt x="19383" y="31260"/>
                    </a:lnTo>
                    <a:lnTo>
                      <a:pt x="19383" y="34390"/>
                    </a:lnTo>
                    <a:lnTo>
                      <a:pt x="15129" y="34390"/>
                    </a:lnTo>
                    <a:lnTo>
                      <a:pt x="15129" y="31260"/>
                    </a:lnTo>
                    <a:lnTo>
                      <a:pt x="15129" y="31060"/>
                    </a:lnTo>
                    <a:lnTo>
                      <a:pt x="14969" y="31019"/>
                    </a:lnTo>
                    <a:lnTo>
                      <a:pt x="14246" y="30899"/>
                    </a:lnTo>
                    <a:lnTo>
                      <a:pt x="13564" y="30739"/>
                    </a:lnTo>
                    <a:lnTo>
                      <a:pt x="12922" y="30538"/>
                    </a:lnTo>
                    <a:lnTo>
                      <a:pt x="12240" y="30297"/>
                    </a:lnTo>
                    <a:lnTo>
                      <a:pt x="12160" y="30458"/>
                    </a:lnTo>
                    <a:lnTo>
                      <a:pt x="10590" y="33149"/>
                    </a:lnTo>
                    <a:lnTo>
                      <a:pt x="10590" y="33149"/>
                    </a:lnTo>
                    <a:lnTo>
                      <a:pt x="6925" y="31044"/>
                    </a:lnTo>
                    <a:lnTo>
                      <a:pt x="8508" y="28331"/>
                    </a:lnTo>
                    <a:lnTo>
                      <a:pt x="8588" y="28170"/>
                    </a:lnTo>
                    <a:lnTo>
                      <a:pt x="8026" y="27689"/>
                    </a:lnTo>
                    <a:lnTo>
                      <a:pt x="7465" y="27207"/>
                    </a:lnTo>
                    <a:lnTo>
                      <a:pt x="6983" y="26646"/>
                    </a:lnTo>
                    <a:lnTo>
                      <a:pt x="6461" y="26084"/>
                    </a:lnTo>
                    <a:lnTo>
                      <a:pt x="6341" y="26164"/>
                    </a:lnTo>
                    <a:lnTo>
                      <a:pt x="3597" y="27765"/>
                    </a:lnTo>
                    <a:lnTo>
                      <a:pt x="3597" y="27765"/>
                    </a:lnTo>
                    <a:lnTo>
                      <a:pt x="1432" y="24032"/>
                    </a:lnTo>
                    <a:lnTo>
                      <a:pt x="4174" y="22432"/>
                    </a:lnTo>
                    <a:lnTo>
                      <a:pt x="4295" y="22392"/>
                    </a:lnTo>
                    <a:lnTo>
                      <a:pt x="4254" y="22272"/>
                    </a:lnTo>
                    <a:lnTo>
                      <a:pt x="4014" y="21630"/>
                    </a:lnTo>
                    <a:lnTo>
                      <a:pt x="3813" y="20988"/>
                    </a:lnTo>
                    <a:lnTo>
                      <a:pt x="3653" y="20305"/>
                    </a:lnTo>
                    <a:lnTo>
                      <a:pt x="3532" y="19623"/>
                    </a:lnTo>
                    <a:lnTo>
                      <a:pt x="3412" y="19623"/>
                    </a:lnTo>
                    <a:lnTo>
                      <a:pt x="160" y="19662"/>
                    </a:lnTo>
                    <a:lnTo>
                      <a:pt x="160" y="19662"/>
                    </a:lnTo>
                    <a:lnTo>
                      <a:pt x="81" y="15129"/>
                    </a:lnTo>
                    <a:lnTo>
                      <a:pt x="81" y="15129"/>
                    </a:lnTo>
                    <a:lnTo>
                      <a:pt x="3412" y="15169"/>
                    </a:lnTo>
                    <a:lnTo>
                      <a:pt x="3492" y="15169"/>
                    </a:lnTo>
                    <a:lnTo>
                      <a:pt x="3612" y="14487"/>
                    </a:lnTo>
                    <a:lnTo>
                      <a:pt x="3773" y="13805"/>
                    </a:lnTo>
                    <a:lnTo>
                      <a:pt x="3974" y="13163"/>
                    </a:lnTo>
                    <a:lnTo>
                      <a:pt x="4214" y="12480"/>
                    </a:lnTo>
                    <a:lnTo>
                      <a:pt x="4174" y="12440"/>
                    </a:lnTo>
                    <a:lnTo>
                      <a:pt x="1385" y="10813"/>
                    </a:lnTo>
                    <a:lnTo>
                      <a:pt x="3567" y="7050"/>
                    </a:lnTo>
                    <a:lnTo>
                      <a:pt x="3567" y="7050"/>
                    </a:lnTo>
                    <a:lnTo>
                      <a:pt x="6341" y="8668"/>
                    </a:lnTo>
                    <a:lnTo>
                      <a:pt x="6461" y="8749"/>
                    </a:lnTo>
                    <a:lnTo>
                      <a:pt x="6582" y="8628"/>
                    </a:lnTo>
                    <a:lnTo>
                      <a:pt x="7023" y="8147"/>
                    </a:lnTo>
                    <a:lnTo>
                      <a:pt x="7465" y="7665"/>
                    </a:lnTo>
                    <a:lnTo>
                      <a:pt x="7946" y="7224"/>
                    </a:lnTo>
                    <a:lnTo>
                      <a:pt x="8468" y="6782"/>
                    </a:lnTo>
                    <a:lnTo>
                      <a:pt x="8588" y="6662"/>
                    </a:lnTo>
                    <a:lnTo>
                      <a:pt x="8508" y="6542"/>
                    </a:lnTo>
                    <a:lnTo>
                      <a:pt x="6925" y="3790"/>
                    </a:lnTo>
                    <a:lnTo>
                      <a:pt x="10587" y="1723"/>
                    </a:lnTo>
                    <a:lnTo>
                      <a:pt x="10587" y="1723"/>
                    </a:lnTo>
                    <a:lnTo>
                      <a:pt x="12119" y="4415"/>
                    </a:lnTo>
                    <a:lnTo>
                      <a:pt x="12240" y="4615"/>
                    </a:lnTo>
                    <a:lnTo>
                      <a:pt x="12882" y="4375"/>
                    </a:lnTo>
                    <a:lnTo>
                      <a:pt x="13564" y="4174"/>
                    </a:lnTo>
                    <a:lnTo>
                      <a:pt x="14286" y="4014"/>
                    </a:lnTo>
                    <a:lnTo>
                      <a:pt x="14969" y="3853"/>
                    </a:lnTo>
                    <a:lnTo>
                      <a:pt x="15169" y="3813"/>
                    </a:lnTo>
                    <a:lnTo>
                      <a:pt x="15169" y="3612"/>
                    </a:lnTo>
                    <a:lnTo>
                      <a:pt x="15169" y="522"/>
                    </a:lnTo>
                    <a:close/>
                    <a:moveTo>
                      <a:pt x="14648" y="1"/>
                    </a:moveTo>
                    <a:lnTo>
                      <a:pt x="14648" y="282"/>
                    </a:lnTo>
                    <a:lnTo>
                      <a:pt x="14685" y="3407"/>
                    </a:lnTo>
                    <a:lnTo>
                      <a:pt x="14206" y="3492"/>
                    </a:lnTo>
                    <a:lnTo>
                      <a:pt x="13564" y="3652"/>
                    </a:lnTo>
                    <a:lnTo>
                      <a:pt x="12882" y="3853"/>
                    </a:lnTo>
                    <a:lnTo>
                      <a:pt x="12465" y="4009"/>
                    </a:lnTo>
                    <a:lnTo>
                      <a:pt x="10876" y="1285"/>
                    </a:lnTo>
                    <a:lnTo>
                      <a:pt x="10755" y="1084"/>
                    </a:lnTo>
                    <a:lnTo>
                      <a:pt x="6381" y="3652"/>
                    </a:lnTo>
                    <a:lnTo>
                      <a:pt x="6461" y="3813"/>
                    </a:lnTo>
                    <a:lnTo>
                      <a:pt x="8073" y="6575"/>
                    </a:lnTo>
                    <a:lnTo>
                      <a:pt x="7705" y="6943"/>
                    </a:lnTo>
                    <a:lnTo>
                      <a:pt x="7224" y="7384"/>
                    </a:lnTo>
                    <a:lnTo>
                      <a:pt x="6742" y="7906"/>
                    </a:lnTo>
                    <a:lnTo>
                      <a:pt x="6407" y="8272"/>
                    </a:lnTo>
                    <a:lnTo>
                      <a:pt x="6407" y="8272"/>
                    </a:lnTo>
                    <a:lnTo>
                      <a:pt x="3612" y="6702"/>
                    </a:lnTo>
                    <a:lnTo>
                      <a:pt x="3492" y="6622"/>
                    </a:lnTo>
                    <a:lnTo>
                      <a:pt x="3412" y="6782"/>
                    </a:lnTo>
                    <a:lnTo>
                      <a:pt x="1124" y="10795"/>
                    </a:lnTo>
                    <a:lnTo>
                      <a:pt x="1044" y="10916"/>
                    </a:lnTo>
                    <a:lnTo>
                      <a:pt x="1165" y="10956"/>
                    </a:lnTo>
                    <a:lnTo>
                      <a:pt x="4017" y="12580"/>
                    </a:lnTo>
                    <a:lnTo>
                      <a:pt x="3813" y="13123"/>
                    </a:lnTo>
                    <a:lnTo>
                      <a:pt x="3653" y="13765"/>
                    </a:lnTo>
                    <a:lnTo>
                      <a:pt x="3492" y="14447"/>
                    </a:lnTo>
                    <a:lnTo>
                      <a:pt x="3379" y="15049"/>
                    </a:lnTo>
                    <a:lnTo>
                      <a:pt x="81" y="15089"/>
                    </a:lnTo>
                    <a:lnTo>
                      <a:pt x="1" y="19744"/>
                    </a:lnTo>
                    <a:lnTo>
                      <a:pt x="1" y="19824"/>
                    </a:lnTo>
                    <a:lnTo>
                      <a:pt x="81" y="19824"/>
                    </a:lnTo>
                    <a:lnTo>
                      <a:pt x="3346" y="19863"/>
                    </a:lnTo>
                    <a:lnTo>
                      <a:pt x="3452" y="20426"/>
                    </a:lnTo>
                    <a:lnTo>
                      <a:pt x="3572" y="21068"/>
                    </a:lnTo>
                    <a:lnTo>
                      <a:pt x="3773" y="21750"/>
                    </a:lnTo>
                    <a:lnTo>
                      <a:pt x="3943" y="22295"/>
                    </a:lnTo>
                    <a:lnTo>
                      <a:pt x="1165" y="23877"/>
                    </a:lnTo>
                    <a:lnTo>
                      <a:pt x="1004" y="23957"/>
                    </a:lnTo>
                    <a:lnTo>
                      <a:pt x="1084" y="24077"/>
                    </a:lnTo>
                    <a:lnTo>
                      <a:pt x="3372" y="28090"/>
                    </a:lnTo>
                    <a:lnTo>
                      <a:pt x="3452" y="28251"/>
                    </a:lnTo>
                    <a:lnTo>
                      <a:pt x="3612" y="28170"/>
                    </a:lnTo>
                    <a:lnTo>
                      <a:pt x="6407" y="26601"/>
                    </a:lnTo>
                    <a:lnTo>
                      <a:pt x="6742" y="26967"/>
                    </a:lnTo>
                    <a:lnTo>
                      <a:pt x="7184" y="27488"/>
                    </a:lnTo>
                    <a:lnTo>
                      <a:pt x="7665" y="27930"/>
                    </a:lnTo>
                    <a:lnTo>
                      <a:pt x="8066" y="28269"/>
                    </a:lnTo>
                    <a:lnTo>
                      <a:pt x="6461" y="31019"/>
                    </a:lnTo>
                    <a:lnTo>
                      <a:pt x="6381" y="31220"/>
                    </a:lnTo>
                    <a:lnTo>
                      <a:pt x="6542" y="31300"/>
                    </a:lnTo>
                    <a:lnTo>
                      <a:pt x="10555" y="33628"/>
                    </a:lnTo>
                    <a:lnTo>
                      <a:pt x="10755" y="33748"/>
                    </a:lnTo>
                    <a:lnTo>
                      <a:pt x="10876" y="33548"/>
                    </a:lnTo>
                    <a:lnTo>
                      <a:pt x="12426" y="30824"/>
                    </a:lnTo>
                    <a:lnTo>
                      <a:pt x="12922" y="30979"/>
                    </a:lnTo>
                    <a:lnTo>
                      <a:pt x="13564" y="31180"/>
                    </a:lnTo>
                    <a:lnTo>
                      <a:pt x="14206" y="31341"/>
                    </a:lnTo>
                    <a:lnTo>
                      <a:pt x="14690" y="31426"/>
                    </a:lnTo>
                    <a:lnTo>
                      <a:pt x="14690" y="31426"/>
                    </a:lnTo>
                    <a:lnTo>
                      <a:pt x="14728" y="34591"/>
                    </a:lnTo>
                    <a:lnTo>
                      <a:pt x="14728" y="34791"/>
                    </a:lnTo>
                    <a:lnTo>
                      <a:pt x="14928" y="34791"/>
                    </a:lnTo>
                    <a:lnTo>
                      <a:pt x="19543" y="34751"/>
                    </a:lnTo>
                    <a:lnTo>
                      <a:pt x="19744" y="34751"/>
                    </a:lnTo>
                    <a:lnTo>
                      <a:pt x="19744" y="34591"/>
                    </a:lnTo>
                    <a:lnTo>
                      <a:pt x="19705" y="31359"/>
                    </a:lnTo>
                    <a:lnTo>
                      <a:pt x="19705" y="31359"/>
                    </a:lnTo>
                    <a:lnTo>
                      <a:pt x="20265" y="31260"/>
                    </a:lnTo>
                    <a:lnTo>
                      <a:pt x="20907" y="31100"/>
                    </a:lnTo>
                    <a:lnTo>
                      <a:pt x="21550" y="30899"/>
                    </a:lnTo>
                    <a:lnTo>
                      <a:pt x="22095" y="30729"/>
                    </a:lnTo>
                    <a:lnTo>
                      <a:pt x="22095" y="30729"/>
                    </a:lnTo>
                    <a:lnTo>
                      <a:pt x="23716" y="33507"/>
                    </a:lnTo>
                    <a:lnTo>
                      <a:pt x="23757" y="33588"/>
                    </a:lnTo>
                    <a:lnTo>
                      <a:pt x="27970" y="31180"/>
                    </a:lnTo>
                    <a:lnTo>
                      <a:pt x="27890" y="31100"/>
                    </a:lnTo>
                    <a:lnTo>
                      <a:pt x="26262" y="28242"/>
                    </a:lnTo>
                    <a:lnTo>
                      <a:pt x="26262" y="28242"/>
                    </a:lnTo>
                    <a:lnTo>
                      <a:pt x="26726" y="27849"/>
                    </a:lnTo>
                    <a:lnTo>
                      <a:pt x="27208" y="27408"/>
                    </a:lnTo>
                    <a:lnTo>
                      <a:pt x="27649" y="26886"/>
                    </a:lnTo>
                    <a:lnTo>
                      <a:pt x="28062" y="26435"/>
                    </a:lnTo>
                    <a:lnTo>
                      <a:pt x="30899" y="28090"/>
                    </a:lnTo>
                    <a:lnTo>
                      <a:pt x="30980" y="28130"/>
                    </a:lnTo>
                    <a:lnTo>
                      <a:pt x="31020" y="28050"/>
                    </a:lnTo>
                    <a:lnTo>
                      <a:pt x="33347" y="24037"/>
                    </a:lnTo>
                    <a:lnTo>
                      <a:pt x="33387" y="23957"/>
                    </a:lnTo>
                    <a:lnTo>
                      <a:pt x="33307" y="23917"/>
                    </a:lnTo>
                    <a:lnTo>
                      <a:pt x="30489" y="22273"/>
                    </a:lnTo>
                    <a:lnTo>
                      <a:pt x="30699" y="21750"/>
                    </a:lnTo>
                    <a:lnTo>
                      <a:pt x="30859" y="21068"/>
                    </a:lnTo>
                    <a:lnTo>
                      <a:pt x="31060" y="20426"/>
                    </a:lnTo>
                    <a:lnTo>
                      <a:pt x="31165" y="19865"/>
                    </a:lnTo>
                    <a:lnTo>
                      <a:pt x="31165" y="19865"/>
                    </a:lnTo>
                    <a:lnTo>
                      <a:pt x="34390" y="19904"/>
                    </a:lnTo>
                    <a:lnTo>
                      <a:pt x="34551" y="19904"/>
                    </a:lnTo>
                    <a:lnTo>
                      <a:pt x="34551" y="19744"/>
                    </a:lnTo>
                    <a:lnTo>
                      <a:pt x="34551" y="15129"/>
                    </a:lnTo>
                    <a:lnTo>
                      <a:pt x="34551" y="14928"/>
                    </a:lnTo>
                    <a:lnTo>
                      <a:pt x="31223" y="14928"/>
                    </a:lnTo>
                    <a:lnTo>
                      <a:pt x="31100" y="14407"/>
                    </a:lnTo>
                    <a:lnTo>
                      <a:pt x="30980" y="13765"/>
                    </a:lnTo>
                    <a:lnTo>
                      <a:pt x="30779" y="13082"/>
                    </a:lnTo>
                    <a:lnTo>
                      <a:pt x="30610" y="12632"/>
                    </a:lnTo>
                    <a:lnTo>
                      <a:pt x="30610" y="12632"/>
                    </a:lnTo>
                    <a:lnTo>
                      <a:pt x="33347" y="11036"/>
                    </a:lnTo>
                    <a:lnTo>
                      <a:pt x="33548" y="10956"/>
                    </a:lnTo>
                    <a:lnTo>
                      <a:pt x="31020" y="6542"/>
                    </a:lnTo>
                    <a:lnTo>
                      <a:pt x="30819" y="6662"/>
                    </a:lnTo>
                    <a:lnTo>
                      <a:pt x="28090" y="8216"/>
                    </a:lnTo>
                    <a:lnTo>
                      <a:pt x="28090" y="8216"/>
                    </a:lnTo>
                    <a:lnTo>
                      <a:pt x="27769" y="7866"/>
                    </a:lnTo>
                    <a:lnTo>
                      <a:pt x="27328" y="7344"/>
                    </a:lnTo>
                    <a:lnTo>
                      <a:pt x="26806" y="6903"/>
                    </a:lnTo>
                    <a:lnTo>
                      <a:pt x="26468" y="6565"/>
                    </a:lnTo>
                    <a:lnTo>
                      <a:pt x="28050" y="3853"/>
                    </a:lnTo>
                    <a:lnTo>
                      <a:pt x="28171" y="3652"/>
                    </a:lnTo>
                    <a:lnTo>
                      <a:pt x="27970" y="3492"/>
                    </a:lnTo>
                    <a:lnTo>
                      <a:pt x="23957" y="1164"/>
                    </a:lnTo>
                    <a:lnTo>
                      <a:pt x="23716" y="1044"/>
                    </a:lnTo>
                    <a:lnTo>
                      <a:pt x="23596" y="1285"/>
                    </a:lnTo>
                    <a:lnTo>
                      <a:pt x="22020" y="3987"/>
                    </a:lnTo>
                    <a:lnTo>
                      <a:pt x="21590" y="3853"/>
                    </a:lnTo>
                    <a:lnTo>
                      <a:pt x="20948" y="3652"/>
                    </a:lnTo>
                    <a:lnTo>
                      <a:pt x="20265" y="3492"/>
                    </a:lnTo>
                    <a:lnTo>
                      <a:pt x="19824" y="3414"/>
                    </a:lnTo>
                    <a:lnTo>
                      <a:pt x="19824" y="3414"/>
                    </a:lnTo>
                    <a:lnTo>
                      <a:pt x="19824" y="282"/>
                    </a:lnTo>
                    <a:lnTo>
                      <a:pt x="19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33"/>
              <p:cNvSpPr/>
              <p:nvPr/>
            </p:nvSpPr>
            <p:spPr>
              <a:xfrm flipH="1">
                <a:off x="4608074" y="250371"/>
                <a:ext cx="513184" cy="450231"/>
              </a:xfrm>
              <a:custGeom>
                <a:avLst/>
                <a:gdLst/>
                <a:ahLst/>
                <a:cxnLst/>
                <a:rect l="l" t="t" r="r" b="b"/>
                <a:pathLst>
                  <a:path w="12761" h="11197" extrusionOk="0">
                    <a:moveTo>
                      <a:pt x="3371" y="241"/>
                    </a:moveTo>
                    <a:lnTo>
                      <a:pt x="6461" y="362"/>
                    </a:lnTo>
                    <a:lnTo>
                      <a:pt x="9416" y="438"/>
                    </a:lnTo>
                    <a:lnTo>
                      <a:pt x="9416" y="438"/>
                    </a:lnTo>
                    <a:lnTo>
                      <a:pt x="10072" y="1606"/>
                    </a:lnTo>
                    <a:lnTo>
                      <a:pt x="10915" y="3010"/>
                    </a:lnTo>
                    <a:lnTo>
                      <a:pt x="12486" y="5602"/>
                    </a:lnTo>
                    <a:lnTo>
                      <a:pt x="12486" y="5602"/>
                    </a:lnTo>
                    <a:lnTo>
                      <a:pt x="11798" y="6902"/>
                    </a:lnTo>
                    <a:lnTo>
                      <a:pt x="10634" y="8909"/>
                    </a:lnTo>
                    <a:lnTo>
                      <a:pt x="9456" y="10832"/>
                    </a:lnTo>
                    <a:lnTo>
                      <a:pt x="9456" y="10832"/>
                    </a:lnTo>
                    <a:lnTo>
                      <a:pt x="6461" y="10755"/>
                    </a:lnTo>
                    <a:lnTo>
                      <a:pt x="3503" y="10717"/>
                    </a:lnTo>
                    <a:lnTo>
                      <a:pt x="3503" y="10717"/>
                    </a:lnTo>
                    <a:lnTo>
                      <a:pt x="2408" y="8829"/>
                    </a:lnTo>
                    <a:lnTo>
                      <a:pt x="1244" y="6822"/>
                    </a:lnTo>
                    <a:lnTo>
                      <a:pt x="510" y="5574"/>
                    </a:lnTo>
                    <a:lnTo>
                      <a:pt x="510" y="5574"/>
                    </a:lnTo>
                    <a:lnTo>
                      <a:pt x="1926" y="2970"/>
                    </a:lnTo>
                    <a:lnTo>
                      <a:pt x="3371" y="241"/>
                    </a:lnTo>
                    <a:close/>
                    <a:moveTo>
                      <a:pt x="9671" y="0"/>
                    </a:moveTo>
                    <a:lnTo>
                      <a:pt x="6501" y="81"/>
                    </a:lnTo>
                    <a:lnTo>
                      <a:pt x="3331" y="201"/>
                    </a:lnTo>
                    <a:lnTo>
                      <a:pt x="1686" y="2809"/>
                    </a:lnTo>
                    <a:lnTo>
                      <a:pt x="40" y="5458"/>
                    </a:lnTo>
                    <a:lnTo>
                      <a:pt x="0" y="5578"/>
                    </a:lnTo>
                    <a:lnTo>
                      <a:pt x="40" y="5699"/>
                    </a:lnTo>
                    <a:lnTo>
                      <a:pt x="1605" y="8467"/>
                    </a:lnTo>
                    <a:lnTo>
                      <a:pt x="3210" y="11196"/>
                    </a:lnTo>
                    <a:lnTo>
                      <a:pt x="6381" y="11156"/>
                    </a:lnTo>
                    <a:lnTo>
                      <a:pt x="9551" y="11076"/>
                    </a:lnTo>
                    <a:lnTo>
                      <a:pt x="9631" y="11076"/>
                    </a:lnTo>
                    <a:lnTo>
                      <a:pt x="9671" y="11036"/>
                    </a:lnTo>
                    <a:lnTo>
                      <a:pt x="11156" y="8307"/>
                    </a:lnTo>
                    <a:lnTo>
                      <a:pt x="11918" y="6983"/>
                    </a:lnTo>
                    <a:lnTo>
                      <a:pt x="12721" y="5658"/>
                    </a:lnTo>
                    <a:lnTo>
                      <a:pt x="12761" y="5578"/>
                    </a:lnTo>
                    <a:lnTo>
                      <a:pt x="12721" y="5538"/>
                    </a:lnTo>
                    <a:lnTo>
                      <a:pt x="11276" y="2809"/>
                    </a:lnTo>
                    <a:lnTo>
                      <a:pt x="10474" y="1405"/>
                    </a:lnTo>
                    <a:lnTo>
                      <a:pt x="9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33"/>
              <p:cNvSpPr/>
              <p:nvPr/>
            </p:nvSpPr>
            <p:spPr>
              <a:xfrm flipH="1">
                <a:off x="4538663" y="200350"/>
                <a:ext cx="645531" cy="553491"/>
              </a:xfrm>
              <a:custGeom>
                <a:avLst/>
                <a:gdLst/>
                <a:ahLst/>
                <a:cxnLst/>
                <a:rect l="l" t="t" r="r" b="b"/>
                <a:pathLst>
                  <a:path w="16052" h="13765" extrusionOk="0">
                    <a:moveTo>
                      <a:pt x="8026" y="201"/>
                    </a:moveTo>
                    <a:lnTo>
                      <a:pt x="9952" y="241"/>
                    </a:lnTo>
                    <a:lnTo>
                      <a:pt x="11801" y="280"/>
                    </a:lnTo>
                    <a:lnTo>
                      <a:pt x="11801" y="280"/>
                    </a:lnTo>
                    <a:lnTo>
                      <a:pt x="13644" y="3612"/>
                    </a:lnTo>
                    <a:lnTo>
                      <a:pt x="15461" y="6820"/>
                    </a:lnTo>
                    <a:lnTo>
                      <a:pt x="15461" y="6820"/>
                    </a:lnTo>
                    <a:lnTo>
                      <a:pt x="13563" y="10073"/>
                    </a:lnTo>
                    <a:lnTo>
                      <a:pt x="11743" y="13326"/>
                    </a:lnTo>
                    <a:lnTo>
                      <a:pt x="11743" y="13326"/>
                    </a:lnTo>
                    <a:lnTo>
                      <a:pt x="8026" y="13403"/>
                    </a:lnTo>
                    <a:lnTo>
                      <a:pt x="4133" y="13524"/>
                    </a:lnTo>
                    <a:lnTo>
                      <a:pt x="2328" y="10113"/>
                    </a:lnTo>
                    <a:lnTo>
                      <a:pt x="500" y="6845"/>
                    </a:lnTo>
                    <a:lnTo>
                      <a:pt x="500" y="6845"/>
                    </a:lnTo>
                    <a:lnTo>
                      <a:pt x="1445" y="5257"/>
                    </a:lnTo>
                    <a:lnTo>
                      <a:pt x="2368" y="3572"/>
                    </a:lnTo>
                    <a:lnTo>
                      <a:pt x="4233" y="239"/>
                    </a:lnTo>
                    <a:lnTo>
                      <a:pt x="4233" y="239"/>
                    </a:lnTo>
                    <a:lnTo>
                      <a:pt x="6060" y="201"/>
                    </a:lnTo>
                    <a:close/>
                    <a:moveTo>
                      <a:pt x="4093" y="0"/>
                    </a:moveTo>
                    <a:lnTo>
                      <a:pt x="4053" y="81"/>
                    </a:lnTo>
                    <a:lnTo>
                      <a:pt x="2528" y="2569"/>
                    </a:lnTo>
                    <a:lnTo>
                      <a:pt x="1044" y="5057"/>
                    </a:lnTo>
                    <a:lnTo>
                      <a:pt x="0" y="6822"/>
                    </a:lnTo>
                    <a:lnTo>
                      <a:pt x="1084" y="8628"/>
                    </a:lnTo>
                    <a:lnTo>
                      <a:pt x="2609" y="11116"/>
                    </a:lnTo>
                    <a:lnTo>
                      <a:pt x="4133" y="13564"/>
                    </a:lnTo>
                    <a:lnTo>
                      <a:pt x="7986" y="13684"/>
                    </a:lnTo>
                    <a:lnTo>
                      <a:pt x="11878" y="13764"/>
                    </a:lnTo>
                    <a:lnTo>
                      <a:pt x="11999" y="13764"/>
                    </a:lnTo>
                    <a:lnTo>
                      <a:pt x="12079" y="13644"/>
                    </a:lnTo>
                    <a:lnTo>
                      <a:pt x="14085" y="10273"/>
                    </a:lnTo>
                    <a:lnTo>
                      <a:pt x="16051" y="6822"/>
                    </a:lnTo>
                    <a:lnTo>
                      <a:pt x="14045" y="3451"/>
                    </a:lnTo>
                    <a:lnTo>
                      <a:pt x="11999" y="81"/>
                    </a:lnTo>
                    <a:lnTo>
                      <a:pt x="11958" y="0"/>
                    </a:lnTo>
                    <a:lnTo>
                      <a:pt x="11878" y="0"/>
                    </a:lnTo>
                    <a:lnTo>
                      <a:pt x="8026" y="41"/>
                    </a:lnTo>
                    <a:lnTo>
                      <a:pt x="6060" y="41"/>
                    </a:lnTo>
                    <a:lnTo>
                      <a:pt x="4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33"/>
              <p:cNvSpPr/>
              <p:nvPr/>
            </p:nvSpPr>
            <p:spPr>
              <a:xfrm flipH="1">
                <a:off x="4380537" y="-9426"/>
                <a:ext cx="958565" cy="971393"/>
              </a:xfrm>
              <a:custGeom>
                <a:avLst/>
                <a:gdLst/>
                <a:ahLst/>
                <a:cxnLst/>
                <a:rect l="l" t="t" r="r" b="b"/>
                <a:pathLst>
                  <a:path w="23836" h="24158" extrusionOk="0">
                    <a:moveTo>
                      <a:pt x="12520" y="402"/>
                    </a:moveTo>
                    <a:lnTo>
                      <a:pt x="13202" y="482"/>
                    </a:lnTo>
                    <a:lnTo>
                      <a:pt x="13924" y="563"/>
                    </a:lnTo>
                    <a:lnTo>
                      <a:pt x="14607" y="723"/>
                    </a:lnTo>
                    <a:lnTo>
                      <a:pt x="15289" y="884"/>
                    </a:lnTo>
                    <a:lnTo>
                      <a:pt x="15931" y="1084"/>
                    </a:lnTo>
                    <a:lnTo>
                      <a:pt x="16573" y="1365"/>
                    </a:lnTo>
                    <a:lnTo>
                      <a:pt x="17215" y="1646"/>
                    </a:lnTo>
                    <a:lnTo>
                      <a:pt x="17817" y="1967"/>
                    </a:lnTo>
                    <a:lnTo>
                      <a:pt x="18419" y="2328"/>
                    </a:lnTo>
                    <a:lnTo>
                      <a:pt x="18980" y="2730"/>
                    </a:lnTo>
                    <a:lnTo>
                      <a:pt x="19542" y="3171"/>
                    </a:lnTo>
                    <a:lnTo>
                      <a:pt x="20064" y="3612"/>
                    </a:lnTo>
                    <a:lnTo>
                      <a:pt x="20545" y="4094"/>
                    </a:lnTo>
                    <a:lnTo>
                      <a:pt x="20987" y="4616"/>
                    </a:lnTo>
                    <a:lnTo>
                      <a:pt x="21428" y="5177"/>
                    </a:lnTo>
                    <a:lnTo>
                      <a:pt x="21830" y="5739"/>
                    </a:lnTo>
                    <a:lnTo>
                      <a:pt x="22151" y="6381"/>
                    </a:lnTo>
                    <a:lnTo>
                      <a:pt x="22472" y="6983"/>
                    </a:lnTo>
                    <a:lnTo>
                      <a:pt x="22752" y="7665"/>
                    </a:lnTo>
                    <a:lnTo>
                      <a:pt x="23033" y="8347"/>
                    </a:lnTo>
                    <a:lnTo>
                      <a:pt x="23234" y="9030"/>
                    </a:lnTo>
                    <a:lnTo>
                      <a:pt x="23354" y="9752"/>
                    </a:lnTo>
                    <a:lnTo>
                      <a:pt x="23475" y="10514"/>
                    </a:lnTo>
                    <a:lnTo>
                      <a:pt x="23555" y="11277"/>
                    </a:lnTo>
                    <a:lnTo>
                      <a:pt x="23555" y="12039"/>
                    </a:lnTo>
                    <a:lnTo>
                      <a:pt x="23555" y="12641"/>
                    </a:lnTo>
                    <a:lnTo>
                      <a:pt x="23515" y="13243"/>
                    </a:lnTo>
                    <a:lnTo>
                      <a:pt x="23435" y="13805"/>
                    </a:lnTo>
                    <a:lnTo>
                      <a:pt x="23314" y="14367"/>
                    </a:lnTo>
                    <a:lnTo>
                      <a:pt x="23194" y="14928"/>
                    </a:lnTo>
                    <a:lnTo>
                      <a:pt x="23033" y="15490"/>
                    </a:lnTo>
                    <a:lnTo>
                      <a:pt x="22833" y="16012"/>
                    </a:lnTo>
                    <a:lnTo>
                      <a:pt x="22592" y="16534"/>
                    </a:lnTo>
                    <a:lnTo>
                      <a:pt x="22391" y="17055"/>
                    </a:lnTo>
                    <a:lnTo>
                      <a:pt x="22110" y="17537"/>
                    </a:lnTo>
                    <a:lnTo>
                      <a:pt x="21830" y="18058"/>
                    </a:lnTo>
                    <a:lnTo>
                      <a:pt x="21509" y="18500"/>
                    </a:lnTo>
                    <a:lnTo>
                      <a:pt x="21187" y="18981"/>
                    </a:lnTo>
                    <a:lnTo>
                      <a:pt x="20826" y="19423"/>
                    </a:lnTo>
                    <a:lnTo>
                      <a:pt x="20465" y="19824"/>
                    </a:lnTo>
                    <a:lnTo>
                      <a:pt x="20064" y="20225"/>
                    </a:lnTo>
                    <a:lnTo>
                      <a:pt x="19663" y="20627"/>
                    </a:lnTo>
                    <a:lnTo>
                      <a:pt x="19261" y="20988"/>
                    </a:lnTo>
                    <a:lnTo>
                      <a:pt x="18780" y="21349"/>
                    </a:lnTo>
                    <a:lnTo>
                      <a:pt x="18338" y="21670"/>
                    </a:lnTo>
                    <a:lnTo>
                      <a:pt x="17857" y="21951"/>
                    </a:lnTo>
                    <a:lnTo>
                      <a:pt x="17375" y="22232"/>
                    </a:lnTo>
                    <a:lnTo>
                      <a:pt x="16894" y="22513"/>
                    </a:lnTo>
                    <a:lnTo>
                      <a:pt x="16372" y="22713"/>
                    </a:lnTo>
                    <a:lnTo>
                      <a:pt x="15851" y="22954"/>
                    </a:lnTo>
                    <a:lnTo>
                      <a:pt x="15289" y="23114"/>
                    </a:lnTo>
                    <a:lnTo>
                      <a:pt x="14727" y="23275"/>
                    </a:lnTo>
                    <a:lnTo>
                      <a:pt x="14165" y="23395"/>
                    </a:lnTo>
                    <a:lnTo>
                      <a:pt x="13603" y="23516"/>
                    </a:lnTo>
                    <a:lnTo>
                      <a:pt x="13042" y="23556"/>
                    </a:lnTo>
                    <a:lnTo>
                      <a:pt x="12440" y="23636"/>
                    </a:lnTo>
                    <a:lnTo>
                      <a:pt x="11276" y="23636"/>
                    </a:lnTo>
                    <a:lnTo>
                      <a:pt x="10674" y="23596"/>
                    </a:lnTo>
                    <a:lnTo>
                      <a:pt x="10112" y="23516"/>
                    </a:lnTo>
                    <a:lnTo>
                      <a:pt x="9550" y="23395"/>
                    </a:lnTo>
                    <a:lnTo>
                      <a:pt x="8989" y="23275"/>
                    </a:lnTo>
                    <a:lnTo>
                      <a:pt x="8427" y="23114"/>
                    </a:lnTo>
                    <a:lnTo>
                      <a:pt x="7865" y="22954"/>
                    </a:lnTo>
                    <a:lnTo>
                      <a:pt x="7343" y="22753"/>
                    </a:lnTo>
                    <a:lnTo>
                      <a:pt x="6822" y="22513"/>
                    </a:lnTo>
                    <a:lnTo>
                      <a:pt x="6300" y="22272"/>
                    </a:lnTo>
                    <a:lnTo>
                      <a:pt x="5819" y="21991"/>
                    </a:lnTo>
                    <a:lnTo>
                      <a:pt x="5337" y="21670"/>
                    </a:lnTo>
                    <a:lnTo>
                      <a:pt x="4855" y="21349"/>
                    </a:lnTo>
                    <a:lnTo>
                      <a:pt x="4414" y="21028"/>
                    </a:lnTo>
                    <a:lnTo>
                      <a:pt x="3973" y="20627"/>
                    </a:lnTo>
                    <a:lnTo>
                      <a:pt x="3571" y="20265"/>
                    </a:lnTo>
                    <a:lnTo>
                      <a:pt x="3170" y="19864"/>
                    </a:lnTo>
                    <a:lnTo>
                      <a:pt x="2809" y="19423"/>
                    </a:lnTo>
                    <a:lnTo>
                      <a:pt x="2448" y="18981"/>
                    </a:lnTo>
                    <a:lnTo>
                      <a:pt x="2087" y="18540"/>
                    </a:lnTo>
                    <a:lnTo>
                      <a:pt x="1766" y="18058"/>
                    </a:lnTo>
                    <a:lnTo>
                      <a:pt x="1485" y="17577"/>
                    </a:lnTo>
                    <a:lnTo>
                      <a:pt x="1204" y="17055"/>
                    </a:lnTo>
                    <a:lnTo>
                      <a:pt x="963" y="16574"/>
                    </a:lnTo>
                    <a:lnTo>
                      <a:pt x="762" y="16052"/>
                    </a:lnTo>
                    <a:lnTo>
                      <a:pt x="562" y="15490"/>
                    </a:lnTo>
                    <a:lnTo>
                      <a:pt x="401" y="14928"/>
                    </a:lnTo>
                    <a:lnTo>
                      <a:pt x="281" y="14367"/>
                    </a:lnTo>
                    <a:lnTo>
                      <a:pt x="161" y="13805"/>
                    </a:lnTo>
                    <a:lnTo>
                      <a:pt x="80" y="13243"/>
                    </a:lnTo>
                    <a:lnTo>
                      <a:pt x="40" y="12641"/>
                    </a:lnTo>
                    <a:lnTo>
                      <a:pt x="40" y="12039"/>
                    </a:lnTo>
                    <a:lnTo>
                      <a:pt x="80" y="11197"/>
                    </a:lnTo>
                    <a:lnTo>
                      <a:pt x="161" y="10314"/>
                    </a:lnTo>
                    <a:lnTo>
                      <a:pt x="321" y="9471"/>
                    </a:lnTo>
                    <a:lnTo>
                      <a:pt x="562" y="8628"/>
                    </a:lnTo>
                    <a:lnTo>
                      <a:pt x="843" y="7826"/>
                    </a:lnTo>
                    <a:lnTo>
                      <a:pt x="1204" y="7063"/>
                    </a:lnTo>
                    <a:lnTo>
                      <a:pt x="1645" y="6301"/>
                    </a:lnTo>
                    <a:lnTo>
                      <a:pt x="2087" y="5579"/>
                    </a:lnTo>
                    <a:lnTo>
                      <a:pt x="2608" y="4896"/>
                    </a:lnTo>
                    <a:lnTo>
                      <a:pt x="3170" y="4214"/>
                    </a:lnTo>
                    <a:lnTo>
                      <a:pt x="3772" y="3612"/>
                    </a:lnTo>
                    <a:lnTo>
                      <a:pt x="4454" y="3051"/>
                    </a:lnTo>
                    <a:lnTo>
                      <a:pt x="5136" y="2529"/>
                    </a:lnTo>
                    <a:lnTo>
                      <a:pt x="5859" y="2088"/>
                    </a:lnTo>
                    <a:lnTo>
                      <a:pt x="6621" y="1646"/>
                    </a:lnTo>
                    <a:lnTo>
                      <a:pt x="7424" y="1325"/>
                    </a:lnTo>
                    <a:lnTo>
                      <a:pt x="8146" y="1044"/>
                    </a:lnTo>
                    <a:lnTo>
                      <a:pt x="8868" y="803"/>
                    </a:lnTo>
                    <a:lnTo>
                      <a:pt x="9591" y="643"/>
                    </a:lnTo>
                    <a:lnTo>
                      <a:pt x="10313" y="523"/>
                    </a:lnTo>
                    <a:lnTo>
                      <a:pt x="11075" y="442"/>
                    </a:lnTo>
                    <a:lnTo>
                      <a:pt x="11798" y="402"/>
                    </a:lnTo>
                    <a:close/>
                    <a:moveTo>
                      <a:pt x="11236" y="1"/>
                    </a:moveTo>
                    <a:lnTo>
                      <a:pt x="10634" y="41"/>
                    </a:lnTo>
                    <a:lnTo>
                      <a:pt x="10032" y="121"/>
                    </a:lnTo>
                    <a:lnTo>
                      <a:pt x="9430" y="202"/>
                    </a:lnTo>
                    <a:lnTo>
                      <a:pt x="8868" y="362"/>
                    </a:lnTo>
                    <a:lnTo>
                      <a:pt x="8306" y="523"/>
                    </a:lnTo>
                    <a:lnTo>
                      <a:pt x="7745" y="683"/>
                    </a:lnTo>
                    <a:lnTo>
                      <a:pt x="7223" y="924"/>
                    </a:lnTo>
                    <a:lnTo>
                      <a:pt x="6661" y="1165"/>
                    </a:lnTo>
                    <a:lnTo>
                      <a:pt x="6180" y="1445"/>
                    </a:lnTo>
                    <a:lnTo>
                      <a:pt x="5658" y="1726"/>
                    </a:lnTo>
                    <a:lnTo>
                      <a:pt x="5177" y="2047"/>
                    </a:lnTo>
                    <a:lnTo>
                      <a:pt x="4695" y="2368"/>
                    </a:lnTo>
                    <a:lnTo>
                      <a:pt x="4254" y="2730"/>
                    </a:lnTo>
                    <a:lnTo>
                      <a:pt x="3852" y="3131"/>
                    </a:lnTo>
                    <a:lnTo>
                      <a:pt x="3411" y="3532"/>
                    </a:lnTo>
                    <a:lnTo>
                      <a:pt x="3050" y="3974"/>
                    </a:lnTo>
                    <a:lnTo>
                      <a:pt x="2648" y="4415"/>
                    </a:lnTo>
                    <a:lnTo>
                      <a:pt x="2287" y="4856"/>
                    </a:lnTo>
                    <a:lnTo>
                      <a:pt x="1966" y="5338"/>
                    </a:lnTo>
                    <a:lnTo>
                      <a:pt x="1685" y="5819"/>
                    </a:lnTo>
                    <a:lnTo>
                      <a:pt x="1404" y="6341"/>
                    </a:lnTo>
                    <a:lnTo>
                      <a:pt x="1124" y="6863"/>
                    </a:lnTo>
                    <a:lnTo>
                      <a:pt x="883" y="7384"/>
                    </a:lnTo>
                    <a:lnTo>
                      <a:pt x="682" y="7946"/>
                    </a:lnTo>
                    <a:lnTo>
                      <a:pt x="482" y="8508"/>
                    </a:lnTo>
                    <a:lnTo>
                      <a:pt x="361" y="9070"/>
                    </a:lnTo>
                    <a:lnTo>
                      <a:pt x="201" y="9672"/>
                    </a:lnTo>
                    <a:lnTo>
                      <a:pt x="120" y="10233"/>
                    </a:lnTo>
                    <a:lnTo>
                      <a:pt x="40" y="10835"/>
                    </a:lnTo>
                    <a:lnTo>
                      <a:pt x="0" y="11437"/>
                    </a:lnTo>
                    <a:lnTo>
                      <a:pt x="0" y="12039"/>
                    </a:lnTo>
                    <a:lnTo>
                      <a:pt x="0" y="12681"/>
                    </a:lnTo>
                    <a:lnTo>
                      <a:pt x="40" y="13283"/>
                    </a:lnTo>
                    <a:lnTo>
                      <a:pt x="120" y="13885"/>
                    </a:lnTo>
                    <a:lnTo>
                      <a:pt x="201" y="14447"/>
                    </a:lnTo>
                    <a:lnTo>
                      <a:pt x="361" y="15049"/>
                    </a:lnTo>
                    <a:lnTo>
                      <a:pt x="482" y="15611"/>
                    </a:lnTo>
                    <a:lnTo>
                      <a:pt x="682" y="16172"/>
                    </a:lnTo>
                    <a:lnTo>
                      <a:pt x="883" y="16734"/>
                    </a:lnTo>
                    <a:lnTo>
                      <a:pt x="1124" y="17256"/>
                    </a:lnTo>
                    <a:lnTo>
                      <a:pt x="1404" y="17777"/>
                    </a:lnTo>
                    <a:lnTo>
                      <a:pt x="1685" y="18299"/>
                    </a:lnTo>
                    <a:lnTo>
                      <a:pt x="1966" y="18781"/>
                    </a:lnTo>
                    <a:lnTo>
                      <a:pt x="2287" y="19262"/>
                    </a:lnTo>
                    <a:lnTo>
                      <a:pt x="2648" y="19704"/>
                    </a:lnTo>
                    <a:lnTo>
                      <a:pt x="3010" y="20145"/>
                    </a:lnTo>
                    <a:lnTo>
                      <a:pt x="3411" y="20586"/>
                    </a:lnTo>
                    <a:lnTo>
                      <a:pt x="3852" y="20988"/>
                    </a:lnTo>
                    <a:lnTo>
                      <a:pt x="4254" y="21389"/>
                    </a:lnTo>
                    <a:lnTo>
                      <a:pt x="4695" y="21750"/>
                    </a:lnTo>
                    <a:lnTo>
                      <a:pt x="5177" y="22071"/>
                    </a:lnTo>
                    <a:lnTo>
                      <a:pt x="5658" y="22392"/>
                    </a:lnTo>
                    <a:lnTo>
                      <a:pt x="6180" y="22673"/>
                    </a:lnTo>
                    <a:lnTo>
                      <a:pt x="6661" y="22954"/>
                    </a:lnTo>
                    <a:lnTo>
                      <a:pt x="7223" y="23195"/>
                    </a:lnTo>
                    <a:lnTo>
                      <a:pt x="7745" y="23435"/>
                    </a:lnTo>
                    <a:lnTo>
                      <a:pt x="8306" y="23636"/>
                    </a:lnTo>
                    <a:lnTo>
                      <a:pt x="8868" y="23797"/>
                    </a:lnTo>
                    <a:lnTo>
                      <a:pt x="9430" y="23917"/>
                    </a:lnTo>
                    <a:lnTo>
                      <a:pt x="10032" y="24037"/>
                    </a:lnTo>
                    <a:lnTo>
                      <a:pt x="10634" y="24118"/>
                    </a:lnTo>
                    <a:lnTo>
                      <a:pt x="11236" y="24158"/>
                    </a:lnTo>
                    <a:lnTo>
                      <a:pt x="12480" y="24158"/>
                    </a:lnTo>
                    <a:lnTo>
                      <a:pt x="13082" y="24118"/>
                    </a:lnTo>
                    <a:lnTo>
                      <a:pt x="13684" y="24037"/>
                    </a:lnTo>
                    <a:lnTo>
                      <a:pt x="14286" y="23917"/>
                    </a:lnTo>
                    <a:lnTo>
                      <a:pt x="14847" y="23797"/>
                    </a:lnTo>
                    <a:lnTo>
                      <a:pt x="15409" y="23636"/>
                    </a:lnTo>
                    <a:lnTo>
                      <a:pt x="15971" y="23435"/>
                    </a:lnTo>
                    <a:lnTo>
                      <a:pt x="16533" y="23235"/>
                    </a:lnTo>
                    <a:lnTo>
                      <a:pt x="17054" y="22994"/>
                    </a:lnTo>
                    <a:lnTo>
                      <a:pt x="17576" y="22713"/>
                    </a:lnTo>
                    <a:lnTo>
                      <a:pt x="18098" y="22432"/>
                    </a:lnTo>
                    <a:lnTo>
                      <a:pt x="18579" y="22111"/>
                    </a:lnTo>
                    <a:lnTo>
                      <a:pt x="19061" y="21750"/>
                    </a:lnTo>
                    <a:lnTo>
                      <a:pt x="19502" y="21389"/>
                    </a:lnTo>
                    <a:lnTo>
                      <a:pt x="19944" y="20988"/>
                    </a:lnTo>
                    <a:lnTo>
                      <a:pt x="20385" y="20586"/>
                    </a:lnTo>
                    <a:lnTo>
                      <a:pt x="20786" y="20185"/>
                    </a:lnTo>
                    <a:lnTo>
                      <a:pt x="21147" y="19744"/>
                    </a:lnTo>
                    <a:lnTo>
                      <a:pt x="21509" y="19262"/>
                    </a:lnTo>
                    <a:lnTo>
                      <a:pt x="21870" y="18781"/>
                    </a:lnTo>
                    <a:lnTo>
                      <a:pt x="22191" y="18299"/>
                    </a:lnTo>
                    <a:lnTo>
                      <a:pt x="22472" y="17777"/>
                    </a:lnTo>
                    <a:lnTo>
                      <a:pt x="22712" y="17256"/>
                    </a:lnTo>
                    <a:lnTo>
                      <a:pt x="22953" y="16734"/>
                    </a:lnTo>
                    <a:lnTo>
                      <a:pt x="23194" y="16172"/>
                    </a:lnTo>
                    <a:lnTo>
                      <a:pt x="23354" y="15611"/>
                    </a:lnTo>
                    <a:lnTo>
                      <a:pt x="23515" y="15049"/>
                    </a:lnTo>
                    <a:lnTo>
                      <a:pt x="23635" y="14447"/>
                    </a:lnTo>
                    <a:lnTo>
                      <a:pt x="23756" y="13885"/>
                    </a:lnTo>
                    <a:lnTo>
                      <a:pt x="23796" y="13283"/>
                    </a:lnTo>
                    <a:lnTo>
                      <a:pt x="23836" y="12681"/>
                    </a:lnTo>
                    <a:lnTo>
                      <a:pt x="23836" y="12039"/>
                    </a:lnTo>
                    <a:lnTo>
                      <a:pt x="23836" y="11437"/>
                    </a:lnTo>
                    <a:lnTo>
                      <a:pt x="23796" y="10835"/>
                    </a:lnTo>
                    <a:lnTo>
                      <a:pt x="23716" y="10274"/>
                    </a:lnTo>
                    <a:lnTo>
                      <a:pt x="23595" y="9672"/>
                    </a:lnTo>
                    <a:lnTo>
                      <a:pt x="23435" y="9110"/>
                    </a:lnTo>
                    <a:lnTo>
                      <a:pt x="23274" y="8548"/>
                    </a:lnTo>
                    <a:lnTo>
                      <a:pt x="23074" y="7986"/>
                    </a:lnTo>
                    <a:lnTo>
                      <a:pt x="22873" y="7465"/>
                    </a:lnTo>
                    <a:lnTo>
                      <a:pt x="22632" y="6903"/>
                    </a:lnTo>
                    <a:lnTo>
                      <a:pt x="22351" y="6381"/>
                    </a:lnTo>
                    <a:lnTo>
                      <a:pt x="22070" y="5900"/>
                    </a:lnTo>
                    <a:lnTo>
                      <a:pt x="21749" y="5418"/>
                    </a:lnTo>
                    <a:lnTo>
                      <a:pt x="21428" y="4937"/>
                    </a:lnTo>
                    <a:lnTo>
                      <a:pt x="21067" y="4495"/>
                    </a:lnTo>
                    <a:lnTo>
                      <a:pt x="20666" y="4054"/>
                    </a:lnTo>
                    <a:lnTo>
                      <a:pt x="20265" y="3612"/>
                    </a:lnTo>
                    <a:lnTo>
                      <a:pt x="19863" y="3211"/>
                    </a:lnTo>
                    <a:lnTo>
                      <a:pt x="19422" y="2810"/>
                    </a:lnTo>
                    <a:lnTo>
                      <a:pt x="18980" y="2449"/>
                    </a:lnTo>
                    <a:lnTo>
                      <a:pt x="18499" y="2128"/>
                    </a:lnTo>
                    <a:lnTo>
                      <a:pt x="18017" y="1807"/>
                    </a:lnTo>
                    <a:lnTo>
                      <a:pt x="17496" y="1486"/>
                    </a:lnTo>
                    <a:lnTo>
                      <a:pt x="16974" y="1245"/>
                    </a:lnTo>
                    <a:lnTo>
                      <a:pt x="16452" y="1004"/>
                    </a:lnTo>
                    <a:lnTo>
                      <a:pt x="15931" y="763"/>
                    </a:lnTo>
                    <a:lnTo>
                      <a:pt x="15369" y="563"/>
                    </a:lnTo>
                    <a:lnTo>
                      <a:pt x="14807" y="402"/>
                    </a:lnTo>
                    <a:lnTo>
                      <a:pt x="14245" y="242"/>
                    </a:lnTo>
                    <a:lnTo>
                      <a:pt x="13643" y="161"/>
                    </a:lnTo>
                    <a:lnTo>
                      <a:pt x="13082" y="81"/>
                    </a:lnTo>
                    <a:lnTo>
                      <a:pt x="12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9" name="Google Shape;5079;p33"/>
            <p:cNvGrpSpPr/>
            <p:nvPr/>
          </p:nvGrpSpPr>
          <p:grpSpPr>
            <a:xfrm>
              <a:off x="3161408" y="4869072"/>
              <a:ext cx="720220" cy="707751"/>
              <a:chOff x="6263714" y="2115404"/>
              <a:chExt cx="1216178" cy="1195122"/>
            </a:xfrm>
          </p:grpSpPr>
          <p:sp>
            <p:nvSpPr>
              <p:cNvPr id="5080" name="Google Shape;5080;p33"/>
              <p:cNvSpPr/>
              <p:nvPr/>
            </p:nvSpPr>
            <p:spPr>
              <a:xfrm>
                <a:off x="6280891" y="2115404"/>
                <a:ext cx="1189723" cy="1189825"/>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33"/>
              <p:cNvSpPr/>
              <p:nvPr/>
            </p:nvSpPr>
            <p:spPr>
              <a:xfrm>
                <a:off x="6263714" y="2115404"/>
                <a:ext cx="1216178" cy="1195121"/>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33"/>
              <p:cNvSpPr/>
              <p:nvPr/>
            </p:nvSpPr>
            <p:spPr>
              <a:xfrm>
                <a:off x="6563757" y="2399638"/>
                <a:ext cx="621274" cy="621340"/>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33"/>
              <p:cNvSpPr/>
              <p:nvPr/>
            </p:nvSpPr>
            <p:spPr>
              <a:xfrm>
                <a:off x="6545324" y="2397015"/>
                <a:ext cx="652892" cy="629211"/>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33"/>
              <p:cNvSpPr/>
              <p:nvPr/>
            </p:nvSpPr>
            <p:spPr>
              <a:xfrm>
                <a:off x="6748020" y="2586526"/>
                <a:ext cx="250123" cy="247499"/>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33"/>
              <p:cNvSpPr/>
              <p:nvPr/>
            </p:nvSpPr>
            <p:spPr>
              <a:xfrm>
                <a:off x="6700659" y="3068274"/>
                <a:ext cx="126406" cy="123782"/>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33"/>
              <p:cNvSpPr/>
              <p:nvPr/>
            </p:nvSpPr>
            <p:spPr>
              <a:xfrm>
                <a:off x="6924412" y="2210127"/>
                <a:ext cx="126406" cy="126406"/>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33"/>
              <p:cNvSpPr/>
              <p:nvPr/>
            </p:nvSpPr>
            <p:spPr>
              <a:xfrm>
                <a:off x="6432168" y="2862954"/>
                <a:ext cx="123782" cy="123782"/>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33"/>
              <p:cNvSpPr/>
              <p:nvPr/>
            </p:nvSpPr>
            <p:spPr>
              <a:xfrm>
                <a:off x="7195526" y="2415447"/>
                <a:ext cx="123782" cy="123782"/>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3"/>
              <p:cNvSpPr/>
              <p:nvPr/>
            </p:nvSpPr>
            <p:spPr>
              <a:xfrm>
                <a:off x="6384807" y="2526045"/>
                <a:ext cx="126406" cy="126406"/>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3"/>
              <p:cNvSpPr/>
              <p:nvPr/>
            </p:nvSpPr>
            <p:spPr>
              <a:xfrm>
                <a:off x="7242888" y="2749732"/>
                <a:ext cx="123782" cy="126406"/>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3"/>
              <p:cNvSpPr/>
              <p:nvPr/>
            </p:nvSpPr>
            <p:spPr>
              <a:xfrm>
                <a:off x="6590127" y="2257554"/>
                <a:ext cx="123782" cy="123717"/>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3"/>
              <p:cNvSpPr/>
              <p:nvPr/>
            </p:nvSpPr>
            <p:spPr>
              <a:xfrm>
                <a:off x="7037568" y="3020912"/>
                <a:ext cx="123782" cy="123782"/>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93" name="Google Shape;5093;p33"/>
          <p:cNvGrpSpPr/>
          <p:nvPr/>
        </p:nvGrpSpPr>
        <p:grpSpPr>
          <a:xfrm rot="5400000">
            <a:off x="-278105" y="4183223"/>
            <a:ext cx="1123427" cy="1131123"/>
            <a:chOff x="2906800" y="4604001"/>
            <a:chExt cx="1229402" cy="1237823"/>
          </a:xfrm>
        </p:grpSpPr>
        <p:grpSp>
          <p:nvGrpSpPr>
            <p:cNvPr id="5094" name="Google Shape;5094;p33"/>
            <p:cNvGrpSpPr/>
            <p:nvPr/>
          </p:nvGrpSpPr>
          <p:grpSpPr>
            <a:xfrm>
              <a:off x="2906800" y="4604001"/>
              <a:ext cx="1229402" cy="1237823"/>
              <a:chOff x="4165910" y="-225635"/>
              <a:chExt cx="1389468" cy="1398986"/>
            </a:xfrm>
          </p:grpSpPr>
          <p:sp>
            <p:nvSpPr>
              <p:cNvPr id="5095" name="Google Shape;5095;p33"/>
              <p:cNvSpPr/>
              <p:nvPr/>
            </p:nvSpPr>
            <p:spPr>
              <a:xfrm flipH="1">
                <a:off x="4172344" y="-214336"/>
                <a:ext cx="1379777" cy="1379605"/>
              </a:xfrm>
              <a:custGeom>
                <a:avLst/>
                <a:gdLst/>
                <a:ahLst/>
                <a:cxnLst/>
                <a:rect l="l" t="t" r="r" b="b"/>
                <a:pathLst>
                  <a:path w="34310" h="34310" extrusionOk="0">
                    <a:moveTo>
                      <a:pt x="20265" y="11798"/>
                    </a:moveTo>
                    <a:lnTo>
                      <a:pt x="23355" y="17135"/>
                    </a:lnTo>
                    <a:lnTo>
                      <a:pt x="20265" y="22512"/>
                    </a:lnTo>
                    <a:lnTo>
                      <a:pt x="14045" y="22512"/>
                    </a:lnTo>
                    <a:lnTo>
                      <a:pt x="10955" y="17135"/>
                    </a:lnTo>
                    <a:lnTo>
                      <a:pt x="14045" y="11798"/>
                    </a:lnTo>
                    <a:close/>
                    <a:moveTo>
                      <a:pt x="14847" y="1"/>
                    </a:moveTo>
                    <a:lnTo>
                      <a:pt x="14847" y="3331"/>
                    </a:lnTo>
                    <a:lnTo>
                      <a:pt x="14165" y="3452"/>
                    </a:lnTo>
                    <a:lnTo>
                      <a:pt x="13523" y="3612"/>
                    </a:lnTo>
                    <a:lnTo>
                      <a:pt x="12881" y="3813"/>
                    </a:lnTo>
                    <a:lnTo>
                      <a:pt x="12239" y="4013"/>
                    </a:lnTo>
                    <a:lnTo>
                      <a:pt x="10594" y="1124"/>
                    </a:lnTo>
                    <a:lnTo>
                      <a:pt x="6581" y="3452"/>
                    </a:lnTo>
                    <a:lnTo>
                      <a:pt x="8226" y="6341"/>
                    </a:lnTo>
                    <a:lnTo>
                      <a:pt x="7745" y="6782"/>
                    </a:lnTo>
                    <a:lnTo>
                      <a:pt x="7263" y="7264"/>
                    </a:lnTo>
                    <a:lnTo>
                      <a:pt x="6782" y="7745"/>
                    </a:lnTo>
                    <a:lnTo>
                      <a:pt x="6340" y="8227"/>
                    </a:lnTo>
                    <a:lnTo>
                      <a:pt x="3451" y="6582"/>
                    </a:lnTo>
                    <a:lnTo>
                      <a:pt x="1124" y="10594"/>
                    </a:lnTo>
                    <a:lnTo>
                      <a:pt x="4053" y="12240"/>
                    </a:lnTo>
                    <a:lnTo>
                      <a:pt x="3812" y="12882"/>
                    </a:lnTo>
                    <a:lnTo>
                      <a:pt x="3612" y="13524"/>
                    </a:lnTo>
                    <a:lnTo>
                      <a:pt x="3491" y="14166"/>
                    </a:lnTo>
                    <a:lnTo>
                      <a:pt x="3331" y="14848"/>
                    </a:lnTo>
                    <a:lnTo>
                      <a:pt x="0" y="14848"/>
                    </a:lnTo>
                    <a:lnTo>
                      <a:pt x="0" y="19463"/>
                    </a:lnTo>
                    <a:lnTo>
                      <a:pt x="3331" y="19463"/>
                    </a:lnTo>
                    <a:lnTo>
                      <a:pt x="3491" y="20145"/>
                    </a:lnTo>
                    <a:lnTo>
                      <a:pt x="3612" y="20787"/>
                    </a:lnTo>
                    <a:lnTo>
                      <a:pt x="3812" y="21429"/>
                    </a:lnTo>
                    <a:lnTo>
                      <a:pt x="4053" y="22031"/>
                    </a:lnTo>
                    <a:lnTo>
                      <a:pt x="1124" y="23716"/>
                    </a:lnTo>
                    <a:lnTo>
                      <a:pt x="3451" y="27729"/>
                    </a:lnTo>
                    <a:lnTo>
                      <a:pt x="6340" y="26044"/>
                    </a:lnTo>
                    <a:lnTo>
                      <a:pt x="6782" y="26565"/>
                    </a:lnTo>
                    <a:lnTo>
                      <a:pt x="7263" y="27047"/>
                    </a:lnTo>
                    <a:lnTo>
                      <a:pt x="7745" y="27528"/>
                    </a:lnTo>
                    <a:lnTo>
                      <a:pt x="8226" y="27970"/>
                    </a:lnTo>
                    <a:lnTo>
                      <a:pt x="6581" y="30859"/>
                    </a:lnTo>
                    <a:lnTo>
                      <a:pt x="10594" y="33146"/>
                    </a:lnTo>
                    <a:lnTo>
                      <a:pt x="12239" y="30257"/>
                    </a:lnTo>
                    <a:lnTo>
                      <a:pt x="12881" y="30498"/>
                    </a:lnTo>
                    <a:lnTo>
                      <a:pt x="13523" y="30658"/>
                    </a:lnTo>
                    <a:lnTo>
                      <a:pt x="14165" y="30819"/>
                    </a:lnTo>
                    <a:lnTo>
                      <a:pt x="14847" y="30979"/>
                    </a:lnTo>
                    <a:lnTo>
                      <a:pt x="14847" y="34310"/>
                    </a:lnTo>
                    <a:lnTo>
                      <a:pt x="19462" y="34310"/>
                    </a:lnTo>
                    <a:lnTo>
                      <a:pt x="19462" y="30979"/>
                    </a:lnTo>
                    <a:lnTo>
                      <a:pt x="20144" y="30819"/>
                    </a:lnTo>
                    <a:lnTo>
                      <a:pt x="20786" y="30658"/>
                    </a:lnTo>
                    <a:lnTo>
                      <a:pt x="21428" y="30498"/>
                    </a:lnTo>
                    <a:lnTo>
                      <a:pt x="22070" y="30257"/>
                    </a:lnTo>
                    <a:lnTo>
                      <a:pt x="23716" y="33146"/>
                    </a:lnTo>
                    <a:lnTo>
                      <a:pt x="27728" y="30859"/>
                    </a:lnTo>
                    <a:lnTo>
                      <a:pt x="26083" y="27970"/>
                    </a:lnTo>
                    <a:lnTo>
                      <a:pt x="26565" y="27528"/>
                    </a:lnTo>
                    <a:lnTo>
                      <a:pt x="27046" y="27047"/>
                    </a:lnTo>
                    <a:lnTo>
                      <a:pt x="27528" y="26565"/>
                    </a:lnTo>
                    <a:lnTo>
                      <a:pt x="27969" y="26044"/>
                    </a:lnTo>
                    <a:lnTo>
                      <a:pt x="30858" y="27729"/>
                    </a:lnTo>
                    <a:lnTo>
                      <a:pt x="33186" y="23716"/>
                    </a:lnTo>
                    <a:lnTo>
                      <a:pt x="30297" y="22031"/>
                    </a:lnTo>
                    <a:lnTo>
                      <a:pt x="30497" y="21429"/>
                    </a:lnTo>
                    <a:lnTo>
                      <a:pt x="30698" y="20787"/>
                    </a:lnTo>
                    <a:lnTo>
                      <a:pt x="30858" y="20145"/>
                    </a:lnTo>
                    <a:lnTo>
                      <a:pt x="30979" y="19463"/>
                    </a:lnTo>
                    <a:lnTo>
                      <a:pt x="34309" y="19463"/>
                    </a:lnTo>
                    <a:lnTo>
                      <a:pt x="34309" y="14848"/>
                    </a:lnTo>
                    <a:lnTo>
                      <a:pt x="30979" y="14848"/>
                    </a:lnTo>
                    <a:lnTo>
                      <a:pt x="30858" y="14166"/>
                    </a:lnTo>
                    <a:lnTo>
                      <a:pt x="30698" y="13524"/>
                    </a:lnTo>
                    <a:lnTo>
                      <a:pt x="30497" y="12882"/>
                    </a:lnTo>
                    <a:lnTo>
                      <a:pt x="30297" y="12240"/>
                    </a:lnTo>
                    <a:lnTo>
                      <a:pt x="33186" y="10594"/>
                    </a:lnTo>
                    <a:lnTo>
                      <a:pt x="30858" y="6582"/>
                    </a:lnTo>
                    <a:lnTo>
                      <a:pt x="27969" y="8227"/>
                    </a:lnTo>
                    <a:lnTo>
                      <a:pt x="27528" y="7745"/>
                    </a:lnTo>
                    <a:lnTo>
                      <a:pt x="27046" y="7264"/>
                    </a:lnTo>
                    <a:lnTo>
                      <a:pt x="26565" y="6782"/>
                    </a:lnTo>
                    <a:lnTo>
                      <a:pt x="26083" y="6341"/>
                    </a:lnTo>
                    <a:lnTo>
                      <a:pt x="27728" y="3452"/>
                    </a:lnTo>
                    <a:lnTo>
                      <a:pt x="23716" y="1124"/>
                    </a:lnTo>
                    <a:lnTo>
                      <a:pt x="22070" y="4013"/>
                    </a:lnTo>
                    <a:lnTo>
                      <a:pt x="21428" y="3813"/>
                    </a:lnTo>
                    <a:lnTo>
                      <a:pt x="20786" y="3612"/>
                    </a:lnTo>
                    <a:lnTo>
                      <a:pt x="20144" y="3452"/>
                    </a:lnTo>
                    <a:lnTo>
                      <a:pt x="19462" y="3331"/>
                    </a:lnTo>
                    <a:lnTo>
                      <a:pt x="194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3"/>
              <p:cNvSpPr/>
              <p:nvPr/>
            </p:nvSpPr>
            <p:spPr>
              <a:xfrm flipH="1">
                <a:off x="4165910" y="-225635"/>
                <a:ext cx="1389468" cy="1398986"/>
              </a:xfrm>
              <a:custGeom>
                <a:avLst/>
                <a:gdLst/>
                <a:ahLst/>
                <a:cxnLst/>
                <a:rect l="l" t="t" r="r" b="b"/>
                <a:pathLst>
                  <a:path w="34551" h="34792" extrusionOk="0">
                    <a:moveTo>
                      <a:pt x="19302" y="522"/>
                    </a:moveTo>
                    <a:lnTo>
                      <a:pt x="19302" y="3612"/>
                    </a:lnTo>
                    <a:lnTo>
                      <a:pt x="19302" y="3853"/>
                    </a:lnTo>
                    <a:lnTo>
                      <a:pt x="19503" y="3893"/>
                    </a:lnTo>
                    <a:lnTo>
                      <a:pt x="20225" y="4014"/>
                    </a:lnTo>
                    <a:lnTo>
                      <a:pt x="20907" y="4174"/>
                    </a:lnTo>
                    <a:lnTo>
                      <a:pt x="21590" y="4375"/>
                    </a:lnTo>
                    <a:lnTo>
                      <a:pt x="22272" y="4615"/>
                    </a:lnTo>
                    <a:lnTo>
                      <a:pt x="22352" y="4455"/>
                    </a:lnTo>
                    <a:lnTo>
                      <a:pt x="23896" y="1771"/>
                    </a:lnTo>
                    <a:lnTo>
                      <a:pt x="23896" y="1771"/>
                    </a:lnTo>
                    <a:lnTo>
                      <a:pt x="27488" y="3819"/>
                    </a:lnTo>
                    <a:lnTo>
                      <a:pt x="25923" y="6501"/>
                    </a:lnTo>
                    <a:lnTo>
                      <a:pt x="25843" y="6702"/>
                    </a:lnTo>
                    <a:lnTo>
                      <a:pt x="26004" y="6822"/>
                    </a:lnTo>
                    <a:lnTo>
                      <a:pt x="26525" y="7264"/>
                    </a:lnTo>
                    <a:lnTo>
                      <a:pt x="27047" y="7786"/>
                    </a:lnTo>
                    <a:lnTo>
                      <a:pt x="27529" y="8267"/>
                    </a:lnTo>
                    <a:lnTo>
                      <a:pt x="27970" y="8829"/>
                    </a:lnTo>
                    <a:lnTo>
                      <a:pt x="28171" y="8708"/>
                    </a:lnTo>
                    <a:lnTo>
                      <a:pt x="30871" y="7171"/>
                    </a:lnTo>
                    <a:lnTo>
                      <a:pt x="32965" y="10781"/>
                    </a:lnTo>
                    <a:lnTo>
                      <a:pt x="30257" y="12360"/>
                    </a:lnTo>
                    <a:lnTo>
                      <a:pt x="30097" y="12440"/>
                    </a:lnTo>
                    <a:lnTo>
                      <a:pt x="30378" y="13123"/>
                    </a:lnTo>
                    <a:lnTo>
                      <a:pt x="30578" y="13845"/>
                    </a:lnTo>
                    <a:lnTo>
                      <a:pt x="30739" y="14567"/>
                    </a:lnTo>
                    <a:lnTo>
                      <a:pt x="30899" y="15289"/>
                    </a:lnTo>
                    <a:lnTo>
                      <a:pt x="34231" y="15289"/>
                    </a:lnTo>
                    <a:lnTo>
                      <a:pt x="34269" y="19623"/>
                    </a:lnTo>
                    <a:lnTo>
                      <a:pt x="30939" y="19623"/>
                    </a:lnTo>
                    <a:lnTo>
                      <a:pt x="30939" y="19744"/>
                    </a:lnTo>
                    <a:lnTo>
                      <a:pt x="30819" y="20386"/>
                    </a:lnTo>
                    <a:lnTo>
                      <a:pt x="30659" y="21028"/>
                    </a:lnTo>
                    <a:lnTo>
                      <a:pt x="30498" y="21670"/>
                    </a:lnTo>
                    <a:lnTo>
                      <a:pt x="30257" y="22312"/>
                    </a:lnTo>
                    <a:lnTo>
                      <a:pt x="30217" y="22392"/>
                    </a:lnTo>
                    <a:lnTo>
                      <a:pt x="30297" y="22432"/>
                    </a:lnTo>
                    <a:lnTo>
                      <a:pt x="33144" y="24031"/>
                    </a:lnTo>
                    <a:lnTo>
                      <a:pt x="30907" y="27888"/>
                    </a:lnTo>
                    <a:lnTo>
                      <a:pt x="30907" y="27888"/>
                    </a:lnTo>
                    <a:lnTo>
                      <a:pt x="28090" y="26284"/>
                    </a:lnTo>
                    <a:lnTo>
                      <a:pt x="28010" y="26244"/>
                    </a:lnTo>
                    <a:lnTo>
                      <a:pt x="27970" y="26284"/>
                    </a:lnTo>
                    <a:lnTo>
                      <a:pt x="27529" y="26806"/>
                    </a:lnTo>
                    <a:lnTo>
                      <a:pt x="27047" y="27288"/>
                    </a:lnTo>
                    <a:lnTo>
                      <a:pt x="26565" y="27769"/>
                    </a:lnTo>
                    <a:lnTo>
                      <a:pt x="26044" y="28211"/>
                    </a:lnTo>
                    <a:lnTo>
                      <a:pt x="26084" y="28291"/>
                    </a:lnTo>
                    <a:lnTo>
                      <a:pt x="27687" y="31106"/>
                    </a:lnTo>
                    <a:lnTo>
                      <a:pt x="27687" y="31106"/>
                    </a:lnTo>
                    <a:lnTo>
                      <a:pt x="23860" y="33288"/>
                    </a:lnTo>
                    <a:lnTo>
                      <a:pt x="23860" y="33288"/>
                    </a:lnTo>
                    <a:lnTo>
                      <a:pt x="22272" y="30498"/>
                    </a:lnTo>
                    <a:lnTo>
                      <a:pt x="22192" y="30377"/>
                    </a:lnTo>
                    <a:lnTo>
                      <a:pt x="21550" y="30618"/>
                    </a:lnTo>
                    <a:lnTo>
                      <a:pt x="20867" y="30819"/>
                    </a:lnTo>
                    <a:lnTo>
                      <a:pt x="20225" y="30979"/>
                    </a:lnTo>
                    <a:lnTo>
                      <a:pt x="19543" y="31100"/>
                    </a:lnTo>
                    <a:lnTo>
                      <a:pt x="19383" y="31100"/>
                    </a:lnTo>
                    <a:lnTo>
                      <a:pt x="19383" y="31260"/>
                    </a:lnTo>
                    <a:lnTo>
                      <a:pt x="19383" y="34390"/>
                    </a:lnTo>
                    <a:lnTo>
                      <a:pt x="15129" y="34390"/>
                    </a:lnTo>
                    <a:lnTo>
                      <a:pt x="15129" y="31260"/>
                    </a:lnTo>
                    <a:lnTo>
                      <a:pt x="15129" y="31060"/>
                    </a:lnTo>
                    <a:lnTo>
                      <a:pt x="14969" y="31019"/>
                    </a:lnTo>
                    <a:lnTo>
                      <a:pt x="14246" y="30899"/>
                    </a:lnTo>
                    <a:lnTo>
                      <a:pt x="13564" y="30739"/>
                    </a:lnTo>
                    <a:lnTo>
                      <a:pt x="12922" y="30538"/>
                    </a:lnTo>
                    <a:lnTo>
                      <a:pt x="12240" y="30297"/>
                    </a:lnTo>
                    <a:lnTo>
                      <a:pt x="12160" y="30458"/>
                    </a:lnTo>
                    <a:lnTo>
                      <a:pt x="10590" y="33149"/>
                    </a:lnTo>
                    <a:lnTo>
                      <a:pt x="10590" y="33149"/>
                    </a:lnTo>
                    <a:lnTo>
                      <a:pt x="6925" y="31044"/>
                    </a:lnTo>
                    <a:lnTo>
                      <a:pt x="8508" y="28331"/>
                    </a:lnTo>
                    <a:lnTo>
                      <a:pt x="8588" y="28170"/>
                    </a:lnTo>
                    <a:lnTo>
                      <a:pt x="8026" y="27689"/>
                    </a:lnTo>
                    <a:lnTo>
                      <a:pt x="7465" y="27207"/>
                    </a:lnTo>
                    <a:lnTo>
                      <a:pt x="6983" y="26646"/>
                    </a:lnTo>
                    <a:lnTo>
                      <a:pt x="6461" y="26084"/>
                    </a:lnTo>
                    <a:lnTo>
                      <a:pt x="6341" y="26164"/>
                    </a:lnTo>
                    <a:lnTo>
                      <a:pt x="3597" y="27765"/>
                    </a:lnTo>
                    <a:lnTo>
                      <a:pt x="3597" y="27765"/>
                    </a:lnTo>
                    <a:lnTo>
                      <a:pt x="1432" y="24032"/>
                    </a:lnTo>
                    <a:lnTo>
                      <a:pt x="4174" y="22432"/>
                    </a:lnTo>
                    <a:lnTo>
                      <a:pt x="4295" y="22392"/>
                    </a:lnTo>
                    <a:lnTo>
                      <a:pt x="4254" y="22272"/>
                    </a:lnTo>
                    <a:lnTo>
                      <a:pt x="4014" y="21630"/>
                    </a:lnTo>
                    <a:lnTo>
                      <a:pt x="3813" y="20988"/>
                    </a:lnTo>
                    <a:lnTo>
                      <a:pt x="3653" y="20305"/>
                    </a:lnTo>
                    <a:lnTo>
                      <a:pt x="3532" y="19623"/>
                    </a:lnTo>
                    <a:lnTo>
                      <a:pt x="3412" y="19623"/>
                    </a:lnTo>
                    <a:lnTo>
                      <a:pt x="160" y="19662"/>
                    </a:lnTo>
                    <a:lnTo>
                      <a:pt x="160" y="19662"/>
                    </a:lnTo>
                    <a:lnTo>
                      <a:pt x="81" y="15129"/>
                    </a:lnTo>
                    <a:lnTo>
                      <a:pt x="81" y="15129"/>
                    </a:lnTo>
                    <a:lnTo>
                      <a:pt x="3412" y="15169"/>
                    </a:lnTo>
                    <a:lnTo>
                      <a:pt x="3492" y="15169"/>
                    </a:lnTo>
                    <a:lnTo>
                      <a:pt x="3612" y="14487"/>
                    </a:lnTo>
                    <a:lnTo>
                      <a:pt x="3773" y="13805"/>
                    </a:lnTo>
                    <a:lnTo>
                      <a:pt x="3974" y="13163"/>
                    </a:lnTo>
                    <a:lnTo>
                      <a:pt x="4214" y="12480"/>
                    </a:lnTo>
                    <a:lnTo>
                      <a:pt x="4174" y="12440"/>
                    </a:lnTo>
                    <a:lnTo>
                      <a:pt x="1385" y="10813"/>
                    </a:lnTo>
                    <a:lnTo>
                      <a:pt x="3567" y="7050"/>
                    </a:lnTo>
                    <a:lnTo>
                      <a:pt x="3567" y="7050"/>
                    </a:lnTo>
                    <a:lnTo>
                      <a:pt x="6341" y="8668"/>
                    </a:lnTo>
                    <a:lnTo>
                      <a:pt x="6461" y="8749"/>
                    </a:lnTo>
                    <a:lnTo>
                      <a:pt x="6582" y="8628"/>
                    </a:lnTo>
                    <a:lnTo>
                      <a:pt x="7023" y="8147"/>
                    </a:lnTo>
                    <a:lnTo>
                      <a:pt x="7465" y="7665"/>
                    </a:lnTo>
                    <a:lnTo>
                      <a:pt x="7946" y="7224"/>
                    </a:lnTo>
                    <a:lnTo>
                      <a:pt x="8468" y="6782"/>
                    </a:lnTo>
                    <a:lnTo>
                      <a:pt x="8588" y="6662"/>
                    </a:lnTo>
                    <a:lnTo>
                      <a:pt x="8508" y="6542"/>
                    </a:lnTo>
                    <a:lnTo>
                      <a:pt x="6925" y="3790"/>
                    </a:lnTo>
                    <a:lnTo>
                      <a:pt x="10587" y="1723"/>
                    </a:lnTo>
                    <a:lnTo>
                      <a:pt x="10587" y="1723"/>
                    </a:lnTo>
                    <a:lnTo>
                      <a:pt x="12119" y="4415"/>
                    </a:lnTo>
                    <a:lnTo>
                      <a:pt x="12240" y="4615"/>
                    </a:lnTo>
                    <a:lnTo>
                      <a:pt x="12882" y="4375"/>
                    </a:lnTo>
                    <a:lnTo>
                      <a:pt x="13564" y="4174"/>
                    </a:lnTo>
                    <a:lnTo>
                      <a:pt x="14286" y="4014"/>
                    </a:lnTo>
                    <a:lnTo>
                      <a:pt x="14969" y="3853"/>
                    </a:lnTo>
                    <a:lnTo>
                      <a:pt x="15169" y="3813"/>
                    </a:lnTo>
                    <a:lnTo>
                      <a:pt x="15169" y="3612"/>
                    </a:lnTo>
                    <a:lnTo>
                      <a:pt x="15169" y="522"/>
                    </a:lnTo>
                    <a:close/>
                    <a:moveTo>
                      <a:pt x="14648" y="1"/>
                    </a:moveTo>
                    <a:lnTo>
                      <a:pt x="14648" y="282"/>
                    </a:lnTo>
                    <a:lnTo>
                      <a:pt x="14685" y="3407"/>
                    </a:lnTo>
                    <a:lnTo>
                      <a:pt x="14206" y="3492"/>
                    </a:lnTo>
                    <a:lnTo>
                      <a:pt x="13564" y="3652"/>
                    </a:lnTo>
                    <a:lnTo>
                      <a:pt x="12882" y="3853"/>
                    </a:lnTo>
                    <a:lnTo>
                      <a:pt x="12465" y="4009"/>
                    </a:lnTo>
                    <a:lnTo>
                      <a:pt x="10876" y="1285"/>
                    </a:lnTo>
                    <a:lnTo>
                      <a:pt x="10755" y="1084"/>
                    </a:lnTo>
                    <a:lnTo>
                      <a:pt x="6381" y="3652"/>
                    </a:lnTo>
                    <a:lnTo>
                      <a:pt x="6461" y="3813"/>
                    </a:lnTo>
                    <a:lnTo>
                      <a:pt x="8073" y="6575"/>
                    </a:lnTo>
                    <a:lnTo>
                      <a:pt x="7705" y="6943"/>
                    </a:lnTo>
                    <a:lnTo>
                      <a:pt x="7224" y="7384"/>
                    </a:lnTo>
                    <a:lnTo>
                      <a:pt x="6742" y="7906"/>
                    </a:lnTo>
                    <a:lnTo>
                      <a:pt x="6407" y="8272"/>
                    </a:lnTo>
                    <a:lnTo>
                      <a:pt x="6407" y="8272"/>
                    </a:lnTo>
                    <a:lnTo>
                      <a:pt x="3612" y="6702"/>
                    </a:lnTo>
                    <a:lnTo>
                      <a:pt x="3492" y="6622"/>
                    </a:lnTo>
                    <a:lnTo>
                      <a:pt x="3412" y="6782"/>
                    </a:lnTo>
                    <a:lnTo>
                      <a:pt x="1124" y="10795"/>
                    </a:lnTo>
                    <a:lnTo>
                      <a:pt x="1044" y="10916"/>
                    </a:lnTo>
                    <a:lnTo>
                      <a:pt x="1165" y="10956"/>
                    </a:lnTo>
                    <a:lnTo>
                      <a:pt x="4017" y="12580"/>
                    </a:lnTo>
                    <a:lnTo>
                      <a:pt x="3813" y="13123"/>
                    </a:lnTo>
                    <a:lnTo>
                      <a:pt x="3653" y="13765"/>
                    </a:lnTo>
                    <a:lnTo>
                      <a:pt x="3492" y="14447"/>
                    </a:lnTo>
                    <a:lnTo>
                      <a:pt x="3379" y="15049"/>
                    </a:lnTo>
                    <a:lnTo>
                      <a:pt x="81" y="15089"/>
                    </a:lnTo>
                    <a:lnTo>
                      <a:pt x="1" y="19744"/>
                    </a:lnTo>
                    <a:lnTo>
                      <a:pt x="1" y="19824"/>
                    </a:lnTo>
                    <a:lnTo>
                      <a:pt x="81" y="19824"/>
                    </a:lnTo>
                    <a:lnTo>
                      <a:pt x="3346" y="19863"/>
                    </a:lnTo>
                    <a:lnTo>
                      <a:pt x="3452" y="20426"/>
                    </a:lnTo>
                    <a:lnTo>
                      <a:pt x="3572" y="21068"/>
                    </a:lnTo>
                    <a:lnTo>
                      <a:pt x="3773" y="21750"/>
                    </a:lnTo>
                    <a:lnTo>
                      <a:pt x="3943" y="22295"/>
                    </a:lnTo>
                    <a:lnTo>
                      <a:pt x="1165" y="23877"/>
                    </a:lnTo>
                    <a:lnTo>
                      <a:pt x="1004" y="23957"/>
                    </a:lnTo>
                    <a:lnTo>
                      <a:pt x="1084" y="24077"/>
                    </a:lnTo>
                    <a:lnTo>
                      <a:pt x="3372" y="28090"/>
                    </a:lnTo>
                    <a:lnTo>
                      <a:pt x="3452" y="28251"/>
                    </a:lnTo>
                    <a:lnTo>
                      <a:pt x="3612" y="28170"/>
                    </a:lnTo>
                    <a:lnTo>
                      <a:pt x="6407" y="26601"/>
                    </a:lnTo>
                    <a:lnTo>
                      <a:pt x="6742" y="26967"/>
                    </a:lnTo>
                    <a:lnTo>
                      <a:pt x="7184" y="27488"/>
                    </a:lnTo>
                    <a:lnTo>
                      <a:pt x="7665" y="27930"/>
                    </a:lnTo>
                    <a:lnTo>
                      <a:pt x="8066" y="28269"/>
                    </a:lnTo>
                    <a:lnTo>
                      <a:pt x="6461" y="31019"/>
                    </a:lnTo>
                    <a:lnTo>
                      <a:pt x="6381" y="31220"/>
                    </a:lnTo>
                    <a:lnTo>
                      <a:pt x="6542" y="31300"/>
                    </a:lnTo>
                    <a:lnTo>
                      <a:pt x="10555" y="33628"/>
                    </a:lnTo>
                    <a:lnTo>
                      <a:pt x="10755" y="33748"/>
                    </a:lnTo>
                    <a:lnTo>
                      <a:pt x="10876" y="33548"/>
                    </a:lnTo>
                    <a:lnTo>
                      <a:pt x="12426" y="30824"/>
                    </a:lnTo>
                    <a:lnTo>
                      <a:pt x="12922" y="30979"/>
                    </a:lnTo>
                    <a:lnTo>
                      <a:pt x="13564" y="31180"/>
                    </a:lnTo>
                    <a:lnTo>
                      <a:pt x="14206" y="31341"/>
                    </a:lnTo>
                    <a:lnTo>
                      <a:pt x="14690" y="31426"/>
                    </a:lnTo>
                    <a:lnTo>
                      <a:pt x="14690" y="31426"/>
                    </a:lnTo>
                    <a:lnTo>
                      <a:pt x="14728" y="34591"/>
                    </a:lnTo>
                    <a:lnTo>
                      <a:pt x="14728" y="34791"/>
                    </a:lnTo>
                    <a:lnTo>
                      <a:pt x="14928" y="34791"/>
                    </a:lnTo>
                    <a:lnTo>
                      <a:pt x="19543" y="34751"/>
                    </a:lnTo>
                    <a:lnTo>
                      <a:pt x="19744" y="34751"/>
                    </a:lnTo>
                    <a:lnTo>
                      <a:pt x="19744" y="34591"/>
                    </a:lnTo>
                    <a:lnTo>
                      <a:pt x="19705" y="31359"/>
                    </a:lnTo>
                    <a:lnTo>
                      <a:pt x="19705" y="31359"/>
                    </a:lnTo>
                    <a:lnTo>
                      <a:pt x="20265" y="31260"/>
                    </a:lnTo>
                    <a:lnTo>
                      <a:pt x="20907" y="31100"/>
                    </a:lnTo>
                    <a:lnTo>
                      <a:pt x="21550" y="30899"/>
                    </a:lnTo>
                    <a:lnTo>
                      <a:pt x="22095" y="30729"/>
                    </a:lnTo>
                    <a:lnTo>
                      <a:pt x="22095" y="30729"/>
                    </a:lnTo>
                    <a:lnTo>
                      <a:pt x="23716" y="33507"/>
                    </a:lnTo>
                    <a:lnTo>
                      <a:pt x="23757" y="33588"/>
                    </a:lnTo>
                    <a:lnTo>
                      <a:pt x="27970" y="31180"/>
                    </a:lnTo>
                    <a:lnTo>
                      <a:pt x="27890" y="31100"/>
                    </a:lnTo>
                    <a:lnTo>
                      <a:pt x="26262" y="28242"/>
                    </a:lnTo>
                    <a:lnTo>
                      <a:pt x="26262" y="28242"/>
                    </a:lnTo>
                    <a:lnTo>
                      <a:pt x="26726" y="27849"/>
                    </a:lnTo>
                    <a:lnTo>
                      <a:pt x="27208" y="27408"/>
                    </a:lnTo>
                    <a:lnTo>
                      <a:pt x="27649" y="26886"/>
                    </a:lnTo>
                    <a:lnTo>
                      <a:pt x="28062" y="26435"/>
                    </a:lnTo>
                    <a:lnTo>
                      <a:pt x="30899" y="28090"/>
                    </a:lnTo>
                    <a:lnTo>
                      <a:pt x="30980" y="28130"/>
                    </a:lnTo>
                    <a:lnTo>
                      <a:pt x="31020" y="28050"/>
                    </a:lnTo>
                    <a:lnTo>
                      <a:pt x="33347" y="24037"/>
                    </a:lnTo>
                    <a:lnTo>
                      <a:pt x="33387" y="23957"/>
                    </a:lnTo>
                    <a:lnTo>
                      <a:pt x="33307" y="23917"/>
                    </a:lnTo>
                    <a:lnTo>
                      <a:pt x="30489" y="22273"/>
                    </a:lnTo>
                    <a:lnTo>
                      <a:pt x="30699" y="21750"/>
                    </a:lnTo>
                    <a:lnTo>
                      <a:pt x="30859" y="21068"/>
                    </a:lnTo>
                    <a:lnTo>
                      <a:pt x="31060" y="20426"/>
                    </a:lnTo>
                    <a:lnTo>
                      <a:pt x="31165" y="19865"/>
                    </a:lnTo>
                    <a:lnTo>
                      <a:pt x="31165" y="19865"/>
                    </a:lnTo>
                    <a:lnTo>
                      <a:pt x="34390" y="19904"/>
                    </a:lnTo>
                    <a:lnTo>
                      <a:pt x="34551" y="19904"/>
                    </a:lnTo>
                    <a:lnTo>
                      <a:pt x="34551" y="19744"/>
                    </a:lnTo>
                    <a:lnTo>
                      <a:pt x="34551" y="15129"/>
                    </a:lnTo>
                    <a:lnTo>
                      <a:pt x="34551" y="14928"/>
                    </a:lnTo>
                    <a:lnTo>
                      <a:pt x="31223" y="14928"/>
                    </a:lnTo>
                    <a:lnTo>
                      <a:pt x="31100" y="14407"/>
                    </a:lnTo>
                    <a:lnTo>
                      <a:pt x="30980" y="13765"/>
                    </a:lnTo>
                    <a:lnTo>
                      <a:pt x="30779" y="13082"/>
                    </a:lnTo>
                    <a:lnTo>
                      <a:pt x="30610" y="12632"/>
                    </a:lnTo>
                    <a:lnTo>
                      <a:pt x="30610" y="12632"/>
                    </a:lnTo>
                    <a:lnTo>
                      <a:pt x="33347" y="11036"/>
                    </a:lnTo>
                    <a:lnTo>
                      <a:pt x="33548" y="10956"/>
                    </a:lnTo>
                    <a:lnTo>
                      <a:pt x="31020" y="6542"/>
                    </a:lnTo>
                    <a:lnTo>
                      <a:pt x="30819" y="6662"/>
                    </a:lnTo>
                    <a:lnTo>
                      <a:pt x="28090" y="8216"/>
                    </a:lnTo>
                    <a:lnTo>
                      <a:pt x="28090" y="8216"/>
                    </a:lnTo>
                    <a:lnTo>
                      <a:pt x="27769" y="7866"/>
                    </a:lnTo>
                    <a:lnTo>
                      <a:pt x="27328" y="7344"/>
                    </a:lnTo>
                    <a:lnTo>
                      <a:pt x="26806" y="6903"/>
                    </a:lnTo>
                    <a:lnTo>
                      <a:pt x="26468" y="6565"/>
                    </a:lnTo>
                    <a:lnTo>
                      <a:pt x="28050" y="3853"/>
                    </a:lnTo>
                    <a:lnTo>
                      <a:pt x="28171" y="3652"/>
                    </a:lnTo>
                    <a:lnTo>
                      <a:pt x="27970" y="3492"/>
                    </a:lnTo>
                    <a:lnTo>
                      <a:pt x="23957" y="1164"/>
                    </a:lnTo>
                    <a:lnTo>
                      <a:pt x="23716" y="1044"/>
                    </a:lnTo>
                    <a:lnTo>
                      <a:pt x="23596" y="1285"/>
                    </a:lnTo>
                    <a:lnTo>
                      <a:pt x="22020" y="3987"/>
                    </a:lnTo>
                    <a:lnTo>
                      <a:pt x="21590" y="3853"/>
                    </a:lnTo>
                    <a:lnTo>
                      <a:pt x="20948" y="3652"/>
                    </a:lnTo>
                    <a:lnTo>
                      <a:pt x="20265" y="3492"/>
                    </a:lnTo>
                    <a:lnTo>
                      <a:pt x="19824" y="3414"/>
                    </a:lnTo>
                    <a:lnTo>
                      <a:pt x="19824" y="3414"/>
                    </a:lnTo>
                    <a:lnTo>
                      <a:pt x="19824" y="282"/>
                    </a:lnTo>
                    <a:lnTo>
                      <a:pt x="19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3"/>
              <p:cNvSpPr/>
              <p:nvPr/>
            </p:nvSpPr>
            <p:spPr>
              <a:xfrm flipH="1">
                <a:off x="4608074" y="250371"/>
                <a:ext cx="513184" cy="450231"/>
              </a:xfrm>
              <a:custGeom>
                <a:avLst/>
                <a:gdLst/>
                <a:ahLst/>
                <a:cxnLst/>
                <a:rect l="l" t="t" r="r" b="b"/>
                <a:pathLst>
                  <a:path w="12761" h="11197" extrusionOk="0">
                    <a:moveTo>
                      <a:pt x="3371" y="241"/>
                    </a:moveTo>
                    <a:lnTo>
                      <a:pt x="6461" y="362"/>
                    </a:lnTo>
                    <a:lnTo>
                      <a:pt x="9416" y="438"/>
                    </a:lnTo>
                    <a:lnTo>
                      <a:pt x="9416" y="438"/>
                    </a:lnTo>
                    <a:lnTo>
                      <a:pt x="10072" y="1606"/>
                    </a:lnTo>
                    <a:lnTo>
                      <a:pt x="10915" y="3010"/>
                    </a:lnTo>
                    <a:lnTo>
                      <a:pt x="12486" y="5602"/>
                    </a:lnTo>
                    <a:lnTo>
                      <a:pt x="12486" y="5602"/>
                    </a:lnTo>
                    <a:lnTo>
                      <a:pt x="11798" y="6902"/>
                    </a:lnTo>
                    <a:lnTo>
                      <a:pt x="10634" y="8909"/>
                    </a:lnTo>
                    <a:lnTo>
                      <a:pt x="9456" y="10832"/>
                    </a:lnTo>
                    <a:lnTo>
                      <a:pt x="9456" y="10832"/>
                    </a:lnTo>
                    <a:lnTo>
                      <a:pt x="6461" y="10755"/>
                    </a:lnTo>
                    <a:lnTo>
                      <a:pt x="3503" y="10717"/>
                    </a:lnTo>
                    <a:lnTo>
                      <a:pt x="3503" y="10717"/>
                    </a:lnTo>
                    <a:lnTo>
                      <a:pt x="2408" y="8829"/>
                    </a:lnTo>
                    <a:lnTo>
                      <a:pt x="1244" y="6822"/>
                    </a:lnTo>
                    <a:lnTo>
                      <a:pt x="510" y="5574"/>
                    </a:lnTo>
                    <a:lnTo>
                      <a:pt x="510" y="5574"/>
                    </a:lnTo>
                    <a:lnTo>
                      <a:pt x="1926" y="2970"/>
                    </a:lnTo>
                    <a:lnTo>
                      <a:pt x="3371" y="241"/>
                    </a:lnTo>
                    <a:close/>
                    <a:moveTo>
                      <a:pt x="9671" y="0"/>
                    </a:moveTo>
                    <a:lnTo>
                      <a:pt x="6501" y="81"/>
                    </a:lnTo>
                    <a:lnTo>
                      <a:pt x="3331" y="201"/>
                    </a:lnTo>
                    <a:lnTo>
                      <a:pt x="1686" y="2809"/>
                    </a:lnTo>
                    <a:lnTo>
                      <a:pt x="40" y="5458"/>
                    </a:lnTo>
                    <a:lnTo>
                      <a:pt x="0" y="5578"/>
                    </a:lnTo>
                    <a:lnTo>
                      <a:pt x="40" y="5699"/>
                    </a:lnTo>
                    <a:lnTo>
                      <a:pt x="1605" y="8467"/>
                    </a:lnTo>
                    <a:lnTo>
                      <a:pt x="3210" y="11196"/>
                    </a:lnTo>
                    <a:lnTo>
                      <a:pt x="6381" y="11156"/>
                    </a:lnTo>
                    <a:lnTo>
                      <a:pt x="9551" y="11076"/>
                    </a:lnTo>
                    <a:lnTo>
                      <a:pt x="9631" y="11076"/>
                    </a:lnTo>
                    <a:lnTo>
                      <a:pt x="9671" y="11036"/>
                    </a:lnTo>
                    <a:lnTo>
                      <a:pt x="11156" y="8307"/>
                    </a:lnTo>
                    <a:lnTo>
                      <a:pt x="11918" y="6983"/>
                    </a:lnTo>
                    <a:lnTo>
                      <a:pt x="12721" y="5658"/>
                    </a:lnTo>
                    <a:lnTo>
                      <a:pt x="12761" y="5578"/>
                    </a:lnTo>
                    <a:lnTo>
                      <a:pt x="12721" y="5538"/>
                    </a:lnTo>
                    <a:lnTo>
                      <a:pt x="11276" y="2809"/>
                    </a:lnTo>
                    <a:lnTo>
                      <a:pt x="10474" y="1405"/>
                    </a:lnTo>
                    <a:lnTo>
                      <a:pt x="9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3"/>
              <p:cNvSpPr/>
              <p:nvPr/>
            </p:nvSpPr>
            <p:spPr>
              <a:xfrm flipH="1">
                <a:off x="4538663" y="200350"/>
                <a:ext cx="645531" cy="553491"/>
              </a:xfrm>
              <a:custGeom>
                <a:avLst/>
                <a:gdLst/>
                <a:ahLst/>
                <a:cxnLst/>
                <a:rect l="l" t="t" r="r" b="b"/>
                <a:pathLst>
                  <a:path w="16052" h="13765" extrusionOk="0">
                    <a:moveTo>
                      <a:pt x="8026" y="201"/>
                    </a:moveTo>
                    <a:lnTo>
                      <a:pt x="9952" y="241"/>
                    </a:lnTo>
                    <a:lnTo>
                      <a:pt x="11801" y="280"/>
                    </a:lnTo>
                    <a:lnTo>
                      <a:pt x="11801" y="280"/>
                    </a:lnTo>
                    <a:lnTo>
                      <a:pt x="13644" y="3612"/>
                    </a:lnTo>
                    <a:lnTo>
                      <a:pt x="15461" y="6820"/>
                    </a:lnTo>
                    <a:lnTo>
                      <a:pt x="15461" y="6820"/>
                    </a:lnTo>
                    <a:lnTo>
                      <a:pt x="13563" y="10073"/>
                    </a:lnTo>
                    <a:lnTo>
                      <a:pt x="11743" y="13326"/>
                    </a:lnTo>
                    <a:lnTo>
                      <a:pt x="11743" y="13326"/>
                    </a:lnTo>
                    <a:lnTo>
                      <a:pt x="8026" y="13403"/>
                    </a:lnTo>
                    <a:lnTo>
                      <a:pt x="4133" y="13524"/>
                    </a:lnTo>
                    <a:lnTo>
                      <a:pt x="2328" y="10113"/>
                    </a:lnTo>
                    <a:lnTo>
                      <a:pt x="500" y="6845"/>
                    </a:lnTo>
                    <a:lnTo>
                      <a:pt x="500" y="6845"/>
                    </a:lnTo>
                    <a:lnTo>
                      <a:pt x="1445" y="5257"/>
                    </a:lnTo>
                    <a:lnTo>
                      <a:pt x="2368" y="3572"/>
                    </a:lnTo>
                    <a:lnTo>
                      <a:pt x="4233" y="239"/>
                    </a:lnTo>
                    <a:lnTo>
                      <a:pt x="4233" y="239"/>
                    </a:lnTo>
                    <a:lnTo>
                      <a:pt x="6060" y="201"/>
                    </a:lnTo>
                    <a:close/>
                    <a:moveTo>
                      <a:pt x="4093" y="0"/>
                    </a:moveTo>
                    <a:lnTo>
                      <a:pt x="4053" y="81"/>
                    </a:lnTo>
                    <a:lnTo>
                      <a:pt x="2528" y="2569"/>
                    </a:lnTo>
                    <a:lnTo>
                      <a:pt x="1044" y="5057"/>
                    </a:lnTo>
                    <a:lnTo>
                      <a:pt x="0" y="6822"/>
                    </a:lnTo>
                    <a:lnTo>
                      <a:pt x="1084" y="8628"/>
                    </a:lnTo>
                    <a:lnTo>
                      <a:pt x="2609" y="11116"/>
                    </a:lnTo>
                    <a:lnTo>
                      <a:pt x="4133" y="13564"/>
                    </a:lnTo>
                    <a:lnTo>
                      <a:pt x="7986" y="13684"/>
                    </a:lnTo>
                    <a:lnTo>
                      <a:pt x="11878" y="13764"/>
                    </a:lnTo>
                    <a:lnTo>
                      <a:pt x="11999" y="13764"/>
                    </a:lnTo>
                    <a:lnTo>
                      <a:pt x="12079" y="13644"/>
                    </a:lnTo>
                    <a:lnTo>
                      <a:pt x="14085" y="10273"/>
                    </a:lnTo>
                    <a:lnTo>
                      <a:pt x="16051" y="6822"/>
                    </a:lnTo>
                    <a:lnTo>
                      <a:pt x="14045" y="3451"/>
                    </a:lnTo>
                    <a:lnTo>
                      <a:pt x="11999" y="81"/>
                    </a:lnTo>
                    <a:lnTo>
                      <a:pt x="11958" y="0"/>
                    </a:lnTo>
                    <a:lnTo>
                      <a:pt x="11878" y="0"/>
                    </a:lnTo>
                    <a:lnTo>
                      <a:pt x="8026" y="41"/>
                    </a:lnTo>
                    <a:lnTo>
                      <a:pt x="6060" y="41"/>
                    </a:lnTo>
                    <a:lnTo>
                      <a:pt x="4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3"/>
              <p:cNvSpPr/>
              <p:nvPr/>
            </p:nvSpPr>
            <p:spPr>
              <a:xfrm flipH="1">
                <a:off x="4380537" y="-9426"/>
                <a:ext cx="958565" cy="971393"/>
              </a:xfrm>
              <a:custGeom>
                <a:avLst/>
                <a:gdLst/>
                <a:ahLst/>
                <a:cxnLst/>
                <a:rect l="l" t="t" r="r" b="b"/>
                <a:pathLst>
                  <a:path w="23836" h="24158" extrusionOk="0">
                    <a:moveTo>
                      <a:pt x="12520" y="402"/>
                    </a:moveTo>
                    <a:lnTo>
                      <a:pt x="13202" y="482"/>
                    </a:lnTo>
                    <a:lnTo>
                      <a:pt x="13924" y="563"/>
                    </a:lnTo>
                    <a:lnTo>
                      <a:pt x="14607" y="723"/>
                    </a:lnTo>
                    <a:lnTo>
                      <a:pt x="15289" y="884"/>
                    </a:lnTo>
                    <a:lnTo>
                      <a:pt x="15931" y="1084"/>
                    </a:lnTo>
                    <a:lnTo>
                      <a:pt x="16573" y="1365"/>
                    </a:lnTo>
                    <a:lnTo>
                      <a:pt x="17215" y="1646"/>
                    </a:lnTo>
                    <a:lnTo>
                      <a:pt x="17817" y="1967"/>
                    </a:lnTo>
                    <a:lnTo>
                      <a:pt x="18419" y="2328"/>
                    </a:lnTo>
                    <a:lnTo>
                      <a:pt x="18980" y="2730"/>
                    </a:lnTo>
                    <a:lnTo>
                      <a:pt x="19542" y="3171"/>
                    </a:lnTo>
                    <a:lnTo>
                      <a:pt x="20064" y="3612"/>
                    </a:lnTo>
                    <a:lnTo>
                      <a:pt x="20545" y="4094"/>
                    </a:lnTo>
                    <a:lnTo>
                      <a:pt x="20987" y="4616"/>
                    </a:lnTo>
                    <a:lnTo>
                      <a:pt x="21428" y="5177"/>
                    </a:lnTo>
                    <a:lnTo>
                      <a:pt x="21830" y="5739"/>
                    </a:lnTo>
                    <a:lnTo>
                      <a:pt x="22151" y="6381"/>
                    </a:lnTo>
                    <a:lnTo>
                      <a:pt x="22472" y="6983"/>
                    </a:lnTo>
                    <a:lnTo>
                      <a:pt x="22752" y="7665"/>
                    </a:lnTo>
                    <a:lnTo>
                      <a:pt x="23033" y="8347"/>
                    </a:lnTo>
                    <a:lnTo>
                      <a:pt x="23234" y="9030"/>
                    </a:lnTo>
                    <a:lnTo>
                      <a:pt x="23354" y="9752"/>
                    </a:lnTo>
                    <a:lnTo>
                      <a:pt x="23475" y="10514"/>
                    </a:lnTo>
                    <a:lnTo>
                      <a:pt x="23555" y="11277"/>
                    </a:lnTo>
                    <a:lnTo>
                      <a:pt x="23555" y="12039"/>
                    </a:lnTo>
                    <a:lnTo>
                      <a:pt x="23555" y="12641"/>
                    </a:lnTo>
                    <a:lnTo>
                      <a:pt x="23515" y="13243"/>
                    </a:lnTo>
                    <a:lnTo>
                      <a:pt x="23435" y="13805"/>
                    </a:lnTo>
                    <a:lnTo>
                      <a:pt x="23314" y="14367"/>
                    </a:lnTo>
                    <a:lnTo>
                      <a:pt x="23194" y="14928"/>
                    </a:lnTo>
                    <a:lnTo>
                      <a:pt x="23033" y="15490"/>
                    </a:lnTo>
                    <a:lnTo>
                      <a:pt x="22833" y="16012"/>
                    </a:lnTo>
                    <a:lnTo>
                      <a:pt x="22592" y="16534"/>
                    </a:lnTo>
                    <a:lnTo>
                      <a:pt x="22391" y="17055"/>
                    </a:lnTo>
                    <a:lnTo>
                      <a:pt x="22110" y="17537"/>
                    </a:lnTo>
                    <a:lnTo>
                      <a:pt x="21830" y="18058"/>
                    </a:lnTo>
                    <a:lnTo>
                      <a:pt x="21509" y="18500"/>
                    </a:lnTo>
                    <a:lnTo>
                      <a:pt x="21187" y="18981"/>
                    </a:lnTo>
                    <a:lnTo>
                      <a:pt x="20826" y="19423"/>
                    </a:lnTo>
                    <a:lnTo>
                      <a:pt x="20465" y="19824"/>
                    </a:lnTo>
                    <a:lnTo>
                      <a:pt x="20064" y="20225"/>
                    </a:lnTo>
                    <a:lnTo>
                      <a:pt x="19663" y="20627"/>
                    </a:lnTo>
                    <a:lnTo>
                      <a:pt x="19261" y="20988"/>
                    </a:lnTo>
                    <a:lnTo>
                      <a:pt x="18780" y="21349"/>
                    </a:lnTo>
                    <a:lnTo>
                      <a:pt x="18338" y="21670"/>
                    </a:lnTo>
                    <a:lnTo>
                      <a:pt x="17857" y="21951"/>
                    </a:lnTo>
                    <a:lnTo>
                      <a:pt x="17375" y="22232"/>
                    </a:lnTo>
                    <a:lnTo>
                      <a:pt x="16894" y="22513"/>
                    </a:lnTo>
                    <a:lnTo>
                      <a:pt x="16372" y="22713"/>
                    </a:lnTo>
                    <a:lnTo>
                      <a:pt x="15851" y="22954"/>
                    </a:lnTo>
                    <a:lnTo>
                      <a:pt x="15289" y="23114"/>
                    </a:lnTo>
                    <a:lnTo>
                      <a:pt x="14727" y="23275"/>
                    </a:lnTo>
                    <a:lnTo>
                      <a:pt x="14165" y="23395"/>
                    </a:lnTo>
                    <a:lnTo>
                      <a:pt x="13603" y="23516"/>
                    </a:lnTo>
                    <a:lnTo>
                      <a:pt x="13042" y="23556"/>
                    </a:lnTo>
                    <a:lnTo>
                      <a:pt x="12440" y="23636"/>
                    </a:lnTo>
                    <a:lnTo>
                      <a:pt x="11276" y="23636"/>
                    </a:lnTo>
                    <a:lnTo>
                      <a:pt x="10674" y="23596"/>
                    </a:lnTo>
                    <a:lnTo>
                      <a:pt x="10112" y="23516"/>
                    </a:lnTo>
                    <a:lnTo>
                      <a:pt x="9550" y="23395"/>
                    </a:lnTo>
                    <a:lnTo>
                      <a:pt x="8989" y="23275"/>
                    </a:lnTo>
                    <a:lnTo>
                      <a:pt x="8427" y="23114"/>
                    </a:lnTo>
                    <a:lnTo>
                      <a:pt x="7865" y="22954"/>
                    </a:lnTo>
                    <a:lnTo>
                      <a:pt x="7343" y="22753"/>
                    </a:lnTo>
                    <a:lnTo>
                      <a:pt x="6822" y="22513"/>
                    </a:lnTo>
                    <a:lnTo>
                      <a:pt x="6300" y="22272"/>
                    </a:lnTo>
                    <a:lnTo>
                      <a:pt x="5819" y="21991"/>
                    </a:lnTo>
                    <a:lnTo>
                      <a:pt x="5337" y="21670"/>
                    </a:lnTo>
                    <a:lnTo>
                      <a:pt x="4855" y="21349"/>
                    </a:lnTo>
                    <a:lnTo>
                      <a:pt x="4414" y="21028"/>
                    </a:lnTo>
                    <a:lnTo>
                      <a:pt x="3973" y="20627"/>
                    </a:lnTo>
                    <a:lnTo>
                      <a:pt x="3571" y="20265"/>
                    </a:lnTo>
                    <a:lnTo>
                      <a:pt x="3170" y="19864"/>
                    </a:lnTo>
                    <a:lnTo>
                      <a:pt x="2809" y="19423"/>
                    </a:lnTo>
                    <a:lnTo>
                      <a:pt x="2448" y="18981"/>
                    </a:lnTo>
                    <a:lnTo>
                      <a:pt x="2087" y="18540"/>
                    </a:lnTo>
                    <a:lnTo>
                      <a:pt x="1766" y="18058"/>
                    </a:lnTo>
                    <a:lnTo>
                      <a:pt x="1485" y="17577"/>
                    </a:lnTo>
                    <a:lnTo>
                      <a:pt x="1204" y="17055"/>
                    </a:lnTo>
                    <a:lnTo>
                      <a:pt x="963" y="16574"/>
                    </a:lnTo>
                    <a:lnTo>
                      <a:pt x="762" y="16052"/>
                    </a:lnTo>
                    <a:lnTo>
                      <a:pt x="562" y="15490"/>
                    </a:lnTo>
                    <a:lnTo>
                      <a:pt x="401" y="14928"/>
                    </a:lnTo>
                    <a:lnTo>
                      <a:pt x="281" y="14367"/>
                    </a:lnTo>
                    <a:lnTo>
                      <a:pt x="161" y="13805"/>
                    </a:lnTo>
                    <a:lnTo>
                      <a:pt x="80" y="13243"/>
                    </a:lnTo>
                    <a:lnTo>
                      <a:pt x="40" y="12641"/>
                    </a:lnTo>
                    <a:lnTo>
                      <a:pt x="40" y="12039"/>
                    </a:lnTo>
                    <a:lnTo>
                      <a:pt x="80" y="11197"/>
                    </a:lnTo>
                    <a:lnTo>
                      <a:pt x="161" y="10314"/>
                    </a:lnTo>
                    <a:lnTo>
                      <a:pt x="321" y="9471"/>
                    </a:lnTo>
                    <a:lnTo>
                      <a:pt x="562" y="8628"/>
                    </a:lnTo>
                    <a:lnTo>
                      <a:pt x="843" y="7826"/>
                    </a:lnTo>
                    <a:lnTo>
                      <a:pt x="1204" y="7063"/>
                    </a:lnTo>
                    <a:lnTo>
                      <a:pt x="1645" y="6301"/>
                    </a:lnTo>
                    <a:lnTo>
                      <a:pt x="2087" y="5579"/>
                    </a:lnTo>
                    <a:lnTo>
                      <a:pt x="2608" y="4896"/>
                    </a:lnTo>
                    <a:lnTo>
                      <a:pt x="3170" y="4214"/>
                    </a:lnTo>
                    <a:lnTo>
                      <a:pt x="3772" y="3612"/>
                    </a:lnTo>
                    <a:lnTo>
                      <a:pt x="4454" y="3051"/>
                    </a:lnTo>
                    <a:lnTo>
                      <a:pt x="5136" y="2529"/>
                    </a:lnTo>
                    <a:lnTo>
                      <a:pt x="5859" y="2088"/>
                    </a:lnTo>
                    <a:lnTo>
                      <a:pt x="6621" y="1646"/>
                    </a:lnTo>
                    <a:lnTo>
                      <a:pt x="7424" y="1325"/>
                    </a:lnTo>
                    <a:lnTo>
                      <a:pt x="8146" y="1044"/>
                    </a:lnTo>
                    <a:lnTo>
                      <a:pt x="8868" y="803"/>
                    </a:lnTo>
                    <a:lnTo>
                      <a:pt x="9591" y="643"/>
                    </a:lnTo>
                    <a:lnTo>
                      <a:pt x="10313" y="523"/>
                    </a:lnTo>
                    <a:lnTo>
                      <a:pt x="11075" y="442"/>
                    </a:lnTo>
                    <a:lnTo>
                      <a:pt x="11798" y="402"/>
                    </a:lnTo>
                    <a:close/>
                    <a:moveTo>
                      <a:pt x="11236" y="1"/>
                    </a:moveTo>
                    <a:lnTo>
                      <a:pt x="10634" y="41"/>
                    </a:lnTo>
                    <a:lnTo>
                      <a:pt x="10032" y="121"/>
                    </a:lnTo>
                    <a:lnTo>
                      <a:pt x="9430" y="202"/>
                    </a:lnTo>
                    <a:lnTo>
                      <a:pt x="8868" y="362"/>
                    </a:lnTo>
                    <a:lnTo>
                      <a:pt x="8306" y="523"/>
                    </a:lnTo>
                    <a:lnTo>
                      <a:pt x="7745" y="683"/>
                    </a:lnTo>
                    <a:lnTo>
                      <a:pt x="7223" y="924"/>
                    </a:lnTo>
                    <a:lnTo>
                      <a:pt x="6661" y="1165"/>
                    </a:lnTo>
                    <a:lnTo>
                      <a:pt x="6180" y="1445"/>
                    </a:lnTo>
                    <a:lnTo>
                      <a:pt x="5658" y="1726"/>
                    </a:lnTo>
                    <a:lnTo>
                      <a:pt x="5177" y="2047"/>
                    </a:lnTo>
                    <a:lnTo>
                      <a:pt x="4695" y="2368"/>
                    </a:lnTo>
                    <a:lnTo>
                      <a:pt x="4254" y="2730"/>
                    </a:lnTo>
                    <a:lnTo>
                      <a:pt x="3852" y="3131"/>
                    </a:lnTo>
                    <a:lnTo>
                      <a:pt x="3411" y="3532"/>
                    </a:lnTo>
                    <a:lnTo>
                      <a:pt x="3050" y="3974"/>
                    </a:lnTo>
                    <a:lnTo>
                      <a:pt x="2648" y="4415"/>
                    </a:lnTo>
                    <a:lnTo>
                      <a:pt x="2287" y="4856"/>
                    </a:lnTo>
                    <a:lnTo>
                      <a:pt x="1966" y="5338"/>
                    </a:lnTo>
                    <a:lnTo>
                      <a:pt x="1685" y="5819"/>
                    </a:lnTo>
                    <a:lnTo>
                      <a:pt x="1404" y="6341"/>
                    </a:lnTo>
                    <a:lnTo>
                      <a:pt x="1124" y="6863"/>
                    </a:lnTo>
                    <a:lnTo>
                      <a:pt x="883" y="7384"/>
                    </a:lnTo>
                    <a:lnTo>
                      <a:pt x="682" y="7946"/>
                    </a:lnTo>
                    <a:lnTo>
                      <a:pt x="482" y="8508"/>
                    </a:lnTo>
                    <a:lnTo>
                      <a:pt x="361" y="9070"/>
                    </a:lnTo>
                    <a:lnTo>
                      <a:pt x="201" y="9672"/>
                    </a:lnTo>
                    <a:lnTo>
                      <a:pt x="120" y="10233"/>
                    </a:lnTo>
                    <a:lnTo>
                      <a:pt x="40" y="10835"/>
                    </a:lnTo>
                    <a:lnTo>
                      <a:pt x="0" y="11437"/>
                    </a:lnTo>
                    <a:lnTo>
                      <a:pt x="0" y="12039"/>
                    </a:lnTo>
                    <a:lnTo>
                      <a:pt x="0" y="12681"/>
                    </a:lnTo>
                    <a:lnTo>
                      <a:pt x="40" y="13283"/>
                    </a:lnTo>
                    <a:lnTo>
                      <a:pt x="120" y="13885"/>
                    </a:lnTo>
                    <a:lnTo>
                      <a:pt x="201" y="14447"/>
                    </a:lnTo>
                    <a:lnTo>
                      <a:pt x="361" y="15049"/>
                    </a:lnTo>
                    <a:lnTo>
                      <a:pt x="482" y="15611"/>
                    </a:lnTo>
                    <a:lnTo>
                      <a:pt x="682" y="16172"/>
                    </a:lnTo>
                    <a:lnTo>
                      <a:pt x="883" y="16734"/>
                    </a:lnTo>
                    <a:lnTo>
                      <a:pt x="1124" y="17256"/>
                    </a:lnTo>
                    <a:lnTo>
                      <a:pt x="1404" y="17777"/>
                    </a:lnTo>
                    <a:lnTo>
                      <a:pt x="1685" y="18299"/>
                    </a:lnTo>
                    <a:lnTo>
                      <a:pt x="1966" y="18781"/>
                    </a:lnTo>
                    <a:lnTo>
                      <a:pt x="2287" y="19262"/>
                    </a:lnTo>
                    <a:lnTo>
                      <a:pt x="2648" y="19704"/>
                    </a:lnTo>
                    <a:lnTo>
                      <a:pt x="3010" y="20145"/>
                    </a:lnTo>
                    <a:lnTo>
                      <a:pt x="3411" y="20586"/>
                    </a:lnTo>
                    <a:lnTo>
                      <a:pt x="3852" y="20988"/>
                    </a:lnTo>
                    <a:lnTo>
                      <a:pt x="4254" y="21389"/>
                    </a:lnTo>
                    <a:lnTo>
                      <a:pt x="4695" y="21750"/>
                    </a:lnTo>
                    <a:lnTo>
                      <a:pt x="5177" y="22071"/>
                    </a:lnTo>
                    <a:lnTo>
                      <a:pt x="5658" y="22392"/>
                    </a:lnTo>
                    <a:lnTo>
                      <a:pt x="6180" y="22673"/>
                    </a:lnTo>
                    <a:lnTo>
                      <a:pt x="6661" y="22954"/>
                    </a:lnTo>
                    <a:lnTo>
                      <a:pt x="7223" y="23195"/>
                    </a:lnTo>
                    <a:lnTo>
                      <a:pt x="7745" y="23435"/>
                    </a:lnTo>
                    <a:lnTo>
                      <a:pt x="8306" y="23636"/>
                    </a:lnTo>
                    <a:lnTo>
                      <a:pt x="8868" y="23797"/>
                    </a:lnTo>
                    <a:lnTo>
                      <a:pt x="9430" y="23917"/>
                    </a:lnTo>
                    <a:lnTo>
                      <a:pt x="10032" y="24037"/>
                    </a:lnTo>
                    <a:lnTo>
                      <a:pt x="10634" y="24118"/>
                    </a:lnTo>
                    <a:lnTo>
                      <a:pt x="11236" y="24158"/>
                    </a:lnTo>
                    <a:lnTo>
                      <a:pt x="12480" y="24158"/>
                    </a:lnTo>
                    <a:lnTo>
                      <a:pt x="13082" y="24118"/>
                    </a:lnTo>
                    <a:lnTo>
                      <a:pt x="13684" y="24037"/>
                    </a:lnTo>
                    <a:lnTo>
                      <a:pt x="14286" y="23917"/>
                    </a:lnTo>
                    <a:lnTo>
                      <a:pt x="14847" y="23797"/>
                    </a:lnTo>
                    <a:lnTo>
                      <a:pt x="15409" y="23636"/>
                    </a:lnTo>
                    <a:lnTo>
                      <a:pt x="15971" y="23435"/>
                    </a:lnTo>
                    <a:lnTo>
                      <a:pt x="16533" y="23235"/>
                    </a:lnTo>
                    <a:lnTo>
                      <a:pt x="17054" y="22994"/>
                    </a:lnTo>
                    <a:lnTo>
                      <a:pt x="17576" y="22713"/>
                    </a:lnTo>
                    <a:lnTo>
                      <a:pt x="18098" y="22432"/>
                    </a:lnTo>
                    <a:lnTo>
                      <a:pt x="18579" y="22111"/>
                    </a:lnTo>
                    <a:lnTo>
                      <a:pt x="19061" y="21750"/>
                    </a:lnTo>
                    <a:lnTo>
                      <a:pt x="19502" y="21389"/>
                    </a:lnTo>
                    <a:lnTo>
                      <a:pt x="19944" y="20988"/>
                    </a:lnTo>
                    <a:lnTo>
                      <a:pt x="20385" y="20586"/>
                    </a:lnTo>
                    <a:lnTo>
                      <a:pt x="20786" y="20185"/>
                    </a:lnTo>
                    <a:lnTo>
                      <a:pt x="21147" y="19744"/>
                    </a:lnTo>
                    <a:lnTo>
                      <a:pt x="21509" y="19262"/>
                    </a:lnTo>
                    <a:lnTo>
                      <a:pt x="21870" y="18781"/>
                    </a:lnTo>
                    <a:lnTo>
                      <a:pt x="22191" y="18299"/>
                    </a:lnTo>
                    <a:lnTo>
                      <a:pt x="22472" y="17777"/>
                    </a:lnTo>
                    <a:lnTo>
                      <a:pt x="22712" y="17256"/>
                    </a:lnTo>
                    <a:lnTo>
                      <a:pt x="22953" y="16734"/>
                    </a:lnTo>
                    <a:lnTo>
                      <a:pt x="23194" y="16172"/>
                    </a:lnTo>
                    <a:lnTo>
                      <a:pt x="23354" y="15611"/>
                    </a:lnTo>
                    <a:lnTo>
                      <a:pt x="23515" y="15049"/>
                    </a:lnTo>
                    <a:lnTo>
                      <a:pt x="23635" y="14447"/>
                    </a:lnTo>
                    <a:lnTo>
                      <a:pt x="23756" y="13885"/>
                    </a:lnTo>
                    <a:lnTo>
                      <a:pt x="23796" y="13283"/>
                    </a:lnTo>
                    <a:lnTo>
                      <a:pt x="23836" y="12681"/>
                    </a:lnTo>
                    <a:lnTo>
                      <a:pt x="23836" y="12039"/>
                    </a:lnTo>
                    <a:lnTo>
                      <a:pt x="23836" y="11437"/>
                    </a:lnTo>
                    <a:lnTo>
                      <a:pt x="23796" y="10835"/>
                    </a:lnTo>
                    <a:lnTo>
                      <a:pt x="23716" y="10274"/>
                    </a:lnTo>
                    <a:lnTo>
                      <a:pt x="23595" y="9672"/>
                    </a:lnTo>
                    <a:lnTo>
                      <a:pt x="23435" y="9110"/>
                    </a:lnTo>
                    <a:lnTo>
                      <a:pt x="23274" y="8548"/>
                    </a:lnTo>
                    <a:lnTo>
                      <a:pt x="23074" y="7986"/>
                    </a:lnTo>
                    <a:lnTo>
                      <a:pt x="22873" y="7465"/>
                    </a:lnTo>
                    <a:lnTo>
                      <a:pt x="22632" y="6903"/>
                    </a:lnTo>
                    <a:lnTo>
                      <a:pt x="22351" y="6381"/>
                    </a:lnTo>
                    <a:lnTo>
                      <a:pt x="22070" y="5900"/>
                    </a:lnTo>
                    <a:lnTo>
                      <a:pt x="21749" y="5418"/>
                    </a:lnTo>
                    <a:lnTo>
                      <a:pt x="21428" y="4937"/>
                    </a:lnTo>
                    <a:lnTo>
                      <a:pt x="21067" y="4495"/>
                    </a:lnTo>
                    <a:lnTo>
                      <a:pt x="20666" y="4054"/>
                    </a:lnTo>
                    <a:lnTo>
                      <a:pt x="20265" y="3612"/>
                    </a:lnTo>
                    <a:lnTo>
                      <a:pt x="19863" y="3211"/>
                    </a:lnTo>
                    <a:lnTo>
                      <a:pt x="19422" y="2810"/>
                    </a:lnTo>
                    <a:lnTo>
                      <a:pt x="18980" y="2449"/>
                    </a:lnTo>
                    <a:lnTo>
                      <a:pt x="18499" y="2128"/>
                    </a:lnTo>
                    <a:lnTo>
                      <a:pt x="18017" y="1807"/>
                    </a:lnTo>
                    <a:lnTo>
                      <a:pt x="17496" y="1486"/>
                    </a:lnTo>
                    <a:lnTo>
                      <a:pt x="16974" y="1245"/>
                    </a:lnTo>
                    <a:lnTo>
                      <a:pt x="16452" y="1004"/>
                    </a:lnTo>
                    <a:lnTo>
                      <a:pt x="15931" y="763"/>
                    </a:lnTo>
                    <a:lnTo>
                      <a:pt x="15369" y="563"/>
                    </a:lnTo>
                    <a:lnTo>
                      <a:pt x="14807" y="402"/>
                    </a:lnTo>
                    <a:lnTo>
                      <a:pt x="14245" y="242"/>
                    </a:lnTo>
                    <a:lnTo>
                      <a:pt x="13643" y="161"/>
                    </a:lnTo>
                    <a:lnTo>
                      <a:pt x="13082" y="81"/>
                    </a:lnTo>
                    <a:lnTo>
                      <a:pt x="12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0" name="Google Shape;5100;p33"/>
            <p:cNvGrpSpPr/>
            <p:nvPr/>
          </p:nvGrpSpPr>
          <p:grpSpPr>
            <a:xfrm>
              <a:off x="3161408" y="4869072"/>
              <a:ext cx="720220" cy="707751"/>
              <a:chOff x="6263714" y="2115404"/>
              <a:chExt cx="1216178" cy="1195122"/>
            </a:xfrm>
          </p:grpSpPr>
          <p:sp>
            <p:nvSpPr>
              <p:cNvPr id="5101" name="Google Shape;5101;p33"/>
              <p:cNvSpPr/>
              <p:nvPr/>
            </p:nvSpPr>
            <p:spPr>
              <a:xfrm>
                <a:off x="6280891" y="2115404"/>
                <a:ext cx="1189723" cy="1189825"/>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33"/>
              <p:cNvSpPr/>
              <p:nvPr/>
            </p:nvSpPr>
            <p:spPr>
              <a:xfrm>
                <a:off x="6263714" y="2115404"/>
                <a:ext cx="1216178" cy="1195121"/>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33"/>
              <p:cNvSpPr/>
              <p:nvPr/>
            </p:nvSpPr>
            <p:spPr>
              <a:xfrm>
                <a:off x="6563757" y="2399638"/>
                <a:ext cx="621274" cy="621340"/>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3"/>
              <p:cNvSpPr/>
              <p:nvPr/>
            </p:nvSpPr>
            <p:spPr>
              <a:xfrm>
                <a:off x="6545324" y="2397015"/>
                <a:ext cx="652892" cy="629211"/>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33"/>
              <p:cNvSpPr/>
              <p:nvPr/>
            </p:nvSpPr>
            <p:spPr>
              <a:xfrm>
                <a:off x="6748020" y="2586526"/>
                <a:ext cx="250123" cy="247499"/>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33"/>
              <p:cNvSpPr/>
              <p:nvPr/>
            </p:nvSpPr>
            <p:spPr>
              <a:xfrm>
                <a:off x="6700659" y="3068274"/>
                <a:ext cx="126406" cy="123782"/>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3"/>
              <p:cNvSpPr/>
              <p:nvPr/>
            </p:nvSpPr>
            <p:spPr>
              <a:xfrm>
                <a:off x="6924412" y="2210127"/>
                <a:ext cx="126406" cy="126406"/>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3"/>
              <p:cNvSpPr/>
              <p:nvPr/>
            </p:nvSpPr>
            <p:spPr>
              <a:xfrm>
                <a:off x="6432168" y="2862954"/>
                <a:ext cx="123782" cy="123782"/>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33"/>
              <p:cNvSpPr/>
              <p:nvPr/>
            </p:nvSpPr>
            <p:spPr>
              <a:xfrm>
                <a:off x="7195526" y="2415447"/>
                <a:ext cx="123782" cy="123782"/>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3"/>
              <p:cNvSpPr/>
              <p:nvPr/>
            </p:nvSpPr>
            <p:spPr>
              <a:xfrm>
                <a:off x="6384807" y="2526045"/>
                <a:ext cx="126406" cy="126406"/>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3"/>
              <p:cNvSpPr/>
              <p:nvPr/>
            </p:nvSpPr>
            <p:spPr>
              <a:xfrm>
                <a:off x="7242888" y="2749732"/>
                <a:ext cx="123782" cy="126406"/>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3"/>
              <p:cNvSpPr/>
              <p:nvPr/>
            </p:nvSpPr>
            <p:spPr>
              <a:xfrm>
                <a:off x="6590127" y="2257554"/>
                <a:ext cx="123782" cy="123717"/>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3"/>
              <p:cNvSpPr/>
              <p:nvPr/>
            </p:nvSpPr>
            <p:spPr>
              <a:xfrm>
                <a:off x="7037568" y="3020912"/>
                <a:ext cx="123782" cy="123782"/>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14" name="Google Shape;5114;p33"/>
          <p:cNvGrpSpPr/>
          <p:nvPr/>
        </p:nvGrpSpPr>
        <p:grpSpPr>
          <a:xfrm rot="-5400000">
            <a:off x="8298676" y="-170830"/>
            <a:ext cx="1123427" cy="1131123"/>
            <a:chOff x="2906800" y="4604001"/>
            <a:chExt cx="1229402" cy="1237823"/>
          </a:xfrm>
        </p:grpSpPr>
        <p:grpSp>
          <p:nvGrpSpPr>
            <p:cNvPr id="5115" name="Google Shape;5115;p33"/>
            <p:cNvGrpSpPr/>
            <p:nvPr/>
          </p:nvGrpSpPr>
          <p:grpSpPr>
            <a:xfrm>
              <a:off x="2906800" y="4604001"/>
              <a:ext cx="1229402" cy="1237823"/>
              <a:chOff x="4165910" y="-225635"/>
              <a:chExt cx="1389468" cy="1398986"/>
            </a:xfrm>
          </p:grpSpPr>
          <p:sp>
            <p:nvSpPr>
              <p:cNvPr id="5116" name="Google Shape;5116;p33"/>
              <p:cNvSpPr/>
              <p:nvPr/>
            </p:nvSpPr>
            <p:spPr>
              <a:xfrm flipH="1">
                <a:off x="4172344" y="-214336"/>
                <a:ext cx="1379777" cy="1379605"/>
              </a:xfrm>
              <a:custGeom>
                <a:avLst/>
                <a:gdLst/>
                <a:ahLst/>
                <a:cxnLst/>
                <a:rect l="l" t="t" r="r" b="b"/>
                <a:pathLst>
                  <a:path w="34310" h="34310" extrusionOk="0">
                    <a:moveTo>
                      <a:pt x="20265" y="11798"/>
                    </a:moveTo>
                    <a:lnTo>
                      <a:pt x="23355" y="17135"/>
                    </a:lnTo>
                    <a:lnTo>
                      <a:pt x="20265" y="22512"/>
                    </a:lnTo>
                    <a:lnTo>
                      <a:pt x="14045" y="22512"/>
                    </a:lnTo>
                    <a:lnTo>
                      <a:pt x="10955" y="17135"/>
                    </a:lnTo>
                    <a:lnTo>
                      <a:pt x="14045" y="11798"/>
                    </a:lnTo>
                    <a:close/>
                    <a:moveTo>
                      <a:pt x="14847" y="1"/>
                    </a:moveTo>
                    <a:lnTo>
                      <a:pt x="14847" y="3331"/>
                    </a:lnTo>
                    <a:lnTo>
                      <a:pt x="14165" y="3452"/>
                    </a:lnTo>
                    <a:lnTo>
                      <a:pt x="13523" y="3612"/>
                    </a:lnTo>
                    <a:lnTo>
                      <a:pt x="12881" y="3813"/>
                    </a:lnTo>
                    <a:lnTo>
                      <a:pt x="12239" y="4013"/>
                    </a:lnTo>
                    <a:lnTo>
                      <a:pt x="10594" y="1124"/>
                    </a:lnTo>
                    <a:lnTo>
                      <a:pt x="6581" y="3452"/>
                    </a:lnTo>
                    <a:lnTo>
                      <a:pt x="8226" y="6341"/>
                    </a:lnTo>
                    <a:lnTo>
                      <a:pt x="7745" y="6782"/>
                    </a:lnTo>
                    <a:lnTo>
                      <a:pt x="7263" y="7264"/>
                    </a:lnTo>
                    <a:lnTo>
                      <a:pt x="6782" y="7745"/>
                    </a:lnTo>
                    <a:lnTo>
                      <a:pt x="6340" y="8227"/>
                    </a:lnTo>
                    <a:lnTo>
                      <a:pt x="3451" y="6582"/>
                    </a:lnTo>
                    <a:lnTo>
                      <a:pt x="1124" y="10594"/>
                    </a:lnTo>
                    <a:lnTo>
                      <a:pt x="4053" y="12240"/>
                    </a:lnTo>
                    <a:lnTo>
                      <a:pt x="3812" y="12882"/>
                    </a:lnTo>
                    <a:lnTo>
                      <a:pt x="3612" y="13524"/>
                    </a:lnTo>
                    <a:lnTo>
                      <a:pt x="3491" y="14166"/>
                    </a:lnTo>
                    <a:lnTo>
                      <a:pt x="3331" y="14848"/>
                    </a:lnTo>
                    <a:lnTo>
                      <a:pt x="0" y="14848"/>
                    </a:lnTo>
                    <a:lnTo>
                      <a:pt x="0" y="19463"/>
                    </a:lnTo>
                    <a:lnTo>
                      <a:pt x="3331" y="19463"/>
                    </a:lnTo>
                    <a:lnTo>
                      <a:pt x="3491" y="20145"/>
                    </a:lnTo>
                    <a:lnTo>
                      <a:pt x="3612" y="20787"/>
                    </a:lnTo>
                    <a:lnTo>
                      <a:pt x="3812" y="21429"/>
                    </a:lnTo>
                    <a:lnTo>
                      <a:pt x="4053" y="22031"/>
                    </a:lnTo>
                    <a:lnTo>
                      <a:pt x="1124" y="23716"/>
                    </a:lnTo>
                    <a:lnTo>
                      <a:pt x="3451" y="27729"/>
                    </a:lnTo>
                    <a:lnTo>
                      <a:pt x="6340" y="26044"/>
                    </a:lnTo>
                    <a:lnTo>
                      <a:pt x="6782" y="26565"/>
                    </a:lnTo>
                    <a:lnTo>
                      <a:pt x="7263" y="27047"/>
                    </a:lnTo>
                    <a:lnTo>
                      <a:pt x="7745" y="27528"/>
                    </a:lnTo>
                    <a:lnTo>
                      <a:pt x="8226" y="27970"/>
                    </a:lnTo>
                    <a:lnTo>
                      <a:pt x="6581" y="30859"/>
                    </a:lnTo>
                    <a:lnTo>
                      <a:pt x="10594" y="33146"/>
                    </a:lnTo>
                    <a:lnTo>
                      <a:pt x="12239" y="30257"/>
                    </a:lnTo>
                    <a:lnTo>
                      <a:pt x="12881" y="30498"/>
                    </a:lnTo>
                    <a:lnTo>
                      <a:pt x="13523" y="30658"/>
                    </a:lnTo>
                    <a:lnTo>
                      <a:pt x="14165" y="30819"/>
                    </a:lnTo>
                    <a:lnTo>
                      <a:pt x="14847" y="30979"/>
                    </a:lnTo>
                    <a:lnTo>
                      <a:pt x="14847" y="34310"/>
                    </a:lnTo>
                    <a:lnTo>
                      <a:pt x="19462" y="34310"/>
                    </a:lnTo>
                    <a:lnTo>
                      <a:pt x="19462" y="30979"/>
                    </a:lnTo>
                    <a:lnTo>
                      <a:pt x="20144" y="30819"/>
                    </a:lnTo>
                    <a:lnTo>
                      <a:pt x="20786" y="30658"/>
                    </a:lnTo>
                    <a:lnTo>
                      <a:pt x="21428" y="30498"/>
                    </a:lnTo>
                    <a:lnTo>
                      <a:pt x="22070" y="30257"/>
                    </a:lnTo>
                    <a:lnTo>
                      <a:pt x="23716" y="33146"/>
                    </a:lnTo>
                    <a:lnTo>
                      <a:pt x="27728" y="30859"/>
                    </a:lnTo>
                    <a:lnTo>
                      <a:pt x="26083" y="27970"/>
                    </a:lnTo>
                    <a:lnTo>
                      <a:pt x="26565" y="27528"/>
                    </a:lnTo>
                    <a:lnTo>
                      <a:pt x="27046" y="27047"/>
                    </a:lnTo>
                    <a:lnTo>
                      <a:pt x="27528" y="26565"/>
                    </a:lnTo>
                    <a:lnTo>
                      <a:pt x="27969" y="26044"/>
                    </a:lnTo>
                    <a:lnTo>
                      <a:pt x="30858" y="27729"/>
                    </a:lnTo>
                    <a:lnTo>
                      <a:pt x="33186" y="23716"/>
                    </a:lnTo>
                    <a:lnTo>
                      <a:pt x="30297" y="22031"/>
                    </a:lnTo>
                    <a:lnTo>
                      <a:pt x="30497" y="21429"/>
                    </a:lnTo>
                    <a:lnTo>
                      <a:pt x="30698" y="20787"/>
                    </a:lnTo>
                    <a:lnTo>
                      <a:pt x="30858" y="20145"/>
                    </a:lnTo>
                    <a:lnTo>
                      <a:pt x="30979" y="19463"/>
                    </a:lnTo>
                    <a:lnTo>
                      <a:pt x="34309" y="19463"/>
                    </a:lnTo>
                    <a:lnTo>
                      <a:pt x="34309" y="14848"/>
                    </a:lnTo>
                    <a:lnTo>
                      <a:pt x="30979" y="14848"/>
                    </a:lnTo>
                    <a:lnTo>
                      <a:pt x="30858" y="14166"/>
                    </a:lnTo>
                    <a:lnTo>
                      <a:pt x="30698" y="13524"/>
                    </a:lnTo>
                    <a:lnTo>
                      <a:pt x="30497" y="12882"/>
                    </a:lnTo>
                    <a:lnTo>
                      <a:pt x="30297" y="12240"/>
                    </a:lnTo>
                    <a:lnTo>
                      <a:pt x="33186" y="10594"/>
                    </a:lnTo>
                    <a:lnTo>
                      <a:pt x="30858" y="6582"/>
                    </a:lnTo>
                    <a:lnTo>
                      <a:pt x="27969" y="8227"/>
                    </a:lnTo>
                    <a:lnTo>
                      <a:pt x="27528" y="7745"/>
                    </a:lnTo>
                    <a:lnTo>
                      <a:pt x="27046" y="7264"/>
                    </a:lnTo>
                    <a:lnTo>
                      <a:pt x="26565" y="6782"/>
                    </a:lnTo>
                    <a:lnTo>
                      <a:pt x="26083" y="6341"/>
                    </a:lnTo>
                    <a:lnTo>
                      <a:pt x="27728" y="3452"/>
                    </a:lnTo>
                    <a:lnTo>
                      <a:pt x="23716" y="1124"/>
                    </a:lnTo>
                    <a:lnTo>
                      <a:pt x="22070" y="4013"/>
                    </a:lnTo>
                    <a:lnTo>
                      <a:pt x="21428" y="3813"/>
                    </a:lnTo>
                    <a:lnTo>
                      <a:pt x="20786" y="3612"/>
                    </a:lnTo>
                    <a:lnTo>
                      <a:pt x="20144" y="3452"/>
                    </a:lnTo>
                    <a:lnTo>
                      <a:pt x="19462" y="3331"/>
                    </a:lnTo>
                    <a:lnTo>
                      <a:pt x="194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3"/>
              <p:cNvSpPr/>
              <p:nvPr/>
            </p:nvSpPr>
            <p:spPr>
              <a:xfrm flipH="1">
                <a:off x="4165910" y="-225635"/>
                <a:ext cx="1389468" cy="1398986"/>
              </a:xfrm>
              <a:custGeom>
                <a:avLst/>
                <a:gdLst/>
                <a:ahLst/>
                <a:cxnLst/>
                <a:rect l="l" t="t" r="r" b="b"/>
                <a:pathLst>
                  <a:path w="34551" h="34792" extrusionOk="0">
                    <a:moveTo>
                      <a:pt x="19302" y="522"/>
                    </a:moveTo>
                    <a:lnTo>
                      <a:pt x="19302" y="3612"/>
                    </a:lnTo>
                    <a:lnTo>
                      <a:pt x="19302" y="3853"/>
                    </a:lnTo>
                    <a:lnTo>
                      <a:pt x="19503" y="3893"/>
                    </a:lnTo>
                    <a:lnTo>
                      <a:pt x="20225" y="4014"/>
                    </a:lnTo>
                    <a:lnTo>
                      <a:pt x="20907" y="4174"/>
                    </a:lnTo>
                    <a:lnTo>
                      <a:pt x="21590" y="4375"/>
                    </a:lnTo>
                    <a:lnTo>
                      <a:pt x="22272" y="4615"/>
                    </a:lnTo>
                    <a:lnTo>
                      <a:pt x="22352" y="4455"/>
                    </a:lnTo>
                    <a:lnTo>
                      <a:pt x="23896" y="1771"/>
                    </a:lnTo>
                    <a:lnTo>
                      <a:pt x="23896" y="1771"/>
                    </a:lnTo>
                    <a:lnTo>
                      <a:pt x="27488" y="3819"/>
                    </a:lnTo>
                    <a:lnTo>
                      <a:pt x="25923" y="6501"/>
                    </a:lnTo>
                    <a:lnTo>
                      <a:pt x="25843" y="6702"/>
                    </a:lnTo>
                    <a:lnTo>
                      <a:pt x="26004" y="6822"/>
                    </a:lnTo>
                    <a:lnTo>
                      <a:pt x="26525" y="7264"/>
                    </a:lnTo>
                    <a:lnTo>
                      <a:pt x="27047" y="7786"/>
                    </a:lnTo>
                    <a:lnTo>
                      <a:pt x="27529" y="8267"/>
                    </a:lnTo>
                    <a:lnTo>
                      <a:pt x="27970" y="8829"/>
                    </a:lnTo>
                    <a:lnTo>
                      <a:pt x="28171" y="8708"/>
                    </a:lnTo>
                    <a:lnTo>
                      <a:pt x="30871" y="7171"/>
                    </a:lnTo>
                    <a:lnTo>
                      <a:pt x="32965" y="10781"/>
                    </a:lnTo>
                    <a:lnTo>
                      <a:pt x="30257" y="12360"/>
                    </a:lnTo>
                    <a:lnTo>
                      <a:pt x="30097" y="12440"/>
                    </a:lnTo>
                    <a:lnTo>
                      <a:pt x="30378" y="13123"/>
                    </a:lnTo>
                    <a:lnTo>
                      <a:pt x="30578" y="13845"/>
                    </a:lnTo>
                    <a:lnTo>
                      <a:pt x="30739" y="14567"/>
                    </a:lnTo>
                    <a:lnTo>
                      <a:pt x="30899" y="15289"/>
                    </a:lnTo>
                    <a:lnTo>
                      <a:pt x="34231" y="15289"/>
                    </a:lnTo>
                    <a:lnTo>
                      <a:pt x="34269" y="19623"/>
                    </a:lnTo>
                    <a:lnTo>
                      <a:pt x="30939" y="19623"/>
                    </a:lnTo>
                    <a:lnTo>
                      <a:pt x="30939" y="19744"/>
                    </a:lnTo>
                    <a:lnTo>
                      <a:pt x="30819" y="20386"/>
                    </a:lnTo>
                    <a:lnTo>
                      <a:pt x="30659" y="21028"/>
                    </a:lnTo>
                    <a:lnTo>
                      <a:pt x="30498" y="21670"/>
                    </a:lnTo>
                    <a:lnTo>
                      <a:pt x="30257" y="22312"/>
                    </a:lnTo>
                    <a:lnTo>
                      <a:pt x="30217" y="22392"/>
                    </a:lnTo>
                    <a:lnTo>
                      <a:pt x="30297" y="22432"/>
                    </a:lnTo>
                    <a:lnTo>
                      <a:pt x="33144" y="24031"/>
                    </a:lnTo>
                    <a:lnTo>
                      <a:pt x="30907" y="27888"/>
                    </a:lnTo>
                    <a:lnTo>
                      <a:pt x="30907" y="27888"/>
                    </a:lnTo>
                    <a:lnTo>
                      <a:pt x="28090" y="26284"/>
                    </a:lnTo>
                    <a:lnTo>
                      <a:pt x="28010" y="26244"/>
                    </a:lnTo>
                    <a:lnTo>
                      <a:pt x="27970" y="26284"/>
                    </a:lnTo>
                    <a:lnTo>
                      <a:pt x="27529" y="26806"/>
                    </a:lnTo>
                    <a:lnTo>
                      <a:pt x="27047" y="27288"/>
                    </a:lnTo>
                    <a:lnTo>
                      <a:pt x="26565" y="27769"/>
                    </a:lnTo>
                    <a:lnTo>
                      <a:pt x="26044" y="28211"/>
                    </a:lnTo>
                    <a:lnTo>
                      <a:pt x="26084" y="28291"/>
                    </a:lnTo>
                    <a:lnTo>
                      <a:pt x="27687" y="31106"/>
                    </a:lnTo>
                    <a:lnTo>
                      <a:pt x="27687" y="31106"/>
                    </a:lnTo>
                    <a:lnTo>
                      <a:pt x="23860" y="33288"/>
                    </a:lnTo>
                    <a:lnTo>
                      <a:pt x="23860" y="33288"/>
                    </a:lnTo>
                    <a:lnTo>
                      <a:pt x="22272" y="30498"/>
                    </a:lnTo>
                    <a:lnTo>
                      <a:pt x="22192" y="30377"/>
                    </a:lnTo>
                    <a:lnTo>
                      <a:pt x="21550" y="30618"/>
                    </a:lnTo>
                    <a:lnTo>
                      <a:pt x="20867" y="30819"/>
                    </a:lnTo>
                    <a:lnTo>
                      <a:pt x="20225" y="30979"/>
                    </a:lnTo>
                    <a:lnTo>
                      <a:pt x="19543" y="31100"/>
                    </a:lnTo>
                    <a:lnTo>
                      <a:pt x="19383" y="31100"/>
                    </a:lnTo>
                    <a:lnTo>
                      <a:pt x="19383" y="31260"/>
                    </a:lnTo>
                    <a:lnTo>
                      <a:pt x="19383" y="34390"/>
                    </a:lnTo>
                    <a:lnTo>
                      <a:pt x="15129" y="34390"/>
                    </a:lnTo>
                    <a:lnTo>
                      <a:pt x="15129" y="31260"/>
                    </a:lnTo>
                    <a:lnTo>
                      <a:pt x="15129" y="31060"/>
                    </a:lnTo>
                    <a:lnTo>
                      <a:pt x="14969" y="31019"/>
                    </a:lnTo>
                    <a:lnTo>
                      <a:pt x="14246" y="30899"/>
                    </a:lnTo>
                    <a:lnTo>
                      <a:pt x="13564" y="30739"/>
                    </a:lnTo>
                    <a:lnTo>
                      <a:pt x="12922" y="30538"/>
                    </a:lnTo>
                    <a:lnTo>
                      <a:pt x="12240" y="30297"/>
                    </a:lnTo>
                    <a:lnTo>
                      <a:pt x="12160" y="30458"/>
                    </a:lnTo>
                    <a:lnTo>
                      <a:pt x="10590" y="33149"/>
                    </a:lnTo>
                    <a:lnTo>
                      <a:pt x="10590" y="33149"/>
                    </a:lnTo>
                    <a:lnTo>
                      <a:pt x="6925" y="31044"/>
                    </a:lnTo>
                    <a:lnTo>
                      <a:pt x="8508" y="28331"/>
                    </a:lnTo>
                    <a:lnTo>
                      <a:pt x="8588" y="28170"/>
                    </a:lnTo>
                    <a:lnTo>
                      <a:pt x="8026" y="27689"/>
                    </a:lnTo>
                    <a:lnTo>
                      <a:pt x="7465" y="27207"/>
                    </a:lnTo>
                    <a:lnTo>
                      <a:pt x="6983" y="26646"/>
                    </a:lnTo>
                    <a:lnTo>
                      <a:pt x="6461" y="26084"/>
                    </a:lnTo>
                    <a:lnTo>
                      <a:pt x="6341" y="26164"/>
                    </a:lnTo>
                    <a:lnTo>
                      <a:pt x="3597" y="27765"/>
                    </a:lnTo>
                    <a:lnTo>
                      <a:pt x="3597" y="27765"/>
                    </a:lnTo>
                    <a:lnTo>
                      <a:pt x="1432" y="24032"/>
                    </a:lnTo>
                    <a:lnTo>
                      <a:pt x="4174" y="22432"/>
                    </a:lnTo>
                    <a:lnTo>
                      <a:pt x="4295" y="22392"/>
                    </a:lnTo>
                    <a:lnTo>
                      <a:pt x="4254" y="22272"/>
                    </a:lnTo>
                    <a:lnTo>
                      <a:pt x="4014" y="21630"/>
                    </a:lnTo>
                    <a:lnTo>
                      <a:pt x="3813" y="20988"/>
                    </a:lnTo>
                    <a:lnTo>
                      <a:pt x="3653" y="20305"/>
                    </a:lnTo>
                    <a:lnTo>
                      <a:pt x="3532" y="19623"/>
                    </a:lnTo>
                    <a:lnTo>
                      <a:pt x="3412" y="19623"/>
                    </a:lnTo>
                    <a:lnTo>
                      <a:pt x="160" y="19662"/>
                    </a:lnTo>
                    <a:lnTo>
                      <a:pt x="160" y="19662"/>
                    </a:lnTo>
                    <a:lnTo>
                      <a:pt x="81" y="15129"/>
                    </a:lnTo>
                    <a:lnTo>
                      <a:pt x="81" y="15129"/>
                    </a:lnTo>
                    <a:lnTo>
                      <a:pt x="3412" y="15169"/>
                    </a:lnTo>
                    <a:lnTo>
                      <a:pt x="3492" y="15169"/>
                    </a:lnTo>
                    <a:lnTo>
                      <a:pt x="3612" y="14487"/>
                    </a:lnTo>
                    <a:lnTo>
                      <a:pt x="3773" y="13805"/>
                    </a:lnTo>
                    <a:lnTo>
                      <a:pt x="3974" y="13163"/>
                    </a:lnTo>
                    <a:lnTo>
                      <a:pt x="4214" y="12480"/>
                    </a:lnTo>
                    <a:lnTo>
                      <a:pt x="4174" y="12440"/>
                    </a:lnTo>
                    <a:lnTo>
                      <a:pt x="1385" y="10813"/>
                    </a:lnTo>
                    <a:lnTo>
                      <a:pt x="3567" y="7050"/>
                    </a:lnTo>
                    <a:lnTo>
                      <a:pt x="3567" y="7050"/>
                    </a:lnTo>
                    <a:lnTo>
                      <a:pt x="6341" y="8668"/>
                    </a:lnTo>
                    <a:lnTo>
                      <a:pt x="6461" y="8749"/>
                    </a:lnTo>
                    <a:lnTo>
                      <a:pt x="6582" y="8628"/>
                    </a:lnTo>
                    <a:lnTo>
                      <a:pt x="7023" y="8147"/>
                    </a:lnTo>
                    <a:lnTo>
                      <a:pt x="7465" y="7665"/>
                    </a:lnTo>
                    <a:lnTo>
                      <a:pt x="7946" y="7224"/>
                    </a:lnTo>
                    <a:lnTo>
                      <a:pt x="8468" y="6782"/>
                    </a:lnTo>
                    <a:lnTo>
                      <a:pt x="8588" y="6662"/>
                    </a:lnTo>
                    <a:lnTo>
                      <a:pt x="8508" y="6542"/>
                    </a:lnTo>
                    <a:lnTo>
                      <a:pt x="6925" y="3790"/>
                    </a:lnTo>
                    <a:lnTo>
                      <a:pt x="10587" y="1723"/>
                    </a:lnTo>
                    <a:lnTo>
                      <a:pt x="10587" y="1723"/>
                    </a:lnTo>
                    <a:lnTo>
                      <a:pt x="12119" y="4415"/>
                    </a:lnTo>
                    <a:lnTo>
                      <a:pt x="12240" y="4615"/>
                    </a:lnTo>
                    <a:lnTo>
                      <a:pt x="12882" y="4375"/>
                    </a:lnTo>
                    <a:lnTo>
                      <a:pt x="13564" y="4174"/>
                    </a:lnTo>
                    <a:lnTo>
                      <a:pt x="14286" y="4014"/>
                    </a:lnTo>
                    <a:lnTo>
                      <a:pt x="14969" y="3853"/>
                    </a:lnTo>
                    <a:lnTo>
                      <a:pt x="15169" y="3813"/>
                    </a:lnTo>
                    <a:lnTo>
                      <a:pt x="15169" y="3612"/>
                    </a:lnTo>
                    <a:lnTo>
                      <a:pt x="15169" y="522"/>
                    </a:lnTo>
                    <a:close/>
                    <a:moveTo>
                      <a:pt x="14648" y="1"/>
                    </a:moveTo>
                    <a:lnTo>
                      <a:pt x="14648" y="282"/>
                    </a:lnTo>
                    <a:lnTo>
                      <a:pt x="14685" y="3407"/>
                    </a:lnTo>
                    <a:lnTo>
                      <a:pt x="14206" y="3492"/>
                    </a:lnTo>
                    <a:lnTo>
                      <a:pt x="13564" y="3652"/>
                    </a:lnTo>
                    <a:lnTo>
                      <a:pt x="12882" y="3853"/>
                    </a:lnTo>
                    <a:lnTo>
                      <a:pt x="12465" y="4009"/>
                    </a:lnTo>
                    <a:lnTo>
                      <a:pt x="10876" y="1285"/>
                    </a:lnTo>
                    <a:lnTo>
                      <a:pt x="10755" y="1084"/>
                    </a:lnTo>
                    <a:lnTo>
                      <a:pt x="6381" y="3652"/>
                    </a:lnTo>
                    <a:lnTo>
                      <a:pt x="6461" y="3813"/>
                    </a:lnTo>
                    <a:lnTo>
                      <a:pt x="8073" y="6575"/>
                    </a:lnTo>
                    <a:lnTo>
                      <a:pt x="7705" y="6943"/>
                    </a:lnTo>
                    <a:lnTo>
                      <a:pt x="7224" y="7384"/>
                    </a:lnTo>
                    <a:lnTo>
                      <a:pt x="6742" y="7906"/>
                    </a:lnTo>
                    <a:lnTo>
                      <a:pt x="6407" y="8272"/>
                    </a:lnTo>
                    <a:lnTo>
                      <a:pt x="6407" y="8272"/>
                    </a:lnTo>
                    <a:lnTo>
                      <a:pt x="3612" y="6702"/>
                    </a:lnTo>
                    <a:lnTo>
                      <a:pt x="3492" y="6622"/>
                    </a:lnTo>
                    <a:lnTo>
                      <a:pt x="3412" y="6782"/>
                    </a:lnTo>
                    <a:lnTo>
                      <a:pt x="1124" y="10795"/>
                    </a:lnTo>
                    <a:lnTo>
                      <a:pt x="1044" y="10916"/>
                    </a:lnTo>
                    <a:lnTo>
                      <a:pt x="1165" y="10956"/>
                    </a:lnTo>
                    <a:lnTo>
                      <a:pt x="4017" y="12580"/>
                    </a:lnTo>
                    <a:lnTo>
                      <a:pt x="3813" y="13123"/>
                    </a:lnTo>
                    <a:lnTo>
                      <a:pt x="3653" y="13765"/>
                    </a:lnTo>
                    <a:lnTo>
                      <a:pt x="3492" y="14447"/>
                    </a:lnTo>
                    <a:lnTo>
                      <a:pt x="3379" y="15049"/>
                    </a:lnTo>
                    <a:lnTo>
                      <a:pt x="81" y="15089"/>
                    </a:lnTo>
                    <a:lnTo>
                      <a:pt x="1" y="19744"/>
                    </a:lnTo>
                    <a:lnTo>
                      <a:pt x="1" y="19824"/>
                    </a:lnTo>
                    <a:lnTo>
                      <a:pt x="81" y="19824"/>
                    </a:lnTo>
                    <a:lnTo>
                      <a:pt x="3346" y="19863"/>
                    </a:lnTo>
                    <a:lnTo>
                      <a:pt x="3452" y="20426"/>
                    </a:lnTo>
                    <a:lnTo>
                      <a:pt x="3572" y="21068"/>
                    </a:lnTo>
                    <a:lnTo>
                      <a:pt x="3773" y="21750"/>
                    </a:lnTo>
                    <a:lnTo>
                      <a:pt x="3943" y="22295"/>
                    </a:lnTo>
                    <a:lnTo>
                      <a:pt x="1165" y="23877"/>
                    </a:lnTo>
                    <a:lnTo>
                      <a:pt x="1004" y="23957"/>
                    </a:lnTo>
                    <a:lnTo>
                      <a:pt x="1084" y="24077"/>
                    </a:lnTo>
                    <a:lnTo>
                      <a:pt x="3372" y="28090"/>
                    </a:lnTo>
                    <a:lnTo>
                      <a:pt x="3452" y="28251"/>
                    </a:lnTo>
                    <a:lnTo>
                      <a:pt x="3612" y="28170"/>
                    </a:lnTo>
                    <a:lnTo>
                      <a:pt x="6407" y="26601"/>
                    </a:lnTo>
                    <a:lnTo>
                      <a:pt x="6742" y="26967"/>
                    </a:lnTo>
                    <a:lnTo>
                      <a:pt x="7184" y="27488"/>
                    </a:lnTo>
                    <a:lnTo>
                      <a:pt x="7665" y="27930"/>
                    </a:lnTo>
                    <a:lnTo>
                      <a:pt x="8066" y="28269"/>
                    </a:lnTo>
                    <a:lnTo>
                      <a:pt x="6461" y="31019"/>
                    </a:lnTo>
                    <a:lnTo>
                      <a:pt x="6381" y="31220"/>
                    </a:lnTo>
                    <a:lnTo>
                      <a:pt x="6542" y="31300"/>
                    </a:lnTo>
                    <a:lnTo>
                      <a:pt x="10555" y="33628"/>
                    </a:lnTo>
                    <a:lnTo>
                      <a:pt x="10755" y="33748"/>
                    </a:lnTo>
                    <a:lnTo>
                      <a:pt x="10876" y="33548"/>
                    </a:lnTo>
                    <a:lnTo>
                      <a:pt x="12426" y="30824"/>
                    </a:lnTo>
                    <a:lnTo>
                      <a:pt x="12922" y="30979"/>
                    </a:lnTo>
                    <a:lnTo>
                      <a:pt x="13564" y="31180"/>
                    </a:lnTo>
                    <a:lnTo>
                      <a:pt x="14206" y="31341"/>
                    </a:lnTo>
                    <a:lnTo>
                      <a:pt x="14690" y="31426"/>
                    </a:lnTo>
                    <a:lnTo>
                      <a:pt x="14690" y="31426"/>
                    </a:lnTo>
                    <a:lnTo>
                      <a:pt x="14728" y="34591"/>
                    </a:lnTo>
                    <a:lnTo>
                      <a:pt x="14728" y="34791"/>
                    </a:lnTo>
                    <a:lnTo>
                      <a:pt x="14928" y="34791"/>
                    </a:lnTo>
                    <a:lnTo>
                      <a:pt x="19543" y="34751"/>
                    </a:lnTo>
                    <a:lnTo>
                      <a:pt x="19744" y="34751"/>
                    </a:lnTo>
                    <a:lnTo>
                      <a:pt x="19744" y="34591"/>
                    </a:lnTo>
                    <a:lnTo>
                      <a:pt x="19705" y="31359"/>
                    </a:lnTo>
                    <a:lnTo>
                      <a:pt x="19705" y="31359"/>
                    </a:lnTo>
                    <a:lnTo>
                      <a:pt x="20265" y="31260"/>
                    </a:lnTo>
                    <a:lnTo>
                      <a:pt x="20907" y="31100"/>
                    </a:lnTo>
                    <a:lnTo>
                      <a:pt x="21550" y="30899"/>
                    </a:lnTo>
                    <a:lnTo>
                      <a:pt x="22095" y="30729"/>
                    </a:lnTo>
                    <a:lnTo>
                      <a:pt x="22095" y="30729"/>
                    </a:lnTo>
                    <a:lnTo>
                      <a:pt x="23716" y="33507"/>
                    </a:lnTo>
                    <a:lnTo>
                      <a:pt x="23757" y="33588"/>
                    </a:lnTo>
                    <a:lnTo>
                      <a:pt x="27970" y="31180"/>
                    </a:lnTo>
                    <a:lnTo>
                      <a:pt x="27890" y="31100"/>
                    </a:lnTo>
                    <a:lnTo>
                      <a:pt x="26262" y="28242"/>
                    </a:lnTo>
                    <a:lnTo>
                      <a:pt x="26262" y="28242"/>
                    </a:lnTo>
                    <a:lnTo>
                      <a:pt x="26726" y="27849"/>
                    </a:lnTo>
                    <a:lnTo>
                      <a:pt x="27208" y="27408"/>
                    </a:lnTo>
                    <a:lnTo>
                      <a:pt x="27649" y="26886"/>
                    </a:lnTo>
                    <a:lnTo>
                      <a:pt x="28062" y="26435"/>
                    </a:lnTo>
                    <a:lnTo>
                      <a:pt x="30899" y="28090"/>
                    </a:lnTo>
                    <a:lnTo>
                      <a:pt x="30980" y="28130"/>
                    </a:lnTo>
                    <a:lnTo>
                      <a:pt x="31020" y="28050"/>
                    </a:lnTo>
                    <a:lnTo>
                      <a:pt x="33347" y="24037"/>
                    </a:lnTo>
                    <a:lnTo>
                      <a:pt x="33387" y="23957"/>
                    </a:lnTo>
                    <a:lnTo>
                      <a:pt x="33307" y="23917"/>
                    </a:lnTo>
                    <a:lnTo>
                      <a:pt x="30489" y="22273"/>
                    </a:lnTo>
                    <a:lnTo>
                      <a:pt x="30699" y="21750"/>
                    </a:lnTo>
                    <a:lnTo>
                      <a:pt x="30859" y="21068"/>
                    </a:lnTo>
                    <a:lnTo>
                      <a:pt x="31060" y="20426"/>
                    </a:lnTo>
                    <a:lnTo>
                      <a:pt x="31165" y="19865"/>
                    </a:lnTo>
                    <a:lnTo>
                      <a:pt x="31165" y="19865"/>
                    </a:lnTo>
                    <a:lnTo>
                      <a:pt x="34390" y="19904"/>
                    </a:lnTo>
                    <a:lnTo>
                      <a:pt x="34551" y="19904"/>
                    </a:lnTo>
                    <a:lnTo>
                      <a:pt x="34551" y="19744"/>
                    </a:lnTo>
                    <a:lnTo>
                      <a:pt x="34551" y="15129"/>
                    </a:lnTo>
                    <a:lnTo>
                      <a:pt x="34551" y="14928"/>
                    </a:lnTo>
                    <a:lnTo>
                      <a:pt x="31223" y="14928"/>
                    </a:lnTo>
                    <a:lnTo>
                      <a:pt x="31100" y="14407"/>
                    </a:lnTo>
                    <a:lnTo>
                      <a:pt x="30980" y="13765"/>
                    </a:lnTo>
                    <a:lnTo>
                      <a:pt x="30779" y="13082"/>
                    </a:lnTo>
                    <a:lnTo>
                      <a:pt x="30610" y="12632"/>
                    </a:lnTo>
                    <a:lnTo>
                      <a:pt x="30610" y="12632"/>
                    </a:lnTo>
                    <a:lnTo>
                      <a:pt x="33347" y="11036"/>
                    </a:lnTo>
                    <a:lnTo>
                      <a:pt x="33548" y="10956"/>
                    </a:lnTo>
                    <a:lnTo>
                      <a:pt x="31020" y="6542"/>
                    </a:lnTo>
                    <a:lnTo>
                      <a:pt x="30819" y="6662"/>
                    </a:lnTo>
                    <a:lnTo>
                      <a:pt x="28090" y="8216"/>
                    </a:lnTo>
                    <a:lnTo>
                      <a:pt x="28090" y="8216"/>
                    </a:lnTo>
                    <a:lnTo>
                      <a:pt x="27769" y="7866"/>
                    </a:lnTo>
                    <a:lnTo>
                      <a:pt x="27328" y="7344"/>
                    </a:lnTo>
                    <a:lnTo>
                      <a:pt x="26806" y="6903"/>
                    </a:lnTo>
                    <a:lnTo>
                      <a:pt x="26468" y="6565"/>
                    </a:lnTo>
                    <a:lnTo>
                      <a:pt x="28050" y="3853"/>
                    </a:lnTo>
                    <a:lnTo>
                      <a:pt x="28171" y="3652"/>
                    </a:lnTo>
                    <a:lnTo>
                      <a:pt x="27970" y="3492"/>
                    </a:lnTo>
                    <a:lnTo>
                      <a:pt x="23957" y="1164"/>
                    </a:lnTo>
                    <a:lnTo>
                      <a:pt x="23716" y="1044"/>
                    </a:lnTo>
                    <a:lnTo>
                      <a:pt x="23596" y="1285"/>
                    </a:lnTo>
                    <a:lnTo>
                      <a:pt x="22020" y="3987"/>
                    </a:lnTo>
                    <a:lnTo>
                      <a:pt x="21590" y="3853"/>
                    </a:lnTo>
                    <a:lnTo>
                      <a:pt x="20948" y="3652"/>
                    </a:lnTo>
                    <a:lnTo>
                      <a:pt x="20265" y="3492"/>
                    </a:lnTo>
                    <a:lnTo>
                      <a:pt x="19824" y="3414"/>
                    </a:lnTo>
                    <a:lnTo>
                      <a:pt x="19824" y="3414"/>
                    </a:lnTo>
                    <a:lnTo>
                      <a:pt x="19824" y="282"/>
                    </a:lnTo>
                    <a:lnTo>
                      <a:pt x="19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3"/>
              <p:cNvSpPr/>
              <p:nvPr/>
            </p:nvSpPr>
            <p:spPr>
              <a:xfrm flipH="1">
                <a:off x="4608074" y="250371"/>
                <a:ext cx="513184" cy="450231"/>
              </a:xfrm>
              <a:custGeom>
                <a:avLst/>
                <a:gdLst/>
                <a:ahLst/>
                <a:cxnLst/>
                <a:rect l="l" t="t" r="r" b="b"/>
                <a:pathLst>
                  <a:path w="12761" h="11197" extrusionOk="0">
                    <a:moveTo>
                      <a:pt x="3371" y="241"/>
                    </a:moveTo>
                    <a:lnTo>
                      <a:pt x="6461" y="362"/>
                    </a:lnTo>
                    <a:lnTo>
                      <a:pt x="9416" y="438"/>
                    </a:lnTo>
                    <a:lnTo>
                      <a:pt x="9416" y="438"/>
                    </a:lnTo>
                    <a:lnTo>
                      <a:pt x="10072" y="1606"/>
                    </a:lnTo>
                    <a:lnTo>
                      <a:pt x="10915" y="3010"/>
                    </a:lnTo>
                    <a:lnTo>
                      <a:pt x="12486" y="5602"/>
                    </a:lnTo>
                    <a:lnTo>
                      <a:pt x="12486" y="5602"/>
                    </a:lnTo>
                    <a:lnTo>
                      <a:pt x="11798" y="6902"/>
                    </a:lnTo>
                    <a:lnTo>
                      <a:pt x="10634" y="8909"/>
                    </a:lnTo>
                    <a:lnTo>
                      <a:pt x="9456" y="10832"/>
                    </a:lnTo>
                    <a:lnTo>
                      <a:pt x="9456" y="10832"/>
                    </a:lnTo>
                    <a:lnTo>
                      <a:pt x="6461" y="10755"/>
                    </a:lnTo>
                    <a:lnTo>
                      <a:pt x="3503" y="10717"/>
                    </a:lnTo>
                    <a:lnTo>
                      <a:pt x="3503" y="10717"/>
                    </a:lnTo>
                    <a:lnTo>
                      <a:pt x="2408" y="8829"/>
                    </a:lnTo>
                    <a:lnTo>
                      <a:pt x="1244" y="6822"/>
                    </a:lnTo>
                    <a:lnTo>
                      <a:pt x="510" y="5574"/>
                    </a:lnTo>
                    <a:lnTo>
                      <a:pt x="510" y="5574"/>
                    </a:lnTo>
                    <a:lnTo>
                      <a:pt x="1926" y="2970"/>
                    </a:lnTo>
                    <a:lnTo>
                      <a:pt x="3371" y="241"/>
                    </a:lnTo>
                    <a:close/>
                    <a:moveTo>
                      <a:pt x="9671" y="0"/>
                    </a:moveTo>
                    <a:lnTo>
                      <a:pt x="6501" y="81"/>
                    </a:lnTo>
                    <a:lnTo>
                      <a:pt x="3331" y="201"/>
                    </a:lnTo>
                    <a:lnTo>
                      <a:pt x="1686" y="2809"/>
                    </a:lnTo>
                    <a:lnTo>
                      <a:pt x="40" y="5458"/>
                    </a:lnTo>
                    <a:lnTo>
                      <a:pt x="0" y="5578"/>
                    </a:lnTo>
                    <a:lnTo>
                      <a:pt x="40" y="5699"/>
                    </a:lnTo>
                    <a:lnTo>
                      <a:pt x="1605" y="8467"/>
                    </a:lnTo>
                    <a:lnTo>
                      <a:pt x="3210" y="11196"/>
                    </a:lnTo>
                    <a:lnTo>
                      <a:pt x="6381" y="11156"/>
                    </a:lnTo>
                    <a:lnTo>
                      <a:pt x="9551" y="11076"/>
                    </a:lnTo>
                    <a:lnTo>
                      <a:pt x="9631" y="11076"/>
                    </a:lnTo>
                    <a:lnTo>
                      <a:pt x="9671" y="11036"/>
                    </a:lnTo>
                    <a:lnTo>
                      <a:pt x="11156" y="8307"/>
                    </a:lnTo>
                    <a:lnTo>
                      <a:pt x="11918" y="6983"/>
                    </a:lnTo>
                    <a:lnTo>
                      <a:pt x="12721" y="5658"/>
                    </a:lnTo>
                    <a:lnTo>
                      <a:pt x="12761" y="5578"/>
                    </a:lnTo>
                    <a:lnTo>
                      <a:pt x="12721" y="5538"/>
                    </a:lnTo>
                    <a:lnTo>
                      <a:pt x="11276" y="2809"/>
                    </a:lnTo>
                    <a:lnTo>
                      <a:pt x="10474" y="1405"/>
                    </a:lnTo>
                    <a:lnTo>
                      <a:pt x="9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3"/>
              <p:cNvSpPr/>
              <p:nvPr/>
            </p:nvSpPr>
            <p:spPr>
              <a:xfrm flipH="1">
                <a:off x="4538663" y="200350"/>
                <a:ext cx="645531" cy="553491"/>
              </a:xfrm>
              <a:custGeom>
                <a:avLst/>
                <a:gdLst/>
                <a:ahLst/>
                <a:cxnLst/>
                <a:rect l="l" t="t" r="r" b="b"/>
                <a:pathLst>
                  <a:path w="16052" h="13765" extrusionOk="0">
                    <a:moveTo>
                      <a:pt x="8026" y="201"/>
                    </a:moveTo>
                    <a:lnTo>
                      <a:pt x="9952" y="241"/>
                    </a:lnTo>
                    <a:lnTo>
                      <a:pt x="11801" y="280"/>
                    </a:lnTo>
                    <a:lnTo>
                      <a:pt x="11801" y="280"/>
                    </a:lnTo>
                    <a:lnTo>
                      <a:pt x="13644" y="3612"/>
                    </a:lnTo>
                    <a:lnTo>
                      <a:pt x="15461" y="6820"/>
                    </a:lnTo>
                    <a:lnTo>
                      <a:pt x="15461" y="6820"/>
                    </a:lnTo>
                    <a:lnTo>
                      <a:pt x="13563" y="10073"/>
                    </a:lnTo>
                    <a:lnTo>
                      <a:pt x="11743" y="13326"/>
                    </a:lnTo>
                    <a:lnTo>
                      <a:pt x="11743" y="13326"/>
                    </a:lnTo>
                    <a:lnTo>
                      <a:pt x="8026" y="13403"/>
                    </a:lnTo>
                    <a:lnTo>
                      <a:pt x="4133" y="13524"/>
                    </a:lnTo>
                    <a:lnTo>
                      <a:pt x="2328" y="10113"/>
                    </a:lnTo>
                    <a:lnTo>
                      <a:pt x="500" y="6845"/>
                    </a:lnTo>
                    <a:lnTo>
                      <a:pt x="500" y="6845"/>
                    </a:lnTo>
                    <a:lnTo>
                      <a:pt x="1445" y="5257"/>
                    </a:lnTo>
                    <a:lnTo>
                      <a:pt x="2368" y="3572"/>
                    </a:lnTo>
                    <a:lnTo>
                      <a:pt x="4233" y="239"/>
                    </a:lnTo>
                    <a:lnTo>
                      <a:pt x="4233" y="239"/>
                    </a:lnTo>
                    <a:lnTo>
                      <a:pt x="6060" y="201"/>
                    </a:lnTo>
                    <a:close/>
                    <a:moveTo>
                      <a:pt x="4093" y="0"/>
                    </a:moveTo>
                    <a:lnTo>
                      <a:pt x="4053" y="81"/>
                    </a:lnTo>
                    <a:lnTo>
                      <a:pt x="2528" y="2569"/>
                    </a:lnTo>
                    <a:lnTo>
                      <a:pt x="1044" y="5057"/>
                    </a:lnTo>
                    <a:lnTo>
                      <a:pt x="0" y="6822"/>
                    </a:lnTo>
                    <a:lnTo>
                      <a:pt x="1084" y="8628"/>
                    </a:lnTo>
                    <a:lnTo>
                      <a:pt x="2609" y="11116"/>
                    </a:lnTo>
                    <a:lnTo>
                      <a:pt x="4133" y="13564"/>
                    </a:lnTo>
                    <a:lnTo>
                      <a:pt x="7986" y="13684"/>
                    </a:lnTo>
                    <a:lnTo>
                      <a:pt x="11878" y="13764"/>
                    </a:lnTo>
                    <a:lnTo>
                      <a:pt x="11999" y="13764"/>
                    </a:lnTo>
                    <a:lnTo>
                      <a:pt x="12079" y="13644"/>
                    </a:lnTo>
                    <a:lnTo>
                      <a:pt x="14085" y="10273"/>
                    </a:lnTo>
                    <a:lnTo>
                      <a:pt x="16051" y="6822"/>
                    </a:lnTo>
                    <a:lnTo>
                      <a:pt x="14045" y="3451"/>
                    </a:lnTo>
                    <a:lnTo>
                      <a:pt x="11999" y="81"/>
                    </a:lnTo>
                    <a:lnTo>
                      <a:pt x="11958" y="0"/>
                    </a:lnTo>
                    <a:lnTo>
                      <a:pt x="11878" y="0"/>
                    </a:lnTo>
                    <a:lnTo>
                      <a:pt x="8026" y="41"/>
                    </a:lnTo>
                    <a:lnTo>
                      <a:pt x="6060" y="41"/>
                    </a:lnTo>
                    <a:lnTo>
                      <a:pt x="4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33"/>
              <p:cNvSpPr/>
              <p:nvPr/>
            </p:nvSpPr>
            <p:spPr>
              <a:xfrm flipH="1">
                <a:off x="4380537" y="-9426"/>
                <a:ext cx="958565" cy="971393"/>
              </a:xfrm>
              <a:custGeom>
                <a:avLst/>
                <a:gdLst/>
                <a:ahLst/>
                <a:cxnLst/>
                <a:rect l="l" t="t" r="r" b="b"/>
                <a:pathLst>
                  <a:path w="23836" h="24158" extrusionOk="0">
                    <a:moveTo>
                      <a:pt x="12520" y="402"/>
                    </a:moveTo>
                    <a:lnTo>
                      <a:pt x="13202" y="482"/>
                    </a:lnTo>
                    <a:lnTo>
                      <a:pt x="13924" y="563"/>
                    </a:lnTo>
                    <a:lnTo>
                      <a:pt x="14607" y="723"/>
                    </a:lnTo>
                    <a:lnTo>
                      <a:pt x="15289" y="884"/>
                    </a:lnTo>
                    <a:lnTo>
                      <a:pt x="15931" y="1084"/>
                    </a:lnTo>
                    <a:lnTo>
                      <a:pt x="16573" y="1365"/>
                    </a:lnTo>
                    <a:lnTo>
                      <a:pt x="17215" y="1646"/>
                    </a:lnTo>
                    <a:lnTo>
                      <a:pt x="17817" y="1967"/>
                    </a:lnTo>
                    <a:lnTo>
                      <a:pt x="18419" y="2328"/>
                    </a:lnTo>
                    <a:lnTo>
                      <a:pt x="18980" y="2730"/>
                    </a:lnTo>
                    <a:lnTo>
                      <a:pt x="19542" y="3171"/>
                    </a:lnTo>
                    <a:lnTo>
                      <a:pt x="20064" y="3612"/>
                    </a:lnTo>
                    <a:lnTo>
                      <a:pt x="20545" y="4094"/>
                    </a:lnTo>
                    <a:lnTo>
                      <a:pt x="20987" y="4616"/>
                    </a:lnTo>
                    <a:lnTo>
                      <a:pt x="21428" y="5177"/>
                    </a:lnTo>
                    <a:lnTo>
                      <a:pt x="21830" y="5739"/>
                    </a:lnTo>
                    <a:lnTo>
                      <a:pt x="22151" y="6381"/>
                    </a:lnTo>
                    <a:lnTo>
                      <a:pt x="22472" y="6983"/>
                    </a:lnTo>
                    <a:lnTo>
                      <a:pt x="22752" y="7665"/>
                    </a:lnTo>
                    <a:lnTo>
                      <a:pt x="23033" y="8347"/>
                    </a:lnTo>
                    <a:lnTo>
                      <a:pt x="23234" y="9030"/>
                    </a:lnTo>
                    <a:lnTo>
                      <a:pt x="23354" y="9752"/>
                    </a:lnTo>
                    <a:lnTo>
                      <a:pt x="23475" y="10514"/>
                    </a:lnTo>
                    <a:lnTo>
                      <a:pt x="23555" y="11277"/>
                    </a:lnTo>
                    <a:lnTo>
                      <a:pt x="23555" y="12039"/>
                    </a:lnTo>
                    <a:lnTo>
                      <a:pt x="23555" y="12641"/>
                    </a:lnTo>
                    <a:lnTo>
                      <a:pt x="23515" y="13243"/>
                    </a:lnTo>
                    <a:lnTo>
                      <a:pt x="23435" y="13805"/>
                    </a:lnTo>
                    <a:lnTo>
                      <a:pt x="23314" y="14367"/>
                    </a:lnTo>
                    <a:lnTo>
                      <a:pt x="23194" y="14928"/>
                    </a:lnTo>
                    <a:lnTo>
                      <a:pt x="23033" y="15490"/>
                    </a:lnTo>
                    <a:lnTo>
                      <a:pt x="22833" y="16012"/>
                    </a:lnTo>
                    <a:lnTo>
                      <a:pt x="22592" y="16534"/>
                    </a:lnTo>
                    <a:lnTo>
                      <a:pt x="22391" y="17055"/>
                    </a:lnTo>
                    <a:lnTo>
                      <a:pt x="22110" y="17537"/>
                    </a:lnTo>
                    <a:lnTo>
                      <a:pt x="21830" y="18058"/>
                    </a:lnTo>
                    <a:lnTo>
                      <a:pt x="21509" y="18500"/>
                    </a:lnTo>
                    <a:lnTo>
                      <a:pt x="21187" y="18981"/>
                    </a:lnTo>
                    <a:lnTo>
                      <a:pt x="20826" y="19423"/>
                    </a:lnTo>
                    <a:lnTo>
                      <a:pt x="20465" y="19824"/>
                    </a:lnTo>
                    <a:lnTo>
                      <a:pt x="20064" y="20225"/>
                    </a:lnTo>
                    <a:lnTo>
                      <a:pt x="19663" y="20627"/>
                    </a:lnTo>
                    <a:lnTo>
                      <a:pt x="19261" y="20988"/>
                    </a:lnTo>
                    <a:lnTo>
                      <a:pt x="18780" y="21349"/>
                    </a:lnTo>
                    <a:lnTo>
                      <a:pt x="18338" y="21670"/>
                    </a:lnTo>
                    <a:lnTo>
                      <a:pt x="17857" y="21951"/>
                    </a:lnTo>
                    <a:lnTo>
                      <a:pt x="17375" y="22232"/>
                    </a:lnTo>
                    <a:lnTo>
                      <a:pt x="16894" y="22513"/>
                    </a:lnTo>
                    <a:lnTo>
                      <a:pt x="16372" y="22713"/>
                    </a:lnTo>
                    <a:lnTo>
                      <a:pt x="15851" y="22954"/>
                    </a:lnTo>
                    <a:lnTo>
                      <a:pt x="15289" y="23114"/>
                    </a:lnTo>
                    <a:lnTo>
                      <a:pt x="14727" y="23275"/>
                    </a:lnTo>
                    <a:lnTo>
                      <a:pt x="14165" y="23395"/>
                    </a:lnTo>
                    <a:lnTo>
                      <a:pt x="13603" y="23516"/>
                    </a:lnTo>
                    <a:lnTo>
                      <a:pt x="13042" y="23556"/>
                    </a:lnTo>
                    <a:lnTo>
                      <a:pt x="12440" y="23636"/>
                    </a:lnTo>
                    <a:lnTo>
                      <a:pt x="11276" y="23636"/>
                    </a:lnTo>
                    <a:lnTo>
                      <a:pt x="10674" y="23596"/>
                    </a:lnTo>
                    <a:lnTo>
                      <a:pt x="10112" y="23516"/>
                    </a:lnTo>
                    <a:lnTo>
                      <a:pt x="9550" y="23395"/>
                    </a:lnTo>
                    <a:lnTo>
                      <a:pt x="8989" y="23275"/>
                    </a:lnTo>
                    <a:lnTo>
                      <a:pt x="8427" y="23114"/>
                    </a:lnTo>
                    <a:lnTo>
                      <a:pt x="7865" y="22954"/>
                    </a:lnTo>
                    <a:lnTo>
                      <a:pt x="7343" y="22753"/>
                    </a:lnTo>
                    <a:lnTo>
                      <a:pt x="6822" y="22513"/>
                    </a:lnTo>
                    <a:lnTo>
                      <a:pt x="6300" y="22272"/>
                    </a:lnTo>
                    <a:lnTo>
                      <a:pt x="5819" y="21991"/>
                    </a:lnTo>
                    <a:lnTo>
                      <a:pt x="5337" y="21670"/>
                    </a:lnTo>
                    <a:lnTo>
                      <a:pt x="4855" y="21349"/>
                    </a:lnTo>
                    <a:lnTo>
                      <a:pt x="4414" y="21028"/>
                    </a:lnTo>
                    <a:lnTo>
                      <a:pt x="3973" y="20627"/>
                    </a:lnTo>
                    <a:lnTo>
                      <a:pt x="3571" y="20265"/>
                    </a:lnTo>
                    <a:lnTo>
                      <a:pt x="3170" y="19864"/>
                    </a:lnTo>
                    <a:lnTo>
                      <a:pt x="2809" y="19423"/>
                    </a:lnTo>
                    <a:lnTo>
                      <a:pt x="2448" y="18981"/>
                    </a:lnTo>
                    <a:lnTo>
                      <a:pt x="2087" y="18540"/>
                    </a:lnTo>
                    <a:lnTo>
                      <a:pt x="1766" y="18058"/>
                    </a:lnTo>
                    <a:lnTo>
                      <a:pt x="1485" y="17577"/>
                    </a:lnTo>
                    <a:lnTo>
                      <a:pt x="1204" y="17055"/>
                    </a:lnTo>
                    <a:lnTo>
                      <a:pt x="963" y="16574"/>
                    </a:lnTo>
                    <a:lnTo>
                      <a:pt x="762" y="16052"/>
                    </a:lnTo>
                    <a:lnTo>
                      <a:pt x="562" y="15490"/>
                    </a:lnTo>
                    <a:lnTo>
                      <a:pt x="401" y="14928"/>
                    </a:lnTo>
                    <a:lnTo>
                      <a:pt x="281" y="14367"/>
                    </a:lnTo>
                    <a:lnTo>
                      <a:pt x="161" y="13805"/>
                    </a:lnTo>
                    <a:lnTo>
                      <a:pt x="80" y="13243"/>
                    </a:lnTo>
                    <a:lnTo>
                      <a:pt x="40" y="12641"/>
                    </a:lnTo>
                    <a:lnTo>
                      <a:pt x="40" y="12039"/>
                    </a:lnTo>
                    <a:lnTo>
                      <a:pt x="80" y="11197"/>
                    </a:lnTo>
                    <a:lnTo>
                      <a:pt x="161" y="10314"/>
                    </a:lnTo>
                    <a:lnTo>
                      <a:pt x="321" y="9471"/>
                    </a:lnTo>
                    <a:lnTo>
                      <a:pt x="562" y="8628"/>
                    </a:lnTo>
                    <a:lnTo>
                      <a:pt x="843" y="7826"/>
                    </a:lnTo>
                    <a:lnTo>
                      <a:pt x="1204" y="7063"/>
                    </a:lnTo>
                    <a:lnTo>
                      <a:pt x="1645" y="6301"/>
                    </a:lnTo>
                    <a:lnTo>
                      <a:pt x="2087" y="5579"/>
                    </a:lnTo>
                    <a:lnTo>
                      <a:pt x="2608" y="4896"/>
                    </a:lnTo>
                    <a:lnTo>
                      <a:pt x="3170" y="4214"/>
                    </a:lnTo>
                    <a:lnTo>
                      <a:pt x="3772" y="3612"/>
                    </a:lnTo>
                    <a:lnTo>
                      <a:pt x="4454" y="3051"/>
                    </a:lnTo>
                    <a:lnTo>
                      <a:pt x="5136" y="2529"/>
                    </a:lnTo>
                    <a:lnTo>
                      <a:pt x="5859" y="2088"/>
                    </a:lnTo>
                    <a:lnTo>
                      <a:pt x="6621" y="1646"/>
                    </a:lnTo>
                    <a:lnTo>
                      <a:pt x="7424" y="1325"/>
                    </a:lnTo>
                    <a:lnTo>
                      <a:pt x="8146" y="1044"/>
                    </a:lnTo>
                    <a:lnTo>
                      <a:pt x="8868" y="803"/>
                    </a:lnTo>
                    <a:lnTo>
                      <a:pt x="9591" y="643"/>
                    </a:lnTo>
                    <a:lnTo>
                      <a:pt x="10313" y="523"/>
                    </a:lnTo>
                    <a:lnTo>
                      <a:pt x="11075" y="442"/>
                    </a:lnTo>
                    <a:lnTo>
                      <a:pt x="11798" y="402"/>
                    </a:lnTo>
                    <a:close/>
                    <a:moveTo>
                      <a:pt x="11236" y="1"/>
                    </a:moveTo>
                    <a:lnTo>
                      <a:pt x="10634" y="41"/>
                    </a:lnTo>
                    <a:lnTo>
                      <a:pt x="10032" y="121"/>
                    </a:lnTo>
                    <a:lnTo>
                      <a:pt x="9430" y="202"/>
                    </a:lnTo>
                    <a:lnTo>
                      <a:pt x="8868" y="362"/>
                    </a:lnTo>
                    <a:lnTo>
                      <a:pt x="8306" y="523"/>
                    </a:lnTo>
                    <a:lnTo>
                      <a:pt x="7745" y="683"/>
                    </a:lnTo>
                    <a:lnTo>
                      <a:pt x="7223" y="924"/>
                    </a:lnTo>
                    <a:lnTo>
                      <a:pt x="6661" y="1165"/>
                    </a:lnTo>
                    <a:lnTo>
                      <a:pt x="6180" y="1445"/>
                    </a:lnTo>
                    <a:lnTo>
                      <a:pt x="5658" y="1726"/>
                    </a:lnTo>
                    <a:lnTo>
                      <a:pt x="5177" y="2047"/>
                    </a:lnTo>
                    <a:lnTo>
                      <a:pt x="4695" y="2368"/>
                    </a:lnTo>
                    <a:lnTo>
                      <a:pt x="4254" y="2730"/>
                    </a:lnTo>
                    <a:lnTo>
                      <a:pt x="3852" y="3131"/>
                    </a:lnTo>
                    <a:lnTo>
                      <a:pt x="3411" y="3532"/>
                    </a:lnTo>
                    <a:lnTo>
                      <a:pt x="3050" y="3974"/>
                    </a:lnTo>
                    <a:lnTo>
                      <a:pt x="2648" y="4415"/>
                    </a:lnTo>
                    <a:lnTo>
                      <a:pt x="2287" y="4856"/>
                    </a:lnTo>
                    <a:lnTo>
                      <a:pt x="1966" y="5338"/>
                    </a:lnTo>
                    <a:lnTo>
                      <a:pt x="1685" y="5819"/>
                    </a:lnTo>
                    <a:lnTo>
                      <a:pt x="1404" y="6341"/>
                    </a:lnTo>
                    <a:lnTo>
                      <a:pt x="1124" y="6863"/>
                    </a:lnTo>
                    <a:lnTo>
                      <a:pt x="883" y="7384"/>
                    </a:lnTo>
                    <a:lnTo>
                      <a:pt x="682" y="7946"/>
                    </a:lnTo>
                    <a:lnTo>
                      <a:pt x="482" y="8508"/>
                    </a:lnTo>
                    <a:lnTo>
                      <a:pt x="361" y="9070"/>
                    </a:lnTo>
                    <a:lnTo>
                      <a:pt x="201" y="9672"/>
                    </a:lnTo>
                    <a:lnTo>
                      <a:pt x="120" y="10233"/>
                    </a:lnTo>
                    <a:lnTo>
                      <a:pt x="40" y="10835"/>
                    </a:lnTo>
                    <a:lnTo>
                      <a:pt x="0" y="11437"/>
                    </a:lnTo>
                    <a:lnTo>
                      <a:pt x="0" y="12039"/>
                    </a:lnTo>
                    <a:lnTo>
                      <a:pt x="0" y="12681"/>
                    </a:lnTo>
                    <a:lnTo>
                      <a:pt x="40" y="13283"/>
                    </a:lnTo>
                    <a:lnTo>
                      <a:pt x="120" y="13885"/>
                    </a:lnTo>
                    <a:lnTo>
                      <a:pt x="201" y="14447"/>
                    </a:lnTo>
                    <a:lnTo>
                      <a:pt x="361" y="15049"/>
                    </a:lnTo>
                    <a:lnTo>
                      <a:pt x="482" y="15611"/>
                    </a:lnTo>
                    <a:lnTo>
                      <a:pt x="682" y="16172"/>
                    </a:lnTo>
                    <a:lnTo>
                      <a:pt x="883" y="16734"/>
                    </a:lnTo>
                    <a:lnTo>
                      <a:pt x="1124" y="17256"/>
                    </a:lnTo>
                    <a:lnTo>
                      <a:pt x="1404" y="17777"/>
                    </a:lnTo>
                    <a:lnTo>
                      <a:pt x="1685" y="18299"/>
                    </a:lnTo>
                    <a:lnTo>
                      <a:pt x="1966" y="18781"/>
                    </a:lnTo>
                    <a:lnTo>
                      <a:pt x="2287" y="19262"/>
                    </a:lnTo>
                    <a:lnTo>
                      <a:pt x="2648" y="19704"/>
                    </a:lnTo>
                    <a:lnTo>
                      <a:pt x="3010" y="20145"/>
                    </a:lnTo>
                    <a:lnTo>
                      <a:pt x="3411" y="20586"/>
                    </a:lnTo>
                    <a:lnTo>
                      <a:pt x="3852" y="20988"/>
                    </a:lnTo>
                    <a:lnTo>
                      <a:pt x="4254" y="21389"/>
                    </a:lnTo>
                    <a:lnTo>
                      <a:pt x="4695" y="21750"/>
                    </a:lnTo>
                    <a:lnTo>
                      <a:pt x="5177" y="22071"/>
                    </a:lnTo>
                    <a:lnTo>
                      <a:pt x="5658" y="22392"/>
                    </a:lnTo>
                    <a:lnTo>
                      <a:pt x="6180" y="22673"/>
                    </a:lnTo>
                    <a:lnTo>
                      <a:pt x="6661" y="22954"/>
                    </a:lnTo>
                    <a:lnTo>
                      <a:pt x="7223" y="23195"/>
                    </a:lnTo>
                    <a:lnTo>
                      <a:pt x="7745" y="23435"/>
                    </a:lnTo>
                    <a:lnTo>
                      <a:pt x="8306" y="23636"/>
                    </a:lnTo>
                    <a:lnTo>
                      <a:pt x="8868" y="23797"/>
                    </a:lnTo>
                    <a:lnTo>
                      <a:pt x="9430" y="23917"/>
                    </a:lnTo>
                    <a:lnTo>
                      <a:pt x="10032" y="24037"/>
                    </a:lnTo>
                    <a:lnTo>
                      <a:pt x="10634" y="24118"/>
                    </a:lnTo>
                    <a:lnTo>
                      <a:pt x="11236" y="24158"/>
                    </a:lnTo>
                    <a:lnTo>
                      <a:pt x="12480" y="24158"/>
                    </a:lnTo>
                    <a:lnTo>
                      <a:pt x="13082" y="24118"/>
                    </a:lnTo>
                    <a:lnTo>
                      <a:pt x="13684" y="24037"/>
                    </a:lnTo>
                    <a:lnTo>
                      <a:pt x="14286" y="23917"/>
                    </a:lnTo>
                    <a:lnTo>
                      <a:pt x="14847" y="23797"/>
                    </a:lnTo>
                    <a:lnTo>
                      <a:pt x="15409" y="23636"/>
                    </a:lnTo>
                    <a:lnTo>
                      <a:pt x="15971" y="23435"/>
                    </a:lnTo>
                    <a:lnTo>
                      <a:pt x="16533" y="23235"/>
                    </a:lnTo>
                    <a:lnTo>
                      <a:pt x="17054" y="22994"/>
                    </a:lnTo>
                    <a:lnTo>
                      <a:pt x="17576" y="22713"/>
                    </a:lnTo>
                    <a:lnTo>
                      <a:pt x="18098" y="22432"/>
                    </a:lnTo>
                    <a:lnTo>
                      <a:pt x="18579" y="22111"/>
                    </a:lnTo>
                    <a:lnTo>
                      <a:pt x="19061" y="21750"/>
                    </a:lnTo>
                    <a:lnTo>
                      <a:pt x="19502" y="21389"/>
                    </a:lnTo>
                    <a:lnTo>
                      <a:pt x="19944" y="20988"/>
                    </a:lnTo>
                    <a:lnTo>
                      <a:pt x="20385" y="20586"/>
                    </a:lnTo>
                    <a:lnTo>
                      <a:pt x="20786" y="20185"/>
                    </a:lnTo>
                    <a:lnTo>
                      <a:pt x="21147" y="19744"/>
                    </a:lnTo>
                    <a:lnTo>
                      <a:pt x="21509" y="19262"/>
                    </a:lnTo>
                    <a:lnTo>
                      <a:pt x="21870" y="18781"/>
                    </a:lnTo>
                    <a:lnTo>
                      <a:pt x="22191" y="18299"/>
                    </a:lnTo>
                    <a:lnTo>
                      <a:pt x="22472" y="17777"/>
                    </a:lnTo>
                    <a:lnTo>
                      <a:pt x="22712" y="17256"/>
                    </a:lnTo>
                    <a:lnTo>
                      <a:pt x="22953" y="16734"/>
                    </a:lnTo>
                    <a:lnTo>
                      <a:pt x="23194" y="16172"/>
                    </a:lnTo>
                    <a:lnTo>
                      <a:pt x="23354" y="15611"/>
                    </a:lnTo>
                    <a:lnTo>
                      <a:pt x="23515" y="15049"/>
                    </a:lnTo>
                    <a:lnTo>
                      <a:pt x="23635" y="14447"/>
                    </a:lnTo>
                    <a:lnTo>
                      <a:pt x="23756" y="13885"/>
                    </a:lnTo>
                    <a:lnTo>
                      <a:pt x="23796" y="13283"/>
                    </a:lnTo>
                    <a:lnTo>
                      <a:pt x="23836" y="12681"/>
                    </a:lnTo>
                    <a:lnTo>
                      <a:pt x="23836" y="12039"/>
                    </a:lnTo>
                    <a:lnTo>
                      <a:pt x="23836" y="11437"/>
                    </a:lnTo>
                    <a:lnTo>
                      <a:pt x="23796" y="10835"/>
                    </a:lnTo>
                    <a:lnTo>
                      <a:pt x="23716" y="10274"/>
                    </a:lnTo>
                    <a:lnTo>
                      <a:pt x="23595" y="9672"/>
                    </a:lnTo>
                    <a:lnTo>
                      <a:pt x="23435" y="9110"/>
                    </a:lnTo>
                    <a:lnTo>
                      <a:pt x="23274" y="8548"/>
                    </a:lnTo>
                    <a:lnTo>
                      <a:pt x="23074" y="7986"/>
                    </a:lnTo>
                    <a:lnTo>
                      <a:pt x="22873" y="7465"/>
                    </a:lnTo>
                    <a:lnTo>
                      <a:pt x="22632" y="6903"/>
                    </a:lnTo>
                    <a:lnTo>
                      <a:pt x="22351" y="6381"/>
                    </a:lnTo>
                    <a:lnTo>
                      <a:pt x="22070" y="5900"/>
                    </a:lnTo>
                    <a:lnTo>
                      <a:pt x="21749" y="5418"/>
                    </a:lnTo>
                    <a:lnTo>
                      <a:pt x="21428" y="4937"/>
                    </a:lnTo>
                    <a:lnTo>
                      <a:pt x="21067" y="4495"/>
                    </a:lnTo>
                    <a:lnTo>
                      <a:pt x="20666" y="4054"/>
                    </a:lnTo>
                    <a:lnTo>
                      <a:pt x="20265" y="3612"/>
                    </a:lnTo>
                    <a:lnTo>
                      <a:pt x="19863" y="3211"/>
                    </a:lnTo>
                    <a:lnTo>
                      <a:pt x="19422" y="2810"/>
                    </a:lnTo>
                    <a:lnTo>
                      <a:pt x="18980" y="2449"/>
                    </a:lnTo>
                    <a:lnTo>
                      <a:pt x="18499" y="2128"/>
                    </a:lnTo>
                    <a:lnTo>
                      <a:pt x="18017" y="1807"/>
                    </a:lnTo>
                    <a:lnTo>
                      <a:pt x="17496" y="1486"/>
                    </a:lnTo>
                    <a:lnTo>
                      <a:pt x="16974" y="1245"/>
                    </a:lnTo>
                    <a:lnTo>
                      <a:pt x="16452" y="1004"/>
                    </a:lnTo>
                    <a:lnTo>
                      <a:pt x="15931" y="763"/>
                    </a:lnTo>
                    <a:lnTo>
                      <a:pt x="15369" y="563"/>
                    </a:lnTo>
                    <a:lnTo>
                      <a:pt x="14807" y="402"/>
                    </a:lnTo>
                    <a:lnTo>
                      <a:pt x="14245" y="242"/>
                    </a:lnTo>
                    <a:lnTo>
                      <a:pt x="13643" y="161"/>
                    </a:lnTo>
                    <a:lnTo>
                      <a:pt x="13082" y="81"/>
                    </a:lnTo>
                    <a:lnTo>
                      <a:pt x="12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1" name="Google Shape;5121;p33"/>
            <p:cNvGrpSpPr/>
            <p:nvPr/>
          </p:nvGrpSpPr>
          <p:grpSpPr>
            <a:xfrm>
              <a:off x="3161408" y="4869072"/>
              <a:ext cx="720220" cy="707751"/>
              <a:chOff x="6263714" y="2115404"/>
              <a:chExt cx="1216178" cy="1195122"/>
            </a:xfrm>
          </p:grpSpPr>
          <p:sp>
            <p:nvSpPr>
              <p:cNvPr id="5122" name="Google Shape;5122;p33"/>
              <p:cNvSpPr/>
              <p:nvPr/>
            </p:nvSpPr>
            <p:spPr>
              <a:xfrm>
                <a:off x="6280891" y="2115404"/>
                <a:ext cx="1189723" cy="1189825"/>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3"/>
              <p:cNvSpPr/>
              <p:nvPr/>
            </p:nvSpPr>
            <p:spPr>
              <a:xfrm>
                <a:off x="6263714" y="2115404"/>
                <a:ext cx="1216178" cy="1195121"/>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3"/>
              <p:cNvSpPr/>
              <p:nvPr/>
            </p:nvSpPr>
            <p:spPr>
              <a:xfrm>
                <a:off x="6563757" y="2399638"/>
                <a:ext cx="621274" cy="621340"/>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33"/>
              <p:cNvSpPr/>
              <p:nvPr/>
            </p:nvSpPr>
            <p:spPr>
              <a:xfrm>
                <a:off x="6545324" y="2397015"/>
                <a:ext cx="652892" cy="629211"/>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3"/>
              <p:cNvSpPr/>
              <p:nvPr/>
            </p:nvSpPr>
            <p:spPr>
              <a:xfrm>
                <a:off x="6748020" y="2586526"/>
                <a:ext cx="250123" cy="247499"/>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33"/>
              <p:cNvSpPr/>
              <p:nvPr/>
            </p:nvSpPr>
            <p:spPr>
              <a:xfrm>
                <a:off x="6700659" y="3068274"/>
                <a:ext cx="126406" cy="123782"/>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33"/>
              <p:cNvSpPr/>
              <p:nvPr/>
            </p:nvSpPr>
            <p:spPr>
              <a:xfrm>
                <a:off x="6924412" y="2210127"/>
                <a:ext cx="126406" cy="126406"/>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33"/>
              <p:cNvSpPr/>
              <p:nvPr/>
            </p:nvSpPr>
            <p:spPr>
              <a:xfrm>
                <a:off x="6432168" y="2862954"/>
                <a:ext cx="123782" cy="123782"/>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33"/>
              <p:cNvSpPr/>
              <p:nvPr/>
            </p:nvSpPr>
            <p:spPr>
              <a:xfrm>
                <a:off x="7195526" y="2415447"/>
                <a:ext cx="123782" cy="123782"/>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33"/>
              <p:cNvSpPr/>
              <p:nvPr/>
            </p:nvSpPr>
            <p:spPr>
              <a:xfrm>
                <a:off x="6384807" y="2526045"/>
                <a:ext cx="126406" cy="126406"/>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33"/>
              <p:cNvSpPr/>
              <p:nvPr/>
            </p:nvSpPr>
            <p:spPr>
              <a:xfrm>
                <a:off x="7242888" y="2749732"/>
                <a:ext cx="123782" cy="126406"/>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33"/>
              <p:cNvSpPr/>
              <p:nvPr/>
            </p:nvSpPr>
            <p:spPr>
              <a:xfrm>
                <a:off x="6590127" y="2257554"/>
                <a:ext cx="123782" cy="123717"/>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33"/>
              <p:cNvSpPr/>
              <p:nvPr/>
            </p:nvSpPr>
            <p:spPr>
              <a:xfrm>
                <a:off x="7037568" y="3020912"/>
                <a:ext cx="123782" cy="123782"/>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35" name="Google Shape;5135;p33"/>
          <p:cNvGrpSpPr/>
          <p:nvPr/>
        </p:nvGrpSpPr>
        <p:grpSpPr>
          <a:xfrm rot="-5400000" flipH="1">
            <a:off x="8298676" y="4183223"/>
            <a:ext cx="1123427" cy="1131123"/>
            <a:chOff x="2906800" y="4604001"/>
            <a:chExt cx="1229402" cy="1237823"/>
          </a:xfrm>
        </p:grpSpPr>
        <p:grpSp>
          <p:nvGrpSpPr>
            <p:cNvPr id="5136" name="Google Shape;5136;p33"/>
            <p:cNvGrpSpPr/>
            <p:nvPr/>
          </p:nvGrpSpPr>
          <p:grpSpPr>
            <a:xfrm>
              <a:off x="2906800" y="4604001"/>
              <a:ext cx="1229402" cy="1237823"/>
              <a:chOff x="4165910" y="-225635"/>
              <a:chExt cx="1389468" cy="1398986"/>
            </a:xfrm>
          </p:grpSpPr>
          <p:sp>
            <p:nvSpPr>
              <p:cNvPr id="5137" name="Google Shape;5137;p33"/>
              <p:cNvSpPr/>
              <p:nvPr/>
            </p:nvSpPr>
            <p:spPr>
              <a:xfrm flipH="1">
                <a:off x="4172344" y="-214336"/>
                <a:ext cx="1379777" cy="1379605"/>
              </a:xfrm>
              <a:custGeom>
                <a:avLst/>
                <a:gdLst/>
                <a:ahLst/>
                <a:cxnLst/>
                <a:rect l="l" t="t" r="r" b="b"/>
                <a:pathLst>
                  <a:path w="34310" h="34310" extrusionOk="0">
                    <a:moveTo>
                      <a:pt x="20265" y="11798"/>
                    </a:moveTo>
                    <a:lnTo>
                      <a:pt x="23355" y="17135"/>
                    </a:lnTo>
                    <a:lnTo>
                      <a:pt x="20265" y="22512"/>
                    </a:lnTo>
                    <a:lnTo>
                      <a:pt x="14045" y="22512"/>
                    </a:lnTo>
                    <a:lnTo>
                      <a:pt x="10955" y="17135"/>
                    </a:lnTo>
                    <a:lnTo>
                      <a:pt x="14045" y="11798"/>
                    </a:lnTo>
                    <a:close/>
                    <a:moveTo>
                      <a:pt x="14847" y="1"/>
                    </a:moveTo>
                    <a:lnTo>
                      <a:pt x="14847" y="3331"/>
                    </a:lnTo>
                    <a:lnTo>
                      <a:pt x="14165" y="3452"/>
                    </a:lnTo>
                    <a:lnTo>
                      <a:pt x="13523" y="3612"/>
                    </a:lnTo>
                    <a:lnTo>
                      <a:pt x="12881" y="3813"/>
                    </a:lnTo>
                    <a:lnTo>
                      <a:pt x="12239" y="4013"/>
                    </a:lnTo>
                    <a:lnTo>
                      <a:pt x="10594" y="1124"/>
                    </a:lnTo>
                    <a:lnTo>
                      <a:pt x="6581" y="3452"/>
                    </a:lnTo>
                    <a:lnTo>
                      <a:pt x="8226" y="6341"/>
                    </a:lnTo>
                    <a:lnTo>
                      <a:pt x="7745" y="6782"/>
                    </a:lnTo>
                    <a:lnTo>
                      <a:pt x="7263" y="7264"/>
                    </a:lnTo>
                    <a:lnTo>
                      <a:pt x="6782" y="7745"/>
                    </a:lnTo>
                    <a:lnTo>
                      <a:pt x="6340" y="8227"/>
                    </a:lnTo>
                    <a:lnTo>
                      <a:pt x="3451" y="6582"/>
                    </a:lnTo>
                    <a:lnTo>
                      <a:pt x="1124" y="10594"/>
                    </a:lnTo>
                    <a:lnTo>
                      <a:pt x="4053" y="12240"/>
                    </a:lnTo>
                    <a:lnTo>
                      <a:pt x="3812" y="12882"/>
                    </a:lnTo>
                    <a:lnTo>
                      <a:pt x="3612" y="13524"/>
                    </a:lnTo>
                    <a:lnTo>
                      <a:pt x="3491" y="14166"/>
                    </a:lnTo>
                    <a:lnTo>
                      <a:pt x="3331" y="14848"/>
                    </a:lnTo>
                    <a:lnTo>
                      <a:pt x="0" y="14848"/>
                    </a:lnTo>
                    <a:lnTo>
                      <a:pt x="0" y="19463"/>
                    </a:lnTo>
                    <a:lnTo>
                      <a:pt x="3331" y="19463"/>
                    </a:lnTo>
                    <a:lnTo>
                      <a:pt x="3491" y="20145"/>
                    </a:lnTo>
                    <a:lnTo>
                      <a:pt x="3612" y="20787"/>
                    </a:lnTo>
                    <a:lnTo>
                      <a:pt x="3812" y="21429"/>
                    </a:lnTo>
                    <a:lnTo>
                      <a:pt x="4053" y="22031"/>
                    </a:lnTo>
                    <a:lnTo>
                      <a:pt x="1124" y="23716"/>
                    </a:lnTo>
                    <a:lnTo>
                      <a:pt x="3451" y="27729"/>
                    </a:lnTo>
                    <a:lnTo>
                      <a:pt x="6340" y="26044"/>
                    </a:lnTo>
                    <a:lnTo>
                      <a:pt x="6782" y="26565"/>
                    </a:lnTo>
                    <a:lnTo>
                      <a:pt x="7263" y="27047"/>
                    </a:lnTo>
                    <a:lnTo>
                      <a:pt x="7745" y="27528"/>
                    </a:lnTo>
                    <a:lnTo>
                      <a:pt x="8226" y="27970"/>
                    </a:lnTo>
                    <a:lnTo>
                      <a:pt x="6581" y="30859"/>
                    </a:lnTo>
                    <a:lnTo>
                      <a:pt x="10594" y="33146"/>
                    </a:lnTo>
                    <a:lnTo>
                      <a:pt x="12239" y="30257"/>
                    </a:lnTo>
                    <a:lnTo>
                      <a:pt x="12881" y="30498"/>
                    </a:lnTo>
                    <a:lnTo>
                      <a:pt x="13523" y="30658"/>
                    </a:lnTo>
                    <a:lnTo>
                      <a:pt x="14165" y="30819"/>
                    </a:lnTo>
                    <a:lnTo>
                      <a:pt x="14847" y="30979"/>
                    </a:lnTo>
                    <a:lnTo>
                      <a:pt x="14847" y="34310"/>
                    </a:lnTo>
                    <a:lnTo>
                      <a:pt x="19462" y="34310"/>
                    </a:lnTo>
                    <a:lnTo>
                      <a:pt x="19462" y="30979"/>
                    </a:lnTo>
                    <a:lnTo>
                      <a:pt x="20144" y="30819"/>
                    </a:lnTo>
                    <a:lnTo>
                      <a:pt x="20786" y="30658"/>
                    </a:lnTo>
                    <a:lnTo>
                      <a:pt x="21428" y="30498"/>
                    </a:lnTo>
                    <a:lnTo>
                      <a:pt x="22070" y="30257"/>
                    </a:lnTo>
                    <a:lnTo>
                      <a:pt x="23716" y="33146"/>
                    </a:lnTo>
                    <a:lnTo>
                      <a:pt x="27728" y="30859"/>
                    </a:lnTo>
                    <a:lnTo>
                      <a:pt x="26083" y="27970"/>
                    </a:lnTo>
                    <a:lnTo>
                      <a:pt x="26565" y="27528"/>
                    </a:lnTo>
                    <a:lnTo>
                      <a:pt x="27046" y="27047"/>
                    </a:lnTo>
                    <a:lnTo>
                      <a:pt x="27528" y="26565"/>
                    </a:lnTo>
                    <a:lnTo>
                      <a:pt x="27969" y="26044"/>
                    </a:lnTo>
                    <a:lnTo>
                      <a:pt x="30858" y="27729"/>
                    </a:lnTo>
                    <a:lnTo>
                      <a:pt x="33186" y="23716"/>
                    </a:lnTo>
                    <a:lnTo>
                      <a:pt x="30297" y="22031"/>
                    </a:lnTo>
                    <a:lnTo>
                      <a:pt x="30497" y="21429"/>
                    </a:lnTo>
                    <a:lnTo>
                      <a:pt x="30698" y="20787"/>
                    </a:lnTo>
                    <a:lnTo>
                      <a:pt x="30858" y="20145"/>
                    </a:lnTo>
                    <a:lnTo>
                      <a:pt x="30979" y="19463"/>
                    </a:lnTo>
                    <a:lnTo>
                      <a:pt x="34309" y="19463"/>
                    </a:lnTo>
                    <a:lnTo>
                      <a:pt x="34309" y="14848"/>
                    </a:lnTo>
                    <a:lnTo>
                      <a:pt x="30979" y="14848"/>
                    </a:lnTo>
                    <a:lnTo>
                      <a:pt x="30858" y="14166"/>
                    </a:lnTo>
                    <a:lnTo>
                      <a:pt x="30698" y="13524"/>
                    </a:lnTo>
                    <a:lnTo>
                      <a:pt x="30497" y="12882"/>
                    </a:lnTo>
                    <a:lnTo>
                      <a:pt x="30297" y="12240"/>
                    </a:lnTo>
                    <a:lnTo>
                      <a:pt x="33186" y="10594"/>
                    </a:lnTo>
                    <a:lnTo>
                      <a:pt x="30858" y="6582"/>
                    </a:lnTo>
                    <a:lnTo>
                      <a:pt x="27969" y="8227"/>
                    </a:lnTo>
                    <a:lnTo>
                      <a:pt x="27528" y="7745"/>
                    </a:lnTo>
                    <a:lnTo>
                      <a:pt x="27046" y="7264"/>
                    </a:lnTo>
                    <a:lnTo>
                      <a:pt x="26565" y="6782"/>
                    </a:lnTo>
                    <a:lnTo>
                      <a:pt x="26083" y="6341"/>
                    </a:lnTo>
                    <a:lnTo>
                      <a:pt x="27728" y="3452"/>
                    </a:lnTo>
                    <a:lnTo>
                      <a:pt x="23716" y="1124"/>
                    </a:lnTo>
                    <a:lnTo>
                      <a:pt x="22070" y="4013"/>
                    </a:lnTo>
                    <a:lnTo>
                      <a:pt x="21428" y="3813"/>
                    </a:lnTo>
                    <a:lnTo>
                      <a:pt x="20786" y="3612"/>
                    </a:lnTo>
                    <a:lnTo>
                      <a:pt x="20144" y="3452"/>
                    </a:lnTo>
                    <a:lnTo>
                      <a:pt x="19462" y="3331"/>
                    </a:lnTo>
                    <a:lnTo>
                      <a:pt x="194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3"/>
              <p:cNvSpPr/>
              <p:nvPr/>
            </p:nvSpPr>
            <p:spPr>
              <a:xfrm flipH="1">
                <a:off x="4165910" y="-225635"/>
                <a:ext cx="1389468" cy="1398986"/>
              </a:xfrm>
              <a:custGeom>
                <a:avLst/>
                <a:gdLst/>
                <a:ahLst/>
                <a:cxnLst/>
                <a:rect l="l" t="t" r="r" b="b"/>
                <a:pathLst>
                  <a:path w="34551" h="34792" extrusionOk="0">
                    <a:moveTo>
                      <a:pt x="19302" y="522"/>
                    </a:moveTo>
                    <a:lnTo>
                      <a:pt x="19302" y="3612"/>
                    </a:lnTo>
                    <a:lnTo>
                      <a:pt x="19302" y="3853"/>
                    </a:lnTo>
                    <a:lnTo>
                      <a:pt x="19503" y="3893"/>
                    </a:lnTo>
                    <a:lnTo>
                      <a:pt x="20225" y="4014"/>
                    </a:lnTo>
                    <a:lnTo>
                      <a:pt x="20907" y="4174"/>
                    </a:lnTo>
                    <a:lnTo>
                      <a:pt x="21590" y="4375"/>
                    </a:lnTo>
                    <a:lnTo>
                      <a:pt x="22272" y="4615"/>
                    </a:lnTo>
                    <a:lnTo>
                      <a:pt x="22352" y="4455"/>
                    </a:lnTo>
                    <a:lnTo>
                      <a:pt x="23896" y="1771"/>
                    </a:lnTo>
                    <a:lnTo>
                      <a:pt x="23896" y="1771"/>
                    </a:lnTo>
                    <a:lnTo>
                      <a:pt x="27488" y="3819"/>
                    </a:lnTo>
                    <a:lnTo>
                      <a:pt x="25923" y="6501"/>
                    </a:lnTo>
                    <a:lnTo>
                      <a:pt x="25843" y="6702"/>
                    </a:lnTo>
                    <a:lnTo>
                      <a:pt x="26004" y="6822"/>
                    </a:lnTo>
                    <a:lnTo>
                      <a:pt x="26525" y="7264"/>
                    </a:lnTo>
                    <a:lnTo>
                      <a:pt x="27047" y="7786"/>
                    </a:lnTo>
                    <a:lnTo>
                      <a:pt x="27529" y="8267"/>
                    </a:lnTo>
                    <a:lnTo>
                      <a:pt x="27970" y="8829"/>
                    </a:lnTo>
                    <a:lnTo>
                      <a:pt x="28171" y="8708"/>
                    </a:lnTo>
                    <a:lnTo>
                      <a:pt x="30871" y="7171"/>
                    </a:lnTo>
                    <a:lnTo>
                      <a:pt x="32965" y="10781"/>
                    </a:lnTo>
                    <a:lnTo>
                      <a:pt x="30257" y="12360"/>
                    </a:lnTo>
                    <a:lnTo>
                      <a:pt x="30097" y="12440"/>
                    </a:lnTo>
                    <a:lnTo>
                      <a:pt x="30378" y="13123"/>
                    </a:lnTo>
                    <a:lnTo>
                      <a:pt x="30578" y="13845"/>
                    </a:lnTo>
                    <a:lnTo>
                      <a:pt x="30739" y="14567"/>
                    </a:lnTo>
                    <a:lnTo>
                      <a:pt x="30899" y="15289"/>
                    </a:lnTo>
                    <a:lnTo>
                      <a:pt x="34231" y="15289"/>
                    </a:lnTo>
                    <a:lnTo>
                      <a:pt x="34269" y="19623"/>
                    </a:lnTo>
                    <a:lnTo>
                      <a:pt x="30939" y="19623"/>
                    </a:lnTo>
                    <a:lnTo>
                      <a:pt x="30939" y="19744"/>
                    </a:lnTo>
                    <a:lnTo>
                      <a:pt x="30819" y="20386"/>
                    </a:lnTo>
                    <a:lnTo>
                      <a:pt x="30659" y="21028"/>
                    </a:lnTo>
                    <a:lnTo>
                      <a:pt x="30498" y="21670"/>
                    </a:lnTo>
                    <a:lnTo>
                      <a:pt x="30257" y="22312"/>
                    </a:lnTo>
                    <a:lnTo>
                      <a:pt x="30217" y="22392"/>
                    </a:lnTo>
                    <a:lnTo>
                      <a:pt x="30297" y="22432"/>
                    </a:lnTo>
                    <a:lnTo>
                      <a:pt x="33144" y="24031"/>
                    </a:lnTo>
                    <a:lnTo>
                      <a:pt x="30907" y="27888"/>
                    </a:lnTo>
                    <a:lnTo>
                      <a:pt x="30907" y="27888"/>
                    </a:lnTo>
                    <a:lnTo>
                      <a:pt x="28090" y="26284"/>
                    </a:lnTo>
                    <a:lnTo>
                      <a:pt x="28010" y="26244"/>
                    </a:lnTo>
                    <a:lnTo>
                      <a:pt x="27970" y="26284"/>
                    </a:lnTo>
                    <a:lnTo>
                      <a:pt x="27529" y="26806"/>
                    </a:lnTo>
                    <a:lnTo>
                      <a:pt x="27047" y="27288"/>
                    </a:lnTo>
                    <a:lnTo>
                      <a:pt x="26565" y="27769"/>
                    </a:lnTo>
                    <a:lnTo>
                      <a:pt x="26044" y="28211"/>
                    </a:lnTo>
                    <a:lnTo>
                      <a:pt x="26084" y="28291"/>
                    </a:lnTo>
                    <a:lnTo>
                      <a:pt x="27687" y="31106"/>
                    </a:lnTo>
                    <a:lnTo>
                      <a:pt x="27687" y="31106"/>
                    </a:lnTo>
                    <a:lnTo>
                      <a:pt x="23860" y="33288"/>
                    </a:lnTo>
                    <a:lnTo>
                      <a:pt x="23860" y="33288"/>
                    </a:lnTo>
                    <a:lnTo>
                      <a:pt x="22272" y="30498"/>
                    </a:lnTo>
                    <a:lnTo>
                      <a:pt x="22192" y="30377"/>
                    </a:lnTo>
                    <a:lnTo>
                      <a:pt x="21550" y="30618"/>
                    </a:lnTo>
                    <a:lnTo>
                      <a:pt x="20867" y="30819"/>
                    </a:lnTo>
                    <a:lnTo>
                      <a:pt x="20225" y="30979"/>
                    </a:lnTo>
                    <a:lnTo>
                      <a:pt x="19543" y="31100"/>
                    </a:lnTo>
                    <a:lnTo>
                      <a:pt x="19383" y="31100"/>
                    </a:lnTo>
                    <a:lnTo>
                      <a:pt x="19383" y="31260"/>
                    </a:lnTo>
                    <a:lnTo>
                      <a:pt x="19383" y="34390"/>
                    </a:lnTo>
                    <a:lnTo>
                      <a:pt x="15129" y="34390"/>
                    </a:lnTo>
                    <a:lnTo>
                      <a:pt x="15129" y="31260"/>
                    </a:lnTo>
                    <a:lnTo>
                      <a:pt x="15129" y="31060"/>
                    </a:lnTo>
                    <a:lnTo>
                      <a:pt x="14969" y="31019"/>
                    </a:lnTo>
                    <a:lnTo>
                      <a:pt x="14246" y="30899"/>
                    </a:lnTo>
                    <a:lnTo>
                      <a:pt x="13564" y="30739"/>
                    </a:lnTo>
                    <a:lnTo>
                      <a:pt x="12922" y="30538"/>
                    </a:lnTo>
                    <a:lnTo>
                      <a:pt x="12240" y="30297"/>
                    </a:lnTo>
                    <a:lnTo>
                      <a:pt x="12160" y="30458"/>
                    </a:lnTo>
                    <a:lnTo>
                      <a:pt x="10590" y="33149"/>
                    </a:lnTo>
                    <a:lnTo>
                      <a:pt x="10590" y="33149"/>
                    </a:lnTo>
                    <a:lnTo>
                      <a:pt x="6925" y="31044"/>
                    </a:lnTo>
                    <a:lnTo>
                      <a:pt x="8508" y="28331"/>
                    </a:lnTo>
                    <a:lnTo>
                      <a:pt x="8588" y="28170"/>
                    </a:lnTo>
                    <a:lnTo>
                      <a:pt x="8026" y="27689"/>
                    </a:lnTo>
                    <a:lnTo>
                      <a:pt x="7465" y="27207"/>
                    </a:lnTo>
                    <a:lnTo>
                      <a:pt x="6983" y="26646"/>
                    </a:lnTo>
                    <a:lnTo>
                      <a:pt x="6461" y="26084"/>
                    </a:lnTo>
                    <a:lnTo>
                      <a:pt x="6341" y="26164"/>
                    </a:lnTo>
                    <a:lnTo>
                      <a:pt x="3597" y="27765"/>
                    </a:lnTo>
                    <a:lnTo>
                      <a:pt x="3597" y="27765"/>
                    </a:lnTo>
                    <a:lnTo>
                      <a:pt x="1432" y="24032"/>
                    </a:lnTo>
                    <a:lnTo>
                      <a:pt x="4174" y="22432"/>
                    </a:lnTo>
                    <a:lnTo>
                      <a:pt x="4295" y="22392"/>
                    </a:lnTo>
                    <a:lnTo>
                      <a:pt x="4254" y="22272"/>
                    </a:lnTo>
                    <a:lnTo>
                      <a:pt x="4014" y="21630"/>
                    </a:lnTo>
                    <a:lnTo>
                      <a:pt x="3813" y="20988"/>
                    </a:lnTo>
                    <a:lnTo>
                      <a:pt x="3653" y="20305"/>
                    </a:lnTo>
                    <a:lnTo>
                      <a:pt x="3532" y="19623"/>
                    </a:lnTo>
                    <a:lnTo>
                      <a:pt x="3412" y="19623"/>
                    </a:lnTo>
                    <a:lnTo>
                      <a:pt x="160" y="19662"/>
                    </a:lnTo>
                    <a:lnTo>
                      <a:pt x="160" y="19662"/>
                    </a:lnTo>
                    <a:lnTo>
                      <a:pt x="81" y="15129"/>
                    </a:lnTo>
                    <a:lnTo>
                      <a:pt x="81" y="15129"/>
                    </a:lnTo>
                    <a:lnTo>
                      <a:pt x="3412" y="15169"/>
                    </a:lnTo>
                    <a:lnTo>
                      <a:pt x="3492" y="15169"/>
                    </a:lnTo>
                    <a:lnTo>
                      <a:pt x="3612" y="14487"/>
                    </a:lnTo>
                    <a:lnTo>
                      <a:pt x="3773" y="13805"/>
                    </a:lnTo>
                    <a:lnTo>
                      <a:pt x="3974" y="13163"/>
                    </a:lnTo>
                    <a:lnTo>
                      <a:pt x="4214" y="12480"/>
                    </a:lnTo>
                    <a:lnTo>
                      <a:pt x="4174" y="12440"/>
                    </a:lnTo>
                    <a:lnTo>
                      <a:pt x="1385" y="10813"/>
                    </a:lnTo>
                    <a:lnTo>
                      <a:pt x="3567" y="7050"/>
                    </a:lnTo>
                    <a:lnTo>
                      <a:pt x="3567" y="7050"/>
                    </a:lnTo>
                    <a:lnTo>
                      <a:pt x="6341" y="8668"/>
                    </a:lnTo>
                    <a:lnTo>
                      <a:pt x="6461" y="8749"/>
                    </a:lnTo>
                    <a:lnTo>
                      <a:pt x="6582" y="8628"/>
                    </a:lnTo>
                    <a:lnTo>
                      <a:pt x="7023" y="8147"/>
                    </a:lnTo>
                    <a:lnTo>
                      <a:pt x="7465" y="7665"/>
                    </a:lnTo>
                    <a:lnTo>
                      <a:pt x="7946" y="7224"/>
                    </a:lnTo>
                    <a:lnTo>
                      <a:pt x="8468" y="6782"/>
                    </a:lnTo>
                    <a:lnTo>
                      <a:pt x="8588" y="6662"/>
                    </a:lnTo>
                    <a:lnTo>
                      <a:pt x="8508" y="6542"/>
                    </a:lnTo>
                    <a:lnTo>
                      <a:pt x="6925" y="3790"/>
                    </a:lnTo>
                    <a:lnTo>
                      <a:pt x="10587" y="1723"/>
                    </a:lnTo>
                    <a:lnTo>
                      <a:pt x="10587" y="1723"/>
                    </a:lnTo>
                    <a:lnTo>
                      <a:pt x="12119" y="4415"/>
                    </a:lnTo>
                    <a:lnTo>
                      <a:pt x="12240" y="4615"/>
                    </a:lnTo>
                    <a:lnTo>
                      <a:pt x="12882" y="4375"/>
                    </a:lnTo>
                    <a:lnTo>
                      <a:pt x="13564" y="4174"/>
                    </a:lnTo>
                    <a:lnTo>
                      <a:pt x="14286" y="4014"/>
                    </a:lnTo>
                    <a:lnTo>
                      <a:pt x="14969" y="3853"/>
                    </a:lnTo>
                    <a:lnTo>
                      <a:pt x="15169" y="3813"/>
                    </a:lnTo>
                    <a:lnTo>
                      <a:pt x="15169" y="3612"/>
                    </a:lnTo>
                    <a:lnTo>
                      <a:pt x="15169" y="522"/>
                    </a:lnTo>
                    <a:close/>
                    <a:moveTo>
                      <a:pt x="14648" y="1"/>
                    </a:moveTo>
                    <a:lnTo>
                      <a:pt x="14648" y="282"/>
                    </a:lnTo>
                    <a:lnTo>
                      <a:pt x="14685" y="3407"/>
                    </a:lnTo>
                    <a:lnTo>
                      <a:pt x="14206" y="3492"/>
                    </a:lnTo>
                    <a:lnTo>
                      <a:pt x="13564" y="3652"/>
                    </a:lnTo>
                    <a:lnTo>
                      <a:pt x="12882" y="3853"/>
                    </a:lnTo>
                    <a:lnTo>
                      <a:pt x="12465" y="4009"/>
                    </a:lnTo>
                    <a:lnTo>
                      <a:pt x="10876" y="1285"/>
                    </a:lnTo>
                    <a:lnTo>
                      <a:pt x="10755" y="1084"/>
                    </a:lnTo>
                    <a:lnTo>
                      <a:pt x="6381" y="3652"/>
                    </a:lnTo>
                    <a:lnTo>
                      <a:pt x="6461" y="3813"/>
                    </a:lnTo>
                    <a:lnTo>
                      <a:pt x="8073" y="6575"/>
                    </a:lnTo>
                    <a:lnTo>
                      <a:pt x="7705" y="6943"/>
                    </a:lnTo>
                    <a:lnTo>
                      <a:pt x="7224" y="7384"/>
                    </a:lnTo>
                    <a:lnTo>
                      <a:pt x="6742" y="7906"/>
                    </a:lnTo>
                    <a:lnTo>
                      <a:pt x="6407" y="8272"/>
                    </a:lnTo>
                    <a:lnTo>
                      <a:pt x="6407" y="8272"/>
                    </a:lnTo>
                    <a:lnTo>
                      <a:pt x="3612" y="6702"/>
                    </a:lnTo>
                    <a:lnTo>
                      <a:pt x="3492" y="6622"/>
                    </a:lnTo>
                    <a:lnTo>
                      <a:pt x="3412" y="6782"/>
                    </a:lnTo>
                    <a:lnTo>
                      <a:pt x="1124" y="10795"/>
                    </a:lnTo>
                    <a:lnTo>
                      <a:pt x="1044" y="10916"/>
                    </a:lnTo>
                    <a:lnTo>
                      <a:pt x="1165" y="10956"/>
                    </a:lnTo>
                    <a:lnTo>
                      <a:pt x="4017" y="12580"/>
                    </a:lnTo>
                    <a:lnTo>
                      <a:pt x="3813" y="13123"/>
                    </a:lnTo>
                    <a:lnTo>
                      <a:pt x="3653" y="13765"/>
                    </a:lnTo>
                    <a:lnTo>
                      <a:pt x="3492" y="14447"/>
                    </a:lnTo>
                    <a:lnTo>
                      <a:pt x="3379" y="15049"/>
                    </a:lnTo>
                    <a:lnTo>
                      <a:pt x="81" y="15089"/>
                    </a:lnTo>
                    <a:lnTo>
                      <a:pt x="1" y="19744"/>
                    </a:lnTo>
                    <a:lnTo>
                      <a:pt x="1" y="19824"/>
                    </a:lnTo>
                    <a:lnTo>
                      <a:pt x="81" y="19824"/>
                    </a:lnTo>
                    <a:lnTo>
                      <a:pt x="3346" y="19863"/>
                    </a:lnTo>
                    <a:lnTo>
                      <a:pt x="3452" y="20426"/>
                    </a:lnTo>
                    <a:lnTo>
                      <a:pt x="3572" y="21068"/>
                    </a:lnTo>
                    <a:lnTo>
                      <a:pt x="3773" y="21750"/>
                    </a:lnTo>
                    <a:lnTo>
                      <a:pt x="3943" y="22295"/>
                    </a:lnTo>
                    <a:lnTo>
                      <a:pt x="1165" y="23877"/>
                    </a:lnTo>
                    <a:lnTo>
                      <a:pt x="1004" y="23957"/>
                    </a:lnTo>
                    <a:lnTo>
                      <a:pt x="1084" y="24077"/>
                    </a:lnTo>
                    <a:lnTo>
                      <a:pt x="3372" y="28090"/>
                    </a:lnTo>
                    <a:lnTo>
                      <a:pt x="3452" y="28251"/>
                    </a:lnTo>
                    <a:lnTo>
                      <a:pt x="3612" y="28170"/>
                    </a:lnTo>
                    <a:lnTo>
                      <a:pt x="6407" y="26601"/>
                    </a:lnTo>
                    <a:lnTo>
                      <a:pt x="6742" y="26967"/>
                    </a:lnTo>
                    <a:lnTo>
                      <a:pt x="7184" y="27488"/>
                    </a:lnTo>
                    <a:lnTo>
                      <a:pt x="7665" y="27930"/>
                    </a:lnTo>
                    <a:lnTo>
                      <a:pt x="8066" y="28269"/>
                    </a:lnTo>
                    <a:lnTo>
                      <a:pt x="6461" y="31019"/>
                    </a:lnTo>
                    <a:lnTo>
                      <a:pt x="6381" y="31220"/>
                    </a:lnTo>
                    <a:lnTo>
                      <a:pt x="6542" y="31300"/>
                    </a:lnTo>
                    <a:lnTo>
                      <a:pt x="10555" y="33628"/>
                    </a:lnTo>
                    <a:lnTo>
                      <a:pt x="10755" y="33748"/>
                    </a:lnTo>
                    <a:lnTo>
                      <a:pt x="10876" y="33548"/>
                    </a:lnTo>
                    <a:lnTo>
                      <a:pt x="12426" y="30824"/>
                    </a:lnTo>
                    <a:lnTo>
                      <a:pt x="12922" y="30979"/>
                    </a:lnTo>
                    <a:lnTo>
                      <a:pt x="13564" y="31180"/>
                    </a:lnTo>
                    <a:lnTo>
                      <a:pt x="14206" y="31341"/>
                    </a:lnTo>
                    <a:lnTo>
                      <a:pt x="14690" y="31426"/>
                    </a:lnTo>
                    <a:lnTo>
                      <a:pt x="14690" y="31426"/>
                    </a:lnTo>
                    <a:lnTo>
                      <a:pt x="14728" y="34591"/>
                    </a:lnTo>
                    <a:lnTo>
                      <a:pt x="14728" y="34791"/>
                    </a:lnTo>
                    <a:lnTo>
                      <a:pt x="14928" y="34791"/>
                    </a:lnTo>
                    <a:lnTo>
                      <a:pt x="19543" y="34751"/>
                    </a:lnTo>
                    <a:lnTo>
                      <a:pt x="19744" y="34751"/>
                    </a:lnTo>
                    <a:lnTo>
                      <a:pt x="19744" y="34591"/>
                    </a:lnTo>
                    <a:lnTo>
                      <a:pt x="19705" y="31359"/>
                    </a:lnTo>
                    <a:lnTo>
                      <a:pt x="19705" y="31359"/>
                    </a:lnTo>
                    <a:lnTo>
                      <a:pt x="20265" y="31260"/>
                    </a:lnTo>
                    <a:lnTo>
                      <a:pt x="20907" y="31100"/>
                    </a:lnTo>
                    <a:lnTo>
                      <a:pt x="21550" y="30899"/>
                    </a:lnTo>
                    <a:lnTo>
                      <a:pt x="22095" y="30729"/>
                    </a:lnTo>
                    <a:lnTo>
                      <a:pt x="22095" y="30729"/>
                    </a:lnTo>
                    <a:lnTo>
                      <a:pt x="23716" y="33507"/>
                    </a:lnTo>
                    <a:lnTo>
                      <a:pt x="23757" y="33588"/>
                    </a:lnTo>
                    <a:lnTo>
                      <a:pt x="27970" y="31180"/>
                    </a:lnTo>
                    <a:lnTo>
                      <a:pt x="27890" y="31100"/>
                    </a:lnTo>
                    <a:lnTo>
                      <a:pt x="26262" y="28242"/>
                    </a:lnTo>
                    <a:lnTo>
                      <a:pt x="26262" y="28242"/>
                    </a:lnTo>
                    <a:lnTo>
                      <a:pt x="26726" y="27849"/>
                    </a:lnTo>
                    <a:lnTo>
                      <a:pt x="27208" y="27408"/>
                    </a:lnTo>
                    <a:lnTo>
                      <a:pt x="27649" y="26886"/>
                    </a:lnTo>
                    <a:lnTo>
                      <a:pt x="28062" y="26435"/>
                    </a:lnTo>
                    <a:lnTo>
                      <a:pt x="30899" y="28090"/>
                    </a:lnTo>
                    <a:lnTo>
                      <a:pt x="30980" y="28130"/>
                    </a:lnTo>
                    <a:lnTo>
                      <a:pt x="31020" y="28050"/>
                    </a:lnTo>
                    <a:lnTo>
                      <a:pt x="33347" y="24037"/>
                    </a:lnTo>
                    <a:lnTo>
                      <a:pt x="33387" y="23957"/>
                    </a:lnTo>
                    <a:lnTo>
                      <a:pt x="33307" y="23917"/>
                    </a:lnTo>
                    <a:lnTo>
                      <a:pt x="30489" y="22273"/>
                    </a:lnTo>
                    <a:lnTo>
                      <a:pt x="30699" y="21750"/>
                    </a:lnTo>
                    <a:lnTo>
                      <a:pt x="30859" y="21068"/>
                    </a:lnTo>
                    <a:lnTo>
                      <a:pt x="31060" y="20426"/>
                    </a:lnTo>
                    <a:lnTo>
                      <a:pt x="31165" y="19865"/>
                    </a:lnTo>
                    <a:lnTo>
                      <a:pt x="31165" y="19865"/>
                    </a:lnTo>
                    <a:lnTo>
                      <a:pt x="34390" y="19904"/>
                    </a:lnTo>
                    <a:lnTo>
                      <a:pt x="34551" y="19904"/>
                    </a:lnTo>
                    <a:lnTo>
                      <a:pt x="34551" y="19744"/>
                    </a:lnTo>
                    <a:lnTo>
                      <a:pt x="34551" y="15129"/>
                    </a:lnTo>
                    <a:lnTo>
                      <a:pt x="34551" y="14928"/>
                    </a:lnTo>
                    <a:lnTo>
                      <a:pt x="31223" y="14928"/>
                    </a:lnTo>
                    <a:lnTo>
                      <a:pt x="31100" y="14407"/>
                    </a:lnTo>
                    <a:lnTo>
                      <a:pt x="30980" y="13765"/>
                    </a:lnTo>
                    <a:lnTo>
                      <a:pt x="30779" y="13082"/>
                    </a:lnTo>
                    <a:lnTo>
                      <a:pt x="30610" y="12632"/>
                    </a:lnTo>
                    <a:lnTo>
                      <a:pt x="30610" y="12632"/>
                    </a:lnTo>
                    <a:lnTo>
                      <a:pt x="33347" y="11036"/>
                    </a:lnTo>
                    <a:lnTo>
                      <a:pt x="33548" y="10956"/>
                    </a:lnTo>
                    <a:lnTo>
                      <a:pt x="31020" y="6542"/>
                    </a:lnTo>
                    <a:lnTo>
                      <a:pt x="30819" y="6662"/>
                    </a:lnTo>
                    <a:lnTo>
                      <a:pt x="28090" y="8216"/>
                    </a:lnTo>
                    <a:lnTo>
                      <a:pt x="28090" y="8216"/>
                    </a:lnTo>
                    <a:lnTo>
                      <a:pt x="27769" y="7866"/>
                    </a:lnTo>
                    <a:lnTo>
                      <a:pt x="27328" y="7344"/>
                    </a:lnTo>
                    <a:lnTo>
                      <a:pt x="26806" y="6903"/>
                    </a:lnTo>
                    <a:lnTo>
                      <a:pt x="26468" y="6565"/>
                    </a:lnTo>
                    <a:lnTo>
                      <a:pt x="28050" y="3853"/>
                    </a:lnTo>
                    <a:lnTo>
                      <a:pt x="28171" y="3652"/>
                    </a:lnTo>
                    <a:lnTo>
                      <a:pt x="27970" y="3492"/>
                    </a:lnTo>
                    <a:lnTo>
                      <a:pt x="23957" y="1164"/>
                    </a:lnTo>
                    <a:lnTo>
                      <a:pt x="23716" y="1044"/>
                    </a:lnTo>
                    <a:lnTo>
                      <a:pt x="23596" y="1285"/>
                    </a:lnTo>
                    <a:lnTo>
                      <a:pt x="22020" y="3987"/>
                    </a:lnTo>
                    <a:lnTo>
                      <a:pt x="21590" y="3853"/>
                    </a:lnTo>
                    <a:lnTo>
                      <a:pt x="20948" y="3652"/>
                    </a:lnTo>
                    <a:lnTo>
                      <a:pt x="20265" y="3492"/>
                    </a:lnTo>
                    <a:lnTo>
                      <a:pt x="19824" y="3414"/>
                    </a:lnTo>
                    <a:lnTo>
                      <a:pt x="19824" y="3414"/>
                    </a:lnTo>
                    <a:lnTo>
                      <a:pt x="19824" y="282"/>
                    </a:lnTo>
                    <a:lnTo>
                      <a:pt x="19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3"/>
              <p:cNvSpPr/>
              <p:nvPr/>
            </p:nvSpPr>
            <p:spPr>
              <a:xfrm flipH="1">
                <a:off x="4608074" y="250371"/>
                <a:ext cx="513184" cy="450231"/>
              </a:xfrm>
              <a:custGeom>
                <a:avLst/>
                <a:gdLst/>
                <a:ahLst/>
                <a:cxnLst/>
                <a:rect l="l" t="t" r="r" b="b"/>
                <a:pathLst>
                  <a:path w="12761" h="11197" extrusionOk="0">
                    <a:moveTo>
                      <a:pt x="3371" y="241"/>
                    </a:moveTo>
                    <a:lnTo>
                      <a:pt x="6461" y="362"/>
                    </a:lnTo>
                    <a:lnTo>
                      <a:pt x="9416" y="438"/>
                    </a:lnTo>
                    <a:lnTo>
                      <a:pt x="9416" y="438"/>
                    </a:lnTo>
                    <a:lnTo>
                      <a:pt x="10072" y="1606"/>
                    </a:lnTo>
                    <a:lnTo>
                      <a:pt x="10915" y="3010"/>
                    </a:lnTo>
                    <a:lnTo>
                      <a:pt x="12486" y="5602"/>
                    </a:lnTo>
                    <a:lnTo>
                      <a:pt x="12486" y="5602"/>
                    </a:lnTo>
                    <a:lnTo>
                      <a:pt x="11798" y="6902"/>
                    </a:lnTo>
                    <a:lnTo>
                      <a:pt x="10634" y="8909"/>
                    </a:lnTo>
                    <a:lnTo>
                      <a:pt x="9456" y="10832"/>
                    </a:lnTo>
                    <a:lnTo>
                      <a:pt x="9456" y="10832"/>
                    </a:lnTo>
                    <a:lnTo>
                      <a:pt x="6461" y="10755"/>
                    </a:lnTo>
                    <a:lnTo>
                      <a:pt x="3503" y="10717"/>
                    </a:lnTo>
                    <a:lnTo>
                      <a:pt x="3503" y="10717"/>
                    </a:lnTo>
                    <a:lnTo>
                      <a:pt x="2408" y="8829"/>
                    </a:lnTo>
                    <a:lnTo>
                      <a:pt x="1244" y="6822"/>
                    </a:lnTo>
                    <a:lnTo>
                      <a:pt x="510" y="5574"/>
                    </a:lnTo>
                    <a:lnTo>
                      <a:pt x="510" y="5574"/>
                    </a:lnTo>
                    <a:lnTo>
                      <a:pt x="1926" y="2970"/>
                    </a:lnTo>
                    <a:lnTo>
                      <a:pt x="3371" y="241"/>
                    </a:lnTo>
                    <a:close/>
                    <a:moveTo>
                      <a:pt x="9671" y="0"/>
                    </a:moveTo>
                    <a:lnTo>
                      <a:pt x="6501" y="81"/>
                    </a:lnTo>
                    <a:lnTo>
                      <a:pt x="3331" y="201"/>
                    </a:lnTo>
                    <a:lnTo>
                      <a:pt x="1686" y="2809"/>
                    </a:lnTo>
                    <a:lnTo>
                      <a:pt x="40" y="5458"/>
                    </a:lnTo>
                    <a:lnTo>
                      <a:pt x="0" y="5578"/>
                    </a:lnTo>
                    <a:lnTo>
                      <a:pt x="40" y="5699"/>
                    </a:lnTo>
                    <a:lnTo>
                      <a:pt x="1605" y="8467"/>
                    </a:lnTo>
                    <a:lnTo>
                      <a:pt x="3210" y="11196"/>
                    </a:lnTo>
                    <a:lnTo>
                      <a:pt x="6381" y="11156"/>
                    </a:lnTo>
                    <a:lnTo>
                      <a:pt x="9551" y="11076"/>
                    </a:lnTo>
                    <a:lnTo>
                      <a:pt x="9631" y="11076"/>
                    </a:lnTo>
                    <a:lnTo>
                      <a:pt x="9671" y="11036"/>
                    </a:lnTo>
                    <a:lnTo>
                      <a:pt x="11156" y="8307"/>
                    </a:lnTo>
                    <a:lnTo>
                      <a:pt x="11918" y="6983"/>
                    </a:lnTo>
                    <a:lnTo>
                      <a:pt x="12721" y="5658"/>
                    </a:lnTo>
                    <a:lnTo>
                      <a:pt x="12761" y="5578"/>
                    </a:lnTo>
                    <a:lnTo>
                      <a:pt x="12721" y="5538"/>
                    </a:lnTo>
                    <a:lnTo>
                      <a:pt x="11276" y="2809"/>
                    </a:lnTo>
                    <a:lnTo>
                      <a:pt x="10474" y="1405"/>
                    </a:lnTo>
                    <a:lnTo>
                      <a:pt x="9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3"/>
              <p:cNvSpPr/>
              <p:nvPr/>
            </p:nvSpPr>
            <p:spPr>
              <a:xfrm flipH="1">
                <a:off x="4538663" y="200350"/>
                <a:ext cx="645531" cy="553491"/>
              </a:xfrm>
              <a:custGeom>
                <a:avLst/>
                <a:gdLst/>
                <a:ahLst/>
                <a:cxnLst/>
                <a:rect l="l" t="t" r="r" b="b"/>
                <a:pathLst>
                  <a:path w="16052" h="13765" extrusionOk="0">
                    <a:moveTo>
                      <a:pt x="8026" y="201"/>
                    </a:moveTo>
                    <a:lnTo>
                      <a:pt x="9952" y="241"/>
                    </a:lnTo>
                    <a:lnTo>
                      <a:pt x="11801" y="280"/>
                    </a:lnTo>
                    <a:lnTo>
                      <a:pt x="11801" y="280"/>
                    </a:lnTo>
                    <a:lnTo>
                      <a:pt x="13644" y="3612"/>
                    </a:lnTo>
                    <a:lnTo>
                      <a:pt x="15461" y="6820"/>
                    </a:lnTo>
                    <a:lnTo>
                      <a:pt x="15461" y="6820"/>
                    </a:lnTo>
                    <a:lnTo>
                      <a:pt x="13563" y="10073"/>
                    </a:lnTo>
                    <a:lnTo>
                      <a:pt x="11743" y="13326"/>
                    </a:lnTo>
                    <a:lnTo>
                      <a:pt x="11743" y="13326"/>
                    </a:lnTo>
                    <a:lnTo>
                      <a:pt x="8026" y="13403"/>
                    </a:lnTo>
                    <a:lnTo>
                      <a:pt x="4133" y="13524"/>
                    </a:lnTo>
                    <a:lnTo>
                      <a:pt x="2328" y="10113"/>
                    </a:lnTo>
                    <a:lnTo>
                      <a:pt x="500" y="6845"/>
                    </a:lnTo>
                    <a:lnTo>
                      <a:pt x="500" y="6845"/>
                    </a:lnTo>
                    <a:lnTo>
                      <a:pt x="1445" y="5257"/>
                    </a:lnTo>
                    <a:lnTo>
                      <a:pt x="2368" y="3572"/>
                    </a:lnTo>
                    <a:lnTo>
                      <a:pt x="4233" y="239"/>
                    </a:lnTo>
                    <a:lnTo>
                      <a:pt x="4233" y="239"/>
                    </a:lnTo>
                    <a:lnTo>
                      <a:pt x="6060" y="201"/>
                    </a:lnTo>
                    <a:close/>
                    <a:moveTo>
                      <a:pt x="4093" y="0"/>
                    </a:moveTo>
                    <a:lnTo>
                      <a:pt x="4053" y="81"/>
                    </a:lnTo>
                    <a:lnTo>
                      <a:pt x="2528" y="2569"/>
                    </a:lnTo>
                    <a:lnTo>
                      <a:pt x="1044" y="5057"/>
                    </a:lnTo>
                    <a:lnTo>
                      <a:pt x="0" y="6822"/>
                    </a:lnTo>
                    <a:lnTo>
                      <a:pt x="1084" y="8628"/>
                    </a:lnTo>
                    <a:lnTo>
                      <a:pt x="2609" y="11116"/>
                    </a:lnTo>
                    <a:lnTo>
                      <a:pt x="4133" y="13564"/>
                    </a:lnTo>
                    <a:lnTo>
                      <a:pt x="7986" y="13684"/>
                    </a:lnTo>
                    <a:lnTo>
                      <a:pt x="11878" y="13764"/>
                    </a:lnTo>
                    <a:lnTo>
                      <a:pt x="11999" y="13764"/>
                    </a:lnTo>
                    <a:lnTo>
                      <a:pt x="12079" y="13644"/>
                    </a:lnTo>
                    <a:lnTo>
                      <a:pt x="14085" y="10273"/>
                    </a:lnTo>
                    <a:lnTo>
                      <a:pt x="16051" y="6822"/>
                    </a:lnTo>
                    <a:lnTo>
                      <a:pt x="14045" y="3451"/>
                    </a:lnTo>
                    <a:lnTo>
                      <a:pt x="11999" y="81"/>
                    </a:lnTo>
                    <a:lnTo>
                      <a:pt x="11958" y="0"/>
                    </a:lnTo>
                    <a:lnTo>
                      <a:pt x="11878" y="0"/>
                    </a:lnTo>
                    <a:lnTo>
                      <a:pt x="8026" y="41"/>
                    </a:lnTo>
                    <a:lnTo>
                      <a:pt x="6060" y="41"/>
                    </a:lnTo>
                    <a:lnTo>
                      <a:pt x="4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3"/>
              <p:cNvSpPr/>
              <p:nvPr/>
            </p:nvSpPr>
            <p:spPr>
              <a:xfrm flipH="1">
                <a:off x="4380537" y="-9426"/>
                <a:ext cx="958565" cy="971393"/>
              </a:xfrm>
              <a:custGeom>
                <a:avLst/>
                <a:gdLst/>
                <a:ahLst/>
                <a:cxnLst/>
                <a:rect l="l" t="t" r="r" b="b"/>
                <a:pathLst>
                  <a:path w="23836" h="24158" extrusionOk="0">
                    <a:moveTo>
                      <a:pt x="12520" y="402"/>
                    </a:moveTo>
                    <a:lnTo>
                      <a:pt x="13202" y="482"/>
                    </a:lnTo>
                    <a:lnTo>
                      <a:pt x="13924" y="563"/>
                    </a:lnTo>
                    <a:lnTo>
                      <a:pt x="14607" y="723"/>
                    </a:lnTo>
                    <a:lnTo>
                      <a:pt x="15289" y="884"/>
                    </a:lnTo>
                    <a:lnTo>
                      <a:pt x="15931" y="1084"/>
                    </a:lnTo>
                    <a:lnTo>
                      <a:pt x="16573" y="1365"/>
                    </a:lnTo>
                    <a:lnTo>
                      <a:pt x="17215" y="1646"/>
                    </a:lnTo>
                    <a:lnTo>
                      <a:pt x="17817" y="1967"/>
                    </a:lnTo>
                    <a:lnTo>
                      <a:pt x="18419" y="2328"/>
                    </a:lnTo>
                    <a:lnTo>
                      <a:pt x="18980" y="2730"/>
                    </a:lnTo>
                    <a:lnTo>
                      <a:pt x="19542" y="3171"/>
                    </a:lnTo>
                    <a:lnTo>
                      <a:pt x="20064" y="3612"/>
                    </a:lnTo>
                    <a:lnTo>
                      <a:pt x="20545" y="4094"/>
                    </a:lnTo>
                    <a:lnTo>
                      <a:pt x="20987" y="4616"/>
                    </a:lnTo>
                    <a:lnTo>
                      <a:pt x="21428" y="5177"/>
                    </a:lnTo>
                    <a:lnTo>
                      <a:pt x="21830" y="5739"/>
                    </a:lnTo>
                    <a:lnTo>
                      <a:pt x="22151" y="6381"/>
                    </a:lnTo>
                    <a:lnTo>
                      <a:pt x="22472" y="6983"/>
                    </a:lnTo>
                    <a:lnTo>
                      <a:pt x="22752" y="7665"/>
                    </a:lnTo>
                    <a:lnTo>
                      <a:pt x="23033" y="8347"/>
                    </a:lnTo>
                    <a:lnTo>
                      <a:pt x="23234" y="9030"/>
                    </a:lnTo>
                    <a:lnTo>
                      <a:pt x="23354" y="9752"/>
                    </a:lnTo>
                    <a:lnTo>
                      <a:pt x="23475" y="10514"/>
                    </a:lnTo>
                    <a:lnTo>
                      <a:pt x="23555" y="11277"/>
                    </a:lnTo>
                    <a:lnTo>
                      <a:pt x="23555" y="12039"/>
                    </a:lnTo>
                    <a:lnTo>
                      <a:pt x="23555" y="12641"/>
                    </a:lnTo>
                    <a:lnTo>
                      <a:pt x="23515" y="13243"/>
                    </a:lnTo>
                    <a:lnTo>
                      <a:pt x="23435" y="13805"/>
                    </a:lnTo>
                    <a:lnTo>
                      <a:pt x="23314" y="14367"/>
                    </a:lnTo>
                    <a:lnTo>
                      <a:pt x="23194" y="14928"/>
                    </a:lnTo>
                    <a:lnTo>
                      <a:pt x="23033" y="15490"/>
                    </a:lnTo>
                    <a:lnTo>
                      <a:pt x="22833" y="16012"/>
                    </a:lnTo>
                    <a:lnTo>
                      <a:pt x="22592" y="16534"/>
                    </a:lnTo>
                    <a:lnTo>
                      <a:pt x="22391" y="17055"/>
                    </a:lnTo>
                    <a:lnTo>
                      <a:pt x="22110" y="17537"/>
                    </a:lnTo>
                    <a:lnTo>
                      <a:pt x="21830" y="18058"/>
                    </a:lnTo>
                    <a:lnTo>
                      <a:pt x="21509" y="18500"/>
                    </a:lnTo>
                    <a:lnTo>
                      <a:pt x="21187" y="18981"/>
                    </a:lnTo>
                    <a:lnTo>
                      <a:pt x="20826" y="19423"/>
                    </a:lnTo>
                    <a:lnTo>
                      <a:pt x="20465" y="19824"/>
                    </a:lnTo>
                    <a:lnTo>
                      <a:pt x="20064" y="20225"/>
                    </a:lnTo>
                    <a:lnTo>
                      <a:pt x="19663" y="20627"/>
                    </a:lnTo>
                    <a:lnTo>
                      <a:pt x="19261" y="20988"/>
                    </a:lnTo>
                    <a:lnTo>
                      <a:pt x="18780" y="21349"/>
                    </a:lnTo>
                    <a:lnTo>
                      <a:pt x="18338" y="21670"/>
                    </a:lnTo>
                    <a:lnTo>
                      <a:pt x="17857" y="21951"/>
                    </a:lnTo>
                    <a:lnTo>
                      <a:pt x="17375" y="22232"/>
                    </a:lnTo>
                    <a:lnTo>
                      <a:pt x="16894" y="22513"/>
                    </a:lnTo>
                    <a:lnTo>
                      <a:pt x="16372" y="22713"/>
                    </a:lnTo>
                    <a:lnTo>
                      <a:pt x="15851" y="22954"/>
                    </a:lnTo>
                    <a:lnTo>
                      <a:pt x="15289" y="23114"/>
                    </a:lnTo>
                    <a:lnTo>
                      <a:pt x="14727" y="23275"/>
                    </a:lnTo>
                    <a:lnTo>
                      <a:pt x="14165" y="23395"/>
                    </a:lnTo>
                    <a:lnTo>
                      <a:pt x="13603" y="23516"/>
                    </a:lnTo>
                    <a:lnTo>
                      <a:pt x="13042" y="23556"/>
                    </a:lnTo>
                    <a:lnTo>
                      <a:pt x="12440" y="23636"/>
                    </a:lnTo>
                    <a:lnTo>
                      <a:pt x="11276" y="23636"/>
                    </a:lnTo>
                    <a:lnTo>
                      <a:pt x="10674" y="23596"/>
                    </a:lnTo>
                    <a:lnTo>
                      <a:pt x="10112" y="23516"/>
                    </a:lnTo>
                    <a:lnTo>
                      <a:pt x="9550" y="23395"/>
                    </a:lnTo>
                    <a:lnTo>
                      <a:pt x="8989" y="23275"/>
                    </a:lnTo>
                    <a:lnTo>
                      <a:pt x="8427" y="23114"/>
                    </a:lnTo>
                    <a:lnTo>
                      <a:pt x="7865" y="22954"/>
                    </a:lnTo>
                    <a:lnTo>
                      <a:pt x="7343" y="22753"/>
                    </a:lnTo>
                    <a:lnTo>
                      <a:pt x="6822" y="22513"/>
                    </a:lnTo>
                    <a:lnTo>
                      <a:pt x="6300" y="22272"/>
                    </a:lnTo>
                    <a:lnTo>
                      <a:pt x="5819" y="21991"/>
                    </a:lnTo>
                    <a:lnTo>
                      <a:pt x="5337" y="21670"/>
                    </a:lnTo>
                    <a:lnTo>
                      <a:pt x="4855" y="21349"/>
                    </a:lnTo>
                    <a:lnTo>
                      <a:pt x="4414" y="21028"/>
                    </a:lnTo>
                    <a:lnTo>
                      <a:pt x="3973" y="20627"/>
                    </a:lnTo>
                    <a:lnTo>
                      <a:pt x="3571" y="20265"/>
                    </a:lnTo>
                    <a:lnTo>
                      <a:pt x="3170" y="19864"/>
                    </a:lnTo>
                    <a:lnTo>
                      <a:pt x="2809" y="19423"/>
                    </a:lnTo>
                    <a:lnTo>
                      <a:pt x="2448" y="18981"/>
                    </a:lnTo>
                    <a:lnTo>
                      <a:pt x="2087" y="18540"/>
                    </a:lnTo>
                    <a:lnTo>
                      <a:pt x="1766" y="18058"/>
                    </a:lnTo>
                    <a:lnTo>
                      <a:pt x="1485" y="17577"/>
                    </a:lnTo>
                    <a:lnTo>
                      <a:pt x="1204" y="17055"/>
                    </a:lnTo>
                    <a:lnTo>
                      <a:pt x="963" y="16574"/>
                    </a:lnTo>
                    <a:lnTo>
                      <a:pt x="762" y="16052"/>
                    </a:lnTo>
                    <a:lnTo>
                      <a:pt x="562" y="15490"/>
                    </a:lnTo>
                    <a:lnTo>
                      <a:pt x="401" y="14928"/>
                    </a:lnTo>
                    <a:lnTo>
                      <a:pt x="281" y="14367"/>
                    </a:lnTo>
                    <a:lnTo>
                      <a:pt x="161" y="13805"/>
                    </a:lnTo>
                    <a:lnTo>
                      <a:pt x="80" y="13243"/>
                    </a:lnTo>
                    <a:lnTo>
                      <a:pt x="40" y="12641"/>
                    </a:lnTo>
                    <a:lnTo>
                      <a:pt x="40" y="12039"/>
                    </a:lnTo>
                    <a:lnTo>
                      <a:pt x="80" y="11197"/>
                    </a:lnTo>
                    <a:lnTo>
                      <a:pt x="161" y="10314"/>
                    </a:lnTo>
                    <a:lnTo>
                      <a:pt x="321" y="9471"/>
                    </a:lnTo>
                    <a:lnTo>
                      <a:pt x="562" y="8628"/>
                    </a:lnTo>
                    <a:lnTo>
                      <a:pt x="843" y="7826"/>
                    </a:lnTo>
                    <a:lnTo>
                      <a:pt x="1204" y="7063"/>
                    </a:lnTo>
                    <a:lnTo>
                      <a:pt x="1645" y="6301"/>
                    </a:lnTo>
                    <a:lnTo>
                      <a:pt x="2087" y="5579"/>
                    </a:lnTo>
                    <a:lnTo>
                      <a:pt x="2608" y="4896"/>
                    </a:lnTo>
                    <a:lnTo>
                      <a:pt x="3170" y="4214"/>
                    </a:lnTo>
                    <a:lnTo>
                      <a:pt x="3772" y="3612"/>
                    </a:lnTo>
                    <a:lnTo>
                      <a:pt x="4454" y="3051"/>
                    </a:lnTo>
                    <a:lnTo>
                      <a:pt x="5136" y="2529"/>
                    </a:lnTo>
                    <a:lnTo>
                      <a:pt x="5859" y="2088"/>
                    </a:lnTo>
                    <a:lnTo>
                      <a:pt x="6621" y="1646"/>
                    </a:lnTo>
                    <a:lnTo>
                      <a:pt x="7424" y="1325"/>
                    </a:lnTo>
                    <a:lnTo>
                      <a:pt x="8146" y="1044"/>
                    </a:lnTo>
                    <a:lnTo>
                      <a:pt x="8868" y="803"/>
                    </a:lnTo>
                    <a:lnTo>
                      <a:pt x="9591" y="643"/>
                    </a:lnTo>
                    <a:lnTo>
                      <a:pt x="10313" y="523"/>
                    </a:lnTo>
                    <a:lnTo>
                      <a:pt x="11075" y="442"/>
                    </a:lnTo>
                    <a:lnTo>
                      <a:pt x="11798" y="402"/>
                    </a:lnTo>
                    <a:close/>
                    <a:moveTo>
                      <a:pt x="11236" y="1"/>
                    </a:moveTo>
                    <a:lnTo>
                      <a:pt x="10634" y="41"/>
                    </a:lnTo>
                    <a:lnTo>
                      <a:pt x="10032" y="121"/>
                    </a:lnTo>
                    <a:lnTo>
                      <a:pt x="9430" y="202"/>
                    </a:lnTo>
                    <a:lnTo>
                      <a:pt x="8868" y="362"/>
                    </a:lnTo>
                    <a:lnTo>
                      <a:pt x="8306" y="523"/>
                    </a:lnTo>
                    <a:lnTo>
                      <a:pt x="7745" y="683"/>
                    </a:lnTo>
                    <a:lnTo>
                      <a:pt x="7223" y="924"/>
                    </a:lnTo>
                    <a:lnTo>
                      <a:pt x="6661" y="1165"/>
                    </a:lnTo>
                    <a:lnTo>
                      <a:pt x="6180" y="1445"/>
                    </a:lnTo>
                    <a:lnTo>
                      <a:pt x="5658" y="1726"/>
                    </a:lnTo>
                    <a:lnTo>
                      <a:pt x="5177" y="2047"/>
                    </a:lnTo>
                    <a:lnTo>
                      <a:pt x="4695" y="2368"/>
                    </a:lnTo>
                    <a:lnTo>
                      <a:pt x="4254" y="2730"/>
                    </a:lnTo>
                    <a:lnTo>
                      <a:pt x="3852" y="3131"/>
                    </a:lnTo>
                    <a:lnTo>
                      <a:pt x="3411" y="3532"/>
                    </a:lnTo>
                    <a:lnTo>
                      <a:pt x="3050" y="3974"/>
                    </a:lnTo>
                    <a:lnTo>
                      <a:pt x="2648" y="4415"/>
                    </a:lnTo>
                    <a:lnTo>
                      <a:pt x="2287" y="4856"/>
                    </a:lnTo>
                    <a:lnTo>
                      <a:pt x="1966" y="5338"/>
                    </a:lnTo>
                    <a:lnTo>
                      <a:pt x="1685" y="5819"/>
                    </a:lnTo>
                    <a:lnTo>
                      <a:pt x="1404" y="6341"/>
                    </a:lnTo>
                    <a:lnTo>
                      <a:pt x="1124" y="6863"/>
                    </a:lnTo>
                    <a:lnTo>
                      <a:pt x="883" y="7384"/>
                    </a:lnTo>
                    <a:lnTo>
                      <a:pt x="682" y="7946"/>
                    </a:lnTo>
                    <a:lnTo>
                      <a:pt x="482" y="8508"/>
                    </a:lnTo>
                    <a:lnTo>
                      <a:pt x="361" y="9070"/>
                    </a:lnTo>
                    <a:lnTo>
                      <a:pt x="201" y="9672"/>
                    </a:lnTo>
                    <a:lnTo>
                      <a:pt x="120" y="10233"/>
                    </a:lnTo>
                    <a:lnTo>
                      <a:pt x="40" y="10835"/>
                    </a:lnTo>
                    <a:lnTo>
                      <a:pt x="0" y="11437"/>
                    </a:lnTo>
                    <a:lnTo>
                      <a:pt x="0" y="12039"/>
                    </a:lnTo>
                    <a:lnTo>
                      <a:pt x="0" y="12681"/>
                    </a:lnTo>
                    <a:lnTo>
                      <a:pt x="40" y="13283"/>
                    </a:lnTo>
                    <a:lnTo>
                      <a:pt x="120" y="13885"/>
                    </a:lnTo>
                    <a:lnTo>
                      <a:pt x="201" y="14447"/>
                    </a:lnTo>
                    <a:lnTo>
                      <a:pt x="361" y="15049"/>
                    </a:lnTo>
                    <a:lnTo>
                      <a:pt x="482" y="15611"/>
                    </a:lnTo>
                    <a:lnTo>
                      <a:pt x="682" y="16172"/>
                    </a:lnTo>
                    <a:lnTo>
                      <a:pt x="883" y="16734"/>
                    </a:lnTo>
                    <a:lnTo>
                      <a:pt x="1124" y="17256"/>
                    </a:lnTo>
                    <a:lnTo>
                      <a:pt x="1404" y="17777"/>
                    </a:lnTo>
                    <a:lnTo>
                      <a:pt x="1685" y="18299"/>
                    </a:lnTo>
                    <a:lnTo>
                      <a:pt x="1966" y="18781"/>
                    </a:lnTo>
                    <a:lnTo>
                      <a:pt x="2287" y="19262"/>
                    </a:lnTo>
                    <a:lnTo>
                      <a:pt x="2648" y="19704"/>
                    </a:lnTo>
                    <a:lnTo>
                      <a:pt x="3010" y="20145"/>
                    </a:lnTo>
                    <a:lnTo>
                      <a:pt x="3411" y="20586"/>
                    </a:lnTo>
                    <a:lnTo>
                      <a:pt x="3852" y="20988"/>
                    </a:lnTo>
                    <a:lnTo>
                      <a:pt x="4254" y="21389"/>
                    </a:lnTo>
                    <a:lnTo>
                      <a:pt x="4695" y="21750"/>
                    </a:lnTo>
                    <a:lnTo>
                      <a:pt x="5177" y="22071"/>
                    </a:lnTo>
                    <a:lnTo>
                      <a:pt x="5658" y="22392"/>
                    </a:lnTo>
                    <a:lnTo>
                      <a:pt x="6180" y="22673"/>
                    </a:lnTo>
                    <a:lnTo>
                      <a:pt x="6661" y="22954"/>
                    </a:lnTo>
                    <a:lnTo>
                      <a:pt x="7223" y="23195"/>
                    </a:lnTo>
                    <a:lnTo>
                      <a:pt x="7745" y="23435"/>
                    </a:lnTo>
                    <a:lnTo>
                      <a:pt x="8306" y="23636"/>
                    </a:lnTo>
                    <a:lnTo>
                      <a:pt x="8868" y="23797"/>
                    </a:lnTo>
                    <a:lnTo>
                      <a:pt x="9430" y="23917"/>
                    </a:lnTo>
                    <a:lnTo>
                      <a:pt x="10032" y="24037"/>
                    </a:lnTo>
                    <a:lnTo>
                      <a:pt x="10634" y="24118"/>
                    </a:lnTo>
                    <a:lnTo>
                      <a:pt x="11236" y="24158"/>
                    </a:lnTo>
                    <a:lnTo>
                      <a:pt x="12480" y="24158"/>
                    </a:lnTo>
                    <a:lnTo>
                      <a:pt x="13082" y="24118"/>
                    </a:lnTo>
                    <a:lnTo>
                      <a:pt x="13684" y="24037"/>
                    </a:lnTo>
                    <a:lnTo>
                      <a:pt x="14286" y="23917"/>
                    </a:lnTo>
                    <a:lnTo>
                      <a:pt x="14847" y="23797"/>
                    </a:lnTo>
                    <a:lnTo>
                      <a:pt x="15409" y="23636"/>
                    </a:lnTo>
                    <a:lnTo>
                      <a:pt x="15971" y="23435"/>
                    </a:lnTo>
                    <a:lnTo>
                      <a:pt x="16533" y="23235"/>
                    </a:lnTo>
                    <a:lnTo>
                      <a:pt x="17054" y="22994"/>
                    </a:lnTo>
                    <a:lnTo>
                      <a:pt x="17576" y="22713"/>
                    </a:lnTo>
                    <a:lnTo>
                      <a:pt x="18098" y="22432"/>
                    </a:lnTo>
                    <a:lnTo>
                      <a:pt x="18579" y="22111"/>
                    </a:lnTo>
                    <a:lnTo>
                      <a:pt x="19061" y="21750"/>
                    </a:lnTo>
                    <a:lnTo>
                      <a:pt x="19502" y="21389"/>
                    </a:lnTo>
                    <a:lnTo>
                      <a:pt x="19944" y="20988"/>
                    </a:lnTo>
                    <a:lnTo>
                      <a:pt x="20385" y="20586"/>
                    </a:lnTo>
                    <a:lnTo>
                      <a:pt x="20786" y="20185"/>
                    </a:lnTo>
                    <a:lnTo>
                      <a:pt x="21147" y="19744"/>
                    </a:lnTo>
                    <a:lnTo>
                      <a:pt x="21509" y="19262"/>
                    </a:lnTo>
                    <a:lnTo>
                      <a:pt x="21870" y="18781"/>
                    </a:lnTo>
                    <a:lnTo>
                      <a:pt x="22191" y="18299"/>
                    </a:lnTo>
                    <a:lnTo>
                      <a:pt x="22472" y="17777"/>
                    </a:lnTo>
                    <a:lnTo>
                      <a:pt x="22712" y="17256"/>
                    </a:lnTo>
                    <a:lnTo>
                      <a:pt x="22953" y="16734"/>
                    </a:lnTo>
                    <a:lnTo>
                      <a:pt x="23194" y="16172"/>
                    </a:lnTo>
                    <a:lnTo>
                      <a:pt x="23354" y="15611"/>
                    </a:lnTo>
                    <a:lnTo>
                      <a:pt x="23515" y="15049"/>
                    </a:lnTo>
                    <a:lnTo>
                      <a:pt x="23635" y="14447"/>
                    </a:lnTo>
                    <a:lnTo>
                      <a:pt x="23756" y="13885"/>
                    </a:lnTo>
                    <a:lnTo>
                      <a:pt x="23796" y="13283"/>
                    </a:lnTo>
                    <a:lnTo>
                      <a:pt x="23836" y="12681"/>
                    </a:lnTo>
                    <a:lnTo>
                      <a:pt x="23836" y="12039"/>
                    </a:lnTo>
                    <a:lnTo>
                      <a:pt x="23836" y="11437"/>
                    </a:lnTo>
                    <a:lnTo>
                      <a:pt x="23796" y="10835"/>
                    </a:lnTo>
                    <a:lnTo>
                      <a:pt x="23716" y="10274"/>
                    </a:lnTo>
                    <a:lnTo>
                      <a:pt x="23595" y="9672"/>
                    </a:lnTo>
                    <a:lnTo>
                      <a:pt x="23435" y="9110"/>
                    </a:lnTo>
                    <a:lnTo>
                      <a:pt x="23274" y="8548"/>
                    </a:lnTo>
                    <a:lnTo>
                      <a:pt x="23074" y="7986"/>
                    </a:lnTo>
                    <a:lnTo>
                      <a:pt x="22873" y="7465"/>
                    </a:lnTo>
                    <a:lnTo>
                      <a:pt x="22632" y="6903"/>
                    </a:lnTo>
                    <a:lnTo>
                      <a:pt x="22351" y="6381"/>
                    </a:lnTo>
                    <a:lnTo>
                      <a:pt x="22070" y="5900"/>
                    </a:lnTo>
                    <a:lnTo>
                      <a:pt x="21749" y="5418"/>
                    </a:lnTo>
                    <a:lnTo>
                      <a:pt x="21428" y="4937"/>
                    </a:lnTo>
                    <a:lnTo>
                      <a:pt x="21067" y="4495"/>
                    </a:lnTo>
                    <a:lnTo>
                      <a:pt x="20666" y="4054"/>
                    </a:lnTo>
                    <a:lnTo>
                      <a:pt x="20265" y="3612"/>
                    </a:lnTo>
                    <a:lnTo>
                      <a:pt x="19863" y="3211"/>
                    </a:lnTo>
                    <a:lnTo>
                      <a:pt x="19422" y="2810"/>
                    </a:lnTo>
                    <a:lnTo>
                      <a:pt x="18980" y="2449"/>
                    </a:lnTo>
                    <a:lnTo>
                      <a:pt x="18499" y="2128"/>
                    </a:lnTo>
                    <a:lnTo>
                      <a:pt x="18017" y="1807"/>
                    </a:lnTo>
                    <a:lnTo>
                      <a:pt x="17496" y="1486"/>
                    </a:lnTo>
                    <a:lnTo>
                      <a:pt x="16974" y="1245"/>
                    </a:lnTo>
                    <a:lnTo>
                      <a:pt x="16452" y="1004"/>
                    </a:lnTo>
                    <a:lnTo>
                      <a:pt x="15931" y="763"/>
                    </a:lnTo>
                    <a:lnTo>
                      <a:pt x="15369" y="563"/>
                    </a:lnTo>
                    <a:lnTo>
                      <a:pt x="14807" y="402"/>
                    </a:lnTo>
                    <a:lnTo>
                      <a:pt x="14245" y="242"/>
                    </a:lnTo>
                    <a:lnTo>
                      <a:pt x="13643" y="161"/>
                    </a:lnTo>
                    <a:lnTo>
                      <a:pt x="13082" y="81"/>
                    </a:lnTo>
                    <a:lnTo>
                      <a:pt x="12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2" name="Google Shape;5142;p33"/>
            <p:cNvGrpSpPr/>
            <p:nvPr/>
          </p:nvGrpSpPr>
          <p:grpSpPr>
            <a:xfrm>
              <a:off x="3161408" y="4869072"/>
              <a:ext cx="720220" cy="707751"/>
              <a:chOff x="6263714" y="2115404"/>
              <a:chExt cx="1216178" cy="1195122"/>
            </a:xfrm>
          </p:grpSpPr>
          <p:sp>
            <p:nvSpPr>
              <p:cNvPr id="5143" name="Google Shape;5143;p33"/>
              <p:cNvSpPr/>
              <p:nvPr/>
            </p:nvSpPr>
            <p:spPr>
              <a:xfrm>
                <a:off x="6280891" y="2115404"/>
                <a:ext cx="1189723" cy="1189825"/>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33"/>
              <p:cNvSpPr/>
              <p:nvPr/>
            </p:nvSpPr>
            <p:spPr>
              <a:xfrm>
                <a:off x="6263714" y="2115404"/>
                <a:ext cx="1216178" cy="1195121"/>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3"/>
              <p:cNvSpPr/>
              <p:nvPr/>
            </p:nvSpPr>
            <p:spPr>
              <a:xfrm>
                <a:off x="6563757" y="2399638"/>
                <a:ext cx="621274" cy="621340"/>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33"/>
              <p:cNvSpPr/>
              <p:nvPr/>
            </p:nvSpPr>
            <p:spPr>
              <a:xfrm>
                <a:off x="6545324" y="2397015"/>
                <a:ext cx="652892" cy="629211"/>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33"/>
              <p:cNvSpPr/>
              <p:nvPr/>
            </p:nvSpPr>
            <p:spPr>
              <a:xfrm>
                <a:off x="6748020" y="2586526"/>
                <a:ext cx="250123" cy="247499"/>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3"/>
              <p:cNvSpPr/>
              <p:nvPr/>
            </p:nvSpPr>
            <p:spPr>
              <a:xfrm>
                <a:off x="6700659" y="3068274"/>
                <a:ext cx="126406" cy="123782"/>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33"/>
              <p:cNvSpPr/>
              <p:nvPr/>
            </p:nvSpPr>
            <p:spPr>
              <a:xfrm>
                <a:off x="6924412" y="2210127"/>
                <a:ext cx="126406" cy="126406"/>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33"/>
              <p:cNvSpPr/>
              <p:nvPr/>
            </p:nvSpPr>
            <p:spPr>
              <a:xfrm>
                <a:off x="6432168" y="2862954"/>
                <a:ext cx="123782" cy="123782"/>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33"/>
              <p:cNvSpPr/>
              <p:nvPr/>
            </p:nvSpPr>
            <p:spPr>
              <a:xfrm>
                <a:off x="7195526" y="2415447"/>
                <a:ext cx="123782" cy="123782"/>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33"/>
              <p:cNvSpPr/>
              <p:nvPr/>
            </p:nvSpPr>
            <p:spPr>
              <a:xfrm>
                <a:off x="6384807" y="2526045"/>
                <a:ext cx="126406" cy="126406"/>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33"/>
              <p:cNvSpPr/>
              <p:nvPr/>
            </p:nvSpPr>
            <p:spPr>
              <a:xfrm>
                <a:off x="7242888" y="2749732"/>
                <a:ext cx="123782" cy="126406"/>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33"/>
              <p:cNvSpPr/>
              <p:nvPr/>
            </p:nvSpPr>
            <p:spPr>
              <a:xfrm>
                <a:off x="6590127" y="2257554"/>
                <a:ext cx="123782" cy="123717"/>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33"/>
              <p:cNvSpPr/>
              <p:nvPr/>
            </p:nvSpPr>
            <p:spPr>
              <a:xfrm>
                <a:off x="7037568" y="3020912"/>
                <a:ext cx="123782" cy="123782"/>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56" name="Google Shape;5156;p33"/>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57" name="Google Shape;5157;p33"/>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58" name="Google Shape;5158;p33"/>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lang="en" sz="12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200">
                <a:solidFill>
                  <a:schemeClr val="dk1"/>
                </a:solidFill>
                <a:latin typeface="Lato"/>
                <a:ea typeface="Lato"/>
                <a:cs typeface="Lato"/>
                <a:sym typeface="Lato"/>
              </a:rPr>
              <a:t>, and includes icons by </a:t>
            </a:r>
            <a:r>
              <a:rPr lang="en" sz="12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200">
                <a:solidFill>
                  <a:schemeClr val="dk1"/>
                </a:solidFill>
                <a:latin typeface="Lato"/>
                <a:ea typeface="Lato"/>
                <a:cs typeface="Lato"/>
                <a:sym typeface="Lato"/>
              </a:rPr>
              <a:t>, and infographics &amp; images by </a:t>
            </a:r>
            <a:r>
              <a:rPr lang="en" sz="1200" b="1">
                <a:solidFill>
                  <a:schemeClr val="dk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r>
              <a:rPr lang="en" sz="1200">
                <a:solidFill>
                  <a:schemeClr val="dk1"/>
                </a:solidFill>
                <a:latin typeface="Lato"/>
                <a:ea typeface="Lato"/>
                <a:cs typeface="Lato"/>
                <a:sym typeface="Lato"/>
              </a:rPr>
              <a:t> </a:t>
            </a:r>
            <a:endParaRPr sz="1200" b="1">
              <a:solidFill>
                <a:schemeClr val="dk1"/>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159"/>
        <p:cNvGrpSpPr/>
        <p:nvPr/>
      </p:nvGrpSpPr>
      <p:grpSpPr>
        <a:xfrm>
          <a:off x="0" y="0"/>
          <a:ext cx="0" cy="0"/>
          <a:chOff x="0" y="0"/>
          <a:chExt cx="0" cy="0"/>
        </a:xfrm>
      </p:grpSpPr>
      <p:pic>
        <p:nvPicPr>
          <p:cNvPr id="5160" name="Google Shape;5160;p34"/>
          <p:cNvPicPr preferRelativeResize="0"/>
          <p:nvPr/>
        </p:nvPicPr>
        <p:blipFill>
          <a:blip r:embed="rId2">
            <a:alphaModFix amt="18000"/>
          </a:blip>
          <a:stretch>
            <a:fillRect/>
          </a:stretch>
        </p:blipFill>
        <p:spPr>
          <a:xfrm>
            <a:off x="1101" y="0"/>
            <a:ext cx="9141947" cy="5143500"/>
          </a:xfrm>
          <a:prstGeom prst="rect">
            <a:avLst/>
          </a:prstGeom>
          <a:noFill/>
          <a:ln>
            <a:noFill/>
          </a:ln>
        </p:spPr>
      </p:pic>
      <p:pic>
        <p:nvPicPr>
          <p:cNvPr id="5161" name="Google Shape;5161;p34"/>
          <p:cNvPicPr preferRelativeResize="0"/>
          <p:nvPr/>
        </p:nvPicPr>
        <p:blipFill>
          <a:blip r:embed="rId2">
            <a:alphaModFix amt="18000"/>
          </a:blip>
          <a:stretch>
            <a:fillRect/>
          </a:stretch>
        </p:blipFill>
        <p:spPr>
          <a:xfrm>
            <a:off x="1101" y="0"/>
            <a:ext cx="9141947" cy="5143500"/>
          </a:xfrm>
          <a:prstGeom prst="rect">
            <a:avLst/>
          </a:prstGeom>
          <a:noFill/>
          <a:ln>
            <a:noFill/>
          </a:ln>
        </p:spPr>
      </p:pic>
      <p:grpSp>
        <p:nvGrpSpPr>
          <p:cNvPr id="5162" name="Google Shape;5162;p34"/>
          <p:cNvGrpSpPr/>
          <p:nvPr/>
        </p:nvGrpSpPr>
        <p:grpSpPr>
          <a:xfrm>
            <a:off x="-677253" y="-384516"/>
            <a:ext cx="3616442" cy="5979277"/>
            <a:chOff x="-677253" y="-384516"/>
            <a:chExt cx="3616442" cy="5979277"/>
          </a:xfrm>
        </p:grpSpPr>
        <p:grpSp>
          <p:nvGrpSpPr>
            <p:cNvPr id="5163" name="Google Shape;5163;p34"/>
            <p:cNvGrpSpPr/>
            <p:nvPr/>
          </p:nvGrpSpPr>
          <p:grpSpPr>
            <a:xfrm>
              <a:off x="712212" y="4704726"/>
              <a:ext cx="581739" cy="588810"/>
              <a:chOff x="578449" y="4638576"/>
              <a:chExt cx="581739" cy="588810"/>
            </a:xfrm>
          </p:grpSpPr>
          <p:sp>
            <p:nvSpPr>
              <p:cNvPr id="5164" name="Google Shape;5164;p34"/>
              <p:cNvSpPr/>
              <p:nvPr/>
            </p:nvSpPr>
            <p:spPr>
              <a:xfrm flipH="1">
                <a:off x="585521" y="4649183"/>
                <a:ext cx="564017" cy="564017"/>
              </a:xfrm>
              <a:custGeom>
                <a:avLst/>
                <a:gdLst/>
                <a:ahLst/>
                <a:cxnLst/>
                <a:rect l="l" t="t" r="r" b="b"/>
                <a:pathLst>
                  <a:path w="12762" h="12762" extrusionOk="0">
                    <a:moveTo>
                      <a:pt x="6702" y="3131"/>
                    </a:moveTo>
                    <a:lnTo>
                      <a:pt x="7023" y="3211"/>
                    </a:lnTo>
                    <a:lnTo>
                      <a:pt x="7344" y="3291"/>
                    </a:lnTo>
                    <a:lnTo>
                      <a:pt x="7665" y="3372"/>
                    </a:lnTo>
                    <a:lnTo>
                      <a:pt x="7946" y="3532"/>
                    </a:lnTo>
                    <a:lnTo>
                      <a:pt x="8187" y="3693"/>
                    </a:lnTo>
                    <a:lnTo>
                      <a:pt x="8428" y="3853"/>
                    </a:lnTo>
                    <a:lnTo>
                      <a:pt x="8668" y="4094"/>
                    </a:lnTo>
                    <a:lnTo>
                      <a:pt x="8869" y="4295"/>
                    </a:lnTo>
                    <a:lnTo>
                      <a:pt x="9070" y="4576"/>
                    </a:lnTo>
                    <a:lnTo>
                      <a:pt x="9230" y="4816"/>
                    </a:lnTo>
                    <a:lnTo>
                      <a:pt x="9351" y="5097"/>
                    </a:lnTo>
                    <a:lnTo>
                      <a:pt x="9471" y="5418"/>
                    </a:lnTo>
                    <a:lnTo>
                      <a:pt x="9551" y="5699"/>
                    </a:lnTo>
                    <a:lnTo>
                      <a:pt x="9591" y="6020"/>
                    </a:lnTo>
                    <a:lnTo>
                      <a:pt x="9631" y="6381"/>
                    </a:lnTo>
                    <a:lnTo>
                      <a:pt x="9591" y="6702"/>
                    </a:lnTo>
                    <a:lnTo>
                      <a:pt x="9551" y="7023"/>
                    </a:lnTo>
                    <a:lnTo>
                      <a:pt x="9471" y="7344"/>
                    </a:lnTo>
                    <a:lnTo>
                      <a:pt x="9351" y="7625"/>
                    </a:lnTo>
                    <a:lnTo>
                      <a:pt x="9230" y="7906"/>
                    </a:lnTo>
                    <a:lnTo>
                      <a:pt x="9070" y="8187"/>
                    </a:lnTo>
                    <a:lnTo>
                      <a:pt x="8869" y="8428"/>
                    </a:lnTo>
                    <a:lnTo>
                      <a:pt x="8668" y="8669"/>
                    </a:lnTo>
                    <a:lnTo>
                      <a:pt x="8428" y="8869"/>
                    </a:lnTo>
                    <a:lnTo>
                      <a:pt x="8187" y="9070"/>
                    </a:lnTo>
                    <a:lnTo>
                      <a:pt x="7946" y="9230"/>
                    </a:lnTo>
                    <a:lnTo>
                      <a:pt x="7665" y="9351"/>
                    </a:lnTo>
                    <a:lnTo>
                      <a:pt x="7344" y="9471"/>
                    </a:lnTo>
                    <a:lnTo>
                      <a:pt x="7023" y="9551"/>
                    </a:lnTo>
                    <a:lnTo>
                      <a:pt x="6702" y="9592"/>
                    </a:lnTo>
                    <a:lnTo>
                      <a:pt x="6060" y="9592"/>
                    </a:lnTo>
                    <a:lnTo>
                      <a:pt x="5739" y="9551"/>
                    </a:lnTo>
                    <a:lnTo>
                      <a:pt x="5418" y="9471"/>
                    </a:lnTo>
                    <a:lnTo>
                      <a:pt x="5137" y="9351"/>
                    </a:lnTo>
                    <a:lnTo>
                      <a:pt x="4856" y="9230"/>
                    </a:lnTo>
                    <a:lnTo>
                      <a:pt x="4575" y="9070"/>
                    </a:lnTo>
                    <a:lnTo>
                      <a:pt x="4335" y="8869"/>
                    </a:lnTo>
                    <a:lnTo>
                      <a:pt x="4094" y="8669"/>
                    </a:lnTo>
                    <a:lnTo>
                      <a:pt x="3893" y="8428"/>
                    </a:lnTo>
                    <a:lnTo>
                      <a:pt x="3693" y="8187"/>
                    </a:lnTo>
                    <a:lnTo>
                      <a:pt x="3532" y="7906"/>
                    </a:lnTo>
                    <a:lnTo>
                      <a:pt x="3412" y="7625"/>
                    </a:lnTo>
                    <a:lnTo>
                      <a:pt x="3291" y="7344"/>
                    </a:lnTo>
                    <a:lnTo>
                      <a:pt x="3211" y="7023"/>
                    </a:lnTo>
                    <a:lnTo>
                      <a:pt x="3171" y="6702"/>
                    </a:lnTo>
                    <a:lnTo>
                      <a:pt x="3131" y="6381"/>
                    </a:lnTo>
                    <a:lnTo>
                      <a:pt x="3171" y="6020"/>
                    </a:lnTo>
                    <a:lnTo>
                      <a:pt x="3211" y="5699"/>
                    </a:lnTo>
                    <a:lnTo>
                      <a:pt x="3291" y="5418"/>
                    </a:lnTo>
                    <a:lnTo>
                      <a:pt x="3412" y="5097"/>
                    </a:lnTo>
                    <a:lnTo>
                      <a:pt x="3532" y="4816"/>
                    </a:lnTo>
                    <a:lnTo>
                      <a:pt x="3693" y="4576"/>
                    </a:lnTo>
                    <a:lnTo>
                      <a:pt x="3893" y="4295"/>
                    </a:lnTo>
                    <a:lnTo>
                      <a:pt x="4094" y="4094"/>
                    </a:lnTo>
                    <a:lnTo>
                      <a:pt x="4335" y="3853"/>
                    </a:lnTo>
                    <a:lnTo>
                      <a:pt x="4575" y="3693"/>
                    </a:lnTo>
                    <a:lnTo>
                      <a:pt x="4856" y="3532"/>
                    </a:lnTo>
                    <a:lnTo>
                      <a:pt x="5137" y="3372"/>
                    </a:lnTo>
                    <a:lnTo>
                      <a:pt x="5418" y="3291"/>
                    </a:lnTo>
                    <a:lnTo>
                      <a:pt x="5739" y="3211"/>
                    </a:lnTo>
                    <a:lnTo>
                      <a:pt x="6060" y="3131"/>
                    </a:lnTo>
                    <a:close/>
                    <a:moveTo>
                      <a:pt x="4776" y="1"/>
                    </a:moveTo>
                    <a:lnTo>
                      <a:pt x="4776" y="1686"/>
                    </a:lnTo>
                    <a:lnTo>
                      <a:pt x="4214" y="1927"/>
                    </a:lnTo>
                    <a:lnTo>
                      <a:pt x="3010" y="723"/>
                    </a:lnTo>
                    <a:lnTo>
                      <a:pt x="763" y="2970"/>
                    </a:lnTo>
                    <a:lnTo>
                      <a:pt x="1967" y="4214"/>
                    </a:lnTo>
                    <a:lnTo>
                      <a:pt x="1726" y="4776"/>
                    </a:lnTo>
                    <a:lnTo>
                      <a:pt x="1" y="4776"/>
                    </a:lnTo>
                    <a:lnTo>
                      <a:pt x="1" y="7946"/>
                    </a:lnTo>
                    <a:lnTo>
                      <a:pt x="1726" y="7946"/>
                    </a:lnTo>
                    <a:lnTo>
                      <a:pt x="1967" y="8548"/>
                    </a:lnTo>
                    <a:lnTo>
                      <a:pt x="763" y="9752"/>
                    </a:lnTo>
                    <a:lnTo>
                      <a:pt x="3010" y="11999"/>
                    </a:lnTo>
                    <a:lnTo>
                      <a:pt x="4214" y="10795"/>
                    </a:lnTo>
                    <a:lnTo>
                      <a:pt x="4776" y="11036"/>
                    </a:lnTo>
                    <a:lnTo>
                      <a:pt x="4776" y="12762"/>
                    </a:lnTo>
                    <a:lnTo>
                      <a:pt x="7986" y="12762"/>
                    </a:lnTo>
                    <a:lnTo>
                      <a:pt x="7986" y="11036"/>
                    </a:lnTo>
                    <a:lnTo>
                      <a:pt x="8548" y="10795"/>
                    </a:lnTo>
                    <a:lnTo>
                      <a:pt x="9752" y="11999"/>
                    </a:lnTo>
                    <a:lnTo>
                      <a:pt x="12039" y="9752"/>
                    </a:lnTo>
                    <a:lnTo>
                      <a:pt x="10795" y="8548"/>
                    </a:lnTo>
                    <a:lnTo>
                      <a:pt x="11036" y="7946"/>
                    </a:lnTo>
                    <a:lnTo>
                      <a:pt x="12761" y="7946"/>
                    </a:lnTo>
                    <a:lnTo>
                      <a:pt x="12761" y="4776"/>
                    </a:lnTo>
                    <a:lnTo>
                      <a:pt x="11036" y="4776"/>
                    </a:lnTo>
                    <a:lnTo>
                      <a:pt x="10795" y="4214"/>
                    </a:lnTo>
                    <a:lnTo>
                      <a:pt x="12039" y="2970"/>
                    </a:lnTo>
                    <a:lnTo>
                      <a:pt x="9752" y="723"/>
                    </a:lnTo>
                    <a:lnTo>
                      <a:pt x="8548" y="1927"/>
                    </a:lnTo>
                    <a:lnTo>
                      <a:pt x="7986" y="1686"/>
                    </a:lnTo>
                    <a:lnTo>
                      <a:pt x="7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34"/>
              <p:cNvSpPr/>
              <p:nvPr/>
            </p:nvSpPr>
            <p:spPr>
              <a:xfrm flipH="1">
                <a:off x="578449" y="4638576"/>
                <a:ext cx="581739" cy="588810"/>
              </a:xfrm>
              <a:custGeom>
                <a:avLst/>
                <a:gdLst/>
                <a:ahLst/>
                <a:cxnLst/>
                <a:rect l="l" t="t" r="r" b="b"/>
                <a:pathLst>
                  <a:path w="13163" h="13323" extrusionOk="0">
                    <a:moveTo>
                      <a:pt x="5214" y="406"/>
                    </a:moveTo>
                    <a:lnTo>
                      <a:pt x="7981" y="476"/>
                    </a:lnTo>
                    <a:lnTo>
                      <a:pt x="7981" y="476"/>
                    </a:lnTo>
                    <a:lnTo>
                      <a:pt x="7946" y="2127"/>
                    </a:lnTo>
                    <a:lnTo>
                      <a:pt x="8147" y="2207"/>
                    </a:lnTo>
                    <a:lnTo>
                      <a:pt x="8508" y="2328"/>
                    </a:lnTo>
                    <a:lnTo>
                      <a:pt x="8829" y="2488"/>
                    </a:lnTo>
                    <a:lnTo>
                      <a:pt x="8990" y="2368"/>
                    </a:lnTo>
                    <a:lnTo>
                      <a:pt x="10016" y="1341"/>
                    </a:lnTo>
                    <a:lnTo>
                      <a:pt x="10016" y="1341"/>
                    </a:lnTo>
                    <a:lnTo>
                      <a:pt x="11959" y="3216"/>
                    </a:lnTo>
                    <a:lnTo>
                      <a:pt x="10795" y="4414"/>
                    </a:lnTo>
                    <a:lnTo>
                      <a:pt x="10956" y="4735"/>
                    </a:lnTo>
                    <a:lnTo>
                      <a:pt x="11116" y="5056"/>
                    </a:lnTo>
                    <a:lnTo>
                      <a:pt x="11157" y="5217"/>
                    </a:lnTo>
                    <a:lnTo>
                      <a:pt x="11277" y="5217"/>
                    </a:lnTo>
                    <a:lnTo>
                      <a:pt x="12850" y="5180"/>
                    </a:lnTo>
                    <a:lnTo>
                      <a:pt x="12850" y="5180"/>
                    </a:lnTo>
                    <a:lnTo>
                      <a:pt x="13002" y="8186"/>
                    </a:lnTo>
                    <a:lnTo>
                      <a:pt x="11277" y="8106"/>
                    </a:lnTo>
                    <a:lnTo>
                      <a:pt x="11237" y="8106"/>
                    </a:lnTo>
                    <a:lnTo>
                      <a:pt x="11076" y="8467"/>
                    </a:lnTo>
                    <a:lnTo>
                      <a:pt x="10916" y="8788"/>
                    </a:lnTo>
                    <a:lnTo>
                      <a:pt x="10956" y="8868"/>
                    </a:lnTo>
                    <a:lnTo>
                      <a:pt x="12038" y="9987"/>
                    </a:lnTo>
                    <a:lnTo>
                      <a:pt x="12038" y="9987"/>
                    </a:lnTo>
                    <a:lnTo>
                      <a:pt x="10002" y="11918"/>
                    </a:lnTo>
                    <a:lnTo>
                      <a:pt x="10002" y="11918"/>
                    </a:lnTo>
                    <a:lnTo>
                      <a:pt x="8869" y="10714"/>
                    </a:lnTo>
                    <a:lnTo>
                      <a:pt x="8508" y="10875"/>
                    </a:lnTo>
                    <a:lnTo>
                      <a:pt x="8147" y="11035"/>
                    </a:lnTo>
                    <a:lnTo>
                      <a:pt x="7946" y="11075"/>
                    </a:lnTo>
                    <a:lnTo>
                      <a:pt x="7946" y="12717"/>
                    </a:lnTo>
                    <a:lnTo>
                      <a:pt x="7946" y="12717"/>
                    </a:lnTo>
                    <a:lnTo>
                      <a:pt x="5338" y="12685"/>
                    </a:lnTo>
                    <a:lnTo>
                      <a:pt x="5338" y="12685"/>
                    </a:lnTo>
                    <a:lnTo>
                      <a:pt x="5338" y="11276"/>
                    </a:lnTo>
                    <a:lnTo>
                      <a:pt x="5338" y="11035"/>
                    </a:lnTo>
                    <a:lnTo>
                      <a:pt x="4856" y="10875"/>
                    </a:lnTo>
                    <a:lnTo>
                      <a:pt x="4375" y="10674"/>
                    </a:lnTo>
                    <a:lnTo>
                      <a:pt x="4255" y="10835"/>
                    </a:lnTo>
                    <a:lnTo>
                      <a:pt x="3233" y="11823"/>
                    </a:lnTo>
                    <a:lnTo>
                      <a:pt x="1364" y="9987"/>
                    </a:lnTo>
                    <a:lnTo>
                      <a:pt x="1364" y="9987"/>
                    </a:lnTo>
                    <a:lnTo>
                      <a:pt x="2369" y="8949"/>
                    </a:lnTo>
                    <a:lnTo>
                      <a:pt x="2529" y="8828"/>
                    </a:lnTo>
                    <a:lnTo>
                      <a:pt x="2288" y="8387"/>
                    </a:lnTo>
                    <a:lnTo>
                      <a:pt x="2128" y="7946"/>
                    </a:lnTo>
                    <a:lnTo>
                      <a:pt x="1967" y="7946"/>
                    </a:lnTo>
                    <a:lnTo>
                      <a:pt x="477" y="7980"/>
                    </a:lnTo>
                    <a:lnTo>
                      <a:pt x="477" y="7980"/>
                    </a:lnTo>
                    <a:lnTo>
                      <a:pt x="406" y="5173"/>
                    </a:lnTo>
                    <a:lnTo>
                      <a:pt x="406" y="5173"/>
                    </a:lnTo>
                    <a:lnTo>
                      <a:pt x="1967" y="5137"/>
                    </a:lnTo>
                    <a:lnTo>
                      <a:pt x="2048" y="5137"/>
                    </a:lnTo>
                    <a:lnTo>
                      <a:pt x="2168" y="4816"/>
                    </a:lnTo>
                    <a:lnTo>
                      <a:pt x="2288" y="4495"/>
                    </a:lnTo>
                    <a:lnTo>
                      <a:pt x="2328" y="4414"/>
                    </a:lnTo>
                    <a:lnTo>
                      <a:pt x="1105" y="3230"/>
                    </a:lnTo>
                    <a:lnTo>
                      <a:pt x="2168" y="2167"/>
                    </a:lnTo>
                    <a:lnTo>
                      <a:pt x="3231" y="1104"/>
                    </a:lnTo>
                    <a:lnTo>
                      <a:pt x="3231" y="1104"/>
                    </a:lnTo>
                    <a:lnTo>
                      <a:pt x="4375" y="2247"/>
                    </a:lnTo>
                    <a:lnTo>
                      <a:pt x="4415" y="2328"/>
                    </a:lnTo>
                    <a:lnTo>
                      <a:pt x="4776" y="2167"/>
                    </a:lnTo>
                    <a:lnTo>
                      <a:pt x="5177" y="2047"/>
                    </a:lnTo>
                    <a:lnTo>
                      <a:pt x="5177" y="1926"/>
                    </a:lnTo>
                    <a:lnTo>
                      <a:pt x="5214" y="406"/>
                    </a:lnTo>
                    <a:close/>
                    <a:moveTo>
                      <a:pt x="8468" y="0"/>
                    </a:moveTo>
                    <a:lnTo>
                      <a:pt x="5017" y="40"/>
                    </a:lnTo>
                    <a:lnTo>
                      <a:pt x="4856" y="80"/>
                    </a:lnTo>
                    <a:lnTo>
                      <a:pt x="4856" y="241"/>
                    </a:lnTo>
                    <a:lnTo>
                      <a:pt x="4895" y="1847"/>
                    </a:lnTo>
                    <a:lnTo>
                      <a:pt x="4895" y="1847"/>
                    </a:lnTo>
                    <a:lnTo>
                      <a:pt x="4494" y="2048"/>
                    </a:lnTo>
                    <a:lnTo>
                      <a:pt x="4494" y="2048"/>
                    </a:lnTo>
                    <a:lnTo>
                      <a:pt x="3291" y="923"/>
                    </a:lnTo>
                    <a:lnTo>
                      <a:pt x="3251" y="843"/>
                    </a:lnTo>
                    <a:lnTo>
                      <a:pt x="3171" y="923"/>
                    </a:lnTo>
                    <a:lnTo>
                      <a:pt x="2048" y="2047"/>
                    </a:lnTo>
                    <a:lnTo>
                      <a:pt x="924" y="3170"/>
                    </a:lnTo>
                    <a:lnTo>
                      <a:pt x="844" y="3210"/>
                    </a:lnTo>
                    <a:lnTo>
                      <a:pt x="924" y="3291"/>
                    </a:lnTo>
                    <a:lnTo>
                      <a:pt x="2054" y="4458"/>
                    </a:lnTo>
                    <a:lnTo>
                      <a:pt x="1880" y="4894"/>
                    </a:lnTo>
                    <a:lnTo>
                      <a:pt x="1880" y="4894"/>
                    </a:lnTo>
                    <a:lnTo>
                      <a:pt x="242" y="4856"/>
                    </a:lnTo>
                    <a:lnTo>
                      <a:pt x="81" y="4856"/>
                    </a:lnTo>
                    <a:lnTo>
                      <a:pt x="1" y="8186"/>
                    </a:lnTo>
                    <a:lnTo>
                      <a:pt x="1" y="8427"/>
                    </a:lnTo>
                    <a:lnTo>
                      <a:pt x="242" y="8427"/>
                    </a:lnTo>
                    <a:lnTo>
                      <a:pt x="1800" y="8463"/>
                    </a:lnTo>
                    <a:lnTo>
                      <a:pt x="1800" y="8463"/>
                    </a:lnTo>
                    <a:lnTo>
                      <a:pt x="1891" y="8704"/>
                    </a:lnTo>
                    <a:lnTo>
                      <a:pt x="1891" y="8704"/>
                    </a:lnTo>
                    <a:lnTo>
                      <a:pt x="603" y="9992"/>
                    </a:lnTo>
                    <a:lnTo>
                      <a:pt x="3251" y="12681"/>
                    </a:lnTo>
                    <a:lnTo>
                      <a:pt x="4535" y="11396"/>
                    </a:lnTo>
                    <a:lnTo>
                      <a:pt x="4535" y="11396"/>
                    </a:lnTo>
                    <a:lnTo>
                      <a:pt x="4736" y="11477"/>
                    </a:lnTo>
                    <a:lnTo>
                      <a:pt x="4736" y="11477"/>
                    </a:lnTo>
                    <a:lnTo>
                      <a:pt x="4736" y="13323"/>
                    </a:lnTo>
                    <a:lnTo>
                      <a:pt x="8508" y="13282"/>
                    </a:lnTo>
                    <a:lnTo>
                      <a:pt x="8471" y="11451"/>
                    </a:lnTo>
                    <a:lnTo>
                      <a:pt x="8471" y="11451"/>
                    </a:lnTo>
                    <a:lnTo>
                      <a:pt x="8742" y="11343"/>
                    </a:lnTo>
                    <a:lnTo>
                      <a:pt x="8742" y="11343"/>
                    </a:lnTo>
                    <a:lnTo>
                      <a:pt x="10033" y="12560"/>
                    </a:lnTo>
                    <a:lnTo>
                      <a:pt x="12481" y="9992"/>
                    </a:lnTo>
                    <a:lnTo>
                      <a:pt x="11181" y="8768"/>
                    </a:lnTo>
                    <a:lnTo>
                      <a:pt x="11181" y="8768"/>
                    </a:lnTo>
                    <a:lnTo>
                      <a:pt x="11367" y="8303"/>
                    </a:lnTo>
                    <a:lnTo>
                      <a:pt x="11367" y="8303"/>
                    </a:lnTo>
                    <a:lnTo>
                      <a:pt x="13043" y="8226"/>
                    </a:lnTo>
                    <a:lnTo>
                      <a:pt x="13083" y="6621"/>
                    </a:lnTo>
                    <a:lnTo>
                      <a:pt x="13163" y="5016"/>
                    </a:lnTo>
                    <a:lnTo>
                      <a:pt x="13163" y="4856"/>
                    </a:lnTo>
                    <a:lnTo>
                      <a:pt x="13002" y="4856"/>
                    </a:lnTo>
                    <a:lnTo>
                      <a:pt x="11431" y="4819"/>
                    </a:lnTo>
                    <a:lnTo>
                      <a:pt x="11431" y="4819"/>
                    </a:lnTo>
                    <a:lnTo>
                      <a:pt x="11295" y="4479"/>
                    </a:lnTo>
                    <a:lnTo>
                      <a:pt x="11295" y="4479"/>
                    </a:lnTo>
                    <a:lnTo>
                      <a:pt x="12601" y="3210"/>
                    </a:lnTo>
                    <a:lnTo>
                      <a:pt x="10193" y="803"/>
                    </a:lnTo>
                    <a:lnTo>
                      <a:pt x="9993" y="602"/>
                    </a:lnTo>
                    <a:lnTo>
                      <a:pt x="8743" y="1889"/>
                    </a:lnTo>
                    <a:lnTo>
                      <a:pt x="8743" y="1889"/>
                    </a:lnTo>
                    <a:lnTo>
                      <a:pt x="8468" y="1760"/>
                    </a:lnTo>
                    <a:lnTo>
                      <a:pt x="8468" y="1760"/>
                    </a:lnTo>
                    <a:lnTo>
                      <a:pt x="8468" y="241"/>
                    </a:lnTo>
                    <a:lnTo>
                      <a:pt x="8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34"/>
              <p:cNvSpPr/>
              <p:nvPr/>
            </p:nvSpPr>
            <p:spPr>
              <a:xfrm flipH="1">
                <a:off x="709664" y="4780442"/>
                <a:ext cx="312193" cy="294427"/>
              </a:xfrm>
              <a:custGeom>
                <a:avLst/>
                <a:gdLst/>
                <a:ahLst/>
                <a:cxnLst/>
                <a:rect l="l" t="t" r="r" b="b"/>
                <a:pathLst>
                  <a:path w="7064" h="6662" extrusionOk="0">
                    <a:moveTo>
                      <a:pt x="3572" y="321"/>
                    </a:moveTo>
                    <a:lnTo>
                      <a:pt x="3933" y="402"/>
                    </a:lnTo>
                    <a:lnTo>
                      <a:pt x="4295" y="482"/>
                    </a:lnTo>
                    <a:lnTo>
                      <a:pt x="4656" y="602"/>
                    </a:lnTo>
                    <a:lnTo>
                      <a:pt x="4977" y="803"/>
                    </a:lnTo>
                    <a:lnTo>
                      <a:pt x="5298" y="1044"/>
                    </a:lnTo>
                    <a:lnTo>
                      <a:pt x="5579" y="1325"/>
                    </a:lnTo>
                    <a:lnTo>
                      <a:pt x="5900" y="1646"/>
                    </a:lnTo>
                    <a:lnTo>
                      <a:pt x="6100" y="2047"/>
                    </a:lnTo>
                    <a:lnTo>
                      <a:pt x="6261" y="2448"/>
                    </a:lnTo>
                    <a:lnTo>
                      <a:pt x="6381" y="2890"/>
                    </a:lnTo>
                    <a:lnTo>
                      <a:pt x="6421" y="3331"/>
                    </a:lnTo>
                    <a:lnTo>
                      <a:pt x="6381" y="3772"/>
                    </a:lnTo>
                    <a:lnTo>
                      <a:pt x="6301" y="4214"/>
                    </a:lnTo>
                    <a:lnTo>
                      <a:pt x="6181" y="4615"/>
                    </a:lnTo>
                    <a:lnTo>
                      <a:pt x="6020" y="5016"/>
                    </a:lnTo>
                    <a:lnTo>
                      <a:pt x="5779" y="5418"/>
                    </a:lnTo>
                    <a:lnTo>
                      <a:pt x="5498" y="5739"/>
                    </a:lnTo>
                    <a:lnTo>
                      <a:pt x="5177" y="6020"/>
                    </a:lnTo>
                    <a:lnTo>
                      <a:pt x="4816" y="6260"/>
                    </a:lnTo>
                    <a:lnTo>
                      <a:pt x="4415" y="6461"/>
                    </a:lnTo>
                    <a:lnTo>
                      <a:pt x="3974" y="6581"/>
                    </a:lnTo>
                    <a:lnTo>
                      <a:pt x="3492" y="6622"/>
                    </a:lnTo>
                    <a:lnTo>
                      <a:pt x="3091" y="6581"/>
                    </a:lnTo>
                    <a:lnTo>
                      <a:pt x="2730" y="6501"/>
                    </a:lnTo>
                    <a:lnTo>
                      <a:pt x="2369" y="6381"/>
                    </a:lnTo>
                    <a:lnTo>
                      <a:pt x="2047" y="6180"/>
                    </a:lnTo>
                    <a:lnTo>
                      <a:pt x="1767" y="5979"/>
                    </a:lnTo>
                    <a:lnTo>
                      <a:pt x="1486" y="5739"/>
                    </a:lnTo>
                    <a:lnTo>
                      <a:pt x="1245" y="5458"/>
                    </a:lnTo>
                    <a:lnTo>
                      <a:pt x="1044" y="5137"/>
                    </a:lnTo>
                    <a:lnTo>
                      <a:pt x="844" y="4816"/>
                    </a:lnTo>
                    <a:lnTo>
                      <a:pt x="723" y="4455"/>
                    </a:lnTo>
                    <a:lnTo>
                      <a:pt x="603" y="4093"/>
                    </a:lnTo>
                    <a:lnTo>
                      <a:pt x="523" y="3692"/>
                    </a:lnTo>
                    <a:lnTo>
                      <a:pt x="482" y="3331"/>
                    </a:lnTo>
                    <a:lnTo>
                      <a:pt x="523" y="2970"/>
                    </a:lnTo>
                    <a:lnTo>
                      <a:pt x="563" y="2569"/>
                    </a:lnTo>
                    <a:lnTo>
                      <a:pt x="643" y="2207"/>
                    </a:lnTo>
                    <a:lnTo>
                      <a:pt x="804" y="1846"/>
                    </a:lnTo>
                    <a:lnTo>
                      <a:pt x="1004" y="1485"/>
                    </a:lnTo>
                    <a:lnTo>
                      <a:pt x="1245" y="1204"/>
                    </a:lnTo>
                    <a:lnTo>
                      <a:pt x="1526" y="964"/>
                    </a:lnTo>
                    <a:lnTo>
                      <a:pt x="1807" y="723"/>
                    </a:lnTo>
                    <a:lnTo>
                      <a:pt x="2128" y="562"/>
                    </a:lnTo>
                    <a:lnTo>
                      <a:pt x="2489" y="442"/>
                    </a:lnTo>
                    <a:lnTo>
                      <a:pt x="2850" y="362"/>
                    </a:lnTo>
                    <a:lnTo>
                      <a:pt x="3211" y="321"/>
                    </a:lnTo>
                    <a:close/>
                    <a:moveTo>
                      <a:pt x="3532" y="0"/>
                    </a:moveTo>
                    <a:lnTo>
                      <a:pt x="3171" y="41"/>
                    </a:lnTo>
                    <a:lnTo>
                      <a:pt x="2850" y="81"/>
                    </a:lnTo>
                    <a:lnTo>
                      <a:pt x="2529" y="201"/>
                    </a:lnTo>
                    <a:lnTo>
                      <a:pt x="2248" y="321"/>
                    </a:lnTo>
                    <a:lnTo>
                      <a:pt x="1927" y="442"/>
                    </a:lnTo>
                    <a:lnTo>
                      <a:pt x="1646" y="642"/>
                    </a:lnTo>
                    <a:lnTo>
                      <a:pt x="1405" y="843"/>
                    </a:lnTo>
                    <a:lnTo>
                      <a:pt x="1125" y="1044"/>
                    </a:lnTo>
                    <a:lnTo>
                      <a:pt x="924" y="1285"/>
                    </a:lnTo>
                    <a:lnTo>
                      <a:pt x="683" y="1525"/>
                    </a:lnTo>
                    <a:lnTo>
                      <a:pt x="523" y="1806"/>
                    </a:lnTo>
                    <a:lnTo>
                      <a:pt x="362" y="2087"/>
                    </a:lnTo>
                    <a:lnTo>
                      <a:pt x="161" y="2528"/>
                    </a:lnTo>
                    <a:lnTo>
                      <a:pt x="81" y="2970"/>
                    </a:lnTo>
                    <a:lnTo>
                      <a:pt x="1" y="3411"/>
                    </a:lnTo>
                    <a:lnTo>
                      <a:pt x="1" y="3813"/>
                    </a:lnTo>
                    <a:lnTo>
                      <a:pt x="81" y="4214"/>
                    </a:lnTo>
                    <a:lnTo>
                      <a:pt x="202" y="4575"/>
                    </a:lnTo>
                    <a:lnTo>
                      <a:pt x="362" y="4936"/>
                    </a:lnTo>
                    <a:lnTo>
                      <a:pt x="563" y="5257"/>
                    </a:lnTo>
                    <a:lnTo>
                      <a:pt x="844" y="5578"/>
                    </a:lnTo>
                    <a:lnTo>
                      <a:pt x="1125" y="5859"/>
                    </a:lnTo>
                    <a:lnTo>
                      <a:pt x="1446" y="6100"/>
                    </a:lnTo>
                    <a:lnTo>
                      <a:pt x="1807" y="6300"/>
                    </a:lnTo>
                    <a:lnTo>
                      <a:pt x="2208" y="6461"/>
                    </a:lnTo>
                    <a:lnTo>
                      <a:pt x="2609" y="6581"/>
                    </a:lnTo>
                    <a:lnTo>
                      <a:pt x="3051" y="6662"/>
                    </a:lnTo>
                    <a:lnTo>
                      <a:pt x="3853" y="6662"/>
                    </a:lnTo>
                    <a:lnTo>
                      <a:pt x="4174" y="6622"/>
                    </a:lnTo>
                    <a:lnTo>
                      <a:pt x="4495" y="6541"/>
                    </a:lnTo>
                    <a:lnTo>
                      <a:pt x="4816" y="6461"/>
                    </a:lnTo>
                    <a:lnTo>
                      <a:pt x="5137" y="6300"/>
                    </a:lnTo>
                    <a:lnTo>
                      <a:pt x="5418" y="6180"/>
                    </a:lnTo>
                    <a:lnTo>
                      <a:pt x="5699" y="5979"/>
                    </a:lnTo>
                    <a:lnTo>
                      <a:pt x="5980" y="5779"/>
                    </a:lnTo>
                    <a:lnTo>
                      <a:pt x="6221" y="5538"/>
                    </a:lnTo>
                    <a:lnTo>
                      <a:pt x="6421" y="5297"/>
                    </a:lnTo>
                    <a:lnTo>
                      <a:pt x="6582" y="5016"/>
                    </a:lnTo>
                    <a:lnTo>
                      <a:pt x="6742" y="4736"/>
                    </a:lnTo>
                    <a:lnTo>
                      <a:pt x="6863" y="4414"/>
                    </a:lnTo>
                    <a:lnTo>
                      <a:pt x="6983" y="4093"/>
                    </a:lnTo>
                    <a:lnTo>
                      <a:pt x="7023" y="3772"/>
                    </a:lnTo>
                    <a:lnTo>
                      <a:pt x="7063" y="3411"/>
                    </a:lnTo>
                    <a:lnTo>
                      <a:pt x="7023" y="2890"/>
                    </a:lnTo>
                    <a:lnTo>
                      <a:pt x="6903" y="2368"/>
                    </a:lnTo>
                    <a:lnTo>
                      <a:pt x="6702" y="1886"/>
                    </a:lnTo>
                    <a:lnTo>
                      <a:pt x="6421" y="1445"/>
                    </a:lnTo>
                    <a:lnTo>
                      <a:pt x="6100" y="1044"/>
                    </a:lnTo>
                    <a:lnTo>
                      <a:pt x="5739" y="683"/>
                    </a:lnTo>
                    <a:lnTo>
                      <a:pt x="5298" y="402"/>
                    </a:lnTo>
                    <a:lnTo>
                      <a:pt x="4816" y="201"/>
                    </a:lnTo>
                    <a:lnTo>
                      <a:pt x="4495" y="81"/>
                    </a:lnTo>
                    <a:lnTo>
                      <a:pt x="4174"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34"/>
              <p:cNvSpPr/>
              <p:nvPr/>
            </p:nvSpPr>
            <p:spPr>
              <a:xfrm flipH="1">
                <a:off x="780597" y="4844304"/>
                <a:ext cx="172095" cy="172051"/>
              </a:xfrm>
              <a:custGeom>
                <a:avLst/>
                <a:gdLst/>
                <a:ahLst/>
                <a:cxnLst/>
                <a:rect l="l" t="t" r="r" b="b"/>
                <a:pathLst>
                  <a:path w="3894" h="3893" extrusionOk="0">
                    <a:moveTo>
                      <a:pt x="2088" y="1244"/>
                    </a:moveTo>
                    <a:lnTo>
                      <a:pt x="2208" y="1284"/>
                    </a:lnTo>
                    <a:lnTo>
                      <a:pt x="2328" y="1364"/>
                    </a:lnTo>
                    <a:lnTo>
                      <a:pt x="2449" y="1445"/>
                    </a:lnTo>
                    <a:lnTo>
                      <a:pt x="2529" y="1565"/>
                    </a:lnTo>
                    <a:lnTo>
                      <a:pt x="2609" y="1685"/>
                    </a:lnTo>
                    <a:lnTo>
                      <a:pt x="2649" y="1806"/>
                    </a:lnTo>
                    <a:lnTo>
                      <a:pt x="2649" y="1966"/>
                    </a:lnTo>
                    <a:lnTo>
                      <a:pt x="2649" y="2087"/>
                    </a:lnTo>
                    <a:lnTo>
                      <a:pt x="2609" y="2247"/>
                    </a:lnTo>
                    <a:lnTo>
                      <a:pt x="2529" y="2368"/>
                    </a:lnTo>
                    <a:lnTo>
                      <a:pt x="2449" y="2448"/>
                    </a:lnTo>
                    <a:lnTo>
                      <a:pt x="2328" y="2528"/>
                    </a:lnTo>
                    <a:lnTo>
                      <a:pt x="2208" y="2608"/>
                    </a:lnTo>
                    <a:lnTo>
                      <a:pt x="2088" y="2648"/>
                    </a:lnTo>
                    <a:lnTo>
                      <a:pt x="1927" y="2689"/>
                    </a:lnTo>
                    <a:lnTo>
                      <a:pt x="1807" y="2648"/>
                    </a:lnTo>
                    <a:lnTo>
                      <a:pt x="1646" y="2608"/>
                    </a:lnTo>
                    <a:lnTo>
                      <a:pt x="1526" y="2528"/>
                    </a:lnTo>
                    <a:lnTo>
                      <a:pt x="1446" y="2448"/>
                    </a:lnTo>
                    <a:lnTo>
                      <a:pt x="1325" y="2368"/>
                    </a:lnTo>
                    <a:lnTo>
                      <a:pt x="1285" y="2247"/>
                    </a:lnTo>
                    <a:lnTo>
                      <a:pt x="1245" y="2087"/>
                    </a:lnTo>
                    <a:lnTo>
                      <a:pt x="1205" y="1966"/>
                    </a:lnTo>
                    <a:lnTo>
                      <a:pt x="1245" y="1806"/>
                    </a:lnTo>
                    <a:lnTo>
                      <a:pt x="1285" y="1685"/>
                    </a:lnTo>
                    <a:lnTo>
                      <a:pt x="1325" y="1565"/>
                    </a:lnTo>
                    <a:lnTo>
                      <a:pt x="1446" y="1445"/>
                    </a:lnTo>
                    <a:lnTo>
                      <a:pt x="1526" y="1364"/>
                    </a:lnTo>
                    <a:lnTo>
                      <a:pt x="1646" y="1284"/>
                    </a:lnTo>
                    <a:lnTo>
                      <a:pt x="1807" y="1244"/>
                    </a:lnTo>
                    <a:close/>
                    <a:moveTo>
                      <a:pt x="1927" y="0"/>
                    </a:moveTo>
                    <a:lnTo>
                      <a:pt x="1526" y="40"/>
                    </a:lnTo>
                    <a:lnTo>
                      <a:pt x="1165" y="161"/>
                    </a:lnTo>
                    <a:lnTo>
                      <a:pt x="844" y="361"/>
                    </a:lnTo>
                    <a:lnTo>
                      <a:pt x="563" y="562"/>
                    </a:lnTo>
                    <a:lnTo>
                      <a:pt x="322" y="883"/>
                    </a:lnTo>
                    <a:lnTo>
                      <a:pt x="121" y="1204"/>
                    </a:lnTo>
                    <a:lnTo>
                      <a:pt x="41" y="1565"/>
                    </a:lnTo>
                    <a:lnTo>
                      <a:pt x="1" y="1966"/>
                    </a:lnTo>
                    <a:lnTo>
                      <a:pt x="41" y="2368"/>
                    </a:lnTo>
                    <a:lnTo>
                      <a:pt x="121" y="2729"/>
                    </a:lnTo>
                    <a:lnTo>
                      <a:pt x="322" y="3050"/>
                    </a:lnTo>
                    <a:lnTo>
                      <a:pt x="563" y="3331"/>
                    </a:lnTo>
                    <a:lnTo>
                      <a:pt x="844" y="3571"/>
                    </a:lnTo>
                    <a:lnTo>
                      <a:pt x="1165" y="3732"/>
                    </a:lnTo>
                    <a:lnTo>
                      <a:pt x="1526" y="3852"/>
                    </a:lnTo>
                    <a:lnTo>
                      <a:pt x="1927" y="3892"/>
                    </a:lnTo>
                    <a:lnTo>
                      <a:pt x="2328" y="3852"/>
                    </a:lnTo>
                    <a:lnTo>
                      <a:pt x="2690" y="3732"/>
                    </a:lnTo>
                    <a:lnTo>
                      <a:pt x="3011" y="3571"/>
                    </a:lnTo>
                    <a:lnTo>
                      <a:pt x="3291" y="3331"/>
                    </a:lnTo>
                    <a:lnTo>
                      <a:pt x="3532" y="3050"/>
                    </a:lnTo>
                    <a:lnTo>
                      <a:pt x="3733" y="2729"/>
                    </a:lnTo>
                    <a:lnTo>
                      <a:pt x="3853" y="2368"/>
                    </a:lnTo>
                    <a:lnTo>
                      <a:pt x="3893" y="1966"/>
                    </a:lnTo>
                    <a:lnTo>
                      <a:pt x="3853" y="1565"/>
                    </a:lnTo>
                    <a:lnTo>
                      <a:pt x="3733" y="1204"/>
                    </a:lnTo>
                    <a:lnTo>
                      <a:pt x="3532" y="883"/>
                    </a:lnTo>
                    <a:lnTo>
                      <a:pt x="3291" y="562"/>
                    </a:lnTo>
                    <a:lnTo>
                      <a:pt x="3011" y="361"/>
                    </a:lnTo>
                    <a:lnTo>
                      <a:pt x="2690" y="161"/>
                    </a:lnTo>
                    <a:lnTo>
                      <a:pt x="2328" y="40"/>
                    </a:lnTo>
                    <a:lnTo>
                      <a:pt x="19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34"/>
              <p:cNvSpPr/>
              <p:nvPr/>
            </p:nvSpPr>
            <p:spPr>
              <a:xfrm flipH="1">
                <a:off x="773526" y="4844304"/>
                <a:ext cx="186238" cy="177355"/>
              </a:xfrm>
              <a:custGeom>
                <a:avLst/>
                <a:gdLst/>
                <a:ahLst/>
                <a:cxnLst/>
                <a:rect l="l" t="t" r="r" b="b"/>
                <a:pathLst>
                  <a:path w="4214" h="4013" extrusionOk="0">
                    <a:moveTo>
                      <a:pt x="2368" y="40"/>
                    </a:moveTo>
                    <a:lnTo>
                      <a:pt x="2649" y="120"/>
                    </a:lnTo>
                    <a:lnTo>
                      <a:pt x="2890" y="241"/>
                    </a:lnTo>
                    <a:lnTo>
                      <a:pt x="3090" y="361"/>
                    </a:lnTo>
                    <a:lnTo>
                      <a:pt x="3291" y="562"/>
                    </a:lnTo>
                    <a:lnTo>
                      <a:pt x="3451" y="762"/>
                    </a:lnTo>
                    <a:lnTo>
                      <a:pt x="3612" y="963"/>
                    </a:lnTo>
                    <a:lnTo>
                      <a:pt x="3692" y="1204"/>
                    </a:lnTo>
                    <a:lnTo>
                      <a:pt x="3772" y="1485"/>
                    </a:lnTo>
                    <a:lnTo>
                      <a:pt x="3813" y="1726"/>
                    </a:lnTo>
                    <a:lnTo>
                      <a:pt x="3853" y="2006"/>
                    </a:lnTo>
                    <a:lnTo>
                      <a:pt x="3813" y="2247"/>
                    </a:lnTo>
                    <a:lnTo>
                      <a:pt x="3772" y="2528"/>
                    </a:lnTo>
                    <a:lnTo>
                      <a:pt x="3652" y="2769"/>
                    </a:lnTo>
                    <a:lnTo>
                      <a:pt x="3532" y="3010"/>
                    </a:lnTo>
                    <a:lnTo>
                      <a:pt x="3331" y="3210"/>
                    </a:lnTo>
                    <a:lnTo>
                      <a:pt x="3130" y="3411"/>
                    </a:lnTo>
                    <a:lnTo>
                      <a:pt x="2890" y="3571"/>
                    </a:lnTo>
                    <a:lnTo>
                      <a:pt x="2649" y="3692"/>
                    </a:lnTo>
                    <a:lnTo>
                      <a:pt x="2368" y="3772"/>
                    </a:lnTo>
                    <a:lnTo>
                      <a:pt x="2127" y="3812"/>
                    </a:lnTo>
                    <a:lnTo>
                      <a:pt x="1846" y="3812"/>
                    </a:lnTo>
                    <a:lnTo>
                      <a:pt x="1606" y="3772"/>
                    </a:lnTo>
                    <a:lnTo>
                      <a:pt x="1365" y="3692"/>
                    </a:lnTo>
                    <a:lnTo>
                      <a:pt x="1124" y="3571"/>
                    </a:lnTo>
                    <a:lnTo>
                      <a:pt x="923" y="3411"/>
                    </a:lnTo>
                    <a:lnTo>
                      <a:pt x="723" y="3250"/>
                    </a:lnTo>
                    <a:lnTo>
                      <a:pt x="562" y="3050"/>
                    </a:lnTo>
                    <a:lnTo>
                      <a:pt x="442" y="2809"/>
                    </a:lnTo>
                    <a:lnTo>
                      <a:pt x="362" y="2568"/>
                    </a:lnTo>
                    <a:lnTo>
                      <a:pt x="281" y="2247"/>
                    </a:lnTo>
                    <a:lnTo>
                      <a:pt x="281" y="1966"/>
                    </a:lnTo>
                    <a:lnTo>
                      <a:pt x="321" y="1605"/>
                    </a:lnTo>
                    <a:lnTo>
                      <a:pt x="442" y="1244"/>
                    </a:lnTo>
                    <a:lnTo>
                      <a:pt x="602" y="923"/>
                    </a:lnTo>
                    <a:lnTo>
                      <a:pt x="843" y="642"/>
                    </a:lnTo>
                    <a:lnTo>
                      <a:pt x="1084" y="401"/>
                    </a:lnTo>
                    <a:lnTo>
                      <a:pt x="1405" y="201"/>
                    </a:lnTo>
                    <a:lnTo>
                      <a:pt x="1726" y="80"/>
                    </a:lnTo>
                    <a:lnTo>
                      <a:pt x="2087" y="40"/>
                    </a:lnTo>
                    <a:close/>
                    <a:moveTo>
                      <a:pt x="1806" y="0"/>
                    </a:moveTo>
                    <a:lnTo>
                      <a:pt x="1565" y="40"/>
                    </a:lnTo>
                    <a:lnTo>
                      <a:pt x="1325" y="120"/>
                    </a:lnTo>
                    <a:lnTo>
                      <a:pt x="1084" y="201"/>
                    </a:lnTo>
                    <a:lnTo>
                      <a:pt x="883" y="321"/>
                    </a:lnTo>
                    <a:lnTo>
                      <a:pt x="683" y="482"/>
                    </a:lnTo>
                    <a:lnTo>
                      <a:pt x="482" y="642"/>
                    </a:lnTo>
                    <a:lnTo>
                      <a:pt x="321" y="843"/>
                    </a:lnTo>
                    <a:lnTo>
                      <a:pt x="201" y="1043"/>
                    </a:lnTo>
                    <a:lnTo>
                      <a:pt x="121" y="1244"/>
                    </a:lnTo>
                    <a:lnTo>
                      <a:pt x="41" y="1485"/>
                    </a:lnTo>
                    <a:lnTo>
                      <a:pt x="0" y="1726"/>
                    </a:lnTo>
                    <a:lnTo>
                      <a:pt x="0" y="1966"/>
                    </a:lnTo>
                    <a:lnTo>
                      <a:pt x="41" y="2207"/>
                    </a:lnTo>
                    <a:lnTo>
                      <a:pt x="81" y="2488"/>
                    </a:lnTo>
                    <a:lnTo>
                      <a:pt x="201" y="2729"/>
                    </a:lnTo>
                    <a:lnTo>
                      <a:pt x="362" y="3010"/>
                    </a:lnTo>
                    <a:lnTo>
                      <a:pt x="562" y="3250"/>
                    </a:lnTo>
                    <a:lnTo>
                      <a:pt x="803" y="3491"/>
                    </a:lnTo>
                    <a:lnTo>
                      <a:pt x="1044" y="3652"/>
                    </a:lnTo>
                    <a:lnTo>
                      <a:pt x="1285" y="3812"/>
                    </a:lnTo>
                    <a:lnTo>
                      <a:pt x="1565" y="3892"/>
                    </a:lnTo>
                    <a:lnTo>
                      <a:pt x="1846" y="3973"/>
                    </a:lnTo>
                    <a:lnTo>
                      <a:pt x="2127" y="4013"/>
                    </a:lnTo>
                    <a:lnTo>
                      <a:pt x="2448" y="3973"/>
                    </a:lnTo>
                    <a:lnTo>
                      <a:pt x="2729" y="3933"/>
                    </a:lnTo>
                    <a:lnTo>
                      <a:pt x="3010" y="3852"/>
                    </a:lnTo>
                    <a:lnTo>
                      <a:pt x="3251" y="3732"/>
                    </a:lnTo>
                    <a:lnTo>
                      <a:pt x="3492" y="3531"/>
                    </a:lnTo>
                    <a:lnTo>
                      <a:pt x="3692" y="3331"/>
                    </a:lnTo>
                    <a:lnTo>
                      <a:pt x="3893" y="3090"/>
                    </a:lnTo>
                    <a:lnTo>
                      <a:pt x="4053" y="2769"/>
                    </a:lnTo>
                    <a:lnTo>
                      <a:pt x="4134" y="2488"/>
                    </a:lnTo>
                    <a:lnTo>
                      <a:pt x="4214" y="2247"/>
                    </a:lnTo>
                    <a:lnTo>
                      <a:pt x="4214" y="1966"/>
                    </a:lnTo>
                    <a:lnTo>
                      <a:pt x="4214" y="1726"/>
                    </a:lnTo>
                    <a:lnTo>
                      <a:pt x="4174" y="1485"/>
                    </a:lnTo>
                    <a:lnTo>
                      <a:pt x="4093" y="1244"/>
                    </a:lnTo>
                    <a:lnTo>
                      <a:pt x="3973" y="1043"/>
                    </a:lnTo>
                    <a:lnTo>
                      <a:pt x="3853" y="843"/>
                    </a:lnTo>
                    <a:lnTo>
                      <a:pt x="3692" y="642"/>
                    </a:lnTo>
                    <a:lnTo>
                      <a:pt x="3532" y="482"/>
                    </a:lnTo>
                    <a:lnTo>
                      <a:pt x="3331" y="321"/>
                    </a:lnTo>
                    <a:lnTo>
                      <a:pt x="3090" y="201"/>
                    </a:lnTo>
                    <a:lnTo>
                      <a:pt x="2890" y="120"/>
                    </a:lnTo>
                    <a:lnTo>
                      <a:pt x="2609" y="40"/>
                    </a:lnTo>
                    <a:lnTo>
                      <a:pt x="2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34"/>
              <p:cNvSpPr/>
              <p:nvPr/>
            </p:nvSpPr>
            <p:spPr>
              <a:xfrm flipH="1">
                <a:off x="826693" y="4893935"/>
                <a:ext cx="78093" cy="69209"/>
              </a:xfrm>
              <a:custGeom>
                <a:avLst/>
                <a:gdLst/>
                <a:ahLst/>
                <a:cxnLst/>
                <a:rect l="l" t="t" r="r" b="b"/>
                <a:pathLst>
                  <a:path w="1767" h="1566" extrusionOk="0">
                    <a:moveTo>
                      <a:pt x="843" y="201"/>
                    </a:moveTo>
                    <a:lnTo>
                      <a:pt x="1044" y="282"/>
                    </a:lnTo>
                    <a:lnTo>
                      <a:pt x="1204" y="442"/>
                    </a:lnTo>
                    <a:lnTo>
                      <a:pt x="1325" y="603"/>
                    </a:lnTo>
                    <a:lnTo>
                      <a:pt x="1365" y="843"/>
                    </a:lnTo>
                    <a:lnTo>
                      <a:pt x="1325" y="1084"/>
                    </a:lnTo>
                    <a:lnTo>
                      <a:pt x="1244" y="1285"/>
                    </a:lnTo>
                    <a:lnTo>
                      <a:pt x="1164" y="1405"/>
                    </a:lnTo>
                    <a:lnTo>
                      <a:pt x="1084" y="1445"/>
                    </a:lnTo>
                    <a:lnTo>
                      <a:pt x="963" y="1525"/>
                    </a:lnTo>
                    <a:lnTo>
                      <a:pt x="723" y="1525"/>
                    </a:lnTo>
                    <a:lnTo>
                      <a:pt x="602" y="1445"/>
                    </a:lnTo>
                    <a:lnTo>
                      <a:pt x="522" y="1405"/>
                    </a:lnTo>
                    <a:lnTo>
                      <a:pt x="442" y="1285"/>
                    </a:lnTo>
                    <a:lnTo>
                      <a:pt x="321" y="1084"/>
                    </a:lnTo>
                    <a:lnTo>
                      <a:pt x="281" y="843"/>
                    </a:lnTo>
                    <a:lnTo>
                      <a:pt x="281" y="683"/>
                    </a:lnTo>
                    <a:lnTo>
                      <a:pt x="281" y="562"/>
                    </a:lnTo>
                    <a:lnTo>
                      <a:pt x="321" y="482"/>
                    </a:lnTo>
                    <a:lnTo>
                      <a:pt x="402" y="362"/>
                    </a:lnTo>
                    <a:lnTo>
                      <a:pt x="482" y="282"/>
                    </a:lnTo>
                    <a:lnTo>
                      <a:pt x="602" y="241"/>
                    </a:lnTo>
                    <a:lnTo>
                      <a:pt x="723" y="201"/>
                    </a:lnTo>
                    <a:close/>
                    <a:moveTo>
                      <a:pt x="1004" y="1"/>
                    </a:moveTo>
                    <a:lnTo>
                      <a:pt x="763" y="41"/>
                    </a:lnTo>
                    <a:lnTo>
                      <a:pt x="522" y="121"/>
                    </a:lnTo>
                    <a:lnTo>
                      <a:pt x="321" y="282"/>
                    </a:lnTo>
                    <a:lnTo>
                      <a:pt x="121" y="482"/>
                    </a:lnTo>
                    <a:lnTo>
                      <a:pt x="0" y="723"/>
                    </a:lnTo>
                    <a:lnTo>
                      <a:pt x="0" y="924"/>
                    </a:lnTo>
                    <a:lnTo>
                      <a:pt x="41" y="1164"/>
                    </a:lnTo>
                    <a:lnTo>
                      <a:pt x="161" y="1325"/>
                    </a:lnTo>
                    <a:lnTo>
                      <a:pt x="321" y="1445"/>
                    </a:lnTo>
                    <a:lnTo>
                      <a:pt x="562" y="1525"/>
                    </a:lnTo>
                    <a:lnTo>
                      <a:pt x="843" y="1566"/>
                    </a:lnTo>
                    <a:lnTo>
                      <a:pt x="1004" y="1566"/>
                    </a:lnTo>
                    <a:lnTo>
                      <a:pt x="1164" y="1525"/>
                    </a:lnTo>
                    <a:lnTo>
                      <a:pt x="1325" y="1485"/>
                    </a:lnTo>
                    <a:lnTo>
                      <a:pt x="1445" y="1405"/>
                    </a:lnTo>
                    <a:lnTo>
                      <a:pt x="1565" y="1285"/>
                    </a:lnTo>
                    <a:lnTo>
                      <a:pt x="1686" y="1164"/>
                    </a:lnTo>
                    <a:lnTo>
                      <a:pt x="1726" y="1004"/>
                    </a:lnTo>
                    <a:lnTo>
                      <a:pt x="1766" y="843"/>
                    </a:lnTo>
                    <a:lnTo>
                      <a:pt x="1726" y="562"/>
                    </a:lnTo>
                    <a:lnTo>
                      <a:pt x="1606" y="322"/>
                    </a:lnTo>
                    <a:lnTo>
                      <a:pt x="1445" y="161"/>
                    </a:lnTo>
                    <a:lnTo>
                      <a:pt x="1204"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34"/>
              <p:cNvSpPr/>
              <p:nvPr/>
            </p:nvSpPr>
            <p:spPr>
              <a:xfrm flipH="1">
                <a:off x="695478" y="4762720"/>
                <a:ext cx="342334" cy="336987"/>
              </a:xfrm>
              <a:custGeom>
                <a:avLst/>
                <a:gdLst/>
                <a:ahLst/>
                <a:cxnLst/>
                <a:rect l="l" t="t" r="r" b="b"/>
                <a:pathLst>
                  <a:path w="7746" h="7625" extrusionOk="0">
                    <a:moveTo>
                      <a:pt x="3853" y="0"/>
                    </a:moveTo>
                    <a:lnTo>
                      <a:pt x="3372" y="40"/>
                    </a:lnTo>
                    <a:lnTo>
                      <a:pt x="3131" y="80"/>
                    </a:lnTo>
                    <a:lnTo>
                      <a:pt x="3131" y="80"/>
                    </a:lnTo>
                    <a:lnTo>
                      <a:pt x="3492" y="40"/>
                    </a:lnTo>
                    <a:lnTo>
                      <a:pt x="3853" y="40"/>
                    </a:lnTo>
                    <a:lnTo>
                      <a:pt x="4455" y="80"/>
                    </a:lnTo>
                    <a:lnTo>
                      <a:pt x="5017" y="201"/>
                    </a:lnTo>
                    <a:lnTo>
                      <a:pt x="5498" y="442"/>
                    </a:lnTo>
                    <a:lnTo>
                      <a:pt x="5980" y="722"/>
                    </a:lnTo>
                    <a:lnTo>
                      <a:pt x="6381" y="1043"/>
                    </a:lnTo>
                    <a:lnTo>
                      <a:pt x="6742" y="1445"/>
                    </a:lnTo>
                    <a:lnTo>
                      <a:pt x="7023" y="1886"/>
                    </a:lnTo>
                    <a:lnTo>
                      <a:pt x="7264" y="2368"/>
                    </a:lnTo>
                    <a:lnTo>
                      <a:pt x="7424" y="2849"/>
                    </a:lnTo>
                    <a:lnTo>
                      <a:pt x="7505" y="3371"/>
                    </a:lnTo>
                    <a:lnTo>
                      <a:pt x="7545" y="3933"/>
                    </a:lnTo>
                    <a:lnTo>
                      <a:pt x="7505" y="4454"/>
                    </a:lnTo>
                    <a:lnTo>
                      <a:pt x="7344" y="4976"/>
                    </a:lnTo>
                    <a:lnTo>
                      <a:pt x="7144" y="5458"/>
                    </a:lnTo>
                    <a:lnTo>
                      <a:pt x="6863" y="5979"/>
                    </a:lnTo>
                    <a:lnTo>
                      <a:pt x="6461" y="6421"/>
                    </a:lnTo>
                    <a:lnTo>
                      <a:pt x="6020" y="6822"/>
                    </a:lnTo>
                    <a:lnTo>
                      <a:pt x="5538" y="7103"/>
                    </a:lnTo>
                    <a:lnTo>
                      <a:pt x="5017" y="7344"/>
                    </a:lnTo>
                    <a:lnTo>
                      <a:pt x="4495" y="7464"/>
                    </a:lnTo>
                    <a:lnTo>
                      <a:pt x="3973" y="7544"/>
                    </a:lnTo>
                    <a:lnTo>
                      <a:pt x="3412" y="7504"/>
                    </a:lnTo>
                    <a:lnTo>
                      <a:pt x="2930" y="7424"/>
                    </a:lnTo>
                    <a:lnTo>
                      <a:pt x="2408" y="7263"/>
                    </a:lnTo>
                    <a:lnTo>
                      <a:pt x="1927" y="7023"/>
                    </a:lnTo>
                    <a:lnTo>
                      <a:pt x="1526" y="6742"/>
                    </a:lnTo>
                    <a:lnTo>
                      <a:pt x="1124" y="6380"/>
                    </a:lnTo>
                    <a:lnTo>
                      <a:pt x="803" y="5979"/>
                    </a:lnTo>
                    <a:lnTo>
                      <a:pt x="522" y="5498"/>
                    </a:lnTo>
                    <a:lnTo>
                      <a:pt x="322" y="4976"/>
                    </a:lnTo>
                    <a:lnTo>
                      <a:pt x="201" y="4414"/>
                    </a:lnTo>
                    <a:lnTo>
                      <a:pt x="161" y="3812"/>
                    </a:lnTo>
                    <a:lnTo>
                      <a:pt x="161" y="3451"/>
                    </a:lnTo>
                    <a:lnTo>
                      <a:pt x="242" y="3050"/>
                    </a:lnTo>
                    <a:lnTo>
                      <a:pt x="322" y="2729"/>
                    </a:lnTo>
                    <a:lnTo>
                      <a:pt x="442" y="2368"/>
                    </a:lnTo>
                    <a:lnTo>
                      <a:pt x="603" y="2047"/>
                    </a:lnTo>
                    <a:lnTo>
                      <a:pt x="803" y="1726"/>
                    </a:lnTo>
                    <a:lnTo>
                      <a:pt x="1004" y="1445"/>
                    </a:lnTo>
                    <a:lnTo>
                      <a:pt x="1245" y="1164"/>
                    </a:lnTo>
                    <a:lnTo>
                      <a:pt x="1526" y="923"/>
                    </a:lnTo>
                    <a:lnTo>
                      <a:pt x="1807" y="682"/>
                    </a:lnTo>
                    <a:lnTo>
                      <a:pt x="2087" y="482"/>
                    </a:lnTo>
                    <a:lnTo>
                      <a:pt x="2408" y="321"/>
                    </a:lnTo>
                    <a:lnTo>
                      <a:pt x="2770" y="201"/>
                    </a:lnTo>
                    <a:lnTo>
                      <a:pt x="3131" y="80"/>
                    </a:lnTo>
                    <a:lnTo>
                      <a:pt x="2890" y="121"/>
                    </a:lnTo>
                    <a:lnTo>
                      <a:pt x="2408" y="281"/>
                    </a:lnTo>
                    <a:lnTo>
                      <a:pt x="2007" y="482"/>
                    </a:lnTo>
                    <a:lnTo>
                      <a:pt x="1606" y="722"/>
                    </a:lnTo>
                    <a:lnTo>
                      <a:pt x="1245" y="1003"/>
                    </a:lnTo>
                    <a:lnTo>
                      <a:pt x="924" y="1324"/>
                    </a:lnTo>
                    <a:lnTo>
                      <a:pt x="643" y="1686"/>
                    </a:lnTo>
                    <a:lnTo>
                      <a:pt x="402" y="2087"/>
                    </a:lnTo>
                    <a:lnTo>
                      <a:pt x="242" y="2488"/>
                    </a:lnTo>
                    <a:lnTo>
                      <a:pt x="81" y="2929"/>
                    </a:lnTo>
                    <a:lnTo>
                      <a:pt x="1" y="3371"/>
                    </a:lnTo>
                    <a:lnTo>
                      <a:pt x="1" y="3852"/>
                    </a:lnTo>
                    <a:lnTo>
                      <a:pt x="41" y="4334"/>
                    </a:lnTo>
                    <a:lnTo>
                      <a:pt x="161" y="4775"/>
                    </a:lnTo>
                    <a:lnTo>
                      <a:pt x="322" y="5257"/>
                    </a:lnTo>
                    <a:lnTo>
                      <a:pt x="603" y="5819"/>
                    </a:lnTo>
                    <a:lnTo>
                      <a:pt x="964" y="6300"/>
                    </a:lnTo>
                    <a:lnTo>
                      <a:pt x="1365" y="6701"/>
                    </a:lnTo>
                    <a:lnTo>
                      <a:pt x="1807" y="7023"/>
                    </a:lnTo>
                    <a:lnTo>
                      <a:pt x="2288" y="7263"/>
                    </a:lnTo>
                    <a:lnTo>
                      <a:pt x="2810" y="7464"/>
                    </a:lnTo>
                    <a:lnTo>
                      <a:pt x="3331" y="7584"/>
                    </a:lnTo>
                    <a:lnTo>
                      <a:pt x="3893" y="7624"/>
                    </a:lnTo>
                    <a:lnTo>
                      <a:pt x="4415" y="7584"/>
                    </a:lnTo>
                    <a:lnTo>
                      <a:pt x="4937" y="7504"/>
                    </a:lnTo>
                    <a:lnTo>
                      <a:pt x="5458" y="7303"/>
                    </a:lnTo>
                    <a:lnTo>
                      <a:pt x="5940" y="7063"/>
                    </a:lnTo>
                    <a:lnTo>
                      <a:pt x="6381" y="6742"/>
                    </a:lnTo>
                    <a:lnTo>
                      <a:pt x="6782" y="6300"/>
                    </a:lnTo>
                    <a:lnTo>
                      <a:pt x="7144" y="5859"/>
                    </a:lnTo>
                    <a:lnTo>
                      <a:pt x="7424" y="5297"/>
                    </a:lnTo>
                    <a:lnTo>
                      <a:pt x="7585" y="4815"/>
                    </a:lnTo>
                    <a:lnTo>
                      <a:pt x="7705" y="4334"/>
                    </a:lnTo>
                    <a:lnTo>
                      <a:pt x="7745" y="3852"/>
                    </a:lnTo>
                    <a:lnTo>
                      <a:pt x="7705" y="3371"/>
                    </a:lnTo>
                    <a:lnTo>
                      <a:pt x="7625" y="2929"/>
                    </a:lnTo>
                    <a:lnTo>
                      <a:pt x="7505" y="2488"/>
                    </a:lnTo>
                    <a:lnTo>
                      <a:pt x="7304" y="2087"/>
                    </a:lnTo>
                    <a:lnTo>
                      <a:pt x="7063" y="1686"/>
                    </a:lnTo>
                    <a:lnTo>
                      <a:pt x="6782" y="1324"/>
                    </a:lnTo>
                    <a:lnTo>
                      <a:pt x="6461" y="1003"/>
                    </a:lnTo>
                    <a:lnTo>
                      <a:pt x="6100" y="722"/>
                    </a:lnTo>
                    <a:lnTo>
                      <a:pt x="5739" y="482"/>
                    </a:lnTo>
                    <a:lnTo>
                      <a:pt x="5298" y="281"/>
                    </a:lnTo>
                    <a:lnTo>
                      <a:pt x="4856" y="121"/>
                    </a:lnTo>
                    <a:lnTo>
                      <a:pt x="4375" y="40"/>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1" name="Google Shape;5171;p34"/>
            <p:cNvGrpSpPr/>
            <p:nvPr/>
          </p:nvGrpSpPr>
          <p:grpSpPr>
            <a:xfrm rot="10800000" flipH="1">
              <a:off x="489734" y="-302028"/>
              <a:ext cx="2449456" cy="640232"/>
              <a:chOff x="5257296" y="927672"/>
              <a:chExt cx="2449456" cy="640232"/>
            </a:xfrm>
          </p:grpSpPr>
          <p:sp>
            <p:nvSpPr>
              <p:cNvPr id="5172" name="Google Shape;5172;p34"/>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34"/>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34"/>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34"/>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34"/>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34"/>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34"/>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34"/>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34"/>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1" name="Google Shape;5181;p34"/>
            <p:cNvGrpSpPr/>
            <p:nvPr/>
          </p:nvGrpSpPr>
          <p:grpSpPr>
            <a:xfrm rot="-5400000">
              <a:off x="-1216556" y="2537943"/>
              <a:ext cx="2954200" cy="197034"/>
              <a:chOff x="7328269" y="3085643"/>
              <a:chExt cx="2954200" cy="197034"/>
            </a:xfrm>
          </p:grpSpPr>
          <p:sp>
            <p:nvSpPr>
              <p:cNvPr id="5182" name="Google Shape;5182;p34"/>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34"/>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34"/>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34"/>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34"/>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34"/>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34"/>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34"/>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34"/>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34"/>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34"/>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34"/>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34"/>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34"/>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34"/>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34"/>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34"/>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34"/>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34"/>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34"/>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34"/>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34"/>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34"/>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34"/>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34"/>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34"/>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34"/>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34"/>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34"/>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34"/>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2" name="Google Shape;5212;p34"/>
            <p:cNvGrpSpPr/>
            <p:nvPr/>
          </p:nvGrpSpPr>
          <p:grpSpPr>
            <a:xfrm>
              <a:off x="-197913" y="-384516"/>
              <a:ext cx="916898" cy="924004"/>
              <a:chOff x="539993" y="-486210"/>
              <a:chExt cx="863776" cy="870552"/>
            </a:xfrm>
          </p:grpSpPr>
          <p:sp>
            <p:nvSpPr>
              <p:cNvPr id="5213" name="Google Shape;5213;p34"/>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34"/>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34"/>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34"/>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34"/>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8" name="Google Shape;5218;p34"/>
            <p:cNvGrpSpPr/>
            <p:nvPr/>
          </p:nvGrpSpPr>
          <p:grpSpPr>
            <a:xfrm>
              <a:off x="-677253" y="143440"/>
              <a:ext cx="1389468" cy="1398986"/>
              <a:chOff x="4165910" y="-225635"/>
              <a:chExt cx="1389468" cy="1398986"/>
            </a:xfrm>
          </p:grpSpPr>
          <p:sp>
            <p:nvSpPr>
              <p:cNvPr id="5219" name="Google Shape;5219;p34"/>
              <p:cNvSpPr/>
              <p:nvPr/>
            </p:nvSpPr>
            <p:spPr>
              <a:xfrm flipH="1">
                <a:off x="4172344" y="-214336"/>
                <a:ext cx="1379777" cy="1379605"/>
              </a:xfrm>
              <a:custGeom>
                <a:avLst/>
                <a:gdLst/>
                <a:ahLst/>
                <a:cxnLst/>
                <a:rect l="l" t="t" r="r" b="b"/>
                <a:pathLst>
                  <a:path w="34310" h="34310" extrusionOk="0">
                    <a:moveTo>
                      <a:pt x="20265" y="11798"/>
                    </a:moveTo>
                    <a:lnTo>
                      <a:pt x="23355" y="17135"/>
                    </a:lnTo>
                    <a:lnTo>
                      <a:pt x="20265" y="22512"/>
                    </a:lnTo>
                    <a:lnTo>
                      <a:pt x="14045" y="22512"/>
                    </a:lnTo>
                    <a:lnTo>
                      <a:pt x="10955" y="17135"/>
                    </a:lnTo>
                    <a:lnTo>
                      <a:pt x="14045" y="11798"/>
                    </a:lnTo>
                    <a:close/>
                    <a:moveTo>
                      <a:pt x="14847" y="1"/>
                    </a:moveTo>
                    <a:lnTo>
                      <a:pt x="14847" y="3331"/>
                    </a:lnTo>
                    <a:lnTo>
                      <a:pt x="14165" y="3452"/>
                    </a:lnTo>
                    <a:lnTo>
                      <a:pt x="13523" y="3612"/>
                    </a:lnTo>
                    <a:lnTo>
                      <a:pt x="12881" y="3813"/>
                    </a:lnTo>
                    <a:lnTo>
                      <a:pt x="12239" y="4013"/>
                    </a:lnTo>
                    <a:lnTo>
                      <a:pt x="10594" y="1124"/>
                    </a:lnTo>
                    <a:lnTo>
                      <a:pt x="6581" y="3452"/>
                    </a:lnTo>
                    <a:lnTo>
                      <a:pt x="8226" y="6341"/>
                    </a:lnTo>
                    <a:lnTo>
                      <a:pt x="7745" y="6782"/>
                    </a:lnTo>
                    <a:lnTo>
                      <a:pt x="7263" y="7264"/>
                    </a:lnTo>
                    <a:lnTo>
                      <a:pt x="6782" y="7745"/>
                    </a:lnTo>
                    <a:lnTo>
                      <a:pt x="6340" y="8227"/>
                    </a:lnTo>
                    <a:lnTo>
                      <a:pt x="3451" y="6582"/>
                    </a:lnTo>
                    <a:lnTo>
                      <a:pt x="1124" y="10594"/>
                    </a:lnTo>
                    <a:lnTo>
                      <a:pt x="4053" y="12240"/>
                    </a:lnTo>
                    <a:lnTo>
                      <a:pt x="3812" y="12882"/>
                    </a:lnTo>
                    <a:lnTo>
                      <a:pt x="3612" y="13524"/>
                    </a:lnTo>
                    <a:lnTo>
                      <a:pt x="3491" y="14166"/>
                    </a:lnTo>
                    <a:lnTo>
                      <a:pt x="3331" y="14848"/>
                    </a:lnTo>
                    <a:lnTo>
                      <a:pt x="0" y="14848"/>
                    </a:lnTo>
                    <a:lnTo>
                      <a:pt x="0" y="19463"/>
                    </a:lnTo>
                    <a:lnTo>
                      <a:pt x="3331" y="19463"/>
                    </a:lnTo>
                    <a:lnTo>
                      <a:pt x="3491" y="20145"/>
                    </a:lnTo>
                    <a:lnTo>
                      <a:pt x="3612" y="20787"/>
                    </a:lnTo>
                    <a:lnTo>
                      <a:pt x="3812" y="21429"/>
                    </a:lnTo>
                    <a:lnTo>
                      <a:pt x="4053" y="22031"/>
                    </a:lnTo>
                    <a:lnTo>
                      <a:pt x="1124" y="23716"/>
                    </a:lnTo>
                    <a:lnTo>
                      <a:pt x="3451" y="27729"/>
                    </a:lnTo>
                    <a:lnTo>
                      <a:pt x="6340" y="26044"/>
                    </a:lnTo>
                    <a:lnTo>
                      <a:pt x="6782" y="26565"/>
                    </a:lnTo>
                    <a:lnTo>
                      <a:pt x="7263" y="27047"/>
                    </a:lnTo>
                    <a:lnTo>
                      <a:pt x="7745" y="27528"/>
                    </a:lnTo>
                    <a:lnTo>
                      <a:pt x="8226" y="27970"/>
                    </a:lnTo>
                    <a:lnTo>
                      <a:pt x="6581" y="30859"/>
                    </a:lnTo>
                    <a:lnTo>
                      <a:pt x="10594" y="33146"/>
                    </a:lnTo>
                    <a:lnTo>
                      <a:pt x="12239" y="30257"/>
                    </a:lnTo>
                    <a:lnTo>
                      <a:pt x="12881" y="30498"/>
                    </a:lnTo>
                    <a:lnTo>
                      <a:pt x="13523" y="30658"/>
                    </a:lnTo>
                    <a:lnTo>
                      <a:pt x="14165" y="30819"/>
                    </a:lnTo>
                    <a:lnTo>
                      <a:pt x="14847" y="30979"/>
                    </a:lnTo>
                    <a:lnTo>
                      <a:pt x="14847" y="34310"/>
                    </a:lnTo>
                    <a:lnTo>
                      <a:pt x="19462" y="34310"/>
                    </a:lnTo>
                    <a:lnTo>
                      <a:pt x="19462" y="30979"/>
                    </a:lnTo>
                    <a:lnTo>
                      <a:pt x="20144" y="30819"/>
                    </a:lnTo>
                    <a:lnTo>
                      <a:pt x="20786" y="30658"/>
                    </a:lnTo>
                    <a:lnTo>
                      <a:pt x="21428" y="30498"/>
                    </a:lnTo>
                    <a:lnTo>
                      <a:pt x="22070" y="30257"/>
                    </a:lnTo>
                    <a:lnTo>
                      <a:pt x="23716" y="33146"/>
                    </a:lnTo>
                    <a:lnTo>
                      <a:pt x="27728" y="30859"/>
                    </a:lnTo>
                    <a:lnTo>
                      <a:pt x="26083" y="27970"/>
                    </a:lnTo>
                    <a:lnTo>
                      <a:pt x="26565" y="27528"/>
                    </a:lnTo>
                    <a:lnTo>
                      <a:pt x="27046" y="27047"/>
                    </a:lnTo>
                    <a:lnTo>
                      <a:pt x="27528" y="26565"/>
                    </a:lnTo>
                    <a:lnTo>
                      <a:pt x="27969" y="26044"/>
                    </a:lnTo>
                    <a:lnTo>
                      <a:pt x="30858" y="27729"/>
                    </a:lnTo>
                    <a:lnTo>
                      <a:pt x="33186" y="23716"/>
                    </a:lnTo>
                    <a:lnTo>
                      <a:pt x="30297" y="22031"/>
                    </a:lnTo>
                    <a:lnTo>
                      <a:pt x="30497" y="21429"/>
                    </a:lnTo>
                    <a:lnTo>
                      <a:pt x="30698" y="20787"/>
                    </a:lnTo>
                    <a:lnTo>
                      <a:pt x="30858" y="20145"/>
                    </a:lnTo>
                    <a:lnTo>
                      <a:pt x="30979" y="19463"/>
                    </a:lnTo>
                    <a:lnTo>
                      <a:pt x="34309" y="19463"/>
                    </a:lnTo>
                    <a:lnTo>
                      <a:pt x="34309" y="14848"/>
                    </a:lnTo>
                    <a:lnTo>
                      <a:pt x="30979" y="14848"/>
                    </a:lnTo>
                    <a:lnTo>
                      <a:pt x="30858" y="14166"/>
                    </a:lnTo>
                    <a:lnTo>
                      <a:pt x="30698" y="13524"/>
                    </a:lnTo>
                    <a:lnTo>
                      <a:pt x="30497" y="12882"/>
                    </a:lnTo>
                    <a:lnTo>
                      <a:pt x="30297" y="12240"/>
                    </a:lnTo>
                    <a:lnTo>
                      <a:pt x="33186" y="10594"/>
                    </a:lnTo>
                    <a:lnTo>
                      <a:pt x="30858" y="6582"/>
                    </a:lnTo>
                    <a:lnTo>
                      <a:pt x="27969" y="8227"/>
                    </a:lnTo>
                    <a:lnTo>
                      <a:pt x="27528" y="7745"/>
                    </a:lnTo>
                    <a:lnTo>
                      <a:pt x="27046" y="7264"/>
                    </a:lnTo>
                    <a:lnTo>
                      <a:pt x="26565" y="6782"/>
                    </a:lnTo>
                    <a:lnTo>
                      <a:pt x="26083" y="6341"/>
                    </a:lnTo>
                    <a:lnTo>
                      <a:pt x="27728" y="3452"/>
                    </a:lnTo>
                    <a:lnTo>
                      <a:pt x="23716" y="1124"/>
                    </a:lnTo>
                    <a:lnTo>
                      <a:pt x="22070" y="4013"/>
                    </a:lnTo>
                    <a:lnTo>
                      <a:pt x="21428" y="3813"/>
                    </a:lnTo>
                    <a:lnTo>
                      <a:pt x="20786" y="3612"/>
                    </a:lnTo>
                    <a:lnTo>
                      <a:pt x="20144" y="3452"/>
                    </a:lnTo>
                    <a:lnTo>
                      <a:pt x="19462" y="3331"/>
                    </a:lnTo>
                    <a:lnTo>
                      <a:pt x="194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34"/>
              <p:cNvSpPr/>
              <p:nvPr/>
            </p:nvSpPr>
            <p:spPr>
              <a:xfrm flipH="1">
                <a:off x="4165910" y="-225635"/>
                <a:ext cx="1389468" cy="1398986"/>
              </a:xfrm>
              <a:custGeom>
                <a:avLst/>
                <a:gdLst/>
                <a:ahLst/>
                <a:cxnLst/>
                <a:rect l="l" t="t" r="r" b="b"/>
                <a:pathLst>
                  <a:path w="34551" h="34792" extrusionOk="0">
                    <a:moveTo>
                      <a:pt x="19302" y="522"/>
                    </a:moveTo>
                    <a:lnTo>
                      <a:pt x="19302" y="3612"/>
                    </a:lnTo>
                    <a:lnTo>
                      <a:pt x="19302" y="3853"/>
                    </a:lnTo>
                    <a:lnTo>
                      <a:pt x="19503" y="3893"/>
                    </a:lnTo>
                    <a:lnTo>
                      <a:pt x="20225" y="4014"/>
                    </a:lnTo>
                    <a:lnTo>
                      <a:pt x="20907" y="4174"/>
                    </a:lnTo>
                    <a:lnTo>
                      <a:pt x="21590" y="4375"/>
                    </a:lnTo>
                    <a:lnTo>
                      <a:pt x="22272" y="4615"/>
                    </a:lnTo>
                    <a:lnTo>
                      <a:pt x="22352" y="4455"/>
                    </a:lnTo>
                    <a:lnTo>
                      <a:pt x="23896" y="1771"/>
                    </a:lnTo>
                    <a:lnTo>
                      <a:pt x="23896" y="1771"/>
                    </a:lnTo>
                    <a:lnTo>
                      <a:pt x="27488" y="3819"/>
                    </a:lnTo>
                    <a:lnTo>
                      <a:pt x="25923" y="6501"/>
                    </a:lnTo>
                    <a:lnTo>
                      <a:pt x="25843" y="6702"/>
                    </a:lnTo>
                    <a:lnTo>
                      <a:pt x="26004" y="6822"/>
                    </a:lnTo>
                    <a:lnTo>
                      <a:pt x="26525" y="7264"/>
                    </a:lnTo>
                    <a:lnTo>
                      <a:pt x="27047" y="7786"/>
                    </a:lnTo>
                    <a:lnTo>
                      <a:pt x="27529" y="8267"/>
                    </a:lnTo>
                    <a:lnTo>
                      <a:pt x="27970" y="8829"/>
                    </a:lnTo>
                    <a:lnTo>
                      <a:pt x="28171" y="8708"/>
                    </a:lnTo>
                    <a:lnTo>
                      <a:pt x="30871" y="7171"/>
                    </a:lnTo>
                    <a:lnTo>
                      <a:pt x="32965" y="10781"/>
                    </a:lnTo>
                    <a:lnTo>
                      <a:pt x="30257" y="12360"/>
                    </a:lnTo>
                    <a:lnTo>
                      <a:pt x="30097" y="12440"/>
                    </a:lnTo>
                    <a:lnTo>
                      <a:pt x="30378" y="13123"/>
                    </a:lnTo>
                    <a:lnTo>
                      <a:pt x="30578" y="13845"/>
                    </a:lnTo>
                    <a:lnTo>
                      <a:pt x="30739" y="14567"/>
                    </a:lnTo>
                    <a:lnTo>
                      <a:pt x="30899" y="15289"/>
                    </a:lnTo>
                    <a:lnTo>
                      <a:pt x="34231" y="15289"/>
                    </a:lnTo>
                    <a:lnTo>
                      <a:pt x="34269" y="19623"/>
                    </a:lnTo>
                    <a:lnTo>
                      <a:pt x="30939" y="19623"/>
                    </a:lnTo>
                    <a:lnTo>
                      <a:pt x="30939" y="19744"/>
                    </a:lnTo>
                    <a:lnTo>
                      <a:pt x="30819" y="20386"/>
                    </a:lnTo>
                    <a:lnTo>
                      <a:pt x="30659" y="21028"/>
                    </a:lnTo>
                    <a:lnTo>
                      <a:pt x="30498" y="21670"/>
                    </a:lnTo>
                    <a:lnTo>
                      <a:pt x="30257" y="22312"/>
                    </a:lnTo>
                    <a:lnTo>
                      <a:pt x="30217" y="22392"/>
                    </a:lnTo>
                    <a:lnTo>
                      <a:pt x="30297" y="22432"/>
                    </a:lnTo>
                    <a:lnTo>
                      <a:pt x="33144" y="24031"/>
                    </a:lnTo>
                    <a:lnTo>
                      <a:pt x="30907" y="27888"/>
                    </a:lnTo>
                    <a:lnTo>
                      <a:pt x="30907" y="27888"/>
                    </a:lnTo>
                    <a:lnTo>
                      <a:pt x="28090" y="26284"/>
                    </a:lnTo>
                    <a:lnTo>
                      <a:pt x="28010" y="26244"/>
                    </a:lnTo>
                    <a:lnTo>
                      <a:pt x="27970" y="26284"/>
                    </a:lnTo>
                    <a:lnTo>
                      <a:pt x="27529" y="26806"/>
                    </a:lnTo>
                    <a:lnTo>
                      <a:pt x="27047" y="27288"/>
                    </a:lnTo>
                    <a:lnTo>
                      <a:pt x="26565" y="27769"/>
                    </a:lnTo>
                    <a:lnTo>
                      <a:pt x="26044" y="28211"/>
                    </a:lnTo>
                    <a:lnTo>
                      <a:pt x="26084" y="28291"/>
                    </a:lnTo>
                    <a:lnTo>
                      <a:pt x="27687" y="31106"/>
                    </a:lnTo>
                    <a:lnTo>
                      <a:pt x="27687" y="31106"/>
                    </a:lnTo>
                    <a:lnTo>
                      <a:pt x="23860" y="33288"/>
                    </a:lnTo>
                    <a:lnTo>
                      <a:pt x="23860" y="33288"/>
                    </a:lnTo>
                    <a:lnTo>
                      <a:pt x="22272" y="30498"/>
                    </a:lnTo>
                    <a:lnTo>
                      <a:pt x="22192" y="30377"/>
                    </a:lnTo>
                    <a:lnTo>
                      <a:pt x="21550" y="30618"/>
                    </a:lnTo>
                    <a:lnTo>
                      <a:pt x="20867" y="30819"/>
                    </a:lnTo>
                    <a:lnTo>
                      <a:pt x="20225" y="30979"/>
                    </a:lnTo>
                    <a:lnTo>
                      <a:pt x="19543" y="31100"/>
                    </a:lnTo>
                    <a:lnTo>
                      <a:pt x="19383" y="31100"/>
                    </a:lnTo>
                    <a:lnTo>
                      <a:pt x="19383" y="31260"/>
                    </a:lnTo>
                    <a:lnTo>
                      <a:pt x="19383" y="34390"/>
                    </a:lnTo>
                    <a:lnTo>
                      <a:pt x="15129" y="34390"/>
                    </a:lnTo>
                    <a:lnTo>
                      <a:pt x="15129" y="31260"/>
                    </a:lnTo>
                    <a:lnTo>
                      <a:pt x="15129" y="31060"/>
                    </a:lnTo>
                    <a:lnTo>
                      <a:pt x="14969" y="31019"/>
                    </a:lnTo>
                    <a:lnTo>
                      <a:pt x="14246" y="30899"/>
                    </a:lnTo>
                    <a:lnTo>
                      <a:pt x="13564" y="30739"/>
                    </a:lnTo>
                    <a:lnTo>
                      <a:pt x="12922" y="30538"/>
                    </a:lnTo>
                    <a:lnTo>
                      <a:pt x="12240" y="30297"/>
                    </a:lnTo>
                    <a:lnTo>
                      <a:pt x="12160" y="30458"/>
                    </a:lnTo>
                    <a:lnTo>
                      <a:pt x="10590" y="33149"/>
                    </a:lnTo>
                    <a:lnTo>
                      <a:pt x="10590" y="33149"/>
                    </a:lnTo>
                    <a:lnTo>
                      <a:pt x="6925" y="31044"/>
                    </a:lnTo>
                    <a:lnTo>
                      <a:pt x="8508" y="28331"/>
                    </a:lnTo>
                    <a:lnTo>
                      <a:pt x="8588" y="28170"/>
                    </a:lnTo>
                    <a:lnTo>
                      <a:pt x="8026" y="27689"/>
                    </a:lnTo>
                    <a:lnTo>
                      <a:pt x="7465" y="27207"/>
                    </a:lnTo>
                    <a:lnTo>
                      <a:pt x="6983" y="26646"/>
                    </a:lnTo>
                    <a:lnTo>
                      <a:pt x="6461" y="26084"/>
                    </a:lnTo>
                    <a:lnTo>
                      <a:pt x="6341" y="26164"/>
                    </a:lnTo>
                    <a:lnTo>
                      <a:pt x="3597" y="27765"/>
                    </a:lnTo>
                    <a:lnTo>
                      <a:pt x="3597" y="27765"/>
                    </a:lnTo>
                    <a:lnTo>
                      <a:pt x="1432" y="24032"/>
                    </a:lnTo>
                    <a:lnTo>
                      <a:pt x="4174" y="22432"/>
                    </a:lnTo>
                    <a:lnTo>
                      <a:pt x="4295" y="22392"/>
                    </a:lnTo>
                    <a:lnTo>
                      <a:pt x="4254" y="22272"/>
                    </a:lnTo>
                    <a:lnTo>
                      <a:pt x="4014" y="21630"/>
                    </a:lnTo>
                    <a:lnTo>
                      <a:pt x="3813" y="20988"/>
                    </a:lnTo>
                    <a:lnTo>
                      <a:pt x="3653" y="20305"/>
                    </a:lnTo>
                    <a:lnTo>
                      <a:pt x="3532" y="19623"/>
                    </a:lnTo>
                    <a:lnTo>
                      <a:pt x="3412" y="19623"/>
                    </a:lnTo>
                    <a:lnTo>
                      <a:pt x="160" y="19662"/>
                    </a:lnTo>
                    <a:lnTo>
                      <a:pt x="160" y="19662"/>
                    </a:lnTo>
                    <a:lnTo>
                      <a:pt x="81" y="15129"/>
                    </a:lnTo>
                    <a:lnTo>
                      <a:pt x="81" y="15129"/>
                    </a:lnTo>
                    <a:lnTo>
                      <a:pt x="3412" y="15169"/>
                    </a:lnTo>
                    <a:lnTo>
                      <a:pt x="3492" y="15169"/>
                    </a:lnTo>
                    <a:lnTo>
                      <a:pt x="3612" y="14487"/>
                    </a:lnTo>
                    <a:lnTo>
                      <a:pt x="3773" y="13805"/>
                    </a:lnTo>
                    <a:lnTo>
                      <a:pt x="3974" y="13163"/>
                    </a:lnTo>
                    <a:lnTo>
                      <a:pt x="4214" y="12480"/>
                    </a:lnTo>
                    <a:lnTo>
                      <a:pt x="4174" y="12440"/>
                    </a:lnTo>
                    <a:lnTo>
                      <a:pt x="1385" y="10813"/>
                    </a:lnTo>
                    <a:lnTo>
                      <a:pt x="3567" y="7050"/>
                    </a:lnTo>
                    <a:lnTo>
                      <a:pt x="3567" y="7050"/>
                    </a:lnTo>
                    <a:lnTo>
                      <a:pt x="6341" y="8668"/>
                    </a:lnTo>
                    <a:lnTo>
                      <a:pt x="6461" y="8749"/>
                    </a:lnTo>
                    <a:lnTo>
                      <a:pt x="6582" y="8628"/>
                    </a:lnTo>
                    <a:lnTo>
                      <a:pt x="7023" y="8147"/>
                    </a:lnTo>
                    <a:lnTo>
                      <a:pt x="7465" y="7665"/>
                    </a:lnTo>
                    <a:lnTo>
                      <a:pt x="7946" y="7224"/>
                    </a:lnTo>
                    <a:lnTo>
                      <a:pt x="8468" y="6782"/>
                    </a:lnTo>
                    <a:lnTo>
                      <a:pt x="8588" y="6662"/>
                    </a:lnTo>
                    <a:lnTo>
                      <a:pt x="8508" y="6542"/>
                    </a:lnTo>
                    <a:lnTo>
                      <a:pt x="6925" y="3790"/>
                    </a:lnTo>
                    <a:lnTo>
                      <a:pt x="10587" y="1723"/>
                    </a:lnTo>
                    <a:lnTo>
                      <a:pt x="10587" y="1723"/>
                    </a:lnTo>
                    <a:lnTo>
                      <a:pt x="12119" y="4415"/>
                    </a:lnTo>
                    <a:lnTo>
                      <a:pt x="12240" y="4615"/>
                    </a:lnTo>
                    <a:lnTo>
                      <a:pt x="12882" y="4375"/>
                    </a:lnTo>
                    <a:lnTo>
                      <a:pt x="13564" y="4174"/>
                    </a:lnTo>
                    <a:lnTo>
                      <a:pt x="14286" y="4014"/>
                    </a:lnTo>
                    <a:lnTo>
                      <a:pt x="14969" y="3853"/>
                    </a:lnTo>
                    <a:lnTo>
                      <a:pt x="15169" y="3813"/>
                    </a:lnTo>
                    <a:lnTo>
                      <a:pt x="15169" y="3612"/>
                    </a:lnTo>
                    <a:lnTo>
                      <a:pt x="15169" y="522"/>
                    </a:lnTo>
                    <a:close/>
                    <a:moveTo>
                      <a:pt x="14648" y="1"/>
                    </a:moveTo>
                    <a:lnTo>
                      <a:pt x="14648" y="282"/>
                    </a:lnTo>
                    <a:lnTo>
                      <a:pt x="14685" y="3407"/>
                    </a:lnTo>
                    <a:lnTo>
                      <a:pt x="14206" y="3492"/>
                    </a:lnTo>
                    <a:lnTo>
                      <a:pt x="13564" y="3652"/>
                    </a:lnTo>
                    <a:lnTo>
                      <a:pt x="12882" y="3853"/>
                    </a:lnTo>
                    <a:lnTo>
                      <a:pt x="12465" y="4009"/>
                    </a:lnTo>
                    <a:lnTo>
                      <a:pt x="10876" y="1285"/>
                    </a:lnTo>
                    <a:lnTo>
                      <a:pt x="10755" y="1084"/>
                    </a:lnTo>
                    <a:lnTo>
                      <a:pt x="6381" y="3652"/>
                    </a:lnTo>
                    <a:lnTo>
                      <a:pt x="6461" y="3813"/>
                    </a:lnTo>
                    <a:lnTo>
                      <a:pt x="8073" y="6575"/>
                    </a:lnTo>
                    <a:lnTo>
                      <a:pt x="7705" y="6943"/>
                    </a:lnTo>
                    <a:lnTo>
                      <a:pt x="7224" y="7384"/>
                    </a:lnTo>
                    <a:lnTo>
                      <a:pt x="6742" y="7906"/>
                    </a:lnTo>
                    <a:lnTo>
                      <a:pt x="6407" y="8272"/>
                    </a:lnTo>
                    <a:lnTo>
                      <a:pt x="6407" y="8272"/>
                    </a:lnTo>
                    <a:lnTo>
                      <a:pt x="3612" y="6702"/>
                    </a:lnTo>
                    <a:lnTo>
                      <a:pt x="3492" y="6622"/>
                    </a:lnTo>
                    <a:lnTo>
                      <a:pt x="3412" y="6782"/>
                    </a:lnTo>
                    <a:lnTo>
                      <a:pt x="1124" y="10795"/>
                    </a:lnTo>
                    <a:lnTo>
                      <a:pt x="1044" y="10916"/>
                    </a:lnTo>
                    <a:lnTo>
                      <a:pt x="1165" y="10956"/>
                    </a:lnTo>
                    <a:lnTo>
                      <a:pt x="4017" y="12580"/>
                    </a:lnTo>
                    <a:lnTo>
                      <a:pt x="3813" y="13123"/>
                    </a:lnTo>
                    <a:lnTo>
                      <a:pt x="3653" y="13765"/>
                    </a:lnTo>
                    <a:lnTo>
                      <a:pt x="3492" y="14447"/>
                    </a:lnTo>
                    <a:lnTo>
                      <a:pt x="3379" y="15049"/>
                    </a:lnTo>
                    <a:lnTo>
                      <a:pt x="81" y="15089"/>
                    </a:lnTo>
                    <a:lnTo>
                      <a:pt x="1" y="19744"/>
                    </a:lnTo>
                    <a:lnTo>
                      <a:pt x="1" y="19824"/>
                    </a:lnTo>
                    <a:lnTo>
                      <a:pt x="81" y="19824"/>
                    </a:lnTo>
                    <a:lnTo>
                      <a:pt x="3346" y="19863"/>
                    </a:lnTo>
                    <a:lnTo>
                      <a:pt x="3452" y="20426"/>
                    </a:lnTo>
                    <a:lnTo>
                      <a:pt x="3572" y="21068"/>
                    </a:lnTo>
                    <a:lnTo>
                      <a:pt x="3773" y="21750"/>
                    </a:lnTo>
                    <a:lnTo>
                      <a:pt x="3943" y="22295"/>
                    </a:lnTo>
                    <a:lnTo>
                      <a:pt x="1165" y="23877"/>
                    </a:lnTo>
                    <a:lnTo>
                      <a:pt x="1004" y="23957"/>
                    </a:lnTo>
                    <a:lnTo>
                      <a:pt x="1084" y="24077"/>
                    </a:lnTo>
                    <a:lnTo>
                      <a:pt x="3372" y="28090"/>
                    </a:lnTo>
                    <a:lnTo>
                      <a:pt x="3452" y="28251"/>
                    </a:lnTo>
                    <a:lnTo>
                      <a:pt x="3612" y="28170"/>
                    </a:lnTo>
                    <a:lnTo>
                      <a:pt x="6407" y="26601"/>
                    </a:lnTo>
                    <a:lnTo>
                      <a:pt x="6742" y="26967"/>
                    </a:lnTo>
                    <a:lnTo>
                      <a:pt x="7184" y="27488"/>
                    </a:lnTo>
                    <a:lnTo>
                      <a:pt x="7665" y="27930"/>
                    </a:lnTo>
                    <a:lnTo>
                      <a:pt x="8066" y="28269"/>
                    </a:lnTo>
                    <a:lnTo>
                      <a:pt x="6461" y="31019"/>
                    </a:lnTo>
                    <a:lnTo>
                      <a:pt x="6381" y="31220"/>
                    </a:lnTo>
                    <a:lnTo>
                      <a:pt x="6542" y="31300"/>
                    </a:lnTo>
                    <a:lnTo>
                      <a:pt x="10555" y="33628"/>
                    </a:lnTo>
                    <a:lnTo>
                      <a:pt x="10755" y="33748"/>
                    </a:lnTo>
                    <a:lnTo>
                      <a:pt x="10876" y="33548"/>
                    </a:lnTo>
                    <a:lnTo>
                      <a:pt x="12426" y="30824"/>
                    </a:lnTo>
                    <a:lnTo>
                      <a:pt x="12922" y="30979"/>
                    </a:lnTo>
                    <a:lnTo>
                      <a:pt x="13564" y="31180"/>
                    </a:lnTo>
                    <a:lnTo>
                      <a:pt x="14206" y="31341"/>
                    </a:lnTo>
                    <a:lnTo>
                      <a:pt x="14690" y="31426"/>
                    </a:lnTo>
                    <a:lnTo>
                      <a:pt x="14690" y="31426"/>
                    </a:lnTo>
                    <a:lnTo>
                      <a:pt x="14728" y="34591"/>
                    </a:lnTo>
                    <a:lnTo>
                      <a:pt x="14728" y="34791"/>
                    </a:lnTo>
                    <a:lnTo>
                      <a:pt x="14928" y="34791"/>
                    </a:lnTo>
                    <a:lnTo>
                      <a:pt x="19543" y="34751"/>
                    </a:lnTo>
                    <a:lnTo>
                      <a:pt x="19744" y="34751"/>
                    </a:lnTo>
                    <a:lnTo>
                      <a:pt x="19744" y="34591"/>
                    </a:lnTo>
                    <a:lnTo>
                      <a:pt x="19705" y="31359"/>
                    </a:lnTo>
                    <a:lnTo>
                      <a:pt x="19705" y="31359"/>
                    </a:lnTo>
                    <a:lnTo>
                      <a:pt x="20265" y="31260"/>
                    </a:lnTo>
                    <a:lnTo>
                      <a:pt x="20907" y="31100"/>
                    </a:lnTo>
                    <a:lnTo>
                      <a:pt x="21550" y="30899"/>
                    </a:lnTo>
                    <a:lnTo>
                      <a:pt x="22095" y="30729"/>
                    </a:lnTo>
                    <a:lnTo>
                      <a:pt x="22095" y="30729"/>
                    </a:lnTo>
                    <a:lnTo>
                      <a:pt x="23716" y="33507"/>
                    </a:lnTo>
                    <a:lnTo>
                      <a:pt x="23757" y="33588"/>
                    </a:lnTo>
                    <a:lnTo>
                      <a:pt x="27970" y="31180"/>
                    </a:lnTo>
                    <a:lnTo>
                      <a:pt x="27890" y="31100"/>
                    </a:lnTo>
                    <a:lnTo>
                      <a:pt x="26262" y="28242"/>
                    </a:lnTo>
                    <a:lnTo>
                      <a:pt x="26262" y="28242"/>
                    </a:lnTo>
                    <a:lnTo>
                      <a:pt x="26726" y="27849"/>
                    </a:lnTo>
                    <a:lnTo>
                      <a:pt x="27208" y="27408"/>
                    </a:lnTo>
                    <a:lnTo>
                      <a:pt x="27649" y="26886"/>
                    </a:lnTo>
                    <a:lnTo>
                      <a:pt x="28062" y="26435"/>
                    </a:lnTo>
                    <a:lnTo>
                      <a:pt x="30899" y="28090"/>
                    </a:lnTo>
                    <a:lnTo>
                      <a:pt x="30980" y="28130"/>
                    </a:lnTo>
                    <a:lnTo>
                      <a:pt x="31020" y="28050"/>
                    </a:lnTo>
                    <a:lnTo>
                      <a:pt x="33347" y="24037"/>
                    </a:lnTo>
                    <a:lnTo>
                      <a:pt x="33387" y="23957"/>
                    </a:lnTo>
                    <a:lnTo>
                      <a:pt x="33307" y="23917"/>
                    </a:lnTo>
                    <a:lnTo>
                      <a:pt x="30489" y="22273"/>
                    </a:lnTo>
                    <a:lnTo>
                      <a:pt x="30699" y="21750"/>
                    </a:lnTo>
                    <a:lnTo>
                      <a:pt x="30859" y="21068"/>
                    </a:lnTo>
                    <a:lnTo>
                      <a:pt x="31060" y="20426"/>
                    </a:lnTo>
                    <a:lnTo>
                      <a:pt x="31165" y="19865"/>
                    </a:lnTo>
                    <a:lnTo>
                      <a:pt x="31165" y="19865"/>
                    </a:lnTo>
                    <a:lnTo>
                      <a:pt x="34390" y="19904"/>
                    </a:lnTo>
                    <a:lnTo>
                      <a:pt x="34551" y="19904"/>
                    </a:lnTo>
                    <a:lnTo>
                      <a:pt x="34551" y="19744"/>
                    </a:lnTo>
                    <a:lnTo>
                      <a:pt x="34551" y="15129"/>
                    </a:lnTo>
                    <a:lnTo>
                      <a:pt x="34551" y="14928"/>
                    </a:lnTo>
                    <a:lnTo>
                      <a:pt x="31223" y="14928"/>
                    </a:lnTo>
                    <a:lnTo>
                      <a:pt x="31100" y="14407"/>
                    </a:lnTo>
                    <a:lnTo>
                      <a:pt x="30980" y="13765"/>
                    </a:lnTo>
                    <a:lnTo>
                      <a:pt x="30779" y="13082"/>
                    </a:lnTo>
                    <a:lnTo>
                      <a:pt x="30610" y="12632"/>
                    </a:lnTo>
                    <a:lnTo>
                      <a:pt x="30610" y="12632"/>
                    </a:lnTo>
                    <a:lnTo>
                      <a:pt x="33347" y="11036"/>
                    </a:lnTo>
                    <a:lnTo>
                      <a:pt x="33548" y="10956"/>
                    </a:lnTo>
                    <a:lnTo>
                      <a:pt x="31020" y="6542"/>
                    </a:lnTo>
                    <a:lnTo>
                      <a:pt x="30819" y="6662"/>
                    </a:lnTo>
                    <a:lnTo>
                      <a:pt x="28090" y="8216"/>
                    </a:lnTo>
                    <a:lnTo>
                      <a:pt x="28090" y="8216"/>
                    </a:lnTo>
                    <a:lnTo>
                      <a:pt x="27769" y="7866"/>
                    </a:lnTo>
                    <a:lnTo>
                      <a:pt x="27328" y="7344"/>
                    </a:lnTo>
                    <a:lnTo>
                      <a:pt x="26806" y="6903"/>
                    </a:lnTo>
                    <a:lnTo>
                      <a:pt x="26468" y="6565"/>
                    </a:lnTo>
                    <a:lnTo>
                      <a:pt x="28050" y="3853"/>
                    </a:lnTo>
                    <a:lnTo>
                      <a:pt x="28171" y="3652"/>
                    </a:lnTo>
                    <a:lnTo>
                      <a:pt x="27970" y="3492"/>
                    </a:lnTo>
                    <a:lnTo>
                      <a:pt x="23957" y="1164"/>
                    </a:lnTo>
                    <a:lnTo>
                      <a:pt x="23716" y="1044"/>
                    </a:lnTo>
                    <a:lnTo>
                      <a:pt x="23596" y="1285"/>
                    </a:lnTo>
                    <a:lnTo>
                      <a:pt x="22020" y="3987"/>
                    </a:lnTo>
                    <a:lnTo>
                      <a:pt x="21590" y="3853"/>
                    </a:lnTo>
                    <a:lnTo>
                      <a:pt x="20948" y="3652"/>
                    </a:lnTo>
                    <a:lnTo>
                      <a:pt x="20265" y="3492"/>
                    </a:lnTo>
                    <a:lnTo>
                      <a:pt x="19824" y="3414"/>
                    </a:lnTo>
                    <a:lnTo>
                      <a:pt x="19824" y="3414"/>
                    </a:lnTo>
                    <a:lnTo>
                      <a:pt x="19824" y="282"/>
                    </a:lnTo>
                    <a:lnTo>
                      <a:pt x="19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34"/>
              <p:cNvSpPr/>
              <p:nvPr/>
            </p:nvSpPr>
            <p:spPr>
              <a:xfrm flipH="1">
                <a:off x="4608074" y="250371"/>
                <a:ext cx="513184" cy="450231"/>
              </a:xfrm>
              <a:custGeom>
                <a:avLst/>
                <a:gdLst/>
                <a:ahLst/>
                <a:cxnLst/>
                <a:rect l="l" t="t" r="r" b="b"/>
                <a:pathLst>
                  <a:path w="12761" h="11197" extrusionOk="0">
                    <a:moveTo>
                      <a:pt x="3371" y="241"/>
                    </a:moveTo>
                    <a:lnTo>
                      <a:pt x="6461" y="362"/>
                    </a:lnTo>
                    <a:lnTo>
                      <a:pt x="9416" y="438"/>
                    </a:lnTo>
                    <a:lnTo>
                      <a:pt x="9416" y="438"/>
                    </a:lnTo>
                    <a:lnTo>
                      <a:pt x="10072" y="1606"/>
                    </a:lnTo>
                    <a:lnTo>
                      <a:pt x="10915" y="3010"/>
                    </a:lnTo>
                    <a:lnTo>
                      <a:pt x="12486" y="5602"/>
                    </a:lnTo>
                    <a:lnTo>
                      <a:pt x="12486" y="5602"/>
                    </a:lnTo>
                    <a:lnTo>
                      <a:pt x="11798" y="6902"/>
                    </a:lnTo>
                    <a:lnTo>
                      <a:pt x="10634" y="8909"/>
                    </a:lnTo>
                    <a:lnTo>
                      <a:pt x="9456" y="10832"/>
                    </a:lnTo>
                    <a:lnTo>
                      <a:pt x="9456" y="10832"/>
                    </a:lnTo>
                    <a:lnTo>
                      <a:pt x="6461" y="10755"/>
                    </a:lnTo>
                    <a:lnTo>
                      <a:pt x="3503" y="10717"/>
                    </a:lnTo>
                    <a:lnTo>
                      <a:pt x="3503" y="10717"/>
                    </a:lnTo>
                    <a:lnTo>
                      <a:pt x="2408" y="8829"/>
                    </a:lnTo>
                    <a:lnTo>
                      <a:pt x="1244" y="6822"/>
                    </a:lnTo>
                    <a:lnTo>
                      <a:pt x="510" y="5574"/>
                    </a:lnTo>
                    <a:lnTo>
                      <a:pt x="510" y="5574"/>
                    </a:lnTo>
                    <a:lnTo>
                      <a:pt x="1926" y="2970"/>
                    </a:lnTo>
                    <a:lnTo>
                      <a:pt x="3371" y="241"/>
                    </a:lnTo>
                    <a:close/>
                    <a:moveTo>
                      <a:pt x="9671" y="0"/>
                    </a:moveTo>
                    <a:lnTo>
                      <a:pt x="6501" y="81"/>
                    </a:lnTo>
                    <a:lnTo>
                      <a:pt x="3331" y="201"/>
                    </a:lnTo>
                    <a:lnTo>
                      <a:pt x="1686" y="2809"/>
                    </a:lnTo>
                    <a:lnTo>
                      <a:pt x="40" y="5458"/>
                    </a:lnTo>
                    <a:lnTo>
                      <a:pt x="0" y="5578"/>
                    </a:lnTo>
                    <a:lnTo>
                      <a:pt x="40" y="5699"/>
                    </a:lnTo>
                    <a:lnTo>
                      <a:pt x="1605" y="8467"/>
                    </a:lnTo>
                    <a:lnTo>
                      <a:pt x="3210" y="11196"/>
                    </a:lnTo>
                    <a:lnTo>
                      <a:pt x="6381" y="11156"/>
                    </a:lnTo>
                    <a:lnTo>
                      <a:pt x="9551" y="11076"/>
                    </a:lnTo>
                    <a:lnTo>
                      <a:pt x="9631" y="11076"/>
                    </a:lnTo>
                    <a:lnTo>
                      <a:pt x="9671" y="11036"/>
                    </a:lnTo>
                    <a:lnTo>
                      <a:pt x="11156" y="8307"/>
                    </a:lnTo>
                    <a:lnTo>
                      <a:pt x="11918" y="6983"/>
                    </a:lnTo>
                    <a:lnTo>
                      <a:pt x="12721" y="5658"/>
                    </a:lnTo>
                    <a:lnTo>
                      <a:pt x="12761" y="5578"/>
                    </a:lnTo>
                    <a:lnTo>
                      <a:pt x="12721" y="5538"/>
                    </a:lnTo>
                    <a:lnTo>
                      <a:pt x="11276" y="2809"/>
                    </a:lnTo>
                    <a:lnTo>
                      <a:pt x="10474" y="1405"/>
                    </a:lnTo>
                    <a:lnTo>
                      <a:pt x="9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34"/>
              <p:cNvSpPr/>
              <p:nvPr/>
            </p:nvSpPr>
            <p:spPr>
              <a:xfrm flipH="1">
                <a:off x="4538663" y="200350"/>
                <a:ext cx="645531" cy="553491"/>
              </a:xfrm>
              <a:custGeom>
                <a:avLst/>
                <a:gdLst/>
                <a:ahLst/>
                <a:cxnLst/>
                <a:rect l="l" t="t" r="r" b="b"/>
                <a:pathLst>
                  <a:path w="16052" h="13765" extrusionOk="0">
                    <a:moveTo>
                      <a:pt x="8026" y="201"/>
                    </a:moveTo>
                    <a:lnTo>
                      <a:pt x="9952" y="241"/>
                    </a:lnTo>
                    <a:lnTo>
                      <a:pt x="11801" y="280"/>
                    </a:lnTo>
                    <a:lnTo>
                      <a:pt x="11801" y="280"/>
                    </a:lnTo>
                    <a:lnTo>
                      <a:pt x="13644" y="3612"/>
                    </a:lnTo>
                    <a:lnTo>
                      <a:pt x="15461" y="6820"/>
                    </a:lnTo>
                    <a:lnTo>
                      <a:pt x="15461" y="6820"/>
                    </a:lnTo>
                    <a:lnTo>
                      <a:pt x="13563" y="10073"/>
                    </a:lnTo>
                    <a:lnTo>
                      <a:pt x="11743" y="13326"/>
                    </a:lnTo>
                    <a:lnTo>
                      <a:pt x="11743" y="13326"/>
                    </a:lnTo>
                    <a:lnTo>
                      <a:pt x="8026" y="13403"/>
                    </a:lnTo>
                    <a:lnTo>
                      <a:pt x="4133" y="13524"/>
                    </a:lnTo>
                    <a:lnTo>
                      <a:pt x="2328" y="10113"/>
                    </a:lnTo>
                    <a:lnTo>
                      <a:pt x="500" y="6845"/>
                    </a:lnTo>
                    <a:lnTo>
                      <a:pt x="500" y="6845"/>
                    </a:lnTo>
                    <a:lnTo>
                      <a:pt x="1445" y="5257"/>
                    </a:lnTo>
                    <a:lnTo>
                      <a:pt x="2368" y="3572"/>
                    </a:lnTo>
                    <a:lnTo>
                      <a:pt x="4233" y="239"/>
                    </a:lnTo>
                    <a:lnTo>
                      <a:pt x="4233" y="239"/>
                    </a:lnTo>
                    <a:lnTo>
                      <a:pt x="6060" y="201"/>
                    </a:lnTo>
                    <a:close/>
                    <a:moveTo>
                      <a:pt x="4093" y="0"/>
                    </a:moveTo>
                    <a:lnTo>
                      <a:pt x="4053" y="81"/>
                    </a:lnTo>
                    <a:lnTo>
                      <a:pt x="2528" y="2569"/>
                    </a:lnTo>
                    <a:lnTo>
                      <a:pt x="1044" y="5057"/>
                    </a:lnTo>
                    <a:lnTo>
                      <a:pt x="0" y="6822"/>
                    </a:lnTo>
                    <a:lnTo>
                      <a:pt x="1084" y="8628"/>
                    </a:lnTo>
                    <a:lnTo>
                      <a:pt x="2609" y="11116"/>
                    </a:lnTo>
                    <a:lnTo>
                      <a:pt x="4133" y="13564"/>
                    </a:lnTo>
                    <a:lnTo>
                      <a:pt x="7986" y="13684"/>
                    </a:lnTo>
                    <a:lnTo>
                      <a:pt x="11878" y="13764"/>
                    </a:lnTo>
                    <a:lnTo>
                      <a:pt x="11999" y="13764"/>
                    </a:lnTo>
                    <a:lnTo>
                      <a:pt x="12079" y="13644"/>
                    </a:lnTo>
                    <a:lnTo>
                      <a:pt x="14085" y="10273"/>
                    </a:lnTo>
                    <a:lnTo>
                      <a:pt x="16051" y="6822"/>
                    </a:lnTo>
                    <a:lnTo>
                      <a:pt x="14045" y="3451"/>
                    </a:lnTo>
                    <a:lnTo>
                      <a:pt x="11999" y="81"/>
                    </a:lnTo>
                    <a:lnTo>
                      <a:pt x="11958" y="0"/>
                    </a:lnTo>
                    <a:lnTo>
                      <a:pt x="11878" y="0"/>
                    </a:lnTo>
                    <a:lnTo>
                      <a:pt x="8026" y="41"/>
                    </a:lnTo>
                    <a:lnTo>
                      <a:pt x="6060" y="41"/>
                    </a:lnTo>
                    <a:lnTo>
                      <a:pt x="4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34"/>
              <p:cNvSpPr/>
              <p:nvPr/>
            </p:nvSpPr>
            <p:spPr>
              <a:xfrm flipH="1">
                <a:off x="4380537" y="-9426"/>
                <a:ext cx="958565" cy="971393"/>
              </a:xfrm>
              <a:custGeom>
                <a:avLst/>
                <a:gdLst/>
                <a:ahLst/>
                <a:cxnLst/>
                <a:rect l="l" t="t" r="r" b="b"/>
                <a:pathLst>
                  <a:path w="23836" h="24158" extrusionOk="0">
                    <a:moveTo>
                      <a:pt x="12520" y="402"/>
                    </a:moveTo>
                    <a:lnTo>
                      <a:pt x="13202" y="482"/>
                    </a:lnTo>
                    <a:lnTo>
                      <a:pt x="13924" y="563"/>
                    </a:lnTo>
                    <a:lnTo>
                      <a:pt x="14607" y="723"/>
                    </a:lnTo>
                    <a:lnTo>
                      <a:pt x="15289" y="884"/>
                    </a:lnTo>
                    <a:lnTo>
                      <a:pt x="15931" y="1084"/>
                    </a:lnTo>
                    <a:lnTo>
                      <a:pt x="16573" y="1365"/>
                    </a:lnTo>
                    <a:lnTo>
                      <a:pt x="17215" y="1646"/>
                    </a:lnTo>
                    <a:lnTo>
                      <a:pt x="17817" y="1967"/>
                    </a:lnTo>
                    <a:lnTo>
                      <a:pt x="18419" y="2328"/>
                    </a:lnTo>
                    <a:lnTo>
                      <a:pt x="18980" y="2730"/>
                    </a:lnTo>
                    <a:lnTo>
                      <a:pt x="19542" y="3171"/>
                    </a:lnTo>
                    <a:lnTo>
                      <a:pt x="20064" y="3612"/>
                    </a:lnTo>
                    <a:lnTo>
                      <a:pt x="20545" y="4094"/>
                    </a:lnTo>
                    <a:lnTo>
                      <a:pt x="20987" y="4616"/>
                    </a:lnTo>
                    <a:lnTo>
                      <a:pt x="21428" y="5177"/>
                    </a:lnTo>
                    <a:lnTo>
                      <a:pt x="21830" y="5739"/>
                    </a:lnTo>
                    <a:lnTo>
                      <a:pt x="22151" y="6381"/>
                    </a:lnTo>
                    <a:lnTo>
                      <a:pt x="22472" y="6983"/>
                    </a:lnTo>
                    <a:lnTo>
                      <a:pt x="22752" y="7665"/>
                    </a:lnTo>
                    <a:lnTo>
                      <a:pt x="23033" y="8347"/>
                    </a:lnTo>
                    <a:lnTo>
                      <a:pt x="23234" y="9030"/>
                    </a:lnTo>
                    <a:lnTo>
                      <a:pt x="23354" y="9752"/>
                    </a:lnTo>
                    <a:lnTo>
                      <a:pt x="23475" y="10514"/>
                    </a:lnTo>
                    <a:lnTo>
                      <a:pt x="23555" y="11277"/>
                    </a:lnTo>
                    <a:lnTo>
                      <a:pt x="23555" y="12039"/>
                    </a:lnTo>
                    <a:lnTo>
                      <a:pt x="23555" y="12641"/>
                    </a:lnTo>
                    <a:lnTo>
                      <a:pt x="23515" y="13243"/>
                    </a:lnTo>
                    <a:lnTo>
                      <a:pt x="23435" y="13805"/>
                    </a:lnTo>
                    <a:lnTo>
                      <a:pt x="23314" y="14367"/>
                    </a:lnTo>
                    <a:lnTo>
                      <a:pt x="23194" y="14928"/>
                    </a:lnTo>
                    <a:lnTo>
                      <a:pt x="23033" y="15490"/>
                    </a:lnTo>
                    <a:lnTo>
                      <a:pt x="22833" y="16012"/>
                    </a:lnTo>
                    <a:lnTo>
                      <a:pt x="22592" y="16534"/>
                    </a:lnTo>
                    <a:lnTo>
                      <a:pt x="22391" y="17055"/>
                    </a:lnTo>
                    <a:lnTo>
                      <a:pt x="22110" y="17537"/>
                    </a:lnTo>
                    <a:lnTo>
                      <a:pt x="21830" y="18058"/>
                    </a:lnTo>
                    <a:lnTo>
                      <a:pt x="21509" y="18500"/>
                    </a:lnTo>
                    <a:lnTo>
                      <a:pt x="21187" y="18981"/>
                    </a:lnTo>
                    <a:lnTo>
                      <a:pt x="20826" y="19423"/>
                    </a:lnTo>
                    <a:lnTo>
                      <a:pt x="20465" y="19824"/>
                    </a:lnTo>
                    <a:lnTo>
                      <a:pt x="20064" y="20225"/>
                    </a:lnTo>
                    <a:lnTo>
                      <a:pt x="19663" y="20627"/>
                    </a:lnTo>
                    <a:lnTo>
                      <a:pt x="19261" y="20988"/>
                    </a:lnTo>
                    <a:lnTo>
                      <a:pt x="18780" y="21349"/>
                    </a:lnTo>
                    <a:lnTo>
                      <a:pt x="18338" y="21670"/>
                    </a:lnTo>
                    <a:lnTo>
                      <a:pt x="17857" y="21951"/>
                    </a:lnTo>
                    <a:lnTo>
                      <a:pt x="17375" y="22232"/>
                    </a:lnTo>
                    <a:lnTo>
                      <a:pt x="16894" y="22513"/>
                    </a:lnTo>
                    <a:lnTo>
                      <a:pt x="16372" y="22713"/>
                    </a:lnTo>
                    <a:lnTo>
                      <a:pt x="15851" y="22954"/>
                    </a:lnTo>
                    <a:lnTo>
                      <a:pt x="15289" y="23114"/>
                    </a:lnTo>
                    <a:lnTo>
                      <a:pt x="14727" y="23275"/>
                    </a:lnTo>
                    <a:lnTo>
                      <a:pt x="14165" y="23395"/>
                    </a:lnTo>
                    <a:lnTo>
                      <a:pt x="13603" y="23516"/>
                    </a:lnTo>
                    <a:lnTo>
                      <a:pt x="13042" y="23556"/>
                    </a:lnTo>
                    <a:lnTo>
                      <a:pt x="12440" y="23636"/>
                    </a:lnTo>
                    <a:lnTo>
                      <a:pt x="11276" y="23636"/>
                    </a:lnTo>
                    <a:lnTo>
                      <a:pt x="10674" y="23596"/>
                    </a:lnTo>
                    <a:lnTo>
                      <a:pt x="10112" y="23516"/>
                    </a:lnTo>
                    <a:lnTo>
                      <a:pt x="9550" y="23395"/>
                    </a:lnTo>
                    <a:lnTo>
                      <a:pt x="8989" y="23275"/>
                    </a:lnTo>
                    <a:lnTo>
                      <a:pt x="8427" y="23114"/>
                    </a:lnTo>
                    <a:lnTo>
                      <a:pt x="7865" y="22954"/>
                    </a:lnTo>
                    <a:lnTo>
                      <a:pt x="7343" y="22753"/>
                    </a:lnTo>
                    <a:lnTo>
                      <a:pt x="6822" y="22513"/>
                    </a:lnTo>
                    <a:lnTo>
                      <a:pt x="6300" y="22272"/>
                    </a:lnTo>
                    <a:lnTo>
                      <a:pt x="5819" y="21991"/>
                    </a:lnTo>
                    <a:lnTo>
                      <a:pt x="5337" y="21670"/>
                    </a:lnTo>
                    <a:lnTo>
                      <a:pt x="4855" y="21349"/>
                    </a:lnTo>
                    <a:lnTo>
                      <a:pt x="4414" y="21028"/>
                    </a:lnTo>
                    <a:lnTo>
                      <a:pt x="3973" y="20627"/>
                    </a:lnTo>
                    <a:lnTo>
                      <a:pt x="3571" y="20265"/>
                    </a:lnTo>
                    <a:lnTo>
                      <a:pt x="3170" y="19864"/>
                    </a:lnTo>
                    <a:lnTo>
                      <a:pt x="2809" y="19423"/>
                    </a:lnTo>
                    <a:lnTo>
                      <a:pt x="2448" y="18981"/>
                    </a:lnTo>
                    <a:lnTo>
                      <a:pt x="2087" y="18540"/>
                    </a:lnTo>
                    <a:lnTo>
                      <a:pt x="1766" y="18058"/>
                    </a:lnTo>
                    <a:lnTo>
                      <a:pt x="1485" y="17577"/>
                    </a:lnTo>
                    <a:lnTo>
                      <a:pt x="1204" y="17055"/>
                    </a:lnTo>
                    <a:lnTo>
                      <a:pt x="963" y="16574"/>
                    </a:lnTo>
                    <a:lnTo>
                      <a:pt x="762" y="16052"/>
                    </a:lnTo>
                    <a:lnTo>
                      <a:pt x="562" y="15490"/>
                    </a:lnTo>
                    <a:lnTo>
                      <a:pt x="401" y="14928"/>
                    </a:lnTo>
                    <a:lnTo>
                      <a:pt x="281" y="14367"/>
                    </a:lnTo>
                    <a:lnTo>
                      <a:pt x="161" y="13805"/>
                    </a:lnTo>
                    <a:lnTo>
                      <a:pt x="80" y="13243"/>
                    </a:lnTo>
                    <a:lnTo>
                      <a:pt x="40" y="12641"/>
                    </a:lnTo>
                    <a:lnTo>
                      <a:pt x="40" y="12039"/>
                    </a:lnTo>
                    <a:lnTo>
                      <a:pt x="80" y="11197"/>
                    </a:lnTo>
                    <a:lnTo>
                      <a:pt x="161" y="10314"/>
                    </a:lnTo>
                    <a:lnTo>
                      <a:pt x="321" y="9471"/>
                    </a:lnTo>
                    <a:lnTo>
                      <a:pt x="562" y="8628"/>
                    </a:lnTo>
                    <a:lnTo>
                      <a:pt x="843" y="7826"/>
                    </a:lnTo>
                    <a:lnTo>
                      <a:pt x="1204" y="7063"/>
                    </a:lnTo>
                    <a:lnTo>
                      <a:pt x="1645" y="6301"/>
                    </a:lnTo>
                    <a:lnTo>
                      <a:pt x="2087" y="5579"/>
                    </a:lnTo>
                    <a:lnTo>
                      <a:pt x="2608" y="4896"/>
                    </a:lnTo>
                    <a:lnTo>
                      <a:pt x="3170" y="4214"/>
                    </a:lnTo>
                    <a:lnTo>
                      <a:pt x="3772" y="3612"/>
                    </a:lnTo>
                    <a:lnTo>
                      <a:pt x="4454" y="3051"/>
                    </a:lnTo>
                    <a:lnTo>
                      <a:pt x="5136" y="2529"/>
                    </a:lnTo>
                    <a:lnTo>
                      <a:pt x="5859" y="2088"/>
                    </a:lnTo>
                    <a:lnTo>
                      <a:pt x="6621" y="1646"/>
                    </a:lnTo>
                    <a:lnTo>
                      <a:pt x="7424" y="1325"/>
                    </a:lnTo>
                    <a:lnTo>
                      <a:pt x="8146" y="1044"/>
                    </a:lnTo>
                    <a:lnTo>
                      <a:pt x="8868" y="803"/>
                    </a:lnTo>
                    <a:lnTo>
                      <a:pt x="9591" y="643"/>
                    </a:lnTo>
                    <a:lnTo>
                      <a:pt x="10313" y="523"/>
                    </a:lnTo>
                    <a:lnTo>
                      <a:pt x="11075" y="442"/>
                    </a:lnTo>
                    <a:lnTo>
                      <a:pt x="11798" y="402"/>
                    </a:lnTo>
                    <a:close/>
                    <a:moveTo>
                      <a:pt x="11236" y="1"/>
                    </a:moveTo>
                    <a:lnTo>
                      <a:pt x="10634" y="41"/>
                    </a:lnTo>
                    <a:lnTo>
                      <a:pt x="10032" y="121"/>
                    </a:lnTo>
                    <a:lnTo>
                      <a:pt x="9430" y="202"/>
                    </a:lnTo>
                    <a:lnTo>
                      <a:pt x="8868" y="362"/>
                    </a:lnTo>
                    <a:lnTo>
                      <a:pt x="8306" y="523"/>
                    </a:lnTo>
                    <a:lnTo>
                      <a:pt x="7745" y="683"/>
                    </a:lnTo>
                    <a:lnTo>
                      <a:pt x="7223" y="924"/>
                    </a:lnTo>
                    <a:lnTo>
                      <a:pt x="6661" y="1165"/>
                    </a:lnTo>
                    <a:lnTo>
                      <a:pt x="6180" y="1445"/>
                    </a:lnTo>
                    <a:lnTo>
                      <a:pt x="5658" y="1726"/>
                    </a:lnTo>
                    <a:lnTo>
                      <a:pt x="5177" y="2047"/>
                    </a:lnTo>
                    <a:lnTo>
                      <a:pt x="4695" y="2368"/>
                    </a:lnTo>
                    <a:lnTo>
                      <a:pt x="4254" y="2730"/>
                    </a:lnTo>
                    <a:lnTo>
                      <a:pt x="3852" y="3131"/>
                    </a:lnTo>
                    <a:lnTo>
                      <a:pt x="3411" y="3532"/>
                    </a:lnTo>
                    <a:lnTo>
                      <a:pt x="3050" y="3974"/>
                    </a:lnTo>
                    <a:lnTo>
                      <a:pt x="2648" y="4415"/>
                    </a:lnTo>
                    <a:lnTo>
                      <a:pt x="2287" y="4856"/>
                    </a:lnTo>
                    <a:lnTo>
                      <a:pt x="1966" y="5338"/>
                    </a:lnTo>
                    <a:lnTo>
                      <a:pt x="1685" y="5819"/>
                    </a:lnTo>
                    <a:lnTo>
                      <a:pt x="1404" y="6341"/>
                    </a:lnTo>
                    <a:lnTo>
                      <a:pt x="1124" y="6863"/>
                    </a:lnTo>
                    <a:lnTo>
                      <a:pt x="883" y="7384"/>
                    </a:lnTo>
                    <a:lnTo>
                      <a:pt x="682" y="7946"/>
                    </a:lnTo>
                    <a:lnTo>
                      <a:pt x="482" y="8508"/>
                    </a:lnTo>
                    <a:lnTo>
                      <a:pt x="361" y="9070"/>
                    </a:lnTo>
                    <a:lnTo>
                      <a:pt x="201" y="9672"/>
                    </a:lnTo>
                    <a:lnTo>
                      <a:pt x="120" y="10233"/>
                    </a:lnTo>
                    <a:lnTo>
                      <a:pt x="40" y="10835"/>
                    </a:lnTo>
                    <a:lnTo>
                      <a:pt x="0" y="11437"/>
                    </a:lnTo>
                    <a:lnTo>
                      <a:pt x="0" y="12039"/>
                    </a:lnTo>
                    <a:lnTo>
                      <a:pt x="0" y="12681"/>
                    </a:lnTo>
                    <a:lnTo>
                      <a:pt x="40" y="13283"/>
                    </a:lnTo>
                    <a:lnTo>
                      <a:pt x="120" y="13885"/>
                    </a:lnTo>
                    <a:lnTo>
                      <a:pt x="201" y="14447"/>
                    </a:lnTo>
                    <a:lnTo>
                      <a:pt x="361" y="15049"/>
                    </a:lnTo>
                    <a:lnTo>
                      <a:pt x="482" y="15611"/>
                    </a:lnTo>
                    <a:lnTo>
                      <a:pt x="682" y="16172"/>
                    </a:lnTo>
                    <a:lnTo>
                      <a:pt x="883" y="16734"/>
                    </a:lnTo>
                    <a:lnTo>
                      <a:pt x="1124" y="17256"/>
                    </a:lnTo>
                    <a:lnTo>
                      <a:pt x="1404" y="17777"/>
                    </a:lnTo>
                    <a:lnTo>
                      <a:pt x="1685" y="18299"/>
                    </a:lnTo>
                    <a:lnTo>
                      <a:pt x="1966" y="18781"/>
                    </a:lnTo>
                    <a:lnTo>
                      <a:pt x="2287" y="19262"/>
                    </a:lnTo>
                    <a:lnTo>
                      <a:pt x="2648" y="19704"/>
                    </a:lnTo>
                    <a:lnTo>
                      <a:pt x="3010" y="20145"/>
                    </a:lnTo>
                    <a:lnTo>
                      <a:pt x="3411" y="20586"/>
                    </a:lnTo>
                    <a:lnTo>
                      <a:pt x="3852" y="20988"/>
                    </a:lnTo>
                    <a:lnTo>
                      <a:pt x="4254" y="21389"/>
                    </a:lnTo>
                    <a:lnTo>
                      <a:pt x="4695" y="21750"/>
                    </a:lnTo>
                    <a:lnTo>
                      <a:pt x="5177" y="22071"/>
                    </a:lnTo>
                    <a:lnTo>
                      <a:pt x="5658" y="22392"/>
                    </a:lnTo>
                    <a:lnTo>
                      <a:pt x="6180" y="22673"/>
                    </a:lnTo>
                    <a:lnTo>
                      <a:pt x="6661" y="22954"/>
                    </a:lnTo>
                    <a:lnTo>
                      <a:pt x="7223" y="23195"/>
                    </a:lnTo>
                    <a:lnTo>
                      <a:pt x="7745" y="23435"/>
                    </a:lnTo>
                    <a:lnTo>
                      <a:pt x="8306" y="23636"/>
                    </a:lnTo>
                    <a:lnTo>
                      <a:pt x="8868" y="23797"/>
                    </a:lnTo>
                    <a:lnTo>
                      <a:pt x="9430" y="23917"/>
                    </a:lnTo>
                    <a:lnTo>
                      <a:pt x="10032" y="24037"/>
                    </a:lnTo>
                    <a:lnTo>
                      <a:pt x="10634" y="24118"/>
                    </a:lnTo>
                    <a:lnTo>
                      <a:pt x="11236" y="24158"/>
                    </a:lnTo>
                    <a:lnTo>
                      <a:pt x="12480" y="24158"/>
                    </a:lnTo>
                    <a:lnTo>
                      <a:pt x="13082" y="24118"/>
                    </a:lnTo>
                    <a:lnTo>
                      <a:pt x="13684" y="24037"/>
                    </a:lnTo>
                    <a:lnTo>
                      <a:pt x="14286" y="23917"/>
                    </a:lnTo>
                    <a:lnTo>
                      <a:pt x="14847" y="23797"/>
                    </a:lnTo>
                    <a:lnTo>
                      <a:pt x="15409" y="23636"/>
                    </a:lnTo>
                    <a:lnTo>
                      <a:pt x="15971" y="23435"/>
                    </a:lnTo>
                    <a:lnTo>
                      <a:pt x="16533" y="23235"/>
                    </a:lnTo>
                    <a:lnTo>
                      <a:pt x="17054" y="22994"/>
                    </a:lnTo>
                    <a:lnTo>
                      <a:pt x="17576" y="22713"/>
                    </a:lnTo>
                    <a:lnTo>
                      <a:pt x="18098" y="22432"/>
                    </a:lnTo>
                    <a:lnTo>
                      <a:pt x="18579" y="22111"/>
                    </a:lnTo>
                    <a:lnTo>
                      <a:pt x="19061" y="21750"/>
                    </a:lnTo>
                    <a:lnTo>
                      <a:pt x="19502" y="21389"/>
                    </a:lnTo>
                    <a:lnTo>
                      <a:pt x="19944" y="20988"/>
                    </a:lnTo>
                    <a:lnTo>
                      <a:pt x="20385" y="20586"/>
                    </a:lnTo>
                    <a:lnTo>
                      <a:pt x="20786" y="20185"/>
                    </a:lnTo>
                    <a:lnTo>
                      <a:pt x="21147" y="19744"/>
                    </a:lnTo>
                    <a:lnTo>
                      <a:pt x="21509" y="19262"/>
                    </a:lnTo>
                    <a:lnTo>
                      <a:pt x="21870" y="18781"/>
                    </a:lnTo>
                    <a:lnTo>
                      <a:pt x="22191" y="18299"/>
                    </a:lnTo>
                    <a:lnTo>
                      <a:pt x="22472" y="17777"/>
                    </a:lnTo>
                    <a:lnTo>
                      <a:pt x="22712" y="17256"/>
                    </a:lnTo>
                    <a:lnTo>
                      <a:pt x="22953" y="16734"/>
                    </a:lnTo>
                    <a:lnTo>
                      <a:pt x="23194" y="16172"/>
                    </a:lnTo>
                    <a:lnTo>
                      <a:pt x="23354" y="15611"/>
                    </a:lnTo>
                    <a:lnTo>
                      <a:pt x="23515" y="15049"/>
                    </a:lnTo>
                    <a:lnTo>
                      <a:pt x="23635" y="14447"/>
                    </a:lnTo>
                    <a:lnTo>
                      <a:pt x="23756" y="13885"/>
                    </a:lnTo>
                    <a:lnTo>
                      <a:pt x="23796" y="13283"/>
                    </a:lnTo>
                    <a:lnTo>
                      <a:pt x="23836" y="12681"/>
                    </a:lnTo>
                    <a:lnTo>
                      <a:pt x="23836" y="12039"/>
                    </a:lnTo>
                    <a:lnTo>
                      <a:pt x="23836" y="11437"/>
                    </a:lnTo>
                    <a:lnTo>
                      <a:pt x="23796" y="10835"/>
                    </a:lnTo>
                    <a:lnTo>
                      <a:pt x="23716" y="10274"/>
                    </a:lnTo>
                    <a:lnTo>
                      <a:pt x="23595" y="9672"/>
                    </a:lnTo>
                    <a:lnTo>
                      <a:pt x="23435" y="9110"/>
                    </a:lnTo>
                    <a:lnTo>
                      <a:pt x="23274" y="8548"/>
                    </a:lnTo>
                    <a:lnTo>
                      <a:pt x="23074" y="7986"/>
                    </a:lnTo>
                    <a:lnTo>
                      <a:pt x="22873" y="7465"/>
                    </a:lnTo>
                    <a:lnTo>
                      <a:pt x="22632" y="6903"/>
                    </a:lnTo>
                    <a:lnTo>
                      <a:pt x="22351" y="6381"/>
                    </a:lnTo>
                    <a:lnTo>
                      <a:pt x="22070" y="5900"/>
                    </a:lnTo>
                    <a:lnTo>
                      <a:pt x="21749" y="5418"/>
                    </a:lnTo>
                    <a:lnTo>
                      <a:pt x="21428" y="4937"/>
                    </a:lnTo>
                    <a:lnTo>
                      <a:pt x="21067" y="4495"/>
                    </a:lnTo>
                    <a:lnTo>
                      <a:pt x="20666" y="4054"/>
                    </a:lnTo>
                    <a:lnTo>
                      <a:pt x="20265" y="3612"/>
                    </a:lnTo>
                    <a:lnTo>
                      <a:pt x="19863" y="3211"/>
                    </a:lnTo>
                    <a:lnTo>
                      <a:pt x="19422" y="2810"/>
                    </a:lnTo>
                    <a:lnTo>
                      <a:pt x="18980" y="2449"/>
                    </a:lnTo>
                    <a:lnTo>
                      <a:pt x="18499" y="2128"/>
                    </a:lnTo>
                    <a:lnTo>
                      <a:pt x="18017" y="1807"/>
                    </a:lnTo>
                    <a:lnTo>
                      <a:pt x="17496" y="1486"/>
                    </a:lnTo>
                    <a:lnTo>
                      <a:pt x="16974" y="1245"/>
                    </a:lnTo>
                    <a:lnTo>
                      <a:pt x="16452" y="1004"/>
                    </a:lnTo>
                    <a:lnTo>
                      <a:pt x="15931" y="763"/>
                    </a:lnTo>
                    <a:lnTo>
                      <a:pt x="15369" y="563"/>
                    </a:lnTo>
                    <a:lnTo>
                      <a:pt x="14807" y="402"/>
                    </a:lnTo>
                    <a:lnTo>
                      <a:pt x="14245" y="242"/>
                    </a:lnTo>
                    <a:lnTo>
                      <a:pt x="13643" y="161"/>
                    </a:lnTo>
                    <a:lnTo>
                      <a:pt x="13082" y="81"/>
                    </a:lnTo>
                    <a:lnTo>
                      <a:pt x="12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4" name="Google Shape;5224;p34"/>
            <p:cNvGrpSpPr/>
            <p:nvPr/>
          </p:nvGrpSpPr>
          <p:grpSpPr>
            <a:xfrm>
              <a:off x="-363646" y="4342084"/>
              <a:ext cx="1248371" cy="1252677"/>
              <a:chOff x="-412078" y="3595036"/>
              <a:chExt cx="952083" cy="955367"/>
            </a:xfrm>
          </p:grpSpPr>
          <p:sp>
            <p:nvSpPr>
              <p:cNvPr id="5225" name="Google Shape;5225;p34"/>
              <p:cNvSpPr/>
              <p:nvPr/>
            </p:nvSpPr>
            <p:spPr>
              <a:xfrm flipH="1">
                <a:off x="-405483" y="3603820"/>
                <a:ext cx="941110" cy="939988"/>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34"/>
              <p:cNvSpPr/>
              <p:nvPr/>
            </p:nvSpPr>
            <p:spPr>
              <a:xfrm flipH="1">
                <a:off x="-412078" y="3595036"/>
                <a:ext cx="952083" cy="955367"/>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34"/>
              <p:cNvSpPr/>
              <p:nvPr/>
            </p:nvSpPr>
            <p:spPr>
              <a:xfrm flipH="1">
                <a:off x="-188068" y="3825641"/>
                <a:ext cx="507347" cy="498563"/>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34"/>
              <p:cNvSpPr/>
              <p:nvPr/>
            </p:nvSpPr>
            <p:spPr>
              <a:xfrm flipH="1">
                <a:off x="-262720" y="3750961"/>
                <a:ext cx="656678" cy="647894"/>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34"/>
              <p:cNvSpPr/>
              <p:nvPr/>
            </p:nvSpPr>
            <p:spPr>
              <a:xfrm flipH="1">
                <a:off x="-65063" y="3944213"/>
                <a:ext cx="259174" cy="259201"/>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34"/>
              <p:cNvSpPr/>
              <p:nvPr/>
            </p:nvSpPr>
            <p:spPr>
              <a:xfrm flipH="1">
                <a:off x="-70563" y="3943118"/>
                <a:ext cx="272364" cy="262485"/>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34"/>
              <p:cNvSpPr/>
              <p:nvPr/>
            </p:nvSpPr>
            <p:spPr>
              <a:xfrm flipH="1">
                <a:off x="12900" y="4022176"/>
                <a:ext cx="104343" cy="103248"/>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34"/>
              <p:cNvSpPr/>
              <p:nvPr/>
            </p:nvSpPr>
            <p:spPr>
              <a:xfrm flipH="1">
                <a:off x="84268" y="4223145"/>
                <a:ext cx="52732" cy="51638"/>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34"/>
              <p:cNvSpPr/>
              <p:nvPr/>
            </p:nvSpPr>
            <p:spPr>
              <a:xfrm flipH="1">
                <a:off x="-9074" y="3865156"/>
                <a:ext cx="52732" cy="52732"/>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34"/>
              <p:cNvSpPr/>
              <p:nvPr/>
            </p:nvSpPr>
            <p:spPr>
              <a:xfrm flipH="1">
                <a:off x="197368" y="4137492"/>
                <a:ext cx="51638" cy="51638"/>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34"/>
              <p:cNvSpPr/>
              <p:nvPr/>
            </p:nvSpPr>
            <p:spPr>
              <a:xfrm flipH="1">
                <a:off x="-121079" y="3950808"/>
                <a:ext cx="51638" cy="51638"/>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34"/>
              <p:cNvSpPr/>
              <p:nvPr/>
            </p:nvSpPr>
            <p:spPr>
              <a:xfrm flipH="1">
                <a:off x="216031" y="3996945"/>
                <a:ext cx="52732" cy="52732"/>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34"/>
              <p:cNvSpPr/>
              <p:nvPr/>
            </p:nvSpPr>
            <p:spPr>
              <a:xfrm flipH="1">
                <a:off x="-140836" y="4090260"/>
                <a:ext cx="51638" cy="52732"/>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34"/>
              <p:cNvSpPr/>
              <p:nvPr/>
            </p:nvSpPr>
            <p:spPr>
              <a:xfrm flipH="1">
                <a:off x="131473" y="3884940"/>
                <a:ext cx="51638" cy="51610"/>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34"/>
              <p:cNvSpPr/>
              <p:nvPr/>
            </p:nvSpPr>
            <p:spPr>
              <a:xfrm flipH="1">
                <a:off x="-55184" y="4203387"/>
                <a:ext cx="51638" cy="51638"/>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0" name="Google Shape;5240;p34"/>
            <p:cNvGrpSpPr/>
            <p:nvPr/>
          </p:nvGrpSpPr>
          <p:grpSpPr>
            <a:xfrm>
              <a:off x="-273631" y="3730620"/>
              <a:ext cx="1068357" cy="1066191"/>
              <a:chOff x="5905290" y="2554457"/>
              <a:chExt cx="1977707" cy="1973696"/>
            </a:xfrm>
          </p:grpSpPr>
          <p:sp>
            <p:nvSpPr>
              <p:cNvPr id="5241" name="Google Shape;5241;p34"/>
              <p:cNvSpPr/>
              <p:nvPr/>
            </p:nvSpPr>
            <p:spPr>
              <a:xfrm rot="-3392973" flipH="1">
                <a:off x="6197962" y="2839214"/>
                <a:ext cx="1402176" cy="1402176"/>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34"/>
              <p:cNvSpPr/>
              <p:nvPr/>
            </p:nvSpPr>
            <p:spPr>
              <a:xfrm rot="-3392973" flipH="1">
                <a:off x="6184733" y="2824811"/>
                <a:ext cx="1418821" cy="1432987"/>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34"/>
              <p:cNvSpPr/>
              <p:nvPr/>
            </p:nvSpPr>
            <p:spPr>
              <a:xfrm rot="-3392973" flipH="1">
                <a:off x="6444789" y="3088515"/>
                <a:ext cx="919005" cy="904839"/>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34"/>
              <p:cNvSpPr/>
              <p:nvPr/>
            </p:nvSpPr>
            <p:spPr>
              <a:xfrm rot="-3392973" flipH="1">
                <a:off x="6528574" y="3171341"/>
                <a:ext cx="738982" cy="73662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34"/>
              <p:cNvSpPr/>
              <p:nvPr/>
            </p:nvSpPr>
            <p:spPr>
              <a:xfrm rot="-3392973" flipH="1">
                <a:off x="6521507" y="3154894"/>
                <a:ext cx="748543" cy="772153"/>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34"/>
              <p:cNvSpPr/>
              <p:nvPr/>
            </p:nvSpPr>
            <p:spPr>
              <a:xfrm rot="-3392973" flipH="1">
                <a:off x="6763548" y="3406770"/>
                <a:ext cx="267733" cy="267733"/>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34"/>
              <p:cNvSpPr/>
              <p:nvPr/>
            </p:nvSpPr>
            <p:spPr>
              <a:xfrm rot="-3392973" flipH="1">
                <a:off x="6759494" y="3400597"/>
                <a:ext cx="277177" cy="286621"/>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8" name="Google Shape;5248;p34"/>
          <p:cNvGrpSpPr/>
          <p:nvPr/>
        </p:nvGrpSpPr>
        <p:grpSpPr>
          <a:xfrm>
            <a:off x="6204822" y="-384516"/>
            <a:ext cx="3616442" cy="5979277"/>
            <a:chOff x="6204822" y="-384516"/>
            <a:chExt cx="3616442" cy="5979277"/>
          </a:xfrm>
        </p:grpSpPr>
        <p:grpSp>
          <p:nvGrpSpPr>
            <p:cNvPr id="5249" name="Google Shape;5249;p34"/>
            <p:cNvGrpSpPr/>
            <p:nvPr/>
          </p:nvGrpSpPr>
          <p:grpSpPr>
            <a:xfrm rot="10800000">
              <a:off x="6204822" y="-302028"/>
              <a:ext cx="2449456" cy="640232"/>
              <a:chOff x="5257296" y="927672"/>
              <a:chExt cx="2449456" cy="640232"/>
            </a:xfrm>
          </p:grpSpPr>
          <p:sp>
            <p:nvSpPr>
              <p:cNvPr id="5250" name="Google Shape;5250;p34"/>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34"/>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34"/>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34"/>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34"/>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34"/>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34"/>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34"/>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34"/>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9" name="Google Shape;5259;p34"/>
            <p:cNvGrpSpPr/>
            <p:nvPr/>
          </p:nvGrpSpPr>
          <p:grpSpPr>
            <a:xfrm rot="5400000" flipH="1">
              <a:off x="7406368" y="2537943"/>
              <a:ext cx="2954200" cy="197034"/>
              <a:chOff x="7328269" y="3085643"/>
              <a:chExt cx="2954200" cy="197034"/>
            </a:xfrm>
          </p:grpSpPr>
          <p:sp>
            <p:nvSpPr>
              <p:cNvPr id="5260" name="Google Shape;5260;p34"/>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34"/>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34"/>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34"/>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34"/>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34"/>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34"/>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34"/>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34"/>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34"/>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34"/>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34"/>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34"/>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34"/>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34"/>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34"/>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34"/>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34"/>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34"/>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34"/>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34"/>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34"/>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34"/>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34"/>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34"/>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34"/>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34"/>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34"/>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34"/>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34"/>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0" name="Google Shape;5290;p34"/>
            <p:cNvGrpSpPr/>
            <p:nvPr/>
          </p:nvGrpSpPr>
          <p:grpSpPr>
            <a:xfrm flipH="1">
              <a:off x="8425026" y="-384516"/>
              <a:ext cx="916898" cy="924004"/>
              <a:chOff x="539993" y="-486210"/>
              <a:chExt cx="863776" cy="870552"/>
            </a:xfrm>
          </p:grpSpPr>
          <p:sp>
            <p:nvSpPr>
              <p:cNvPr id="5291" name="Google Shape;5291;p34"/>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34"/>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34"/>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34"/>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34"/>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6" name="Google Shape;5296;p34"/>
            <p:cNvGrpSpPr/>
            <p:nvPr/>
          </p:nvGrpSpPr>
          <p:grpSpPr>
            <a:xfrm flipH="1">
              <a:off x="8431796" y="143440"/>
              <a:ext cx="1389468" cy="1398986"/>
              <a:chOff x="4165910" y="-225635"/>
              <a:chExt cx="1389468" cy="1398986"/>
            </a:xfrm>
          </p:grpSpPr>
          <p:sp>
            <p:nvSpPr>
              <p:cNvPr id="5297" name="Google Shape;5297;p34"/>
              <p:cNvSpPr/>
              <p:nvPr/>
            </p:nvSpPr>
            <p:spPr>
              <a:xfrm flipH="1">
                <a:off x="4172344" y="-214336"/>
                <a:ext cx="1379777" cy="1379605"/>
              </a:xfrm>
              <a:custGeom>
                <a:avLst/>
                <a:gdLst/>
                <a:ahLst/>
                <a:cxnLst/>
                <a:rect l="l" t="t" r="r" b="b"/>
                <a:pathLst>
                  <a:path w="34310" h="34310" extrusionOk="0">
                    <a:moveTo>
                      <a:pt x="20265" y="11798"/>
                    </a:moveTo>
                    <a:lnTo>
                      <a:pt x="23355" y="17135"/>
                    </a:lnTo>
                    <a:lnTo>
                      <a:pt x="20265" y="22512"/>
                    </a:lnTo>
                    <a:lnTo>
                      <a:pt x="14045" y="22512"/>
                    </a:lnTo>
                    <a:lnTo>
                      <a:pt x="10955" y="17135"/>
                    </a:lnTo>
                    <a:lnTo>
                      <a:pt x="14045" y="11798"/>
                    </a:lnTo>
                    <a:close/>
                    <a:moveTo>
                      <a:pt x="14847" y="1"/>
                    </a:moveTo>
                    <a:lnTo>
                      <a:pt x="14847" y="3331"/>
                    </a:lnTo>
                    <a:lnTo>
                      <a:pt x="14165" y="3452"/>
                    </a:lnTo>
                    <a:lnTo>
                      <a:pt x="13523" y="3612"/>
                    </a:lnTo>
                    <a:lnTo>
                      <a:pt x="12881" y="3813"/>
                    </a:lnTo>
                    <a:lnTo>
                      <a:pt x="12239" y="4013"/>
                    </a:lnTo>
                    <a:lnTo>
                      <a:pt x="10594" y="1124"/>
                    </a:lnTo>
                    <a:lnTo>
                      <a:pt x="6581" y="3452"/>
                    </a:lnTo>
                    <a:lnTo>
                      <a:pt x="8226" y="6341"/>
                    </a:lnTo>
                    <a:lnTo>
                      <a:pt x="7745" y="6782"/>
                    </a:lnTo>
                    <a:lnTo>
                      <a:pt x="7263" y="7264"/>
                    </a:lnTo>
                    <a:lnTo>
                      <a:pt x="6782" y="7745"/>
                    </a:lnTo>
                    <a:lnTo>
                      <a:pt x="6340" y="8227"/>
                    </a:lnTo>
                    <a:lnTo>
                      <a:pt x="3451" y="6582"/>
                    </a:lnTo>
                    <a:lnTo>
                      <a:pt x="1124" y="10594"/>
                    </a:lnTo>
                    <a:lnTo>
                      <a:pt x="4053" y="12240"/>
                    </a:lnTo>
                    <a:lnTo>
                      <a:pt x="3812" y="12882"/>
                    </a:lnTo>
                    <a:lnTo>
                      <a:pt x="3612" y="13524"/>
                    </a:lnTo>
                    <a:lnTo>
                      <a:pt x="3491" y="14166"/>
                    </a:lnTo>
                    <a:lnTo>
                      <a:pt x="3331" y="14848"/>
                    </a:lnTo>
                    <a:lnTo>
                      <a:pt x="0" y="14848"/>
                    </a:lnTo>
                    <a:lnTo>
                      <a:pt x="0" y="19463"/>
                    </a:lnTo>
                    <a:lnTo>
                      <a:pt x="3331" y="19463"/>
                    </a:lnTo>
                    <a:lnTo>
                      <a:pt x="3491" y="20145"/>
                    </a:lnTo>
                    <a:lnTo>
                      <a:pt x="3612" y="20787"/>
                    </a:lnTo>
                    <a:lnTo>
                      <a:pt x="3812" y="21429"/>
                    </a:lnTo>
                    <a:lnTo>
                      <a:pt x="4053" y="22031"/>
                    </a:lnTo>
                    <a:lnTo>
                      <a:pt x="1124" y="23716"/>
                    </a:lnTo>
                    <a:lnTo>
                      <a:pt x="3451" y="27729"/>
                    </a:lnTo>
                    <a:lnTo>
                      <a:pt x="6340" y="26044"/>
                    </a:lnTo>
                    <a:lnTo>
                      <a:pt x="6782" y="26565"/>
                    </a:lnTo>
                    <a:lnTo>
                      <a:pt x="7263" y="27047"/>
                    </a:lnTo>
                    <a:lnTo>
                      <a:pt x="7745" y="27528"/>
                    </a:lnTo>
                    <a:lnTo>
                      <a:pt x="8226" y="27970"/>
                    </a:lnTo>
                    <a:lnTo>
                      <a:pt x="6581" y="30859"/>
                    </a:lnTo>
                    <a:lnTo>
                      <a:pt x="10594" y="33146"/>
                    </a:lnTo>
                    <a:lnTo>
                      <a:pt x="12239" y="30257"/>
                    </a:lnTo>
                    <a:lnTo>
                      <a:pt x="12881" y="30498"/>
                    </a:lnTo>
                    <a:lnTo>
                      <a:pt x="13523" y="30658"/>
                    </a:lnTo>
                    <a:lnTo>
                      <a:pt x="14165" y="30819"/>
                    </a:lnTo>
                    <a:lnTo>
                      <a:pt x="14847" y="30979"/>
                    </a:lnTo>
                    <a:lnTo>
                      <a:pt x="14847" y="34310"/>
                    </a:lnTo>
                    <a:lnTo>
                      <a:pt x="19462" y="34310"/>
                    </a:lnTo>
                    <a:lnTo>
                      <a:pt x="19462" y="30979"/>
                    </a:lnTo>
                    <a:lnTo>
                      <a:pt x="20144" y="30819"/>
                    </a:lnTo>
                    <a:lnTo>
                      <a:pt x="20786" y="30658"/>
                    </a:lnTo>
                    <a:lnTo>
                      <a:pt x="21428" y="30498"/>
                    </a:lnTo>
                    <a:lnTo>
                      <a:pt x="22070" y="30257"/>
                    </a:lnTo>
                    <a:lnTo>
                      <a:pt x="23716" y="33146"/>
                    </a:lnTo>
                    <a:lnTo>
                      <a:pt x="27728" y="30859"/>
                    </a:lnTo>
                    <a:lnTo>
                      <a:pt x="26083" y="27970"/>
                    </a:lnTo>
                    <a:lnTo>
                      <a:pt x="26565" y="27528"/>
                    </a:lnTo>
                    <a:lnTo>
                      <a:pt x="27046" y="27047"/>
                    </a:lnTo>
                    <a:lnTo>
                      <a:pt x="27528" y="26565"/>
                    </a:lnTo>
                    <a:lnTo>
                      <a:pt x="27969" y="26044"/>
                    </a:lnTo>
                    <a:lnTo>
                      <a:pt x="30858" y="27729"/>
                    </a:lnTo>
                    <a:lnTo>
                      <a:pt x="33186" y="23716"/>
                    </a:lnTo>
                    <a:lnTo>
                      <a:pt x="30297" y="22031"/>
                    </a:lnTo>
                    <a:lnTo>
                      <a:pt x="30497" y="21429"/>
                    </a:lnTo>
                    <a:lnTo>
                      <a:pt x="30698" y="20787"/>
                    </a:lnTo>
                    <a:lnTo>
                      <a:pt x="30858" y="20145"/>
                    </a:lnTo>
                    <a:lnTo>
                      <a:pt x="30979" y="19463"/>
                    </a:lnTo>
                    <a:lnTo>
                      <a:pt x="34309" y="19463"/>
                    </a:lnTo>
                    <a:lnTo>
                      <a:pt x="34309" y="14848"/>
                    </a:lnTo>
                    <a:lnTo>
                      <a:pt x="30979" y="14848"/>
                    </a:lnTo>
                    <a:lnTo>
                      <a:pt x="30858" y="14166"/>
                    </a:lnTo>
                    <a:lnTo>
                      <a:pt x="30698" y="13524"/>
                    </a:lnTo>
                    <a:lnTo>
                      <a:pt x="30497" y="12882"/>
                    </a:lnTo>
                    <a:lnTo>
                      <a:pt x="30297" y="12240"/>
                    </a:lnTo>
                    <a:lnTo>
                      <a:pt x="33186" y="10594"/>
                    </a:lnTo>
                    <a:lnTo>
                      <a:pt x="30858" y="6582"/>
                    </a:lnTo>
                    <a:lnTo>
                      <a:pt x="27969" y="8227"/>
                    </a:lnTo>
                    <a:lnTo>
                      <a:pt x="27528" y="7745"/>
                    </a:lnTo>
                    <a:lnTo>
                      <a:pt x="27046" y="7264"/>
                    </a:lnTo>
                    <a:lnTo>
                      <a:pt x="26565" y="6782"/>
                    </a:lnTo>
                    <a:lnTo>
                      <a:pt x="26083" y="6341"/>
                    </a:lnTo>
                    <a:lnTo>
                      <a:pt x="27728" y="3452"/>
                    </a:lnTo>
                    <a:lnTo>
                      <a:pt x="23716" y="1124"/>
                    </a:lnTo>
                    <a:lnTo>
                      <a:pt x="22070" y="4013"/>
                    </a:lnTo>
                    <a:lnTo>
                      <a:pt x="21428" y="3813"/>
                    </a:lnTo>
                    <a:lnTo>
                      <a:pt x="20786" y="3612"/>
                    </a:lnTo>
                    <a:lnTo>
                      <a:pt x="20144" y="3452"/>
                    </a:lnTo>
                    <a:lnTo>
                      <a:pt x="19462" y="3331"/>
                    </a:lnTo>
                    <a:lnTo>
                      <a:pt x="194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34"/>
              <p:cNvSpPr/>
              <p:nvPr/>
            </p:nvSpPr>
            <p:spPr>
              <a:xfrm flipH="1">
                <a:off x="4165910" y="-225635"/>
                <a:ext cx="1389468" cy="1398986"/>
              </a:xfrm>
              <a:custGeom>
                <a:avLst/>
                <a:gdLst/>
                <a:ahLst/>
                <a:cxnLst/>
                <a:rect l="l" t="t" r="r" b="b"/>
                <a:pathLst>
                  <a:path w="34551" h="34792" extrusionOk="0">
                    <a:moveTo>
                      <a:pt x="19302" y="522"/>
                    </a:moveTo>
                    <a:lnTo>
                      <a:pt x="19302" y="3612"/>
                    </a:lnTo>
                    <a:lnTo>
                      <a:pt x="19302" y="3853"/>
                    </a:lnTo>
                    <a:lnTo>
                      <a:pt x="19503" y="3893"/>
                    </a:lnTo>
                    <a:lnTo>
                      <a:pt x="20225" y="4014"/>
                    </a:lnTo>
                    <a:lnTo>
                      <a:pt x="20907" y="4174"/>
                    </a:lnTo>
                    <a:lnTo>
                      <a:pt x="21590" y="4375"/>
                    </a:lnTo>
                    <a:lnTo>
                      <a:pt x="22272" y="4615"/>
                    </a:lnTo>
                    <a:lnTo>
                      <a:pt x="22352" y="4455"/>
                    </a:lnTo>
                    <a:lnTo>
                      <a:pt x="23896" y="1771"/>
                    </a:lnTo>
                    <a:lnTo>
                      <a:pt x="23896" y="1771"/>
                    </a:lnTo>
                    <a:lnTo>
                      <a:pt x="27488" y="3819"/>
                    </a:lnTo>
                    <a:lnTo>
                      <a:pt x="25923" y="6501"/>
                    </a:lnTo>
                    <a:lnTo>
                      <a:pt x="25843" y="6702"/>
                    </a:lnTo>
                    <a:lnTo>
                      <a:pt x="26004" y="6822"/>
                    </a:lnTo>
                    <a:lnTo>
                      <a:pt x="26525" y="7264"/>
                    </a:lnTo>
                    <a:lnTo>
                      <a:pt x="27047" y="7786"/>
                    </a:lnTo>
                    <a:lnTo>
                      <a:pt x="27529" y="8267"/>
                    </a:lnTo>
                    <a:lnTo>
                      <a:pt x="27970" y="8829"/>
                    </a:lnTo>
                    <a:lnTo>
                      <a:pt x="28171" y="8708"/>
                    </a:lnTo>
                    <a:lnTo>
                      <a:pt x="30871" y="7171"/>
                    </a:lnTo>
                    <a:lnTo>
                      <a:pt x="32965" y="10781"/>
                    </a:lnTo>
                    <a:lnTo>
                      <a:pt x="30257" y="12360"/>
                    </a:lnTo>
                    <a:lnTo>
                      <a:pt x="30097" y="12440"/>
                    </a:lnTo>
                    <a:lnTo>
                      <a:pt x="30378" y="13123"/>
                    </a:lnTo>
                    <a:lnTo>
                      <a:pt x="30578" y="13845"/>
                    </a:lnTo>
                    <a:lnTo>
                      <a:pt x="30739" y="14567"/>
                    </a:lnTo>
                    <a:lnTo>
                      <a:pt x="30899" y="15289"/>
                    </a:lnTo>
                    <a:lnTo>
                      <a:pt x="34231" y="15289"/>
                    </a:lnTo>
                    <a:lnTo>
                      <a:pt x="34269" y="19623"/>
                    </a:lnTo>
                    <a:lnTo>
                      <a:pt x="30939" y="19623"/>
                    </a:lnTo>
                    <a:lnTo>
                      <a:pt x="30939" y="19744"/>
                    </a:lnTo>
                    <a:lnTo>
                      <a:pt x="30819" y="20386"/>
                    </a:lnTo>
                    <a:lnTo>
                      <a:pt x="30659" y="21028"/>
                    </a:lnTo>
                    <a:lnTo>
                      <a:pt x="30498" y="21670"/>
                    </a:lnTo>
                    <a:lnTo>
                      <a:pt x="30257" y="22312"/>
                    </a:lnTo>
                    <a:lnTo>
                      <a:pt x="30217" y="22392"/>
                    </a:lnTo>
                    <a:lnTo>
                      <a:pt x="30297" y="22432"/>
                    </a:lnTo>
                    <a:lnTo>
                      <a:pt x="33144" y="24031"/>
                    </a:lnTo>
                    <a:lnTo>
                      <a:pt x="30907" y="27888"/>
                    </a:lnTo>
                    <a:lnTo>
                      <a:pt x="30907" y="27888"/>
                    </a:lnTo>
                    <a:lnTo>
                      <a:pt x="28090" y="26284"/>
                    </a:lnTo>
                    <a:lnTo>
                      <a:pt x="28010" y="26244"/>
                    </a:lnTo>
                    <a:lnTo>
                      <a:pt x="27970" y="26284"/>
                    </a:lnTo>
                    <a:lnTo>
                      <a:pt x="27529" y="26806"/>
                    </a:lnTo>
                    <a:lnTo>
                      <a:pt x="27047" y="27288"/>
                    </a:lnTo>
                    <a:lnTo>
                      <a:pt x="26565" y="27769"/>
                    </a:lnTo>
                    <a:lnTo>
                      <a:pt x="26044" y="28211"/>
                    </a:lnTo>
                    <a:lnTo>
                      <a:pt x="26084" y="28291"/>
                    </a:lnTo>
                    <a:lnTo>
                      <a:pt x="27687" y="31106"/>
                    </a:lnTo>
                    <a:lnTo>
                      <a:pt x="27687" y="31106"/>
                    </a:lnTo>
                    <a:lnTo>
                      <a:pt x="23860" y="33288"/>
                    </a:lnTo>
                    <a:lnTo>
                      <a:pt x="23860" y="33288"/>
                    </a:lnTo>
                    <a:lnTo>
                      <a:pt x="22272" y="30498"/>
                    </a:lnTo>
                    <a:lnTo>
                      <a:pt x="22192" y="30377"/>
                    </a:lnTo>
                    <a:lnTo>
                      <a:pt x="21550" y="30618"/>
                    </a:lnTo>
                    <a:lnTo>
                      <a:pt x="20867" y="30819"/>
                    </a:lnTo>
                    <a:lnTo>
                      <a:pt x="20225" y="30979"/>
                    </a:lnTo>
                    <a:lnTo>
                      <a:pt x="19543" y="31100"/>
                    </a:lnTo>
                    <a:lnTo>
                      <a:pt x="19383" y="31100"/>
                    </a:lnTo>
                    <a:lnTo>
                      <a:pt x="19383" y="31260"/>
                    </a:lnTo>
                    <a:lnTo>
                      <a:pt x="19383" y="34390"/>
                    </a:lnTo>
                    <a:lnTo>
                      <a:pt x="15129" y="34390"/>
                    </a:lnTo>
                    <a:lnTo>
                      <a:pt x="15129" y="31260"/>
                    </a:lnTo>
                    <a:lnTo>
                      <a:pt x="15129" y="31060"/>
                    </a:lnTo>
                    <a:lnTo>
                      <a:pt x="14969" y="31019"/>
                    </a:lnTo>
                    <a:lnTo>
                      <a:pt x="14246" y="30899"/>
                    </a:lnTo>
                    <a:lnTo>
                      <a:pt x="13564" y="30739"/>
                    </a:lnTo>
                    <a:lnTo>
                      <a:pt x="12922" y="30538"/>
                    </a:lnTo>
                    <a:lnTo>
                      <a:pt x="12240" y="30297"/>
                    </a:lnTo>
                    <a:lnTo>
                      <a:pt x="12160" y="30458"/>
                    </a:lnTo>
                    <a:lnTo>
                      <a:pt x="10590" y="33149"/>
                    </a:lnTo>
                    <a:lnTo>
                      <a:pt x="10590" y="33149"/>
                    </a:lnTo>
                    <a:lnTo>
                      <a:pt x="6925" y="31044"/>
                    </a:lnTo>
                    <a:lnTo>
                      <a:pt x="8508" y="28331"/>
                    </a:lnTo>
                    <a:lnTo>
                      <a:pt x="8588" y="28170"/>
                    </a:lnTo>
                    <a:lnTo>
                      <a:pt x="8026" y="27689"/>
                    </a:lnTo>
                    <a:lnTo>
                      <a:pt x="7465" y="27207"/>
                    </a:lnTo>
                    <a:lnTo>
                      <a:pt x="6983" y="26646"/>
                    </a:lnTo>
                    <a:lnTo>
                      <a:pt x="6461" y="26084"/>
                    </a:lnTo>
                    <a:lnTo>
                      <a:pt x="6341" y="26164"/>
                    </a:lnTo>
                    <a:lnTo>
                      <a:pt x="3597" y="27765"/>
                    </a:lnTo>
                    <a:lnTo>
                      <a:pt x="3597" y="27765"/>
                    </a:lnTo>
                    <a:lnTo>
                      <a:pt x="1432" y="24032"/>
                    </a:lnTo>
                    <a:lnTo>
                      <a:pt x="4174" y="22432"/>
                    </a:lnTo>
                    <a:lnTo>
                      <a:pt x="4295" y="22392"/>
                    </a:lnTo>
                    <a:lnTo>
                      <a:pt x="4254" y="22272"/>
                    </a:lnTo>
                    <a:lnTo>
                      <a:pt x="4014" y="21630"/>
                    </a:lnTo>
                    <a:lnTo>
                      <a:pt x="3813" y="20988"/>
                    </a:lnTo>
                    <a:lnTo>
                      <a:pt x="3653" y="20305"/>
                    </a:lnTo>
                    <a:lnTo>
                      <a:pt x="3532" y="19623"/>
                    </a:lnTo>
                    <a:lnTo>
                      <a:pt x="3412" y="19623"/>
                    </a:lnTo>
                    <a:lnTo>
                      <a:pt x="160" y="19662"/>
                    </a:lnTo>
                    <a:lnTo>
                      <a:pt x="160" y="19662"/>
                    </a:lnTo>
                    <a:lnTo>
                      <a:pt x="81" y="15129"/>
                    </a:lnTo>
                    <a:lnTo>
                      <a:pt x="81" y="15129"/>
                    </a:lnTo>
                    <a:lnTo>
                      <a:pt x="3412" y="15169"/>
                    </a:lnTo>
                    <a:lnTo>
                      <a:pt x="3492" y="15169"/>
                    </a:lnTo>
                    <a:lnTo>
                      <a:pt x="3612" y="14487"/>
                    </a:lnTo>
                    <a:lnTo>
                      <a:pt x="3773" y="13805"/>
                    </a:lnTo>
                    <a:lnTo>
                      <a:pt x="3974" y="13163"/>
                    </a:lnTo>
                    <a:lnTo>
                      <a:pt x="4214" y="12480"/>
                    </a:lnTo>
                    <a:lnTo>
                      <a:pt x="4174" y="12440"/>
                    </a:lnTo>
                    <a:lnTo>
                      <a:pt x="1385" y="10813"/>
                    </a:lnTo>
                    <a:lnTo>
                      <a:pt x="3567" y="7050"/>
                    </a:lnTo>
                    <a:lnTo>
                      <a:pt x="3567" y="7050"/>
                    </a:lnTo>
                    <a:lnTo>
                      <a:pt x="6341" y="8668"/>
                    </a:lnTo>
                    <a:lnTo>
                      <a:pt x="6461" y="8749"/>
                    </a:lnTo>
                    <a:lnTo>
                      <a:pt x="6582" y="8628"/>
                    </a:lnTo>
                    <a:lnTo>
                      <a:pt x="7023" y="8147"/>
                    </a:lnTo>
                    <a:lnTo>
                      <a:pt x="7465" y="7665"/>
                    </a:lnTo>
                    <a:lnTo>
                      <a:pt x="7946" y="7224"/>
                    </a:lnTo>
                    <a:lnTo>
                      <a:pt x="8468" y="6782"/>
                    </a:lnTo>
                    <a:lnTo>
                      <a:pt x="8588" y="6662"/>
                    </a:lnTo>
                    <a:lnTo>
                      <a:pt x="8508" y="6542"/>
                    </a:lnTo>
                    <a:lnTo>
                      <a:pt x="6925" y="3790"/>
                    </a:lnTo>
                    <a:lnTo>
                      <a:pt x="10587" y="1723"/>
                    </a:lnTo>
                    <a:lnTo>
                      <a:pt x="10587" y="1723"/>
                    </a:lnTo>
                    <a:lnTo>
                      <a:pt x="12119" y="4415"/>
                    </a:lnTo>
                    <a:lnTo>
                      <a:pt x="12240" y="4615"/>
                    </a:lnTo>
                    <a:lnTo>
                      <a:pt x="12882" y="4375"/>
                    </a:lnTo>
                    <a:lnTo>
                      <a:pt x="13564" y="4174"/>
                    </a:lnTo>
                    <a:lnTo>
                      <a:pt x="14286" y="4014"/>
                    </a:lnTo>
                    <a:lnTo>
                      <a:pt x="14969" y="3853"/>
                    </a:lnTo>
                    <a:lnTo>
                      <a:pt x="15169" y="3813"/>
                    </a:lnTo>
                    <a:lnTo>
                      <a:pt x="15169" y="3612"/>
                    </a:lnTo>
                    <a:lnTo>
                      <a:pt x="15169" y="522"/>
                    </a:lnTo>
                    <a:close/>
                    <a:moveTo>
                      <a:pt x="14648" y="1"/>
                    </a:moveTo>
                    <a:lnTo>
                      <a:pt x="14648" y="282"/>
                    </a:lnTo>
                    <a:lnTo>
                      <a:pt x="14685" y="3407"/>
                    </a:lnTo>
                    <a:lnTo>
                      <a:pt x="14206" y="3492"/>
                    </a:lnTo>
                    <a:lnTo>
                      <a:pt x="13564" y="3652"/>
                    </a:lnTo>
                    <a:lnTo>
                      <a:pt x="12882" y="3853"/>
                    </a:lnTo>
                    <a:lnTo>
                      <a:pt x="12465" y="4009"/>
                    </a:lnTo>
                    <a:lnTo>
                      <a:pt x="10876" y="1285"/>
                    </a:lnTo>
                    <a:lnTo>
                      <a:pt x="10755" y="1084"/>
                    </a:lnTo>
                    <a:lnTo>
                      <a:pt x="6381" y="3652"/>
                    </a:lnTo>
                    <a:lnTo>
                      <a:pt x="6461" y="3813"/>
                    </a:lnTo>
                    <a:lnTo>
                      <a:pt x="8073" y="6575"/>
                    </a:lnTo>
                    <a:lnTo>
                      <a:pt x="7705" y="6943"/>
                    </a:lnTo>
                    <a:lnTo>
                      <a:pt x="7224" y="7384"/>
                    </a:lnTo>
                    <a:lnTo>
                      <a:pt x="6742" y="7906"/>
                    </a:lnTo>
                    <a:lnTo>
                      <a:pt x="6407" y="8272"/>
                    </a:lnTo>
                    <a:lnTo>
                      <a:pt x="6407" y="8272"/>
                    </a:lnTo>
                    <a:lnTo>
                      <a:pt x="3612" y="6702"/>
                    </a:lnTo>
                    <a:lnTo>
                      <a:pt x="3492" y="6622"/>
                    </a:lnTo>
                    <a:lnTo>
                      <a:pt x="3412" y="6782"/>
                    </a:lnTo>
                    <a:lnTo>
                      <a:pt x="1124" y="10795"/>
                    </a:lnTo>
                    <a:lnTo>
                      <a:pt x="1044" y="10916"/>
                    </a:lnTo>
                    <a:lnTo>
                      <a:pt x="1165" y="10956"/>
                    </a:lnTo>
                    <a:lnTo>
                      <a:pt x="4017" y="12580"/>
                    </a:lnTo>
                    <a:lnTo>
                      <a:pt x="3813" y="13123"/>
                    </a:lnTo>
                    <a:lnTo>
                      <a:pt x="3653" y="13765"/>
                    </a:lnTo>
                    <a:lnTo>
                      <a:pt x="3492" y="14447"/>
                    </a:lnTo>
                    <a:lnTo>
                      <a:pt x="3379" y="15049"/>
                    </a:lnTo>
                    <a:lnTo>
                      <a:pt x="81" y="15089"/>
                    </a:lnTo>
                    <a:lnTo>
                      <a:pt x="1" y="19744"/>
                    </a:lnTo>
                    <a:lnTo>
                      <a:pt x="1" y="19824"/>
                    </a:lnTo>
                    <a:lnTo>
                      <a:pt x="81" y="19824"/>
                    </a:lnTo>
                    <a:lnTo>
                      <a:pt x="3346" y="19863"/>
                    </a:lnTo>
                    <a:lnTo>
                      <a:pt x="3452" y="20426"/>
                    </a:lnTo>
                    <a:lnTo>
                      <a:pt x="3572" y="21068"/>
                    </a:lnTo>
                    <a:lnTo>
                      <a:pt x="3773" y="21750"/>
                    </a:lnTo>
                    <a:lnTo>
                      <a:pt x="3943" y="22295"/>
                    </a:lnTo>
                    <a:lnTo>
                      <a:pt x="1165" y="23877"/>
                    </a:lnTo>
                    <a:lnTo>
                      <a:pt x="1004" y="23957"/>
                    </a:lnTo>
                    <a:lnTo>
                      <a:pt x="1084" y="24077"/>
                    </a:lnTo>
                    <a:lnTo>
                      <a:pt x="3372" y="28090"/>
                    </a:lnTo>
                    <a:lnTo>
                      <a:pt x="3452" y="28251"/>
                    </a:lnTo>
                    <a:lnTo>
                      <a:pt x="3612" y="28170"/>
                    </a:lnTo>
                    <a:lnTo>
                      <a:pt x="6407" y="26601"/>
                    </a:lnTo>
                    <a:lnTo>
                      <a:pt x="6742" y="26967"/>
                    </a:lnTo>
                    <a:lnTo>
                      <a:pt x="7184" y="27488"/>
                    </a:lnTo>
                    <a:lnTo>
                      <a:pt x="7665" y="27930"/>
                    </a:lnTo>
                    <a:lnTo>
                      <a:pt x="8066" y="28269"/>
                    </a:lnTo>
                    <a:lnTo>
                      <a:pt x="6461" y="31019"/>
                    </a:lnTo>
                    <a:lnTo>
                      <a:pt x="6381" y="31220"/>
                    </a:lnTo>
                    <a:lnTo>
                      <a:pt x="6542" y="31300"/>
                    </a:lnTo>
                    <a:lnTo>
                      <a:pt x="10555" y="33628"/>
                    </a:lnTo>
                    <a:lnTo>
                      <a:pt x="10755" y="33748"/>
                    </a:lnTo>
                    <a:lnTo>
                      <a:pt x="10876" y="33548"/>
                    </a:lnTo>
                    <a:lnTo>
                      <a:pt x="12426" y="30824"/>
                    </a:lnTo>
                    <a:lnTo>
                      <a:pt x="12922" y="30979"/>
                    </a:lnTo>
                    <a:lnTo>
                      <a:pt x="13564" y="31180"/>
                    </a:lnTo>
                    <a:lnTo>
                      <a:pt x="14206" y="31341"/>
                    </a:lnTo>
                    <a:lnTo>
                      <a:pt x="14690" y="31426"/>
                    </a:lnTo>
                    <a:lnTo>
                      <a:pt x="14690" y="31426"/>
                    </a:lnTo>
                    <a:lnTo>
                      <a:pt x="14728" y="34591"/>
                    </a:lnTo>
                    <a:lnTo>
                      <a:pt x="14728" y="34791"/>
                    </a:lnTo>
                    <a:lnTo>
                      <a:pt x="14928" y="34791"/>
                    </a:lnTo>
                    <a:lnTo>
                      <a:pt x="19543" y="34751"/>
                    </a:lnTo>
                    <a:lnTo>
                      <a:pt x="19744" y="34751"/>
                    </a:lnTo>
                    <a:lnTo>
                      <a:pt x="19744" y="34591"/>
                    </a:lnTo>
                    <a:lnTo>
                      <a:pt x="19705" y="31359"/>
                    </a:lnTo>
                    <a:lnTo>
                      <a:pt x="19705" y="31359"/>
                    </a:lnTo>
                    <a:lnTo>
                      <a:pt x="20265" y="31260"/>
                    </a:lnTo>
                    <a:lnTo>
                      <a:pt x="20907" y="31100"/>
                    </a:lnTo>
                    <a:lnTo>
                      <a:pt x="21550" y="30899"/>
                    </a:lnTo>
                    <a:lnTo>
                      <a:pt x="22095" y="30729"/>
                    </a:lnTo>
                    <a:lnTo>
                      <a:pt x="22095" y="30729"/>
                    </a:lnTo>
                    <a:lnTo>
                      <a:pt x="23716" y="33507"/>
                    </a:lnTo>
                    <a:lnTo>
                      <a:pt x="23757" y="33588"/>
                    </a:lnTo>
                    <a:lnTo>
                      <a:pt x="27970" y="31180"/>
                    </a:lnTo>
                    <a:lnTo>
                      <a:pt x="27890" y="31100"/>
                    </a:lnTo>
                    <a:lnTo>
                      <a:pt x="26262" y="28242"/>
                    </a:lnTo>
                    <a:lnTo>
                      <a:pt x="26262" y="28242"/>
                    </a:lnTo>
                    <a:lnTo>
                      <a:pt x="26726" y="27849"/>
                    </a:lnTo>
                    <a:lnTo>
                      <a:pt x="27208" y="27408"/>
                    </a:lnTo>
                    <a:lnTo>
                      <a:pt x="27649" y="26886"/>
                    </a:lnTo>
                    <a:lnTo>
                      <a:pt x="28062" y="26435"/>
                    </a:lnTo>
                    <a:lnTo>
                      <a:pt x="30899" y="28090"/>
                    </a:lnTo>
                    <a:lnTo>
                      <a:pt x="30980" y="28130"/>
                    </a:lnTo>
                    <a:lnTo>
                      <a:pt x="31020" y="28050"/>
                    </a:lnTo>
                    <a:lnTo>
                      <a:pt x="33347" y="24037"/>
                    </a:lnTo>
                    <a:lnTo>
                      <a:pt x="33387" y="23957"/>
                    </a:lnTo>
                    <a:lnTo>
                      <a:pt x="33307" y="23917"/>
                    </a:lnTo>
                    <a:lnTo>
                      <a:pt x="30489" y="22273"/>
                    </a:lnTo>
                    <a:lnTo>
                      <a:pt x="30699" y="21750"/>
                    </a:lnTo>
                    <a:lnTo>
                      <a:pt x="30859" y="21068"/>
                    </a:lnTo>
                    <a:lnTo>
                      <a:pt x="31060" y="20426"/>
                    </a:lnTo>
                    <a:lnTo>
                      <a:pt x="31165" y="19865"/>
                    </a:lnTo>
                    <a:lnTo>
                      <a:pt x="31165" y="19865"/>
                    </a:lnTo>
                    <a:lnTo>
                      <a:pt x="34390" y="19904"/>
                    </a:lnTo>
                    <a:lnTo>
                      <a:pt x="34551" y="19904"/>
                    </a:lnTo>
                    <a:lnTo>
                      <a:pt x="34551" y="19744"/>
                    </a:lnTo>
                    <a:lnTo>
                      <a:pt x="34551" y="15129"/>
                    </a:lnTo>
                    <a:lnTo>
                      <a:pt x="34551" y="14928"/>
                    </a:lnTo>
                    <a:lnTo>
                      <a:pt x="31223" y="14928"/>
                    </a:lnTo>
                    <a:lnTo>
                      <a:pt x="31100" y="14407"/>
                    </a:lnTo>
                    <a:lnTo>
                      <a:pt x="30980" y="13765"/>
                    </a:lnTo>
                    <a:lnTo>
                      <a:pt x="30779" y="13082"/>
                    </a:lnTo>
                    <a:lnTo>
                      <a:pt x="30610" y="12632"/>
                    </a:lnTo>
                    <a:lnTo>
                      <a:pt x="30610" y="12632"/>
                    </a:lnTo>
                    <a:lnTo>
                      <a:pt x="33347" y="11036"/>
                    </a:lnTo>
                    <a:lnTo>
                      <a:pt x="33548" y="10956"/>
                    </a:lnTo>
                    <a:lnTo>
                      <a:pt x="31020" y="6542"/>
                    </a:lnTo>
                    <a:lnTo>
                      <a:pt x="30819" y="6662"/>
                    </a:lnTo>
                    <a:lnTo>
                      <a:pt x="28090" y="8216"/>
                    </a:lnTo>
                    <a:lnTo>
                      <a:pt x="28090" y="8216"/>
                    </a:lnTo>
                    <a:lnTo>
                      <a:pt x="27769" y="7866"/>
                    </a:lnTo>
                    <a:lnTo>
                      <a:pt x="27328" y="7344"/>
                    </a:lnTo>
                    <a:lnTo>
                      <a:pt x="26806" y="6903"/>
                    </a:lnTo>
                    <a:lnTo>
                      <a:pt x="26468" y="6565"/>
                    </a:lnTo>
                    <a:lnTo>
                      <a:pt x="28050" y="3853"/>
                    </a:lnTo>
                    <a:lnTo>
                      <a:pt x="28171" y="3652"/>
                    </a:lnTo>
                    <a:lnTo>
                      <a:pt x="27970" y="3492"/>
                    </a:lnTo>
                    <a:lnTo>
                      <a:pt x="23957" y="1164"/>
                    </a:lnTo>
                    <a:lnTo>
                      <a:pt x="23716" y="1044"/>
                    </a:lnTo>
                    <a:lnTo>
                      <a:pt x="23596" y="1285"/>
                    </a:lnTo>
                    <a:lnTo>
                      <a:pt x="22020" y="3987"/>
                    </a:lnTo>
                    <a:lnTo>
                      <a:pt x="21590" y="3853"/>
                    </a:lnTo>
                    <a:lnTo>
                      <a:pt x="20948" y="3652"/>
                    </a:lnTo>
                    <a:lnTo>
                      <a:pt x="20265" y="3492"/>
                    </a:lnTo>
                    <a:lnTo>
                      <a:pt x="19824" y="3414"/>
                    </a:lnTo>
                    <a:lnTo>
                      <a:pt x="19824" y="3414"/>
                    </a:lnTo>
                    <a:lnTo>
                      <a:pt x="19824" y="282"/>
                    </a:lnTo>
                    <a:lnTo>
                      <a:pt x="19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34"/>
              <p:cNvSpPr/>
              <p:nvPr/>
            </p:nvSpPr>
            <p:spPr>
              <a:xfrm flipH="1">
                <a:off x="4608074" y="250371"/>
                <a:ext cx="513184" cy="450231"/>
              </a:xfrm>
              <a:custGeom>
                <a:avLst/>
                <a:gdLst/>
                <a:ahLst/>
                <a:cxnLst/>
                <a:rect l="l" t="t" r="r" b="b"/>
                <a:pathLst>
                  <a:path w="12761" h="11197" extrusionOk="0">
                    <a:moveTo>
                      <a:pt x="3371" y="241"/>
                    </a:moveTo>
                    <a:lnTo>
                      <a:pt x="6461" y="362"/>
                    </a:lnTo>
                    <a:lnTo>
                      <a:pt x="9416" y="438"/>
                    </a:lnTo>
                    <a:lnTo>
                      <a:pt x="9416" y="438"/>
                    </a:lnTo>
                    <a:lnTo>
                      <a:pt x="10072" y="1606"/>
                    </a:lnTo>
                    <a:lnTo>
                      <a:pt x="10915" y="3010"/>
                    </a:lnTo>
                    <a:lnTo>
                      <a:pt x="12486" y="5602"/>
                    </a:lnTo>
                    <a:lnTo>
                      <a:pt x="12486" y="5602"/>
                    </a:lnTo>
                    <a:lnTo>
                      <a:pt x="11798" y="6902"/>
                    </a:lnTo>
                    <a:lnTo>
                      <a:pt x="10634" y="8909"/>
                    </a:lnTo>
                    <a:lnTo>
                      <a:pt x="9456" y="10832"/>
                    </a:lnTo>
                    <a:lnTo>
                      <a:pt x="9456" y="10832"/>
                    </a:lnTo>
                    <a:lnTo>
                      <a:pt x="6461" y="10755"/>
                    </a:lnTo>
                    <a:lnTo>
                      <a:pt x="3503" y="10717"/>
                    </a:lnTo>
                    <a:lnTo>
                      <a:pt x="3503" y="10717"/>
                    </a:lnTo>
                    <a:lnTo>
                      <a:pt x="2408" y="8829"/>
                    </a:lnTo>
                    <a:lnTo>
                      <a:pt x="1244" y="6822"/>
                    </a:lnTo>
                    <a:lnTo>
                      <a:pt x="510" y="5574"/>
                    </a:lnTo>
                    <a:lnTo>
                      <a:pt x="510" y="5574"/>
                    </a:lnTo>
                    <a:lnTo>
                      <a:pt x="1926" y="2970"/>
                    </a:lnTo>
                    <a:lnTo>
                      <a:pt x="3371" y="241"/>
                    </a:lnTo>
                    <a:close/>
                    <a:moveTo>
                      <a:pt x="9671" y="0"/>
                    </a:moveTo>
                    <a:lnTo>
                      <a:pt x="6501" y="81"/>
                    </a:lnTo>
                    <a:lnTo>
                      <a:pt x="3331" y="201"/>
                    </a:lnTo>
                    <a:lnTo>
                      <a:pt x="1686" y="2809"/>
                    </a:lnTo>
                    <a:lnTo>
                      <a:pt x="40" y="5458"/>
                    </a:lnTo>
                    <a:lnTo>
                      <a:pt x="0" y="5578"/>
                    </a:lnTo>
                    <a:lnTo>
                      <a:pt x="40" y="5699"/>
                    </a:lnTo>
                    <a:lnTo>
                      <a:pt x="1605" y="8467"/>
                    </a:lnTo>
                    <a:lnTo>
                      <a:pt x="3210" y="11196"/>
                    </a:lnTo>
                    <a:lnTo>
                      <a:pt x="6381" y="11156"/>
                    </a:lnTo>
                    <a:lnTo>
                      <a:pt x="9551" y="11076"/>
                    </a:lnTo>
                    <a:lnTo>
                      <a:pt x="9631" y="11076"/>
                    </a:lnTo>
                    <a:lnTo>
                      <a:pt x="9671" y="11036"/>
                    </a:lnTo>
                    <a:lnTo>
                      <a:pt x="11156" y="8307"/>
                    </a:lnTo>
                    <a:lnTo>
                      <a:pt x="11918" y="6983"/>
                    </a:lnTo>
                    <a:lnTo>
                      <a:pt x="12721" y="5658"/>
                    </a:lnTo>
                    <a:lnTo>
                      <a:pt x="12761" y="5578"/>
                    </a:lnTo>
                    <a:lnTo>
                      <a:pt x="12721" y="5538"/>
                    </a:lnTo>
                    <a:lnTo>
                      <a:pt x="11276" y="2809"/>
                    </a:lnTo>
                    <a:lnTo>
                      <a:pt x="10474" y="1405"/>
                    </a:lnTo>
                    <a:lnTo>
                      <a:pt x="9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34"/>
              <p:cNvSpPr/>
              <p:nvPr/>
            </p:nvSpPr>
            <p:spPr>
              <a:xfrm flipH="1">
                <a:off x="4538663" y="200350"/>
                <a:ext cx="645531" cy="553491"/>
              </a:xfrm>
              <a:custGeom>
                <a:avLst/>
                <a:gdLst/>
                <a:ahLst/>
                <a:cxnLst/>
                <a:rect l="l" t="t" r="r" b="b"/>
                <a:pathLst>
                  <a:path w="16052" h="13765" extrusionOk="0">
                    <a:moveTo>
                      <a:pt x="8026" y="201"/>
                    </a:moveTo>
                    <a:lnTo>
                      <a:pt x="9952" y="241"/>
                    </a:lnTo>
                    <a:lnTo>
                      <a:pt x="11801" y="280"/>
                    </a:lnTo>
                    <a:lnTo>
                      <a:pt x="11801" y="280"/>
                    </a:lnTo>
                    <a:lnTo>
                      <a:pt x="13644" y="3612"/>
                    </a:lnTo>
                    <a:lnTo>
                      <a:pt x="15461" y="6820"/>
                    </a:lnTo>
                    <a:lnTo>
                      <a:pt x="15461" y="6820"/>
                    </a:lnTo>
                    <a:lnTo>
                      <a:pt x="13563" y="10073"/>
                    </a:lnTo>
                    <a:lnTo>
                      <a:pt x="11743" y="13326"/>
                    </a:lnTo>
                    <a:lnTo>
                      <a:pt x="11743" y="13326"/>
                    </a:lnTo>
                    <a:lnTo>
                      <a:pt x="8026" y="13403"/>
                    </a:lnTo>
                    <a:lnTo>
                      <a:pt x="4133" y="13524"/>
                    </a:lnTo>
                    <a:lnTo>
                      <a:pt x="2328" y="10113"/>
                    </a:lnTo>
                    <a:lnTo>
                      <a:pt x="500" y="6845"/>
                    </a:lnTo>
                    <a:lnTo>
                      <a:pt x="500" y="6845"/>
                    </a:lnTo>
                    <a:lnTo>
                      <a:pt x="1445" y="5257"/>
                    </a:lnTo>
                    <a:lnTo>
                      <a:pt x="2368" y="3572"/>
                    </a:lnTo>
                    <a:lnTo>
                      <a:pt x="4233" y="239"/>
                    </a:lnTo>
                    <a:lnTo>
                      <a:pt x="4233" y="239"/>
                    </a:lnTo>
                    <a:lnTo>
                      <a:pt x="6060" y="201"/>
                    </a:lnTo>
                    <a:close/>
                    <a:moveTo>
                      <a:pt x="4093" y="0"/>
                    </a:moveTo>
                    <a:lnTo>
                      <a:pt x="4053" y="81"/>
                    </a:lnTo>
                    <a:lnTo>
                      <a:pt x="2528" y="2569"/>
                    </a:lnTo>
                    <a:lnTo>
                      <a:pt x="1044" y="5057"/>
                    </a:lnTo>
                    <a:lnTo>
                      <a:pt x="0" y="6822"/>
                    </a:lnTo>
                    <a:lnTo>
                      <a:pt x="1084" y="8628"/>
                    </a:lnTo>
                    <a:lnTo>
                      <a:pt x="2609" y="11116"/>
                    </a:lnTo>
                    <a:lnTo>
                      <a:pt x="4133" y="13564"/>
                    </a:lnTo>
                    <a:lnTo>
                      <a:pt x="7986" y="13684"/>
                    </a:lnTo>
                    <a:lnTo>
                      <a:pt x="11878" y="13764"/>
                    </a:lnTo>
                    <a:lnTo>
                      <a:pt x="11999" y="13764"/>
                    </a:lnTo>
                    <a:lnTo>
                      <a:pt x="12079" y="13644"/>
                    </a:lnTo>
                    <a:lnTo>
                      <a:pt x="14085" y="10273"/>
                    </a:lnTo>
                    <a:lnTo>
                      <a:pt x="16051" y="6822"/>
                    </a:lnTo>
                    <a:lnTo>
                      <a:pt x="14045" y="3451"/>
                    </a:lnTo>
                    <a:lnTo>
                      <a:pt x="11999" y="81"/>
                    </a:lnTo>
                    <a:lnTo>
                      <a:pt x="11958" y="0"/>
                    </a:lnTo>
                    <a:lnTo>
                      <a:pt x="11878" y="0"/>
                    </a:lnTo>
                    <a:lnTo>
                      <a:pt x="8026" y="41"/>
                    </a:lnTo>
                    <a:lnTo>
                      <a:pt x="6060" y="41"/>
                    </a:lnTo>
                    <a:lnTo>
                      <a:pt x="4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34"/>
              <p:cNvSpPr/>
              <p:nvPr/>
            </p:nvSpPr>
            <p:spPr>
              <a:xfrm flipH="1">
                <a:off x="4380537" y="-9426"/>
                <a:ext cx="958565" cy="971393"/>
              </a:xfrm>
              <a:custGeom>
                <a:avLst/>
                <a:gdLst/>
                <a:ahLst/>
                <a:cxnLst/>
                <a:rect l="l" t="t" r="r" b="b"/>
                <a:pathLst>
                  <a:path w="23836" h="24158" extrusionOk="0">
                    <a:moveTo>
                      <a:pt x="12520" y="402"/>
                    </a:moveTo>
                    <a:lnTo>
                      <a:pt x="13202" y="482"/>
                    </a:lnTo>
                    <a:lnTo>
                      <a:pt x="13924" y="563"/>
                    </a:lnTo>
                    <a:lnTo>
                      <a:pt x="14607" y="723"/>
                    </a:lnTo>
                    <a:lnTo>
                      <a:pt x="15289" y="884"/>
                    </a:lnTo>
                    <a:lnTo>
                      <a:pt x="15931" y="1084"/>
                    </a:lnTo>
                    <a:lnTo>
                      <a:pt x="16573" y="1365"/>
                    </a:lnTo>
                    <a:lnTo>
                      <a:pt x="17215" y="1646"/>
                    </a:lnTo>
                    <a:lnTo>
                      <a:pt x="17817" y="1967"/>
                    </a:lnTo>
                    <a:lnTo>
                      <a:pt x="18419" y="2328"/>
                    </a:lnTo>
                    <a:lnTo>
                      <a:pt x="18980" y="2730"/>
                    </a:lnTo>
                    <a:lnTo>
                      <a:pt x="19542" y="3171"/>
                    </a:lnTo>
                    <a:lnTo>
                      <a:pt x="20064" y="3612"/>
                    </a:lnTo>
                    <a:lnTo>
                      <a:pt x="20545" y="4094"/>
                    </a:lnTo>
                    <a:lnTo>
                      <a:pt x="20987" y="4616"/>
                    </a:lnTo>
                    <a:lnTo>
                      <a:pt x="21428" y="5177"/>
                    </a:lnTo>
                    <a:lnTo>
                      <a:pt x="21830" y="5739"/>
                    </a:lnTo>
                    <a:lnTo>
                      <a:pt x="22151" y="6381"/>
                    </a:lnTo>
                    <a:lnTo>
                      <a:pt x="22472" y="6983"/>
                    </a:lnTo>
                    <a:lnTo>
                      <a:pt x="22752" y="7665"/>
                    </a:lnTo>
                    <a:lnTo>
                      <a:pt x="23033" y="8347"/>
                    </a:lnTo>
                    <a:lnTo>
                      <a:pt x="23234" y="9030"/>
                    </a:lnTo>
                    <a:lnTo>
                      <a:pt x="23354" y="9752"/>
                    </a:lnTo>
                    <a:lnTo>
                      <a:pt x="23475" y="10514"/>
                    </a:lnTo>
                    <a:lnTo>
                      <a:pt x="23555" y="11277"/>
                    </a:lnTo>
                    <a:lnTo>
                      <a:pt x="23555" y="12039"/>
                    </a:lnTo>
                    <a:lnTo>
                      <a:pt x="23555" y="12641"/>
                    </a:lnTo>
                    <a:lnTo>
                      <a:pt x="23515" y="13243"/>
                    </a:lnTo>
                    <a:lnTo>
                      <a:pt x="23435" y="13805"/>
                    </a:lnTo>
                    <a:lnTo>
                      <a:pt x="23314" y="14367"/>
                    </a:lnTo>
                    <a:lnTo>
                      <a:pt x="23194" y="14928"/>
                    </a:lnTo>
                    <a:lnTo>
                      <a:pt x="23033" y="15490"/>
                    </a:lnTo>
                    <a:lnTo>
                      <a:pt x="22833" y="16012"/>
                    </a:lnTo>
                    <a:lnTo>
                      <a:pt x="22592" y="16534"/>
                    </a:lnTo>
                    <a:lnTo>
                      <a:pt x="22391" y="17055"/>
                    </a:lnTo>
                    <a:lnTo>
                      <a:pt x="22110" y="17537"/>
                    </a:lnTo>
                    <a:lnTo>
                      <a:pt x="21830" y="18058"/>
                    </a:lnTo>
                    <a:lnTo>
                      <a:pt x="21509" y="18500"/>
                    </a:lnTo>
                    <a:lnTo>
                      <a:pt x="21187" y="18981"/>
                    </a:lnTo>
                    <a:lnTo>
                      <a:pt x="20826" y="19423"/>
                    </a:lnTo>
                    <a:lnTo>
                      <a:pt x="20465" y="19824"/>
                    </a:lnTo>
                    <a:lnTo>
                      <a:pt x="20064" y="20225"/>
                    </a:lnTo>
                    <a:lnTo>
                      <a:pt x="19663" y="20627"/>
                    </a:lnTo>
                    <a:lnTo>
                      <a:pt x="19261" y="20988"/>
                    </a:lnTo>
                    <a:lnTo>
                      <a:pt x="18780" y="21349"/>
                    </a:lnTo>
                    <a:lnTo>
                      <a:pt x="18338" y="21670"/>
                    </a:lnTo>
                    <a:lnTo>
                      <a:pt x="17857" y="21951"/>
                    </a:lnTo>
                    <a:lnTo>
                      <a:pt x="17375" y="22232"/>
                    </a:lnTo>
                    <a:lnTo>
                      <a:pt x="16894" y="22513"/>
                    </a:lnTo>
                    <a:lnTo>
                      <a:pt x="16372" y="22713"/>
                    </a:lnTo>
                    <a:lnTo>
                      <a:pt x="15851" y="22954"/>
                    </a:lnTo>
                    <a:lnTo>
                      <a:pt x="15289" y="23114"/>
                    </a:lnTo>
                    <a:lnTo>
                      <a:pt x="14727" y="23275"/>
                    </a:lnTo>
                    <a:lnTo>
                      <a:pt x="14165" y="23395"/>
                    </a:lnTo>
                    <a:lnTo>
                      <a:pt x="13603" y="23516"/>
                    </a:lnTo>
                    <a:lnTo>
                      <a:pt x="13042" y="23556"/>
                    </a:lnTo>
                    <a:lnTo>
                      <a:pt x="12440" y="23636"/>
                    </a:lnTo>
                    <a:lnTo>
                      <a:pt x="11276" y="23636"/>
                    </a:lnTo>
                    <a:lnTo>
                      <a:pt x="10674" y="23596"/>
                    </a:lnTo>
                    <a:lnTo>
                      <a:pt x="10112" y="23516"/>
                    </a:lnTo>
                    <a:lnTo>
                      <a:pt x="9550" y="23395"/>
                    </a:lnTo>
                    <a:lnTo>
                      <a:pt x="8989" y="23275"/>
                    </a:lnTo>
                    <a:lnTo>
                      <a:pt x="8427" y="23114"/>
                    </a:lnTo>
                    <a:lnTo>
                      <a:pt x="7865" y="22954"/>
                    </a:lnTo>
                    <a:lnTo>
                      <a:pt x="7343" y="22753"/>
                    </a:lnTo>
                    <a:lnTo>
                      <a:pt x="6822" y="22513"/>
                    </a:lnTo>
                    <a:lnTo>
                      <a:pt x="6300" y="22272"/>
                    </a:lnTo>
                    <a:lnTo>
                      <a:pt x="5819" y="21991"/>
                    </a:lnTo>
                    <a:lnTo>
                      <a:pt x="5337" y="21670"/>
                    </a:lnTo>
                    <a:lnTo>
                      <a:pt x="4855" y="21349"/>
                    </a:lnTo>
                    <a:lnTo>
                      <a:pt x="4414" y="21028"/>
                    </a:lnTo>
                    <a:lnTo>
                      <a:pt x="3973" y="20627"/>
                    </a:lnTo>
                    <a:lnTo>
                      <a:pt x="3571" y="20265"/>
                    </a:lnTo>
                    <a:lnTo>
                      <a:pt x="3170" y="19864"/>
                    </a:lnTo>
                    <a:lnTo>
                      <a:pt x="2809" y="19423"/>
                    </a:lnTo>
                    <a:lnTo>
                      <a:pt x="2448" y="18981"/>
                    </a:lnTo>
                    <a:lnTo>
                      <a:pt x="2087" y="18540"/>
                    </a:lnTo>
                    <a:lnTo>
                      <a:pt x="1766" y="18058"/>
                    </a:lnTo>
                    <a:lnTo>
                      <a:pt x="1485" y="17577"/>
                    </a:lnTo>
                    <a:lnTo>
                      <a:pt x="1204" y="17055"/>
                    </a:lnTo>
                    <a:lnTo>
                      <a:pt x="963" y="16574"/>
                    </a:lnTo>
                    <a:lnTo>
                      <a:pt x="762" y="16052"/>
                    </a:lnTo>
                    <a:lnTo>
                      <a:pt x="562" y="15490"/>
                    </a:lnTo>
                    <a:lnTo>
                      <a:pt x="401" y="14928"/>
                    </a:lnTo>
                    <a:lnTo>
                      <a:pt x="281" y="14367"/>
                    </a:lnTo>
                    <a:lnTo>
                      <a:pt x="161" y="13805"/>
                    </a:lnTo>
                    <a:lnTo>
                      <a:pt x="80" y="13243"/>
                    </a:lnTo>
                    <a:lnTo>
                      <a:pt x="40" y="12641"/>
                    </a:lnTo>
                    <a:lnTo>
                      <a:pt x="40" y="12039"/>
                    </a:lnTo>
                    <a:lnTo>
                      <a:pt x="80" y="11197"/>
                    </a:lnTo>
                    <a:lnTo>
                      <a:pt x="161" y="10314"/>
                    </a:lnTo>
                    <a:lnTo>
                      <a:pt x="321" y="9471"/>
                    </a:lnTo>
                    <a:lnTo>
                      <a:pt x="562" y="8628"/>
                    </a:lnTo>
                    <a:lnTo>
                      <a:pt x="843" y="7826"/>
                    </a:lnTo>
                    <a:lnTo>
                      <a:pt x="1204" y="7063"/>
                    </a:lnTo>
                    <a:lnTo>
                      <a:pt x="1645" y="6301"/>
                    </a:lnTo>
                    <a:lnTo>
                      <a:pt x="2087" y="5579"/>
                    </a:lnTo>
                    <a:lnTo>
                      <a:pt x="2608" y="4896"/>
                    </a:lnTo>
                    <a:lnTo>
                      <a:pt x="3170" y="4214"/>
                    </a:lnTo>
                    <a:lnTo>
                      <a:pt x="3772" y="3612"/>
                    </a:lnTo>
                    <a:lnTo>
                      <a:pt x="4454" y="3051"/>
                    </a:lnTo>
                    <a:lnTo>
                      <a:pt x="5136" y="2529"/>
                    </a:lnTo>
                    <a:lnTo>
                      <a:pt x="5859" y="2088"/>
                    </a:lnTo>
                    <a:lnTo>
                      <a:pt x="6621" y="1646"/>
                    </a:lnTo>
                    <a:lnTo>
                      <a:pt x="7424" y="1325"/>
                    </a:lnTo>
                    <a:lnTo>
                      <a:pt x="8146" y="1044"/>
                    </a:lnTo>
                    <a:lnTo>
                      <a:pt x="8868" y="803"/>
                    </a:lnTo>
                    <a:lnTo>
                      <a:pt x="9591" y="643"/>
                    </a:lnTo>
                    <a:lnTo>
                      <a:pt x="10313" y="523"/>
                    </a:lnTo>
                    <a:lnTo>
                      <a:pt x="11075" y="442"/>
                    </a:lnTo>
                    <a:lnTo>
                      <a:pt x="11798" y="402"/>
                    </a:lnTo>
                    <a:close/>
                    <a:moveTo>
                      <a:pt x="11236" y="1"/>
                    </a:moveTo>
                    <a:lnTo>
                      <a:pt x="10634" y="41"/>
                    </a:lnTo>
                    <a:lnTo>
                      <a:pt x="10032" y="121"/>
                    </a:lnTo>
                    <a:lnTo>
                      <a:pt x="9430" y="202"/>
                    </a:lnTo>
                    <a:lnTo>
                      <a:pt x="8868" y="362"/>
                    </a:lnTo>
                    <a:lnTo>
                      <a:pt x="8306" y="523"/>
                    </a:lnTo>
                    <a:lnTo>
                      <a:pt x="7745" y="683"/>
                    </a:lnTo>
                    <a:lnTo>
                      <a:pt x="7223" y="924"/>
                    </a:lnTo>
                    <a:lnTo>
                      <a:pt x="6661" y="1165"/>
                    </a:lnTo>
                    <a:lnTo>
                      <a:pt x="6180" y="1445"/>
                    </a:lnTo>
                    <a:lnTo>
                      <a:pt x="5658" y="1726"/>
                    </a:lnTo>
                    <a:lnTo>
                      <a:pt x="5177" y="2047"/>
                    </a:lnTo>
                    <a:lnTo>
                      <a:pt x="4695" y="2368"/>
                    </a:lnTo>
                    <a:lnTo>
                      <a:pt x="4254" y="2730"/>
                    </a:lnTo>
                    <a:lnTo>
                      <a:pt x="3852" y="3131"/>
                    </a:lnTo>
                    <a:lnTo>
                      <a:pt x="3411" y="3532"/>
                    </a:lnTo>
                    <a:lnTo>
                      <a:pt x="3050" y="3974"/>
                    </a:lnTo>
                    <a:lnTo>
                      <a:pt x="2648" y="4415"/>
                    </a:lnTo>
                    <a:lnTo>
                      <a:pt x="2287" y="4856"/>
                    </a:lnTo>
                    <a:lnTo>
                      <a:pt x="1966" y="5338"/>
                    </a:lnTo>
                    <a:lnTo>
                      <a:pt x="1685" y="5819"/>
                    </a:lnTo>
                    <a:lnTo>
                      <a:pt x="1404" y="6341"/>
                    </a:lnTo>
                    <a:lnTo>
                      <a:pt x="1124" y="6863"/>
                    </a:lnTo>
                    <a:lnTo>
                      <a:pt x="883" y="7384"/>
                    </a:lnTo>
                    <a:lnTo>
                      <a:pt x="682" y="7946"/>
                    </a:lnTo>
                    <a:lnTo>
                      <a:pt x="482" y="8508"/>
                    </a:lnTo>
                    <a:lnTo>
                      <a:pt x="361" y="9070"/>
                    </a:lnTo>
                    <a:lnTo>
                      <a:pt x="201" y="9672"/>
                    </a:lnTo>
                    <a:lnTo>
                      <a:pt x="120" y="10233"/>
                    </a:lnTo>
                    <a:lnTo>
                      <a:pt x="40" y="10835"/>
                    </a:lnTo>
                    <a:lnTo>
                      <a:pt x="0" y="11437"/>
                    </a:lnTo>
                    <a:lnTo>
                      <a:pt x="0" y="12039"/>
                    </a:lnTo>
                    <a:lnTo>
                      <a:pt x="0" y="12681"/>
                    </a:lnTo>
                    <a:lnTo>
                      <a:pt x="40" y="13283"/>
                    </a:lnTo>
                    <a:lnTo>
                      <a:pt x="120" y="13885"/>
                    </a:lnTo>
                    <a:lnTo>
                      <a:pt x="201" y="14447"/>
                    </a:lnTo>
                    <a:lnTo>
                      <a:pt x="361" y="15049"/>
                    </a:lnTo>
                    <a:lnTo>
                      <a:pt x="482" y="15611"/>
                    </a:lnTo>
                    <a:lnTo>
                      <a:pt x="682" y="16172"/>
                    </a:lnTo>
                    <a:lnTo>
                      <a:pt x="883" y="16734"/>
                    </a:lnTo>
                    <a:lnTo>
                      <a:pt x="1124" y="17256"/>
                    </a:lnTo>
                    <a:lnTo>
                      <a:pt x="1404" y="17777"/>
                    </a:lnTo>
                    <a:lnTo>
                      <a:pt x="1685" y="18299"/>
                    </a:lnTo>
                    <a:lnTo>
                      <a:pt x="1966" y="18781"/>
                    </a:lnTo>
                    <a:lnTo>
                      <a:pt x="2287" y="19262"/>
                    </a:lnTo>
                    <a:lnTo>
                      <a:pt x="2648" y="19704"/>
                    </a:lnTo>
                    <a:lnTo>
                      <a:pt x="3010" y="20145"/>
                    </a:lnTo>
                    <a:lnTo>
                      <a:pt x="3411" y="20586"/>
                    </a:lnTo>
                    <a:lnTo>
                      <a:pt x="3852" y="20988"/>
                    </a:lnTo>
                    <a:lnTo>
                      <a:pt x="4254" y="21389"/>
                    </a:lnTo>
                    <a:lnTo>
                      <a:pt x="4695" y="21750"/>
                    </a:lnTo>
                    <a:lnTo>
                      <a:pt x="5177" y="22071"/>
                    </a:lnTo>
                    <a:lnTo>
                      <a:pt x="5658" y="22392"/>
                    </a:lnTo>
                    <a:lnTo>
                      <a:pt x="6180" y="22673"/>
                    </a:lnTo>
                    <a:lnTo>
                      <a:pt x="6661" y="22954"/>
                    </a:lnTo>
                    <a:lnTo>
                      <a:pt x="7223" y="23195"/>
                    </a:lnTo>
                    <a:lnTo>
                      <a:pt x="7745" y="23435"/>
                    </a:lnTo>
                    <a:lnTo>
                      <a:pt x="8306" y="23636"/>
                    </a:lnTo>
                    <a:lnTo>
                      <a:pt x="8868" y="23797"/>
                    </a:lnTo>
                    <a:lnTo>
                      <a:pt x="9430" y="23917"/>
                    </a:lnTo>
                    <a:lnTo>
                      <a:pt x="10032" y="24037"/>
                    </a:lnTo>
                    <a:lnTo>
                      <a:pt x="10634" y="24118"/>
                    </a:lnTo>
                    <a:lnTo>
                      <a:pt x="11236" y="24158"/>
                    </a:lnTo>
                    <a:lnTo>
                      <a:pt x="12480" y="24158"/>
                    </a:lnTo>
                    <a:lnTo>
                      <a:pt x="13082" y="24118"/>
                    </a:lnTo>
                    <a:lnTo>
                      <a:pt x="13684" y="24037"/>
                    </a:lnTo>
                    <a:lnTo>
                      <a:pt x="14286" y="23917"/>
                    </a:lnTo>
                    <a:lnTo>
                      <a:pt x="14847" y="23797"/>
                    </a:lnTo>
                    <a:lnTo>
                      <a:pt x="15409" y="23636"/>
                    </a:lnTo>
                    <a:lnTo>
                      <a:pt x="15971" y="23435"/>
                    </a:lnTo>
                    <a:lnTo>
                      <a:pt x="16533" y="23235"/>
                    </a:lnTo>
                    <a:lnTo>
                      <a:pt x="17054" y="22994"/>
                    </a:lnTo>
                    <a:lnTo>
                      <a:pt x="17576" y="22713"/>
                    </a:lnTo>
                    <a:lnTo>
                      <a:pt x="18098" y="22432"/>
                    </a:lnTo>
                    <a:lnTo>
                      <a:pt x="18579" y="22111"/>
                    </a:lnTo>
                    <a:lnTo>
                      <a:pt x="19061" y="21750"/>
                    </a:lnTo>
                    <a:lnTo>
                      <a:pt x="19502" y="21389"/>
                    </a:lnTo>
                    <a:lnTo>
                      <a:pt x="19944" y="20988"/>
                    </a:lnTo>
                    <a:lnTo>
                      <a:pt x="20385" y="20586"/>
                    </a:lnTo>
                    <a:lnTo>
                      <a:pt x="20786" y="20185"/>
                    </a:lnTo>
                    <a:lnTo>
                      <a:pt x="21147" y="19744"/>
                    </a:lnTo>
                    <a:lnTo>
                      <a:pt x="21509" y="19262"/>
                    </a:lnTo>
                    <a:lnTo>
                      <a:pt x="21870" y="18781"/>
                    </a:lnTo>
                    <a:lnTo>
                      <a:pt x="22191" y="18299"/>
                    </a:lnTo>
                    <a:lnTo>
                      <a:pt x="22472" y="17777"/>
                    </a:lnTo>
                    <a:lnTo>
                      <a:pt x="22712" y="17256"/>
                    </a:lnTo>
                    <a:lnTo>
                      <a:pt x="22953" y="16734"/>
                    </a:lnTo>
                    <a:lnTo>
                      <a:pt x="23194" y="16172"/>
                    </a:lnTo>
                    <a:lnTo>
                      <a:pt x="23354" y="15611"/>
                    </a:lnTo>
                    <a:lnTo>
                      <a:pt x="23515" y="15049"/>
                    </a:lnTo>
                    <a:lnTo>
                      <a:pt x="23635" y="14447"/>
                    </a:lnTo>
                    <a:lnTo>
                      <a:pt x="23756" y="13885"/>
                    </a:lnTo>
                    <a:lnTo>
                      <a:pt x="23796" y="13283"/>
                    </a:lnTo>
                    <a:lnTo>
                      <a:pt x="23836" y="12681"/>
                    </a:lnTo>
                    <a:lnTo>
                      <a:pt x="23836" y="12039"/>
                    </a:lnTo>
                    <a:lnTo>
                      <a:pt x="23836" y="11437"/>
                    </a:lnTo>
                    <a:lnTo>
                      <a:pt x="23796" y="10835"/>
                    </a:lnTo>
                    <a:lnTo>
                      <a:pt x="23716" y="10274"/>
                    </a:lnTo>
                    <a:lnTo>
                      <a:pt x="23595" y="9672"/>
                    </a:lnTo>
                    <a:lnTo>
                      <a:pt x="23435" y="9110"/>
                    </a:lnTo>
                    <a:lnTo>
                      <a:pt x="23274" y="8548"/>
                    </a:lnTo>
                    <a:lnTo>
                      <a:pt x="23074" y="7986"/>
                    </a:lnTo>
                    <a:lnTo>
                      <a:pt x="22873" y="7465"/>
                    </a:lnTo>
                    <a:lnTo>
                      <a:pt x="22632" y="6903"/>
                    </a:lnTo>
                    <a:lnTo>
                      <a:pt x="22351" y="6381"/>
                    </a:lnTo>
                    <a:lnTo>
                      <a:pt x="22070" y="5900"/>
                    </a:lnTo>
                    <a:lnTo>
                      <a:pt x="21749" y="5418"/>
                    </a:lnTo>
                    <a:lnTo>
                      <a:pt x="21428" y="4937"/>
                    </a:lnTo>
                    <a:lnTo>
                      <a:pt x="21067" y="4495"/>
                    </a:lnTo>
                    <a:lnTo>
                      <a:pt x="20666" y="4054"/>
                    </a:lnTo>
                    <a:lnTo>
                      <a:pt x="20265" y="3612"/>
                    </a:lnTo>
                    <a:lnTo>
                      <a:pt x="19863" y="3211"/>
                    </a:lnTo>
                    <a:lnTo>
                      <a:pt x="19422" y="2810"/>
                    </a:lnTo>
                    <a:lnTo>
                      <a:pt x="18980" y="2449"/>
                    </a:lnTo>
                    <a:lnTo>
                      <a:pt x="18499" y="2128"/>
                    </a:lnTo>
                    <a:lnTo>
                      <a:pt x="18017" y="1807"/>
                    </a:lnTo>
                    <a:lnTo>
                      <a:pt x="17496" y="1486"/>
                    </a:lnTo>
                    <a:lnTo>
                      <a:pt x="16974" y="1245"/>
                    </a:lnTo>
                    <a:lnTo>
                      <a:pt x="16452" y="1004"/>
                    </a:lnTo>
                    <a:lnTo>
                      <a:pt x="15931" y="763"/>
                    </a:lnTo>
                    <a:lnTo>
                      <a:pt x="15369" y="563"/>
                    </a:lnTo>
                    <a:lnTo>
                      <a:pt x="14807" y="402"/>
                    </a:lnTo>
                    <a:lnTo>
                      <a:pt x="14245" y="242"/>
                    </a:lnTo>
                    <a:lnTo>
                      <a:pt x="13643" y="161"/>
                    </a:lnTo>
                    <a:lnTo>
                      <a:pt x="13082" y="81"/>
                    </a:lnTo>
                    <a:lnTo>
                      <a:pt x="12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2" name="Google Shape;5302;p34"/>
            <p:cNvGrpSpPr/>
            <p:nvPr/>
          </p:nvGrpSpPr>
          <p:grpSpPr>
            <a:xfrm flipH="1">
              <a:off x="8259287" y="4342084"/>
              <a:ext cx="1248371" cy="1252677"/>
              <a:chOff x="-412078" y="3595036"/>
              <a:chExt cx="952083" cy="955367"/>
            </a:xfrm>
          </p:grpSpPr>
          <p:sp>
            <p:nvSpPr>
              <p:cNvPr id="5303" name="Google Shape;5303;p34"/>
              <p:cNvSpPr/>
              <p:nvPr/>
            </p:nvSpPr>
            <p:spPr>
              <a:xfrm flipH="1">
                <a:off x="-405483" y="3603820"/>
                <a:ext cx="941110" cy="939988"/>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34"/>
              <p:cNvSpPr/>
              <p:nvPr/>
            </p:nvSpPr>
            <p:spPr>
              <a:xfrm flipH="1">
                <a:off x="-412078" y="3595036"/>
                <a:ext cx="952083" cy="955367"/>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34"/>
              <p:cNvSpPr/>
              <p:nvPr/>
            </p:nvSpPr>
            <p:spPr>
              <a:xfrm flipH="1">
                <a:off x="-188068" y="3825641"/>
                <a:ext cx="507347" cy="498563"/>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34"/>
              <p:cNvSpPr/>
              <p:nvPr/>
            </p:nvSpPr>
            <p:spPr>
              <a:xfrm flipH="1">
                <a:off x="-262720" y="3750961"/>
                <a:ext cx="656678" cy="647894"/>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34"/>
              <p:cNvSpPr/>
              <p:nvPr/>
            </p:nvSpPr>
            <p:spPr>
              <a:xfrm flipH="1">
                <a:off x="-65063" y="3944213"/>
                <a:ext cx="259174" cy="259201"/>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34"/>
              <p:cNvSpPr/>
              <p:nvPr/>
            </p:nvSpPr>
            <p:spPr>
              <a:xfrm flipH="1">
                <a:off x="-70563" y="3943118"/>
                <a:ext cx="272364" cy="262485"/>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34"/>
              <p:cNvSpPr/>
              <p:nvPr/>
            </p:nvSpPr>
            <p:spPr>
              <a:xfrm flipH="1">
                <a:off x="12900" y="4022176"/>
                <a:ext cx="104343" cy="103248"/>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34"/>
              <p:cNvSpPr/>
              <p:nvPr/>
            </p:nvSpPr>
            <p:spPr>
              <a:xfrm flipH="1">
                <a:off x="84268" y="4223145"/>
                <a:ext cx="52732" cy="51638"/>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34"/>
              <p:cNvSpPr/>
              <p:nvPr/>
            </p:nvSpPr>
            <p:spPr>
              <a:xfrm flipH="1">
                <a:off x="-9074" y="3865156"/>
                <a:ext cx="52732" cy="52732"/>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34"/>
              <p:cNvSpPr/>
              <p:nvPr/>
            </p:nvSpPr>
            <p:spPr>
              <a:xfrm flipH="1">
                <a:off x="197368" y="4137492"/>
                <a:ext cx="51638" cy="51638"/>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34"/>
              <p:cNvSpPr/>
              <p:nvPr/>
            </p:nvSpPr>
            <p:spPr>
              <a:xfrm flipH="1">
                <a:off x="-121079" y="3950808"/>
                <a:ext cx="51638" cy="51638"/>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34"/>
              <p:cNvSpPr/>
              <p:nvPr/>
            </p:nvSpPr>
            <p:spPr>
              <a:xfrm flipH="1">
                <a:off x="216031" y="3996945"/>
                <a:ext cx="52732" cy="52732"/>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34"/>
              <p:cNvSpPr/>
              <p:nvPr/>
            </p:nvSpPr>
            <p:spPr>
              <a:xfrm flipH="1">
                <a:off x="-140836" y="4090260"/>
                <a:ext cx="51638" cy="52732"/>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34"/>
              <p:cNvSpPr/>
              <p:nvPr/>
            </p:nvSpPr>
            <p:spPr>
              <a:xfrm flipH="1">
                <a:off x="131473" y="3884940"/>
                <a:ext cx="51638" cy="51610"/>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34"/>
              <p:cNvSpPr/>
              <p:nvPr/>
            </p:nvSpPr>
            <p:spPr>
              <a:xfrm flipH="1">
                <a:off x="-55184" y="4203387"/>
                <a:ext cx="51638" cy="51638"/>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8" name="Google Shape;5318;p34"/>
            <p:cNvGrpSpPr/>
            <p:nvPr/>
          </p:nvGrpSpPr>
          <p:grpSpPr>
            <a:xfrm flipH="1">
              <a:off x="8349285" y="3730620"/>
              <a:ext cx="1068357" cy="1066191"/>
              <a:chOff x="5905290" y="2554457"/>
              <a:chExt cx="1977707" cy="1973696"/>
            </a:xfrm>
          </p:grpSpPr>
          <p:sp>
            <p:nvSpPr>
              <p:cNvPr id="5319" name="Google Shape;5319;p34"/>
              <p:cNvSpPr/>
              <p:nvPr/>
            </p:nvSpPr>
            <p:spPr>
              <a:xfrm rot="-3392973" flipH="1">
                <a:off x="6197962" y="2839214"/>
                <a:ext cx="1402176" cy="1402176"/>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34"/>
              <p:cNvSpPr/>
              <p:nvPr/>
            </p:nvSpPr>
            <p:spPr>
              <a:xfrm rot="-3392973" flipH="1">
                <a:off x="6184733" y="2824811"/>
                <a:ext cx="1418821" cy="1432987"/>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34"/>
              <p:cNvSpPr/>
              <p:nvPr/>
            </p:nvSpPr>
            <p:spPr>
              <a:xfrm rot="-3392973" flipH="1">
                <a:off x="6444789" y="3088515"/>
                <a:ext cx="919005" cy="904839"/>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34"/>
              <p:cNvSpPr/>
              <p:nvPr/>
            </p:nvSpPr>
            <p:spPr>
              <a:xfrm rot="-3392973" flipH="1">
                <a:off x="6528574" y="3171341"/>
                <a:ext cx="738982" cy="73662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34"/>
              <p:cNvSpPr/>
              <p:nvPr/>
            </p:nvSpPr>
            <p:spPr>
              <a:xfrm rot="-3392973" flipH="1">
                <a:off x="6521507" y="3154894"/>
                <a:ext cx="748543" cy="772153"/>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34"/>
              <p:cNvSpPr/>
              <p:nvPr/>
            </p:nvSpPr>
            <p:spPr>
              <a:xfrm rot="-3392973" flipH="1">
                <a:off x="6763548" y="3406770"/>
                <a:ext cx="267733" cy="267733"/>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34"/>
              <p:cNvSpPr/>
              <p:nvPr/>
            </p:nvSpPr>
            <p:spPr>
              <a:xfrm rot="-3392973" flipH="1">
                <a:off x="6759494" y="3400597"/>
                <a:ext cx="277177" cy="286621"/>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6" name="Google Shape;5326;p34"/>
            <p:cNvGrpSpPr/>
            <p:nvPr/>
          </p:nvGrpSpPr>
          <p:grpSpPr>
            <a:xfrm>
              <a:off x="7850037" y="4704726"/>
              <a:ext cx="581739" cy="588810"/>
              <a:chOff x="578449" y="4638576"/>
              <a:chExt cx="581739" cy="588810"/>
            </a:xfrm>
          </p:grpSpPr>
          <p:sp>
            <p:nvSpPr>
              <p:cNvPr id="5327" name="Google Shape;5327;p34"/>
              <p:cNvSpPr/>
              <p:nvPr/>
            </p:nvSpPr>
            <p:spPr>
              <a:xfrm flipH="1">
                <a:off x="585521" y="4649183"/>
                <a:ext cx="564017" cy="564017"/>
              </a:xfrm>
              <a:custGeom>
                <a:avLst/>
                <a:gdLst/>
                <a:ahLst/>
                <a:cxnLst/>
                <a:rect l="l" t="t" r="r" b="b"/>
                <a:pathLst>
                  <a:path w="12762" h="12762" extrusionOk="0">
                    <a:moveTo>
                      <a:pt x="6702" y="3131"/>
                    </a:moveTo>
                    <a:lnTo>
                      <a:pt x="7023" y="3211"/>
                    </a:lnTo>
                    <a:lnTo>
                      <a:pt x="7344" y="3291"/>
                    </a:lnTo>
                    <a:lnTo>
                      <a:pt x="7665" y="3372"/>
                    </a:lnTo>
                    <a:lnTo>
                      <a:pt x="7946" y="3532"/>
                    </a:lnTo>
                    <a:lnTo>
                      <a:pt x="8187" y="3693"/>
                    </a:lnTo>
                    <a:lnTo>
                      <a:pt x="8428" y="3853"/>
                    </a:lnTo>
                    <a:lnTo>
                      <a:pt x="8668" y="4094"/>
                    </a:lnTo>
                    <a:lnTo>
                      <a:pt x="8869" y="4295"/>
                    </a:lnTo>
                    <a:lnTo>
                      <a:pt x="9070" y="4576"/>
                    </a:lnTo>
                    <a:lnTo>
                      <a:pt x="9230" y="4816"/>
                    </a:lnTo>
                    <a:lnTo>
                      <a:pt x="9351" y="5097"/>
                    </a:lnTo>
                    <a:lnTo>
                      <a:pt x="9471" y="5418"/>
                    </a:lnTo>
                    <a:lnTo>
                      <a:pt x="9551" y="5699"/>
                    </a:lnTo>
                    <a:lnTo>
                      <a:pt x="9591" y="6020"/>
                    </a:lnTo>
                    <a:lnTo>
                      <a:pt x="9631" y="6381"/>
                    </a:lnTo>
                    <a:lnTo>
                      <a:pt x="9591" y="6702"/>
                    </a:lnTo>
                    <a:lnTo>
                      <a:pt x="9551" y="7023"/>
                    </a:lnTo>
                    <a:lnTo>
                      <a:pt x="9471" y="7344"/>
                    </a:lnTo>
                    <a:lnTo>
                      <a:pt x="9351" y="7625"/>
                    </a:lnTo>
                    <a:lnTo>
                      <a:pt x="9230" y="7906"/>
                    </a:lnTo>
                    <a:lnTo>
                      <a:pt x="9070" y="8187"/>
                    </a:lnTo>
                    <a:lnTo>
                      <a:pt x="8869" y="8428"/>
                    </a:lnTo>
                    <a:lnTo>
                      <a:pt x="8668" y="8669"/>
                    </a:lnTo>
                    <a:lnTo>
                      <a:pt x="8428" y="8869"/>
                    </a:lnTo>
                    <a:lnTo>
                      <a:pt x="8187" y="9070"/>
                    </a:lnTo>
                    <a:lnTo>
                      <a:pt x="7946" y="9230"/>
                    </a:lnTo>
                    <a:lnTo>
                      <a:pt x="7665" y="9351"/>
                    </a:lnTo>
                    <a:lnTo>
                      <a:pt x="7344" y="9471"/>
                    </a:lnTo>
                    <a:lnTo>
                      <a:pt x="7023" y="9551"/>
                    </a:lnTo>
                    <a:lnTo>
                      <a:pt x="6702" y="9592"/>
                    </a:lnTo>
                    <a:lnTo>
                      <a:pt x="6060" y="9592"/>
                    </a:lnTo>
                    <a:lnTo>
                      <a:pt x="5739" y="9551"/>
                    </a:lnTo>
                    <a:lnTo>
                      <a:pt x="5418" y="9471"/>
                    </a:lnTo>
                    <a:lnTo>
                      <a:pt x="5137" y="9351"/>
                    </a:lnTo>
                    <a:lnTo>
                      <a:pt x="4856" y="9230"/>
                    </a:lnTo>
                    <a:lnTo>
                      <a:pt x="4575" y="9070"/>
                    </a:lnTo>
                    <a:lnTo>
                      <a:pt x="4335" y="8869"/>
                    </a:lnTo>
                    <a:lnTo>
                      <a:pt x="4094" y="8669"/>
                    </a:lnTo>
                    <a:lnTo>
                      <a:pt x="3893" y="8428"/>
                    </a:lnTo>
                    <a:lnTo>
                      <a:pt x="3693" y="8187"/>
                    </a:lnTo>
                    <a:lnTo>
                      <a:pt x="3532" y="7906"/>
                    </a:lnTo>
                    <a:lnTo>
                      <a:pt x="3412" y="7625"/>
                    </a:lnTo>
                    <a:lnTo>
                      <a:pt x="3291" y="7344"/>
                    </a:lnTo>
                    <a:lnTo>
                      <a:pt x="3211" y="7023"/>
                    </a:lnTo>
                    <a:lnTo>
                      <a:pt x="3171" y="6702"/>
                    </a:lnTo>
                    <a:lnTo>
                      <a:pt x="3131" y="6381"/>
                    </a:lnTo>
                    <a:lnTo>
                      <a:pt x="3171" y="6020"/>
                    </a:lnTo>
                    <a:lnTo>
                      <a:pt x="3211" y="5699"/>
                    </a:lnTo>
                    <a:lnTo>
                      <a:pt x="3291" y="5418"/>
                    </a:lnTo>
                    <a:lnTo>
                      <a:pt x="3412" y="5097"/>
                    </a:lnTo>
                    <a:lnTo>
                      <a:pt x="3532" y="4816"/>
                    </a:lnTo>
                    <a:lnTo>
                      <a:pt x="3693" y="4576"/>
                    </a:lnTo>
                    <a:lnTo>
                      <a:pt x="3893" y="4295"/>
                    </a:lnTo>
                    <a:lnTo>
                      <a:pt x="4094" y="4094"/>
                    </a:lnTo>
                    <a:lnTo>
                      <a:pt x="4335" y="3853"/>
                    </a:lnTo>
                    <a:lnTo>
                      <a:pt x="4575" y="3693"/>
                    </a:lnTo>
                    <a:lnTo>
                      <a:pt x="4856" y="3532"/>
                    </a:lnTo>
                    <a:lnTo>
                      <a:pt x="5137" y="3372"/>
                    </a:lnTo>
                    <a:lnTo>
                      <a:pt x="5418" y="3291"/>
                    </a:lnTo>
                    <a:lnTo>
                      <a:pt x="5739" y="3211"/>
                    </a:lnTo>
                    <a:lnTo>
                      <a:pt x="6060" y="3131"/>
                    </a:lnTo>
                    <a:close/>
                    <a:moveTo>
                      <a:pt x="4776" y="1"/>
                    </a:moveTo>
                    <a:lnTo>
                      <a:pt x="4776" y="1686"/>
                    </a:lnTo>
                    <a:lnTo>
                      <a:pt x="4214" y="1927"/>
                    </a:lnTo>
                    <a:lnTo>
                      <a:pt x="3010" y="723"/>
                    </a:lnTo>
                    <a:lnTo>
                      <a:pt x="763" y="2970"/>
                    </a:lnTo>
                    <a:lnTo>
                      <a:pt x="1967" y="4214"/>
                    </a:lnTo>
                    <a:lnTo>
                      <a:pt x="1726" y="4776"/>
                    </a:lnTo>
                    <a:lnTo>
                      <a:pt x="1" y="4776"/>
                    </a:lnTo>
                    <a:lnTo>
                      <a:pt x="1" y="7946"/>
                    </a:lnTo>
                    <a:lnTo>
                      <a:pt x="1726" y="7946"/>
                    </a:lnTo>
                    <a:lnTo>
                      <a:pt x="1967" y="8548"/>
                    </a:lnTo>
                    <a:lnTo>
                      <a:pt x="763" y="9752"/>
                    </a:lnTo>
                    <a:lnTo>
                      <a:pt x="3010" y="11999"/>
                    </a:lnTo>
                    <a:lnTo>
                      <a:pt x="4214" y="10795"/>
                    </a:lnTo>
                    <a:lnTo>
                      <a:pt x="4776" y="11036"/>
                    </a:lnTo>
                    <a:lnTo>
                      <a:pt x="4776" y="12762"/>
                    </a:lnTo>
                    <a:lnTo>
                      <a:pt x="7986" y="12762"/>
                    </a:lnTo>
                    <a:lnTo>
                      <a:pt x="7986" y="11036"/>
                    </a:lnTo>
                    <a:lnTo>
                      <a:pt x="8548" y="10795"/>
                    </a:lnTo>
                    <a:lnTo>
                      <a:pt x="9752" y="11999"/>
                    </a:lnTo>
                    <a:lnTo>
                      <a:pt x="12039" y="9752"/>
                    </a:lnTo>
                    <a:lnTo>
                      <a:pt x="10795" y="8548"/>
                    </a:lnTo>
                    <a:lnTo>
                      <a:pt x="11036" y="7946"/>
                    </a:lnTo>
                    <a:lnTo>
                      <a:pt x="12761" y="7946"/>
                    </a:lnTo>
                    <a:lnTo>
                      <a:pt x="12761" y="4776"/>
                    </a:lnTo>
                    <a:lnTo>
                      <a:pt x="11036" y="4776"/>
                    </a:lnTo>
                    <a:lnTo>
                      <a:pt x="10795" y="4214"/>
                    </a:lnTo>
                    <a:lnTo>
                      <a:pt x="12039" y="2970"/>
                    </a:lnTo>
                    <a:lnTo>
                      <a:pt x="9752" y="723"/>
                    </a:lnTo>
                    <a:lnTo>
                      <a:pt x="8548" y="1927"/>
                    </a:lnTo>
                    <a:lnTo>
                      <a:pt x="7986" y="1686"/>
                    </a:lnTo>
                    <a:lnTo>
                      <a:pt x="7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34"/>
              <p:cNvSpPr/>
              <p:nvPr/>
            </p:nvSpPr>
            <p:spPr>
              <a:xfrm flipH="1">
                <a:off x="578449" y="4638576"/>
                <a:ext cx="581739" cy="588810"/>
              </a:xfrm>
              <a:custGeom>
                <a:avLst/>
                <a:gdLst/>
                <a:ahLst/>
                <a:cxnLst/>
                <a:rect l="l" t="t" r="r" b="b"/>
                <a:pathLst>
                  <a:path w="13163" h="13323" extrusionOk="0">
                    <a:moveTo>
                      <a:pt x="5214" y="406"/>
                    </a:moveTo>
                    <a:lnTo>
                      <a:pt x="7981" y="476"/>
                    </a:lnTo>
                    <a:lnTo>
                      <a:pt x="7981" y="476"/>
                    </a:lnTo>
                    <a:lnTo>
                      <a:pt x="7946" y="2127"/>
                    </a:lnTo>
                    <a:lnTo>
                      <a:pt x="8147" y="2207"/>
                    </a:lnTo>
                    <a:lnTo>
                      <a:pt x="8508" y="2328"/>
                    </a:lnTo>
                    <a:lnTo>
                      <a:pt x="8829" y="2488"/>
                    </a:lnTo>
                    <a:lnTo>
                      <a:pt x="8990" y="2368"/>
                    </a:lnTo>
                    <a:lnTo>
                      <a:pt x="10016" y="1341"/>
                    </a:lnTo>
                    <a:lnTo>
                      <a:pt x="10016" y="1341"/>
                    </a:lnTo>
                    <a:lnTo>
                      <a:pt x="11959" y="3216"/>
                    </a:lnTo>
                    <a:lnTo>
                      <a:pt x="10795" y="4414"/>
                    </a:lnTo>
                    <a:lnTo>
                      <a:pt x="10956" y="4735"/>
                    </a:lnTo>
                    <a:lnTo>
                      <a:pt x="11116" y="5056"/>
                    </a:lnTo>
                    <a:lnTo>
                      <a:pt x="11157" y="5217"/>
                    </a:lnTo>
                    <a:lnTo>
                      <a:pt x="11277" y="5217"/>
                    </a:lnTo>
                    <a:lnTo>
                      <a:pt x="12850" y="5180"/>
                    </a:lnTo>
                    <a:lnTo>
                      <a:pt x="12850" y="5180"/>
                    </a:lnTo>
                    <a:lnTo>
                      <a:pt x="13002" y="8186"/>
                    </a:lnTo>
                    <a:lnTo>
                      <a:pt x="11277" y="8106"/>
                    </a:lnTo>
                    <a:lnTo>
                      <a:pt x="11237" y="8106"/>
                    </a:lnTo>
                    <a:lnTo>
                      <a:pt x="11076" y="8467"/>
                    </a:lnTo>
                    <a:lnTo>
                      <a:pt x="10916" y="8788"/>
                    </a:lnTo>
                    <a:lnTo>
                      <a:pt x="10956" y="8868"/>
                    </a:lnTo>
                    <a:lnTo>
                      <a:pt x="12038" y="9987"/>
                    </a:lnTo>
                    <a:lnTo>
                      <a:pt x="12038" y="9987"/>
                    </a:lnTo>
                    <a:lnTo>
                      <a:pt x="10002" y="11918"/>
                    </a:lnTo>
                    <a:lnTo>
                      <a:pt x="10002" y="11918"/>
                    </a:lnTo>
                    <a:lnTo>
                      <a:pt x="8869" y="10714"/>
                    </a:lnTo>
                    <a:lnTo>
                      <a:pt x="8508" y="10875"/>
                    </a:lnTo>
                    <a:lnTo>
                      <a:pt x="8147" y="11035"/>
                    </a:lnTo>
                    <a:lnTo>
                      <a:pt x="7946" y="11075"/>
                    </a:lnTo>
                    <a:lnTo>
                      <a:pt x="7946" y="12717"/>
                    </a:lnTo>
                    <a:lnTo>
                      <a:pt x="7946" y="12717"/>
                    </a:lnTo>
                    <a:lnTo>
                      <a:pt x="5338" y="12685"/>
                    </a:lnTo>
                    <a:lnTo>
                      <a:pt x="5338" y="12685"/>
                    </a:lnTo>
                    <a:lnTo>
                      <a:pt x="5338" y="11276"/>
                    </a:lnTo>
                    <a:lnTo>
                      <a:pt x="5338" y="11035"/>
                    </a:lnTo>
                    <a:lnTo>
                      <a:pt x="4856" y="10875"/>
                    </a:lnTo>
                    <a:lnTo>
                      <a:pt x="4375" y="10674"/>
                    </a:lnTo>
                    <a:lnTo>
                      <a:pt x="4255" y="10835"/>
                    </a:lnTo>
                    <a:lnTo>
                      <a:pt x="3233" y="11823"/>
                    </a:lnTo>
                    <a:lnTo>
                      <a:pt x="1364" y="9987"/>
                    </a:lnTo>
                    <a:lnTo>
                      <a:pt x="1364" y="9987"/>
                    </a:lnTo>
                    <a:lnTo>
                      <a:pt x="2369" y="8949"/>
                    </a:lnTo>
                    <a:lnTo>
                      <a:pt x="2529" y="8828"/>
                    </a:lnTo>
                    <a:lnTo>
                      <a:pt x="2288" y="8387"/>
                    </a:lnTo>
                    <a:lnTo>
                      <a:pt x="2128" y="7946"/>
                    </a:lnTo>
                    <a:lnTo>
                      <a:pt x="1967" y="7946"/>
                    </a:lnTo>
                    <a:lnTo>
                      <a:pt x="477" y="7980"/>
                    </a:lnTo>
                    <a:lnTo>
                      <a:pt x="477" y="7980"/>
                    </a:lnTo>
                    <a:lnTo>
                      <a:pt x="406" y="5173"/>
                    </a:lnTo>
                    <a:lnTo>
                      <a:pt x="406" y="5173"/>
                    </a:lnTo>
                    <a:lnTo>
                      <a:pt x="1967" y="5137"/>
                    </a:lnTo>
                    <a:lnTo>
                      <a:pt x="2048" y="5137"/>
                    </a:lnTo>
                    <a:lnTo>
                      <a:pt x="2168" y="4816"/>
                    </a:lnTo>
                    <a:lnTo>
                      <a:pt x="2288" y="4495"/>
                    </a:lnTo>
                    <a:lnTo>
                      <a:pt x="2328" y="4414"/>
                    </a:lnTo>
                    <a:lnTo>
                      <a:pt x="1105" y="3230"/>
                    </a:lnTo>
                    <a:lnTo>
                      <a:pt x="2168" y="2167"/>
                    </a:lnTo>
                    <a:lnTo>
                      <a:pt x="3231" y="1104"/>
                    </a:lnTo>
                    <a:lnTo>
                      <a:pt x="3231" y="1104"/>
                    </a:lnTo>
                    <a:lnTo>
                      <a:pt x="4375" y="2247"/>
                    </a:lnTo>
                    <a:lnTo>
                      <a:pt x="4415" y="2328"/>
                    </a:lnTo>
                    <a:lnTo>
                      <a:pt x="4776" y="2167"/>
                    </a:lnTo>
                    <a:lnTo>
                      <a:pt x="5177" y="2047"/>
                    </a:lnTo>
                    <a:lnTo>
                      <a:pt x="5177" y="1926"/>
                    </a:lnTo>
                    <a:lnTo>
                      <a:pt x="5214" y="406"/>
                    </a:lnTo>
                    <a:close/>
                    <a:moveTo>
                      <a:pt x="8468" y="0"/>
                    </a:moveTo>
                    <a:lnTo>
                      <a:pt x="5017" y="40"/>
                    </a:lnTo>
                    <a:lnTo>
                      <a:pt x="4856" y="80"/>
                    </a:lnTo>
                    <a:lnTo>
                      <a:pt x="4856" y="241"/>
                    </a:lnTo>
                    <a:lnTo>
                      <a:pt x="4895" y="1847"/>
                    </a:lnTo>
                    <a:lnTo>
                      <a:pt x="4895" y="1847"/>
                    </a:lnTo>
                    <a:lnTo>
                      <a:pt x="4494" y="2048"/>
                    </a:lnTo>
                    <a:lnTo>
                      <a:pt x="4494" y="2048"/>
                    </a:lnTo>
                    <a:lnTo>
                      <a:pt x="3291" y="923"/>
                    </a:lnTo>
                    <a:lnTo>
                      <a:pt x="3251" y="843"/>
                    </a:lnTo>
                    <a:lnTo>
                      <a:pt x="3171" y="923"/>
                    </a:lnTo>
                    <a:lnTo>
                      <a:pt x="2048" y="2047"/>
                    </a:lnTo>
                    <a:lnTo>
                      <a:pt x="924" y="3170"/>
                    </a:lnTo>
                    <a:lnTo>
                      <a:pt x="844" y="3210"/>
                    </a:lnTo>
                    <a:lnTo>
                      <a:pt x="924" y="3291"/>
                    </a:lnTo>
                    <a:lnTo>
                      <a:pt x="2054" y="4458"/>
                    </a:lnTo>
                    <a:lnTo>
                      <a:pt x="1880" y="4894"/>
                    </a:lnTo>
                    <a:lnTo>
                      <a:pt x="1880" y="4894"/>
                    </a:lnTo>
                    <a:lnTo>
                      <a:pt x="242" y="4856"/>
                    </a:lnTo>
                    <a:lnTo>
                      <a:pt x="81" y="4856"/>
                    </a:lnTo>
                    <a:lnTo>
                      <a:pt x="1" y="8186"/>
                    </a:lnTo>
                    <a:lnTo>
                      <a:pt x="1" y="8427"/>
                    </a:lnTo>
                    <a:lnTo>
                      <a:pt x="242" y="8427"/>
                    </a:lnTo>
                    <a:lnTo>
                      <a:pt x="1800" y="8463"/>
                    </a:lnTo>
                    <a:lnTo>
                      <a:pt x="1800" y="8463"/>
                    </a:lnTo>
                    <a:lnTo>
                      <a:pt x="1891" y="8704"/>
                    </a:lnTo>
                    <a:lnTo>
                      <a:pt x="1891" y="8704"/>
                    </a:lnTo>
                    <a:lnTo>
                      <a:pt x="603" y="9992"/>
                    </a:lnTo>
                    <a:lnTo>
                      <a:pt x="3251" y="12681"/>
                    </a:lnTo>
                    <a:lnTo>
                      <a:pt x="4535" y="11396"/>
                    </a:lnTo>
                    <a:lnTo>
                      <a:pt x="4535" y="11396"/>
                    </a:lnTo>
                    <a:lnTo>
                      <a:pt x="4736" y="11477"/>
                    </a:lnTo>
                    <a:lnTo>
                      <a:pt x="4736" y="11477"/>
                    </a:lnTo>
                    <a:lnTo>
                      <a:pt x="4736" y="13323"/>
                    </a:lnTo>
                    <a:lnTo>
                      <a:pt x="8508" y="13282"/>
                    </a:lnTo>
                    <a:lnTo>
                      <a:pt x="8471" y="11451"/>
                    </a:lnTo>
                    <a:lnTo>
                      <a:pt x="8471" y="11451"/>
                    </a:lnTo>
                    <a:lnTo>
                      <a:pt x="8742" y="11343"/>
                    </a:lnTo>
                    <a:lnTo>
                      <a:pt x="8742" y="11343"/>
                    </a:lnTo>
                    <a:lnTo>
                      <a:pt x="10033" y="12560"/>
                    </a:lnTo>
                    <a:lnTo>
                      <a:pt x="12481" y="9992"/>
                    </a:lnTo>
                    <a:lnTo>
                      <a:pt x="11181" y="8768"/>
                    </a:lnTo>
                    <a:lnTo>
                      <a:pt x="11181" y="8768"/>
                    </a:lnTo>
                    <a:lnTo>
                      <a:pt x="11367" y="8303"/>
                    </a:lnTo>
                    <a:lnTo>
                      <a:pt x="11367" y="8303"/>
                    </a:lnTo>
                    <a:lnTo>
                      <a:pt x="13043" y="8226"/>
                    </a:lnTo>
                    <a:lnTo>
                      <a:pt x="13083" y="6621"/>
                    </a:lnTo>
                    <a:lnTo>
                      <a:pt x="13163" y="5016"/>
                    </a:lnTo>
                    <a:lnTo>
                      <a:pt x="13163" y="4856"/>
                    </a:lnTo>
                    <a:lnTo>
                      <a:pt x="13002" y="4856"/>
                    </a:lnTo>
                    <a:lnTo>
                      <a:pt x="11431" y="4819"/>
                    </a:lnTo>
                    <a:lnTo>
                      <a:pt x="11431" y="4819"/>
                    </a:lnTo>
                    <a:lnTo>
                      <a:pt x="11295" y="4479"/>
                    </a:lnTo>
                    <a:lnTo>
                      <a:pt x="11295" y="4479"/>
                    </a:lnTo>
                    <a:lnTo>
                      <a:pt x="12601" y="3210"/>
                    </a:lnTo>
                    <a:lnTo>
                      <a:pt x="10193" y="803"/>
                    </a:lnTo>
                    <a:lnTo>
                      <a:pt x="9993" y="602"/>
                    </a:lnTo>
                    <a:lnTo>
                      <a:pt x="8743" y="1889"/>
                    </a:lnTo>
                    <a:lnTo>
                      <a:pt x="8743" y="1889"/>
                    </a:lnTo>
                    <a:lnTo>
                      <a:pt x="8468" y="1760"/>
                    </a:lnTo>
                    <a:lnTo>
                      <a:pt x="8468" y="1760"/>
                    </a:lnTo>
                    <a:lnTo>
                      <a:pt x="8468" y="241"/>
                    </a:lnTo>
                    <a:lnTo>
                      <a:pt x="8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34"/>
              <p:cNvSpPr/>
              <p:nvPr/>
            </p:nvSpPr>
            <p:spPr>
              <a:xfrm flipH="1">
                <a:off x="709664" y="4780442"/>
                <a:ext cx="312193" cy="294427"/>
              </a:xfrm>
              <a:custGeom>
                <a:avLst/>
                <a:gdLst/>
                <a:ahLst/>
                <a:cxnLst/>
                <a:rect l="l" t="t" r="r" b="b"/>
                <a:pathLst>
                  <a:path w="7064" h="6662" extrusionOk="0">
                    <a:moveTo>
                      <a:pt x="3572" y="321"/>
                    </a:moveTo>
                    <a:lnTo>
                      <a:pt x="3933" y="402"/>
                    </a:lnTo>
                    <a:lnTo>
                      <a:pt x="4295" y="482"/>
                    </a:lnTo>
                    <a:lnTo>
                      <a:pt x="4656" y="602"/>
                    </a:lnTo>
                    <a:lnTo>
                      <a:pt x="4977" y="803"/>
                    </a:lnTo>
                    <a:lnTo>
                      <a:pt x="5298" y="1044"/>
                    </a:lnTo>
                    <a:lnTo>
                      <a:pt x="5579" y="1325"/>
                    </a:lnTo>
                    <a:lnTo>
                      <a:pt x="5900" y="1646"/>
                    </a:lnTo>
                    <a:lnTo>
                      <a:pt x="6100" y="2047"/>
                    </a:lnTo>
                    <a:lnTo>
                      <a:pt x="6261" y="2448"/>
                    </a:lnTo>
                    <a:lnTo>
                      <a:pt x="6381" y="2890"/>
                    </a:lnTo>
                    <a:lnTo>
                      <a:pt x="6421" y="3331"/>
                    </a:lnTo>
                    <a:lnTo>
                      <a:pt x="6381" y="3772"/>
                    </a:lnTo>
                    <a:lnTo>
                      <a:pt x="6301" y="4214"/>
                    </a:lnTo>
                    <a:lnTo>
                      <a:pt x="6181" y="4615"/>
                    </a:lnTo>
                    <a:lnTo>
                      <a:pt x="6020" y="5016"/>
                    </a:lnTo>
                    <a:lnTo>
                      <a:pt x="5779" y="5418"/>
                    </a:lnTo>
                    <a:lnTo>
                      <a:pt x="5498" y="5739"/>
                    </a:lnTo>
                    <a:lnTo>
                      <a:pt x="5177" y="6020"/>
                    </a:lnTo>
                    <a:lnTo>
                      <a:pt x="4816" y="6260"/>
                    </a:lnTo>
                    <a:lnTo>
                      <a:pt x="4415" y="6461"/>
                    </a:lnTo>
                    <a:lnTo>
                      <a:pt x="3974" y="6581"/>
                    </a:lnTo>
                    <a:lnTo>
                      <a:pt x="3492" y="6622"/>
                    </a:lnTo>
                    <a:lnTo>
                      <a:pt x="3091" y="6581"/>
                    </a:lnTo>
                    <a:lnTo>
                      <a:pt x="2730" y="6501"/>
                    </a:lnTo>
                    <a:lnTo>
                      <a:pt x="2369" y="6381"/>
                    </a:lnTo>
                    <a:lnTo>
                      <a:pt x="2047" y="6180"/>
                    </a:lnTo>
                    <a:lnTo>
                      <a:pt x="1767" y="5979"/>
                    </a:lnTo>
                    <a:lnTo>
                      <a:pt x="1486" y="5739"/>
                    </a:lnTo>
                    <a:lnTo>
                      <a:pt x="1245" y="5458"/>
                    </a:lnTo>
                    <a:lnTo>
                      <a:pt x="1044" y="5137"/>
                    </a:lnTo>
                    <a:lnTo>
                      <a:pt x="844" y="4816"/>
                    </a:lnTo>
                    <a:lnTo>
                      <a:pt x="723" y="4455"/>
                    </a:lnTo>
                    <a:lnTo>
                      <a:pt x="603" y="4093"/>
                    </a:lnTo>
                    <a:lnTo>
                      <a:pt x="523" y="3692"/>
                    </a:lnTo>
                    <a:lnTo>
                      <a:pt x="482" y="3331"/>
                    </a:lnTo>
                    <a:lnTo>
                      <a:pt x="523" y="2970"/>
                    </a:lnTo>
                    <a:lnTo>
                      <a:pt x="563" y="2569"/>
                    </a:lnTo>
                    <a:lnTo>
                      <a:pt x="643" y="2207"/>
                    </a:lnTo>
                    <a:lnTo>
                      <a:pt x="804" y="1846"/>
                    </a:lnTo>
                    <a:lnTo>
                      <a:pt x="1004" y="1485"/>
                    </a:lnTo>
                    <a:lnTo>
                      <a:pt x="1245" y="1204"/>
                    </a:lnTo>
                    <a:lnTo>
                      <a:pt x="1526" y="964"/>
                    </a:lnTo>
                    <a:lnTo>
                      <a:pt x="1807" y="723"/>
                    </a:lnTo>
                    <a:lnTo>
                      <a:pt x="2128" y="562"/>
                    </a:lnTo>
                    <a:lnTo>
                      <a:pt x="2489" y="442"/>
                    </a:lnTo>
                    <a:lnTo>
                      <a:pt x="2850" y="362"/>
                    </a:lnTo>
                    <a:lnTo>
                      <a:pt x="3211" y="321"/>
                    </a:lnTo>
                    <a:close/>
                    <a:moveTo>
                      <a:pt x="3532" y="0"/>
                    </a:moveTo>
                    <a:lnTo>
                      <a:pt x="3171" y="41"/>
                    </a:lnTo>
                    <a:lnTo>
                      <a:pt x="2850" y="81"/>
                    </a:lnTo>
                    <a:lnTo>
                      <a:pt x="2529" y="201"/>
                    </a:lnTo>
                    <a:lnTo>
                      <a:pt x="2248" y="321"/>
                    </a:lnTo>
                    <a:lnTo>
                      <a:pt x="1927" y="442"/>
                    </a:lnTo>
                    <a:lnTo>
                      <a:pt x="1646" y="642"/>
                    </a:lnTo>
                    <a:lnTo>
                      <a:pt x="1405" y="843"/>
                    </a:lnTo>
                    <a:lnTo>
                      <a:pt x="1125" y="1044"/>
                    </a:lnTo>
                    <a:lnTo>
                      <a:pt x="924" y="1285"/>
                    </a:lnTo>
                    <a:lnTo>
                      <a:pt x="683" y="1525"/>
                    </a:lnTo>
                    <a:lnTo>
                      <a:pt x="523" y="1806"/>
                    </a:lnTo>
                    <a:lnTo>
                      <a:pt x="362" y="2087"/>
                    </a:lnTo>
                    <a:lnTo>
                      <a:pt x="161" y="2528"/>
                    </a:lnTo>
                    <a:lnTo>
                      <a:pt x="81" y="2970"/>
                    </a:lnTo>
                    <a:lnTo>
                      <a:pt x="1" y="3411"/>
                    </a:lnTo>
                    <a:lnTo>
                      <a:pt x="1" y="3813"/>
                    </a:lnTo>
                    <a:lnTo>
                      <a:pt x="81" y="4214"/>
                    </a:lnTo>
                    <a:lnTo>
                      <a:pt x="202" y="4575"/>
                    </a:lnTo>
                    <a:lnTo>
                      <a:pt x="362" y="4936"/>
                    </a:lnTo>
                    <a:lnTo>
                      <a:pt x="563" y="5257"/>
                    </a:lnTo>
                    <a:lnTo>
                      <a:pt x="844" y="5578"/>
                    </a:lnTo>
                    <a:lnTo>
                      <a:pt x="1125" y="5859"/>
                    </a:lnTo>
                    <a:lnTo>
                      <a:pt x="1446" y="6100"/>
                    </a:lnTo>
                    <a:lnTo>
                      <a:pt x="1807" y="6300"/>
                    </a:lnTo>
                    <a:lnTo>
                      <a:pt x="2208" y="6461"/>
                    </a:lnTo>
                    <a:lnTo>
                      <a:pt x="2609" y="6581"/>
                    </a:lnTo>
                    <a:lnTo>
                      <a:pt x="3051" y="6662"/>
                    </a:lnTo>
                    <a:lnTo>
                      <a:pt x="3853" y="6662"/>
                    </a:lnTo>
                    <a:lnTo>
                      <a:pt x="4174" y="6622"/>
                    </a:lnTo>
                    <a:lnTo>
                      <a:pt x="4495" y="6541"/>
                    </a:lnTo>
                    <a:lnTo>
                      <a:pt x="4816" y="6461"/>
                    </a:lnTo>
                    <a:lnTo>
                      <a:pt x="5137" y="6300"/>
                    </a:lnTo>
                    <a:lnTo>
                      <a:pt x="5418" y="6180"/>
                    </a:lnTo>
                    <a:lnTo>
                      <a:pt x="5699" y="5979"/>
                    </a:lnTo>
                    <a:lnTo>
                      <a:pt x="5980" y="5779"/>
                    </a:lnTo>
                    <a:lnTo>
                      <a:pt x="6221" y="5538"/>
                    </a:lnTo>
                    <a:lnTo>
                      <a:pt x="6421" y="5297"/>
                    </a:lnTo>
                    <a:lnTo>
                      <a:pt x="6582" y="5016"/>
                    </a:lnTo>
                    <a:lnTo>
                      <a:pt x="6742" y="4736"/>
                    </a:lnTo>
                    <a:lnTo>
                      <a:pt x="6863" y="4414"/>
                    </a:lnTo>
                    <a:lnTo>
                      <a:pt x="6983" y="4093"/>
                    </a:lnTo>
                    <a:lnTo>
                      <a:pt x="7023" y="3772"/>
                    </a:lnTo>
                    <a:lnTo>
                      <a:pt x="7063" y="3411"/>
                    </a:lnTo>
                    <a:lnTo>
                      <a:pt x="7023" y="2890"/>
                    </a:lnTo>
                    <a:lnTo>
                      <a:pt x="6903" y="2368"/>
                    </a:lnTo>
                    <a:lnTo>
                      <a:pt x="6702" y="1886"/>
                    </a:lnTo>
                    <a:lnTo>
                      <a:pt x="6421" y="1445"/>
                    </a:lnTo>
                    <a:lnTo>
                      <a:pt x="6100" y="1044"/>
                    </a:lnTo>
                    <a:lnTo>
                      <a:pt x="5739" y="683"/>
                    </a:lnTo>
                    <a:lnTo>
                      <a:pt x="5298" y="402"/>
                    </a:lnTo>
                    <a:lnTo>
                      <a:pt x="4816" y="201"/>
                    </a:lnTo>
                    <a:lnTo>
                      <a:pt x="4495" y="81"/>
                    </a:lnTo>
                    <a:lnTo>
                      <a:pt x="4174"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34"/>
              <p:cNvSpPr/>
              <p:nvPr/>
            </p:nvSpPr>
            <p:spPr>
              <a:xfrm flipH="1">
                <a:off x="780597" y="4844304"/>
                <a:ext cx="172095" cy="172051"/>
              </a:xfrm>
              <a:custGeom>
                <a:avLst/>
                <a:gdLst/>
                <a:ahLst/>
                <a:cxnLst/>
                <a:rect l="l" t="t" r="r" b="b"/>
                <a:pathLst>
                  <a:path w="3894" h="3893" extrusionOk="0">
                    <a:moveTo>
                      <a:pt x="2088" y="1244"/>
                    </a:moveTo>
                    <a:lnTo>
                      <a:pt x="2208" y="1284"/>
                    </a:lnTo>
                    <a:lnTo>
                      <a:pt x="2328" y="1364"/>
                    </a:lnTo>
                    <a:lnTo>
                      <a:pt x="2449" y="1445"/>
                    </a:lnTo>
                    <a:lnTo>
                      <a:pt x="2529" y="1565"/>
                    </a:lnTo>
                    <a:lnTo>
                      <a:pt x="2609" y="1685"/>
                    </a:lnTo>
                    <a:lnTo>
                      <a:pt x="2649" y="1806"/>
                    </a:lnTo>
                    <a:lnTo>
                      <a:pt x="2649" y="1966"/>
                    </a:lnTo>
                    <a:lnTo>
                      <a:pt x="2649" y="2087"/>
                    </a:lnTo>
                    <a:lnTo>
                      <a:pt x="2609" y="2247"/>
                    </a:lnTo>
                    <a:lnTo>
                      <a:pt x="2529" y="2368"/>
                    </a:lnTo>
                    <a:lnTo>
                      <a:pt x="2449" y="2448"/>
                    </a:lnTo>
                    <a:lnTo>
                      <a:pt x="2328" y="2528"/>
                    </a:lnTo>
                    <a:lnTo>
                      <a:pt x="2208" y="2608"/>
                    </a:lnTo>
                    <a:lnTo>
                      <a:pt x="2088" y="2648"/>
                    </a:lnTo>
                    <a:lnTo>
                      <a:pt x="1927" y="2689"/>
                    </a:lnTo>
                    <a:lnTo>
                      <a:pt x="1807" y="2648"/>
                    </a:lnTo>
                    <a:lnTo>
                      <a:pt x="1646" y="2608"/>
                    </a:lnTo>
                    <a:lnTo>
                      <a:pt x="1526" y="2528"/>
                    </a:lnTo>
                    <a:lnTo>
                      <a:pt x="1446" y="2448"/>
                    </a:lnTo>
                    <a:lnTo>
                      <a:pt x="1325" y="2368"/>
                    </a:lnTo>
                    <a:lnTo>
                      <a:pt x="1285" y="2247"/>
                    </a:lnTo>
                    <a:lnTo>
                      <a:pt x="1245" y="2087"/>
                    </a:lnTo>
                    <a:lnTo>
                      <a:pt x="1205" y="1966"/>
                    </a:lnTo>
                    <a:lnTo>
                      <a:pt x="1245" y="1806"/>
                    </a:lnTo>
                    <a:lnTo>
                      <a:pt x="1285" y="1685"/>
                    </a:lnTo>
                    <a:lnTo>
                      <a:pt x="1325" y="1565"/>
                    </a:lnTo>
                    <a:lnTo>
                      <a:pt x="1446" y="1445"/>
                    </a:lnTo>
                    <a:lnTo>
                      <a:pt x="1526" y="1364"/>
                    </a:lnTo>
                    <a:lnTo>
                      <a:pt x="1646" y="1284"/>
                    </a:lnTo>
                    <a:lnTo>
                      <a:pt x="1807" y="1244"/>
                    </a:lnTo>
                    <a:close/>
                    <a:moveTo>
                      <a:pt x="1927" y="0"/>
                    </a:moveTo>
                    <a:lnTo>
                      <a:pt x="1526" y="40"/>
                    </a:lnTo>
                    <a:lnTo>
                      <a:pt x="1165" y="161"/>
                    </a:lnTo>
                    <a:lnTo>
                      <a:pt x="844" y="361"/>
                    </a:lnTo>
                    <a:lnTo>
                      <a:pt x="563" y="562"/>
                    </a:lnTo>
                    <a:lnTo>
                      <a:pt x="322" y="883"/>
                    </a:lnTo>
                    <a:lnTo>
                      <a:pt x="121" y="1204"/>
                    </a:lnTo>
                    <a:lnTo>
                      <a:pt x="41" y="1565"/>
                    </a:lnTo>
                    <a:lnTo>
                      <a:pt x="1" y="1966"/>
                    </a:lnTo>
                    <a:lnTo>
                      <a:pt x="41" y="2368"/>
                    </a:lnTo>
                    <a:lnTo>
                      <a:pt x="121" y="2729"/>
                    </a:lnTo>
                    <a:lnTo>
                      <a:pt x="322" y="3050"/>
                    </a:lnTo>
                    <a:lnTo>
                      <a:pt x="563" y="3331"/>
                    </a:lnTo>
                    <a:lnTo>
                      <a:pt x="844" y="3571"/>
                    </a:lnTo>
                    <a:lnTo>
                      <a:pt x="1165" y="3732"/>
                    </a:lnTo>
                    <a:lnTo>
                      <a:pt x="1526" y="3852"/>
                    </a:lnTo>
                    <a:lnTo>
                      <a:pt x="1927" y="3892"/>
                    </a:lnTo>
                    <a:lnTo>
                      <a:pt x="2328" y="3852"/>
                    </a:lnTo>
                    <a:lnTo>
                      <a:pt x="2690" y="3732"/>
                    </a:lnTo>
                    <a:lnTo>
                      <a:pt x="3011" y="3571"/>
                    </a:lnTo>
                    <a:lnTo>
                      <a:pt x="3291" y="3331"/>
                    </a:lnTo>
                    <a:lnTo>
                      <a:pt x="3532" y="3050"/>
                    </a:lnTo>
                    <a:lnTo>
                      <a:pt x="3733" y="2729"/>
                    </a:lnTo>
                    <a:lnTo>
                      <a:pt x="3853" y="2368"/>
                    </a:lnTo>
                    <a:lnTo>
                      <a:pt x="3893" y="1966"/>
                    </a:lnTo>
                    <a:lnTo>
                      <a:pt x="3853" y="1565"/>
                    </a:lnTo>
                    <a:lnTo>
                      <a:pt x="3733" y="1204"/>
                    </a:lnTo>
                    <a:lnTo>
                      <a:pt x="3532" y="883"/>
                    </a:lnTo>
                    <a:lnTo>
                      <a:pt x="3291" y="562"/>
                    </a:lnTo>
                    <a:lnTo>
                      <a:pt x="3011" y="361"/>
                    </a:lnTo>
                    <a:lnTo>
                      <a:pt x="2690" y="161"/>
                    </a:lnTo>
                    <a:lnTo>
                      <a:pt x="2328" y="40"/>
                    </a:lnTo>
                    <a:lnTo>
                      <a:pt x="19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34"/>
              <p:cNvSpPr/>
              <p:nvPr/>
            </p:nvSpPr>
            <p:spPr>
              <a:xfrm flipH="1">
                <a:off x="773526" y="4844304"/>
                <a:ext cx="186238" cy="177355"/>
              </a:xfrm>
              <a:custGeom>
                <a:avLst/>
                <a:gdLst/>
                <a:ahLst/>
                <a:cxnLst/>
                <a:rect l="l" t="t" r="r" b="b"/>
                <a:pathLst>
                  <a:path w="4214" h="4013" extrusionOk="0">
                    <a:moveTo>
                      <a:pt x="2368" y="40"/>
                    </a:moveTo>
                    <a:lnTo>
                      <a:pt x="2649" y="120"/>
                    </a:lnTo>
                    <a:lnTo>
                      <a:pt x="2890" y="241"/>
                    </a:lnTo>
                    <a:lnTo>
                      <a:pt x="3090" y="361"/>
                    </a:lnTo>
                    <a:lnTo>
                      <a:pt x="3291" y="562"/>
                    </a:lnTo>
                    <a:lnTo>
                      <a:pt x="3451" y="762"/>
                    </a:lnTo>
                    <a:lnTo>
                      <a:pt x="3612" y="963"/>
                    </a:lnTo>
                    <a:lnTo>
                      <a:pt x="3692" y="1204"/>
                    </a:lnTo>
                    <a:lnTo>
                      <a:pt x="3772" y="1485"/>
                    </a:lnTo>
                    <a:lnTo>
                      <a:pt x="3813" y="1726"/>
                    </a:lnTo>
                    <a:lnTo>
                      <a:pt x="3853" y="2006"/>
                    </a:lnTo>
                    <a:lnTo>
                      <a:pt x="3813" y="2247"/>
                    </a:lnTo>
                    <a:lnTo>
                      <a:pt x="3772" y="2528"/>
                    </a:lnTo>
                    <a:lnTo>
                      <a:pt x="3652" y="2769"/>
                    </a:lnTo>
                    <a:lnTo>
                      <a:pt x="3532" y="3010"/>
                    </a:lnTo>
                    <a:lnTo>
                      <a:pt x="3331" y="3210"/>
                    </a:lnTo>
                    <a:lnTo>
                      <a:pt x="3130" y="3411"/>
                    </a:lnTo>
                    <a:lnTo>
                      <a:pt x="2890" y="3571"/>
                    </a:lnTo>
                    <a:lnTo>
                      <a:pt x="2649" y="3692"/>
                    </a:lnTo>
                    <a:lnTo>
                      <a:pt x="2368" y="3772"/>
                    </a:lnTo>
                    <a:lnTo>
                      <a:pt x="2127" y="3812"/>
                    </a:lnTo>
                    <a:lnTo>
                      <a:pt x="1846" y="3812"/>
                    </a:lnTo>
                    <a:lnTo>
                      <a:pt x="1606" y="3772"/>
                    </a:lnTo>
                    <a:lnTo>
                      <a:pt x="1365" y="3692"/>
                    </a:lnTo>
                    <a:lnTo>
                      <a:pt x="1124" y="3571"/>
                    </a:lnTo>
                    <a:lnTo>
                      <a:pt x="923" y="3411"/>
                    </a:lnTo>
                    <a:lnTo>
                      <a:pt x="723" y="3250"/>
                    </a:lnTo>
                    <a:lnTo>
                      <a:pt x="562" y="3050"/>
                    </a:lnTo>
                    <a:lnTo>
                      <a:pt x="442" y="2809"/>
                    </a:lnTo>
                    <a:lnTo>
                      <a:pt x="362" y="2568"/>
                    </a:lnTo>
                    <a:lnTo>
                      <a:pt x="281" y="2247"/>
                    </a:lnTo>
                    <a:lnTo>
                      <a:pt x="281" y="1966"/>
                    </a:lnTo>
                    <a:lnTo>
                      <a:pt x="321" y="1605"/>
                    </a:lnTo>
                    <a:lnTo>
                      <a:pt x="442" y="1244"/>
                    </a:lnTo>
                    <a:lnTo>
                      <a:pt x="602" y="923"/>
                    </a:lnTo>
                    <a:lnTo>
                      <a:pt x="843" y="642"/>
                    </a:lnTo>
                    <a:lnTo>
                      <a:pt x="1084" y="401"/>
                    </a:lnTo>
                    <a:lnTo>
                      <a:pt x="1405" y="201"/>
                    </a:lnTo>
                    <a:lnTo>
                      <a:pt x="1726" y="80"/>
                    </a:lnTo>
                    <a:lnTo>
                      <a:pt x="2087" y="40"/>
                    </a:lnTo>
                    <a:close/>
                    <a:moveTo>
                      <a:pt x="1806" y="0"/>
                    </a:moveTo>
                    <a:lnTo>
                      <a:pt x="1565" y="40"/>
                    </a:lnTo>
                    <a:lnTo>
                      <a:pt x="1325" y="120"/>
                    </a:lnTo>
                    <a:lnTo>
                      <a:pt x="1084" y="201"/>
                    </a:lnTo>
                    <a:lnTo>
                      <a:pt x="883" y="321"/>
                    </a:lnTo>
                    <a:lnTo>
                      <a:pt x="683" y="482"/>
                    </a:lnTo>
                    <a:lnTo>
                      <a:pt x="482" y="642"/>
                    </a:lnTo>
                    <a:lnTo>
                      <a:pt x="321" y="843"/>
                    </a:lnTo>
                    <a:lnTo>
                      <a:pt x="201" y="1043"/>
                    </a:lnTo>
                    <a:lnTo>
                      <a:pt x="121" y="1244"/>
                    </a:lnTo>
                    <a:lnTo>
                      <a:pt x="41" y="1485"/>
                    </a:lnTo>
                    <a:lnTo>
                      <a:pt x="0" y="1726"/>
                    </a:lnTo>
                    <a:lnTo>
                      <a:pt x="0" y="1966"/>
                    </a:lnTo>
                    <a:lnTo>
                      <a:pt x="41" y="2207"/>
                    </a:lnTo>
                    <a:lnTo>
                      <a:pt x="81" y="2488"/>
                    </a:lnTo>
                    <a:lnTo>
                      <a:pt x="201" y="2729"/>
                    </a:lnTo>
                    <a:lnTo>
                      <a:pt x="362" y="3010"/>
                    </a:lnTo>
                    <a:lnTo>
                      <a:pt x="562" y="3250"/>
                    </a:lnTo>
                    <a:lnTo>
                      <a:pt x="803" y="3491"/>
                    </a:lnTo>
                    <a:lnTo>
                      <a:pt x="1044" y="3652"/>
                    </a:lnTo>
                    <a:lnTo>
                      <a:pt x="1285" y="3812"/>
                    </a:lnTo>
                    <a:lnTo>
                      <a:pt x="1565" y="3892"/>
                    </a:lnTo>
                    <a:lnTo>
                      <a:pt x="1846" y="3973"/>
                    </a:lnTo>
                    <a:lnTo>
                      <a:pt x="2127" y="4013"/>
                    </a:lnTo>
                    <a:lnTo>
                      <a:pt x="2448" y="3973"/>
                    </a:lnTo>
                    <a:lnTo>
                      <a:pt x="2729" y="3933"/>
                    </a:lnTo>
                    <a:lnTo>
                      <a:pt x="3010" y="3852"/>
                    </a:lnTo>
                    <a:lnTo>
                      <a:pt x="3251" y="3732"/>
                    </a:lnTo>
                    <a:lnTo>
                      <a:pt x="3492" y="3531"/>
                    </a:lnTo>
                    <a:lnTo>
                      <a:pt x="3692" y="3331"/>
                    </a:lnTo>
                    <a:lnTo>
                      <a:pt x="3893" y="3090"/>
                    </a:lnTo>
                    <a:lnTo>
                      <a:pt x="4053" y="2769"/>
                    </a:lnTo>
                    <a:lnTo>
                      <a:pt x="4134" y="2488"/>
                    </a:lnTo>
                    <a:lnTo>
                      <a:pt x="4214" y="2247"/>
                    </a:lnTo>
                    <a:lnTo>
                      <a:pt x="4214" y="1966"/>
                    </a:lnTo>
                    <a:lnTo>
                      <a:pt x="4214" y="1726"/>
                    </a:lnTo>
                    <a:lnTo>
                      <a:pt x="4174" y="1485"/>
                    </a:lnTo>
                    <a:lnTo>
                      <a:pt x="4093" y="1244"/>
                    </a:lnTo>
                    <a:lnTo>
                      <a:pt x="3973" y="1043"/>
                    </a:lnTo>
                    <a:lnTo>
                      <a:pt x="3853" y="843"/>
                    </a:lnTo>
                    <a:lnTo>
                      <a:pt x="3692" y="642"/>
                    </a:lnTo>
                    <a:lnTo>
                      <a:pt x="3532" y="482"/>
                    </a:lnTo>
                    <a:lnTo>
                      <a:pt x="3331" y="321"/>
                    </a:lnTo>
                    <a:lnTo>
                      <a:pt x="3090" y="201"/>
                    </a:lnTo>
                    <a:lnTo>
                      <a:pt x="2890" y="120"/>
                    </a:lnTo>
                    <a:lnTo>
                      <a:pt x="2609" y="40"/>
                    </a:lnTo>
                    <a:lnTo>
                      <a:pt x="2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34"/>
              <p:cNvSpPr/>
              <p:nvPr/>
            </p:nvSpPr>
            <p:spPr>
              <a:xfrm flipH="1">
                <a:off x="826693" y="4893935"/>
                <a:ext cx="78093" cy="69209"/>
              </a:xfrm>
              <a:custGeom>
                <a:avLst/>
                <a:gdLst/>
                <a:ahLst/>
                <a:cxnLst/>
                <a:rect l="l" t="t" r="r" b="b"/>
                <a:pathLst>
                  <a:path w="1767" h="1566" extrusionOk="0">
                    <a:moveTo>
                      <a:pt x="843" y="201"/>
                    </a:moveTo>
                    <a:lnTo>
                      <a:pt x="1044" y="282"/>
                    </a:lnTo>
                    <a:lnTo>
                      <a:pt x="1204" y="442"/>
                    </a:lnTo>
                    <a:lnTo>
                      <a:pt x="1325" y="603"/>
                    </a:lnTo>
                    <a:lnTo>
                      <a:pt x="1365" y="843"/>
                    </a:lnTo>
                    <a:lnTo>
                      <a:pt x="1325" y="1084"/>
                    </a:lnTo>
                    <a:lnTo>
                      <a:pt x="1244" y="1285"/>
                    </a:lnTo>
                    <a:lnTo>
                      <a:pt x="1164" y="1405"/>
                    </a:lnTo>
                    <a:lnTo>
                      <a:pt x="1084" y="1445"/>
                    </a:lnTo>
                    <a:lnTo>
                      <a:pt x="963" y="1525"/>
                    </a:lnTo>
                    <a:lnTo>
                      <a:pt x="723" y="1525"/>
                    </a:lnTo>
                    <a:lnTo>
                      <a:pt x="602" y="1445"/>
                    </a:lnTo>
                    <a:lnTo>
                      <a:pt x="522" y="1405"/>
                    </a:lnTo>
                    <a:lnTo>
                      <a:pt x="442" y="1285"/>
                    </a:lnTo>
                    <a:lnTo>
                      <a:pt x="321" y="1084"/>
                    </a:lnTo>
                    <a:lnTo>
                      <a:pt x="281" y="843"/>
                    </a:lnTo>
                    <a:lnTo>
                      <a:pt x="281" y="683"/>
                    </a:lnTo>
                    <a:lnTo>
                      <a:pt x="281" y="562"/>
                    </a:lnTo>
                    <a:lnTo>
                      <a:pt x="321" y="482"/>
                    </a:lnTo>
                    <a:lnTo>
                      <a:pt x="402" y="362"/>
                    </a:lnTo>
                    <a:lnTo>
                      <a:pt x="482" y="282"/>
                    </a:lnTo>
                    <a:lnTo>
                      <a:pt x="602" y="241"/>
                    </a:lnTo>
                    <a:lnTo>
                      <a:pt x="723" y="201"/>
                    </a:lnTo>
                    <a:close/>
                    <a:moveTo>
                      <a:pt x="1004" y="1"/>
                    </a:moveTo>
                    <a:lnTo>
                      <a:pt x="763" y="41"/>
                    </a:lnTo>
                    <a:lnTo>
                      <a:pt x="522" y="121"/>
                    </a:lnTo>
                    <a:lnTo>
                      <a:pt x="321" y="282"/>
                    </a:lnTo>
                    <a:lnTo>
                      <a:pt x="121" y="482"/>
                    </a:lnTo>
                    <a:lnTo>
                      <a:pt x="0" y="723"/>
                    </a:lnTo>
                    <a:lnTo>
                      <a:pt x="0" y="924"/>
                    </a:lnTo>
                    <a:lnTo>
                      <a:pt x="41" y="1164"/>
                    </a:lnTo>
                    <a:lnTo>
                      <a:pt x="161" y="1325"/>
                    </a:lnTo>
                    <a:lnTo>
                      <a:pt x="321" y="1445"/>
                    </a:lnTo>
                    <a:lnTo>
                      <a:pt x="562" y="1525"/>
                    </a:lnTo>
                    <a:lnTo>
                      <a:pt x="843" y="1566"/>
                    </a:lnTo>
                    <a:lnTo>
                      <a:pt x="1004" y="1566"/>
                    </a:lnTo>
                    <a:lnTo>
                      <a:pt x="1164" y="1525"/>
                    </a:lnTo>
                    <a:lnTo>
                      <a:pt x="1325" y="1485"/>
                    </a:lnTo>
                    <a:lnTo>
                      <a:pt x="1445" y="1405"/>
                    </a:lnTo>
                    <a:lnTo>
                      <a:pt x="1565" y="1285"/>
                    </a:lnTo>
                    <a:lnTo>
                      <a:pt x="1686" y="1164"/>
                    </a:lnTo>
                    <a:lnTo>
                      <a:pt x="1726" y="1004"/>
                    </a:lnTo>
                    <a:lnTo>
                      <a:pt x="1766" y="843"/>
                    </a:lnTo>
                    <a:lnTo>
                      <a:pt x="1726" y="562"/>
                    </a:lnTo>
                    <a:lnTo>
                      <a:pt x="1606" y="322"/>
                    </a:lnTo>
                    <a:lnTo>
                      <a:pt x="1445" y="161"/>
                    </a:lnTo>
                    <a:lnTo>
                      <a:pt x="1204"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34"/>
              <p:cNvSpPr/>
              <p:nvPr/>
            </p:nvSpPr>
            <p:spPr>
              <a:xfrm flipH="1">
                <a:off x="695478" y="4762720"/>
                <a:ext cx="342334" cy="336987"/>
              </a:xfrm>
              <a:custGeom>
                <a:avLst/>
                <a:gdLst/>
                <a:ahLst/>
                <a:cxnLst/>
                <a:rect l="l" t="t" r="r" b="b"/>
                <a:pathLst>
                  <a:path w="7746" h="7625" extrusionOk="0">
                    <a:moveTo>
                      <a:pt x="3853" y="0"/>
                    </a:moveTo>
                    <a:lnTo>
                      <a:pt x="3372" y="40"/>
                    </a:lnTo>
                    <a:lnTo>
                      <a:pt x="3131" y="80"/>
                    </a:lnTo>
                    <a:lnTo>
                      <a:pt x="3131" y="80"/>
                    </a:lnTo>
                    <a:lnTo>
                      <a:pt x="3492" y="40"/>
                    </a:lnTo>
                    <a:lnTo>
                      <a:pt x="3853" y="40"/>
                    </a:lnTo>
                    <a:lnTo>
                      <a:pt x="4455" y="80"/>
                    </a:lnTo>
                    <a:lnTo>
                      <a:pt x="5017" y="201"/>
                    </a:lnTo>
                    <a:lnTo>
                      <a:pt x="5498" y="442"/>
                    </a:lnTo>
                    <a:lnTo>
                      <a:pt x="5980" y="722"/>
                    </a:lnTo>
                    <a:lnTo>
                      <a:pt x="6381" y="1043"/>
                    </a:lnTo>
                    <a:lnTo>
                      <a:pt x="6742" y="1445"/>
                    </a:lnTo>
                    <a:lnTo>
                      <a:pt x="7023" y="1886"/>
                    </a:lnTo>
                    <a:lnTo>
                      <a:pt x="7264" y="2368"/>
                    </a:lnTo>
                    <a:lnTo>
                      <a:pt x="7424" y="2849"/>
                    </a:lnTo>
                    <a:lnTo>
                      <a:pt x="7505" y="3371"/>
                    </a:lnTo>
                    <a:lnTo>
                      <a:pt x="7545" y="3933"/>
                    </a:lnTo>
                    <a:lnTo>
                      <a:pt x="7505" y="4454"/>
                    </a:lnTo>
                    <a:lnTo>
                      <a:pt x="7344" y="4976"/>
                    </a:lnTo>
                    <a:lnTo>
                      <a:pt x="7144" y="5458"/>
                    </a:lnTo>
                    <a:lnTo>
                      <a:pt x="6863" y="5979"/>
                    </a:lnTo>
                    <a:lnTo>
                      <a:pt x="6461" y="6421"/>
                    </a:lnTo>
                    <a:lnTo>
                      <a:pt x="6020" y="6822"/>
                    </a:lnTo>
                    <a:lnTo>
                      <a:pt x="5538" y="7103"/>
                    </a:lnTo>
                    <a:lnTo>
                      <a:pt x="5017" y="7344"/>
                    </a:lnTo>
                    <a:lnTo>
                      <a:pt x="4495" y="7464"/>
                    </a:lnTo>
                    <a:lnTo>
                      <a:pt x="3973" y="7544"/>
                    </a:lnTo>
                    <a:lnTo>
                      <a:pt x="3412" y="7504"/>
                    </a:lnTo>
                    <a:lnTo>
                      <a:pt x="2930" y="7424"/>
                    </a:lnTo>
                    <a:lnTo>
                      <a:pt x="2408" y="7263"/>
                    </a:lnTo>
                    <a:lnTo>
                      <a:pt x="1927" y="7023"/>
                    </a:lnTo>
                    <a:lnTo>
                      <a:pt x="1526" y="6742"/>
                    </a:lnTo>
                    <a:lnTo>
                      <a:pt x="1124" y="6380"/>
                    </a:lnTo>
                    <a:lnTo>
                      <a:pt x="803" y="5979"/>
                    </a:lnTo>
                    <a:lnTo>
                      <a:pt x="522" y="5498"/>
                    </a:lnTo>
                    <a:lnTo>
                      <a:pt x="322" y="4976"/>
                    </a:lnTo>
                    <a:lnTo>
                      <a:pt x="201" y="4414"/>
                    </a:lnTo>
                    <a:lnTo>
                      <a:pt x="161" y="3812"/>
                    </a:lnTo>
                    <a:lnTo>
                      <a:pt x="161" y="3451"/>
                    </a:lnTo>
                    <a:lnTo>
                      <a:pt x="242" y="3050"/>
                    </a:lnTo>
                    <a:lnTo>
                      <a:pt x="322" y="2729"/>
                    </a:lnTo>
                    <a:lnTo>
                      <a:pt x="442" y="2368"/>
                    </a:lnTo>
                    <a:lnTo>
                      <a:pt x="603" y="2047"/>
                    </a:lnTo>
                    <a:lnTo>
                      <a:pt x="803" y="1726"/>
                    </a:lnTo>
                    <a:lnTo>
                      <a:pt x="1004" y="1445"/>
                    </a:lnTo>
                    <a:lnTo>
                      <a:pt x="1245" y="1164"/>
                    </a:lnTo>
                    <a:lnTo>
                      <a:pt x="1526" y="923"/>
                    </a:lnTo>
                    <a:lnTo>
                      <a:pt x="1807" y="682"/>
                    </a:lnTo>
                    <a:lnTo>
                      <a:pt x="2087" y="482"/>
                    </a:lnTo>
                    <a:lnTo>
                      <a:pt x="2408" y="321"/>
                    </a:lnTo>
                    <a:lnTo>
                      <a:pt x="2770" y="201"/>
                    </a:lnTo>
                    <a:lnTo>
                      <a:pt x="3131" y="80"/>
                    </a:lnTo>
                    <a:lnTo>
                      <a:pt x="2890" y="121"/>
                    </a:lnTo>
                    <a:lnTo>
                      <a:pt x="2408" y="281"/>
                    </a:lnTo>
                    <a:lnTo>
                      <a:pt x="2007" y="482"/>
                    </a:lnTo>
                    <a:lnTo>
                      <a:pt x="1606" y="722"/>
                    </a:lnTo>
                    <a:lnTo>
                      <a:pt x="1245" y="1003"/>
                    </a:lnTo>
                    <a:lnTo>
                      <a:pt x="924" y="1324"/>
                    </a:lnTo>
                    <a:lnTo>
                      <a:pt x="643" y="1686"/>
                    </a:lnTo>
                    <a:lnTo>
                      <a:pt x="402" y="2087"/>
                    </a:lnTo>
                    <a:lnTo>
                      <a:pt x="242" y="2488"/>
                    </a:lnTo>
                    <a:lnTo>
                      <a:pt x="81" y="2929"/>
                    </a:lnTo>
                    <a:lnTo>
                      <a:pt x="1" y="3371"/>
                    </a:lnTo>
                    <a:lnTo>
                      <a:pt x="1" y="3852"/>
                    </a:lnTo>
                    <a:lnTo>
                      <a:pt x="41" y="4334"/>
                    </a:lnTo>
                    <a:lnTo>
                      <a:pt x="161" y="4775"/>
                    </a:lnTo>
                    <a:lnTo>
                      <a:pt x="322" y="5257"/>
                    </a:lnTo>
                    <a:lnTo>
                      <a:pt x="603" y="5819"/>
                    </a:lnTo>
                    <a:lnTo>
                      <a:pt x="964" y="6300"/>
                    </a:lnTo>
                    <a:lnTo>
                      <a:pt x="1365" y="6701"/>
                    </a:lnTo>
                    <a:lnTo>
                      <a:pt x="1807" y="7023"/>
                    </a:lnTo>
                    <a:lnTo>
                      <a:pt x="2288" y="7263"/>
                    </a:lnTo>
                    <a:lnTo>
                      <a:pt x="2810" y="7464"/>
                    </a:lnTo>
                    <a:lnTo>
                      <a:pt x="3331" y="7584"/>
                    </a:lnTo>
                    <a:lnTo>
                      <a:pt x="3893" y="7624"/>
                    </a:lnTo>
                    <a:lnTo>
                      <a:pt x="4415" y="7584"/>
                    </a:lnTo>
                    <a:lnTo>
                      <a:pt x="4937" y="7504"/>
                    </a:lnTo>
                    <a:lnTo>
                      <a:pt x="5458" y="7303"/>
                    </a:lnTo>
                    <a:lnTo>
                      <a:pt x="5940" y="7063"/>
                    </a:lnTo>
                    <a:lnTo>
                      <a:pt x="6381" y="6742"/>
                    </a:lnTo>
                    <a:lnTo>
                      <a:pt x="6782" y="6300"/>
                    </a:lnTo>
                    <a:lnTo>
                      <a:pt x="7144" y="5859"/>
                    </a:lnTo>
                    <a:lnTo>
                      <a:pt x="7424" y="5297"/>
                    </a:lnTo>
                    <a:lnTo>
                      <a:pt x="7585" y="4815"/>
                    </a:lnTo>
                    <a:lnTo>
                      <a:pt x="7705" y="4334"/>
                    </a:lnTo>
                    <a:lnTo>
                      <a:pt x="7745" y="3852"/>
                    </a:lnTo>
                    <a:lnTo>
                      <a:pt x="7705" y="3371"/>
                    </a:lnTo>
                    <a:lnTo>
                      <a:pt x="7625" y="2929"/>
                    </a:lnTo>
                    <a:lnTo>
                      <a:pt x="7505" y="2488"/>
                    </a:lnTo>
                    <a:lnTo>
                      <a:pt x="7304" y="2087"/>
                    </a:lnTo>
                    <a:lnTo>
                      <a:pt x="7063" y="1686"/>
                    </a:lnTo>
                    <a:lnTo>
                      <a:pt x="6782" y="1324"/>
                    </a:lnTo>
                    <a:lnTo>
                      <a:pt x="6461" y="1003"/>
                    </a:lnTo>
                    <a:lnTo>
                      <a:pt x="6100" y="722"/>
                    </a:lnTo>
                    <a:lnTo>
                      <a:pt x="5739" y="482"/>
                    </a:lnTo>
                    <a:lnTo>
                      <a:pt x="5298" y="281"/>
                    </a:lnTo>
                    <a:lnTo>
                      <a:pt x="4856" y="121"/>
                    </a:lnTo>
                    <a:lnTo>
                      <a:pt x="4375" y="40"/>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34"/>
        <p:cNvGrpSpPr/>
        <p:nvPr/>
      </p:nvGrpSpPr>
      <p:grpSpPr>
        <a:xfrm>
          <a:off x="0" y="0"/>
          <a:ext cx="0" cy="0"/>
          <a:chOff x="0" y="0"/>
          <a:chExt cx="0" cy="0"/>
        </a:xfrm>
      </p:grpSpPr>
      <p:pic>
        <p:nvPicPr>
          <p:cNvPr id="5335" name="Google Shape;5335;p35"/>
          <p:cNvPicPr preferRelativeResize="0"/>
          <p:nvPr/>
        </p:nvPicPr>
        <p:blipFill>
          <a:blip r:embed="rId2">
            <a:alphaModFix amt="18000"/>
          </a:blip>
          <a:stretch>
            <a:fillRect/>
          </a:stretch>
        </p:blipFill>
        <p:spPr>
          <a:xfrm>
            <a:off x="1101" y="0"/>
            <a:ext cx="9141947" cy="5143500"/>
          </a:xfrm>
          <a:prstGeom prst="rect">
            <a:avLst/>
          </a:prstGeom>
          <a:noFill/>
          <a:ln>
            <a:noFill/>
          </a:ln>
        </p:spPr>
      </p:pic>
      <p:grpSp>
        <p:nvGrpSpPr>
          <p:cNvPr id="5336" name="Google Shape;5336;p35"/>
          <p:cNvGrpSpPr/>
          <p:nvPr/>
        </p:nvGrpSpPr>
        <p:grpSpPr>
          <a:xfrm>
            <a:off x="6211565" y="-501866"/>
            <a:ext cx="3293135" cy="5408029"/>
            <a:chOff x="6211565" y="-501866"/>
            <a:chExt cx="3293135" cy="5408029"/>
          </a:xfrm>
        </p:grpSpPr>
        <p:grpSp>
          <p:nvGrpSpPr>
            <p:cNvPr id="5337" name="Google Shape;5337;p35"/>
            <p:cNvGrpSpPr/>
            <p:nvPr/>
          </p:nvGrpSpPr>
          <p:grpSpPr>
            <a:xfrm rot="-5400000" flipH="1">
              <a:off x="7989944" y="3303743"/>
              <a:ext cx="2156011" cy="563532"/>
              <a:chOff x="5257296" y="927672"/>
              <a:chExt cx="2449456" cy="640232"/>
            </a:xfrm>
          </p:grpSpPr>
          <p:sp>
            <p:nvSpPr>
              <p:cNvPr id="5338" name="Google Shape;5338;p35"/>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35"/>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35"/>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35"/>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35"/>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35"/>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35"/>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35"/>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35"/>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7" name="Google Shape;5347;p35"/>
            <p:cNvGrpSpPr/>
            <p:nvPr/>
          </p:nvGrpSpPr>
          <p:grpSpPr>
            <a:xfrm rot="-5400000">
              <a:off x="7817453" y="1261775"/>
              <a:ext cx="2075916" cy="138456"/>
              <a:chOff x="7328269" y="3085643"/>
              <a:chExt cx="2954200" cy="197034"/>
            </a:xfrm>
          </p:grpSpPr>
          <p:sp>
            <p:nvSpPr>
              <p:cNvPr id="5348" name="Google Shape;5348;p35"/>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35"/>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35"/>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35"/>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35"/>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35"/>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35"/>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35"/>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35"/>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35"/>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35"/>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35"/>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35"/>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35"/>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35"/>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35"/>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35"/>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35"/>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35"/>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35"/>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35"/>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35"/>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35"/>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35"/>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35"/>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35"/>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35"/>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35"/>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35"/>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35"/>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8" name="Google Shape;5378;p35"/>
            <p:cNvGrpSpPr/>
            <p:nvPr/>
          </p:nvGrpSpPr>
          <p:grpSpPr>
            <a:xfrm rot="10800000">
              <a:off x="6720219" y="-267082"/>
              <a:ext cx="2156011" cy="563532"/>
              <a:chOff x="5257296" y="927672"/>
              <a:chExt cx="2449456" cy="640232"/>
            </a:xfrm>
          </p:grpSpPr>
          <p:sp>
            <p:nvSpPr>
              <p:cNvPr id="5379" name="Google Shape;5379;p35"/>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35"/>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35"/>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35"/>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35"/>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35"/>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35"/>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35"/>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35"/>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8" name="Google Shape;5388;p35"/>
            <p:cNvGrpSpPr/>
            <p:nvPr/>
          </p:nvGrpSpPr>
          <p:grpSpPr>
            <a:xfrm>
              <a:off x="8436407" y="2098987"/>
              <a:ext cx="838024" cy="840914"/>
              <a:chOff x="-412078" y="3595036"/>
              <a:chExt cx="952083" cy="955367"/>
            </a:xfrm>
          </p:grpSpPr>
          <p:sp>
            <p:nvSpPr>
              <p:cNvPr id="5389" name="Google Shape;5389;p35"/>
              <p:cNvSpPr/>
              <p:nvPr/>
            </p:nvSpPr>
            <p:spPr>
              <a:xfrm flipH="1">
                <a:off x="-405483" y="3603820"/>
                <a:ext cx="941110" cy="939988"/>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35"/>
              <p:cNvSpPr/>
              <p:nvPr/>
            </p:nvSpPr>
            <p:spPr>
              <a:xfrm flipH="1">
                <a:off x="-412078" y="3595036"/>
                <a:ext cx="952083" cy="955367"/>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35"/>
              <p:cNvSpPr/>
              <p:nvPr/>
            </p:nvSpPr>
            <p:spPr>
              <a:xfrm flipH="1">
                <a:off x="-188068" y="3825641"/>
                <a:ext cx="507347" cy="498563"/>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35"/>
              <p:cNvSpPr/>
              <p:nvPr/>
            </p:nvSpPr>
            <p:spPr>
              <a:xfrm flipH="1">
                <a:off x="-262720" y="3750961"/>
                <a:ext cx="656678" cy="647894"/>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35"/>
              <p:cNvSpPr/>
              <p:nvPr/>
            </p:nvSpPr>
            <p:spPr>
              <a:xfrm flipH="1">
                <a:off x="-65063" y="3944213"/>
                <a:ext cx="259174" cy="259201"/>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35"/>
              <p:cNvSpPr/>
              <p:nvPr/>
            </p:nvSpPr>
            <p:spPr>
              <a:xfrm flipH="1">
                <a:off x="-70563" y="3943118"/>
                <a:ext cx="272364" cy="262485"/>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35"/>
              <p:cNvSpPr/>
              <p:nvPr/>
            </p:nvSpPr>
            <p:spPr>
              <a:xfrm flipH="1">
                <a:off x="12900" y="4022176"/>
                <a:ext cx="104343" cy="103248"/>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35"/>
              <p:cNvSpPr/>
              <p:nvPr/>
            </p:nvSpPr>
            <p:spPr>
              <a:xfrm flipH="1">
                <a:off x="84268" y="4223145"/>
                <a:ext cx="52732" cy="51638"/>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35"/>
              <p:cNvSpPr/>
              <p:nvPr/>
            </p:nvSpPr>
            <p:spPr>
              <a:xfrm flipH="1">
                <a:off x="-9074" y="3865156"/>
                <a:ext cx="52732" cy="52732"/>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35"/>
              <p:cNvSpPr/>
              <p:nvPr/>
            </p:nvSpPr>
            <p:spPr>
              <a:xfrm flipH="1">
                <a:off x="197368" y="4137492"/>
                <a:ext cx="51638" cy="51638"/>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35"/>
              <p:cNvSpPr/>
              <p:nvPr/>
            </p:nvSpPr>
            <p:spPr>
              <a:xfrm flipH="1">
                <a:off x="-121079" y="3950808"/>
                <a:ext cx="51638" cy="51638"/>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35"/>
              <p:cNvSpPr/>
              <p:nvPr/>
            </p:nvSpPr>
            <p:spPr>
              <a:xfrm flipH="1">
                <a:off x="216031" y="3996945"/>
                <a:ext cx="52732" cy="52732"/>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35"/>
              <p:cNvSpPr/>
              <p:nvPr/>
            </p:nvSpPr>
            <p:spPr>
              <a:xfrm flipH="1">
                <a:off x="-140836" y="4090260"/>
                <a:ext cx="51638" cy="52732"/>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35"/>
              <p:cNvSpPr/>
              <p:nvPr/>
            </p:nvSpPr>
            <p:spPr>
              <a:xfrm flipH="1">
                <a:off x="131473" y="3884940"/>
                <a:ext cx="51638" cy="51610"/>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35"/>
              <p:cNvSpPr/>
              <p:nvPr/>
            </p:nvSpPr>
            <p:spPr>
              <a:xfrm flipH="1">
                <a:off x="-55184" y="4203387"/>
                <a:ext cx="51638" cy="51638"/>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4" name="Google Shape;5404;p35"/>
            <p:cNvGrpSpPr/>
            <p:nvPr/>
          </p:nvGrpSpPr>
          <p:grpSpPr>
            <a:xfrm>
              <a:off x="8259527" y="-323504"/>
              <a:ext cx="1191766" cy="1189349"/>
              <a:chOff x="5905290" y="2554457"/>
              <a:chExt cx="1977707" cy="1973696"/>
            </a:xfrm>
          </p:grpSpPr>
          <p:sp>
            <p:nvSpPr>
              <p:cNvPr id="5405" name="Google Shape;5405;p35"/>
              <p:cNvSpPr/>
              <p:nvPr/>
            </p:nvSpPr>
            <p:spPr>
              <a:xfrm rot="-3392973" flipH="1">
                <a:off x="6197962" y="2839214"/>
                <a:ext cx="1402176" cy="1402176"/>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35"/>
              <p:cNvSpPr/>
              <p:nvPr/>
            </p:nvSpPr>
            <p:spPr>
              <a:xfrm rot="-3392973" flipH="1">
                <a:off x="6184733" y="2824811"/>
                <a:ext cx="1418821" cy="1432987"/>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35"/>
              <p:cNvSpPr/>
              <p:nvPr/>
            </p:nvSpPr>
            <p:spPr>
              <a:xfrm rot="-3392973" flipH="1">
                <a:off x="6444789" y="3088515"/>
                <a:ext cx="919005" cy="904839"/>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35"/>
              <p:cNvSpPr/>
              <p:nvPr/>
            </p:nvSpPr>
            <p:spPr>
              <a:xfrm rot="-3392973" flipH="1">
                <a:off x="6528574" y="3171341"/>
                <a:ext cx="738982" cy="73662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35"/>
              <p:cNvSpPr/>
              <p:nvPr/>
            </p:nvSpPr>
            <p:spPr>
              <a:xfrm rot="-3392973" flipH="1">
                <a:off x="6521507" y="3154894"/>
                <a:ext cx="748543" cy="772153"/>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35"/>
              <p:cNvSpPr/>
              <p:nvPr/>
            </p:nvSpPr>
            <p:spPr>
              <a:xfrm rot="-3392973" flipH="1">
                <a:off x="6763548" y="3406770"/>
                <a:ext cx="267733" cy="267733"/>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35"/>
              <p:cNvSpPr/>
              <p:nvPr/>
            </p:nvSpPr>
            <p:spPr>
              <a:xfrm rot="-3392973" flipH="1">
                <a:off x="6759494" y="3400597"/>
                <a:ext cx="277177" cy="286621"/>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2" name="Google Shape;5412;p35"/>
            <p:cNvGrpSpPr/>
            <p:nvPr/>
          </p:nvGrpSpPr>
          <p:grpSpPr>
            <a:xfrm>
              <a:off x="6507822" y="-501866"/>
              <a:ext cx="873292" cy="881670"/>
              <a:chOff x="3254339" y="4257268"/>
              <a:chExt cx="1385737" cy="1399031"/>
            </a:xfrm>
          </p:grpSpPr>
          <p:sp>
            <p:nvSpPr>
              <p:cNvPr id="5413" name="Google Shape;5413;p35"/>
              <p:cNvSpPr/>
              <p:nvPr/>
            </p:nvSpPr>
            <p:spPr>
              <a:xfrm flipH="1">
                <a:off x="3263220" y="4272768"/>
                <a:ext cx="1365824" cy="1365824"/>
              </a:xfrm>
              <a:custGeom>
                <a:avLst/>
                <a:gdLst/>
                <a:ahLst/>
                <a:cxnLst/>
                <a:rect l="l" t="t" r="r" b="b"/>
                <a:pathLst>
                  <a:path w="24760" h="24760" extrusionOk="0">
                    <a:moveTo>
                      <a:pt x="12922" y="7424"/>
                    </a:moveTo>
                    <a:lnTo>
                      <a:pt x="13403" y="7505"/>
                    </a:lnTo>
                    <a:lnTo>
                      <a:pt x="13885" y="7625"/>
                    </a:lnTo>
                    <a:lnTo>
                      <a:pt x="14326" y="7786"/>
                    </a:lnTo>
                    <a:lnTo>
                      <a:pt x="14768" y="8026"/>
                    </a:lnTo>
                    <a:lnTo>
                      <a:pt x="15169" y="8267"/>
                    </a:lnTo>
                    <a:lnTo>
                      <a:pt x="15530" y="8548"/>
                    </a:lnTo>
                    <a:lnTo>
                      <a:pt x="15891" y="8869"/>
                    </a:lnTo>
                    <a:lnTo>
                      <a:pt x="16212" y="9230"/>
                    </a:lnTo>
                    <a:lnTo>
                      <a:pt x="16493" y="9591"/>
                    </a:lnTo>
                    <a:lnTo>
                      <a:pt x="16734" y="9993"/>
                    </a:lnTo>
                    <a:lnTo>
                      <a:pt x="16975" y="10434"/>
                    </a:lnTo>
                    <a:lnTo>
                      <a:pt x="17135" y="10875"/>
                    </a:lnTo>
                    <a:lnTo>
                      <a:pt x="17256" y="11357"/>
                    </a:lnTo>
                    <a:lnTo>
                      <a:pt x="17336" y="11838"/>
                    </a:lnTo>
                    <a:lnTo>
                      <a:pt x="17336" y="12360"/>
                    </a:lnTo>
                    <a:lnTo>
                      <a:pt x="17336" y="12882"/>
                    </a:lnTo>
                    <a:lnTo>
                      <a:pt x="17256" y="13363"/>
                    </a:lnTo>
                    <a:lnTo>
                      <a:pt x="17135" y="13845"/>
                    </a:lnTo>
                    <a:lnTo>
                      <a:pt x="16975" y="14286"/>
                    </a:lnTo>
                    <a:lnTo>
                      <a:pt x="16734" y="14728"/>
                    </a:lnTo>
                    <a:lnTo>
                      <a:pt x="16493" y="15129"/>
                    </a:lnTo>
                    <a:lnTo>
                      <a:pt x="16212" y="15530"/>
                    </a:lnTo>
                    <a:lnTo>
                      <a:pt x="15891" y="15851"/>
                    </a:lnTo>
                    <a:lnTo>
                      <a:pt x="15530" y="16172"/>
                    </a:lnTo>
                    <a:lnTo>
                      <a:pt x="15169" y="16453"/>
                    </a:lnTo>
                    <a:lnTo>
                      <a:pt x="14768" y="16734"/>
                    </a:lnTo>
                    <a:lnTo>
                      <a:pt x="14326" y="16935"/>
                    </a:lnTo>
                    <a:lnTo>
                      <a:pt x="13885" y="17095"/>
                    </a:lnTo>
                    <a:lnTo>
                      <a:pt x="13403" y="17216"/>
                    </a:lnTo>
                    <a:lnTo>
                      <a:pt x="12922" y="17296"/>
                    </a:lnTo>
                    <a:lnTo>
                      <a:pt x="12400" y="17336"/>
                    </a:lnTo>
                    <a:lnTo>
                      <a:pt x="11879" y="17296"/>
                    </a:lnTo>
                    <a:lnTo>
                      <a:pt x="11397" y="17216"/>
                    </a:lnTo>
                    <a:lnTo>
                      <a:pt x="10916" y="17095"/>
                    </a:lnTo>
                    <a:lnTo>
                      <a:pt x="10474" y="16935"/>
                    </a:lnTo>
                    <a:lnTo>
                      <a:pt x="10033" y="16734"/>
                    </a:lnTo>
                    <a:lnTo>
                      <a:pt x="9631" y="16453"/>
                    </a:lnTo>
                    <a:lnTo>
                      <a:pt x="9230" y="16172"/>
                    </a:lnTo>
                    <a:lnTo>
                      <a:pt x="8909" y="15851"/>
                    </a:lnTo>
                    <a:lnTo>
                      <a:pt x="8588" y="15530"/>
                    </a:lnTo>
                    <a:lnTo>
                      <a:pt x="8307" y="15129"/>
                    </a:lnTo>
                    <a:lnTo>
                      <a:pt x="8026" y="14728"/>
                    </a:lnTo>
                    <a:lnTo>
                      <a:pt x="7826" y="14286"/>
                    </a:lnTo>
                    <a:lnTo>
                      <a:pt x="7665" y="13845"/>
                    </a:lnTo>
                    <a:lnTo>
                      <a:pt x="7545" y="13363"/>
                    </a:lnTo>
                    <a:lnTo>
                      <a:pt x="7465" y="12882"/>
                    </a:lnTo>
                    <a:lnTo>
                      <a:pt x="7424" y="12360"/>
                    </a:lnTo>
                    <a:lnTo>
                      <a:pt x="7465" y="11838"/>
                    </a:lnTo>
                    <a:lnTo>
                      <a:pt x="7545" y="11357"/>
                    </a:lnTo>
                    <a:lnTo>
                      <a:pt x="7665" y="10875"/>
                    </a:lnTo>
                    <a:lnTo>
                      <a:pt x="7826" y="10434"/>
                    </a:lnTo>
                    <a:lnTo>
                      <a:pt x="8026" y="9993"/>
                    </a:lnTo>
                    <a:lnTo>
                      <a:pt x="8307" y="9591"/>
                    </a:lnTo>
                    <a:lnTo>
                      <a:pt x="8588" y="9230"/>
                    </a:lnTo>
                    <a:lnTo>
                      <a:pt x="8909" y="8869"/>
                    </a:lnTo>
                    <a:lnTo>
                      <a:pt x="9230" y="8548"/>
                    </a:lnTo>
                    <a:lnTo>
                      <a:pt x="9631" y="8267"/>
                    </a:lnTo>
                    <a:lnTo>
                      <a:pt x="10033" y="8026"/>
                    </a:lnTo>
                    <a:lnTo>
                      <a:pt x="10474" y="7786"/>
                    </a:lnTo>
                    <a:lnTo>
                      <a:pt x="10916" y="7625"/>
                    </a:lnTo>
                    <a:lnTo>
                      <a:pt x="11397" y="7505"/>
                    </a:lnTo>
                    <a:lnTo>
                      <a:pt x="11879" y="7424"/>
                    </a:lnTo>
                    <a:close/>
                    <a:moveTo>
                      <a:pt x="10273" y="1"/>
                    </a:moveTo>
                    <a:lnTo>
                      <a:pt x="10273" y="2087"/>
                    </a:lnTo>
                    <a:lnTo>
                      <a:pt x="9792" y="2208"/>
                    </a:lnTo>
                    <a:lnTo>
                      <a:pt x="9310" y="2328"/>
                    </a:lnTo>
                    <a:lnTo>
                      <a:pt x="8347" y="2689"/>
                    </a:lnTo>
                    <a:lnTo>
                      <a:pt x="7465" y="3091"/>
                    </a:lnTo>
                    <a:lnTo>
                      <a:pt x="6622" y="3572"/>
                    </a:lnTo>
                    <a:lnTo>
                      <a:pt x="5137" y="2087"/>
                    </a:lnTo>
                    <a:lnTo>
                      <a:pt x="2128" y="5097"/>
                    </a:lnTo>
                    <a:lnTo>
                      <a:pt x="3612" y="6582"/>
                    </a:lnTo>
                    <a:lnTo>
                      <a:pt x="3131" y="7424"/>
                    </a:lnTo>
                    <a:lnTo>
                      <a:pt x="2689" y="8347"/>
                    </a:lnTo>
                    <a:lnTo>
                      <a:pt x="2368" y="9270"/>
                    </a:lnTo>
                    <a:lnTo>
                      <a:pt x="2248" y="9752"/>
                    </a:lnTo>
                    <a:lnTo>
                      <a:pt x="2128" y="10233"/>
                    </a:lnTo>
                    <a:lnTo>
                      <a:pt x="1" y="10233"/>
                    </a:lnTo>
                    <a:lnTo>
                      <a:pt x="1" y="14487"/>
                    </a:lnTo>
                    <a:lnTo>
                      <a:pt x="2128" y="14487"/>
                    </a:lnTo>
                    <a:lnTo>
                      <a:pt x="2248" y="14968"/>
                    </a:lnTo>
                    <a:lnTo>
                      <a:pt x="2368" y="15450"/>
                    </a:lnTo>
                    <a:lnTo>
                      <a:pt x="2689" y="16413"/>
                    </a:lnTo>
                    <a:lnTo>
                      <a:pt x="3131" y="17296"/>
                    </a:lnTo>
                    <a:lnTo>
                      <a:pt x="3612" y="18139"/>
                    </a:lnTo>
                    <a:lnTo>
                      <a:pt x="2128" y="19623"/>
                    </a:lnTo>
                    <a:lnTo>
                      <a:pt x="5137" y="22633"/>
                    </a:lnTo>
                    <a:lnTo>
                      <a:pt x="6622" y="21148"/>
                    </a:lnTo>
                    <a:lnTo>
                      <a:pt x="7465" y="21630"/>
                    </a:lnTo>
                    <a:lnTo>
                      <a:pt x="8347" y="22071"/>
                    </a:lnTo>
                    <a:lnTo>
                      <a:pt x="9310" y="22392"/>
                    </a:lnTo>
                    <a:lnTo>
                      <a:pt x="9792" y="22512"/>
                    </a:lnTo>
                    <a:lnTo>
                      <a:pt x="10273" y="22633"/>
                    </a:lnTo>
                    <a:lnTo>
                      <a:pt x="10273" y="24760"/>
                    </a:lnTo>
                    <a:lnTo>
                      <a:pt x="14527" y="24760"/>
                    </a:lnTo>
                    <a:lnTo>
                      <a:pt x="14527" y="22633"/>
                    </a:lnTo>
                    <a:lnTo>
                      <a:pt x="15009" y="22512"/>
                    </a:lnTo>
                    <a:lnTo>
                      <a:pt x="15490" y="22392"/>
                    </a:lnTo>
                    <a:lnTo>
                      <a:pt x="16413" y="22071"/>
                    </a:lnTo>
                    <a:lnTo>
                      <a:pt x="17336" y="21630"/>
                    </a:lnTo>
                    <a:lnTo>
                      <a:pt x="18179" y="21148"/>
                    </a:lnTo>
                    <a:lnTo>
                      <a:pt x="19663" y="22633"/>
                    </a:lnTo>
                    <a:lnTo>
                      <a:pt x="22673" y="19623"/>
                    </a:lnTo>
                    <a:lnTo>
                      <a:pt x="21188" y="18139"/>
                    </a:lnTo>
                    <a:lnTo>
                      <a:pt x="21670" y="17296"/>
                    </a:lnTo>
                    <a:lnTo>
                      <a:pt x="22111" y="16413"/>
                    </a:lnTo>
                    <a:lnTo>
                      <a:pt x="22432" y="15450"/>
                    </a:lnTo>
                    <a:lnTo>
                      <a:pt x="22553" y="14968"/>
                    </a:lnTo>
                    <a:lnTo>
                      <a:pt x="22673" y="14487"/>
                    </a:lnTo>
                    <a:lnTo>
                      <a:pt x="24760" y="14487"/>
                    </a:lnTo>
                    <a:lnTo>
                      <a:pt x="24760" y="10233"/>
                    </a:lnTo>
                    <a:lnTo>
                      <a:pt x="22673" y="10233"/>
                    </a:lnTo>
                    <a:lnTo>
                      <a:pt x="22553" y="9752"/>
                    </a:lnTo>
                    <a:lnTo>
                      <a:pt x="22432" y="9270"/>
                    </a:lnTo>
                    <a:lnTo>
                      <a:pt x="22111" y="8347"/>
                    </a:lnTo>
                    <a:lnTo>
                      <a:pt x="21670" y="7424"/>
                    </a:lnTo>
                    <a:lnTo>
                      <a:pt x="21188" y="6582"/>
                    </a:lnTo>
                    <a:lnTo>
                      <a:pt x="22673" y="5097"/>
                    </a:lnTo>
                    <a:lnTo>
                      <a:pt x="19663" y="2087"/>
                    </a:lnTo>
                    <a:lnTo>
                      <a:pt x="18179" y="3572"/>
                    </a:lnTo>
                    <a:lnTo>
                      <a:pt x="17336" y="3091"/>
                    </a:lnTo>
                    <a:lnTo>
                      <a:pt x="16413" y="2689"/>
                    </a:lnTo>
                    <a:lnTo>
                      <a:pt x="15490" y="2328"/>
                    </a:lnTo>
                    <a:lnTo>
                      <a:pt x="15009" y="2208"/>
                    </a:lnTo>
                    <a:lnTo>
                      <a:pt x="14527" y="2087"/>
                    </a:lnTo>
                    <a:lnTo>
                      <a:pt x="14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35"/>
              <p:cNvSpPr/>
              <p:nvPr/>
            </p:nvSpPr>
            <p:spPr>
              <a:xfrm flipH="1">
                <a:off x="3254339" y="4257268"/>
                <a:ext cx="1385737" cy="1399031"/>
              </a:xfrm>
              <a:custGeom>
                <a:avLst/>
                <a:gdLst/>
                <a:ahLst/>
                <a:cxnLst/>
                <a:rect l="l" t="t" r="r" b="b"/>
                <a:pathLst>
                  <a:path w="25121" h="25362" extrusionOk="0">
                    <a:moveTo>
                      <a:pt x="10670" y="484"/>
                    </a:moveTo>
                    <a:lnTo>
                      <a:pt x="14446" y="520"/>
                    </a:lnTo>
                    <a:lnTo>
                      <a:pt x="14446" y="520"/>
                    </a:lnTo>
                    <a:lnTo>
                      <a:pt x="14446" y="2609"/>
                    </a:lnTo>
                    <a:lnTo>
                      <a:pt x="14687" y="2649"/>
                    </a:lnTo>
                    <a:lnTo>
                      <a:pt x="15168" y="2770"/>
                    </a:lnTo>
                    <a:lnTo>
                      <a:pt x="15650" y="2890"/>
                    </a:lnTo>
                    <a:lnTo>
                      <a:pt x="16132" y="3051"/>
                    </a:lnTo>
                    <a:lnTo>
                      <a:pt x="16613" y="3251"/>
                    </a:lnTo>
                    <a:lnTo>
                      <a:pt x="17095" y="3452"/>
                    </a:lnTo>
                    <a:lnTo>
                      <a:pt x="17536" y="3693"/>
                    </a:lnTo>
                    <a:lnTo>
                      <a:pt x="18419" y="4214"/>
                    </a:lnTo>
                    <a:lnTo>
                      <a:pt x="19846" y="2752"/>
                    </a:lnTo>
                    <a:lnTo>
                      <a:pt x="22494" y="5400"/>
                    </a:lnTo>
                    <a:lnTo>
                      <a:pt x="22494" y="5400"/>
                    </a:lnTo>
                    <a:lnTo>
                      <a:pt x="21067" y="6863"/>
                    </a:lnTo>
                    <a:lnTo>
                      <a:pt x="21348" y="7264"/>
                    </a:lnTo>
                    <a:lnTo>
                      <a:pt x="21629" y="7705"/>
                    </a:lnTo>
                    <a:lnTo>
                      <a:pt x="21870" y="8147"/>
                    </a:lnTo>
                    <a:lnTo>
                      <a:pt x="22070" y="8628"/>
                    </a:lnTo>
                    <a:lnTo>
                      <a:pt x="22271" y="9110"/>
                    </a:lnTo>
                    <a:lnTo>
                      <a:pt x="22432" y="9551"/>
                    </a:lnTo>
                    <a:lnTo>
                      <a:pt x="22592" y="10073"/>
                    </a:lnTo>
                    <a:lnTo>
                      <a:pt x="22712" y="10555"/>
                    </a:lnTo>
                    <a:lnTo>
                      <a:pt x="22753" y="10675"/>
                    </a:lnTo>
                    <a:lnTo>
                      <a:pt x="24843" y="10637"/>
                    </a:lnTo>
                    <a:lnTo>
                      <a:pt x="24843" y="10637"/>
                    </a:lnTo>
                    <a:lnTo>
                      <a:pt x="24960" y="14768"/>
                    </a:lnTo>
                    <a:lnTo>
                      <a:pt x="22833" y="14688"/>
                    </a:lnTo>
                    <a:lnTo>
                      <a:pt x="22793" y="14768"/>
                    </a:lnTo>
                    <a:lnTo>
                      <a:pt x="22672" y="15249"/>
                    </a:lnTo>
                    <a:lnTo>
                      <a:pt x="22552" y="15691"/>
                    </a:lnTo>
                    <a:lnTo>
                      <a:pt x="22191" y="16614"/>
                    </a:lnTo>
                    <a:lnTo>
                      <a:pt x="21749" y="17497"/>
                    </a:lnTo>
                    <a:lnTo>
                      <a:pt x="21228" y="18339"/>
                    </a:lnTo>
                    <a:lnTo>
                      <a:pt x="21188" y="18420"/>
                    </a:lnTo>
                    <a:lnTo>
                      <a:pt x="21268" y="18540"/>
                    </a:lnTo>
                    <a:lnTo>
                      <a:pt x="22572" y="19880"/>
                    </a:lnTo>
                    <a:lnTo>
                      <a:pt x="19846" y="22535"/>
                    </a:lnTo>
                    <a:lnTo>
                      <a:pt x="19846" y="22535"/>
                    </a:lnTo>
                    <a:lnTo>
                      <a:pt x="18539" y="21228"/>
                    </a:lnTo>
                    <a:lnTo>
                      <a:pt x="18419" y="21068"/>
                    </a:lnTo>
                    <a:lnTo>
                      <a:pt x="17937" y="21349"/>
                    </a:lnTo>
                    <a:lnTo>
                      <a:pt x="17456" y="21630"/>
                    </a:lnTo>
                    <a:lnTo>
                      <a:pt x="16974" y="21871"/>
                    </a:lnTo>
                    <a:lnTo>
                      <a:pt x="16493" y="22071"/>
                    </a:lnTo>
                    <a:lnTo>
                      <a:pt x="15971" y="22272"/>
                    </a:lnTo>
                    <a:lnTo>
                      <a:pt x="15489" y="22432"/>
                    </a:lnTo>
                    <a:lnTo>
                      <a:pt x="14968" y="22553"/>
                    </a:lnTo>
                    <a:lnTo>
                      <a:pt x="14406" y="22673"/>
                    </a:lnTo>
                    <a:lnTo>
                      <a:pt x="14406" y="22914"/>
                    </a:lnTo>
                    <a:lnTo>
                      <a:pt x="14406" y="24717"/>
                    </a:lnTo>
                    <a:lnTo>
                      <a:pt x="14406" y="24717"/>
                    </a:lnTo>
                    <a:lnTo>
                      <a:pt x="10795" y="24682"/>
                    </a:lnTo>
                    <a:lnTo>
                      <a:pt x="10795" y="24682"/>
                    </a:lnTo>
                    <a:lnTo>
                      <a:pt x="10795" y="22633"/>
                    </a:lnTo>
                    <a:lnTo>
                      <a:pt x="10554" y="22593"/>
                    </a:lnTo>
                    <a:lnTo>
                      <a:pt x="10032" y="22472"/>
                    </a:lnTo>
                    <a:lnTo>
                      <a:pt x="9551" y="22352"/>
                    </a:lnTo>
                    <a:lnTo>
                      <a:pt x="9069" y="22192"/>
                    </a:lnTo>
                    <a:lnTo>
                      <a:pt x="8587" y="21991"/>
                    </a:lnTo>
                    <a:lnTo>
                      <a:pt x="8106" y="21750"/>
                    </a:lnTo>
                    <a:lnTo>
                      <a:pt x="7665" y="21550"/>
                    </a:lnTo>
                    <a:lnTo>
                      <a:pt x="6782" y="20988"/>
                    </a:lnTo>
                    <a:lnTo>
                      <a:pt x="5355" y="22450"/>
                    </a:lnTo>
                    <a:lnTo>
                      <a:pt x="5355" y="22450"/>
                    </a:lnTo>
                    <a:lnTo>
                      <a:pt x="2786" y="19881"/>
                    </a:lnTo>
                    <a:lnTo>
                      <a:pt x="2786" y="19881"/>
                    </a:lnTo>
                    <a:lnTo>
                      <a:pt x="4173" y="18460"/>
                    </a:lnTo>
                    <a:lnTo>
                      <a:pt x="4053" y="18259"/>
                    </a:lnTo>
                    <a:lnTo>
                      <a:pt x="3772" y="17818"/>
                    </a:lnTo>
                    <a:lnTo>
                      <a:pt x="3531" y="17376"/>
                    </a:lnTo>
                    <a:lnTo>
                      <a:pt x="3331" y="16935"/>
                    </a:lnTo>
                    <a:lnTo>
                      <a:pt x="3090" y="16453"/>
                    </a:lnTo>
                    <a:lnTo>
                      <a:pt x="2929" y="15972"/>
                    </a:lnTo>
                    <a:lnTo>
                      <a:pt x="2769" y="15490"/>
                    </a:lnTo>
                    <a:lnTo>
                      <a:pt x="2649" y="15009"/>
                    </a:lnTo>
                    <a:lnTo>
                      <a:pt x="2528" y="14527"/>
                    </a:lnTo>
                    <a:lnTo>
                      <a:pt x="439" y="14527"/>
                    </a:lnTo>
                    <a:lnTo>
                      <a:pt x="403" y="10675"/>
                    </a:lnTo>
                    <a:lnTo>
                      <a:pt x="2448" y="10675"/>
                    </a:lnTo>
                    <a:lnTo>
                      <a:pt x="2528" y="10153"/>
                    </a:lnTo>
                    <a:lnTo>
                      <a:pt x="2649" y="9672"/>
                    </a:lnTo>
                    <a:lnTo>
                      <a:pt x="2809" y="9190"/>
                    </a:lnTo>
                    <a:lnTo>
                      <a:pt x="3010" y="8749"/>
                    </a:lnTo>
                    <a:lnTo>
                      <a:pt x="3170" y="8267"/>
                    </a:lnTo>
                    <a:lnTo>
                      <a:pt x="3411" y="7826"/>
                    </a:lnTo>
                    <a:lnTo>
                      <a:pt x="3652" y="7384"/>
                    </a:lnTo>
                    <a:lnTo>
                      <a:pt x="3933" y="6943"/>
                    </a:lnTo>
                    <a:lnTo>
                      <a:pt x="3973" y="6863"/>
                    </a:lnTo>
                    <a:lnTo>
                      <a:pt x="3893" y="6783"/>
                    </a:lnTo>
                    <a:lnTo>
                      <a:pt x="2470" y="5398"/>
                    </a:lnTo>
                    <a:lnTo>
                      <a:pt x="2470" y="5398"/>
                    </a:lnTo>
                    <a:lnTo>
                      <a:pt x="3933" y="3974"/>
                    </a:lnTo>
                    <a:lnTo>
                      <a:pt x="5356" y="2511"/>
                    </a:lnTo>
                    <a:lnTo>
                      <a:pt x="5356" y="2511"/>
                    </a:lnTo>
                    <a:lnTo>
                      <a:pt x="6742" y="3974"/>
                    </a:lnTo>
                    <a:lnTo>
                      <a:pt x="6822" y="4014"/>
                    </a:lnTo>
                    <a:lnTo>
                      <a:pt x="6902" y="3974"/>
                    </a:lnTo>
                    <a:lnTo>
                      <a:pt x="7303" y="3733"/>
                    </a:lnTo>
                    <a:lnTo>
                      <a:pt x="7745" y="3492"/>
                    </a:lnTo>
                    <a:lnTo>
                      <a:pt x="8628" y="3091"/>
                    </a:lnTo>
                    <a:lnTo>
                      <a:pt x="9551" y="2770"/>
                    </a:lnTo>
                    <a:lnTo>
                      <a:pt x="10514" y="2529"/>
                    </a:lnTo>
                    <a:lnTo>
                      <a:pt x="10634" y="2489"/>
                    </a:lnTo>
                    <a:lnTo>
                      <a:pt x="10634" y="2368"/>
                    </a:lnTo>
                    <a:lnTo>
                      <a:pt x="10670" y="484"/>
                    </a:lnTo>
                    <a:close/>
                    <a:moveTo>
                      <a:pt x="14727" y="1"/>
                    </a:moveTo>
                    <a:lnTo>
                      <a:pt x="10473" y="81"/>
                    </a:lnTo>
                    <a:lnTo>
                      <a:pt x="10273" y="81"/>
                    </a:lnTo>
                    <a:lnTo>
                      <a:pt x="10273" y="282"/>
                    </a:lnTo>
                    <a:lnTo>
                      <a:pt x="10310" y="2239"/>
                    </a:lnTo>
                    <a:lnTo>
                      <a:pt x="10310" y="2239"/>
                    </a:lnTo>
                    <a:lnTo>
                      <a:pt x="9952" y="2328"/>
                    </a:lnTo>
                    <a:lnTo>
                      <a:pt x="9470" y="2449"/>
                    </a:lnTo>
                    <a:lnTo>
                      <a:pt x="8507" y="2810"/>
                    </a:lnTo>
                    <a:lnTo>
                      <a:pt x="7624" y="3251"/>
                    </a:lnTo>
                    <a:lnTo>
                      <a:pt x="6855" y="3727"/>
                    </a:lnTo>
                    <a:lnTo>
                      <a:pt x="6855" y="3727"/>
                    </a:lnTo>
                    <a:lnTo>
                      <a:pt x="5417" y="2328"/>
                    </a:lnTo>
                    <a:lnTo>
                      <a:pt x="5337" y="2248"/>
                    </a:lnTo>
                    <a:lnTo>
                      <a:pt x="5297" y="2328"/>
                    </a:lnTo>
                    <a:lnTo>
                      <a:pt x="2287" y="5338"/>
                    </a:lnTo>
                    <a:lnTo>
                      <a:pt x="2207" y="5378"/>
                    </a:lnTo>
                    <a:lnTo>
                      <a:pt x="2287" y="5458"/>
                    </a:lnTo>
                    <a:lnTo>
                      <a:pt x="3686" y="6896"/>
                    </a:lnTo>
                    <a:lnTo>
                      <a:pt x="3686" y="6896"/>
                    </a:lnTo>
                    <a:lnTo>
                      <a:pt x="3210" y="7665"/>
                    </a:lnTo>
                    <a:lnTo>
                      <a:pt x="2769" y="8588"/>
                    </a:lnTo>
                    <a:lnTo>
                      <a:pt x="2448" y="9511"/>
                    </a:lnTo>
                    <a:lnTo>
                      <a:pt x="2287" y="9993"/>
                    </a:lnTo>
                    <a:lnTo>
                      <a:pt x="2197" y="10354"/>
                    </a:lnTo>
                    <a:lnTo>
                      <a:pt x="40" y="10354"/>
                    </a:lnTo>
                    <a:lnTo>
                      <a:pt x="40" y="10514"/>
                    </a:lnTo>
                    <a:lnTo>
                      <a:pt x="0" y="14768"/>
                    </a:lnTo>
                    <a:lnTo>
                      <a:pt x="0" y="15009"/>
                    </a:lnTo>
                    <a:lnTo>
                      <a:pt x="2118" y="15009"/>
                    </a:lnTo>
                    <a:lnTo>
                      <a:pt x="2167" y="15330"/>
                    </a:lnTo>
                    <a:lnTo>
                      <a:pt x="2328" y="15811"/>
                    </a:lnTo>
                    <a:lnTo>
                      <a:pt x="2649" y="16774"/>
                    </a:lnTo>
                    <a:lnTo>
                      <a:pt x="2849" y="17216"/>
                    </a:lnTo>
                    <a:lnTo>
                      <a:pt x="3090" y="17697"/>
                    </a:lnTo>
                    <a:lnTo>
                      <a:pt x="3331" y="18139"/>
                    </a:lnTo>
                    <a:lnTo>
                      <a:pt x="3458" y="18372"/>
                    </a:lnTo>
                    <a:lnTo>
                      <a:pt x="3458" y="18372"/>
                    </a:lnTo>
                    <a:lnTo>
                      <a:pt x="1926" y="19904"/>
                    </a:lnTo>
                    <a:lnTo>
                      <a:pt x="2127" y="20105"/>
                    </a:lnTo>
                    <a:lnTo>
                      <a:pt x="5136" y="23114"/>
                    </a:lnTo>
                    <a:lnTo>
                      <a:pt x="5337" y="23355"/>
                    </a:lnTo>
                    <a:lnTo>
                      <a:pt x="5578" y="23114"/>
                    </a:lnTo>
                    <a:lnTo>
                      <a:pt x="6884" y="21844"/>
                    </a:lnTo>
                    <a:lnTo>
                      <a:pt x="7063" y="21951"/>
                    </a:lnTo>
                    <a:lnTo>
                      <a:pt x="7544" y="22232"/>
                    </a:lnTo>
                    <a:lnTo>
                      <a:pt x="7986" y="22432"/>
                    </a:lnTo>
                    <a:lnTo>
                      <a:pt x="8467" y="22673"/>
                    </a:lnTo>
                    <a:lnTo>
                      <a:pt x="8909" y="22834"/>
                    </a:lnTo>
                    <a:lnTo>
                      <a:pt x="9430" y="22994"/>
                    </a:lnTo>
                    <a:lnTo>
                      <a:pt x="9912" y="23155"/>
                    </a:lnTo>
                    <a:lnTo>
                      <a:pt x="10112" y="23205"/>
                    </a:lnTo>
                    <a:lnTo>
                      <a:pt x="10112" y="23205"/>
                    </a:lnTo>
                    <a:lnTo>
                      <a:pt x="10112" y="25041"/>
                    </a:lnTo>
                    <a:lnTo>
                      <a:pt x="10112" y="25362"/>
                    </a:lnTo>
                    <a:lnTo>
                      <a:pt x="10473" y="25362"/>
                    </a:lnTo>
                    <a:lnTo>
                      <a:pt x="14727" y="25322"/>
                    </a:lnTo>
                    <a:lnTo>
                      <a:pt x="15048" y="25322"/>
                    </a:lnTo>
                    <a:lnTo>
                      <a:pt x="15048" y="25041"/>
                    </a:lnTo>
                    <a:lnTo>
                      <a:pt x="15048" y="23170"/>
                    </a:lnTo>
                    <a:lnTo>
                      <a:pt x="15048" y="23170"/>
                    </a:lnTo>
                    <a:lnTo>
                      <a:pt x="15289" y="23114"/>
                    </a:lnTo>
                    <a:lnTo>
                      <a:pt x="15770" y="22954"/>
                    </a:lnTo>
                    <a:lnTo>
                      <a:pt x="16252" y="22793"/>
                    </a:lnTo>
                    <a:lnTo>
                      <a:pt x="16733" y="22593"/>
                    </a:lnTo>
                    <a:lnTo>
                      <a:pt x="17656" y="22151"/>
                    </a:lnTo>
                    <a:lnTo>
                      <a:pt x="18098" y="21911"/>
                    </a:lnTo>
                    <a:lnTo>
                      <a:pt x="18334" y="21745"/>
                    </a:lnTo>
                    <a:lnTo>
                      <a:pt x="18334" y="21745"/>
                    </a:lnTo>
                    <a:lnTo>
                      <a:pt x="19663" y="23074"/>
                    </a:lnTo>
                    <a:lnTo>
                      <a:pt x="19863" y="23235"/>
                    </a:lnTo>
                    <a:lnTo>
                      <a:pt x="20024" y="23074"/>
                    </a:lnTo>
                    <a:lnTo>
                      <a:pt x="23114" y="19904"/>
                    </a:lnTo>
                    <a:lnTo>
                      <a:pt x="22993" y="19744"/>
                    </a:lnTo>
                    <a:lnTo>
                      <a:pt x="21567" y="18393"/>
                    </a:lnTo>
                    <a:lnTo>
                      <a:pt x="21567" y="18393"/>
                    </a:lnTo>
                    <a:lnTo>
                      <a:pt x="21749" y="18058"/>
                    </a:lnTo>
                    <a:lnTo>
                      <a:pt x="21990" y="17617"/>
                    </a:lnTo>
                    <a:lnTo>
                      <a:pt x="22231" y="17176"/>
                    </a:lnTo>
                    <a:lnTo>
                      <a:pt x="22391" y="16694"/>
                    </a:lnTo>
                    <a:lnTo>
                      <a:pt x="22712" y="15771"/>
                    </a:lnTo>
                    <a:lnTo>
                      <a:pt x="22944" y="14847"/>
                    </a:lnTo>
                    <a:lnTo>
                      <a:pt x="22944" y="14847"/>
                    </a:lnTo>
                    <a:lnTo>
                      <a:pt x="25000" y="14808"/>
                    </a:lnTo>
                    <a:lnTo>
                      <a:pt x="25120" y="10514"/>
                    </a:lnTo>
                    <a:lnTo>
                      <a:pt x="25120" y="10394"/>
                    </a:lnTo>
                    <a:lnTo>
                      <a:pt x="23014" y="10356"/>
                    </a:lnTo>
                    <a:lnTo>
                      <a:pt x="23014" y="10356"/>
                    </a:lnTo>
                    <a:lnTo>
                      <a:pt x="22953" y="9993"/>
                    </a:lnTo>
                    <a:lnTo>
                      <a:pt x="22793" y="9511"/>
                    </a:lnTo>
                    <a:lnTo>
                      <a:pt x="22472" y="8548"/>
                    </a:lnTo>
                    <a:lnTo>
                      <a:pt x="22070" y="7625"/>
                    </a:lnTo>
                    <a:lnTo>
                      <a:pt x="21641" y="6898"/>
                    </a:lnTo>
                    <a:lnTo>
                      <a:pt x="23033" y="5579"/>
                    </a:lnTo>
                    <a:lnTo>
                      <a:pt x="23194" y="5418"/>
                    </a:lnTo>
                    <a:lnTo>
                      <a:pt x="23033" y="5218"/>
                    </a:lnTo>
                    <a:lnTo>
                      <a:pt x="20024" y="2208"/>
                    </a:lnTo>
                    <a:lnTo>
                      <a:pt x="19863" y="2007"/>
                    </a:lnTo>
                    <a:lnTo>
                      <a:pt x="19663" y="2208"/>
                    </a:lnTo>
                    <a:lnTo>
                      <a:pt x="18334" y="3537"/>
                    </a:lnTo>
                    <a:lnTo>
                      <a:pt x="18334" y="3537"/>
                    </a:lnTo>
                    <a:lnTo>
                      <a:pt x="18098" y="3372"/>
                    </a:lnTo>
                    <a:lnTo>
                      <a:pt x="17656" y="3131"/>
                    </a:lnTo>
                    <a:lnTo>
                      <a:pt x="17175" y="2890"/>
                    </a:lnTo>
                    <a:lnTo>
                      <a:pt x="16733" y="2689"/>
                    </a:lnTo>
                    <a:lnTo>
                      <a:pt x="16252" y="2489"/>
                    </a:lnTo>
                    <a:lnTo>
                      <a:pt x="15770" y="2328"/>
                    </a:lnTo>
                    <a:lnTo>
                      <a:pt x="15008" y="2145"/>
                    </a:lnTo>
                    <a:lnTo>
                      <a:pt x="15008" y="282"/>
                    </a:lnTo>
                    <a:lnTo>
                      <a:pt x="149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35"/>
              <p:cNvSpPr/>
              <p:nvPr/>
            </p:nvSpPr>
            <p:spPr>
              <a:xfrm flipH="1">
                <a:off x="3652777" y="4671207"/>
                <a:ext cx="580034" cy="557858"/>
              </a:xfrm>
              <a:custGeom>
                <a:avLst/>
                <a:gdLst/>
                <a:ahLst/>
                <a:cxnLst/>
                <a:rect l="l" t="t" r="r" b="b"/>
                <a:pathLst>
                  <a:path w="10515" h="10113" extrusionOk="0">
                    <a:moveTo>
                      <a:pt x="5338" y="362"/>
                    </a:moveTo>
                    <a:lnTo>
                      <a:pt x="5940" y="442"/>
                    </a:lnTo>
                    <a:lnTo>
                      <a:pt x="6501" y="603"/>
                    </a:lnTo>
                    <a:lnTo>
                      <a:pt x="7023" y="803"/>
                    </a:lnTo>
                    <a:lnTo>
                      <a:pt x="7545" y="1084"/>
                    </a:lnTo>
                    <a:lnTo>
                      <a:pt x="8066" y="1445"/>
                    </a:lnTo>
                    <a:lnTo>
                      <a:pt x="8508" y="1847"/>
                    </a:lnTo>
                    <a:lnTo>
                      <a:pt x="8749" y="2128"/>
                    </a:lnTo>
                    <a:lnTo>
                      <a:pt x="8989" y="2408"/>
                    </a:lnTo>
                    <a:lnTo>
                      <a:pt x="9190" y="2729"/>
                    </a:lnTo>
                    <a:lnTo>
                      <a:pt x="9350" y="3051"/>
                    </a:lnTo>
                    <a:lnTo>
                      <a:pt x="9471" y="3372"/>
                    </a:lnTo>
                    <a:lnTo>
                      <a:pt x="9591" y="3693"/>
                    </a:lnTo>
                    <a:lnTo>
                      <a:pt x="9712" y="4014"/>
                    </a:lnTo>
                    <a:lnTo>
                      <a:pt x="9752" y="4335"/>
                    </a:lnTo>
                    <a:lnTo>
                      <a:pt x="9832" y="5017"/>
                    </a:lnTo>
                    <a:lnTo>
                      <a:pt x="9792" y="5699"/>
                    </a:lnTo>
                    <a:lnTo>
                      <a:pt x="9671" y="6381"/>
                    </a:lnTo>
                    <a:lnTo>
                      <a:pt x="9471" y="7023"/>
                    </a:lnTo>
                    <a:lnTo>
                      <a:pt x="9190" y="7625"/>
                    </a:lnTo>
                    <a:lnTo>
                      <a:pt x="8829" y="8187"/>
                    </a:lnTo>
                    <a:lnTo>
                      <a:pt x="8387" y="8709"/>
                    </a:lnTo>
                    <a:lnTo>
                      <a:pt x="8106" y="8949"/>
                    </a:lnTo>
                    <a:lnTo>
                      <a:pt x="7866" y="9150"/>
                    </a:lnTo>
                    <a:lnTo>
                      <a:pt x="7585" y="9351"/>
                    </a:lnTo>
                    <a:lnTo>
                      <a:pt x="7304" y="9511"/>
                    </a:lnTo>
                    <a:lnTo>
                      <a:pt x="6983" y="9672"/>
                    </a:lnTo>
                    <a:lnTo>
                      <a:pt x="6662" y="9792"/>
                    </a:lnTo>
                    <a:lnTo>
                      <a:pt x="6301" y="9912"/>
                    </a:lnTo>
                    <a:lnTo>
                      <a:pt x="5980" y="9993"/>
                    </a:lnTo>
                    <a:lnTo>
                      <a:pt x="5578" y="10033"/>
                    </a:lnTo>
                    <a:lnTo>
                      <a:pt x="5217" y="10073"/>
                    </a:lnTo>
                    <a:lnTo>
                      <a:pt x="4615" y="10033"/>
                    </a:lnTo>
                    <a:lnTo>
                      <a:pt x="4013" y="9912"/>
                    </a:lnTo>
                    <a:lnTo>
                      <a:pt x="3492" y="9712"/>
                    </a:lnTo>
                    <a:lnTo>
                      <a:pt x="2970" y="9431"/>
                    </a:lnTo>
                    <a:lnTo>
                      <a:pt x="2489" y="9110"/>
                    </a:lnTo>
                    <a:lnTo>
                      <a:pt x="2087" y="8709"/>
                    </a:lnTo>
                    <a:lnTo>
                      <a:pt x="1686" y="8307"/>
                    </a:lnTo>
                    <a:lnTo>
                      <a:pt x="1365" y="7826"/>
                    </a:lnTo>
                    <a:lnTo>
                      <a:pt x="1084" y="7304"/>
                    </a:lnTo>
                    <a:lnTo>
                      <a:pt x="843" y="6782"/>
                    </a:lnTo>
                    <a:lnTo>
                      <a:pt x="683" y="6221"/>
                    </a:lnTo>
                    <a:lnTo>
                      <a:pt x="562" y="5619"/>
                    </a:lnTo>
                    <a:lnTo>
                      <a:pt x="522" y="5057"/>
                    </a:lnTo>
                    <a:lnTo>
                      <a:pt x="522" y="4455"/>
                    </a:lnTo>
                    <a:lnTo>
                      <a:pt x="643" y="3893"/>
                    </a:lnTo>
                    <a:lnTo>
                      <a:pt x="803" y="3331"/>
                    </a:lnTo>
                    <a:lnTo>
                      <a:pt x="1044" y="2729"/>
                    </a:lnTo>
                    <a:lnTo>
                      <a:pt x="1365" y="2208"/>
                    </a:lnTo>
                    <a:lnTo>
                      <a:pt x="1766" y="1726"/>
                    </a:lnTo>
                    <a:lnTo>
                      <a:pt x="2168" y="1365"/>
                    </a:lnTo>
                    <a:lnTo>
                      <a:pt x="2649" y="1004"/>
                    </a:lnTo>
                    <a:lnTo>
                      <a:pt x="3131" y="763"/>
                    </a:lnTo>
                    <a:lnTo>
                      <a:pt x="3652" y="563"/>
                    </a:lnTo>
                    <a:lnTo>
                      <a:pt x="4214" y="442"/>
                    </a:lnTo>
                    <a:lnTo>
                      <a:pt x="4776" y="362"/>
                    </a:lnTo>
                    <a:close/>
                    <a:moveTo>
                      <a:pt x="5298" y="1"/>
                    </a:moveTo>
                    <a:lnTo>
                      <a:pt x="4936" y="41"/>
                    </a:lnTo>
                    <a:lnTo>
                      <a:pt x="4575" y="81"/>
                    </a:lnTo>
                    <a:lnTo>
                      <a:pt x="4254" y="161"/>
                    </a:lnTo>
                    <a:lnTo>
                      <a:pt x="3893" y="242"/>
                    </a:lnTo>
                    <a:lnTo>
                      <a:pt x="3532" y="362"/>
                    </a:lnTo>
                    <a:lnTo>
                      <a:pt x="3211" y="482"/>
                    </a:lnTo>
                    <a:lnTo>
                      <a:pt x="2850" y="683"/>
                    </a:lnTo>
                    <a:lnTo>
                      <a:pt x="2529" y="843"/>
                    </a:lnTo>
                    <a:lnTo>
                      <a:pt x="2248" y="1044"/>
                    </a:lnTo>
                    <a:lnTo>
                      <a:pt x="1927" y="1285"/>
                    </a:lnTo>
                    <a:lnTo>
                      <a:pt x="1646" y="1566"/>
                    </a:lnTo>
                    <a:lnTo>
                      <a:pt x="1365" y="1847"/>
                    </a:lnTo>
                    <a:lnTo>
                      <a:pt x="1124" y="2128"/>
                    </a:lnTo>
                    <a:lnTo>
                      <a:pt x="883" y="2449"/>
                    </a:lnTo>
                    <a:lnTo>
                      <a:pt x="683" y="2810"/>
                    </a:lnTo>
                    <a:lnTo>
                      <a:pt x="482" y="3171"/>
                    </a:lnTo>
                    <a:lnTo>
                      <a:pt x="241" y="3813"/>
                    </a:lnTo>
                    <a:lnTo>
                      <a:pt x="81" y="4495"/>
                    </a:lnTo>
                    <a:lnTo>
                      <a:pt x="1" y="5137"/>
                    </a:lnTo>
                    <a:lnTo>
                      <a:pt x="1" y="5739"/>
                    </a:lnTo>
                    <a:lnTo>
                      <a:pt x="121" y="6341"/>
                    </a:lnTo>
                    <a:lnTo>
                      <a:pt x="282" y="6903"/>
                    </a:lnTo>
                    <a:lnTo>
                      <a:pt x="522" y="7465"/>
                    </a:lnTo>
                    <a:lnTo>
                      <a:pt x="843" y="7986"/>
                    </a:lnTo>
                    <a:lnTo>
                      <a:pt x="1245" y="8428"/>
                    </a:lnTo>
                    <a:lnTo>
                      <a:pt x="1646" y="8869"/>
                    </a:lnTo>
                    <a:lnTo>
                      <a:pt x="2127" y="9230"/>
                    </a:lnTo>
                    <a:lnTo>
                      <a:pt x="2689" y="9551"/>
                    </a:lnTo>
                    <a:lnTo>
                      <a:pt x="3251" y="9792"/>
                    </a:lnTo>
                    <a:lnTo>
                      <a:pt x="3893" y="9993"/>
                    </a:lnTo>
                    <a:lnTo>
                      <a:pt x="4535" y="10073"/>
                    </a:lnTo>
                    <a:lnTo>
                      <a:pt x="5217" y="10113"/>
                    </a:lnTo>
                    <a:lnTo>
                      <a:pt x="5899" y="10073"/>
                    </a:lnTo>
                    <a:lnTo>
                      <a:pt x="6541" y="9993"/>
                    </a:lnTo>
                    <a:lnTo>
                      <a:pt x="7184" y="9792"/>
                    </a:lnTo>
                    <a:lnTo>
                      <a:pt x="7745" y="9551"/>
                    </a:lnTo>
                    <a:lnTo>
                      <a:pt x="8307" y="9230"/>
                    </a:lnTo>
                    <a:lnTo>
                      <a:pt x="8789" y="8869"/>
                    </a:lnTo>
                    <a:lnTo>
                      <a:pt x="9230" y="8428"/>
                    </a:lnTo>
                    <a:lnTo>
                      <a:pt x="9591" y="7946"/>
                    </a:lnTo>
                    <a:lnTo>
                      <a:pt x="9912" y="7465"/>
                    </a:lnTo>
                    <a:lnTo>
                      <a:pt x="10193" y="6903"/>
                    </a:lnTo>
                    <a:lnTo>
                      <a:pt x="10354" y="6301"/>
                    </a:lnTo>
                    <a:lnTo>
                      <a:pt x="10474" y="5699"/>
                    </a:lnTo>
                    <a:lnTo>
                      <a:pt x="10514" y="5097"/>
                    </a:lnTo>
                    <a:lnTo>
                      <a:pt x="10474" y="4455"/>
                    </a:lnTo>
                    <a:lnTo>
                      <a:pt x="10313" y="3773"/>
                    </a:lnTo>
                    <a:lnTo>
                      <a:pt x="10113" y="3131"/>
                    </a:lnTo>
                    <a:lnTo>
                      <a:pt x="9912" y="2729"/>
                    </a:lnTo>
                    <a:lnTo>
                      <a:pt x="9712" y="2368"/>
                    </a:lnTo>
                    <a:lnTo>
                      <a:pt x="9471" y="2047"/>
                    </a:lnTo>
                    <a:lnTo>
                      <a:pt x="9230" y="1726"/>
                    </a:lnTo>
                    <a:lnTo>
                      <a:pt x="8949" y="1445"/>
                    </a:lnTo>
                    <a:lnTo>
                      <a:pt x="8668" y="1205"/>
                    </a:lnTo>
                    <a:lnTo>
                      <a:pt x="8387" y="964"/>
                    </a:lnTo>
                    <a:lnTo>
                      <a:pt x="8066" y="763"/>
                    </a:lnTo>
                    <a:lnTo>
                      <a:pt x="7745" y="563"/>
                    </a:lnTo>
                    <a:lnTo>
                      <a:pt x="7424" y="402"/>
                    </a:lnTo>
                    <a:lnTo>
                      <a:pt x="7063" y="282"/>
                    </a:lnTo>
                    <a:lnTo>
                      <a:pt x="6742" y="201"/>
                    </a:lnTo>
                    <a:lnTo>
                      <a:pt x="6381" y="121"/>
                    </a:lnTo>
                    <a:lnTo>
                      <a:pt x="6020" y="41"/>
                    </a:lnTo>
                    <a:lnTo>
                      <a:pt x="5659" y="41"/>
                    </a:lnTo>
                    <a:lnTo>
                      <a:pt x="5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35"/>
              <p:cNvSpPr/>
              <p:nvPr/>
            </p:nvSpPr>
            <p:spPr>
              <a:xfrm flipH="1">
                <a:off x="3781196" y="4790744"/>
                <a:ext cx="327665" cy="327665"/>
              </a:xfrm>
              <a:custGeom>
                <a:avLst/>
                <a:gdLst/>
                <a:ahLst/>
                <a:cxnLst/>
                <a:rect l="l" t="t" r="r" b="b"/>
                <a:pathLst>
                  <a:path w="5940" h="5940" extrusionOk="0">
                    <a:moveTo>
                      <a:pt x="3171" y="1927"/>
                    </a:moveTo>
                    <a:lnTo>
                      <a:pt x="3372" y="2007"/>
                    </a:lnTo>
                    <a:lnTo>
                      <a:pt x="3572" y="2087"/>
                    </a:lnTo>
                    <a:lnTo>
                      <a:pt x="3693" y="2248"/>
                    </a:lnTo>
                    <a:lnTo>
                      <a:pt x="3853" y="2368"/>
                    </a:lnTo>
                    <a:lnTo>
                      <a:pt x="3933" y="2569"/>
                    </a:lnTo>
                    <a:lnTo>
                      <a:pt x="4014" y="2770"/>
                    </a:lnTo>
                    <a:lnTo>
                      <a:pt x="4014" y="2970"/>
                    </a:lnTo>
                    <a:lnTo>
                      <a:pt x="4014" y="3171"/>
                    </a:lnTo>
                    <a:lnTo>
                      <a:pt x="3933" y="3371"/>
                    </a:lnTo>
                    <a:lnTo>
                      <a:pt x="3853" y="3572"/>
                    </a:lnTo>
                    <a:lnTo>
                      <a:pt x="3693" y="3733"/>
                    </a:lnTo>
                    <a:lnTo>
                      <a:pt x="3572" y="3853"/>
                    </a:lnTo>
                    <a:lnTo>
                      <a:pt x="3372" y="3933"/>
                    </a:lnTo>
                    <a:lnTo>
                      <a:pt x="3171" y="4013"/>
                    </a:lnTo>
                    <a:lnTo>
                      <a:pt x="2770" y="4013"/>
                    </a:lnTo>
                    <a:lnTo>
                      <a:pt x="2569" y="3933"/>
                    </a:lnTo>
                    <a:lnTo>
                      <a:pt x="2368" y="3853"/>
                    </a:lnTo>
                    <a:lnTo>
                      <a:pt x="2208" y="3733"/>
                    </a:lnTo>
                    <a:lnTo>
                      <a:pt x="2087" y="3572"/>
                    </a:lnTo>
                    <a:lnTo>
                      <a:pt x="2007" y="3371"/>
                    </a:lnTo>
                    <a:lnTo>
                      <a:pt x="1927" y="3171"/>
                    </a:lnTo>
                    <a:lnTo>
                      <a:pt x="1927" y="2970"/>
                    </a:lnTo>
                    <a:lnTo>
                      <a:pt x="1927" y="2770"/>
                    </a:lnTo>
                    <a:lnTo>
                      <a:pt x="2007" y="2569"/>
                    </a:lnTo>
                    <a:lnTo>
                      <a:pt x="2087" y="2368"/>
                    </a:lnTo>
                    <a:lnTo>
                      <a:pt x="2208" y="2248"/>
                    </a:lnTo>
                    <a:lnTo>
                      <a:pt x="2368" y="2087"/>
                    </a:lnTo>
                    <a:lnTo>
                      <a:pt x="2569" y="2007"/>
                    </a:lnTo>
                    <a:lnTo>
                      <a:pt x="2770" y="1927"/>
                    </a:lnTo>
                    <a:close/>
                    <a:moveTo>
                      <a:pt x="2970" y="1"/>
                    </a:moveTo>
                    <a:lnTo>
                      <a:pt x="2649" y="41"/>
                    </a:lnTo>
                    <a:lnTo>
                      <a:pt x="2368" y="81"/>
                    </a:lnTo>
                    <a:lnTo>
                      <a:pt x="2087" y="121"/>
                    </a:lnTo>
                    <a:lnTo>
                      <a:pt x="1807" y="241"/>
                    </a:lnTo>
                    <a:lnTo>
                      <a:pt x="1566" y="362"/>
                    </a:lnTo>
                    <a:lnTo>
                      <a:pt x="1325" y="522"/>
                    </a:lnTo>
                    <a:lnTo>
                      <a:pt x="1084" y="683"/>
                    </a:lnTo>
                    <a:lnTo>
                      <a:pt x="884" y="884"/>
                    </a:lnTo>
                    <a:lnTo>
                      <a:pt x="683" y="1084"/>
                    </a:lnTo>
                    <a:lnTo>
                      <a:pt x="522" y="1325"/>
                    </a:lnTo>
                    <a:lnTo>
                      <a:pt x="362" y="1566"/>
                    </a:lnTo>
                    <a:lnTo>
                      <a:pt x="242" y="1806"/>
                    </a:lnTo>
                    <a:lnTo>
                      <a:pt x="121" y="2087"/>
                    </a:lnTo>
                    <a:lnTo>
                      <a:pt x="41" y="2368"/>
                    </a:lnTo>
                    <a:lnTo>
                      <a:pt x="1" y="2689"/>
                    </a:lnTo>
                    <a:lnTo>
                      <a:pt x="1" y="2970"/>
                    </a:lnTo>
                    <a:lnTo>
                      <a:pt x="1" y="3291"/>
                    </a:lnTo>
                    <a:lnTo>
                      <a:pt x="41" y="3572"/>
                    </a:lnTo>
                    <a:lnTo>
                      <a:pt x="121" y="3853"/>
                    </a:lnTo>
                    <a:lnTo>
                      <a:pt x="242" y="4134"/>
                    </a:lnTo>
                    <a:lnTo>
                      <a:pt x="362" y="4375"/>
                    </a:lnTo>
                    <a:lnTo>
                      <a:pt x="522" y="4615"/>
                    </a:lnTo>
                    <a:lnTo>
                      <a:pt x="683" y="4856"/>
                    </a:lnTo>
                    <a:lnTo>
                      <a:pt x="884" y="5057"/>
                    </a:lnTo>
                    <a:lnTo>
                      <a:pt x="1084" y="5257"/>
                    </a:lnTo>
                    <a:lnTo>
                      <a:pt x="1325" y="5418"/>
                    </a:lnTo>
                    <a:lnTo>
                      <a:pt x="1566" y="5578"/>
                    </a:lnTo>
                    <a:lnTo>
                      <a:pt x="1807" y="5699"/>
                    </a:lnTo>
                    <a:lnTo>
                      <a:pt x="2087" y="5819"/>
                    </a:lnTo>
                    <a:lnTo>
                      <a:pt x="2368" y="5899"/>
                    </a:lnTo>
                    <a:lnTo>
                      <a:pt x="2649" y="5940"/>
                    </a:lnTo>
                    <a:lnTo>
                      <a:pt x="3251" y="5940"/>
                    </a:lnTo>
                    <a:lnTo>
                      <a:pt x="3572" y="5899"/>
                    </a:lnTo>
                    <a:lnTo>
                      <a:pt x="3853" y="5819"/>
                    </a:lnTo>
                    <a:lnTo>
                      <a:pt x="4134" y="5699"/>
                    </a:lnTo>
                    <a:lnTo>
                      <a:pt x="4375" y="5578"/>
                    </a:lnTo>
                    <a:lnTo>
                      <a:pt x="4616" y="5418"/>
                    </a:lnTo>
                    <a:lnTo>
                      <a:pt x="4856" y="5257"/>
                    </a:lnTo>
                    <a:lnTo>
                      <a:pt x="5057" y="5057"/>
                    </a:lnTo>
                    <a:lnTo>
                      <a:pt x="5258" y="4856"/>
                    </a:lnTo>
                    <a:lnTo>
                      <a:pt x="5418" y="4615"/>
                    </a:lnTo>
                    <a:lnTo>
                      <a:pt x="5579" y="4375"/>
                    </a:lnTo>
                    <a:lnTo>
                      <a:pt x="5699" y="4134"/>
                    </a:lnTo>
                    <a:lnTo>
                      <a:pt x="5819" y="3853"/>
                    </a:lnTo>
                    <a:lnTo>
                      <a:pt x="5859" y="3572"/>
                    </a:lnTo>
                    <a:lnTo>
                      <a:pt x="5940" y="3291"/>
                    </a:lnTo>
                    <a:lnTo>
                      <a:pt x="5940" y="2970"/>
                    </a:lnTo>
                    <a:lnTo>
                      <a:pt x="5940" y="2689"/>
                    </a:lnTo>
                    <a:lnTo>
                      <a:pt x="5859" y="2368"/>
                    </a:lnTo>
                    <a:lnTo>
                      <a:pt x="5819" y="2087"/>
                    </a:lnTo>
                    <a:lnTo>
                      <a:pt x="5699" y="1806"/>
                    </a:lnTo>
                    <a:lnTo>
                      <a:pt x="5579" y="1566"/>
                    </a:lnTo>
                    <a:lnTo>
                      <a:pt x="5418" y="1325"/>
                    </a:lnTo>
                    <a:lnTo>
                      <a:pt x="5258" y="1084"/>
                    </a:lnTo>
                    <a:lnTo>
                      <a:pt x="5057" y="884"/>
                    </a:lnTo>
                    <a:lnTo>
                      <a:pt x="4856" y="683"/>
                    </a:lnTo>
                    <a:lnTo>
                      <a:pt x="4616" y="522"/>
                    </a:lnTo>
                    <a:lnTo>
                      <a:pt x="4375" y="362"/>
                    </a:lnTo>
                    <a:lnTo>
                      <a:pt x="4134" y="241"/>
                    </a:lnTo>
                    <a:lnTo>
                      <a:pt x="3853" y="121"/>
                    </a:lnTo>
                    <a:lnTo>
                      <a:pt x="3572" y="81"/>
                    </a:lnTo>
                    <a:lnTo>
                      <a:pt x="3251" y="41"/>
                    </a:lnTo>
                    <a:lnTo>
                      <a:pt x="2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35"/>
              <p:cNvSpPr/>
              <p:nvPr/>
            </p:nvSpPr>
            <p:spPr>
              <a:xfrm flipH="1">
                <a:off x="3770108" y="4790744"/>
                <a:ext cx="347579" cy="334285"/>
              </a:xfrm>
              <a:custGeom>
                <a:avLst/>
                <a:gdLst/>
                <a:ahLst/>
                <a:cxnLst/>
                <a:rect l="l" t="t" r="r" b="b"/>
                <a:pathLst>
                  <a:path w="6301" h="6060" extrusionOk="0">
                    <a:moveTo>
                      <a:pt x="3130" y="41"/>
                    </a:moveTo>
                    <a:lnTo>
                      <a:pt x="3572" y="81"/>
                    </a:lnTo>
                    <a:lnTo>
                      <a:pt x="3973" y="161"/>
                    </a:lnTo>
                    <a:lnTo>
                      <a:pt x="4374" y="322"/>
                    </a:lnTo>
                    <a:lnTo>
                      <a:pt x="4695" y="562"/>
                    </a:lnTo>
                    <a:lnTo>
                      <a:pt x="5016" y="843"/>
                    </a:lnTo>
                    <a:lnTo>
                      <a:pt x="5257" y="1124"/>
                    </a:lnTo>
                    <a:lnTo>
                      <a:pt x="5498" y="1485"/>
                    </a:lnTo>
                    <a:lnTo>
                      <a:pt x="5658" y="1847"/>
                    </a:lnTo>
                    <a:lnTo>
                      <a:pt x="5779" y="2248"/>
                    </a:lnTo>
                    <a:lnTo>
                      <a:pt x="5859" y="2649"/>
                    </a:lnTo>
                    <a:lnTo>
                      <a:pt x="5859" y="3050"/>
                    </a:lnTo>
                    <a:lnTo>
                      <a:pt x="5859" y="3452"/>
                    </a:lnTo>
                    <a:lnTo>
                      <a:pt x="5739" y="3853"/>
                    </a:lnTo>
                    <a:lnTo>
                      <a:pt x="5578" y="4254"/>
                    </a:lnTo>
                    <a:lnTo>
                      <a:pt x="5377" y="4615"/>
                    </a:lnTo>
                    <a:lnTo>
                      <a:pt x="5097" y="4936"/>
                    </a:lnTo>
                    <a:lnTo>
                      <a:pt x="4735" y="5257"/>
                    </a:lnTo>
                    <a:lnTo>
                      <a:pt x="4374" y="5498"/>
                    </a:lnTo>
                    <a:lnTo>
                      <a:pt x="3973" y="5659"/>
                    </a:lnTo>
                    <a:lnTo>
                      <a:pt x="3572" y="5779"/>
                    </a:lnTo>
                    <a:lnTo>
                      <a:pt x="3170" y="5819"/>
                    </a:lnTo>
                    <a:lnTo>
                      <a:pt x="2769" y="5819"/>
                    </a:lnTo>
                    <a:lnTo>
                      <a:pt x="2368" y="5739"/>
                    </a:lnTo>
                    <a:lnTo>
                      <a:pt x="2007" y="5619"/>
                    </a:lnTo>
                    <a:lnTo>
                      <a:pt x="1646" y="5458"/>
                    </a:lnTo>
                    <a:lnTo>
                      <a:pt x="1325" y="5257"/>
                    </a:lnTo>
                    <a:lnTo>
                      <a:pt x="1044" y="4977"/>
                    </a:lnTo>
                    <a:lnTo>
                      <a:pt x="763" y="4656"/>
                    </a:lnTo>
                    <a:lnTo>
                      <a:pt x="562" y="4294"/>
                    </a:lnTo>
                    <a:lnTo>
                      <a:pt x="442" y="3893"/>
                    </a:lnTo>
                    <a:lnTo>
                      <a:pt x="361" y="3452"/>
                    </a:lnTo>
                    <a:lnTo>
                      <a:pt x="321" y="2970"/>
                    </a:lnTo>
                    <a:lnTo>
                      <a:pt x="361" y="2689"/>
                    </a:lnTo>
                    <a:lnTo>
                      <a:pt x="402" y="2408"/>
                    </a:lnTo>
                    <a:lnTo>
                      <a:pt x="482" y="2168"/>
                    </a:lnTo>
                    <a:lnTo>
                      <a:pt x="562" y="1887"/>
                    </a:lnTo>
                    <a:lnTo>
                      <a:pt x="682" y="1646"/>
                    </a:lnTo>
                    <a:lnTo>
                      <a:pt x="803" y="1365"/>
                    </a:lnTo>
                    <a:lnTo>
                      <a:pt x="963" y="1164"/>
                    </a:lnTo>
                    <a:lnTo>
                      <a:pt x="1164" y="924"/>
                    </a:lnTo>
                    <a:lnTo>
                      <a:pt x="1365" y="723"/>
                    </a:lnTo>
                    <a:lnTo>
                      <a:pt x="1565" y="562"/>
                    </a:lnTo>
                    <a:lnTo>
                      <a:pt x="1806" y="402"/>
                    </a:lnTo>
                    <a:lnTo>
                      <a:pt x="2047" y="282"/>
                    </a:lnTo>
                    <a:lnTo>
                      <a:pt x="2288" y="161"/>
                    </a:lnTo>
                    <a:lnTo>
                      <a:pt x="2568" y="81"/>
                    </a:lnTo>
                    <a:lnTo>
                      <a:pt x="2849" y="41"/>
                    </a:lnTo>
                    <a:close/>
                    <a:moveTo>
                      <a:pt x="2729" y="1"/>
                    </a:moveTo>
                    <a:lnTo>
                      <a:pt x="2328" y="81"/>
                    </a:lnTo>
                    <a:lnTo>
                      <a:pt x="1967" y="201"/>
                    </a:lnTo>
                    <a:lnTo>
                      <a:pt x="1605" y="322"/>
                    </a:lnTo>
                    <a:lnTo>
                      <a:pt x="1284" y="522"/>
                    </a:lnTo>
                    <a:lnTo>
                      <a:pt x="1003" y="763"/>
                    </a:lnTo>
                    <a:lnTo>
                      <a:pt x="723" y="1004"/>
                    </a:lnTo>
                    <a:lnTo>
                      <a:pt x="522" y="1285"/>
                    </a:lnTo>
                    <a:lnTo>
                      <a:pt x="321" y="1566"/>
                    </a:lnTo>
                    <a:lnTo>
                      <a:pt x="161" y="1927"/>
                    </a:lnTo>
                    <a:lnTo>
                      <a:pt x="40" y="2248"/>
                    </a:lnTo>
                    <a:lnTo>
                      <a:pt x="0" y="2609"/>
                    </a:lnTo>
                    <a:lnTo>
                      <a:pt x="0" y="2970"/>
                    </a:lnTo>
                    <a:lnTo>
                      <a:pt x="40" y="3371"/>
                    </a:lnTo>
                    <a:lnTo>
                      <a:pt x="121" y="3773"/>
                    </a:lnTo>
                    <a:lnTo>
                      <a:pt x="281" y="4134"/>
                    </a:lnTo>
                    <a:lnTo>
                      <a:pt x="522" y="4575"/>
                    </a:lnTo>
                    <a:lnTo>
                      <a:pt x="803" y="4977"/>
                    </a:lnTo>
                    <a:lnTo>
                      <a:pt x="1164" y="5298"/>
                    </a:lnTo>
                    <a:lnTo>
                      <a:pt x="1525" y="5538"/>
                    </a:lnTo>
                    <a:lnTo>
                      <a:pt x="1926" y="5739"/>
                    </a:lnTo>
                    <a:lnTo>
                      <a:pt x="2328" y="5899"/>
                    </a:lnTo>
                    <a:lnTo>
                      <a:pt x="2769" y="6020"/>
                    </a:lnTo>
                    <a:lnTo>
                      <a:pt x="3170" y="6060"/>
                    </a:lnTo>
                    <a:lnTo>
                      <a:pt x="3612" y="6020"/>
                    </a:lnTo>
                    <a:lnTo>
                      <a:pt x="4053" y="5940"/>
                    </a:lnTo>
                    <a:lnTo>
                      <a:pt x="4454" y="5819"/>
                    </a:lnTo>
                    <a:lnTo>
                      <a:pt x="4856" y="5619"/>
                    </a:lnTo>
                    <a:lnTo>
                      <a:pt x="5217" y="5338"/>
                    </a:lnTo>
                    <a:lnTo>
                      <a:pt x="5538" y="5017"/>
                    </a:lnTo>
                    <a:lnTo>
                      <a:pt x="5819" y="4656"/>
                    </a:lnTo>
                    <a:lnTo>
                      <a:pt x="6060" y="4174"/>
                    </a:lnTo>
                    <a:lnTo>
                      <a:pt x="6220" y="3813"/>
                    </a:lnTo>
                    <a:lnTo>
                      <a:pt x="6300" y="3412"/>
                    </a:lnTo>
                    <a:lnTo>
                      <a:pt x="6300" y="3010"/>
                    </a:lnTo>
                    <a:lnTo>
                      <a:pt x="6300" y="2649"/>
                    </a:lnTo>
                    <a:lnTo>
                      <a:pt x="6220" y="2288"/>
                    </a:lnTo>
                    <a:lnTo>
                      <a:pt x="6100" y="1927"/>
                    </a:lnTo>
                    <a:lnTo>
                      <a:pt x="5939" y="1606"/>
                    </a:lnTo>
                    <a:lnTo>
                      <a:pt x="5779" y="1285"/>
                    </a:lnTo>
                    <a:lnTo>
                      <a:pt x="5538" y="1004"/>
                    </a:lnTo>
                    <a:lnTo>
                      <a:pt x="5257" y="763"/>
                    </a:lnTo>
                    <a:lnTo>
                      <a:pt x="4976" y="522"/>
                    </a:lnTo>
                    <a:lnTo>
                      <a:pt x="4655" y="322"/>
                    </a:lnTo>
                    <a:lnTo>
                      <a:pt x="4294" y="201"/>
                    </a:lnTo>
                    <a:lnTo>
                      <a:pt x="3933" y="81"/>
                    </a:lnTo>
                    <a:lnTo>
                      <a:pt x="35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35"/>
              <p:cNvSpPr/>
              <p:nvPr/>
            </p:nvSpPr>
            <p:spPr>
              <a:xfrm flipH="1">
                <a:off x="3874144" y="4890368"/>
                <a:ext cx="139506" cy="124005"/>
              </a:xfrm>
              <a:custGeom>
                <a:avLst/>
                <a:gdLst/>
                <a:ahLst/>
                <a:cxnLst/>
                <a:rect l="l" t="t" r="r" b="b"/>
                <a:pathLst>
                  <a:path w="2529" h="2248" extrusionOk="0">
                    <a:moveTo>
                      <a:pt x="1044" y="201"/>
                    </a:moveTo>
                    <a:lnTo>
                      <a:pt x="1244" y="241"/>
                    </a:lnTo>
                    <a:lnTo>
                      <a:pt x="1405" y="281"/>
                    </a:lnTo>
                    <a:lnTo>
                      <a:pt x="1565" y="321"/>
                    </a:lnTo>
                    <a:lnTo>
                      <a:pt x="1726" y="442"/>
                    </a:lnTo>
                    <a:lnTo>
                      <a:pt x="1846" y="562"/>
                    </a:lnTo>
                    <a:lnTo>
                      <a:pt x="1926" y="683"/>
                    </a:lnTo>
                    <a:lnTo>
                      <a:pt x="2007" y="843"/>
                    </a:lnTo>
                    <a:lnTo>
                      <a:pt x="2047" y="1004"/>
                    </a:lnTo>
                    <a:lnTo>
                      <a:pt x="2087" y="1164"/>
                    </a:lnTo>
                    <a:lnTo>
                      <a:pt x="2047" y="1365"/>
                    </a:lnTo>
                    <a:lnTo>
                      <a:pt x="2007" y="1525"/>
                    </a:lnTo>
                    <a:lnTo>
                      <a:pt x="1967" y="1686"/>
                    </a:lnTo>
                    <a:lnTo>
                      <a:pt x="1846" y="1846"/>
                    </a:lnTo>
                    <a:lnTo>
                      <a:pt x="1726" y="2007"/>
                    </a:lnTo>
                    <a:lnTo>
                      <a:pt x="1605" y="2087"/>
                    </a:lnTo>
                    <a:lnTo>
                      <a:pt x="1445" y="2167"/>
                    </a:lnTo>
                    <a:lnTo>
                      <a:pt x="1244" y="2207"/>
                    </a:lnTo>
                    <a:lnTo>
                      <a:pt x="1044" y="2167"/>
                    </a:lnTo>
                    <a:lnTo>
                      <a:pt x="883" y="2127"/>
                    </a:lnTo>
                    <a:lnTo>
                      <a:pt x="723" y="2007"/>
                    </a:lnTo>
                    <a:lnTo>
                      <a:pt x="602" y="1846"/>
                    </a:lnTo>
                    <a:lnTo>
                      <a:pt x="522" y="1686"/>
                    </a:lnTo>
                    <a:lnTo>
                      <a:pt x="442" y="1525"/>
                    </a:lnTo>
                    <a:lnTo>
                      <a:pt x="361" y="1164"/>
                    </a:lnTo>
                    <a:lnTo>
                      <a:pt x="361" y="964"/>
                    </a:lnTo>
                    <a:lnTo>
                      <a:pt x="361" y="803"/>
                    </a:lnTo>
                    <a:lnTo>
                      <a:pt x="442" y="602"/>
                    </a:lnTo>
                    <a:lnTo>
                      <a:pt x="562" y="482"/>
                    </a:lnTo>
                    <a:lnTo>
                      <a:pt x="682" y="362"/>
                    </a:lnTo>
                    <a:lnTo>
                      <a:pt x="843" y="241"/>
                    </a:lnTo>
                    <a:lnTo>
                      <a:pt x="1044" y="201"/>
                    </a:lnTo>
                    <a:close/>
                    <a:moveTo>
                      <a:pt x="1445" y="0"/>
                    </a:moveTo>
                    <a:lnTo>
                      <a:pt x="1084" y="41"/>
                    </a:lnTo>
                    <a:lnTo>
                      <a:pt x="923" y="81"/>
                    </a:lnTo>
                    <a:lnTo>
                      <a:pt x="763" y="161"/>
                    </a:lnTo>
                    <a:lnTo>
                      <a:pt x="602" y="241"/>
                    </a:lnTo>
                    <a:lnTo>
                      <a:pt x="442" y="362"/>
                    </a:lnTo>
                    <a:lnTo>
                      <a:pt x="321" y="522"/>
                    </a:lnTo>
                    <a:lnTo>
                      <a:pt x="201" y="683"/>
                    </a:lnTo>
                    <a:lnTo>
                      <a:pt x="121" y="843"/>
                    </a:lnTo>
                    <a:lnTo>
                      <a:pt x="40" y="1004"/>
                    </a:lnTo>
                    <a:lnTo>
                      <a:pt x="40" y="1164"/>
                    </a:lnTo>
                    <a:lnTo>
                      <a:pt x="0" y="1325"/>
                    </a:lnTo>
                    <a:lnTo>
                      <a:pt x="40" y="1485"/>
                    </a:lnTo>
                    <a:lnTo>
                      <a:pt x="81" y="1606"/>
                    </a:lnTo>
                    <a:lnTo>
                      <a:pt x="161" y="1766"/>
                    </a:lnTo>
                    <a:lnTo>
                      <a:pt x="281" y="1886"/>
                    </a:lnTo>
                    <a:lnTo>
                      <a:pt x="402" y="1967"/>
                    </a:lnTo>
                    <a:lnTo>
                      <a:pt x="522" y="2087"/>
                    </a:lnTo>
                    <a:lnTo>
                      <a:pt x="682" y="2127"/>
                    </a:lnTo>
                    <a:lnTo>
                      <a:pt x="843" y="2207"/>
                    </a:lnTo>
                    <a:lnTo>
                      <a:pt x="1044" y="2248"/>
                    </a:lnTo>
                    <a:lnTo>
                      <a:pt x="1485" y="2248"/>
                    </a:lnTo>
                    <a:lnTo>
                      <a:pt x="1686" y="2167"/>
                    </a:lnTo>
                    <a:lnTo>
                      <a:pt x="1926" y="2087"/>
                    </a:lnTo>
                    <a:lnTo>
                      <a:pt x="2127" y="1967"/>
                    </a:lnTo>
                    <a:lnTo>
                      <a:pt x="2288" y="1806"/>
                    </a:lnTo>
                    <a:lnTo>
                      <a:pt x="2408" y="1646"/>
                    </a:lnTo>
                    <a:lnTo>
                      <a:pt x="2488" y="1405"/>
                    </a:lnTo>
                    <a:lnTo>
                      <a:pt x="2528" y="1164"/>
                    </a:lnTo>
                    <a:lnTo>
                      <a:pt x="2488" y="964"/>
                    </a:lnTo>
                    <a:lnTo>
                      <a:pt x="2448" y="763"/>
                    </a:lnTo>
                    <a:lnTo>
                      <a:pt x="2368" y="602"/>
                    </a:lnTo>
                    <a:lnTo>
                      <a:pt x="2288" y="482"/>
                    </a:lnTo>
                    <a:lnTo>
                      <a:pt x="2167" y="321"/>
                    </a:lnTo>
                    <a:lnTo>
                      <a:pt x="2047" y="241"/>
                    </a:lnTo>
                    <a:lnTo>
                      <a:pt x="1926" y="121"/>
                    </a:lnTo>
                    <a:lnTo>
                      <a:pt x="1766" y="81"/>
                    </a:lnTo>
                    <a:lnTo>
                      <a:pt x="1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35"/>
              <p:cNvSpPr/>
              <p:nvPr/>
            </p:nvSpPr>
            <p:spPr>
              <a:xfrm flipH="1">
                <a:off x="3431465" y="4447634"/>
                <a:ext cx="1024919" cy="1009474"/>
              </a:xfrm>
              <a:custGeom>
                <a:avLst/>
                <a:gdLst/>
                <a:ahLst/>
                <a:cxnLst/>
                <a:rect l="l" t="t" r="r" b="b"/>
                <a:pathLst>
                  <a:path w="18580" h="18300" extrusionOk="0">
                    <a:moveTo>
                      <a:pt x="9351" y="242"/>
                    </a:moveTo>
                    <a:lnTo>
                      <a:pt x="9872" y="282"/>
                    </a:lnTo>
                    <a:lnTo>
                      <a:pt x="10434" y="362"/>
                    </a:lnTo>
                    <a:lnTo>
                      <a:pt x="10996" y="442"/>
                    </a:lnTo>
                    <a:lnTo>
                      <a:pt x="11558" y="603"/>
                    </a:lnTo>
                    <a:lnTo>
                      <a:pt x="12119" y="763"/>
                    </a:lnTo>
                    <a:lnTo>
                      <a:pt x="12681" y="1004"/>
                    </a:lnTo>
                    <a:lnTo>
                      <a:pt x="13203" y="1245"/>
                    </a:lnTo>
                    <a:lnTo>
                      <a:pt x="13684" y="1486"/>
                    </a:lnTo>
                    <a:lnTo>
                      <a:pt x="14166" y="1807"/>
                    </a:lnTo>
                    <a:lnTo>
                      <a:pt x="14607" y="2128"/>
                    </a:lnTo>
                    <a:lnTo>
                      <a:pt x="15049" y="2489"/>
                    </a:lnTo>
                    <a:lnTo>
                      <a:pt x="15450" y="2850"/>
                    </a:lnTo>
                    <a:lnTo>
                      <a:pt x="15811" y="3251"/>
                    </a:lnTo>
                    <a:lnTo>
                      <a:pt x="16172" y="3653"/>
                    </a:lnTo>
                    <a:lnTo>
                      <a:pt x="16493" y="4094"/>
                    </a:lnTo>
                    <a:lnTo>
                      <a:pt x="16774" y="4535"/>
                    </a:lnTo>
                    <a:lnTo>
                      <a:pt x="17015" y="4977"/>
                    </a:lnTo>
                    <a:lnTo>
                      <a:pt x="17256" y="5458"/>
                    </a:lnTo>
                    <a:lnTo>
                      <a:pt x="17456" y="5940"/>
                    </a:lnTo>
                    <a:lnTo>
                      <a:pt x="17617" y="6461"/>
                    </a:lnTo>
                    <a:lnTo>
                      <a:pt x="17777" y="6943"/>
                    </a:lnTo>
                    <a:lnTo>
                      <a:pt x="17898" y="7465"/>
                    </a:lnTo>
                    <a:lnTo>
                      <a:pt x="17978" y="7986"/>
                    </a:lnTo>
                    <a:lnTo>
                      <a:pt x="18058" y="8508"/>
                    </a:lnTo>
                    <a:lnTo>
                      <a:pt x="18058" y="9030"/>
                    </a:lnTo>
                    <a:lnTo>
                      <a:pt x="18058" y="9591"/>
                    </a:lnTo>
                    <a:lnTo>
                      <a:pt x="18018" y="10113"/>
                    </a:lnTo>
                    <a:lnTo>
                      <a:pt x="17978" y="10635"/>
                    </a:lnTo>
                    <a:lnTo>
                      <a:pt x="17858" y="11156"/>
                    </a:lnTo>
                    <a:lnTo>
                      <a:pt x="17737" y="11678"/>
                    </a:lnTo>
                    <a:lnTo>
                      <a:pt x="17577" y="12200"/>
                    </a:lnTo>
                    <a:lnTo>
                      <a:pt x="17416" y="12681"/>
                    </a:lnTo>
                    <a:lnTo>
                      <a:pt x="17175" y="13203"/>
                    </a:lnTo>
                    <a:lnTo>
                      <a:pt x="16935" y="13684"/>
                    </a:lnTo>
                    <a:lnTo>
                      <a:pt x="16614" y="14166"/>
                    </a:lnTo>
                    <a:lnTo>
                      <a:pt x="16293" y="14607"/>
                    </a:lnTo>
                    <a:lnTo>
                      <a:pt x="15972" y="15049"/>
                    </a:lnTo>
                    <a:lnTo>
                      <a:pt x="15570" y="15490"/>
                    </a:lnTo>
                    <a:lnTo>
                      <a:pt x="14928" y="16092"/>
                    </a:lnTo>
                    <a:lnTo>
                      <a:pt x="14246" y="16654"/>
                    </a:lnTo>
                    <a:lnTo>
                      <a:pt x="13484" y="17135"/>
                    </a:lnTo>
                    <a:lnTo>
                      <a:pt x="12721" y="17497"/>
                    </a:lnTo>
                    <a:lnTo>
                      <a:pt x="11879" y="17818"/>
                    </a:lnTo>
                    <a:lnTo>
                      <a:pt x="11036" y="18058"/>
                    </a:lnTo>
                    <a:lnTo>
                      <a:pt x="10153" y="18179"/>
                    </a:lnTo>
                    <a:lnTo>
                      <a:pt x="9712" y="18219"/>
                    </a:lnTo>
                    <a:lnTo>
                      <a:pt x="8829" y="18219"/>
                    </a:lnTo>
                    <a:lnTo>
                      <a:pt x="8347" y="18179"/>
                    </a:lnTo>
                    <a:lnTo>
                      <a:pt x="7906" y="18139"/>
                    </a:lnTo>
                    <a:lnTo>
                      <a:pt x="7465" y="18058"/>
                    </a:lnTo>
                    <a:lnTo>
                      <a:pt x="6622" y="17818"/>
                    </a:lnTo>
                    <a:lnTo>
                      <a:pt x="5819" y="17537"/>
                    </a:lnTo>
                    <a:lnTo>
                      <a:pt x="5057" y="17135"/>
                    </a:lnTo>
                    <a:lnTo>
                      <a:pt x="4335" y="16654"/>
                    </a:lnTo>
                    <a:lnTo>
                      <a:pt x="3652" y="16132"/>
                    </a:lnTo>
                    <a:lnTo>
                      <a:pt x="3010" y="15530"/>
                    </a:lnTo>
                    <a:lnTo>
                      <a:pt x="2449" y="14888"/>
                    </a:lnTo>
                    <a:lnTo>
                      <a:pt x="1927" y="14166"/>
                    </a:lnTo>
                    <a:lnTo>
                      <a:pt x="1485" y="13444"/>
                    </a:lnTo>
                    <a:lnTo>
                      <a:pt x="1084" y="12641"/>
                    </a:lnTo>
                    <a:lnTo>
                      <a:pt x="803" y="11798"/>
                    </a:lnTo>
                    <a:lnTo>
                      <a:pt x="563" y="10956"/>
                    </a:lnTo>
                    <a:lnTo>
                      <a:pt x="442" y="10073"/>
                    </a:lnTo>
                    <a:lnTo>
                      <a:pt x="402" y="9190"/>
                    </a:lnTo>
                    <a:lnTo>
                      <a:pt x="402" y="8588"/>
                    </a:lnTo>
                    <a:lnTo>
                      <a:pt x="442" y="8026"/>
                    </a:lnTo>
                    <a:lnTo>
                      <a:pt x="522" y="7465"/>
                    </a:lnTo>
                    <a:lnTo>
                      <a:pt x="643" y="6903"/>
                    </a:lnTo>
                    <a:lnTo>
                      <a:pt x="803" y="6341"/>
                    </a:lnTo>
                    <a:lnTo>
                      <a:pt x="964" y="5819"/>
                    </a:lnTo>
                    <a:lnTo>
                      <a:pt x="1205" y="5338"/>
                    </a:lnTo>
                    <a:lnTo>
                      <a:pt x="1445" y="4856"/>
                    </a:lnTo>
                    <a:lnTo>
                      <a:pt x="1686" y="4375"/>
                    </a:lnTo>
                    <a:lnTo>
                      <a:pt x="2007" y="3933"/>
                    </a:lnTo>
                    <a:lnTo>
                      <a:pt x="2328" y="3492"/>
                    </a:lnTo>
                    <a:lnTo>
                      <a:pt x="2689" y="3091"/>
                    </a:lnTo>
                    <a:lnTo>
                      <a:pt x="3050" y="2730"/>
                    </a:lnTo>
                    <a:lnTo>
                      <a:pt x="3412" y="2368"/>
                    </a:lnTo>
                    <a:lnTo>
                      <a:pt x="3853" y="2047"/>
                    </a:lnTo>
                    <a:lnTo>
                      <a:pt x="4254" y="1726"/>
                    </a:lnTo>
                    <a:lnTo>
                      <a:pt x="4736" y="1446"/>
                    </a:lnTo>
                    <a:lnTo>
                      <a:pt x="5177" y="1205"/>
                    </a:lnTo>
                    <a:lnTo>
                      <a:pt x="5659" y="964"/>
                    </a:lnTo>
                    <a:lnTo>
                      <a:pt x="6140" y="763"/>
                    </a:lnTo>
                    <a:lnTo>
                      <a:pt x="6662" y="603"/>
                    </a:lnTo>
                    <a:lnTo>
                      <a:pt x="7184" y="482"/>
                    </a:lnTo>
                    <a:lnTo>
                      <a:pt x="7705" y="362"/>
                    </a:lnTo>
                    <a:lnTo>
                      <a:pt x="8227" y="282"/>
                    </a:lnTo>
                    <a:lnTo>
                      <a:pt x="8789" y="242"/>
                    </a:lnTo>
                    <a:close/>
                    <a:moveTo>
                      <a:pt x="9270" y="1"/>
                    </a:moveTo>
                    <a:lnTo>
                      <a:pt x="8668" y="41"/>
                    </a:lnTo>
                    <a:lnTo>
                      <a:pt x="8066" y="81"/>
                    </a:lnTo>
                    <a:lnTo>
                      <a:pt x="7505" y="202"/>
                    </a:lnTo>
                    <a:lnTo>
                      <a:pt x="6943" y="322"/>
                    </a:lnTo>
                    <a:lnTo>
                      <a:pt x="6421" y="482"/>
                    </a:lnTo>
                    <a:lnTo>
                      <a:pt x="5859" y="683"/>
                    </a:lnTo>
                    <a:lnTo>
                      <a:pt x="5378" y="924"/>
                    </a:lnTo>
                    <a:lnTo>
                      <a:pt x="4856" y="1165"/>
                    </a:lnTo>
                    <a:lnTo>
                      <a:pt x="4375" y="1486"/>
                    </a:lnTo>
                    <a:lnTo>
                      <a:pt x="3933" y="1767"/>
                    </a:lnTo>
                    <a:lnTo>
                      <a:pt x="3492" y="2128"/>
                    </a:lnTo>
                    <a:lnTo>
                      <a:pt x="3050" y="2489"/>
                    </a:lnTo>
                    <a:lnTo>
                      <a:pt x="2689" y="2850"/>
                    </a:lnTo>
                    <a:lnTo>
                      <a:pt x="2288" y="3291"/>
                    </a:lnTo>
                    <a:lnTo>
                      <a:pt x="1967" y="3693"/>
                    </a:lnTo>
                    <a:lnTo>
                      <a:pt x="1646" y="4134"/>
                    </a:lnTo>
                    <a:lnTo>
                      <a:pt x="1325" y="4616"/>
                    </a:lnTo>
                    <a:lnTo>
                      <a:pt x="1044" y="5097"/>
                    </a:lnTo>
                    <a:lnTo>
                      <a:pt x="803" y="5579"/>
                    </a:lnTo>
                    <a:lnTo>
                      <a:pt x="603" y="6100"/>
                    </a:lnTo>
                    <a:lnTo>
                      <a:pt x="402" y="6622"/>
                    </a:lnTo>
                    <a:lnTo>
                      <a:pt x="282" y="7144"/>
                    </a:lnTo>
                    <a:lnTo>
                      <a:pt x="161" y="7665"/>
                    </a:lnTo>
                    <a:lnTo>
                      <a:pt x="81" y="8227"/>
                    </a:lnTo>
                    <a:lnTo>
                      <a:pt x="1" y="8789"/>
                    </a:lnTo>
                    <a:lnTo>
                      <a:pt x="1" y="9351"/>
                    </a:lnTo>
                    <a:lnTo>
                      <a:pt x="1" y="9912"/>
                    </a:lnTo>
                    <a:lnTo>
                      <a:pt x="81" y="10474"/>
                    </a:lnTo>
                    <a:lnTo>
                      <a:pt x="161" y="11036"/>
                    </a:lnTo>
                    <a:lnTo>
                      <a:pt x="322" y="11598"/>
                    </a:lnTo>
                    <a:lnTo>
                      <a:pt x="482" y="12160"/>
                    </a:lnTo>
                    <a:lnTo>
                      <a:pt x="683" y="12762"/>
                    </a:lnTo>
                    <a:lnTo>
                      <a:pt x="964" y="13363"/>
                    </a:lnTo>
                    <a:lnTo>
                      <a:pt x="1325" y="13965"/>
                    </a:lnTo>
                    <a:lnTo>
                      <a:pt x="1686" y="14527"/>
                    </a:lnTo>
                    <a:lnTo>
                      <a:pt x="2128" y="15049"/>
                    </a:lnTo>
                    <a:lnTo>
                      <a:pt x="2569" y="15530"/>
                    </a:lnTo>
                    <a:lnTo>
                      <a:pt x="3050" y="16012"/>
                    </a:lnTo>
                    <a:lnTo>
                      <a:pt x="3572" y="16413"/>
                    </a:lnTo>
                    <a:lnTo>
                      <a:pt x="4134" y="16814"/>
                    </a:lnTo>
                    <a:lnTo>
                      <a:pt x="4736" y="17135"/>
                    </a:lnTo>
                    <a:lnTo>
                      <a:pt x="5338" y="17456"/>
                    </a:lnTo>
                    <a:lnTo>
                      <a:pt x="5940" y="17697"/>
                    </a:lnTo>
                    <a:lnTo>
                      <a:pt x="6582" y="17898"/>
                    </a:lnTo>
                    <a:lnTo>
                      <a:pt x="7264" y="18058"/>
                    </a:lnTo>
                    <a:lnTo>
                      <a:pt x="7906" y="18179"/>
                    </a:lnTo>
                    <a:lnTo>
                      <a:pt x="8588" y="18259"/>
                    </a:lnTo>
                    <a:lnTo>
                      <a:pt x="9270" y="18299"/>
                    </a:lnTo>
                    <a:lnTo>
                      <a:pt x="9952" y="18259"/>
                    </a:lnTo>
                    <a:lnTo>
                      <a:pt x="10635" y="18179"/>
                    </a:lnTo>
                    <a:lnTo>
                      <a:pt x="11277" y="18099"/>
                    </a:lnTo>
                    <a:lnTo>
                      <a:pt x="11919" y="17898"/>
                    </a:lnTo>
                    <a:lnTo>
                      <a:pt x="12561" y="17697"/>
                    </a:lnTo>
                    <a:lnTo>
                      <a:pt x="13203" y="17456"/>
                    </a:lnTo>
                    <a:lnTo>
                      <a:pt x="13805" y="17135"/>
                    </a:lnTo>
                    <a:lnTo>
                      <a:pt x="14407" y="16814"/>
                    </a:lnTo>
                    <a:lnTo>
                      <a:pt x="14928" y="16413"/>
                    </a:lnTo>
                    <a:lnTo>
                      <a:pt x="15490" y="16012"/>
                    </a:lnTo>
                    <a:lnTo>
                      <a:pt x="15972" y="15530"/>
                    </a:lnTo>
                    <a:lnTo>
                      <a:pt x="16413" y="15049"/>
                    </a:lnTo>
                    <a:lnTo>
                      <a:pt x="16854" y="14527"/>
                    </a:lnTo>
                    <a:lnTo>
                      <a:pt x="17216" y="13965"/>
                    </a:lnTo>
                    <a:lnTo>
                      <a:pt x="17577" y="13363"/>
                    </a:lnTo>
                    <a:lnTo>
                      <a:pt x="17858" y="12762"/>
                    </a:lnTo>
                    <a:lnTo>
                      <a:pt x="18058" y="12200"/>
                    </a:lnTo>
                    <a:lnTo>
                      <a:pt x="18259" y="11598"/>
                    </a:lnTo>
                    <a:lnTo>
                      <a:pt x="18379" y="11036"/>
                    </a:lnTo>
                    <a:lnTo>
                      <a:pt x="18500" y="10474"/>
                    </a:lnTo>
                    <a:lnTo>
                      <a:pt x="18580" y="9872"/>
                    </a:lnTo>
                    <a:lnTo>
                      <a:pt x="18580" y="9311"/>
                    </a:lnTo>
                    <a:lnTo>
                      <a:pt x="18580" y="8749"/>
                    </a:lnTo>
                    <a:lnTo>
                      <a:pt x="18540" y="8187"/>
                    </a:lnTo>
                    <a:lnTo>
                      <a:pt x="18460" y="7625"/>
                    </a:lnTo>
                    <a:lnTo>
                      <a:pt x="18339" y="7063"/>
                    </a:lnTo>
                    <a:lnTo>
                      <a:pt x="18179" y="6542"/>
                    </a:lnTo>
                    <a:lnTo>
                      <a:pt x="18018" y="6020"/>
                    </a:lnTo>
                    <a:lnTo>
                      <a:pt x="17817" y="5498"/>
                    </a:lnTo>
                    <a:lnTo>
                      <a:pt x="17577" y="5017"/>
                    </a:lnTo>
                    <a:lnTo>
                      <a:pt x="17296" y="4535"/>
                    </a:lnTo>
                    <a:lnTo>
                      <a:pt x="17015" y="4054"/>
                    </a:lnTo>
                    <a:lnTo>
                      <a:pt x="16694" y="3612"/>
                    </a:lnTo>
                    <a:lnTo>
                      <a:pt x="16333" y="3171"/>
                    </a:lnTo>
                    <a:lnTo>
                      <a:pt x="15972" y="2770"/>
                    </a:lnTo>
                    <a:lnTo>
                      <a:pt x="15570" y="2368"/>
                    </a:lnTo>
                    <a:lnTo>
                      <a:pt x="15129" y="2007"/>
                    </a:lnTo>
                    <a:lnTo>
                      <a:pt x="14688" y="1686"/>
                    </a:lnTo>
                    <a:lnTo>
                      <a:pt x="14246" y="1365"/>
                    </a:lnTo>
                    <a:lnTo>
                      <a:pt x="13765" y="1084"/>
                    </a:lnTo>
                    <a:lnTo>
                      <a:pt x="13243" y="844"/>
                    </a:lnTo>
                    <a:lnTo>
                      <a:pt x="12721" y="603"/>
                    </a:lnTo>
                    <a:lnTo>
                      <a:pt x="12200" y="402"/>
                    </a:lnTo>
                    <a:lnTo>
                      <a:pt x="11638" y="242"/>
                    </a:lnTo>
                    <a:lnTo>
                      <a:pt x="11076" y="121"/>
                    </a:lnTo>
                    <a:lnTo>
                      <a:pt x="10474" y="41"/>
                    </a:lnTo>
                    <a:lnTo>
                      <a:pt x="9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35"/>
              <p:cNvSpPr/>
              <p:nvPr/>
            </p:nvSpPr>
            <p:spPr>
              <a:xfrm flipH="1">
                <a:off x="3902939" y="4531756"/>
                <a:ext cx="84178" cy="84178"/>
              </a:xfrm>
              <a:custGeom>
                <a:avLst/>
                <a:gdLst/>
                <a:ahLst/>
                <a:cxnLst/>
                <a:rect l="l" t="t" r="r" b="b"/>
                <a:pathLst>
                  <a:path w="1526" h="1526" extrusionOk="0">
                    <a:moveTo>
                      <a:pt x="763" y="1"/>
                    </a:moveTo>
                    <a:lnTo>
                      <a:pt x="603" y="41"/>
                    </a:lnTo>
                    <a:lnTo>
                      <a:pt x="482" y="81"/>
                    </a:lnTo>
                    <a:lnTo>
                      <a:pt x="322" y="161"/>
                    </a:lnTo>
                    <a:lnTo>
                      <a:pt x="242" y="242"/>
                    </a:lnTo>
                    <a:lnTo>
                      <a:pt x="121" y="362"/>
                    </a:lnTo>
                    <a:lnTo>
                      <a:pt x="81" y="482"/>
                    </a:lnTo>
                    <a:lnTo>
                      <a:pt x="41" y="603"/>
                    </a:lnTo>
                    <a:lnTo>
                      <a:pt x="1" y="763"/>
                    </a:lnTo>
                    <a:lnTo>
                      <a:pt x="41" y="924"/>
                    </a:lnTo>
                    <a:lnTo>
                      <a:pt x="81" y="1084"/>
                    </a:lnTo>
                    <a:lnTo>
                      <a:pt x="121" y="1205"/>
                    </a:lnTo>
                    <a:lnTo>
                      <a:pt x="242" y="1325"/>
                    </a:lnTo>
                    <a:lnTo>
                      <a:pt x="322" y="1405"/>
                    </a:lnTo>
                    <a:lnTo>
                      <a:pt x="482" y="1485"/>
                    </a:lnTo>
                    <a:lnTo>
                      <a:pt x="603" y="1526"/>
                    </a:lnTo>
                    <a:lnTo>
                      <a:pt x="924" y="1526"/>
                    </a:lnTo>
                    <a:lnTo>
                      <a:pt x="1044" y="1485"/>
                    </a:lnTo>
                    <a:lnTo>
                      <a:pt x="1165" y="1405"/>
                    </a:lnTo>
                    <a:lnTo>
                      <a:pt x="1285" y="1325"/>
                    </a:lnTo>
                    <a:lnTo>
                      <a:pt x="1405" y="1205"/>
                    </a:lnTo>
                    <a:lnTo>
                      <a:pt x="1445" y="1084"/>
                    </a:lnTo>
                    <a:lnTo>
                      <a:pt x="1486" y="924"/>
                    </a:lnTo>
                    <a:lnTo>
                      <a:pt x="1526" y="763"/>
                    </a:lnTo>
                    <a:lnTo>
                      <a:pt x="1486" y="603"/>
                    </a:lnTo>
                    <a:lnTo>
                      <a:pt x="1445" y="482"/>
                    </a:lnTo>
                    <a:lnTo>
                      <a:pt x="1405" y="362"/>
                    </a:lnTo>
                    <a:lnTo>
                      <a:pt x="1285" y="242"/>
                    </a:lnTo>
                    <a:lnTo>
                      <a:pt x="1165" y="161"/>
                    </a:lnTo>
                    <a:lnTo>
                      <a:pt x="1044" y="81"/>
                    </a:lnTo>
                    <a:lnTo>
                      <a:pt x="924" y="41"/>
                    </a:lnTo>
                    <a:lnTo>
                      <a:pt x="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35"/>
              <p:cNvSpPr/>
              <p:nvPr/>
            </p:nvSpPr>
            <p:spPr>
              <a:xfrm flipH="1">
                <a:off x="3902939" y="4525137"/>
                <a:ext cx="88591" cy="99679"/>
              </a:xfrm>
              <a:custGeom>
                <a:avLst/>
                <a:gdLst/>
                <a:ahLst/>
                <a:cxnLst/>
                <a:rect l="l" t="t" r="r" b="b"/>
                <a:pathLst>
                  <a:path w="1606" h="1807" extrusionOk="0">
                    <a:moveTo>
                      <a:pt x="843" y="281"/>
                    </a:moveTo>
                    <a:lnTo>
                      <a:pt x="1084" y="321"/>
                    </a:lnTo>
                    <a:lnTo>
                      <a:pt x="1325" y="442"/>
                    </a:lnTo>
                    <a:lnTo>
                      <a:pt x="1445" y="522"/>
                    </a:lnTo>
                    <a:lnTo>
                      <a:pt x="1525" y="642"/>
                    </a:lnTo>
                    <a:lnTo>
                      <a:pt x="1566" y="763"/>
                    </a:lnTo>
                    <a:lnTo>
                      <a:pt x="1566" y="883"/>
                    </a:lnTo>
                    <a:lnTo>
                      <a:pt x="1566" y="1044"/>
                    </a:lnTo>
                    <a:lnTo>
                      <a:pt x="1525" y="1164"/>
                    </a:lnTo>
                    <a:lnTo>
                      <a:pt x="1445" y="1244"/>
                    </a:lnTo>
                    <a:lnTo>
                      <a:pt x="1325" y="1325"/>
                    </a:lnTo>
                    <a:lnTo>
                      <a:pt x="1084" y="1445"/>
                    </a:lnTo>
                    <a:lnTo>
                      <a:pt x="843" y="1485"/>
                    </a:lnTo>
                    <a:lnTo>
                      <a:pt x="602" y="1445"/>
                    </a:lnTo>
                    <a:lnTo>
                      <a:pt x="402" y="1325"/>
                    </a:lnTo>
                    <a:lnTo>
                      <a:pt x="241" y="1124"/>
                    </a:lnTo>
                    <a:lnTo>
                      <a:pt x="161" y="883"/>
                    </a:lnTo>
                    <a:lnTo>
                      <a:pt x="161" y="763"/>
                    </a:lnTo>
                    <a:lnTo>
                      <a:pt x="201" y="602"/>
                    </a:lnTo>
                    <a:lnTo>
                      <a:pt x="241" y="522"/>
                    </a:lnTo>
                    <a:lnTo>
                      <a:pt x="322" y="402"/>
                    </a:lnTo>
                    <a:lnTo>
                      <a:pt x="442" y="321"/>
                    </a:lnTo>
                    <a:lnTo>
                      <a:pt x="562" y="281"/>
                    </a:lnTo>
                    <a:close/>
                    <a:moveTo>
                      <a:pt x="964" y="0"/>
                    </a:moveTo>
                    <a:lnTo>
                      <a:pt x="723" y="41"/>
                    </a:lnTo>
                    <a:lnTo>
                      <a:pt x="482" y="121"/>
                    </a:lnTo>
                    <a:lnTo>
                      <a:pt x="281" y="321"/>
                    </a:lnTo>
                    <a:lnTo>
                      <a:pt x="121" y="562"/>
                    </a:lnTo>
                    <a:lnTo>
                      <a:pt x="1" y="803"/>
                    </a:lnTo>
                    <a:lnTo>
                      <a:pt x="1" y="1044"/>
                    </a:lnTo>
                    <a:lnTo>
                      <a:pt x="41" y="1284"/>
                    </a:lnTo>
                    <a:lnTo>
                      <a:pt x="161" y="1485"/>
                    </a:lnTo>
                    <a:lnTo>
                      <a:pt x="322" y="1646"/>
                    </a:lnTo>
                    <a:lnTo>
                      <a:pt x="562" y="1766"/>
                    </a:lnTo>
                    <a:lnTo>
                      <a:pt x="843" y="1806"/>
                    </a:lnTo>
                    <a:lnTo>
                      <a:pt x="1004" y="1806"/>
                    </a:lnTo>
                    <a:lnTo>
                      <a:pt x="1164" y="1726"/>
                    </a:lnTo>
                    <a:lnTo>
                      <a:pt x="1325" y="1646"/>
                    </a:lnTo>
                    <a:lnTo>
                      <a:pt x="1405" y="1525"/>
                    </a:lnTo>
                    <a:lnTo>
                      <a:pt x="1525" y="1365"/>
                    </a:lnTo>
                    <a:lnTo>
                      <a:pt x="1566" y="1244"/>
                    </a:lnTo>
                    <a:lnTo>
                      <a:pt x="1606" y="1044"/>
                    </a:lnTo>
                    <a:lnTo>
                      <a:pt x="1606" y="883"/>
                    </a:lnTo>
                    <a:lnTo>
                      <a:pt x="1566" y="602"/>
                    </a:lnTo>
                    <a:lnTo>
                      <a:pt x="1485" y="362"/>
                    </a:lnTo>
                    <a:lnTo>
                      <a:pt x="1365" y="201"/>
                    </a:lnTo>
                    <a:lnTo>
                      <a:pt x="1164" y="41"/>
                    </a:ln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35"/>
              <p:cNvSpPr/>
              <p:nvPr/>
            </p:nvSpPr>
            <p:spPr>
              <a:xfrm flipH="1">
                <a:off x="3902939" y="5313133"/>
                <a:ext cx="84178" cy="84178"/>
              </a:xfrm>
              <a:custGeom>
                <a:avLst/>
                <a:gdLst/>
                <a:ahLst/>
                <a:cxnLst/>
                <a:rect l="l" t="t" r="r" b="b"/>
                <a:pathLst>
                  <a:path w="1526" h="1526" extrusionOk="0">
                    <a:moveTo>
                      <a:pt x="763" y="1"/>
                    </a:moveTo>
                    <a:lnTo>
                      <a:pt x="603" y="41"/>
                    </a:lnTo>
                    <a:lnTo>
                      <a:pt x="482" y="81"/>
                    </a:lnTo>
                    <a:lnTo>
                      <a:pt x="322" y="121"/>
                    </a:lnTo>
                    <a:lnTo>
                      <a:pt x="242" y="242"/>
                    </a:lnTo>
                    <a:lnTo>
                      <a:pt x="121" y="362"/>
                    </a:lnTo>
                    <a:lnTo>
                      <a:pt x="81" y="482"/>
                    </a:lnTo>
                    <a:lnTo>
                      <a:pt x="41" y="603"/>
                    </a:lnTo>
                    <a:lnTo>
                      <a:pt x="1" y="763"/>
                    </a:lnTo>
                    <a:lnTo>
                      <a:pt x="41" y="924"/>
                    </a:lnTo>
                    <a:lnTo>
                      <a:pt x="81" y="1044"/>
                    </a:lnTo>
                    <a:lnTo>
                      <a:pt x="121" y="1205"/>
                    </a:lnTo>
                    <a:lnTo>
                      <a:pt x="242" y="1285"/>
                    </a:lnTo>
                    <a:lnTo>
                      <a:pt x="322" y="1405"/>
                    </a:lnTo>
                    <a:lnTo>
                      <a:pt x="482" y="1445"/>
                    </a:lnTo>
                    <a:lnTo>
                      <a:pt x="603" y="1486"/>
                    </a:lnTo>
                    <a:lnTo>
                      <a:pt x="763" y="1526"/>
                    </a:lnTo>
                    <a:lnTo>
                      <a:pt x="924" y="1486"/>
                    </a:lnTo>
                    <a:lnTo>
                      <a:pt x="1044" y="1445"/>
                    </a:lnTo>
                    <a:lnTo>
                      <a:pt x="1165" y="1405"/>
                    </a:lnTo>
                    <a:lnTo>
                      <a:pt x="1285" y="1285"/>
                    </a:lnTo>
                    <a:lnTo>
                      <a:pt x="1405" y="1205"/>
                    </a:lnTo>
                    <a:lnTo>
                      <a:pt x="1445" y="1044"/>
                    </a:lnTo>
                    <a:lnTo>
                      <a:pt x="1486" y="924"/>
                    </a:lnTo>
                    <a:lnTo>
                      <a:pt x="1526" y="763"/>
                    </a:lnTo>
                    <a:lnTo>
                      <a:pt x="1486" y="603"/>
                    </a:lnTo>
                    <a:lnTo>
                      <a:pt x="1445" y="482"/>
                    </a:lnTo>
                    <a:lnTo>
                      <a:pt x="1405" y="362"/>
                    </a:lnTo>
                    <a:lnTo>
                      <a:pt x="1285" y="242"/>
                    </a:lnTo>
                    <a:lnTo>
                      <a:pt x="1165" y="121"/>
                    </a:lnTo>
                    <a:lnTo>
                      <a:pt x="1044" y="81"/>
                    </a:lnTo>
                    <a:lnTo>
                      <a:pt x="924" y="41"/>
                    </a:lnTo>
                    <a:lnTo>
                      <a:pt x="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35"/>
              <p:cNvSpPr/>
              <p:nvPr/>
            </p:nvSpPr>
            <p:spPr>
              <a:xfrm flipH="1">
                <a:off x="3902939" y="5306514"/>
                <a:ext cx="88591" cy="99679"/>
              </a:xfrm>
              <a:custGeom>
                <a:avLst/>
                <a:gdLst/>
                <a:ahLst/>
                <a:cxnLst/>
                <a:rect l="l" t="t" r="r" b="b"/>
                <a:pathLst>
                  <a:path w="1606" h="1807" extrusionOk="0">
                    <a:moveTo>
                      <a:pt x="683" y="241"/>
                    </a:moveTo>
                    <a:lnTo>
                      <a:pt x="843" y="281"/>
                    </a:lnTo>
                    <a:lnTo>
                      <a:pt x="1084" y="321"/>
                    </a:lnTo>
                    <a:lnTo>
                      <a:pt x="1325" y="442"/>
                    </a:lnTo>
                    <a:lnTo>
                      <a:pt x="1445" y="522"/>
                    </a:lnTo>
                    <a:lnTo>
                      <a:pt x="1525" y="643"/>
                    </a:lnTo>
                    <a:lnTo>
                      <a:pt x="1566" y="763"/>
                    </a:lnTo>
                    <a:lnTo>
                      <a:pt x="1566" y="883"/>
                    </a:lnTo>
                    <a:lnTo>
                      <a:pt x="1566" y="1004"/>
                    </a:lnTo>
                    <a:lnTo>
                      <a:pt x="1525" y="1124"/>
                    </a:lnTo>
                    <a:lnTo>
                      <a:pt x="1445" y="1244"/>
                    </a:lnTo>
                    <a:lnTo>
                      <a:pt x="1325" y="1325"/>
                    </a:lnTo>
                    <a:lnTo>
                      <a:pt x="1084" y="1445"/>
                    </a:lnTo>
                    <a:lnTo>
                      <a:pt x="843" y="1485"/>
                    </a:lnTo>
                    <a:lnTo>
                      <a:pt x="602" y="1405"/>
                    </a:lnTo>
                    <a:lnTo>
                      <a:pt x="402" y="1285"/>
                    </a:lnTo>
                    <a:lnTo>
                      <a:pt x="241" y="1124"/>
                    </a:lnTo>
                    <a:lnTo>
                      <a:pt x="161" y="883"/>
                    </a:lnTo>
                    <a:lnTo>
                      <a:pt x="161" y="723"/>
                    </a:lnTo>
                    <a:lnTo>
                      <a:pt x="201" y="602"/>
                    </a:lnTo>
                    <a:lnTo>
                      <a:pt x="241" y="482"/>
                    </a:lnTo>
                    <a:lnTo>
                      <a:pt x="322" y="402"/>
                    </a:lnTo>
                    <a:lnTo>
                      <a:pt x="442" y="321"/>
                    </a:lnTo>
                    <a:lnTo>
                      <a:pt x="562" y="281"/>
                    </a:lnTo>
                    <a:lnTo>
                      <a:pt x="683" y="241"/>
                    </a:lnTo>
                    <a:close/>
                    <a:moveTo>
                      <a:pt x="723" y="0"/>
                    </a:moveTo>
                    <a:lnTo>
                      <a:pt x="482" y="121"/>
                    </a:lnTo>
                    <a:lnTo>
                      <a:pt x="281" y="321"/>
                    </a:lnTo>
                    <a:lnTo>
                      <a:pt x="121" y="522"/>
                    </a:lnTo>
                    <a:lnTo>
                      <a:pt x="1" y="763"/>
                    </a:lnTo>
                    <a:lnTo>
                      <a:pt x="1" y="1044"/>
                    </a:lnTo>
                    <a:lnTo>
                      <a:pt x="41" y="1285"/>
                    </a:lnTo>
                    <a:lnTo>
                      <a:pt x="161" y="1485"/>
                    </a:lnTo>
                    <a:lnTo>
                      <a:pt x="322" y="1646"/>
                    </a:lnTo>
                    <a:lnTo>
                      <a:pt x="562" y="1766"/>
                    </a:lnTo>
                    <a:lnTo>
                      <a:pt x="843" y="1806"/>
                    </a:lnTo>
                    <a:lnTo>
                      <a:pt x="1004" y="1806"/>
                    </a:lnTo>
                    <a:lnTo>
                      <a:pt x="1164" y="1726"/>
                    </a:lnTo>
                    <a:lnTo>
                      <a:pt x="1325" y="1646"/>
                    </a:lnTo>
                    <a:lnTo>
                      <a:pt x="1405" y="1525"/>
                    </a:lnTo>
                    <a:lnTo>
                      <a:pt x="1525" y="1365"/>
                    </a:lnTo>
                    <a:lnTo>
                      <a:pt x="1566" y="1204"/>
                    </a:lnTo>
                    <a:lnTo>
                      <a:pt x="1606" y="1044"/>
                    </a:lnTo>
                    <a:lnTo>
                      <a:pt x="1606" y="883"/>
                    </a:lnTo>
                    <a:lnTo>
                      <a:pt x="1566" y="602"/>
                    </a:lnTo>
                    <a:lnTo>
                      <a:pt x="1485" y="362"/>
                    </a:lnTo>
                    <a:lnTo>
                      <a:pt x="1365" y="161"/>
                    </a:lnTo>
                    <a:lnTo>
                      <a:pt x="1164" y="41"/>
                    </a:ln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35"/>
              <p:cNvSpPr/>
              <p:nvPr/>
            </p:nvSpPr>
            <p:spPr>
              <a:xfrm flipH="1">
                <a:off x="3628451" y="4646881"/>
                <a:ext cx="81971" cy="84178"/>
              </a:xfrm>
              <a:custGeom>
                <a:avLst/>
                <a:gdLst/>
                <a:ahLst/>
                <a:cxnLst/>
                <a:rect l="l" t="t" r="r" b="b"/>
                <a:pathLst>
                  <a:path w="1486" h="1526" extrusionOk="0">
                    <a:moveTo>
                      <a:pt x="603" y="0"/>
                    </a:moveTo>
                    <a:lnTo>
                      <a:pt x="482" y="41"/>
                    </a:lnTo>
                    <a:lnTo>
                      <a:pt x="322" y="121"/>
                    </a:lnTo>
                    <a:lnTo>
                      <a:pt x="201" y="241"/>
                    </a:lnTo>
                    <a:lnTo>
                      <a:pt x="121" y="362"/>
                    </a:lnTo>
                    <a:lnTo>
                      <a:pt x="41" y="482"/>
                    </a:lnTo>
                    <a:lnTo>
                      <a:pt x="1" y="602"/>
                    </a:lnTo>
                    <a:lnTo>
                      <a:pt x="1" y="763"/>
                    </a:lnTo>
                    <a:lnTo>
                      <a:pt x="1" y="883"/>
                    </a:lnTo>
                    <a:lnTo>
                      <a:pt x="41" y="1044"/>
                    </a:lnTo>
                    <a:lnTo>
                      <a:pt x="121" y="1164"/>
                    </a:lnTo>
                    <a:lnTo>
                      <a:pt x="201" y="1284"/>
                    </a:lnTo>
                    <a:lnTo>
                      <a:pt x="322" y="1405"/>
                    </a:lnTo>
                    <a:lnTo>
                      <a:pt x="482" y="1445"/>
                    </a:lnTo>
                    <a:lnTo>
                      <a:pt x="603" y="1485"/>
                    </a:lnTo>
                    <a:lnTo>
                      <a:pt x="763" y="1525"/>
                    </a:lnTo>
                    <a:lnTo>
                      <a:pt x="884" y="1485"/>
                    </a:lnTo>
                    <a:lnTo>
                      <a:pt x="1044" y="1445"/>
                    </a:lnTo>
                    <a:lnTo>
                      <a:pt x="1165" y="1405"/>
                    </a:lnTo>
                    <a:lnTo>
                      <a:pt x="1285" y="1284"/>
                    </a:lnTo>
                    <a:lnTo>
                      <a:pt x="1365" y="1164"/>
                    </a:lnTo>
                    <a:lnTo>
                      <a:pt x="1445" y="1044"/>
                    </a:lnTo>
                    <a:lnTo>
                      <a:pt x="1486" y="883"/>
                    </a:lnTo>
                    <a:lnTo>
                      <a:pt x="1486" y="763"/>
                    </a:lnTo>
                    <a:lnTo>
                      <a:pt x="1486" y="602"/>
                    </a:lnTo>
                    <a:lnTo>
                      <a:pt x="1445" y="482"/>
                    </a:lnTo>
                    <a:lnTo>
                      <a:pt x="1365" y="362"/>
                    </a:lnTo>
                    <a:lnTo>
                      <a:pt x="1285" y="241"/>
                    </a:lnTo>
                    <a:lnTo>
                      <a:pt x="1165" y="121"/>
                    </a:lnTo>
                    <a:lnTo>
                      <a:pt x="1044" y="41"/>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35"/>
              <p:cNvSpPr/>
              <p:nvPr/>
            </p:nvSpPr>
            <p:spPr>
              <a:xfrm flipH="1">
                <a:off x="3621831" y="4644674"/>
                <a:ext cx="97417" cy="93004"/>
              </a:xfrm>
              <a:custGeom>
                <a:avLst/>
                <a:gdLst/>
                <a:ahLst/>
                <a:cxnLst/>
                <a:rect l="l" t="t" r="r" b="b"/>
                <a:pathLst>
                  <a:path w="1766" h="1686" extrusionOk="0">
                    <a:moveTo>
                      <a:pt x="923" y="0"/>
                    </a:moveTo>
                    <a:lnTo>
                      <a:pt x="642" y="40"/>
                    </a:lnTo>
                    <a:lnTo>
                      <a:pt x="402" y="161"/>
                    </a:lnTo>
                    <a:lnTo>
                      <a:pt x="201" y="321"/>
                    </a:lnTo>
                    <a:lnTo>
                      <a:pt x="81" y="522"/>
                    </a:lnTo>
                    <a:lnTo>
                      <a:pt x="0" y="723"/>
                    </a:lnTo>
                    <a:lnTo>
                      <a:pt x="0" y="963"/>
                    </a:lnTo>
                    <a:lnTo>
                      <a:pt x="81" y="1204"/>
                    </a:lnTo>
                    <a:lnTo>
                      <a:pt x="241" y="1445"/>
                    </a:lnTo>
                    <a:lnTo>
                      <a:pt x="402" y="1565"/>
                    </a:lnTo>
                    <a:lnTo>
                      <a:pt x="562" y="1646"/>
                    </a:lnTo>
                    <a:lnTo>
                      <a:pt x="723" y="1686"/>
                    </a:lnTo>
                    <a:lnTo>
                      <a:pt x="883" y="1646"/>
                    </a:lnTo>
                    <a:lnTo>
                      <a:pt x="1044" y="1605"/>
                    </a:lnTo>
                    <a:lnTo>
                      <a:pt x="1204" y="1565"/>
                    </a:lnTo>
                    <a:lnTo>
                      <a:pt x="1325" y="1445"/>
                    </a:lnTo>
                    <a:lnTo>
                      <a:pt x="1445" y="1324"/>
                    </a:lnTo>
                    <a:lnTo>
                      <a:pt x="1325" y="1405"/>
                    </a:lnTo>
                    <a:lnTo>
                      <a:pt x="1204" y="1445"/>
                    </a:lnTo>
                    <a:lnTo>
                      <a:pt x="1084" y="1485"/>
                    </a:lnTo>
                    <a:lnTo>
                      <a:pt x="963" y="1445"/>
                    </a:lnTo>
                    <a:lnTo>
                      <a:pt x="682" y="1365"/>
                    </a:lnTo>
                    <a:lnTo>
                      <a:pt x="482" y="1204"/>
                    </a:lnTo>
                    <a:lnTo>
                      <a:pt x="361" y="1003"/>
                    </a:lnTo>
                    <a:lnTo>
                      <a:pt x="321" y="803"/>
                    </a:lnTo>
                    <a:lnTo>
                      <a:pt x="321" y="562"/>
                    </a:lnTo>
                    <a:lnTo>
                      <a:pt x="442" y="321"/>
                    </a:lnTo>
                    <a:lnTo>
                      <a:pt x="522" y="241"/>
                    </a:lnTo>
                    <a:lnTo>
                      <a:pt x="642" y="161"/>
                    </a:lnTo>
                    <a:lnTo>
                      <a:pt x="763" y="121"/>
                    </a:lnTo>
                    <a:lnTo>
                      <a:pt x="1044" y="121"/>
                    </a:lnTo>
                    <a:lnTo>
                      <a:pt x="1164" y="161"/>
                    </a:lnTo>
                    <a:lnTo>
                      <a:pt x="1244" y="241"/>
                    </a:lnTo>
                    <a:lnTo>
                      <a:pt x="1365" y="361"/>
                    </a:lnTo>
                    <a:lnTo>
                      <a:pt x="1485" y="562"/>
                    </a:lnTo>
                    <a:lnTo>
                      <a:pt x="1565" y="843"/>
                    </a:lnTo>
                    <a:lnTo>
                      <a:pt x="1565" y="963"/>
                    </a:lnTo>
                    <a:lnTo>
                      <a:pt x="1565" y="1084"/>
                    </a:lnTo>
                    <a:lnTo>
                      <a:pt x="1525" y="1204"/>
                    </a:lnTo>
                    <a:lnTo>
                      <a:pt x="1445" y="1324"/>
                    </a:lnTo>
                    <a:lnTo>
                      <a:pt x="1646" y="1124"/>
                    </a:lnTo>
                    <a:lnTo>
                      <a:pt x="1726" y="883"/>
                    </a:lnTo>
                    <a:lnTo>
                      <a:pt x="1766" y="642"/>
                    </a:lnTo>
                    <a:lnTo>
                      <a:pt x="1726" y="442"/>
                    </a:lnTo>
                    <a:lnTo>
                      <a:pt x="1605" y="241"/>
                    </a:lnTo>
                    <a:lnTo>
                      <a:pt x="1445" y="12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35"/>
              <p:cNvSpPr/>
              <p:nvPr/>
            </p:nvSpPr>
            <p:spPr>
              <a:xfrm flipH="1">
                <a:off x="4179634" y="5200271"/>
                <a:ext cx="84178" cy="81971"/>
              </a:xfrm>
              <a:custGeom>
                <a:avLst/>
                <a:gdLst/>
                <a:ahLst/>
                <a:cxnLst/>
                <a:rect l="l" t="t" r="r" b="b"/>
                <a:pathLst>
                  <a:path w="1526" h="1486" extrusionOk="0">
                    <a:moveTo>
                      <a:pt x="643" y="0"/>
                    </a:moveTo>
                    <a:lnTo>
                      <a:pt x="482" y="40"/>
                    </a:lnTo>
                    <a:lnTo>
                      <a:pt x="362" y="121"/>
                    </a:lnTo>
                    <a:lnTo>
                      <a:pt x="242" y="201"/>
                    </a:lnTo>
                    <a:lnTo>
                      <a:pt x="161" y="321"/>
                    </a:lnTo>
                    <a:lnTo>
                      <a:pt x="81" y="442"/>
                    </a:lnTo>
                    <a:lnTo>
                      <a:pt x="41" y="602"/>
                    </a:lnTo>
                    <a:lnTo>
                      <a:pt x="1" y="723"/>
                    </a:lnTo>
                    <a:lnTo>
                      <a:pt x="41" y="883"/>
                    </a:lnTo>
                    <a:lnTo>
                      <a:pt x="81" y="1004"/>
                    </a:lnTo>
                    <a:lnTo>
                      <a:pt x="161" y="1164"/>
                    </a:lnTo>
                    <a:lnTo>
                      <a:pt x="242" y="1284"/>
                    </a:lnTo>
                    <a:lnTo>
                      <a:pt x="362" y="1365"/>
                    </a:lnTo>
                    <a:lnTo>
                      <a:pt x="482" y="1445"/>
                    </a:lnTo>
                    <a:lnTo>
                      <a:pt x="643" y="1485"/>
                    </a:lnTo>
                    <a:lnTo>
                      <a:pt x="924" y="1485"/>
                    </a:lnTo>
                    <a:lnTo>
                      <a:pt x="1044" y="1445"/>
                    </a:lnTo>
                    <a:lnTo>
                      <a:pt x="1205" y="1365"/>
                    </a:lnTo>
                    <a:lnTo>
                      <a:pt x="1285" y="1284"/>
                    </a:lnTo>
                    <a:lnTo>
                      <a:pt x="1405" y="1164"/>
                    </a:lnTo>
                    <a:lnTo>
                      <a:pt x="1486" y="1004"/>
                    </a:lnTo>
                    <a:lnTo>
                      <a:pt x="1526" y="883"/>
                    </a:lnTo>
                    <a:lnTo>
                      <a:pt x="1526" y="723"/>
                    </a:lnTo>
                    <a:lnTo>
                      <a:pt x="1526" y="602"/>
                    </a:lnTo>
                    <a:lnTo>
                      <a:pt x="1486" y="442"/>
                    </a:lnTo>
                    <a:lnTo>
                      <a:pt x="1405" y="321"/>
                    </a:lnTo>
                    <a:lnTo>
                      <a:pt x="1285" y="201"/>
                    </a:lnTo>
                    <a:lnTo>
                      <a:pt x="1205" y="121"/>
                    </a:lnTo>
                    <a:lnTo>
                      <a:pt x="1044" y="40"/>
                    </a:lnTo>
                    <a:lnTo>
                      <a:pt x="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35"/>
              <p:cNvSpPr/>
              <p:nvPr/>
            </p:nvSpPr>
            <p:spPr>
              <a:xfrm flipH="1">
                <a:off x="4172960" y="5195858"/>
                <a:ext cx="97472" cy="93004"/>
              </a:xfrm>
              <a:custGeom>
                <a:avLst/>
                <a:gdLst/>
                <a:ahLst/>
                <a:cxnLst/>
                <a:rect l="l" t="t" r="r" b="b"/>
                <a:pathLst>
                  <a:path w="1767" h="1686" extrusionOk="0">
                    <a:moveTo>
                      <a:pt x="883" y="120"/>
                    </a:moveTo>
                    <a:lnTo>
                      <a:pt x="1004" y="161"/>
                    </a:lnTo>
                    <a:lnTo>
                      <a:pt x="1124" y="201"/>
                    </a:lnTo>
                    <a:lnTo>
                      <a:pt x="1244" y="281"/>
                    </a:lnTo>
                    <a:lnTo>
                      <a:pt x="1325" y="361"/>
                    </a:lnTo>
                    <a:lnTo>
                      <a:pt x="1485" y="602"/>
                    </a:lnTo>
                    <a:lnTo>
                      <a:pt x="1565" y="843"/>
                    </a:lnTo>
                    <a:lnTo>
                      <a:pt x="1565" y="963"/>
                    </a:lnTo>
                    <a:lnTo>
                      <a:pt x="1565" y="1124"/>
                    </a:lnTo>
                    <a:lnTo>
                      <a:pt x="1485" y="1244"/>
                    </a:lnTo>
                    <a:lnTo>
                      <a:pt x="1405" y="1324"/>
                    </a:lnTo>
                    <a:lnTo>
                      <a:pt x="1325" y="1405"/>
                    </a:lnTo>
                    <a:lnTo>
                      <a:pt x="1204" y="1485"/>
                    </a:lnTo>
                    <a:lnTo>
                      <a:pt x="923" y="1485"/>
                    </a:lnTo>
                    <a:lnTo>
                      <a:pt x="683" y="1364"/>
                    </a:lnTo>
                    <a:lnTo>
                      <a:pt x="482" y="1244"/>
                    </a:lnTo>
                    <a:lnTo>
                      <a:pt x="362" y="1043"/>
                    </a:lnTo>
                    <a:lnTo>
                      <a:pt x="281" y="803"/>
                    </a:lnTo>
                    <a:lnTo>
                      <a:pt x="321" y="562"/>
                    </a:lnTo>
                    <a:lnTo>
                      <a:pt x="402" y="361"/>
                    </a:lnTo>
                    <a:lnTo>
                      <a:pt x="522" y="241"/>
                    </a:lnTo>
                    <a:lnTo>
                      <a:pt x="643" y="161"/>
                    </a:lnTo>
                    <a:lnTo>
                      <a:pt x="763" y="120"/>
                    </a:lnTo>
                    <a:close/>
                    <a:moveTo>
                      <a:pt x="883" y="0"/>
                    </a:moveTo>
                    <a:lnTo>
                      <a:pt x="602" y="40"/>
                    </a:lnTo>
                    <a:lnTo>
                      <a:pt x="402" y="161"/>
                    </a:lnTo>
                    <a:lnTo>
                      <a:pt x="201" y="321"/>
                    </a:lnTo>
                    <a:lnTo>
                      <a:pt x="41" y="522"/>
                    </a:lnTo>
                    <a:lnTo>
                      <a:pt x="0" y="763"/>
                    </a:lnTo>
                    <a:lnTo>
                      <a:pt x="0" y="1003"/>
                    </a:lnTo>
                    <a:lnTo>
                      <a:pt x="81" y="1244"/>
                    </a:lnTo>
                    <a:lnTo>
                      <a:pt x="241" y="1485"/>
                    </a:lnTo>
                    <a:lnTo>
                      <a:pt x="362" y="1565"/>
                    </a:lnTo>
                    <a:lnTo>
                      <a:pt x="522" y="1645"/>
                    </a:lnTo>
                    <a:lnTo>
                      <a:pt x="683" y="1685"/>
                    </a:lnTo>
                    <a:lnTo>
                      <a:pt x="843" y="1685"/>
                    </a:lnTo>
                    <a:lnTo>
                      <a:pt x="1004" y="1645"/>
                    </a:lnTo>
                    <a:lnTo>
                      <a:pt x="1164" y="1565"/>
                    </a:lnTo>
                    <a:lnTo>
                      <a:pt x="1325" y="1485"/>
                    </a:lnTo>
                    <a:lnTo>
                      <a:pt x="1445" y="1364"/>
                    </a:lnTo>
                    <a:lnTo>
                      <a:pt x="1606" y="1124"/>
                    </a:lnTo>
                    <a:lnTo>
                      <a:pt x="1726" y="923"/>
                    </a:lnTo>
                    <a:lnTo>
                      <a:pt x="1766" y="682"/>
                    </a:lnTo>
                    <a:lnTo>
                      <a:pt x="1726" y="441"/>
                    </a:lnTo>
                    <a:lnTo>
                      <a:pt x="1606" y="281"/>
                    </a:lnTo>
                    <a:lnTo>
                      <a:pt x="1405" y="120"/>
                    </a:lnTo>
                    <a:lnTo>
                      <a:pt x="1204" y="40"/>
                    </a:lnTo>
                    <a:lnTo>
                      <a:pt x="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35"/>
              <p:cNvSpPr/>
              <p:nvPr/>
            </p:nvSpPr>
            <p:spPr>
              <a:xfrm flipH="1">
                <a:off x="3513327" y="4923576"/>
                <a:ext cx="81971" cy="81971"/>
              </a:xfrm>
              <a:custGeom>
                <a:avLst/>
                <a:gdLst/>
                <a:ahLst/>
                <a:cxnLst/>
                <a:rect l="l" t="t" r="r" b="b"/>
                <a:pathLst>
                  <a:path w="1486" h="1486" extrusionOk="0">
                    <a:moveTo>
                      <a:pt x="602" y="0"/>
                    </a:moveTo>
                    <a:lnTo>
                      <a:pt x="442" y="40"/>
                    </a:lnTo>
                    <a:lnTo>
                      <a:pt x="321" y="121"/>
                    </a:lnTo>
                    <a:lnTo>
                      <a:pt x="201" y="201"/>
                    </a:lnTo>
                    <a:lnTo>
                      <a:pt x="121" y="321"/>
                    </a:lnTo>
                    <a:lnTo>
                      <a:pt x="41" y="442"/>
                    </a:lnTo>
                    <a:lnTo>
                      <a:pt x="0" y="602"/>
                    </a:lnTo>
                    <a:lnTo>
                      <a:pt x="0" y="763"/>
                    </a:lnTo>
                    <a:lnTo>
                      <a:pt x="0" y="883"/>
                    </a:lnTo>
                    <a:lnTo>
                      <a:pt x="41" y="1044"/>
                    </a:lnTo>
                    <a:lnTo>
                      <a:pt x="121" y="1164"/>
                    </a:lnTo>
                    <a:lnTo>
                      <a:pt x="201" y="1284"/>
                    </a:lnTo>
                    <a:lnTo>
                      <a:pt x="321" y="1365"/>
                    </a:lnTo>
                    <a:lnTo>
                      <a:pt x="442" y="1445"/>
                    </a:lnTo>
                    <a:lnTo>
                      <a:pt x="602" y="1485"/>
                    </a:lnTo>
                    <a:lnTo>
                      <a:pt x="883" y="1485"/>
                    </a:lnTo>
                    <a:lnTo>
                      <a:pt x="1044" y="1445"/>
                    </a:lnTo>
                    <a:lnTo>
                      <a:pt x="1164" y="1365"/>
                    </a:lnTo>
                    <a:lnTo>
                      <a:pt x="1285" y="1284"/>
                    </a:lnTo>
                    <a:lnTo>
                      <a:pt x="1365" y="1164"/>
                    </a:lnTo>
                    <a:lnTo>
                      <a:pt x="1445" y="1044"/>
                    </a:lnTo>
                    <a:lnTo>
                      <a:pt x="1485" y="883"/>
                    </a:lnTo>
                    <a:lnTo>
                      <a:pt x="1485" y="763"/>
                    </a:lnTo>
                    <a:lnTo>
                      <a:pt x="1485" y="602"/>
                    </a:lnTo>
                    <a:lnTo>
                      <a:pt x="1445" y="442"/>
                    </a:lnTo>
                    <a:lnTo>
                      <a:pt x="1365" y="321"/>
                    </a:lnTo>
                    <a:lnTo>
                      <a:pt x="1285" y="201"/>
                    </a:lnTo>
                    <a:lnTo>
                      <a:pt x="1164" y="121"/>
                    </a:lnTo>
                    <a:lnTo>
                      <a:pt x="1044" y="4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35"/>
              <p:cNvSpPr/>
              <p:nvPr/>
            </p:nvSpPr>
            <p:spPr>
              <a:xfrm flipH="1">
                <a:off x="3506707" y="4919163"/>
                <a:ext cx="99679" cy="88591"/>
              </a:xfrm>
              <a:custGeom>
                <a:avLst/>
                <a:gdLst/>
                <a:ahLst/>
                <a:cxnLst/>
                <a:rect l="l" t="t" r="r" b="b"/>
                <a:pathLst>
                  <a:path w="1807" h="1606" extrusionOk="0">
                    <a:moveTo>
                      <a:pt x="1084" y="161"/>
                    </a:moveTo>
                    <a:lnTo>
                      <a:pt x="1205" y="201"/>
                    </a:lnTo>
                    <a:lnTo>
                      <a:pt x="1325" y="241"/>
                    </a:lnTo>
                    <a:lnTo>
                      <a:pt x="1405" y="321"/>
                    </a:lnTo>
                    <a:lnTo>
                      <a:pt x="1486" y="442"/>
                    </a:lnTo>
                    <a:lnTo>
                      <a:pt x="1566" y="562"/>
                    </a:lnTo>
                    <a:lnTo>
                      <a:pt x="1566" y="682"/>
                    </a:lnTo>
                    <a:lnTo>
                      <a:pt x="1566" y="843"/>
                    </a:lnTo>
                    <a:lnTo>
                      <a:pt x="1486" y="1084"/>
                    </a:lnTo>
                    <a:lnTo>
                      <a:pt x="1365" y="1324"/>
                    </a:lnTo>
                    <a:lnTo>
                      <a:pt x="1285" y="1405"/>
                    </a:lnTo>
                    <a:lnTo>
                      <a:pt x="1205" y="1485"/>
                    </a:lnTo>
                    <a:lnTo>
                      <a:pt x="1084" y="1565"/>
                    </a:lnTo>
                    <a:lnTo>
                      <a:pt x="803" y="1565"/>
                    </a:lnTo>
                    <a:lnTo>
                      <a:pt x="683" y="1485"/>
                    </a:lnTo>
                    <a:lnTo>
                      <a:pt x="563" y="1405"/>
                    </a:lnTo>
                    <a:lnTo>
                      <a:pt x="482" y="1324"/>
                    </a:lnTo>
                    <a:lnTo>
                      <a:pt x="402" y="1084"/>
                    </a:lnTo>
                    <a:lnTo>
                      <a:pt x="362" y="843"/>
                    </a:lnTo>
                    <a:lnTo>
                      <a:pt x="402" y="602"/>
                    </a:lnTo>
                    <a:lnTo>
                      <a:pt x="522" y="401"/>
                    </a:lnTo>
                    <a:lnTo>
                      <a:pt x="723" y="241"/>
                    </a:lnTo>
                    <a:lnTo>
                      <a:pt x="924" y="161"/>
                    </a:lnTo>
                    <a:close/>
                    <a:moveTo>
                      <a:pt x="803" y="0"/>
                    </a:moveTo>
                    <a:lnTo>
                      <a:pt x="563" y="40"/>
                    </a:lnTo>
                    <a:lnTo>
                      <a:pt x="362" y="161"/>
                    </a:lnTo>
                    <a:lnTo>
                      <a:pt x="161" y="321"/>
                    </a:lnTo>
                    <a:lnTo>
                      <a:pt x="41" y="562"/>
                    </a:lnTo>
                    <a:lnTo>
                      <a:pt x="1" y="843"/>
                    </a:lnTo>
                    <a:lnTo>
                      <a:pt x="41" y="1003"/>
                    </a:lnTo>
                    <a:lnTo>
                      <a:pt x="81" y="1164"/>
                    </a:lnTo>
                    <a:lnTo>
                      <a:pt x="201" y="1284"/>
                    </a:lnTo>
                    <a:lnTo>
                      <a:pt x="322" y="1405"/>
                    </a:lnTo>
                    <a:lnTo>
                      <a:pt x="442" y="1485"/>
                    </a:lnTo>
                    <a:lnTo>
                      <a:pt x="603" y="1565"/>
                    </a:lnTo>
                    <a:lnTo>
                      <a:pt x="763" y="1605"/>
                    </a:lnTo>
                    <a:lnTo>
                      <a:pt x="924" y="1605"/>
                    </a:lnTo>
                    <a:lnTo>
                      <a:pt x="1205" y="1565"/>
                    </a:lnTo>
                    <a:lnTo>
                      <a:pt x="1445" y="1485"/>
                    </a:lnTo>
                    <a:lnTo>
                      <a:pt x="1646" y="1324"/>
                    </a:lnTo>
                    <a:lnTo>
                      <a:pt x="1766" y="1164"/>
                    </a:lnTo>
                    <a:lnTo>
                      <a:pt x="1807" y="923"/>
                    </a:lnTo>
                    <a:lnTo>
                      <a:pt x="1807" y="722"/>
                    </a:lnTo>
                    <a:lnTo>
                      <a:pt x="1686" y="482"/>
                    </a:lnTo>
                    <a:lnTo>
                      <a:pt x="1526" y="241"/>
                    </a:lnTo>
                    <a:lnTo>
                      <a:pt x="1285" y="80"/>
                    </a:ln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35"/>
              <p:cNvSpPr/>
              <p:nvPr/>
            </p:nvSpPr>
            <p:spPr>
              <a:xfrm flipH="1">
                <a:off x="4294703" y="4923576"/>
                <a:ext cx="81971" cy="81971"/>
              </a:xfrm>
              <a:custGeom>
                <a:avLst/>
                <a:gdLst/>
                <a:ahLst/>
                <a:cxnLst/>
                <a:rect l="l" t="t" r="r" b="b"/>
                <a:pathLst>
                  <a:path w="1486" h="1486" extrusionOk="0">
                    <a:moveTo>
                      <a:pt x="602" y="0"/>
                    </a:moveTo>
                    <a:lnTo>
                      <a:pt x="442" y="40"/>
                    </a:lnTo>
                    <a:lnTo>
                      <a:pt x="321" y="121"/>
                    </a:lnTo>
                    <a:lnTo>
                      <a:pt x="201" y="201"/>
                    </a:lnTo>
                    <a:lnTo>
                      <a:pt x="121" y="321"/>
                    </a:lnTo>
                    <a:lnTo>
                      <a:pt x="40" y="442"/>
                    </a:lnTo>
                    <a:lnTo>
                      <a:pt x="0" y="602"/>
                    </a:lnTo>
                    <a:lnTo>
                      <a:pt x="0" y="763"/>
                    </a:lnTo>
                    <a:lnTo>
                      <a:pt x="0" y="883"/>
                    </a:lnTo>
                    <a:lnTo>
                      <a:pt x="40" y="1044"/>
                    </a:lnTo>
                    <a:lnTo>
                      <a:pt x="121" y="1164"/>
                    </a:lnTo>
                    <a:lnTo>
                      <a:pt x="201" y="1284"/>
                    </a:lnTo>
                    <a:lnTo>
                      <a:pt x="321" y="1365"/>
                    </a:lnTo>
                    <a:lnTo>
                      <a:pt x="442" y="1445"/>
                    </a:lnTo>
                    <a:lnTo>
                      <a:pt x="602" y="1485"/>
                    </a:lnTo>
                    <a:lnTo>
                      <a:pt x="883" y="1485"/>
                    </a:lnTo>
                    <a:lnTo>
                      <a:pt x="1044" y="1445"/>
                    </a:lnTo>
                    <a:lnTo>
                      <a:pt x="1164" y="1365"/>
                    </a:lnTo>
                    <a:lnTo>
                      <a:pt x="1284" y="1284"/>
                    </a:lnTo>
                    <a:lnTo>
                      <a:pt x="1365" y="1164"/>
                    </a:lnTo>
                    <a:lnTo>
                      <a:pt x="1445" y="1044"/>
                    </a:lnTo>
                    <a:lnTo>
                      <a:pt x="1485" y="883"/>
                    </a:lnTo>
                    <a:lnTo>
                      <a:pt x="1485" y="763"/>
                    </a:lnTo>
                    <a:lnTo>
                      <a:pt x="1485" y="602"/>
                    </a:lnTo>
                    <a:lnTo>
                      <a:pt x="1445" y="442"/>
                    </a:lnTo>
                    <a:lnTo>
                      <a:pt x="1365" y="321"/>
                    </a:lnTo>
                    <a:lnTo>
                      <a:pt x="1284" y="201"/>
                    </a:lnTo>
                    <a:lnTo>
                      <a:pt x="1164" y="121"/>
                    </a:lnTo>
                    <a:lnTo>
                      <a:pt x="1044" y="4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35"/>
              <p:cNvSpPr/>
              <p:nvPr/>
            </p:nvSpPr>
            <p:spPr>
              <a:xfrm flipH="1">
                <a:off x="4285877" y="4919163"/>
                <a:ext cx="101885" cy="88591"/>
              </a:xfrm>
              <a:custGeom>
                <a:avLst/>
                <a:gdLst/>
                <a:ahLst/>
                <a:cxnLst/>
                <a:rect l="l" t="t" r="r" b="b"/>
                <a:pathLst>
                  <a:path w="1847" h="1606" extrusionOk="0">
                    <a:moveTo>
                      <a:pt x="1084" y="161"/>
                    </a:moveTo>
                    <a:lnTo>
                      <a:pt x="1205" y="201"/>
                    </a:lnTo>
                    <a:lnTo>
                      <a:pt x="1325" y="241"/>
                    </a:lnTo>
                    <a:lnTo>
                      <a:pt x="1445" y="321"/>
                    </a:lnTo>
                    <a:lnTo>
                      <a:pt x="1526" y="442"/>
                    </a:lnTo>
                    <a:lnTo>
                      <a:pt x="1566" y="562"/>
                    </a:lnTo>
                    <a:lnTo>
                      <a:pt x="1566" y="682"/>
                    </a:lnTo>
                    <a:lnTo>
                      <a:pt x="1566" y="843"/>
                    </a:lnTo>
                    <a:lnTo>
                      <a:pt x="1485" y="1084"/>
                    </a:lnTo>
                    <a:lnTo>
                      <a:pt x="1405" y="1324"/>
                    </a:lnTo>
                    <a:lnTo>
                      <a:pt x="1285" y="1405"/>
                    </a:lnTo>
                    <a:lnTo>
                      <a:pt x="1205" y="1485"/>
                    </a:lnTo>
                    <a:lnTo>
                      <a:pt x="1084" y="1565"/>
                    </a:lnTo>
                    <a:lnTo>
                      <a:pt x="803" y="1565"/>
                    </a:lnTo>
                    <a:lnTo>
                      <a:pt x="683" y="1485"/>
                    </a:lnTo>
                    <a:lnTo>
                      <a:pt x="603" y="1405"/>
                    </a:lnTo>
                    <a:lnTo>
                      <a:pt x="522" y="1324"/>
                    </a:lnTo>
                    <a:lnTo>
                      <a:pt x="402" y="1084"/>
                    </a:lnTo>
                    <a:lnTo>
                      <a:pt x="362" y="843"/>
                    </a:lnTo>
                    <a:lnTo>
                      <a:pt x="402" y="602"/>
                    </a:lnTo>
                    <a:lnTo>
                      <a:pt x="522" y="401"/>
                    </a:lnTo>
                    <a:lnTo>
                      <a:pt x="723" y="241"/>
                    </a:lnTo>
                    <a:lnTo>
                      <a:pt x="964" y="161"/>
                    </a:lnTo>
                    <a:close/>
                    <a:moveTo>
                      <a:pt x="803" y="0"/>
                    </a:moveTo>
                    <a:lnTo>
                      <a:pt x="562" y="40"/>
                    </a:lnTo>
                    <a:lnTo>
                      <a:pt x="362" y="161"/>
                    </a:lnTo>
                    <a:lnTo>
                      <a:pt x="201" y="321"/>
                    </a:lnTo>
                    <a:lnTo>
                      <a:pt x="81" y="562"/>
                    </a:lnTo>
                    <a:lnTo>
                      <a:pt x="1" y="843"/>
                    </a:lnTo>
                    <a:lnTo>
                      <a:pt x="41" y="1003"/>
                    </a:lnTo>
                    <a:lnTo>
                      <a:pt x="81" y="1164"/>
                    </a:lnTo>
                    <a:lnTo>
                      <a:pt x="201" y="1284"/>
                    </a:lnTo>
                    <a:lnTo>
                      <a:pt x="322" y="1405"/>
                    </a:lnTo>
                    <a:lnTo>
                      <a:pt x="442" y="1485"/>
                    </a:lnTo>
                    <a:lnTo>
                      <a:pt x="603" y="1565"/>
                    </a:lnTo>
                    <a:lnTo>
                      <a:pt x="763" y="1605"/>
                    </a:lnTo>
                    <a:lnTo>
                      <a:pt x="964" y="1605"/>
                    </a:lnTo>
                    <a:lnTo>
                      <a:pt x="1245" y="1565"/>
                    </a:lnTo>
                    <a:lnTo>
                      <a:pt x="1485" y="1485"/>
                    </a:lnTo>
                    <a:lnTo>
                      <a:pt x="1646" y="1324"/>
                    </a:lnTo>
                    <a:lnTo>
                      <a:pt x="1766" y="1164"/>
                    </a:lnTo>
                    <a:lnTo>
                      <a:pt x="1847" y="923"/>
                    </a:lnTo>
                    <a:lnTo>
                      <a:pt x="1806" y="722"/>
                    </a:lnTo>
                    <a:lnTo>
                      <a:pt x="1726" y="482"/>
                    </a:lnTo>
                    <a:lnTo>
                      <a:pt x="1526" y="241"/>
                    </a:lnTo>
                    <a:lnTo>
                      <a:pt x="1285" y="80"/>
                    </a:ln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35"/>
              <p:cNvSpPr/>
              <p:nvPr/>
            </p:nvSpPr>
            <p:spPr>
              <a:xfrm flipH="1">
                <a:off x="3628451" y="5200271"/>
                <a:ext cx="81971" cy="81971"/>
              </a:xfrm>
              <a:custGeom>
                <a:avLst/>
                <a:gdLst/>
                <a:ahLst/>
                <a:cxnLst/>
                <a:rect l="l" t="t" r="r" b="b"/>
                <a:pathLst>
                  <a:path w="1486" h="1486" extrusionOk="0">
                    <a:moveTo>
                      <a:pt x="603" y="0"/>
                    </a:moveTo>
                    <a:lnTo>
                      <a:pt x="482" y="40"/>
                    </a:lnTo>
                    <a:lnTo>
                      <a:pt x="322" y="121"/>
                    </a:lnTo>
                    <a:lnTo>
                      <a:pt x="201" y="201"/>
                    </a:lnTo>
                    <a:lnTo>
                      <a:pt x="121" y="321"/>
                    </a:lnTo>
                    <a:lnTo>
                      <a:pt x="41" y="442"/>
                    </a:lnTo>
                    <a:lnTo>
                      <a:pt x="1" y="602"/>
                    </a:lnTo>
                    <a:lnTo>
                      <a:pt x="1" y="723"/>
                    </a:lnTo>
                    <a:lnTo>
                      <a:pt x="1" y="883"/>
                    </a:lnTo>
                    <a:lnTo>
                      <a:pt x="41" y="1004"/>
                    </a:lnTo>
                    <a:lnTo>
                      <a:pt x="121" y="1164"/>
                    </a:lnTo>
                    <a:lnTo>
                      <a:pt x="201" y="1284"/>
                    </a:lnTo>
                    <a:lnTo>
                      <a:pt x="322" y="1365"/>
                    </a:lnTo>
                    <a:lnTo>
                      <a:pt x="482" y="1445"/>
                    </a:lnTo>
                    <a:lnTo>
                      <a:pt x="603" y="1485"/>
                    </a:lnTo>
                    <a:lnTo>
                      <a:pt x="884" y="1485"/>
                    </a:lnTo>
                    <a:lnTo>
                      <a:pt x="1044" y="1445"/>
                    </a:lnTo>
                    <a:lnTo>
                      <a:pt x="1165" y="1365"/>
                    </a:lnTo>
                    <a:lnTo>
                      <a:pt x="1285" y="1284"/>
                    </a:lnTo>
                    <a:lnTo>
                      <a:pt x="1365" y="1164"/>
                    </a:lnTo>
                    <a:lnTo>
                      <a:pt x="1445" y="1004"/>
                    </a:lnTo>
                    <a:lnTo>
                      <a:pt x="1486" y="883"/>
                    </a:lnTo>
                    <a:lnTo>
                      <a:pt x="1486" y="723"/>
                    </a:lnTo>
                    <a:lnTo>
                      <a:pt x="1486" y="602"/>
                    </a:lnTo>
                    <a:lnTo>
                      <a:pt x="1445" y="442"/>
                    </a:lnTo>
                    <a:lnTo>
                      <a:pt x="1365" y="321"/>
                    </a:lnTo>
                    <a:lnTo>
                      <a:pt x="1285" y="201"/>
                    </a:lnTo>
                    <a:lnTo>
                      <a:pt x="1165" y="121"/>
                    </a:lnTo>
                    <a:lnTo>
                      <a:pt x="1044" y="40"/>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35"/>
              <p:cNvSpPr/>
              <p:nvPr/>
            </p:nvSpPr>
            <p:spPr>
              <a:xfrm flipH="1">
                <a:off x="3624038" y="5191390"/>
                <a:ext cx="93004" cy="97472"/>
              </a:xfrm>
              <a:custGeom>
                <a:avLst/>
                <a:gdLst/>
                <a:ahLst/>
                <a:cxnLst/>
                <a:rect l="l" t="t" r="r" b="b"/>
                <a:pathLst>
                  <a:path w="1686" h="1767" extrusionOk="0">
                    <a:moveTo>
                      <a:pt x="883" y="282"/>
                    </a:moveTo>
                    <a:lnTo>
                      <a:pt x="1124" y="322"/>
                    </a:lnTo>
                    <a:lnTo>
                      <a:pt x="1325" y="442"/>
                    </a:lnTo>
                    <a:lnTo>
                      <a:pt x="1445" y="522"/>
                    </a:lnTo>
                    <a:lnTo>
                      <a:pt x="1525" y="643"/>
                    </a:lnTo>
                    <a:lnTo>
                      <a:pt x="1565" y="763"/>
                    </a:lnTo>
                    <a:lnTo>
                      <a:pt x="1565" y="884"/>
                    </a:lnTo>
                    <a:lnTo>
                      <a:pt x="1525" y="1004"/>
                    </a:lnTo>
                    <a:lnTo>
                      <a:pt x="1485" y="1124"/>
                    </a:lnTo>
                    <a:lnTo>
                      <a:pt x="1405" y="1245"/>
                    </a:lnTo>
                    <a:lnTo>
                      <a:pt x="1325" y="1325"/>
                    </a:lnTo>
                    <a:lnTo>
                      <a:pt x="1084" y="1486"/>
                    </a:lnTo>
                    <a:lnTo>
                      <a:pt x="843" y="1566"/>
                    </a:lnTo>
                    <a:lnTo>
                      <a:pt x="562" y="1566"/>
                    </a:lnTo>
                    <a:lnTo>
                      <a:pt x="442" y="1486"/>
                    </a:lnTo>
                    <a:lnTo>
                      <a:pt x="362" y="1405"/>
                    </a:lnTo>
                    <a:lnTo>
                      <a:pt x="281" y="1325"/>
                    </a:lnTo>
                    <a:lnTo>
                      <a:pt x="201" y="1205"/>
                    </a:lnTo>
                    <a:lnTo>
                      <a:pt x="201" y="1044"/>
                    </a:lnTo>
                    <a:lnTo>
                      <a:pt x="201" y="924"/>
                    </a:lnTo>
                    <a:lnTo>
                      <a:pt x="321" y="683"/>
                    </a:lnTo>
                    <a:lnTo>
                      <a:pt x="442" y="482"/>
                    </a:lnTo>
                    <a:lnTo>
                      <a:pt x="642" y="362"/>
                    </a:lnTo>
                    <a:lnTo>
                      <a:pt x="883" y="282"/>
                    </a:lnTo>
                    <a:close/>
                    <a:moveTo>
                      <a:pt x="683" y="1"/>
                    </a:moveTo>
                    <a:lnTo>
                      <a:pt x="442" y="81"/>
                    </a:lnTo>
                    <a:lnTo>
                      <a:pt x="201" y="242"/>
                    </a:lnTo>
                    <a:lnTo>
                      <a:pt x="121" y="402"/>
                    </a:lnTo>
                    <a:lnTo>
                      <a:pt x="41" y="522"/>
                    </a:lnTo>
                    <a:lnTo>
                      <a:pt x="0" y="683"/>
                    </a:lnTo>
                    <a:lnTo>
                      <a:pt x="0" y="844"/>
                    </a:lnTo>
                    <a:lnTo>
                      <a:pt x="41" y="1044"/>
                    </a:lnTo>
                    <a:lnTo>
                      <a:pt x="121" y="1165"/>
                    </a:lnTo>
                    <a:lnTo>
                      <a:pt x="201" y="1325"/>
                    </a:lnTo>
                    <a:lnTo>
                      <a:pt x="321" y="1445"/>
                    </a:lnTo>
                    <a:lnTo>
                      <a:pt x="562" y="1646"/>
                    </a:lnTo>
                    <a:lnTo>
                      <a:pt x="763" y="1726"/>
                    </a:lnTo>
                    <a:lnTo>
                      <a:pt x="1004" y="1766"/>
                    </a:lnTo>
                    <a:lnTo>
                      <a:pt x="1244" y="1726"/>
                    </a:lnTo>
                    <a:lnTo>
                      <a:pt x="1405" y="1606"/>
                    </a:lnTo>
                    <a:lnTo>
                      <a:pt x="1565" y="1445"/>
                    </a:lnTo>
                    <a:lnTo>
                      <a:pt x="1646" y="1205"/>
                    </a:lnTo>
                    <a:lnTo>
                      <a:pt x="1686" y="884"/>
                    </a:lnTo>
                    <a:lnTo>
                      <a:pt x="1646" y="643"/>
                    </a:lnTo>
                    <a:lnTo>
                      <a:pt x="1525" y="402"/>
                    </a:lnTo>
                    <a:lnTo>
                      <a:pt x="1365" y="201"/>
                    </a:lnTo>
                    <a:lnTo>
                      <a:pt x="1164" y="81"/>
                    </a:lnTo>
                    <a:lnTo>
                      <a:pt x="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35"/>
              <p:cNvSpPr/>
              <p:nvPr/>
            </p:nvSpPr>
            <p:spPr>
              <a:xfrm flipH="1">
                <a:off x="4179634" y="4646881"/>
                <a:ext cx="84178" cy="84178"/>
              </a:xfrm>
              <a:custGeom>
                <a:avLst/>
                <a:gdLst/>
                <a:ahLst/>
                <a:cxnLst/>
                <a:rect l="l" t="t" r="r" b="b"/>
                <a:pathLst>
                  <a:path w="1526" h="1526" extrusionOk="0">
                    <a:moveTo>
                      <a:pt x="643" y="0"/>
                    </a:moveTo>
                    <a:lnTo>
                      <a:pt x="482" y="41"/>
                    </a:lnTo>
                    <a:lnTo>
                      <a:pt x="362" y="121"/>
                    </a:lnTo>
                    <a:lnTo>
                      <a:pt x="242" y="241"/>
                    </a:lnTo>
                    <a:lnTo>
                      <a:pt x="161" y="362"/>
                    </a:lnTo>
                    <a:lnTo>
                      <a:pt x="81" y="482"/>
                    </a:lnTo>
                    <a:lnTo>
                      <a:pt x="41" y="602"/>
                    </a:lnTo>
                    <a:lnTo>
                      <a:pt x="1" y="763"/>
                    </a:lnTo>
                    <a:lnTo>
                      <a:pt x="41" y="883"/>
                    </a:lnTo>
                    <a:lnTo>
                      <a:pt x="81" y="1044"/>
                    </a:lnTo>
                    <a:lnTo>
                      <a:pt x="161" y="1164"/>
                    </a:lnTo>
                    <a:lnTo>
                      <a:pt x="242" y="1284"/>
                    </a:lnTo>
                    <a:lnTo>
                      <a:pt x="362" y="1405"/>
                    </a:lnTo>
                    <a:lnTo>
                      <a:pt x="482" y="1445"/>
                    </a:lnTo>
                    <a:lnTo>
                      <a:pt x="643" y="1485"/>
                    </a:lnTo>
                    <a:lnTo>
                      <a:pt x="763" y="1525"/>
                    </a:lnTo>
                    <a:lnTo>
                      <a:pt x="924" y="1485"/>
                    </a:lnTo>
                    <a:lnTo>
                      <a:pt x="1044" y="1445"/>
                    </a:lnTo>
                    <a:lnTo>
                      <a:pt x="1205" y="1405"/>
                    </a:lnTo>
                    <a:lnTo>
                      <a:pt x="1285" y="1284"/>
                    </a:lnTo>
                    <a:lnTo>
                      <a:pt x="1405" y="1164"/>
                    </a:lnTo>
                    <a:lnTo>
                      <a:pt x="1486" y="1044"/>
                    </a:lnTo>
                    <a:lnTo>
                      <a:pt x="1526" y="883"/>
                    </a:lnTo>
                    <a:lnTo>
                      <a:pt x="1526" y="763"/>
                    </a:lnTo>
                    <a:lnTo>
                      <a:pt x="1526" y="602"/>
                    </a:lnTo>
                    <a:lnTo>
                      <a:pt x="1486" y="482"/>
                    </a:lnTo>
                    <a:lnTo>
                      <a:pt x="1405" y="362"/>
                    </a:lnTo>
                    <a:lnTo>
                      <a:pt x="1285" y="241"/>
                    </a:lnTo>
                    <a:lnTo>
                      <a:pt x="1205" y="121"/>
                    </a:lnTo>
                    <a:lnTo>
                      <a:pt x="1044" y="41"/>
                    </a:lnTo>
                    <a:lnTo>
                      <a:pt x="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35"/>
              <p:cNvSpPr/>
              <p:nvPr/>
            </p:nvSpPr>
            <p:spPr>
              <a:xfrm flipH="1">
                <a:off x="4177428" y="4637999"/>
                <a:ext cx="90797" cy="97472"/>
              </a:xfrm>
              <a:custGeom>
                <a:avLst/>
                <a:gdLst/>
                <a:ahLst/>
                <a:cxnLst/>
                <a:rect l="l" t="t" r="r" b="b"/>
                <a:pathLst>
                  <a:path w="1646" h="1767" extrusionOk="0">
                    <a:moveTo>
                      <a:pt x="683" y="1"/>
                    </a:moveTo>
                    <a:lnTo>
                      <a:pt x="442" y="81"/>
                    </a:lnTo>
                    <a:lnTo>
                      <a:pt x="201" y="282"/>
                    </a:lnTo>
                    <a:lnTo>
                      <a:pt x="81" y="402"/>
                    </a:lnTo>
                    <a:lnTo>
                      <a:pt x="1" y="563"/>
                    </a:lnTo>
                    <a:lnTo>
                      <a:pt x="1" y="723"/>
                    </a:lnTo>
                    <a:lnTo>
                      <a:pt x="1" y="884"/>
                    </a:lnTo>
                    <a:lnTo>
                      <a:pt x="41" y="1044"/>
                    </a:lnTo>
                    <a:lnTo>
                      <a:pt x="81" y="1205"/>
                    </a:lnTo>
                    <a:lnTo>
                      <a:pt x="201" y="1325"/>
                    </a:lnTo>
                    <a:lnTo>
                      <a:pt x="322" y="1445"/>
                    </a:lnTo>
                    <a:lnTo>
                      <a:pt x="322" y="1445"/>
                    </a:lnTo>
                    <a:lnTo>
                      <a:pt x="241" y="1325"/>
                    </a:lnTo>
                    <a:lnTo>
                      <a:pt x="201" y="1205"/>
                    </a:lnTo>
                    <a:lnTo>
                      <a:pt x="201" y="1084"/>
                    </a:lnTo>
                    <a:lnTo>
                      <a:pt x="201" y="964"/>
                    </a:lnTo>
                    <a:lnTo>
                      <a:pt x="281" y="723"/>
                    </a:lnTo>
                    <a:lnTo>
                      <a:pt x="442" y="523"/>
                    </a:lnTo>
                    <a:lnTo>
                      <a:pt x="643" y="362"/>
                    </a:lnTo>
                    <a:lnTo>
                      <a:pt x="883" y="322"/>
                    </a:lnTo>
                    <a:lnTo>
                      <a:pt x="1084" y="362"/>
                    </a:lnTo>
                    <a:lnTo>
                      <a:pt x="1325" y="442"/>
                    </a:lnTo>
                    <a:lnTo>
                      <a:pt x="1445" y="563"/>
                    </a:lnTo>
                    <a:lnTo>
                      <a:pt x="1485" y="643"/>
                    </a:lnTo>
                    <a:lnTo>
                      <a:pt x="1525" y="763"/>
                    </a:lnTo>
                    <a:lnTo>
                      <a:pt x="1566" y="924"/>
                    </a:lnTo>
                    <a:lnTo>
                      <a:pt x="1525" y="1044"/>
                    </a:lnTo>
                    <a:lnTo>
                      <a:pt x="1485" y="1165"/>
                    </a:lnTo>
                    <a:lnTo>
                      <a:pt x="1405" y="1285"/>
                    </a:lnTo>
                    <a:lnTo>
                      <a:pt x="1285" y="1365"/>
                    </a:lnTo>
                    <a:lnTo>
                      <a:pt x="1084" y="1486"/>
                    </a:lnTo>
                    <a:lnTo>
                      <a:pt x="803" y="1566"/>
                    </a:lnTo>
                    <a:lnTo>
                      <a:pt x="683" y="1606"/>
                    </a:lnTo>
                    <a:lnTo>
                      <a:pt x="562" y="1566"/>
                    </a:lnTo>
                    <a:lnTo>
                      <a:pt x="442" y="1526"/>
                    </a:lnTo>
                    <a:lnTo>
                      <a:pt x="322" y="1445"/>
                    </a:lnTo>
                    <a:lnTo>
                      <a:pt x="322" y="1445"/>
                    </a:lnTo>
                    <a:lnTo>
                      <a:pt x="522" y="1646"/>
                    </a:lnTo>
                    <a:lnTo>
                      <a:pt x="763" y="1767"/>
                    </a:lnTo>
                    <a:lnTo>
                      <a:pt x="1004" y="1767"/>
                    </a:lnTo>
                    <a:lnTo>
                      <a:pt x="1204" y="1726"/>
                    </a:lnTo>
                    <a:lnTo>
                      <a:pt x="1405" y="1606"/>
                    </a:lnTo>
                    <a:lnTo>
                      <a:pt x="1566" y="1445"/>
                    </a:lnTo>
                    <a:lnTo>
                      <a:pt x="1646" y="1205"/>
                    </a:lnTo>
                    <a:lnTo>
                      <a:pt x="1646" y="924"/>
                    </a:lnTo>
                    <a:lnTo>
                      <a:pt x="1606" y="643"/>
                    </a:lnTo>
                    <a:lnTo>
                      <a:pt x="1525" y="402"/>
                    </a:lnTo>
                    <a:lnTo>
                      <a:pt x="1365" y="242"/>
                    </a:lnTo>
                    <a:lnTo>
                      <a:pt x="1124" y="81"/>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6" name="Google Shape;5436;p35"/>
            <p:cNvGrpSpPr/>
            <p:nvPr/>
          </p:nvGrpSpPr>
          <p:grpSpPr>
            <a:xfrm rot="-5400000">
              <a:off x="6213157" y="-315371"/>
              <a:ext cx="505489" cy="508671"/>
              <a:chOff x="4165910" y="-225635"/>
              <a:chExt cx="1389468" cy="1398986"/>
            </a:xfrm>
          </p:grpSpPr>
          <p:sp>
            <p:nvSpPr>
              <p:cNvPr id="5437" name="Google Shape;5437;p35"/>
              <p:cNvSpPr/>
              <p:nvPr/>
            </p:nvSpPr>
            <p:spPr>
              <a:xfrm flipH="1">
                <a:off x="4172344" y="-214336"/>
                <a:ext cx="1379777" cy="1379605"/>
              </a:xfrm>
              <a:custGeom>
                <a:avLst/>
                <a:gdLst/>
                <a:ahLst/>
                <a:cxnLst/>
                <a:rect l="l" t="t" r="r" b="b"/>
                <a:pathLst>
                  <a:path w="34310" h="34310" extrusionOk="0">
                    <a:moveTo>
                      <a:pt x="20265" y="11798"/>
                    </a:moveTo>
                    <a:lnTo>
                      <a:pt x="23355" y="17135"/>
                    </a:lnTo>
                    <a:lnTo>
                      <a:pt x="20265" y="22512"/>
                    </a:lnTo>
                    <a:lnTo>
                      <a:pt x="14045" y="22512"/>
                    </a:lnTo>
                    <a:lnTo>
                      <a:pt x="10955" y="17135"/>
                    </a:lnTo>
                    <a:lnTo>
                      <a:pt x="14045" y="11798"/>
                    </a:lnTo>
                    <a:close/>
                    <a:moveTo>
                      <a:pt x="14847" y="1"/>
                    </a:moveTo>
                    <a:lnTo>
                      <a:pt x="14847" y="3331"/>
                    </a:lnTo>
                    <a:lnTo>
                      <a:pt x="14165" y="3452"/>
                    </a:lnTo>
                    <a:lnTo>
                      <a:pt x="13523" y="3612"/>
                    </a:lnTo>
                    <a:lnTo>
                      <a:pt x="12881" y="3813"/>
                    </a:lnTo>
                    <a:lnTo>
                      <a:pt x="12239" y="4013"/>
                    </a:lnTo>
                    <a:lnTo>
                      <a:pt x="10594" y="1124"/>
                    </a:lnTo>
                    <a:lnTo>
                      <a:pt x="6581" y="3452"/>
                    </a:lnTo>
                    <a:lnTo>
                      <a:pt x="8226" y="6341"/>
                    </a:lnTo>
                    <a:lnTo>
                      <a:pt x="7745" y="6782"/>
                    </a:lnTo>
                    <a:lnTo>
                      <a:pt x="7263" y="7264"/>
                    </a:lnTo>
                    <a:lnTo>
                      <a:pt x="6782" y="7745"/>
                    </a:lnTo>
                    <a:lnTo>
                      <a:pt x="6340" y="8227"/>
                    </a:lnTo>
                    <a:lnTo>
                      <a:pt x="3451" y="6582"/>
                    </a:lnTo>
                    <a:lnTo>
                      <a:pt x="1124" y="10594"/>
                    </a:lnTo>
                    <a:lnTo>
                      <a:pt x="4053" y="12240"/>
                    </a:lnTo>
                    <a:lnTo>
                      <a:pt x="3812" y="12882"/>
                    </a:lnTo>
                    <a:lnTo>
                      <a:pt x="3612" y="13524"/>
                    </a:lnTo>
                    <a:lnTo>
                      <a:pt x="3491" y="14166"/>
                    </a:lnTo>
                    <a:lnTo>
                      <a:pt x="3331" y="14848"/>
                    </a:lnTo>
                    <a:lnTo>
                      <a:pt x="0" y="14848"/>
                    </a:lnTo>
                    <a:lnTo>
                      <a:pt x="0" y="19463"/>
                    </a:lnTo>
                    <a:lnTo>
                      <a:pt x="3331" y="19463"/>
                    </a:lnTo>
                    <a:lnTo>
                      <a:pt x="3491" y="20145"/>
                    </a:lnTo>
                    <a:lnTo>
                      <a:pt x="3612" y="20787"/>
                    </a:lnTo>
                    <a:lnTo>
                      <a:pt x="3812" y="21429"/>
                    </a:lnTo>
                    <a:lnTo>
                      <a:pt x="4053" y="22031"/>
                    </a:lnTo>
                    <a:lnTo>
                      <a:pt x="1124" y="23716"/>
                    </a:lnTo>
                    <a:lnTo>
                      <a:pt x="3451" y="27729"/>
                    </a:lnTo>
                    <a:lnTo>
                      <a:pt x="6340" y="26044"/>
                    </a:lnTo>
                    <a:lnTo>
                      <a:pt x="6782" y="26565"/>
                    </a:lnTo>
                    <a:lnTo>
                      <a:pt x="7263" y="27047"/>
                    </a:lnTo>
                    <a:lnTo>
                      <a:pt x="7745" y="27528"/>
                    </a:lnTo>
                    <a:lnTo>
                      <a:pt x="8226" y="27970"/>
                    </a:lnTo>
                    <a:lnTo>
                      <a:pt x="6581" y="30859"/>
                    </a:lnTo>
                    <a:lnTo>
                      <a:pt x="10594" y="33146"/>
                    </a:lnTo>
                    <a:lnTo>
                      <a:pt x="12239" y="30257"/>
                    </a:lnTo>
                    <a:lnTo>
                      <a:pt x="12881" y="30498"/>
                    </a:lnTo>
                    <a:lnTo>
                      <a:pt x="13523" y="30658"/>
                    </a:lnTo>
                    <a:lnTo>
                      <a:pt x="14165" y="30819"/>
                    </a:lnTo>
                    <a:lnTo>
                      <a:pt x="14847" y="30979"/>
                    </a:lnTo>
                    <a:lnTo>
                      <a:pt x="14847" y="34310"/>
                    </a:lnTo>
                    <a:lnTo>
                      <a:pt x="19462" y="34310"/>
                    </a:lnTo>
                    <a:lnTo>
                      <a:pt x="19462" y="30979"/>
                    </a:lnTo>
                    <a:lnTo>
                      <a:pt x="20144" y="30819"/>
                    </a:lnTo>
                    <a:lnTo>
                      <a:pt x="20786" y="30658"/>
                    </a:lnTo>
                    <a:lnTo>
                      <a:pt x="21428" y="30498"/>
                    </a:lnTo>
                    <a:lnTo>
                      <a:pt x="22070" y="30257"/>
                    </a:lnTo>
                    <a:lnTo>
                      <a:pt x="23716" y="33146"/>
                    </a:lnTo>
                    <a:lnTo>
                      <a:pt x="27728" y="30859"/>
                    </a:lnTo>
                    <a:lnTo>
                      <a:pt x="26083" y="27970"/>
                    </a:lnTo>
                    <a:lnTo>
                      <a:pt x="26565" y="27528"/>
                    </a:lnTo>
                    <a:lnTo>
                      <a:pt x="27046" y="27047"/>
                    </a:lnTo>
                    <a:lnTo>
                      <a:pt x="27528" y="26565"/>
                    </a:lnTo>
                    <a:lnTo>
                      <a:pt x="27969" y="26044"/>
                    </a:lnTo>
                    <a:lnTo>
                      <a:pt x="30858" y="27729"/>
                    </a:lnTo>
                    <a:lnTo>
                      <a:pt x="33186" y="23716"/>
                    </a:lnTo>
                    <a:lnTo>
                      <a:pt x="30297" y="22031"/>
                    </a:lnTo>
                    <a:lnTo>
                      <a:pt x="30497" y="21429"/>
                    </a:lnTo>
                    <a:lnTo>
                      <a:pt x="30698" y="20787"/>
                    </a:lnTo>
                    <a:lnTo>
                      <a:pt x="30858" y="20145"/>
                    </a:lnTo>
                    <a:lnTo>
                      <a:pt x="30979" y="19463"/>
                    </a:lnTo>
                    <a:lnTo>
                      <a:pt x="34309" y="19463"/>
                    </a:lnTo>
                    <a:lnTo>
                      <a:pt x="34309" y="14848"/>
                    </a:lnTo>
                    <a:lnTo>
                      <a:pt x="30979" y="14848"/>
                    </a:lnTo>
                    <a:lnTo>
                      <a:pt x="30858" y="14166"/>
                    </a:lnTo>
                    <a:lnTo>
                      <a:pt x="30698" y="13524"/>
                    </a:lnTo>
                    <a:lnTo>
                      <a:pt x="30497" y="12882"/>
                    </a:lnTo>
                    <a:lnTo>
                      <a:pt x="30297" y="12240"/>
                    </a:lnTo>
                    <a:lnTo>
                      <a:pt x="33186" y="10594"/>
                    </a:lnTo>
                    <a:lnTo>
                      <a:pt x="30858" y="6582"/>
                    </a:lnTo>
                    <a:lnTo>
                      <a:pt x="27969" y="8227"/>
                    </a:lnTo>
                    <a:lnTo>
                      <a:pt x="27528" y="7745"/>
                    </a:lnTo>
                    <a:lnTo>
                      <a:pt x="27046" y="7264"/>
                    </a:lnTo>
                    <a:lnTo>
                      <a:pt x="26565" y="6782"/>
                    </a:lnTo>
                    <a:lnTo>
                      <a:pt x="26083" y="6341"/>
                    </a:lnTo>
                    <a:lnTo>
                      <a:pt x="27728" y="3452"/>
                    </a:lnTo>
                    <a:lnTo>
                      <a:pt x="23716" y="1124"/>
                    </a:lnTo>
                    <a:lnTo>
                      <a:pt x="22070" y="4013"/>
                    </a:lnTo>
                    <a:lnTo>
                      <a:pt x="21428" y="3813"/>
                    </a:lnTo>
                    <a:lnTo>
                      <a:pt x="20786" y="3612"/>
                    </a:lnTo>
                    <a:lnTo>
                      <a:pt x="20144" y="3452"/>
                    </a:lnTo>
                    <a:lnTo>
                      <a:pt x="19462" y="3331"/>
                    </a:lnTo>
                    <a:lnTo>
                      <a:pt x="19462" y="1"/>
                    </a:lnTo>
                    <a:close/>
                  </a:path>
                </a:pathLst>
              </a:custGeom>
              <a:solidFill>
                <a:schemeClr val="accent3"/>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sp>
            <p:nvSpPr>
              <p:cNvPr id="5438" name="Google Shape;5438;p35"/>
              <p:cNvSpPr/>
              <p:nvPr/>
            </p:nvSpPr>
            <p:spPr>
              <a:xfrm flipH="1">
                <a:off x="4165910" y="-225635"/>
                <a:ext cx="1389468" cy="1398986"/>
              </a:xfrm>
              <a:custGeom>
                <a:avLst/>
                <a:gdLst/>
                <a:ahLst/>
                <a:cxnLst/>
                <a:rect l="l" t="t" r="r" b="b"/>
                <a:pathLst>
                  <a:path w="34551" h="34792" extrusionOk="0">
                    <a:moveTo>
                      <a:pt x="19302" y="522"/>
                    </a:moveTo>
                    <a:lnTo>
                      <a:pt x="19302" y="3612"/>
                    </a:lnTo>
                    <a:lnTo>
                      <a:pt x="19302" y="3853"/>
                    </a:lnTo>
                    <a:lnTo>
                      <a:pt x="19503" y="3893"/>
                    </a:lnTo>
                    <a:lnTo>
                      <a:pt x="20225" y="4014"/>
                    </a:lnTo>
                    <a:lnTo>
                      <a:pt x="20907" y="4174"/>
                    </a:lnTo>
                    <a:lnTo>
                      <a:pt x="21590" y="4375"/>
                    </a:lnTo>
                    <a:lnTo>
                      <a:pt x="22272" y="4615"/>
                    </a:lnTo>
                    <a:lnTo>
                      <a:pt x="22352" y="4455"/>
                    </a:lnTo>
                    <a:lnTo>
                      <a:pt x="23896" y="1771"/>
                    </a:lnTo>
                    <a:lnTo>
                      <a:pt x="23896" y="1771"/>
                    </a:lnTo>
                    <a:lnTo>
                      <a:pt x="27488" y="3819"/>
                    </a:lnTo>
                    <a:lnTo>
                      <a:pt x="25923" y="6501"/>
                    </a:lnTo>
                    <a:lnTo>
                      <a:pt x="25843" y="6702"/>
                    </a:lnTo>
                    <a:lnTo>
                      <a:pt x="26004" y="6822"/>
                    </a:lnTo>
                    <a:lnTo>
                      <a:pt x="26525" y="7264"/>
                    </a:lnTo>
                    <a:lnTo>
                      <a:pt x="27047" y="7786"/>
                    </a:lnTo>
                    <a:lnTo>
                      <a:pt x="27529" y="8267"/>
                    </a:lnTo>
                    <a:lnTo>
                      <a:pt x="27970" y="8829"/>
                    </a:lnTo>
                    <a:lnTo>
                      <a:pt x="28171" y="8708"/>
                    </a:lnTo>
                    <a:lnTo>
                      <a:pt x="30871" y="7171"/>
                    </a:lnTo>
                    <a:lnTo>
                      <a:pt x="32965" y="10781"/>
                    </a:lnTo>
                    <a:lnTo>
                      <a:pt x="30257" y="12360"/>
                    </a:lnTo>
                    <a:lnTo>
                      <a:pt x="30097" y="12440"/>
                    </a:lnTo>
                    <a:lnTo>
                      <a:pt x="30378" y="13123"/>
                    </a:lnTo>
                    <a:lnTo>
                      <a:pt x="30578" y="13845"/>
                    </a:lnTo>
                    <a:lnTo>
                      <a:pt x="30739" y="14567"/>
                    </a:lnTo>
                    <a:lnTo>
                      <a:pt x="30899" y="15289"/>
                    </a:lnTo>
                    <a:lnTo>
                      <a:pt x="34231" y="15289"/>
                    </a:lnTo>
                    <a:lnTo>
                      <a:pt x="34269" y="19623"/>
                    </a:lnTo>
                    <a:lnTo>
                      <a:pt x="30939" y="19623"/>
                    </a:lnTo>
                    <a:lnTo>
                      <a:pt x="30939" y="19744"/>
                    </a:lnTo>
                    <a:lnTo>
                      <a:pt x="30819" y="20386"/>
                    </a:lnTo>
                    <a:lnTo>
                      <a:pt x="30659" y="21028"/>
                    </a:lnTo>
                    <a:lnTo>
                      <a:pt x="30498" y="21670"/>
                    </a:lnTo>
                    <a:lnTo>
                      <a:pt x="30257" y="22312"/>
                    </a:lnTo>
                    <a:lnTo>
                      <a:pt x="30217" y="22392"/>
                    </a:lnTo>
                    <a:lnTo>
                      <a:pt x="30297" y="22432"/>
                    </a:lnTo>
                    <a:lnTo>
                      <a:pt x="33144" y="24031"/>
                    </a:lnTo>
                    <a:lnTo>
                      <a:pt x="30907" y="27888"/>
                    </a:lnTo>
                    <a:lnTo>
                      <a:pt x="30907" y="27888"/>
                    </a:lnTo>
                    <a:lnTo>
                      <a:pt x="28090" y="26284"/>
                    </a:lnTo>
                    <a:lnTo>
                      <a:pt x="28010" y="26244"/>
                    </a:lnTo>
                    <a:lnTo>
                      <a:pt x="27970" y="26284"/>
                    </a:lnTo>
                    <a:lnTo>
                      <a:pt x="27529" y="26806"/>
                    </a:lnTo>
                    <a:lnTo>
                      <a:pt x="27047" y="27288"/>
                    </a:lnTo>
                    <a:lnTo>
                      <a:pt x="26565" y="27769"/>
                    </a:lnTo>
                    <a:lnTo>
                      <a:pt x="26044" y="28211"/>
                    </a:lnTo>
                    <a:lnTo>
                      <a:pt x="26084" y="28291"/>
                    </a:lnTo>
                    <a:lnTo>
                      <a:pt x="27687" y="31106"/>
                    </a:lnTo>
                    <a:lnTo>
                      <a:pt x="27687" y="31106"/>
                    </a:lnTo>
                    <a:lnTo>
                      <a:pt x="23860" y="33288"/>
                    </a:lnTo>
                    <a:lnTo>
                      <a:pt x="23860" y="33288"/>
                    </a:lnTo>
                    <a:lnTo>
                      <a:pt x="22272" y="30498"/>
                    </a:lnTo>
                    <a:lnTo>
                      <a:pt x="22192" y="30377"/>
                    </a:lnTo>
                    <a:lnTo>
                      <a:pt x="21550" y="30618"/>
                    </a:lnTo>
                    <a:lnTo>
                      <a:pt x="20867" y="30819"/>
                    </a:lnTo>
                    <a:lnTo>
                      <a:pt x="20225" y="30979"/>
                    </a:lnTo>
                    <a:lnTo>
                      <a:pt x="19543" y="31100"/>
                    </a:lnTo>
                    <a:lnTo>
                      <a:pt x="19383" y="31100"/>
                    </a:lnTo>
                    <a:lnTo>
                      <a:pt x="19383" y="31260"/>
                    </a:lnTo>
                    <a:lnTo>
                      <a:pt x="19383" y="34390"/>
                    </a:lnTo>
                    <a:lnTo>
                      <a:pt x="15129" y="34390"/>
                    </a:lnTo>
                    <a:lnTo>
                      <a:pt x="15129" y="31260"/>
                    </a:lnTo>
                    <a:lnTo>
                      <a:pt x="15129" y="31060"/>
                    </a:lnTo>
                    <a:lnTo>
                      <a:pt x="14969" y="31019"/>
                    </a:lnTo>
                    <a:lnTo>
                      <a:pt x="14246" y="30899"/>
                    </a:lnTo>
                    <a:lnTo>
                      <a:pt x="13564" y="30739"/>
                    </a:lnTo>
                    <a:lnTo>
                      <a:pt x="12922" y="30538"/>
                    </a:lnTo>
                    <a:lnTo>
                      <a:pt x="12240" y="30297"/>
                    </a:lnTo>
                    <a:lnTo>
                      <a:pt x="12160" y="30458"/>
                    </a:lnTo>
                    <a:lnTo>
                      <a:pt x="10590" y="33149"/>
                    </a:lnTo>
                    <a:lnTo>
                      <a:pt x="10590" y="33149"/>
                    </a:lnTo>
                    <a:lnTo>
                      <a:pt x="6925" y="31044"/>
                    </a:lnTo>
                    <a:lnTo>
                      <a:pt x="8508" y="28331"/>
                    </a:lnTo>
                    <a:lnTo>
                      <a:pt x="8588" y="28170"/>
                    </a:lnTo>
                    <a:lnTo>
                      <a:pt x="8026" y="27689"/>
                    </a:lnTo>
                    <a:lnTo>
                      <a:pt x="7465" y="27207"/>
                    </a:lnTo>
                    <a:lnTo>
                      <a:pt x="6983" y="26646"/>
                    </a:lnTo>
                    <a:lnTo>
                      <a:pt x="6461" y="26084"/>
                    </a:lnTo>
                    <a:lnTo>
                      <a:pt x="6341" y="26164"/>
                    </a:lnTo>
                    <a:lnTo>
                      <a:pt x="3597" y="27765"/>
                    </a:lnTo>
                    <a:lnTo>
                      <a:pt x="3597" y="27765"/>
                    </a:lnTo>
                    <a:lnTo>
                      <a:pt x="1432" y="24032"/>
                    </a:lnTo>
                    <a:lnTo>
                      <a:pt x="4174" y="22432"/>
                    </a:lnTo>
                    <a:lnTo>
                      <a:pt x="4295" y="22392"/>
                    </a:lnTo>
                    <a:lnTo>
                      <a:pt x="4254" y="22272"/>
                    </a:lnTo>
                    <a:lnTo>
                      <a:pt x="4014" y="21630"/>
                    </a:lnTo>
                    <a:lnTo>
                      <a:pt x="3813" y="20988"/>
                    </a:lnTo>
                    <a:lnTo>
                      <a:pt x="3653" y="20305"/>
                    </a:lnTo>
                    <a:lnTo>
                      <a:pt x="3532" y="19623"/>
                    </a:lnTo>
                    <a:lnTo>
                      <a:pt x="3412" y="19623"/>
                    </a:lnTo>
                    <a:lnTo>
                      <a:pt x="160" y="19662"/>
                    </a:lnTo>
                    <a:lnTo>
                      <a:pt x="160" y="19662"/>
                    </a:lnTo>
                    <a:lnTo>
                      <a:pt x="81" y="15129"/>
                    </a:lnTo>
                    <a:lnTo>
                      <a:pt x="81" y="15129"/>
                    </a:lnTo>
                    <a:lnTo>
                      <a:pt x="3412" y="15169"/>
                    </a:lnTo>
                    <a:lnTo>
                      <a:pt x="3492" y="15169"/>
                    </a:lnTo>
                    <a:lnTo>
                      <a:pt x="3612" y="14487"/>
                    </a:lnTo>
                    <a:lnTo>
                      <a:pt x="3773" y="13805"/>
                    </a:lnTo>
                    <a:lnTo>
                      <a:pt x="3974" y="13163"/>
                    </a:lnTo>
                    <a:lnTo>
                      <a:pt x="4214" y="12480"/>
                    </a:lnTo>
                    <a:lnTo>
                      <a:pt x="4174" y="12440"/>
                    </a:lnTo>
                    <a:lnTo>
                      <a:pt x="1385" y="10813"/>
                    </a:lnTo>
                    <a:lnTo>
                      <a:pt x="3567" y="7050"/>
                    </a:lnTo>
                    <a:lnTo>
                      <a:pt x="3567" y="7050"/>
                    </a:lnTo>
                    <a:lnTo>
                      <a:pt x="6341" y="8668"/>
                    </a:lnTo>
                    <a:lnTo>
                      <a:pt x="6461" y="8749"/>
                    </a:lnTo>
                    <a:lnTo>
                      <a:pt x="6582" y="8628"/>
                    </a:lnTo>
                    <a:lnTo>
                      <a:pt x="7023" y="8147"/>
                    </a:lnTo>
                    <a:lnTo>
                      <a:pt x="7465" y="7665"/>
                    </a:lnTo>
                    <a:lnTo>
                      <a:pt x="7946" y="7224"/>
                    </a:lnTo>
                    <a:lnTo>
                      <a:pt x="8468" y="6782"/>
                    </a:lnTo>
                    <a:lnTo>
                      <a:pt x="8588" y="6662"/>
                    </a:lnTo>
                    <a:lnTo>
                      <a:pt x="8508" y="6542"/>
                    </a:lnTo>
                    <a:lnTo>
                      <a:pt x="6925" y="3790"/>
                    </a:lnTo>
                    <a:lnTo>
                      <a:pt x="10587" y="1723"/>
                    </a:lnTo>
                    <a:lnTo>
                      <a:pt x="10587" y="1723"/>
                    </a:lnTo>
                    <a:lnTo>
                      <a:pt x="12119" y="4415"/>
                    </a:lnTo>
                    <a:lnTo>
                      <a:pt x="12240" y="4615"/>
                    </a:lnTo>
                    <a:lnTo>
                      <a:pt x="12882" y="4375"/>
                    </a:lnTo>
                    <a:lnTo>
                      <a:pt x="13564" y="4174"/>
                    </a:lnTo>
                    <a:lnTo>
                      <a:pt x="14286" y="4014"/>
                    </a:lnTo>
                    <a:lnTo>
                      <a:pt x="14969" y="3853"/>
                    </a:lnTo>
                    <a:lnTo>
                      <a:pt x="15169" y="3813"/>
                    </a:lnTo>
                    <a:lnTo>
                      <a:pt x="15169" y="3612"/>
                    </a:lnTo>
                    <a:lnTo>
                      <a:pt x="15169" y="522"/>
                    </a:lnTo>
                    <a:close/>
                    <a:moveTo>
                      <a:pt x="14648" y="1"/>
                    </a:moveTo>
                    <a:lnTo>
                      <a:pt x="14648" y="282"/>
                    </a:lnTo>
                    <a:lnTo>
                      <a:pt x="14685" y="3407"/>
                    </a:lnTo>
                    <a:lnTo>
                      <a:pt x="14206" y="3492"/>
                    </a:lnTo>
                    <a:lnTo>
                      <a:pt x="13564" y="3652"/>
                    </a:lnTo>
                    <a:lnTo>
                      <a:pt x="12882" y="3853"/>
                    </a:lnTo>
                    <a:lnTo>
                      <a:pt x="12465" y="4009"/>
                    </a:lnTo>
                    <a:lnTo>
                      <a:pt x="10876" y="1285"/>
                    </a:lnTo>
                    <a:lnTo>
                      <a:pt x="10755" y="1084"/>
                    </a:lnTo>
                    <a:lnTo>
                      <a:pt x="6381" y="3652"/>
                    </a:lnTo>
                    <a:lnTo>
                      <a:pt x="6461" y="3813"/>
                    </a:lnTo>
                    <a:lnTo>
                      <a:pt x="8073" y="6575"/>
                    </a:lnTo>
                    <a:lnTo>
                      <a:pt x="7705" y="6943"/>
                    </a:lnTo>
                    <a:lnTo>
                      <a:pt x="7224" y="7384"/>
                    </a:lnTo>
                    <a:lnTo>
                      <a:pt x="6742" y="7906"/>
                    </a:lnTo>
                    <a:lnTo>
                      <a:pt x="6407" y="8272"/>
                    </a:lnTo>
                    <a:lnTo>
                      <a:pt x="6407" y="8272"/>
                    </a:lnTo>
                    <a:lnTo>
                      <a:pt x="3612" y="6702"/>
                    </a:lnTo>
                    <a:lnTo>
                      <a:pt x="3492" y="6622"/>
                    </a:lnTo>
                    <a:lnTo>
                      <a:pt x="3412" y="6782"/>
                    </a:lnTo>
                    <a:lnTo>
                      <a:pt x="1124" y="10795"/>
                    </a:lnTo>
                    <a:lnTo>
                      <a:pt x="1044" y="10916"/>
                    </a:lnTo>
                    <a:lnTo>
                      <a:pt x="1165" y="10956"/>
                    </a:lnTo>
                    <a:lnTo>
                      <a:pt x="4017" y="12580"/>
                    </a:lnTo>
                    <a:lnTo>
                      <a:pt x="3813" y="13123"/>
                    </a:lnTo>
                    <a:lnTo>
                      <a:pt x="3653" y="13765"/>
                    </a:lnTo>
                    <a:lnTo>
                      <a:pt x="3492" y="14447"/>
                    </a:lnTo>
                    <a:lnTo>
                      <a:pt x="3379" y="15049"/>
                    </a:lnTo>
                    <a:lnTo>
                      <a:pt x="81" y="15089"/>
                    </a:lnTo>
                    <a:lnTo>
                      <a:pt x="1" y="19744"/>
                    </a:lnTo>
                    <a:lnTo>
                      <a:pt x="1" y="19824"/>
                    </a:lnTo>
                    <a:lnTo>
                      <a:pt x="81" y="19824"/>
                    </a:lnTo>
                    <a:lnTo>
                      <a:pt x="3346" y="19863"/>
                    </a:lnTo>
                    <a:lnTo>
                      <a:pt x="3452" y="20426"/>
                    </a:lnTo>
                    <a:lnTo>
                      <a:pt x="3572" y="21068"/>
                    </a:lnTo>
                    <a:lnTo>
                      <a:pt x="3773" y="21750"/>
                    </a:lnTo>
                    <a:lnTo>
                      <a:pt x="3943" y="22295"/>
                    </a:lnTo>
                    <a:lnTo>
                      <a:pt x="1165" y="23877"/>
                    </a:lnTo>
                    <a:lnTo>
                      <a:pt x="1004" y="23957"/>
                    </a:lnTo>
                    <a:lnTo>
                      <a:pt x="1084" y="24077"/>
                    </a:lnTo>
                    <a:lnTo>
                      <a:pt x="3372" y="28090"/>
                    </a:lnTo>
                    <a:lnTo>
                      <a:pt x="3452" y="28251"/>
                    </a:lnTo>
                    <a:lnTo>
                      <a:pt x="3612" y="28170"/>
                    </a:lnTo>
                    <a:lnTo>
                      <a:pt x="6407" y="26601"/>
                    </a:lnTo>
                    <a:lnTo>
                      <a:pt x="6742" y="26967"/>
                    </a:lnTo>
                    <a:lnTo>
                      <a:pt x="7184" y="27488"/>
                    </a:lnTo>
                    <a:lnTo>
                      <a:pt x="7665" y="27930"/>
                    </a:lnTo>
                    <a:lnTo>
                      <a:pt x="8066" y="28269"/>
                    </a:lnTo>
                    <a:lnTo>
                      <a:pt x="6461" y="31019"/>
                    </a:lnTo>
                    <a:lnTo>
                      <a:pt x="6381" y="31220"/>
                    </a:lnTo>
                    <a:lnTo>
                      <a:pt x="6542" y="31300"/>
                    </a:lnTo>
                    <a:lnTo>
                      <a:pt x="10555" y="33628"/>
                    </a:lnTo>
                    <a:lnTo>
                      <a:pt x="10755" y="33748"/>
                    </a:lnTo>
                    <a:lnTo>
                      <a:pt x="10876" y="33548"/>
                    </a:lnTo>
                    <a:lnTo>
                      <a:pt x="12426" y="30824"/>
                    </a:lnTo>
                    <a:lnTo>
                      <a:pt x="12922" y="30979"/>
                    </a:lnTo>
                    <a:lnTo>
                      <a:pt x="13564" y="31180"/>
                    </a:lnTo>
                    <a:lnTo>
                      <a:pt x="14206" y="31341"/>
                    </a:lnTo>
                    <a:lnTo>
                      <a:pt x="14690" y="31426"/>
                    </a:lnTo>
                    <a:lnTo>
                      <a:pt x="14690" y="31426"/>
                    </a:lnTo>
                    <a:lnTo>
                      <a:pt x="14728" y="34591"/>
                    </a:lnTo>
                    <a:lnTo>
                      <a:pt x="14728" y="34791"/>
                    </a:lnTo>
                    <a:lnTo>
                      <a:pt x="14928" y="34791"/>
                    </a:lnTo>
                    <a:lnTo>
                      <a:pt x="19543" y="34751"/>
                    </a:lnTo>
                    <a:lnTo>
                      <a:pt x="19744" y="34751"/>
                    </a:lnTo>
                    <a:lnTo>
                      <a:pt x="19744" y="34591"/>
                    </a:lnTo>
                    <a:lnTo>
                      <a:pt x="19705" y="31359"/>
                    </a:lnTo>
                    <a:lnTo>
                      <a:pt x="19705" y="31359"/>
                    </a:lnTo>
                    <a:lnTo>
                      <a:pt x="20265" y="31260"/>
                    </a:lnTo>
                    <a:lnTo>
                      <a:pt x="20907" y="31100"/>
                    </a:lnTo>
                    <a:lnTo>
                      <a:pt x="21550" y="30899"/>
                    </a:lnTo>
                    <a:lnTo>
                      <a:pt x="22095" y="30729"/>
                    </a:lnTo>
                    <a:lnTo>
                      <a:pt x="22095" y="30729"/>
                    </a:lnTo>
                    <a:lnTo>
                      <a:pt x="23716" y="33507"/>
                    </a:lnTo>
                    <a:lnTo>
                      <a:pt x="23757" y="33588"/>
                    </a:lnTo>
                    <a:lnTo>
                      <a:pt x="27970" y="31180"/>
                    </a:lnTo>
                    <a:lnTo>
                      <a:pt x="27890" y="31100"/>
                    </a:lnTo>
                    <a:lnTo>
                      <a:pt x="26262" y="28242"/>
                    </a:lnTo>
                    <a:lnTo>
                      <a:pt x="26262" y="28242"/>
                    </a:lnTo>
                    <a:lnTo>
                      <a:pt x="26726" y="27849"/>
                    </a:lnTo>
                    <a:lnTo>
                      <a:pt x="27208" y="27408"/>
                    </a:lnTo>
                    <a:lnTo>
                      <a:pt x="27649" y="26886"/>
                    </a:lnTo>
                    <a:lnTo>
                      <a:pt x="28062" y="26435"/>
                    </a:lnTo>
                    <a:lnTo>
                      <a:pt x="30899" y="28090"/>
                    </a:lnTo>
                    <a:lnTo>
                      <a:pt x="30980" y="28130"/>
                    </a:lnTo>
                    <a:lnTo>
                      <a:pt x="31020" y="28050"/>
                    </a:lnTo>
                    <a:lnTo>
                      <a:pt x="33347" y="24037"/>
                    </a:lnTo>
                    <a:lnTo>
                      <a:pt x="33387" y="23957"/>
                    </a:lnTo>
                    <a:lnTo>
                      <a:pt x="33307" y="23917"/>
                    </a:lnTo>
                    <a:lnTo>
                      <a:pt x="30489" y="22273"/>
                    </a:lnTo>
                    <a:lnTo>
                      <a:pt x="30699" y="21750"/>
                    </a:lnTo>
                    <a:lnTo>
                      <a:pt x="30859" y="21068"/>
                    </a:lnTo>
                    <a:lnTo>
                      <a:pt x="31060" y="20426"/>
                    </a:lnTo>
                    <a:lnTo>
                      <a:pt x="31165" y="19865"/>
                    </a:lnTo>
                    <a:lnTo>
                      <a:pt x="31165" y="19865"/>
                    </a:lnTo>
                    <a:lnTo>
                      <a:pt x="34390" y="19904"/>
                    </a:lnTo>
                    <a:lnTo>
                      <a:pt x="34551" y="19904"/>
                    </a:lnTo>
                    <a:lnTo>
                      <a:pt x="34551" y="19744"/>
                    </a:lnTo>
                    <a:lnTo>
                      <a:pt x="34551" y="15129"/>
                    </a:lnTo>
                    <a:lnTo>
                      <a:pt x="34551" y="14928"/>
                    </a:lnTo>
                    <a:lnTo>
                      <a:pt x="31223" y="14928"/>
                    </a:lnTo>
                    <a:lnTo>
                      <a:pt x="31100" y="14407"/>
                    </a:lnTo>
                    <a:lnTo>
                      <a:pt x="30980" y="13765"/>
                    </a:lnTo>
                    <a:lnTo>
                      <a:pt x="30779" y="13082"/>
                    </a:lnTo>
                    <a:lnTo>
                      <a:pt x="30610" y="12632"/>
                    </a:lnTo>
                    <a:lnTo>
                      <a:pt x="30610" y="12632"/>
                    </a:lnTo>
                    <a:lnTo>
                      <a:pt x="33347" y="11036"/>
                    </a:lnTo>
                    <a:lnTo>
                      <a:pt x="33548" y="10956"/>
                    </a:lnTo>
                    <a:lnTo>
                      <a:pt x="31020" y="6542"/>
                    </a:lnTo>
                    <a:lnTo>
                      <a:pt x="30819" y="6662"/>
                    </a:lnTo>
                    <a:lnTo>
                      <a:pt x="28090" y="8216"/>
                    </a:lnTo>
                    <a:lnTo>
                      <a:pt x="28090" y="8216"/>
                    </a:lnTo>
                    <a:lnTo>
                      <a:pt x="27769" y="7866"/>
                    </a:lnTo>
                    <a:lnTo>
                      <a:pt x="27328" y="7344"/>
                    </a:lnTo>
                    <a:lnTo>
                      <a:pt x="26806" y="6903"/>
                    </a:lnTo>
                    <a:lnTo>
                      <a:pt x="26468" y="6565"/>
                    </a:lnTo>
                    <a:lnTo>
                      <a:pt x="28050" y="3853"/>
                    </a:lnTo>
                    <a:lnTo>
                      <a:pt x="28171" y="3652"/>
                    </a:lnTo>
                    <a:lnTo>
                      <a:pt x="27970" y="3492"/>
                    </a:lnTo>
                    <a:lnTo>
                      <a:pt x="23957" y="1164"/>
                    </a:lnTo>
                    <a:lnTo>
                      <a:pt x="23716" y="1044"/>
                    </a:lnTo>
                    <a:lnTo>
                      <a:pt x="23596" y="1285"/>
                    </a:lnTo>
                    <a:lnTo>
                      <a:pt x="22020" y="3987"/>
                    </a:lnTo>
                    <a:lnTo>
                      <a:pt x="21590" y="3853"/>
                    </a:lnTo>
                    <a:lnTo>
                      <a:pt x="20948" y="3652"/>
                    </a:lnTo>
                    <a:lnTo>
                      <a:pt x="20265" y="3492"/>
                    </a:lnTo>
                    <a:lnTo>
                      <a:pt x="19824" y="3414"/>
                    </a:lnTo>
                    <a:lnTo>
                      <a:pt x="19824" y="3414"/>
                    </a:lnTo>
                    <a:lnTo>
                      <a:pt x="19824" y="282"/>
                    </a:lnTo>
                    <a:lnTo>
                      <a:pt x="19824" y="1"/>
                    </a:lnTo>
                    <a:close/>
                  </a:path>
                </a:pathLst>
              </a:custGeom>
              <a:solidFill>
                <a:schemeClr val="dk1"/>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sp>
            <p:nvSpPr>
              <p:cNvPr id="5439" name="Google Shape;5439;p35"/>
              <p:cNvSpPr/>
              <p:nvPr/>
            </p:nvSpPr>
            <p:spPr>
              <a:xfrm flipH="1">
                <a:off x="4608074" y="250371"/>
                <a:ext cx="513184" cy="450231"/>
              </a:xfrm>
              <a:custGeom>
                <a:avLst/>
                <a:gdLst/>
                <a:ahLst/>
                <a:cxnLst/>
                <a:rect l="l" t="t" r="r" b="b"/>
                <a:pathLst>
                  <a:path w="12761" h="11197" extrusionOk="0">
                    <a:moveTo>
                      <a:pt x="3371" y="241"/>
                    </a:moveTo>
                    <a:lnTo>
                      <a:pt x="6461" y="362"/>
                    </a:lnTo>
                    <a:lnTo>
                      <a:pt x="9416" y="438"/>
                    </a:lnTo>
                    <a:lnTo>
                      <a:pt x="9416" y="438"/>
                    </a:lnTo>
                    <a:lnTo>
                      <a:pt x="10072" y="1606"/>
                    </a:lnTo>
                    <a:lnTo>
                      <a:pt x="10915" y="3010"/>
                    </a:lnTo>
                    <a:lnTo>
                      <a:pt x="12486" y="5602"/>
                    </a:lnTo>
                    <a:lnTo>
                      <a:pt x="12486" y="5602"/>
                    </a:lnTo>
                    <a:lnTo>
                      <a:pt x="11798" y="6902"/>
                    </a:lnTo>
                    <a:lnTo>
                      <a:pt x="10634" y="8909"/>
                    </a:lnTo>
                    <a:lnTo>
                      <a:pt x="9456" y="10832"/>
                    </a:lnTo>
                    <a:lnTo>
                      <a:pt x="9456" y="10832"/>
                    </a:lnTo>
                    <a:lnTo>
                      <a:pt x="6461" y="10755"/>
                    </a:lnTo>
                    <a:lnTo>
                      <a:pt x="3503" y="10717"/>
                    </a:lnTo>
                    <a:lnTo>
                      <a:pt x="3503" y="10717"/>
                    </a:lnTo>
                    <a:lnTo>
                      <a:pt x="2408" y="8829"/>
                    </a:lnTo>
                    <a:lnTo>
                      <a:pt x="1244" y="6822"/>
                    </a:lnTo>
                    <a:lnTo>
                      <a:pt x="510" y="5574"/>
                    </a:lnTo>
                    <a:lnTo>
                      <a:pt x="510" y="5574"/>
                    </a:lnTo>
                    <a:lnTo>
                      <a:pt x="1926" y="2970"/>
                    </a:lnTo>
                    <a:lnTo>
                      <a:pt x="3371" y="241"/>
                    </a:lnTo>
                    <a:close/>
                    <a:moveTo>
                      <a:pt x="9671" y="0"/>
                    </a:moveTo>
                    <a:lnTo>
                      <a:pt x="6501" y="81"/>
                    </a:lnTo>
                    <a:lnTo>
                      <a:pt x="3331" y="201"/>
                    </a:lnTo>
                    <a:lnTo>
                      <a:pt x="1686" y="2809"/>
                    </a:lnTo>
                    <a:lnTo>
                      <a:pt x="40" y="5458"/>
                    </a:lnTo>
                    <a:lnTo>
                      <a:pt x="0" y="5578"/>
                    </a:lnTo>
                    <a:lnTo>
                      <a:pt x="40" y="5699"/>
                    </a:lnTo>
                    <a:lnTo>
                      <a:pt x="1605" y="8467"/>
                    </a:lnTo>
                    <a:lnTo>
                      <a:pt x="3210" y="11196"/>
                    </a:lnTo>
                    <a:lnTo>
                      <a:pt x="6381" y="11156"/>
                    </a:lnTo>
                    <a:lnTo>
                      <a:pt x="9551" y="11076"/>
                    </a:lnTo>
                    <a:lnTo>
                      <a:pt x="9631" y="11076"/>
                    </a:lnTo>
                    <a:lnTo>
                      <a:pt x="9671" y="11036"/>
                    </a:lnTo>
                    <a:lnTo>
                      <a:pt x="11156" y="8307"/>
                    </a:lnTo>
                    <a:lnTo>
                      <a:pt x="11918" y="6983"/>
                    </a:lnTo>
                    <a:lnTo>
                      <a:pt x="12721" y="5658"/>
                    </a:lnTo>
                    <a:lnTo>
                      <a:pt x="12761" y="5578"/>
                    </a:lnTo>
                    <a:lnTo>
                      <a:pt x="12721" y="5538"/>
                    </a:lnTo>
                    <a:lnTo>
                      <a:pt x="11276" y="2809"/>
                    </a:lnTo>
                    <a:lnTo>
                      <a:pt x="10474" y="1405"/>
                    </a:lnTo>
                    <a:lnTo>
                      <a:pt x="9671" y="0"/>
                    </a:lnTo>
                    <a:close/>
                  </a:path>
                </a:pathLst>
              </a:custGeom>
              <a:solidFill>
                <a:schemeClr val="dk1"/>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sp>
            <p:nvSpPr>
              <p:cNvPr id="5440" name="Google Shape;5440;p35"/>
              <p:cNvSpPr/>
              <p:nvPr/>
            </p:nvSpPr>
            <p:spPr>
              <a:xfrm flipH="1">
                <a:off x="4538663" y="200350"/>
                <a:ext cx="645531" cy="553491"/>
              </a:xfrm>
              <a:custGeom>
                <a:avLst/>
                <a:gdLst/>
                <a:ahLst/>
                <a:cxnLst/>
                <a:rect l="l" t="t" r="r" b="b"/>
                <a:pathLst>
                  <a:path w="16052" h="13765" extrusionOk="0">
                    <a:moveTo>
                      <a:pt x="8026" y="201"/>
                    </a:moveTo>
                    <a:lnTo>
                      <a:pt x="9952" y="241"/>
                    </a:lnTo>
                    <a:lnTo>
                      <a:pt x="11801" y="280"/>
                    </a:lnTo>
                    <a:lnTo>
                      <a:pt x="11801" y="280"/>
                    </a:lnTo>
                    <a:lnTo>
                      <a:pt x="13644" y="3612"/>
                    </a:lnTo>
                    <a:lnTo>
                      <a:pt x="15461" y="6820"/>
                    </a:lnTo>
                    <a:lnTo>
                      <a:pt x="15461" y="6820"/>
                    </a:lnTo>
                    <a:lnTo>
                      <a:pt x="13563" y="10073"/>
                    </a:lnTo>
                    <a:lnTo>
                      <a:pt x="11743" y="13326"/>
                    </a:lnTo>
                    <a:lnTo>
                      <a:pt x="11743" y="13326"/>
                    </a:lnTo>
                    <a:lnTo>
                      <a:pt x="8026" y="13403"/>
                    </a:lnTo>
                    <a:lnTo>
                      <a:pt x="4133" y="13524"/>
                    </a:lnTo>
                    <a:lnTo>
                      <a:pt x="2328" y="10113"/>
                    </a:lnTo>
                    <a:lnTo>
                      <a:pt x="500" y="6845"/>
                    </a:lnTo>
                    <a:lnTo>
                      <a:pt x="500" y="6845"/>
                    </a:lnTo>
                    <a:lnTo>
                      <a:pt x="1445" y="5257"/>
                    </a:lnTo>
                    <a:lnTo>
                      <a:pt x="2368" y="3572"/>
                    </a:lnTo>
                    <a:lnTo>
                      <a:pt x="4233" y="239"/>
                    </a:lnTo>
                    <a:lnTo>
                      <a:pt x="4233" y="239"/>
                    </a:lnTo>
                    <a:lnTo>
                      <a:pt x="6060" y="201"/>
                    </a:lnTo>
                    <a:close/>
                    <a:moveTo>
                      <a:pt x="4093" y="0"/>
                    </a:moveTo>
                    <a:lnTo>
                      <a:pt x="4053" y="81"/>
                    </a:lnTo>
                    <a:lnTo>
                      <a:pt x="2528" y="2569"/>
                    </a:lnTo>
                    <a:lnTo>
                      <a:pt x="1044" y="5057"/>
                    </a:lnTo>
                    <a:lnTo>
                      <a:pt x="0" y="6822"/>
                    </a:lnTo>
                    <a:lnTo>
                      <a:pt x="1084" y="8628"/>
                    </a:lnTo>
                    <a:lnTo>
                      <a:pt x="2609" y="11116"/>
                    </a:lnTo>
                    <a:lnTo>
                      <a:pt x="4133" y="13564"/>
                    </a:lnTo>
                    <a:lnTo>
                      <a:pt x="7986" y="13684"/>
                    </a:lnTo>
                    <a:lnTo>
                      <a:pt x="11878" y="13764"/>
                    </a:lnTo>
                    <a:lnTo>
                      <a:pt x="11999" y="13764"/>
                    </a:lnTo>
                    <a:lnTo>
                      <a:pt x="12079" y="13644"/>
                    </a:lnTo>
                    <a:lnTo>
                      <a:pt x="14085" y="10273"/>
                    </a:lnTo>
                    <a:lnTo>
                      <a:pt x="16051" y="6822"/>
                    </a:lnTo>
                    <a:lnTo>
                      <a:pt x="14045" y="3451"/>
                    </a:lnTo>
                    <a:lnTo>
                      <a:pt x="11999" y="81"/>
                    </a:lnTo>
                    <a:lnTo>
                      <a:pt x="11958" y="0"/>
                    </a:lnTo>
                    <a:lnTo>
                      <a:pt x="11878" y="0"/>
                    </a:lnTo>
                    <a:lnTo>
                      <a:pt x="8026" y="41"/>
                    </a:lnTo>
                    <a:lnTo>
                      <a:pt x="6060" y="41"/>
                    </a:lnTo>
                    <a:lnTo>
                      <a:pt x="4133" y="0"/>
                    </a:lnTo>
                    <a:close/>
                  </a:path>
                </a:pathLst>
              </a:custGeom>
              <a:solidFill>
                <a:schemeClr val="dk1"/>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sp>
            <p:nvSpPr>
              <p:cNvPr id="5441" name="Google Shape;5441;p35"/>
              <p:cNvSpPr/>
              <p:nvPr/>
            </p:nvSpPr>
            <p:spPr>
              <a:xfrm flipH="1">
                <a:off x="4380537" y="-9426"/>
                <a:ext cx="958565" cy="971393"/>
              </a:xfrm>
              <a:custGeom>
                <a:avLst/>
                <a:gdLst/>
                <a:ahLst/>
                <a:cxnLst/>
                <a:rect l="l" t="t" r="r" b="b"/>
                <a:pathLst>
                  <a:path w="23836" h="24158" extrusionOk="0">
                    <a:moveTo>
                      <a:pt x="12520" y="402"/>
                    </a:moveTo>
                    <a:lnTo>
                      <a:pt x="13202" y="482"/>
                    </a:lnTo>
                    <a:lnTo>
                      <a:pt x="13924" y="563"/>
                    </a:lnTo>
                    <a:lnTo>
                      <a:pt x="14607" y="723"/>
                    </a:lnTo>
                    <a:lnTo>
                      <a:pt x="15289" y="884"/>
                    </a:lnTo>
                    <a:lnTo>
                      <a:pt x="15931" y="1084"/>
                    </a:lnTo>
                    <a:lnTo>
                      <a:pt x="16573" y="1365"/>
                    </a:lnTo>
                    <a:lnTo>
                      <a:pt x="17215" y="1646"/>
                    </a:lnTo>
                    <a:lnTo>
                      <a:pt x="17817" y="1967"/>
                    </a:lnTo>
                    <a:lnTo>
                      <a:pt x="18419" y="2328"/>
                    </a:lnTo>
                    <a:lnTo>
                      <a:pt x="18980" y="2730"/>
                    </a:lnTo>
                    <a:lnTo>
                      <a:pt x="19542" y="3171"/>
                    </a:lnTo>
                    <a:lnTo>
                      <a:pt x="20064" y="3612"/>
                    </a:lnTo>
                    <a:lnTo>
                      <a:pt x="20545" y="4094"/>
                    </a:lnTo>
                    <a:lnTo>
                      <a:pt x="20987" y="4616"/>
                    </a:lnTo>
                    <a:lnTo>
                      <a:pt x="21428" y="5177"/>
                    </a:lnTo>
                    <a:lnTo>
                      <a:pt x="21830" y="5739"/>
                    </a:lnTo>
                    <a:lnTo>
                      <a:pt x="22151" y="6381"/>
                    </a:lnTo>
                    <a:lnTo>
                      <a:pt x="22472" y="6983"/>
                    </a:lnTo>
                    <a:lnTo>
                      <a:pt x="22752" y="7665"/>
                    </a:lnTo>
                    <a:lnTo>
                      <a:pt x="23033" y="8347"/>
                    </a:lnTo>
                    <a:lnTo>
                      <a:pt x="23234" y="9030"/>
                    </a:lnTo>
                    <a:lnTo>
                      <a:pt x="23354" y="9752"/>
                    </a:lnTo>
                    <a:lnTo>
                      <a:pt x="23475" y="10514"/>
                    </a:lnTo>
                    <a:lnTo>
                      <a:pt x="23555" y="11277"/>
                    </a:lnTo>
                    <a:lnTo>
                      <a:pt x="23555" y="12039"/>
                    </a:lnTo>
                    <a:lnTo>
                      <a:pt x="23555" y="12641"/>
                    </a:lnTo>
                    <a:lnTo>
                      <a:pt x="23515" y="13243"/>
                    </a:lnTo>
                    <a:lnTo>
                      <a:pt x="23435" y="13805"/>
                    </a:lnTo>
                    <a:lnTo>
                      <a:pt x="23314" y="14367"/>
                    </a:lnTo>
                    <a:lnTo>
                      <a:pt x="23194" y="14928"/>
                    </a:lnTo>
                    <a:lnTo>
                      <a:pt x="23033" y="15490"/>
                    </a:lnTo>
                    <a:lnTo>
                      <a:pt x="22833" y="16012"/>
                    </a:lnTo>
                    <a:lnTo>
                      <a:pt x="22592" y="16534"/>
                    </a:lnTo>
                    <a:lnTo>
                      <a:pt x="22391" y="17055"/>
                    </a:lnTo>
                    <a:lnTo>
                      <a:pt x="22110" y="17537"/>
                    </a:lnTo>
                    <a:lnTo>
                      <a:pt x="21830" y="18058"/>
                    </a:lnTo>
                    <a:lnTo>
                      <a:pt x="21509" y="18500"/>
                    </a:lnTo>
                    <a:lnTo>
                      <a:pt x="21187" y="18981"/>
                    </a:lnTo>
                    <a:lnTo>
                      <a:pt x="20826" y="19423"/>
                    </a:lnTo>
                    <a:lnTo>
                      <a:pt x="20465" y="19824"/>
                    </a:lnTo>
                    <a:lnTo>
                      <a:pt x="20064" y="20225"/>
                    </a:lnTo>
                    <a:lnTo>
                      <a:pt x="19663" y="20627"/>
                    </a:lnTo>
                    <a:lnTo>
                      <a:pt x="19261" y="20988"/>
                    </a:lnTo>
                    <a:lnTo>
                      <a:pt x="18780" y="21349"/>
                    </a:lnTo>
                    <a:lnTo>
                      <a:pt x="18338" y="21670"/>
                    </a:lnTo>
                    <a:lnTo>
                      <a:pt x="17857" y="21951"/>
                    </a:lnTo>
                    <a:lnTo>
                      <a:pt x="17375" y="22232"/>
                    </a:lnTo>
                    <a:lnTo>
                      <a:pt x="16894" y="22513"/>
                    </a:lnTo>
                    <a:lnTo>
                      <a:pt x="16372" y="22713"/>
                    </a:lnTo>
                    <a:lnTo>
                      <a:pt x="15851" y="22954"/>
                    </a:lnTo>
                    <a:lnTo>
                      <a:pt x="15289" y="23114"/>
                    </a:lnTo>
                    <a:lnTo>
                      <a:pt x="14727" y="23275"/>
                    </a:lnTo>
                    <a:lnTo>
                      <a:pt x="14165" y="23395"/>
                    </a:lnTo>
                    <a:lnTo>
                      <a:pt x="13603" y="23516"/>
                    </a:lnTo>
                    <a:lnTo>
                      <a:pt x="13042" y="23556"/>
                    </a:lnTo>
                    <a:lnTo>
                      <a:pt x="12440" y="23636"/>
                    </a:lnTo>
                    <a:lnTo>
                      <a:pt x="11276" y="23636"/>
                    </a:lnTo>
                    <a:lnTo>
                      <a:pt x="10674" y="23596"/>
                    </a:lnTo>
                    <a:lnTo>
                      <a:pt x="10112" y="23516"/>
                    </a:lnTo>
                    <a:lnTo>
                      <a:pt x="9550" y="23395"/>
                    </a:lnTo>
                    <a:lnTo>
                      <a:pt x="8989" y="23275"/>
                    </a:lnTo>
                    <a:lnTo>
                      <a:pt x="8427" y="23114"/>
                    </a:lnTo>
                    <a:lnTo>
                      <a:pt x="7865" y="22954"/>
                    </a:lnTo>
                    <a:lnTo>
                      <a:pt x="7343" y="22753"/>
                    </a:lnTo>
                    <a:lnTo>
                      <a:pt x="6822" y="22513"/>
                    </a:lnTo>
                    <a:lnTo>
                      <a:pt x="6300" y="22272"/>
                    </a:lnTo>
                    <a:lnTo>
                      <a:pt x="5819" y="21991"/>
                    </a:lnTo>
                    <a:lnTo>
                      <a:pt x="5337" y="21670"/>
                    </a:lnTo>
                    <a:lnTo>
                      <a:pt x="4855" y="21349"/>
                    </a:lnTo>
                    <a:lnTo>
                      <a:pt x="4414" y="21028"/>
                    </a:lnTo>
                    <a:lnTo>
                      <a:pt x="3973" y="20627"/>
                    </a:lnTo>
                    <a:lnTo>
                      <a:pt x="3571" y="20265"/>
                    </a:lnTo>
                    <a:lnTo>
                      <a:pt x="3170" y="19864"/>
                    </a:lnTo>
                    <a:lnTo>
                      <a:pt x="2809" y="19423"/>
                    </a:lnTo>
                    <a:lnTo>
                      <a:pt x="2448" y="18981"/>
                    </a:lnTo>
                    <a:lnTo>
                      <a:pt x="2087" y="18540"/>
                    </a:lnTo>
                    <a:lnTo>
                      <a:pt x="1766" y="18058"/>
                    </a:lnTo>
                    <a:lnTo>
                      <a:pt x="1485" y="17577"/>
                    </a:lnTo>
                    <a:lnTo>
                      <a:pt x="1204" y="17055"/>
                    </a:lnTo>
                    <a:lnTo>
                      <a:pt x="963" y="16574"/>
                    </a:lnTo>
                    <a:lnTo>
                      <a:pt x="762" y="16052"/>
                    </a:lnTo>
                    <a:lnTo>
                      <a:pt x="562" y="15490"/>
                    </a:lnTo>
                    <a:lnTo>
                      <a:pt x="401" y="14928"/>
                    </a:lnTo>
                    <a:lnTo>
                      <a:pt x="281" y="14367"/>
                    </a:lnTo>
                    <a:lnTo>
                      <a:pt x="161" y="13805"/>
                    </a:lnTo>
                    <a:lnTo>
                      <a:pt x="80" y="13243"/>
                    </a:lnTo>
                    <a:lnTo>
                      <a:pt x="40" y="12641"/>
                    </a:lnTo>
                    <a:lnTo>
                      <a:pt x="40" y="12039"/>
                    </a:lnTo>
                    <a:lnTo>
                      <a:pt x="80" y="11197"/>
                    </a:lnTo>
                    <a:lnTo>
                      <a:pt x="161" y="10314"/>
                    </a:lnTo>
                    <a:lnTo>
                      <a:pt x="321" y="9471"/>
                    </a:lnTo>
                    <a:lnTo>
                      <a:pt x="562" y="8628"/>
                    </a:lnTo>
                    <a:lnTo>
                      <a:pt x="843" y="7826"/>
                    </a:lnTo>
                    <a:lnTo>
                      <a:pt x="1204" y="7063"/>
                    </a:lnTo>
                    <a:lnTo>
                      <a:pt x="1645" y="6301"/>
                    </a:lnTo>
                    <a:lnTo>
                      <a:pt x="2087" y="5579"/>
                    </a:lnTo>
                    <a:lnTo>
                      <a:pt x="2608" y="4896"/>
                    </a:lnTo>
                    <a:lnTo>
                      <a:pt x="3170" y="4214"/>
                    </a:lnTo>
                    <a:lnTo>
                      <a:pt x="3772" y="3612"/>
                    </a:lnTo>
                    <a:lnTo>
                      <a:pt x="4454" y="3051"/>
                    </a:lnTo>
                    <a:lnTo>
                      <a:pt x="5136" y="2529"/>
                    </a:lnTo>
                    <a:lnTo>
                      <a:pt x="5859" y="2088"/>
                    </a:lnTo>
                    <a:lnTo>
                      <a:pt x="6621" y="1646"/>
                    </a:lnTo>
                    <a:lnTo>
                      <a:pt x="7424" y="1325"/>
                    </a:lnTo>
                    <a:lnTo>
                      <a:pt x="8146" y="1044"/>
                    </a:lnTo>
                    <a:lnTo>
                      <a:pt x="8868" y="803"/>
                    </a:lnTo>
                    <a:lnTo>
                      <a:pt x="9591" y="643"/>
                    </a:lnTo>
                    <a:lnTo>
                      <a:pt x="10313" y="523"/>
                    </a:lnTo>
                    <a:lnTo>
                      <a:pt x="11075" y="442"/>
                    </a:lnTo>
                    <a:lnTo>
                      <a:pt x="11798" y="402"/>
                    </a:lnTo>
                    <a:close/>
                    <a:moveTo>
                      <a:pt x="11236" y="1"/>
                    </a:moveTo>
                    <a:lnTo>
                      <a:pt x="10634" y="41"/>
                    </a:lnTo>
                    <a:lnTo>
                      <a:pt x="10032" y="121"/>
                    </a:lnTo>
                    <a:lnTo>
                      <a:pt x="9430" y="202"/>
                    </a:lnTo>
                    <a:lnTo>
                      <a:pt x="8868" y="362"/>
                    </a:lnTo>
                    <a:lnTo>
                      <a:pt x="8306" y="523"/>
                    </a:lnTo>
                    <a:lnTo>
                      <a:pt x="7745" y="683"/>
                    </a:lnTo>
                    <a:lnTo>
                      <a:pt x="7223" y="924"/>
                    </a:lnTo>
                    <a:lnTo>
                      <a:pt x="6661" y="1165"/>
                    </a:lnTo>
                    <a:lnTo>
                      <a:pt x="6180" y="1445"/>
                    </a:lnTo>
                    <a:lnTo>
                      <a:pt x="5658" y="1726"/>
                    </a:lnTo>
                    <a:lnTo>
                      <a:pt x="5177" y="2047"/>
                    </a:lnTo>
                    <a:lnTo>
                      <a:pt x="4695" y="2368"/>
                    </a:lnTo>
                    <a:lnTo>
                      <a:pt x="4254" y="2730"/>
                    </a:lnTo>
                    <a:lnTo>
                      <a:pt x="3852" y="3131"/>
                    </a:lnTo>
                    <a:lnTo>
                      <a:pt x="3411" y="3532"/>
                    </a:lnTo>
                    <a:lnTo>
                      <a:pt x="3050" y="3974"/>
                    </a:lnTo>
                    <a:lnTo>
                      <a:pt x="2648" y="4415"/>
                    </a:lnTo>
                    <a:lnTo>
                      <a:pt x="2287" y="4856"/>
                    </a:lnTo>
                    <a:lnTo>
                      <a:pt x="1966" y="5338"/>
                    </a:lnTo>
                    <a:lnTo>
                      <a:pt x="1685" y="5819"/>
                    </a:lnTo>
                    <a:lnTo>
                      <a:pt x="1404" y="6341"/>
                    </a:lnTo>
                    <a:lnTo>
                      <a:pt x="1124" y="6863"/>
                    </a:lnTo>
                    <a:lnTo>
                      <a:pt x="883" y="7384"/>
                    </a:lnTo>
                    <a:lnTo>
                      <a:pt x="682" y="7946"/>
                    </a:lnTo>
                    <a:lnTo>
                      <a:pt x="482" y="8508"/>
                    </a:lnTo>
                    <a:lnTo>
                      <a:pt x="361" y="9070"/>
                    </a:lnTo>
                    <a:lnTo>
                      <a:pt x="201" y="9672"/>
                    </a:lnTo>
                    <a:lnTo>
                      <a:pt x="120" y="10233"/>
                    </a:lnTo>
                    <a:lnTo>
                      <a:pt x="40" y="10835"/>
                    </a:lnTo>
                    <a:lnTo>
                      <a:pt x="0" y="11437"/>
                    </a:lnTo>
                    <a:lnTo>
                      <a:pt x="0" y="12039"/>
                    </a:lnTo>
                    <a:lnTo>
                      <a:pt x="0" y="12681"/>
                    </a:lnTo>
                    <a:lnTo>
                      <a:pt x="40" y="13283"/>
                    </a:lnTo>
                    <a:lnTo>
                      <a:pt x="120" y="13885"/>
                    </a:lnTo>
                    <a:lnTo>
                      <a:pt x="201" y="14447"/>
                    </a:lnTo>
                    <a:lnTo>
                      <a:pt x="361" y="15049"/>
                    </a:lnTo>
                    <a:lnTo>
                      <a:pt x="482" y="15611"/>
                    </a:lnTo>
                    <a:lnTo>
                      <a:pt x="682" y="16172"/>
                    </a:lnTo>
                    <a:lnTo>
                      <a:pt x="883" y="16734"/>
                    </a:lnTo>
                    <a:lnTo>
                      <a:pt x="1124" y="17256"/>
                    </a:lnTo>
                    <a:lnTo>
                      <a:pt x="1404" y="17777"/>
                    </a:lnTo>
                    <a:lnTo>
                      <a:pt x="1685" y="18299"/>
                    </a:lnTo>
                    <a:lnTo>
                      <a:pt x="1966" y="18781"/>
                    </a:lnTo>
                    <a:lnTo>
                      <a:pt x="2287" y="19262"/>
                    </a:lnTo>
                    <a:lnTo>
                      <a:pt x="2648" y="19704"/>
                    </a:lnTo>
                    <a:lnTo>
                      <a:pt x="3010" y="20145"/>
                    </a:lnTo>
                    <a:lnTo>
                      <a:pt x="3411" y="20586"/>
                    </a:lnTo>
                    <a:lnTo>
                      <a:pt x="3852" y="20988"/>
                    </a:lnTo>
                    <a:lnTo>
                      <a:pt x="4254" y="21389"/>
                    </a:lnTo>
                    <a:lnTo>
                      <a:pt x="4695" y="21750"/>
                    </a:lnTo>
                    <a:lnTo>
                      <a:pt x="5177" y="22071"/>
                    </a:lnTo>
                    <a:lnTo>
                      <a:pt x="5658" y="22392"/>
                    </a:lnTo>
                    <a:lnTo>
                      <a:pt x="6180" y="22673"/>
                    </a:lnTo>
                    <a:lnTo>
                      <a:pt x="6661" y="22954"/>
                    </a:lnTo>
                    <a:lnTo>
                      <a:pt x="7223" y="23195"/>
                    </a:lnTo>
                    <a:lnTo>
                      <a:pt x="7745" y="23435"/>
                    </a:lnTo>
                    <a:lnTo>
                      <a:pt x="8306" y="23636"/>
                    </a:lnTo>
                    <a:lnTo>
                      <a:pt x="8868" y="23797"/>
                    </a:lnTo>
                    <a:lnTo>
                      <a:pt x="9430" y="23917"/>
                    </a:lnTo>
                    <a:lnTo>
                      <a:pt x="10032" y="24037"/>
                    </a:lnTo>
                    <a:lnTo>
                      <a:pt x="10634" y="24118"/>
                    </a:lnTo>
                    <a:lnTo>
                      <a:pt x="11236" y="24158"/>
                    </a:lnTo>
                    <a:lnTo>
                      <a:pt x="12480" y="24158"/>
                    </a:lnTo>
                    <a:lnTo>
                      <a:pt x="13082" y="24118"/>
                    </a:lnTo>
                    <a:lnTo>
                      <a:pt x="13684" y="24037"/>
                    </a:lnTo>
                    <a:lnTo>
                      <a:pt x="14286" y="23917"/>
                    </a:lnTo>
                    <a:lnTo>
                      <a:pt x="14847" y="23797"/>
                    </a:lnTo>
                    <a:lnTo>
                      <a:pt x="15409" y="23636"/>
                    </a:lnTo>
                    <a:lnTo>
                      <a:pt x="15971" y="23435"/>
                    </a:lnTo>
                    <a:lnTo>
                      <a:pt x="16533" y="23235"/>
                    </a:lnTo>
                    <a:lnTo>
                      <a:pt x="17054" y="22994"/>
                    </a:lnTo>
                    <a:lnTo>
                      <a:pt x="17576" y="22713"/>
                    </a:lnTo>
                    <a:lnTo>
                      <a:pt x="18098" y="22432"/>
                    </a:lnTo>
                    <a:lnTo>
                      <a:pt x="18579" y="22111"/>
                    </a:lnTo>
                    <a:lnTo>
                      <a:pt x="19061" y="21750"/>
                    </a:lnTo>
                    <a:lnTo>
                      <a:pt x="19502" y="21389"/>
                    </a:lnTo>
                    <a:lnTo>
                      <a:pt x="19944" y="20988"/>
                    </a:lnTo>
                    <a:lnTo>
                      <a:pt x="20385" y="20586"/>
                    </a:lnTo>
                    <a:lnTo>
                      <a:pt x="20786" y="20185"/>
                    </a:lnTo>
                    <a:lnTo>
                      <a:pt x="21147" y="19744"/>
                    </a:lnTo>
                    <a:lnTo>
                      <a:pt x="21509" y="19262"/>
                    </a:lnTo>
                    <a:lnTo>
                      <a:pt x="21870" y="18781"/>
                    </a:lnTo>
                    <a:lnTo>
                      <a:pt x="22191" y="18299"/>
                    </a:lnTo>
                    <a:lnTo>
                      <a:pt x="22472" y="17777"/>
                    </a:lnTo>
                    <a:lnTo>
                      <a:pt x="22712" y="17256"/>
                    </a:lnTo>
                    <a:lnTo>
                      <a:pt x="22953" y="16734"/>
                    </a:lnTo>
                    <a:lnTo>
                      <a:pt x="23194" y="16172"/>
                    </a:lnTo>
                    <a:lnTo>
                      <a:pt x="23354" y="15611"/>
                    </a:lnTo>
                    <a:lnTo>
                      <a:pt x="23515" y="15049"/>
                    </a:lnTo>
                    <a:lnTo>
                      <a:pt x="23635" y="14447"/>
                    </a:lnTo>
                    <a:lnTo>
                      <a:pt x="23756" y="13885"/>
                    </a:lnTo>
                    <a:lnTo>
                      <a:pt x="23796" y="13283"/>
                    </a:lnTo>
                    <a:lnTo>
                      <a:pt x="23836" y="12681"/>
                    </a:lnTo>
                    <a:lnTo>
                      <a:pt x="23836" y="12039"/>
                    </a:lnTo>
                    <a:lnTo>
                      <a:pt x="23836" y="11437"/>
                    </a:lnTo>
                    <a:lnTo>
                      <a:pt x="23796" y="10835"/>
                    </a:lnTo>
                    <a:lnTo>
                      <a:pt x="23716" y="10274"/>
                    </a:lnTo>
                    <a:lnTo>
                      <a:pt x="23595" y="9672"/>
                    </a:lnTo>
                    <a:lnTo>
                      <a:pt x="23435" y="9110"/>
                    </a:lnTo>
                    <a:lnTo>
                      <a:pt x="23274" y="8548"/>
                    </a:lnTo>
                    <a:lnTo>
                      <a:pt x="23074" y="7986"/>
                    </a:lnTo>
                    <a:lnTo>
                      <a:pt x="22873" y="7465"/>
                    </a:lnTo>
                    <a:lnTo>
                      <a:pt x="22632" y="6903"/>
                    </a:lnTo>
                    <a:lnTo>
                      <a:pt x="22351" y="6381"/>
                    </a:lnTo>
                    <a:lnTo>
                      <a:pt x="22070" y="5900"/>
                    </a:lnTo>
                    <a:lnTo>
                      <a:pt x="21749" y="5418"/>
                    </a:lnTo>
                    <a:lnTo>
                      <a:pt x="21428" y="4937"/>
                    </a:lnTo>
                    <a:lnTo>
                      <a:pt x="21067" y="4495"/>
                    </a:lnTo>
                    <a:lnTo>
                      <a:pt x="20666" y="4054"/>
                    </a:lnTo>
                    <a:lnTo>
                      <a:pt x="20265" y="3612"/>
                    </a:lnTo>
                    <a:lnTo>
                      <a:pt x="19863" y="3211"/>
                    </a:lnTo>
                    <a:lnTo>
                      <a:pt x="19422" y="2810"/>
                    </a:lnTo>
                    <a:lnTo>
                      <a:pt x="18980" y="2449"/>
                    </a:lnTo>
                    <a:lnTo>
                      <a:pt x="18499" y="2128"/>
                    </a:lnTo>
                    <a:lnTo>
                      <a:pt x="18017" y="1807"/>
                    </a:lnTo>
                    <a:lnTo>
                      <a:pt x="17496" y="1486"/>
                    </a:lnTo>
                    <a:lnTo>
                      <a:pt x="16974" y="1245"/>
                    </a:lnTo>
                    <a:lnTo>
                      <a:pt x="16452" y="1004"/>
                    </a:lnTo>
                    <a:lnTo>
                      <a:pt x="15931" y="763"/>
                    </a:lnTo>
                    <a:lnTo>
                      <a:pt x="15369" y="563"/>
                    </a:lnTo>
                    <a:lnTo>
                      <a:pt x="14807" y="402"/>
                    </a:lnTo>
                    <a:lnTo>
                      <a:pt x="14245" y="242"/>
                    </a:lnTo>
                    <a:lnTo>
                      <a:pt x="13643" y="161"/>
                    </a:lnTo>
                    <a:lnTo>
                      <a:pt x="13082" y="81"/>
                    </a:lnTo>
                    <a:lnTo>
                      <a:pt x="12480" y="1"/>
                    </a:lnTo>
                    <a:close/>
                  </a:path>
                </a:pathLst>
              </a:custGeom>
              <a:solidFill>
                <a:schemeClr val="dk1"/>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grpSp>
        <p:grpSp>
          <p:nvGrpSpPr>
            <p:cNvPr id="5442" name="Google Shape;5442;p35"/>
            <p:cNvGrpSpPr/>
            <p:nvPr/>
          </p:nvGrpSpPr>
          <p:grpSpPr>
            <a:xfrm rot="10800000" flipH="1">
              <a:off x="8786178" y="4087642"/>
              <a:ext cx="718522" cy="730649"/>
              <a:chOff x="3054688" y="4206044"/>
              <a:chExt cx="682422" cy="693873"/>
            </a:xfrm>
          </p:grpSpPr>
          <p:sp>
            <p:nvSpPr>
              <p:cNvPr id="5443" name="Google Shape;5443;p35"/>
              <p:cNvSpPr/>
              <p:nvPr/>
            </p:nvSpPr>
            <p:spPr>
              <a:xfrm flipH="1">
                <a:off x="3056978" y="4215205"/>
                <a:ext cx="675552" cy="675552"/>
              </a:xfrm>
              <a:custGeom>
                <a:avLst/>
                <a:gdLst/>
                <a:ahLst/>
                <a:cxnLst/>
                <a:rect l="l" t="t" r="r" b="b"/>
                <a:pathLst>
                  <a:path w="11799" h="11799" extrusionOk="0">
                    <a:moveTo>
                      <a:pt x="6180" y="2729"/>
                    </a:moveTo>
                    <a:lnTo>
                      <a:pt x="6501" y="2810"/>
                    </a:lnTo>
                    <a:lnTo>
                      <a:pt x="6822" y="2890"/>
                    </a:lnTo>
                    <a:lnTo>
                      <a:pt x="7103" y="2970"/>
                    </a:lnTo>
                    <a:lnTo>
                      <a:pt x="7384" y="3131"/>
                    </a:lnTo>
                    <a:lnTo>
                      <a:pt x="7625" y="3251"/>
                    </a:lnTo>
                    <a:lnTo>
                      <a:pt x="7866" y="3452"/>
                    </a:lnTo>
                    <a:lnTo>
                      <a:pt x="8106" y="3652"/>
                    </a:lnTo>
                    <a:lnTo>
                      <a:pt x="8307" y="3893"/>
                    </a:lnTo>
                    <a:lnTo>
                      <a:pt x="8508" y="4134"/>
                    </a:lnTo>
                    <a:lnTo>
                      <a:pt x="8668" y="4375"/>
                    </a:lnTo>
                    <a:lnTo>
                      <a:pt x="8788" y="4656"/>
                    </a:lnTo>
                    <a:lnTo>
                      <a:pt x="8909" y="4936"/>
                    </a:lnTo>
                    <a:lnTo>
                      <a:pt x="8989" y="5258"/>
                    </a:lnTo>
                    <a:lnTo>
                      <a:pt x="9029" y="5579"/>
                    </a:lnTo>
                    <a:lnTo>
                      <a:pt x="9029" y="5900"/>
                    </a:lnTo>
                    <a:lnTo>
                      <a:pt x="9029" y="6221"/>
                    </a:lnTo>
                    <a:lnTo>
                      <a:pt x="8989" y="6542"/>
                    </a:lnTo>
                    <a:lnTo>
                      <a:pt x="8909" y="6822"/>
                    </a:lnTo>
                    <a:lnTo>
                      <a:pt x="8788" y="7103"/>
                    </a:lnTo>
                    <a:lnTo>
                      <a:pt x="8668" y="7384"/>
                    </a:lnTo>
                    <a:lnTo>
                      <a:pt x="8508" y="7665"/>
                    </a:lnTo>
                    <a:lnTo>
                      <a:pt x="8307" y="7906"/>
                    </a:lnTo>
                    <a:lnTo>
                      <a:pt x="8106" y="8107"/>
                    </a:lnTo>
                    <a:lnTo>
                      <a:pt x="7866" y="8347"/>
                    </a:lnTo>
                    <a:lnTo>
                      <a:pt x="7625" y="8508"/>
                    </a:lnTo>
                    <a:lnTo>
                      <a:pt x="7384" y="8668"/>
                    </a:lnTo>
                    <a:lnTo>
                      <a:pt x="7103" y="8789"/>
                    </a:lnTo>
                    <a:lnTo>
                      <a:pt x="6822" y="8909"/>
                    </a:lnTo>
                    <a:lnTo>
                      <a:pt x="6501" y="8989"/>
                    </a:lnTo>
                    <a:lnTo>
                      <a:pt x="6180" y="9030"/>
                    </a:lnTo>
                    <a:lnTo>
                      <a:pt x="5859" y="9070"/>
                    </a:lnTo>
                    <a:lnTo>
                      <a:pt x="5538" y="9030"/>
                    </a:lnTo>
                    <a:lnTo>
                      <a:pt x="5217" y="8989"/>
                    </a:lnTo>
                    <a:lnTo>
                      <a:pt x="4936" y="8909"/>
                    </a:lnTo>
                    <a:lnTo>
                      <a:pt x="4655" y="8789"/>
                    </a:lnTo>
                    <a:lnTo>
                      <a:pt x="4374" y="8668"/>
                    </a:lnTo>
                    <a:lnTo>
                      <a:pt x="4093" y="8508"/>
                    </a:lnTo>
                    <a:lnTo>
                      <a:pt x="3853" y="8347"/>
                    </a:lnTo>
                    <a:lnTo>
                      <a:pt x="3652" y="8107"/>
                    </a:lnTo>
                    <a:lnTo>
                      <a:pt x="3451" y="7906"/>
                    </a:lnTo>
                    <a:lnTo>
                      <a:pt x="3251" y="7665"/>
                    </a:lnTo>
                    <a:lnTo>
                      <a:pt x="3090" y="7384"/>
                    </a:lnTo>
                    <a:lnTo>
                      <a:pt x="2970" y="7103"/>
                    </a:lnTo>
                    <a:lnTo>
                      <a:pt x="2850" y="6822"/>
                    </a:lnTo>
                    <a:lnTo>
                      <a:pt x="2769" y="6542"/>
                    </a:lnTo>
                    <a:lnTo>
                      <a:pt x="2729" y="6221"/>
                    </a:lnTo>
                    <a:lnTo>
                      <a:pt x="2729" y="5900"/>
                    </a:lnTo>
                    <a:lnTo>
                      <a:pt x="2729" y="5579"/>
                    </a:lnTo>
                    <a:lnTo>
                      <a:pt x="2769" y="5258"/>
                    </a:lnTo>
                    <a:lnTo>
                      <a:pt x="2850" y="4936"/>
                    </a:lnTo>
                    <a:lnTo>
                      <a:pt x="2970" y="4656"/>
                    </a:lnTo>
                    <a:lnTo>
                      <a:pt x="3090" y="4375"/>
                    </a:lnTo>
                    <a:lnTo>
                      <a:pt x="3251" y="4134"/>
                    </a:lnTo>
                    <a:lnTo>
                      <a:pt x="3451" y="3893"/>
                    </a:lnTo>
                    <a:lnTo>
                      <a:pt x="3652" y="3652"/>
                    </a:lnTo>
                    <a:lnTo>
                      <a:pt x="3853" y="3452"/>
                    </a:lnTo>
                    <a:lnTo>
                      <a:pt x="4093" y="3251"/>
                    </a:lnTo>
                    <a:lnTo>
                      <a:pt x="4374" y="3131"/>
                    </a:lnTo>
                    <a:lnTo>
                      <a:pt x="4655" y="2970"/>
                    </a:lnTo>
                    <a:lnTo>
                      <a:pt x="4936" y="2890"/>
                    </a:lnTo>
                    <a:lnTo>
                      <a:pt x="5217" y="2810"/>
                    </a:lnTo>
                    <a:lnTo>
                      <a:pt x="5538" y="2729"/>
                    </a:lnTo>
                    <a:close/>
                    <a:moveTo>
                      <a:pt x="5257" y="1"/>
                    </a:moveTo>
                    <a:lnTo>
                      <a:pt x="5097" y="41"/>
                    </a:lnTo>
                    <a:lnTo>
                      <a:pt x="4976" y="81"/>
                    </a:lnTo>
                    <a:lnTo>
                      <a:pt x="4856" y="121"/>
                    </a:lnTo>
                    <a:lnTo>
                      <a:pt x="4736" y="242"/>
                    </a:lnTo>
                    <a:lnTo>
                      <a:pt x="4655" y="322"/>
                    </a:lnTo>
                    <a:lnTo>
                      <a:pt x="4575" y="442"/>
                    </a:lnTo>
                    <a:lnTo>
                      <a:pt x="4535" y="603"/>
                    </a:lnTo>
                    <a:lnTo>
                      <a:pt x="4535" y="723"/>
                    </a:lnTo>
                    <a:lnTo>
                      <a:pt x="4415" y="603"/>
                    </a:lnTo>
                    <a:lnTo>
                      <a:pt x="4334" y="522"/>
                    </a:lnTo>
                    <a:lnTo>
                      <a:pt x="4214" y="442"/>
                    </a:lnTo>
                    <a:lnTo>
                      <a:pt x="4093" y="402"/>
                    </a:lnTo>
                    <a:lnTo>
                      <a:pt x="3933" y="362"/>
                    </a:lnTo>
                    <a:lnTo>
                      <a:pt x="3813" y="362"/>
                    </a:lnTo>
                    <a:lnTo>
                      <a:pt x="3652" y="402"/>
                    </a:lnTo>
                    <a:lnTo>
                      <a:pt x="3532" y="482"/>
                    </a:lnTo>
                    <a:lnTo>
                      <a:pt x="2408" y="1124"/>
                    </a:lnTo>
                    <a:lnTo>
                      <a:pt x="2288" y="1205"/>
                    </a:lnTo>
                    <a:lnTo>
                      <a:pt x="2167" y="1325"/>
                    </a:lnTo>
                    <a:lnTo>
                      <a:pt x="2087" y="1445"/>
                    </a:lnTo>
                    <a:lnTo>
                      <a:pt x="2047" y="1566"/>
                    </a:lnTo>
                    <a:lnTo>
                      <a:pt x="2047" y="1686"/>
                    </a:lnTo>
                    <a:lnTo>
                      <a:pt x="2047" y="1847"/>
                    </a:lnTo>
                    <a:lnTo>
                      <a:pt x="2047" y="1967"/>
                    </a:lnTo>
                    <a:lnTo>
                      <a:pt x="2127" y="2128"/>
                    </a:lnTo>
                    <a:lnTo>
                      <a:pt x="1967" y="2047"/>
                    </a:lnTo>
                    <a:lnTo>
                      <a:pt x="1565" y="2047"/>
                    </a:lnTo>
                    <a:lnTo>
                      <a:pt x="1445" y="2087"/>
                    </a:lnTo>
                    <a:lnTo>
                      <a:pt x="1325" y="2168"/>
                    </a:lnTo>
                    <a:lnTo>
                      <a:pt x="1204" y="2248"/>
                    </a:lnTo>
                    <a:lnTo>
                      <a:pt x="1124" y="2368"/>
                    </a:lnTo>
                    <a:lnTo>
                      <a:pt x="482" y="3532"/>
                    </a:lnTo>
                    <a:lnTo>
                      <a:pt x="402" y="3652"/>
                    </a:lnTo>
                    <a:lnTo>
                      <a:pt x="402" y="3813"/>
                    </a:lnTo>
                    <a:lnTo>
                      <a:pt x="362" y="3933"/>
                    </a:lnTo>
                    <a:lnTo>
                      <a:pt x="402" y="4094"/>
                    </a:lnTo>
                    <a:lnTo>
                      <a:pt x="442" y="4214"/>
                    </a:lnTo>
                    <a:lnTo>
                      <a:pt x="522" y="4335"/>
                    </a:lnTo>
                    <a:lnTo>
                      <a:pt x="602" y="4415"/>
                    </a:lnTo>
                    <a:lnTo>
                      <a:pt x="723" y="4495"/>
                    </a:lnTo>
                    <a:lnTo>
                      <a:pt x="763" y="4535"/>
                    </a:lnTo>
                    <a:lnTo>
                      <a:pt x="602" y="4535"/>
                    </a:lnTo>
                    <a:lnTo>
                      <a:pt x="442" y="4575"/>
                    </a:lnTo>
                    <a:lnTo>
                      <a:pt x="321" y="4656"/>
                    </a:lnTo>
                    <a:lnTo>
                      <a:pt x="241" y="4736"/>
                    </a:lnTo>
                    <a:lnTo>
                      <a:pt x="121" y="4856"/>
                    </a:lnTo>
                    <a:lnTo>
                      <a:pt x="81" y="4977"/>
                    </a:lnTo>
                    <a:lnTo>
                      <a:pt x="41" y="5097"/>
                    </a:lnTo>
                    <a:lnTo>
                      <a:pt x="0" y="5258"/>
                    </a:lnTo>
                    <a:lnTo>
                      <a:pt x="0" y="6582"/>
                    </a:lnTo>
                    <a:lnTo>
                      <a:pt x="41" y="6702"/>
                    </a:lnTo>
                    <a:lnTo>
                      <a:pt x="81" y="6863"/>
                    </a:lnTo>
                    <a:lnTo>
                      <a:pt x="121" y="6983"/>
                    </a:lnTo>
                    <a:lnTo>
                      <a:pt x="241" y="7063"/>
                    </a:lnTo>
                    <a:lnTo>
                      <a:pt x="321" y="7144"/>
                    </a:lnTo>
                    <a:lnTo>
                      <a:pt x="442" y="7224"/>
                    </a:lnTo>
                    <a:lnTo>
                      <a:pt x="602" y="7264"/>
                    </a:lnTo>
                    <a:lnTo>
                      <a:pt x="763" y="7264"/>
                    </a:lnTo>
                    <a:lnTo>
                      <a:pt x="723" y="7304"/>
                    </a:lnTo>
                    <a:lnTo>
                      <a:pt x="602" y="7384"/>
                    </a:lnTo>
                    <a:lnTo>
                      <a:pt x="522" y="7465"/>
                    </a:lnTo>
                    <a:lnTo>
                      <a:pt x="442" y="7585"/>
                    </a:lnTo>
                    <a:lnTo>
                      <a:pt x="402" y="7745"/>
                    </a:lnTo>
                    <a:lnTo>
                      <a:pt x="362" y="7866"/>
                    </a:lnTo>
                    <a:lnTo>
                      <a:pt x="402" y="8026"/>
                    </a:lnTo>
                    <a:lnTo>
                      <a:pt x="402" y="8147"/>
                    </a:lnTo>
                    <a:lnTo>
                      <a:pt x="482" y="8267"/>
                    </a:lnTo>
                    <a:lnTo>
                      <a:pt x="1124" y="9431"/>
                    </a:lnTo>
                    <a:lnTo>
                      <a:pt x="1204" y="9551"/>
                    </a:lnTo>
                    <a:lnTo>
                      <a:pt x="1325" y="9631"/>
                    </a:lnTo>
                    <a:lnTo>
                      <a:pt x="1445" y="9712"/>
                    </a:lnTo>
                    <a:lnTo>
                      <a:pt x="1565" y="9752"/>
                    </a:lnTo>
                    <a:lnTo>
                      <a:pt x="1726" y="9792"/>
                    </a:lnTo>
                    <a:lnTo>
                      <a:pt x="1846" y="9792"/>
                    </a:lnTo>
                    <a:lnTo>
                      <a:pt x="1967" y="9752"/>
                    </a:lnTo>
                    <a:lnTo>
                      <a:pt x="2127" y="9672"/>
                    </a:lnTo>
                    <a:lnTo>
                      <a:pt x="2127" y="9712"/>
                    </a:lnTo>
                    <a:lnTo>
                      <a:pt x="2047" y="9832"/>
                    </a:lnTo>
                    <a:lnTo>
                      <a:pt x="2047" y="9952"/>
                    </a:lnTo>
                    <a:lnTo>
                      <a:pt x="2047" y="10113"/>
                    </a:lnTo>
                    <a:lnTo>
                      <a:pt x="2047" y="10233"/>
                    </a:lnTo>
                    <a:lnTo>
                      <a:pt x="2087" y="10354"/>
                    </a:lnTo>
                    <a:lnTo>
                      <a:pt x="2167" y="10474"/>
                    </a:lnTo>
                    <a:lnTo>
                      <a:pt x="2288" y="10594"/>
                    </a:lnTo>
                    <a:lnTo>
                      <a:pt x="2408" y="10675"/>
                    </a:lnTo>
                    <a:lnTo>
                      <a:pt x="3532" y="11317"/>
                    </a:lnTo>
                    <a:lnTo>
                      <a:pt x="3652" y="11397"/>
                    </a:lnTo>
                    <a:lnTo>
                      <a:pt x="3813" y="11437"/>
                    </a:lnTo>
                    <a:lnTo>
                      <a:pt x="3933" y="11437"/>
                    </a:lnTo>
                    <a:lnTo>
                      <a:pt x="4093" y="11397"/>
                    </a:lnTo>
                    <a:lnTo>
                      <a:pt x="4214" y="11357"/>
                    </a:lnTo>
                    <a:lnTo>
                      <a:pt x="4334" y="11277"/>
                    </a:lnTo>
                    <a:lnTo>
                      <a:pt x="4415" y="11196"/>
                    </a:lnTo>
                    <a:lnTo>
                      <a:pt x="4535" y="11076"/>
                    </a:lnTo>
                    <a:lnTo>
                      <a:pt x="4535" y="11237"/>
                    </a:lnTo>
                    <a:lnTo>
                      <a:pt x="4575" y="11357"/>
                    </a:lnTo>
                    <a:lnTo>
                      <a:pt x="4655" y="11477"/>
                    </a:lnTo>
                    <a:lnTo>
                      <a:pt x="4736" y="11598"/>
                    </a:lnTo>
                    <a:lnTo>
                      <a:pt x="4856" y="11678"/>
                    </a:lnTo>
                    <a:lnTo>
                      <a:pt x="4976" y="11758"/>
                    </a:lnTo>
                    <a:lnTo>
                      <a:pt x="5097" y="11798"/>
                    </a:lnTo>
                    <a:lnTo>
                      <a:pt x="6702" y="11798"/>
                    </a:lnTo>
                    <a:lnTo>
                      <a:pt x="6862" y="11758"/>
                    </a:lnTo>
                    <a:lnTo>
                      <a:pt x="6983" y="11678"/>
                    </a:lnTo>
                    <a:lnTo>
                      <a:pt x="7063" y="11598"/>
                    </a:lnTo>
                    <a:lnTo>
                      <a:pt x="7183" y="11477"/>
                    </a:lnTo>
                    <a:lnTo>
                      <a:pt x="7223" y="11357"/>
                    </a:lnTo>
                    <a:lnTo>
                      <a:pt x="7264" y="11237"/>
                    </a:lnTo>
                    <a:lnTo>
                      <a:pt x="7304" y="11076"/>
                    </a:lnTo>
                    <a:lnTo>
                      <a:pt x="7384" y="11196"/>
                    </a:lnTo>
                    <a:lnTo>
                      <a:pt x="7504" y="11277"/>
                    </a:lnTo>
                    <a:lnTo>
                      <a:pt x="7625" y="11357"/>
                    </a:lnTo>
                    <a:lnTo>
                      <a:pt x="7745" y="11397"/>
                    </a:lnTo>
                    <a:lnTo>
                      <a:pt x="7866" y="11437"/>
                    </a:lnTo>
                    <a:lnTo>
                      <a:pt x="8026" y="11437"/>
                    </a:lnTo>
                    <a:lnTo>
                      <a:pt x="8146" y="11397"/>
                    </a:lnTo>
                    <a:lnTo>
                      <a:pt x="8267" y="11317"/>
                    </a:lnTo>
                    <a:lnTo>
                      <a:pt x="9430" y="10675"/>
                    </a:lnTo>
                    <a:lnTo>
                      <a:pt x="9551" y="10594"/>
                    </a:lnTo>
                    <a:lnTo>
                      <a:pt x="9631" y="10474"/>
                    </a:lnTo>
                    <a:lnTo>
                      <a:pt x="9711" y="10354"/>
                    </a:lnTo>
                    <a:lnTo>
                      <a:pt x="9752" y="10233"/>
                    </a:lnTo>
                    <a:lnTo>
                      <a:pt x="9792" y="10113"/>
                    </a:lnTo>
                    <a:lnTo>
                      <a:pt x="9792" y="9952"/>
                    </a:lnTo>
                    <a:lnTo>
                      <a:pt x="9752" y="9832"/>
                    </a:lnTo>
                    <a:lnTo>
                      <a:pt x="9671" y="9712"/>
                    </a:lnTo>
                    <a:lnTo>
                      <a:pt x="9671" y="9672"/>
                    </a:lnTo>
                    <a:lnTo>
                      <a:pt x="9711" y="9672"/>
                    </a:lnTo>
                    <a:lnTo>
                      <a:pt x="9832" y="9752"/>
                    </a:lnTo>
                    <a:lnTo>
                      <a:pt x="9952" y="9792"/>
                    </a:lnTo>
                    <a:lnTo>
                      <a:pt x="10113" y="9792"/>
                    </a:lnTo>
                    <a:lnTo>
                      <a:pt x="10233" y="9752"/>
                    </a:lnTo>
                    <a:lnTo>
                      <a:pt x="10353" y="9712"/>
                    </a:lnTo>
                    <a:lnTo>
                      <a:pt x="10474" y="9631"/>
                    </a:lnTo>
                    <a:lnTo>
                      <a:pt x="10594" y="9551"/>
                    </a:lnTo>
                    <a:lnTo>
                      <a:pt x="10674" y="9431"/>
                    </a:lnTo>
                    <a:lnTo>
                      <a:pt x="11357" y="8267"/>
                    </a:lnTo>
                    <a:lnTo>
                      <a:pt x="11397" y="8147"/>
                    </a:lnTo>
                    <a:lnTo>
                      <a:pt x="11437" y="8026"/>
                    </a:lnTo>
                    <a:lnTo>
                      <a:pt x="11437" y="7866"/>
                    </a:lnTo>
                    <a:lnTo>
                      <a:pt x="11397" y="7745"/>
                    </a:lnTo>
                    <a:lnTo>
                      <a:pt x="11357" y="7585"/>
                    </a:lnTo>
                    <a:lnTo>
                      <a:pt x="11276" y="7465"/>
                    </a:lnTo>
                    <a:lnTo>
                      <a:pt x="11196" y="7384"/>
                    </a:lnTo>
                    <a:lnTo>
                      <a:pt x="11076" y="7304"/>
                    </a:lnTo>
                    <a:lnTo>
                      <a:pt x="11036" y="7264"/>
                    </a:lnTo>
                    <a:lnTo>
                      <a:pt x="11236" y="7264"/>
                    </a:lnTo>
                    <a:lnTo>
                      <a:pt x="11357" y="7224"/>
                    </a:lnTo>
                    <a:lnTo>
                      <a:pt x="11477" y="7144"/>
                    </a:lnTo>
                    <a:lnTo>
                      <a:pt x="11597" y="7063"/>
                    </a:lnTo>
                    <a:lnTo>
                      <a:pt x="11678" y="6983"/>
                    </a:lnTo>
                    <a:lnTo>
                      <a:pt x="11758" y="6863"/>
                    </a:lnTo>
                    <a:lnTo>
                      <a:pt x="11798" y="6702"/>
                    </a:lnTo>
                    <a:lnTo>
                      <a:pt x="11798" y="6582"/>
                    </a:lnTo>
                    <a:lnTo>
                      <a:pt x="11798" y="5258"/>
                    </a:lnTo>
                    <a:lnTo>
                      <a:pt x="11798" y="5097"/>
                    </a:lnTo>
                    <a:lnTo>
                      <a:pt x="11758" y="4977"/>
                    </a:lnTo>
                    <a:lnTo>
                      <a:pt x="11678" y="4856"/>
                    </a:lnTo>
                    <a:lnTo>
                      <a:pt x="11597" y="4736"/>
                    </a:lnTo>
                    <a:lnTo>
                      <a:pt x="11477" y="4656"/>
                    </a:lnTo>
                    <a:lnTo>
                      <a:pt x="11357" y="4575"/>
                    </a:lnTo>
                    <a:lnTo>
                      <a:pt x="11236" y="4535"/>
                    </a:lnTo>
                    <a:lnTo>
                      <a:pt x="11036" y="4535"/>
                    </a:lnTo>
                    <a:lnTo>
                      <a:pt x="11076" y="4495"/>
                    </a:lnTo>
                    <a:lnTo>
                      <a:pt x="11196" y="4415"/>
                    </a:lnTo>
                    <a:lnTo>
                      <a:pt x="11276" y="4335"/>
                    </a:lnTo>
                    <a:lnTo>
                      <a:pt x="11357" y="4214"/>
                    </a:lnTo>
                    <a:lnTo>
                      <a:pt x="11397" y="4094"/>
                    </a:lnTo>
                    <a:lnTo>
                      <a:pt x="11437" y="3933"/>
                    </a:lnTo>
                    <a:lnTo>
                      <a:pt x="11437" y="3813"/>
                    </a:lnTo>
                    <a:lnTo>
                      <a:pt x="11397" y="3652"/>
                    </a:lnTo>
                    <a:lnTo>
                      <a:pt x="11357" y="3532"/>
                    </a:lnTo>
                    <a:lnTo>
                      <a:pt x="10674" y="2368"/>
                    </a:lnTo>
                    <a:lnTo>
                      <a:pt x="10594" y="2248"/>
                    </a:lnTo>
                    <a:lnTo>
                      <a:pt x="10474" y="2168"/>
                    </a:lnTo>
                    <a:lnTo>
                      <a:pt x="10353" y="2087"/>
                    </a:lnTo>
                    <a:lnTo>
                      <a:pt x="10233" y="2047"/>
                    </a:lnTo>
                    <a:lnTo>
                      <a:pt x="9832" y="2047"/>
                    </a:lnTo>
                    <a:lnTo>
                      <a:pt x="9711" y="2128"/>
                    </a:lnTo>
                    <a:lnTo>
                      <a:pt x="9671" y="2128"/>
                    </a:lnTo>
                    <a:lnTo>
                      <a:pt x="9752" y="1967"/>
                    </a:lnTo>
                    <a:lnTo>
                      <a:pt x="9792" y="1847"/>
                    </a:lnTo>
                    <a:lnTo>
                      <a:pt x="9792" y="1686"/>
                    </a:lnTo>
                    <a:lnTo>
                      <a:pt x="9752" y="1566"/>
                    </a:lnTo>
                    <a:lnTo>
                      <a:pt x="9711" y="1445"/>
                    </a:lnTo>
                    <a:lnTo>
                      <a:pt x="9631" y="1325"/>
                    </a:lnTo>
                    <a:lnTo>
                      <a:pt x="9551" y="1205"/>
                    </a:lnTo>
                    <a:lnTo>
                      <a:pt x="9430" y="1124"/>
                    </a:lnTo>
                    <a:lnTo>
                      <a:pt x="8267" y="482"/>
                    </a:lnTo>
                    <a:lnTo>
                      <a:pt x="8146" y="402"/>
                    </a:lnTo>
                    <a:lnTo>
                      <a:pt x="8026" y="362"/>
                    </a:lnTo>
                    <a:lnTo>
                      <a:pt x="7866" y="362"/>
                    </a:lnTo>
                    <a:lnTo>
                      <a:pt x="7745" y="402"/>
                    </a:lnTo>
                    <a:lnTo>
                      <a:pt x="7625" y="442"/>
                    </a:lnTo>
                    <a:lnTo>
                      <a:pt x="7504" y="522"/>
                    </a:lnTo>
                    <a:lnTo>
                      <a:pt x="7384" y="603"/>
                    </a:lnTo>
                    <a:lnTo>
                      <a:pt x="7304" y="723"/>
                    </a:lnTo>
                    <a:lnTo>
                      <a:pt x="7264" y="603"/>
                    </a:lnTo>
                    <a:lnTo>
                      <a:pt x="7223" y="442"/>
                    </a:lnTo>
                    <a:lnTo>
                      <a:pt x="7183" y="322"/>
                    </a:lnTo>
                    <a:lnTo>
                      <a:pt x="7063" y="242"/>
                    </a:lnTo>
                    <a:lnTo>
                      <a:pt x="6983" y="121"/>
                    </a:lnTo>
                    <a:lnTo>
                      <a:pt x="6862" y="81"/>
                    </a:lnTo>
                    <a:lnTo>
                      <a:pt x="6702" y="41"/>
                    </a:lnTo>
                    <a:lnTo>
                      <a:pt x="6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35"/>
              <p:cNvSpPr/>
              <p:nvPr/>
            </p:nvSpPr>
            <p:spPr>
              <a:xfrm flipH="1">
                <a:off x="3054688" y="4206044"/>
                <a:ext cx="682422" cy="693873"/>
              </a:xfrm>
              <a:custGeom>
                <a:avLst/>
                <a:gdLst/>
                <a:ahLst/>
                <a:cxnLst/>
                <a:rect l="l" t="t" r="r" b="b"/>
                <a:pathLst>
                  <a:path w="11919" h="12119" extrusionOk="0">
                    <a:moveTo>
                      <a:pt x="6782" y="321"/>
                    </a:moveTo>
                    <a:lnTo>
                      <a:pt x="6902" y="361"/>
                    </a:lnTo>
                    <a:lnTo>
                      <a:pt x="7063" y="522"/>
                    </a:lnTo>
                    <a:lnTo>
                      <a:pt x="7183" y="682"/>
                    </a:lnTo>
                    <a:lnTo>
                      <a:pt x="7223" y="923"/>
                    </a:lnTo>
                    <a:lnTo>
                      <a:pt x="7223" y="1525"/>
                    </a:lnTo>
                    <a:lnTo>
                      <a:pt x="7504" y="1003"/>
                    </a:lnTo>
                    <a:lnTo>
                      <a:pt x="7544" y="883"/>
                    </a:lnTo>
                    <a:lnTo>
                      <a:pt x="7624" y="803"/>
                    </a:lnTo>
                    <a:lnTo>
                      <a:pt x="7825" y="682"/>
                    </a:lnTo>
                    <a:lnTo>
                      <a:pt x="8186" y="682"/>
                    </a:lnTo>
                    <a:lnTo>
                      <a:pt x="8267" y="723"/>
                    </a:lnTo>
                    <a:lnTo>
                      <a:pt x="8467" y="843"/>
                    </a:lnTo>
                    <a:lnTo>
                      <a:pt x="9470" y="1365"/>
                    </a:lnTo>
                    <a:lnTo>
                      <a:pt x="9591" y="1445"/>
                    </a:lnTo>
                    <a:lnTo>
                      <a:pt x="9671" y="1565"/>
                    </a:lnTo>
                    <a:lnTo>
                      <a:pt x="9711" y="1646"/>
                    </a:lnTo>
                    <a:lnTo>
                      <a:pt x="9751" y="1766"/>
                    </a:lnTo>
                    <a:lnTo>
                      <a:pt x="9791" y="1886"/>
                    </a:lnTo>
                    <a:lnTo>
                      <a:pt x="9791" y="2007"/>
                    </a:lnTo>
                    <a:lnTo>
                      <a:pt x="9751" y="2127"/>
                    </a:lnTo>
                    <a:lnTo>
                      <a:pt x="9711" y="2247"/>
                    </a:lnTo>
                    <a:lnTo>
                      <a:pt x="9551" y="2528"/>
                    </a:lnTo>
                    <a:lnTo>
                      <a:pt x="9791" y="2368"/>
                    </a:lnTo>
                    <a:lnTo>
                      <a:pt x="9992" y="2247"/>
                    </a:lnTo>
                    <a:lnTo>
                      <a:pt x="10193" y="2247"/>
                    </a:lnTo>
                    <a:lnTo>
                      <a:pt x="10393" y="2288"/>
                    </a:lnTo>
                    <a:lnTo>
                      <a:pt x="10554" y="2408"/>
                    </a:lnTo>
                    <a:lnTo>
                      <a:pt x="10714" y="2528"/>
                    </a:lnTo>
                    <a:lnTo>
                      <a:pt x="10835" y="2729"/>
                    </a:lnTo>
                    <a:lnTo>
                      <a:pt x="11075" y="3130"/>
                    </a:lnTo>
                    <a:lnTo>
                      <a:pt x="11276" y="3532"/>
                    </a:lnTo>
                    <a:lnTo>
                      <a:pt x="11396" y="3732"/>
                    </a:lnTo>
                    <a:lnTo>
                      <a:pt x="11477" y="3933"/>
                    </a:lnTo>
                    <a:lnTo>
                      <a:pt x="11477" y="4174"/>
                    </a:lnTo>
                    <a:lnTo>
                      <a:pt x="11396" y="4374"/>
                    </a:lnTo>
                    <a:lnTo>
                      <a:pt x="11276" y="4575"/>
                    </a:lnTo>
                    <a:lnTo>
                      <a:pt x="11142" y="4655"/>
                    </a:lnTo>
                    <a:lnTo>
                      <a:pt x="11116" y="4655"/>
                    </a:lnTo>
                    <a:lnTo>
                      <a:pt x="11126" y="4665"/>
                    </a:lnTo>
                    <a:lnTo>
                      <a:pt x="11075" y="4695"/>
                    </a:lnTo>
                    <a:lnTo>
                      <a:pt x="11156" y="4695"/>
                    </a:lnTo>
                    <a:lnTo>
                      <a:pt x="11356" y="4735"/>
                    </a:lnTo>
                    <a:lnTo>
                      <a:pt x="11557" y="4856"/>
                    </a:lnTo>
                    <a:lnTo>
                      <a:pt x="11718" y="4976"/>
                    </a:lnTo>
                    <a:lnTo>
                      <a:pt x="11838" y="5177"/>
                    </a:lnTo>
                    <a:lnTo>
                      <a:pt x="11838" y="5377"/>
                    </a:lnTo>
                    <a:lnTo>
                      <a:pt x="11838" y="5618"/>
                    </a:lnTo>
                    <a:lnTo>
                      <a:pt x="11838" y="6060"/>
                    </a:lnTo>
                    <a:lnTo>
                      <a:pt x="11838" y="6541"/>
                    </a:lnTo>
                    <a:lnTo>
                      <a:pt x="11838" y="6782"/>
                    </a:lnTo>
                    <a:lnTo>
                      <a:pt x="11798" y="6942"/>
                    </a:lnTo>
                    <a:lnTo>
                      <a:pt x="11677" y="7143"/>
                    </a:lnTo>
                    <a:lnTo>
                      <a:pt x="11517" y="7263"/>
                    </a:lnTo>
                    <a:lnTo>
                      <a:pt x="11356" y="7344"/>
                    </a:lnTo>
                    <a:lnTo>
                      <a:pt x="11116" y="7384"/>
                    </a:lnTo>
                    <a:lnTo>
                      <a:pt x="10835" y="7344"/>
                    </a:lnTo>
                    <a:lnTo>
                      <a:pt x="10835" y="7344"/>
                    </a:lnTo>
                    <a:lnTo>
                      <a:pt x="11116" y="7504"/>
                    </a:lnTo>
                    <a:lnTo>
                      <a:pt x="11196" y="7584"/>
                    </a:lnTo>
                    <a:lnTo>
                      <a:pt x="11276" y="7665"/>
                    </a:lnTo>
                    <a:lnTo>
                      <a:pt x="11356" y="7785"/>
                    </a:lnTo>
                    <a:lnTo>
                      <a:pt x="11396" y="7905"/>
                    </a:lnTo>
                    <a:lnTo>
                      <a:pt x="11437" y="8026"/>
                    </a:lnTo>
                    <a:lnTo>
                      <a:pt x="11437" y="8146"/>
                    </a:lnTo>
                    <a:lnTo>
                      <a:pt x="11396" y="8267"/>
                    </a:lnTo>
                    <a:lnTo>
                      <a:pt x="11356" y="8387"/>
                    </a:lnTo>
                    <a:lnTo>
                      <a:pt x="10754" y="9350"/>
                    </a:lnTo>
                    <a:lnTo>
                      <a:pt x="10634" y="9511"/>
                    </a:lnTo>
                    <a:lnTo>
                      <a:pt x="10554" y="9631"/>
                    </a:lnTo>
                    <a:lnTo>
                      <a:pt x="10474" y="9711"/>
                    </a:lnTo>
                    <a:lnTo>
                      <a:pt x="10273" y="9791"/>
                    </a:lnTo>
                    <a:lnTo>
                      <a:pt x="10032" y="9791"/>
                    </a:lnTo>
                    <a:lnTo>
                      <a:pt x="9952" y="9751"/>
                    </a:lnTo>
                    <a:lnTo>
                      <a:pt x="9832" y="9711"/>
                    </a:lnTo>
                    <a:lnTo>
                      <a:pt x="9270" y="9350"/>
                    </a:lnTo>
                    <a:lnTo>
                      <a:pt x="9270" y="9350"/>
                    </a:lnTo>
                    <a:lnTo>
                      <a:pt x="9631" y="9912"/>
                    </a:lnTo>
                    <a:lnTo>
                      <a:pt x="9671" y="9992"/>
                    </a:lnTo>
                    <a:lnTo>
                      <a:pt x="9711" y="10112"/>
                    </a:lnTo>
                    <a:lnTo>
                      <a:pt x="9711" y="10353"/>
                    </a:lnTo>
                    <a:lnTo>
                      <a:pt x="9591" y="10554"/>
                    </a:lnTo>
                    <a:lnTo>
                      <a:pt x="9430" y="10674"/>
                    </a:lnTo>
                    <a:lnTo>
                      <a:pt x="9230" y="10795"/>
                    </a:lnTo>
                    <a:lnTo>
                      <a:pt x="8467" y="11236"/>
                    </a:lnTo>
                    <a:lnTo>
                      <a:pt x="8267" y="11356"/>
                    </a:lnTo>
                    <a:lnTo>
                      <a:pt x="8066" y="11397"/>
                    </a:lnTo>
                    <a:lnTo>
                      <a:pt x="7865" y="11397"/>
                    </a:lnTo>
                    <a:lnTo>
                      <a:pt x="7665" y="11276"/>
                    </a:lnTo>
                    <a:lnTo>
                      <a:pt x="7504" y="11116"/>
                    </a:lnTo>
                    <a:lnTo>
                      <a:pt x="7143" y="10393"/>
                    </a:lnTo>
                    <a:lnTo>
                      <a:pt x="7183" y="11196"/>
                    </a:lnTo>
                    <a:lnTo>
                      <a:pt x="7143" y="11437"/>
                    </a:lnTo>
                    <a:lnTo>
                      <a:pt x="7023" y="11597"/>
                    </a:lnTo>
                    <a:lnTo>
                      <a:pt x="6862" y="11718"/>
                    </a:lnTo>
                    <a:lnTo>
                      <a:pt x="6661" y="11758"/>
                    </a:lnTo>
                    <a:lnTo>
                      <a:pt x="5297" y="11758"/>
                    </a:lnTo>
                    <a:lnTo>
                      <a:pt x="5096" y="11718"/>
                    </a:lnTo>
                    <a:lnTo>
                      <a:pt x="4936" y="11597"/>
                    </a:lnTo>
                    <a:lnTo>
                      <a:pt x="4816" y="11437"/>
                    </a:lnTo>
                    <a:lnTo>
                      <a:pt x="4775" y="11196"/>
                    </a:lnTo>
                    <a:lnTo>
                      <a:pt x="4816" y="10433"/>
                    </a:lnTo>
                    <a:lnTo>
                      <a:pt x="4454" y="11116"/>
                    </a:lnTo>
                    <a:lnTo>
                      <a:pt x="4334" y="11316"/>
                    </a:lnTo>
                    <a:lnTo>
                      <a:pt x="4133" y="11397"/>
                    </a:lnTo>
                    <a:lnTo>
                      <a:pt x="3933" y="11437"/>
                    </a:lnTo>
                    <a:lnTo>
                      <a:pt x="3692" y="11356"/>
                    </a:lnTo>
                    <a:lnTo>
                      <a:pt x="3531" y="11236"/>
                    </a:lnTo>
                    <a:lnTo>
                      <a:pt x="2729" y="10795"/>
                    </a:lnTo>
                    <a:lnTo>
                      <a:pt x="2568" y="10714"/>
                    </a:lnTo>
                    <a:lnTo>
                      <a:pt x="2408" y="10594"/>
                    </a:lnTo>
                    <a:lnTo>
                      <a:pt x="2287" y="10433"/>
                    </a:lnTo>
                    <a:lnTo>
                      <a:pt x="2247" y="10273"/>
                    </a:lnTo>
                    <a:lnTo>
                      <a:pt x="2287" y="10072"/>
                    </a:lnTo>
                    <a:lnTo>
                      <a:pt x="2328" y="9912"/>
                    </a:lnTo>
                    <a:lnTo>
                      <a:pt x="2689" y="9350"/>
                    </a:lnTo>
                    <a:lnTo>
                      <a:pt x="2689" y="9350"/>
                    </a:lnTo>
                    <a:lnTo>
                      <a:pt x="2127" y="9711"/>
                    </a:lnTo>
                    <a:lnTo>
                      <a:pt x="2047" y="9751"/>
                    </a:lnTo>
                    <a:lnTo>
                      <a:pt x="1926" y="9791"/>
                    </a:lnTo>
                    <a:lnTo>
                      <a:pt x="1686" y="9791"/>
                    </a:lnTo>
                    <a:lnTo>
                      <a:pt x="1485" y="9711"/>
                    </a:lnTo>
                    <a:lnTo>
                      <a:pt x="1405" y="9631"/>
                    </a:lnTo>
                    <a:lnTo>
                      <a:pt x="1324" y="9511"/>
                    </a:lnTo>
                    <a:lnTo>
                      <a:pt x="1003" y="8949"/>
                    </a:lnTo>
                    <a:lnTo>
                      <a:pt x="642" y="8347"/>
                    </a:lnTo>
                    <a:lnTo>
                      <a:pt x="602" y="8267"/>
                    </a:lnTo>
                    <a:lnTo>
                      <a:pt x="562" y="8146"/>
                    </a:lnTo>
                    <a:lnTo>
                      <a:pt x="602" y="7905"/>
                    </a:lnTo>
                    <a:lnTo>
                      <a:pt x="682" y="7665"/>
                    </a:lnTo>
                    <a:lnTo>
                      <a:pt x="763" y="7584"/>
                    </a:lnTo>
                    <a:lnTo>
                      <a:pt x="883" y="7544"/>
                    </a:lnTo>
                    <a:lnTo>
                      <a:pt x="1244" y="7344"/>
                    </a:lnTo>
                    <a:lnTo>
                      <a:pt x="722" y="7344"/>
                    </a:lnTo>
                    <a:lnTo>
                      <a:pt x="602" y="7304"/>
                    </a:lnTo>
                    <a:lnTo>
                      <a:pt x="361" y="7183"/>
                    </a:lnTo>
                    <a:lnTo>
                      <a:pt x="241" y="6982"/>
                    </a:lnTo>
                    <a:lnTo>
                      <a:pt x="201" y="6862"/>
                    </a:lnTo>
                    <a:lnTo>
                      <a:pt x="161" y="6742"/>
                    </a:lnTo>
                    <a:lnTo>
                      <a:pt x="161" y="6501"/>
                    </a:lnTo>
                    <a:lnTo>
                      <a:pt x="161" y="5618"/>
                    </a:lnTo>
                    <a:lnTo>
                      <a:pt x="161" y="5377"/>
                    </a:lnTo>
                    <a:lnTo>
                      <a:pt x="161" y="5297"/>
                    </a:lnTo>
                    <a:lnTo>
                      <a:pt x="201" y="5177"/>
                    </a:lnTo>
                    <a:lnTo>
                      <a:pt x="281" y="5016"/>
                    </a:lnTo>
                    <a:lnTo>
                      <a:pt x="442" y="4856"/>
                    </a:lnTo>
                    <a:lnTo>
                      <a:pt x="642" y="4775"/>
                    </a:lnTo>
                    <a:lnTo>
                      <a:pt x="843" y="4735"/>
                    </a:lnTo>
                    <a:lnTo>
                      <a:pt x="1084" y="4735"/>
                    </a:lnTo>
                    <a:lnTo>
                      <a:pt x="883" y="4655"/>
                    </a:lnTo>
                    <a:lnTo>
                      <a:pt x="839" y="4626"/>
                    </a:lnTo>
                    <a:lnTo>
                      <a:pt x="839" y="4626"/>
                    </a:lnTo>
                    <a:lnTo>
                      <a:pt x="843" y="4615"/>
                    </a:lnTo>
                    <a:lnTo>
                      <a:pt x="843" y="4615"/>
                    </a:lnTo>
                    <a:lnTo>
                      <a:pt x="827" y="4618"/>
                    </a:lnTo>
                    <a:lnTo>
                      <a:pt x="827" y="4618"/>
                    </a:lnTo>
                    <a:lnTo>
                      <a:pt x="763" y="4575"/>
                    </a:lnTo>
                    <a:lnTo>
                      <a:pt x="642" y="4454"/>
                    </a:lnTo>
                    <a:lnTo>
                      <a:pt x="602" y="4374"/>
                    </a:lnTo>
                    <a:lnTo>
                      <a:pt x="522" y="4254"/>
                    </a:lnTo>
                    <a:lnTo>
                      <a:pt x="522" y="4133"/>
                    </a:lnTo>
                    <a:lnTo>
                      <a:pt x="522" y="3973"/>
                    </a:lnTo>
                    <a:lnTo>
                      <a:pt x="522" y="3853"/>
                    </a:lnTo>
                    <a:lnTo>
                      <a:pt x="602" y="3732"/>
                    </a:lnTo>
                    <a:lnTo>
                      <a:pt x="923" y="3130"/>
                    </a:lnTo>
                    <a:lnTo>
                      <a:pt x="1284" y="2568"/>
                    </a:lnTo>
                    <a:lnTo>
                      <a:pt x="1365" y="2448"/>
                    </a:lnTo>
                    <a:lnTo>
                      <a:pt x="1445" y="2368"/>
                    </a:lnTo>
                    <a:lnTo>
                      <a:pt x="1565" y="2328"/>
                    </a:lnTo>
                    <a:lnTo>
                      <a:pt x="1686" y="2288"/>
                    </a:lnTo>
                    <a:lnTo>
                      <a:pt x="1806" y="2247"/>
                    </a:lnTo>
                    <a:lnTo>
                      <a:pt x="1926" y="2288"/>
                    </a:lnTo>
                    <a:lnTo>
                      <a:pt x="2047" y="2288"/>
                    </a:lnTo>
                    <a:lnTo>
                      <a:pt x="2167" y="2368"/>
                    </a:lnTo>
                    <a:lnTo>
                      <a:pt x="2448" y="2528"/>
                    </a:lnTo>
                    <a:lnTo>
                      <a:pt x="2448" y="2528"/>
                    </a:lnTo>
                    <a:lnTo>
                      <a:pt x="2287" y="2247"/>
                    </a:lnTo>
                    <a:lnTo>
                      <a:pt x="2247" y="2127"/>
                    </a:lnTo>
                    <a:lnTo>
                      <a:pt x="2207" y="2007"/>
                    </a:lnTo>
                    <a:lnTo>
                      <a:pt x="2207" y="1766"/>
                    </a:lnTo>
                    <a:lnTo>
                      <a:pt x="2328" y="1565"/>
                    </a:lnTo>
                    <a:lnTo>
                      <a:pt x="2408" y="1445"/>
                    </a:lnTo>
                    <a:lnTo>
                      <a:pt x="2488" y="1405"/>
                    </a:lnTo>
                    <a:lnTo>
                      <a:pt x="3090" y="1044"/>
                    </a:lnTo>
                    <a:lnTo>
                      <a:pt x="3491" y="843"/>
                    </a:lnTo>
                    <a:lnTo>
                      <a:pt x="3692" y="723"/>
                    </a:lnTo>
                    <a:lnTo>
                      <a:pt x="3812" y="682"/>
                    </a:lnTo>
                    <a:lnTo>
                      <a:pt x="4133" y="682"/>
                    </a:lnTo>
                    <a:lnTo>
                      <a:pt x="4334" y="803"/>
                    </a:lnTo>
                    <a:lnTo>
                      <a:pt x="4414" y="883"/>
                    </a:lnTo>
                    <a:lnTo>
                      <a:pt x="4495" y="1003"/>
                    </a:lnTo>
                    <a:lnTo>
                      <a:pt x="4775" y="1565"/>
                    </a:lnTo>
                    <a:lnTo>
                      <a:pt x="4735" y="923"/>
                    </a:lnTo>
                    <a:lnTo>
                      <a:pt x="4775" y="803"/>
                    </a:lnTo>
                    <a:lnTo>
                      <a:pt x="4775" y="682"/>
                    </a:lnTo>
                    <a:lnTo>
                      <a:pt x="4896" y="482"/>
                    </a:lnTo>
                    <a:lnTo>
                      <a:pt x="5096" y="361"/>
                    </a:lnTo>
                    <a:lnTo>
                      <a:pt x="5297" y="321"/>
                    </a:lnTo>
                    <a:close/>
                    <a:moveTo>
                      <a:pt x="6421" y="0"/>
                    </a:moveTo>
                    <a:lnTo>
                      <a:pt x="5979" y="40"/>
                    </a:lnTo>
                    <a:lnTo>
                      <a:pt x="5137" y="40"/>
                    </a:lnTo>
                    <a:lnTo>
                      <a:pt x="4976" y="81"/>
                    </a:lnTo>
                    <a:lnTo>
                      <a:pt x="4816" y="201"/>
                    </a:lnTo>
                    <a:lnTo>
                      <a:pt x="4695" y="281"/>
                    </a:lnTo>
                    <a:lnTo>
                      <a:pt x="4615" y="442"/>
                    </a:lnTo>
                    <a:lnTo>
                      <a:pt x="4535" y="602"/>
                    </a:lnTo>
                    <a:lnTo>
                      <a:pt x="4374" y="522"/>
                    </a:lnTo>
                    <a:lnTo>
                      <a:pt x="4214" y="442"/>
                    </a:lnTo>
                    <a:lnTo>
                      <a:pt x="4053" y="402"/>
                    </a:lnTo>
                    <a:lnTo>
                      <a:pt x="3893" y="402"/>
                    </a:lnTo>
                    <a:lnTo>
                      <a:pt x="3732" y="442"/>
                    </a:lnTo>
                    <a:lnTo>
                      <a:pt x="3572" y="522"/>
                    </a:lnTo>
                    <a:lnTo>
                      <a:pt x="2970" y="883"/>
                    </a:lnTo>
                    <a:lnTo>
                      <a:pt x="2609" y="1084"/>
                    </a:lnTo>
                    <a:lnTo>
                      <a:pt x="2408" y="1244"/>
                    </a:lnTo>
                    <a:lnTo>
                      <a:pt x="2287" y="1284"/>
                    </a:lnTo>
                    <a:lnTo>
                      <a:pt x="2207" y="1405"/>
                    </a:lnTo>
                    <a:lnTo>
                      <a:pt x="2087" y="1605"/>
                    </a:lnTo>
                    <a:lnTo>
                      <a:pt x="2047" y="1846"/>
                    </a:lnTo>
                    <a:lnTo>
                      <a:pt x="2047" y="2087"/>
                    </a:lnTo>
                    <a:lnTo>
                      <a:pt x="2081" y="2156"/>
                    </a:lnTo>
                    <a:lnTo>
                      <a:pt x="2081" y="2156"/>
                    </a:lnTo>
                    <a:lnTo>
                      <a:pt x="1966" y="2127"/>
                    </a:lnTo>
                    <a:lnTo>
                      <a:pt x="1645" y="2127"/>
                    </a:lnTo>
                    <a:lnTo>
                      <a:pt x="1525" y="2207"/>
                    </a:lnTo>
                    <a:lnTo>
                      <a:pt x="1365" y="2288"/>
                    </a:lnTo>
                    <a:lnTo>
                      <a:pt x="1244" y="2368"/>
                    </a:lnTo>
                    <a:lnTo>
                      <a:pt x="1164" y="2488"/>
                    </a:lnTo>
                    <a:lnTo>
                      <a:pt x="843" y="3090"/>
                    </a:lnTo>
                    <a:lnTo>
                      <a:pt x="602" y="3491"/>
                    </a:lnTo>
                    <a:lnTo>
                      <a:pt x="482" y="3692"/>
                    </a:lnTo>
                    <a:lnTo>
                      <a:pt x="442" y="3812"/>
                    </a:lnTo>
                    <a:lnTo>
                      <a:pt x="401" y="3893"/>
                    </a:lnTo>
                    <a:lnTo>
                      <a:pt x="401" y="4133"/>
                    </a:lnTo>
                    <a:lnTo>
                      <a:pt x="482" y="4374"/>
                    </a:lnTo>
                    <a:lnTo>
                      <a:pt x="602" y="4575"/>
                    </a:lnTo>
                    <a:lnTo>
                      <a:pt x="685" y="4641"/>
                    </a:lnTo>
                    <a:lnTo>
                      <a:pt x="685" y="4641"/>
                    </a:lnTo>
                    <a:lnTo>
                      <a:pt x="602" y="4655"/>
                    </a:lnTo>
                    <a:lnTo>
                      <a:pt x="361" y="4775"/>
                    </a:lnTo>
                    <a:lnTo>
                      <a:pt x="201" y="4936"/>
                    </a:lnTo>
                    <a:lnTo>
                      <a:pt x="80" y="5137"/>
                    </a:lnTo>
                    <a:lnTo>
                      <a:pt x="40" y="5377"/>
                    </a:lnTo>
                    <a:lnTo>
                      <a:pt x="40" y="5618"/>
                    </a:lnTo>
                    <a:lnTo>
                      <a:pt x="40" y="6060"/>
                    </a:lnTo>
                    <a:lnTo>
                      <a:pt x="0" y="6742"/>
                    </a:lnTo>
                    <a:lnTo>
                      <a:pt x="40" y="6902"/>
                    </a:lnTo>
                    <a:lnTo>
                      <a:pt x="80" y="7063"/>
                    </a:lnTo>
                    <a:lnTo>
                      <a:pt x="161" y="7183"/>
                    </a:lnTo>
                    <a:lnTo>
                      <a:pt x="281" y="7304"/>
                    </a:lnTo>
                    <a:lnTo>
                      <a:pt x="401" y="7424"/>
                    </a:lnTo>
                    <a:lnTo>
                      <a:pt x="522" y="7464"/>
                    </a:lnTo>
                    <a:lnTo>
                      <a:pt x="602" y="7504"/>
                    </a:lnTo>
                    <a:lnTo>
                      <a:pt x="442" y="7705"/>
                    </a:lnTo>
                    <a:lnTo>
                      <a:pt x="361" y="7986"/>
                    </a:lnTo>
                    <a:lnTo>
                      <a:pt x="361" y="8226"/>
                    </a:lnTo>
                    <a:lnTo>
                      <a:pt x="442" y="8467"/>
                    </a:lnTo>
                    <a:lnTo>
                      <a:pt x="562" y="8668"/>
                    </a:lnTo>
                    <a:lnTo>
                      <a:pt x="763" y="9069"/>
                    </a:lnTo>
                    <a:lnTo>
                      <a:pt x="1124" y="9671"/>
                    </a:lnTo>
                    <a:lnTo>
                      <a:pt x="1204" y="9791"/>
                    </a:lnTo>
                    <a:lnTo>
                      <a:pt x="1324" y="9912"/>
                    </a:lnTo>
                    <a:lnTo>
                      <a:pt x="1485" y="9992"/>
                    </a:lnTo>
                    <a:lnTo>
                      <a:pt x="1645" y="10072"/>
                    </a:lnTo>
                    <a:lnTo>
                      <a:pt x="1966" y="10072"/>
                    </a:lnTo>
                    <a:lnTo>
                      <a:pt x="1966" y="10233"/>
                    </a:lnTo>
                    <a:lnTo>
                      <a:pt x="1966" y="10433"/>
                    </a:lnTo>
                    <a:lnTo>
                      <a:pt x="2047" y="10594"/>
                    </a:lnTo>
                    <a:lnTo>
                      <a:pt x="2127" y="10714"/>
                    </a:lnTo>
                    <a:lnTo>
                      <a:pt x="2247" y="10875"/>
                    </a:lnTo>
                    <a:lnTo>
                      <a:pt x="2368" y="10955"/>
                    </a:lnTo>
                    <a:lnTo>
                      <a:pt x="3371" y="11517"/>
                    </a:lnTo>
                    <a:lnTo>
                      <a:pt x="3572" y="11637"/>
                    </a:lnTo>
                    <a:lnTo>
                      <a:pt x="3732" y="11718"/>
                    </a:lnTo>
                    <a:lnTo>
                      <a:pt x="3933" y="11758"/>
                    </a:lnTo>
                    <a:lnTo>
                      <a:pt x="4173" y="11758"/>
                    </a:lnTo>
                    <a:lnTo>
                      <a:pt x="4374" y="11677"/>
                    </a:lnTo>
                    <a:lnTo>
                      <a:pt x="4503" y="11574"/>
                    </a:lnTo>
                    <a:lnTo>
                      <a:pt x="4503" y="11574"/>
                    </a:lnTo>
                    <a:lnTo>
                      <a:pt x="4575" y="11718"/>
                    </a:lnTo>
                    <a:lnTo>
                      <a:pt x="4695" y="11838"/>
                    </a:lnTo>
                    <a:lnTo>
                      <a:pt x="4816" y="11958"/>
                    </a:lnTo>
                    <a:lnTo>
                      <a:pt x="4976" y="12039"/>
                    </a:lnTo>
                    <a:lnTo>
                      <a:pt x="5137" y="12119"/>
                    </a:lnTo>
                    <a:lnTo>
                      <a:pt x="6862" y="12119"/>
                    </a:lnTo>
                    <a:lnTo>
                      <a:pt x="7023" y="12079"/>
                    </a:lnTo>
                    <a:lnTo>
                      <a:pt x="7183" y="11958"/>
                    </a:lnTo>
                    <a:lnTo>
                      <a:pt x="7303" y="11838"/>
                    </a:lnTo>
                    <a:lnTo>
                      <a:pt x="7424" y="11718"/>
                    </a:lnTo>
                    <a:lnTo>
                      <a:pt x="7489" y="11587"/>
                    </a:lnTo>
                    <a:lnTo>
                      <a:pt x="7489" y="11587"/>
                    </a:lnTo>
                    <a:lnTo>
                      <a:pt x="7624" y="11677"/>
                    </a:lnTo>
                    <a:lnTo>
                      <a:pt x="7825" y="11758"/>
                    </a:lnTo>
                    <a:lnTo>
                      <a:pt x="8226" y="11758"/>
                    </a:lnTo>
                    <a:lnTo>
                      <a:pt x="8427" y="11677"/>
                    </a:lnTo>
                    <a:lnTo>
                      <a:pt x="9029" y="11316"/>
                    </a:lnTo>
                    <a:lnTo>
                      <a:pt x="9390" y="11076"/>
                    </a:lnTo>
                    <a:lnTo>
                      <a:pt x="9631" y="10955"/>
                    </a:lnTo>
                    <a:lnTo>
                      <a:pt x="9751" y="10875"/>
                    </a:lnTo>
                    <a:lnTo>
                      <a:pt x="9832" y="10795"/>
                    </a:lnTo>
                    <a:lnTo>
                      <a:pt x="9912" y="10674"/>
                    </a:lnTo>
                    <a:lnTo>
                      <a:pt x="9952" y="10554"/>
                    </a:lnTo>
                    <a:lnTo>
                      <a:pt x="10032" y="10273"/>
                    </a:lnTo>
                    <a:lnTo>
                      <a:pt x="10003" y="10072"/>
                    </a:lnTo>
                    <a:lnTo>
                      <a:pt x="10313" y="10072"/>
                    </a:lnTo>
                    <a:lnTo>
                      <a:pt x="10474" y="9992"/>
                    </a:lnTo>
                    <a:lnTo>
                      <a:pt x="10634" y="9912"/>
                    </a:lnTo>
                    <a:lnTo>
                      <a:pt x="10754" y="9791"/>
                    </a:lnTo>
                    <a:lnTo>
                      <a:pt x="10875" y="9671"/>
                    </a:lnTo>
                    <a:lnTo>
                      <a:pt x="11196" y="9069"/>
                    </a:lnTo>
                    <a:lnTo>
                      <a:pt x="11517" y="8467"/>
                    </a:lnTo>
                    <a:lnTo>
                      <a:pt x="11557" y="8307"/>
                    </a:lnTo>
                    <a:lnTo>
                      <a:pt x="11597" y="8146"/>
                    </a:lnTo>
                    <a:lnTo>
                      <a:pt x="11597" y="8026"/>
                    </a:lnTo>
                    <a:lnTo>
                      <a:pt x="11557" y="7865"/>
                    </a:lnTo>
                    <a:lnTo>
                      <a:pt x="11517" y="7705"/>
                    </a:lnTo>
                    <a:lnTo>
                      <a:pt x="11396" y="7584"/>
                    </a:lnTo>
                    <a:lnTo>
                      <a:pt x="11320" y="7470"/>
                    </a:lnTo>
                    <a:lnTo>
                      <a:pt x="11320" y="7470"/>
                    </a:lnTo>
                    <a:lnTo>
                      <a:pt x="11356" y="7464"/>
                    </a:lnTo>
                    <a:lnTo>
                      <a:pt x="11597" y="7384"/>
                    </a:lnTo>
                    <a:lnTo>
                      <a:pt x="11718" y="7263"/>
                    </a:lnTo>
                    <a:lnTo>
                      <a:pt x="11838" y="7103"/>
                    </a:lnTo>
                    <a:lnTo>
                      <a:pt x="11878" y="6942"/>
                    </a:lnTo>
                    <a:lnTo>
                      <a:pt x="11918" y="6742"/>
                    </a:lnTo>
                    <a:lnTo>
                      <a:pt x="11918" y="6541"/>
                    </a:lnTo>
                    <a:lnTo>
                      <a:pt x="11918" y="5618"/>
                    </a:lnTo>
                    <a:lnTo>
                      <a:pt x="11918" y="5418"/>
                    </a:lnTo>
                    <a:lnTo>
                      <a:pt x="11878" y="5177"/>
                    </a:lnTo>
                    <a:lnTo>
                      <a:pt x="11758" y="4976"/>
                    </a:lnTo>
                    <a:lnTo>
                      <a:pt x="11597" y="4816"/>
                    </a:lnTo>
                    <a:lnTo>
                      <a:pt x="11396" y="4695"/>
                    </a:lnTo>
                    <a:lnTo>
                      <a:pt x="11199" y="4662"/>
                    </a:lnTo>
                    <a:lnTo>
                      <a:pt x="11199" y="4662"/>
                    </a:lnTo>
                    <a:lnTo>
                      <a:pt x="11316" y="4575"/>
                    </a:lnTo>
                    <a:lnTo>
                      <a:pt x="11477" y="4374"/>
                    </a:lnTo>
                    <a:lnTo>
                      <a:pt x="11517" y="4133"/>
                    </a:lnTo>
                    <a:lnTo>
                      <a:pt x="11517" y="3933"/>
                    </a:lnTo>
                    <a:lnTo>
                      <a:pt x="11437" y="3692"/>
                    </a:lnTo>
                    <a:lnTo>
                      <a:pt x="11316" y="3491"/>
                    </a:lnTo>
                    <a:lnTo>
                      <a:pt x="10875" y="2689"/>
                    </a:lnTo>
                    <a:lnTo>
                      <a:pt x="10795" y="2528"/>
                    </a:lnTo>
                    <a:lnTo>
                      <a:pt x="10674" y="2368"/>
                    </a:lnTo>
                    <a:lnTo>
                      <a:pt x="10594" y="2288"/>
                    </a:lnTo>
                    <a:lnTo>
                      <a:pt x="10433" y="2207"/>
                    </a:lnTo>
                    <a:lnTo>
                      <a:pt x="10313" y="2167"/>
                    </a:lnTo>
                    <a:lnTo>
                      <a:pt x="10153" y="2127"/>
                    </a:lnTo>
                    <a:lnTo>
                      <a:pt x="9992" y="2127"/>
                    </a:lnTo>
                    <a:lnTo>
                      <a:pt x="9887" y="2162"/>
                    </a:lnTo>
                    <a:lnTo>
                      <a:pt x="9887" y="2162"/>
                    </a:lnTo>
                    <a:lnTo>
                      <a:pt x="9912" y="2087"/>
                    </a:lnTo>
                    <a:lnTo>
                      <a:pt x="9952" y="1846"/>
                    </a:lnTo>
                    <a:lnTo>
                      <a:pt x="9912" y="1686"/>
                    </a:lnTo>
                    <a:lnTo>
                      <a:pt x="9832" y="1485"/>
                    </a:lnTo>
                    <a:lnTo>
                      <a:pt x="9711" y="1365"/>
                    </a:lnTo>
                    <a:lnTo>
                      <a:pt x="9551" y="1244"/>
                    </a:lnTo>
                    <a:lnTo>
                      <a:pt x="8989" y="883"/>
                    </a:lnTo>
                    <a:lnTo>
                      <a:pt x="8387" y="522"/>
                    </a:lnTo>
                    <a:lnTo>
                      <a:pt x="8267" y="442"/>
                    </a:lnTo>
                    <a:lnTo>
                      <a:pt x="8066" y="402"/>
                    </a:lnTo>
                    <a:lnTo>
                      <a:pt x="7905" y="402"/>
                    </a:lnTo>
                    <a:lnTo>
                      <a:pt x="7745" y="442"/>
                    </a:lnTo>
                    <a:lnTo>
                      <a:pt x="7584" y="522"/>
                    </a:lnTo>
                    <a:lnTo>
                      <a:pt x="7464" y="602"/>
                    </a:lnTo>
                    <a:lnTo>
                      <a:pt x="7451" y="616"/>
                    </a:lnTo>
                    <a:lnTo>
                      <a:pt x="7451" y="616"/>
                    </a:lnTo>
                    <a:lnTo>
                      <a:pt x="7344" y="402"/>
                    </a:lnTo>
                    <a:lnTo>
                      <a:pt x="7183" y="201"/>
                    </a:lnTo>
                    <a:lnTo>
                      <a:pt x="6942" y="81"/>
                    </a:lnTo>
                    <a:lnTo>
                      <a:pt x="6702"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35"/>
              <p:cNvSpPr/>
              <p:nvPr/>
            </p:nvSpPr>
            <p:spPr>
              <a:xfrm flipH="1">
                <a:off x="3204067" y="4366874"/>
                <a:ext cx="381433" cy="367634"/>
              </a:xfrm>
              <a:custGeom>
                <a:avLst/>
                <a:gdLst/>
                <a:ahLst/>
                <a:cxnLst/>
                <a:rect l="l" t="t" r="r" b="b"/>
                <a:pathLst>
                  <a:path w="6662" h="6421" extrusionOk="0">
                    <a:moveTo>
                      <a:pt x="3572" y="201"/>
                    </a:moveTo>
                    <a:lnTo>
                      <a:pt x="3853" y="241"/>
                    </a:lnTo>
                    <a:lnTo>
                      <a:pt x="4174" y="321"/>
                    </a:lnTo>
                    <a:lnTo>
                      <a:pt x="4455" y="442"/>
                    </a:lnTo>
                    <a:lnTo>
                      <a:pt x="4696" y="562"/>
                    </a:lnTo>
                    <a:lnTo>
                      <a:pt x="4976" y="723"/>
                    </a:lnTo>
                    <a:lnTo>
                      <a:pt x="5217" y="923"/>
                    </a:lnTo>
                    <a:lnTo>
                      <a:pt x="5418" y="1124"/>
                    </a:lnTo>
                    <a:lnTo>
                      <a:pt x="5739" y="1485"/>
                    </a:lnTo>
                    <a:lnTo>
                      <a:pt x="5980" y="1886"/>
                    </a:lnTo>
                    <a:lnTo>
                      <a:pt x="6140" y="2287"/>
                    </a:lnTo>
                    <a:lnTo>
                      <a:pt x="6220" y="2729"/>
                    </a:lnTo>
                    <a:lnTo>
                      <a:pt x="6261" y="3170"/>
                    </a:lnTo>
                    <a:lnTo>
                      <a:pt x="6261" y="3612"/>
                    </a:lnTo>
                    <a:lnTo>
                      <a:pt x="6180" y="4013"/>
                    </a:lnTo>
                    <a:lnTo>
                      <a:pt x="6060" y="4454"/>
                    </a:lnTo>
                    <a:lnTo>
                      <a:pt x="5859" y="4816"/>
                    </a:lnTo>
                    <a:lnTo>
                      <a:pt x="5619" y="5217"/>
                    </a:lnTo>
                    <a:lnTo>
                      <a:pt x="5338" y="5538"/>
                    </a:lnTo>
                    <a:lnTo>
                      <a:pt x="5017" y="5819"/>
                    </a:lnTo>
                    <a:lnTo>
                      <a:pt x="4655" y="6059"/>
                    </a:lnTo>
                    <a:lnTo>
                      <a:pt x="4214" y="6220"/>
                    </a:lnTo>
                    <a:lnTo>
                      <a:pt x="3773" y="6340"/>
                    </a:lnTo>
                    <a:lnTo>
                      <a:pt x="3291" y="6381"/>
                    </a:lnTo>
                    <a:lnTo>
                      <a:pt x="2810" y="6340"/>
                    </a:lnTo>
                    <a:lnTo>
                      <a:pt x="2368" y="6220"/>
                    </a:lnTo>
                    <a:lnTo>
                      <a:pt x="1967" y="6059"/>
                    </a:lnTo>
                    <a:lnTo>
                      <a:pt x="1606" y="5819"/>
                    </a:lnTo>
                    <a:lnTo>
                      <a:pt x="1245" y="5538"/>
                    </a:lnTo>
                    <a:lnTo>
                      <a:pt x="964" y="5177"/>
                    </a:lnTo>
                    <a:lnTo>
                      <a:pt x="723" y="4816"/>
                    </a:lnTo>
                    <a:lnTo>
                      <a:pt x="522" y="4414"/>
                    </a:lnTo>
                    <a:lnTo>
                      <a:pt x="402" y="3973"/>
                    </a:lnTo>
                    <a:lnTo>
                      <a:pt x="322" y="3572"/>
                    </a:lnTo>
                    <a:lnTo>
                      <a:pt x="282" y="3090"/>
                    </a:lnTo>
                    <a:lnTo>
                      <a:pt x="322" y="2649"/>
                    </a:lnTo>
                    <a:lnTo>
                      <a:pt x="402" y="2247"/>
                    </a:lnTo>
                    <a:lnTo>
                      <a:pt x="562" y="1806"/>
                    </a:lnTo>
                    <a:lnTo>
                      <a:pt x="803" y="1405"/>
                    </a:lnTo>
                    <a:lnTo>
                      <a:pt x="1124" y="1044"/>
                    </a:lnTo>
                    <a:lnTo>
                      <a:pt x="1325" y="843"/>
                    </a:lnTo>
                    <a:lnTo>
                      <a:pt x="1566" y="642"/>
                    </a:lnTo>
                    <a:lnTo>
                      <a:pt x="1847" y="482"/>
                    </a:lnTo>
                    <a:lnTo>
                      <a:pt x="2087" y="361"/>
                    </a:lnTo>
                    <a:lnTo>
                      <a:pt x="2408" y="281"/>
                    </a:lnTo>
                    <a:lnTo>
                      <a:pt x="2689" y="241"/>
                    </a:lnTo>
                    <a:lnTo>
                      <a:pt x="2970" y="201"/>
                    </a:lnTo>
                    <a:close/>
                    <a:moveTo>
                      <a:pt x="3371" y="0"/>
                    </a:moveTo>
                    <a:lnTo>
                      <a:pt x="2890" y="40"/>
                    </a:lnTo>
                    <a:lnTo>
                      <a:pt x="2448" y="121"/>
                    </a:lnTo>
                    <a:lnTo>
                      <a:pt x="2007" y="281"/>
                    </a:lnTo>
                    <a:lnTo>
                      <a:pt x="1606" y="522"/>
                    </a:lnTo>
                    <a:lnTo>
                      <a:pt x="1204" y="803"/>
                    </a:lnTo>
                    <a:lnTo>
                      <a:pt x="843" y="1124"/>
                    </a:lnTo>
                    <a:lnTo>
                      <a:pt x="562" y="1525"/>
                    </a:lnTo>
                    <a:lnTo>
                      <a:pt x="282" y="2007"/>
                    </a:lnTo>
                    <a:lnTo>
                      <a:pt x="121" y="2408"/>
                    </a:lnTo>
                    <a:lnTo>
                      <a:pt x="41" y="2809"/>
                    </a:lnTo>
                    <a:lnTo>
                      <a:pt x="1" y="3210"/>
                    </a:lnTo>
                    <a:lnTo>
                      <a:pt x="1" y="3612"/>
                    </a:lnTo>
                    <a:lnTo>
                      <a:pt x="81" y="4013"/>
                    </a:lnTo>
                    <a:lnTo>
                      <a:pt x="201" y="4374"/>
                    </a:lnTo>
                    <a:lnTo>
                      <a:pt x="362" y="4695"/>
                    </a:lnTo>
                    <a:lnTo>
                      <a:pt x="562" y="5056"/>
                    </a:lnTo>
                    <a:lnTo>
                      <a:pt x="803" y="5337"/>
                    </a:lnTo>
                    <a:lnTo>
                      <a:pt x="1044" y="5618"/>
                    </a:lnTo>
                    <a:lnTo>
                      <a:pt x="1365" y="5859"/>
                    </a:lnTo>
                    <a:lnTo>
                      <a:pt x="1726" y="6059"/>
                    </a:lnTo>
                    <a:lnTo>
                      <a:pt x="2087" y="6220"/>
                    </a:lnTo>
                    <a:lnTo>
                      <a:pt x="2448" y="6340"/>
                    </a:lnTo>
                    <a:lnTo>
                      <a:pt x="2890" y="6381"/>
                    </a:lnTo>
                    <a:lnTo>
                      <a:pt x="3291" y="6421"/>
                    </a:lnTo>
                    <a:lnTo>
                      <a:pt x="3733" y="6381"/>
                    </a:lnTo>
                    <a:lnTo>
                      <a:pt x="4134" y="6340"/>
                    </a:lnTo>
                    <a:lnTo>
                      <a:pt x="4535" y="6220"/>
                    </a:lnTo>
                    <a:lnTo>
                      <a:pt x="4896" y="6059"/>
                    </a:lnTo>
                    <a:lnTo>
                      <a:pt x="5257" y="5859"/>
                    </a:lnTo>
                    <a:lnTo>
                      <a:pt x="5538" y="5618"/>
                    </a:lnTo>
                    <a:lnTo>
                      <a:pt x="5819" y="5337"/>
                    </a:lnTo>
                    <a:lnTo>
                      <a:pt x="6060" y="5016"/>
                    </a:lnTo>
                    <a:lnTo>
                      <a:pt x="6261" y="4695"/>
                    </a:lnTo>
                    <a:lnTo>
                      <a:pt x="6421" y="4334"/>
                    </a:lnTo>
                    <a:lnTo>
                      <a:pt x="6541" y="3973"/>
                    </a:lnTo>
                    <a:lnTo>
                      <a:pt x="6622" y="3612"/>
                    </a:lnTo>
                    <a:lnTo>
                      <a:pt x="6662" y="3210"/>
                    </a:lnTo>
                    <a:lnTo>
                      <a:pt x="6622" y="2809"/>
                    </a:lnTo>
                    <a:lnTo>
                      <a:pt x="6541" y="2368"/>
                    </a:lnTo>
                    <a:lnTo>
                      <a:pt x="6381" y="1966"/>
                    </a:lnTo>
                    <a:lnTo>
                      <a:pt x="6140" y="1485"/>
                    </a:lnTo>
                    <a:lnTo>
                      <a:pt x="5819" y="1084"/>
                    </a:lnTo>
                    <a:lnTo>
                      <a:pt x="5498" y="723"/>
                    </a:lnTo>
                    <a:lnTo>
                      <a:pt x="5097" y="482"/>
                    </a:lnTo>
                    <a:lnTo>
                      <a:pt x="4696" y="241"/>
                    </a:lnTo>
                    <a:lnTo>
                      <a:pt x="4254" y="121"/>
                    </a:lnTo>
                    <a:lnTo>
                      <a:pt x="38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35"/>
              <p:cNvSpPr/>
              <p:nvPr/>
            </p:nvSpPr>
            <p:spPr>
              <a:xfrm flipH="1">
                <a:off x="3174179" y="4334696"/>
                <a:ext cx="445787" cy="431989"/>
              </a:xfrm>
              <a:custGeom>
                <a:avLst/>
                <a:gdLst/>
                <a:ahLst/>
                <a:cxnLst/>
                <a:rect l="l" t="t" r="r" b="b"/>
                <a:pathLst>
                  <a:path w="7786" h="7545" extrusionOk="0">
                    <a:moveTo>
                      <a:pt x="3933" y="161"/>
                    </a:moveTo>
                    <a:lnTo>
                      <a:pt x="4294" y="201"/>
                    </a:lnTo>
                    <a:lnTo>
                      <a:pt x="4615" y="241"/>
                    </a:lnTo>
                    <a:lnTo>
                      <a:pt x="4977" y="321"/>
                    </a:lnTo>
                    <a:lnTo>
                      <a:pt x="5298" y="402"/>
                    </a:lnTo>
                    <a:lnTo>
                      <a:pt x="5619" y="562"/>
                    </a:lnTo>
                    <a:lnTo>
                      <a:pt x="5940" y="723"/>
                    </a:lnTo>
                    <a:lnTo>
                      <a:pt x="6221" y="963"/>
                    </a:lnTo>
                    <a:lnTo>
                      <a:pt x="6501" y="1204"/>
                    </a:lnTo>
                    <a:lnTo>
                      <a:pt x="6863" y="1646"/>
                    </a:lnTo>
                    <a:lnTo>
                      <a:pt x="7143" y="2127"/>
                    </a:lnTo>
                    <a:lnTo>
                      <a:pt x="7344" y="2609"/>
                    </a:lnTo>
                    <a:lnTo>
                      <a:pt x="7464" y="3130"/>
                    </a:lnTo>
                    <a:lnTo>
                      <a:pt x="7505" y="3652"/>
                    </a:lnTo>
                    <a:lnTo>
                      <a:pt x="7464" y="4174"/>
                    </a:lnTo>
                    <a:lnTo>
                      <a:pt x="7344" y="4695"/>
                    </a:lnTo>
                    <a:lnTo>
                      <a:pt x="7184" y="5177"/>
                    </a:lnTo>
                    <a:lnTo>
                      <a:pt x="6943" y="5658"/>
                    </a:lnTo>
                    <a:lnTo>
                      <a:pt x="6662" y="6100"/>
                    </a:lnTo>
                    <a:lnTo>
                      <a:pt x="6341" y="6501"/>
                    </a:lnTo>
                    <a:lnTo>
                      <a:pt x="5940" y="6822"/>
                    </a:lnTo>
                    <a:lnTo>
                      <a:pt x="5498" y="7103"/>
                    </a:lnTo>
                    <a:lnTo>
                      <a:pt x="5017" y="7344"/>
                    </a:lnTo>
                    <a:lnTo>
                      <a:pt x="4455" y="7464"/>
                    </a:lnTo>
                    <a:lnTo>
                      <a:pt x="3893" y="7504"/>
                    </a:lnTo>
                    <a:lnTo>
                      <a:pt x="3331" y="7464"/>
                    </a:lnTo>
                    <a:lnTo>
                      <a:pt x="2810" y="7344"/>
                    </a:lnTo>
                    <a:lnTo>
                      <a:pt x="2328" y="7103"/>
                    </a:lnTo>
                    <a:lnTo>
                      <a:pt x="1887" y="6822"/>
                    </a:lnTo>
                    <a:lnTo>
                      <a:pt x="1485" y="6501"/>
                    </a:lnTo>
                    <a:lnTo>
                      <a:pt x="1164" y="6100"/>
                    </a:lnTo>
                    <a:lnTo>
                      <a:pt x="884" y="5699"/>
                    </a:lnTo>
                    <a:lnTo>
                      <a:pt x="643" y="5217"/>
                    </a:lnTo>
                    <a:lnTo>
                      <a:pt x="482" y="4735"/>
                    </a:lnTo>
                    <a:lnTo>
                      <a:pt x="402" y="4214"/>
                    </a:lnTo>
                    <a:lnTo>
                      <a:pt x="362" y="3692"/>
                    </a:lnTo>
                    <a:lnTo>
                      <a:pt x="402" y="3171"/>
                    </a:lnTo>
                    <a:lnTo>
                      <a:pt x="522" y="2689"/>
                    </a:lnTo>
                    <a:lnTo>
                      <a:pt x="723" y="2167"/>
                    </a:lnTo>
                    <a:lnTo>
                      <a:pt x="1004" y="1726"/>
                    </a:lnTo>
                    <a:lnTo>
                      <a:pt x="1405" y="1285"/>
                    </a:lnTo>
                    <a:lnTo>
                      <a:pt x="1646" y="1044"/>
                    </a:lnTo>
                    <a:lnTo>
                      <a:pt x="1927" y="803"/>
                    </a:lnTo>
                    <a:lnTo>
                      <a:pt x="2248" y="642"/>
                    </a:lnTo>
                    <a:lnTo>
                      <a:pt x="2569" y="482"/>
                    </a:lnTo>
                    <a:lnTo>
                      <a:pt x="2890" y="362"/>
                    </a:lnTo>
                    <a:lnTo>
                      <a:pt x="3211" y="281"/>
                    </a:lnTo>
                    <a:lnTo>
                      <a:pt x="3572" y="201"/>
                    </a:lnTo>
                    <a:lnTo>
                      <a:pt x="3933" y="161"/>
                    </a:lnTo>
                    <a:close/>
                    <a:moveTo>
                      <a:pt x="3331" y="0"/>
                    </a:moveTo>
                    <a:lnTo>
                      <a:pt x="2810" y="121"/>
                    </a:lnTo>
                    <a:lnTo>
                      <a:pt x="2288" y="281"/>
                    </a:lnTo>
                    <a:lnTo>
                      <a:pt x="1806" y="562"/>
                    </a:lnTo>
                    <a:lnTo>
                      <a:pt x="1365" y="883"/>
                    </a:lnTo>
                    <a:lnTo>
                      <a:pt x="924" y="1285"/>
                    </a:lnTo>
                    <a:lnTo>
                      <a:pt x="603" y="1766"/>
                    </a:lnTo>
                    <a:lnTo>
                      <a:pt x="282" y="2328"/>
                    </a:lnTo>
                    <a:lnTo>
                      <a:pt x="121" y="2809"/>
                    </a:lnTo>
                    <a:lnTo>
                      <a:pt x="41" y="3291"/>
                    </a:lnTo>
                    <a:lnTo>
                      <a:pt x="1" y="3772"/>
                    </a:lnTo>
                    <a:lnTo>
                      <a:pt x="1" y="4214"/>
                    </a:lnTo>
                    <a:lnTo>
                      <a:pt x="81" y="4655"/>
                    </a:lnTo>
                    <a:lnTo>
                      <a:pt x="241" y="5097"/>
                    </a:lnTo>
                    <a:lnTo>
                      <a:pt x="442" y="5538"/>
                    </a:lnTo>
                    <a:lnTo>
                      <a:pt x="683" y="5899"/>
                    </a:lnTo>
                    <a:lnTo>
                      <a:pt x="964" y="6260"/>
                    </a:lnTo>
                    <a:lnTo>
                      <a:pt x="1285" y="6581"/>
                    </a:lnTo>
                    <a:lnTo>
                      <a:pt x="1646" y="6862"/>
                    </a:lnTo>
                    <a:lnTo>
                      <a:pt x="2047" y="7103"/>
                    </a:lnTo>
                    <a:lnTo>
                      <a:pt x="2449" y="7304"/>
                    </a:lnTo>
                    <a:lnTo>
                      <a:pt x="2930" y="7424"/>
                    </a:lnTo>
                    <a:lnTo>
                      <a:pt x="3412" y="7504"/>
                    </a:lnTo>
                    <a:lnTo>
                      <a:pt x="3893" y="7544"/>
                    </a:lnTo>
                    <a:lnTo>
                      <a:pt x="4415" y="7504"/>
                    </a:lnTo>
                    <a:lnTo>
                      <a:pt x="4896" y="7424"/>
                    </a:lnTo>
                    <a:lnTo>
                      <a:pt x="5338" y="7304"/>
                    </a:lnTo>
                    <a:lnTo>
                      <a:pt x="5779" y="7103"/>
                    </a:lnTo>
                    <a:lnTo>
                      <a:pt x="6180" y="6862"/>
                    </a:lnTo>
                    <a:lnTo>
                      <a:pt x="6542" y="6581"/>
                    </a:lnTo>
                    <a:lnTo>
                      <a:pt x="6863" y="6260"/>
                    </a:lnTo>
                    <a:lnTo>
                      <a:pt x="7143" y="5899"/>
                    </a:lnTo>
                    <a:lnTo>
                      <a:pt x="7384" y="5538"/>
                    </a:lnTo>
                    <a:lnTo>
                      <a:pt x="7545" y="5137"/>
                    </a:lnTo>
                    <a:lnTo>
                      <a:pt x="7665" y="4695"/>
                    </a:lnTo>
                    <a:lnTo>
                      <a:pt x="7745" y="4254"/>
                    </a:lnTo>
                    <a:lnTo>
                      <a:pt x="7786" y="3772"/>
                    </a:lnTo>
                    <a:lnTo>
                      <a:pt x="7745" y="3291"/>
                    </a:lnTo>
                    <a:lnTo>
                      <a:pt x="7625" y="2809"/>
                    </a:lnTo>
                    <a:lnTo>
                      <a:pt x="7424" y="2328"/>
                    </a:lnTo>
                    <a:lnTo>
                      <a:pt x="7143" y="1806"/>
                    </a:lnTo>
                    <a:lnTo>
                      <a:pt x="6782" y="1325"/>
                    </a:lnTo>
                    <a:lnTo>
                      <a:pt x="6381" y="923"/>
                    </a:lnTo>
                    <a:lnTo>
                      <a:pt x="5940" y="602"/>
                    </a:lnTo>
                    <a:lnTo>
                      <a:pt x="5418" y="362"/>
                    </a:lnTo>
                    <a:lnTo>
                      <a:pt x="4936" y="161"/>
                    </a:lnTo>
                    <a:lnTo>
                      <a:pt x="4375"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35"/>
              <p:cNvSpPr/>
              <p:nvPr/>
            </p:nvSpPr>
            <p:spPr>
              <a:xfrm flipH="1">
                <a:off x="3286743" y="4442679"/>
                <a:ext cx="218313" cy="220604"/>
              </a:xfrm>
              <a:custGeom>
                <a:avLst/>
                <a:gdLst/>
                <a:ahLst/>
                <a:cxnLst/>
                <a:rect l="l" t="t" r="r" b="b"/>
                <a:pathLst>
                  <a:path w="3813" h="3853" extrusionOk="0">
                    <a:moveTo>
                      <a:pt x="1886" y="0"/>
                    </a:moveTo>
                    <a:lnTo>
                      <a:pt x="1525" y="41"/>
                    </a:lnTo>
                    <a:lnTo>
                      <a:pt x="1164" y="161"/>
                    </a:lnTo>
                    <a:lnTo>
                      <a:pt x="843" y="321"/>
                    </a:lnTo>
                    <a:lnTo>
                      <a:pt x="562" y="562"/>
                    </a:lnTo>
                    <a:lnTo>
                      <a:pt x="321" y="843"/>
                    </a:lnTo>
                    <a:lnTo>
                      <a:pt x="120" y="1164"/>
                    </a:lnTo>
                    <a:lnTo>
                      <a:pt x="40" y="1525"/>
                    </a:lnTo>
                    <a:lnTo>
                      <a:pt x="0" y="1927"/>
                    </a:lnTo>
                    <a:lnTo>
                      <a:pt x="40" y="2288"/>
                    </a:lnTo>
                    <a:lnTo>
                      <a:pt x="120" y="2649"/>
                    </a:lnTo>
                    <a:lnTo>
                      <a:pt x="321" y="2970"/>
                    </a:lnTo>
                    <a:lnTo>
                      <a:pt x="562" y="3291"/>
                    </a:lnTo>
                    <a:lnTo>
                      <a:pt x="843" y="3492"/>
                    </a:lnTo>
                    <a:lnTo>
                      <a:pt x="1164" y="3692"/>
                    </a:lnTo>
                    <a:lnTo>
                      <a:pt x="1525" y="3813"/>
                    </a:lnTo>
                    <a:lnTo>
                      <a:pt x="1886" y="3853"/>
                    </a:lnTo>
                    <a:lnTo>
                      <a:pt x="2287" y="3813"/>
                    </a:lnTo>
                    <a:lnTo>
                      <a:pt x="2649" y="3692"/>
                    </a:lnTo>
                    <a:lnTo>
                      <a:pt x="2970" y="3492"/>
                    </a:lnTo>
                    <a:lnTo>
                      <a:pt x="3250" y="3291"/>
                    </a:lnTo>
                    <a:lnTo>
                      <a:pt x="3491" y="2970"/>
                    </a:lnTo>
                    <a:lnTo>
                      <a:pt x="3652" y="2649"/>
                    </a:lnTo>
                    <a:lnTo>
                      <a:pt x="3772" y="2288"/>
                    </a:lnTo>
                    <a:lnTo>
                      <a:pt x="3812" y="1927"/>
                    </a:lnTo>
                    <a:lnTo>
                      <a:pt x="3772" y="1525"/>
                    </a:lnTo>
                    <a:lnTo>
                      <a:pt x="3652" y="1164"/>
                    </a:lnTo>
                    <a:lnTo>
                      <a:pt x="3491" y="843"/>
                    </a:lnTo>
                    <a:lnTo>
                      <a:pt x="3250" y="562"/>
                    </a:lnTo>
                    <a:lnTo>
                      <a:pt x="2970" y="321"/>
                    </a:lnTo>
                    <a:lnTo>
                      <a:pt x="2649" y="161"/>
                    </a:lnTo>
                    <a:lnTo>
                      <a:pt x="2287" y="41"/>
                    </a:lnTo>
                    <a:lnTo>
                      <a:pt x="18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35"/>
              <p:cNvSpPr/>
              <p:nvPr/>
            </p:nvSpPr>
            <p:spPr>
              <a:xfrm flipH="1">
                <a:off x="3277582" y="4438099"/>
                <a:ext cx="238982" cy="225184"/>
              </a:xfrm>
              <a:custGeom>
                <a:avLst/>
                <a:gdLst/>
                <a:ahLst/>
                <a:cxnLst/>
                <a:rect l="l" t="t" r="r" b="b"/>
                <a:pathLst>
                  <a:path w="4174" h="3933" extrusionOk="0">
                    <a:moveTo>
                      <a:pt x="2087" y="161"/>
                    </a:moveTo>
                    <a:lnTo>
                      <a:pt x="2328" y="201"/>
                    </a:lnTo>
                    <a:lnTo>
                      <a:pt x="2609" y="241"/>
                    </a:lnTo>
                    <a:lnTo>
                      <a:pt x="2850" y="281"/>
                    </a:lnTo>
                    <a:lnTo>
                      <a:pt x="3050" y="401"/>
                    </a:lnTo>
                    <a:lnTo>
                      <a:pt x="3251" y="562"/>
                    </a:lnTo>
                    <a:lnTo>
                      <a:pt x="3451" y="722"/>
                    </a:lnTo>
                    <a:lnTo>
                      <a:pt x="3612" y="923"/>
                    </a:lnTo>
                    <a:lnTo>
                      <a:pt x="3732" y="1164"/>
                    </a:lnTo>
                    <a:lnTo>
                      <a:pt x="3813" y="1405"/>
                    </a:lnTo>
                    <a:lnTo>
                      <a:pt x="3853" y="1686"/>
                    </a:lnTo>
                    <a:lnTo>
                      <a:pt x="3893" y="2007"/>
                    </a:lnTo>
                    <a:lnTo>
                      <a:pt x="3813" y="2368"/>
                    </a:lnTo>
                    <a:lnTo>
                      <a:pt x="3732" y="2689"/>
                    </a:lnTo>
                    <a:lnTo>
                      <a:pt x="3572" y="3010"/>
                    </a:lnTo>
                    <a:lnTo>
                      <a:pt x="3371" y="3291"/>
                    </a:lnTo>
                    <a:lnTo>
                      <a:pt x="3090" y="3531"/>
                    </a:lnTo>
                    <a:lnTo>
                      <a:pt x="2809" y="3732"/>
                    </a:lnTo>
                    <a:lnTo>
                      <a:pt x="2448" y="3852"/>
                    </a:lnTo>
                    <a:lnTo>
                      <a:pt x="2087" y="3893"/>
                    </a:lnTo>
                    <a:lnTo>
                      <a:pt x="1806" y="3852"/>
                    </a:lnTo>
                    <a:lnTo>
                      <a:pt x="1565" y="3812"/>
                    </a:lnTo>
                    <a:lnTo>
                      <a:pt x="1325" y="3692"/>
                    </a:lnTo>
                    <a:lnTo>
                      <a:pt x="1124" y="3572"/>
                    </a:lnTo>
                    <a:lnTo>
                      <a:pt x="923" y="3371"/>
                    </a:lnTo>
                    <a:lnTo>
                      <a:pt x="763" y="3170"/>
                    </a:lnTo>
                    <a:lnTo>
                      <a:pt x="602" y="2970"/>
                    </a:lnTo>
                    <a:lnTo>
                      <a:pt x="522" y="2729"/>
                    </a:lnTo>
                    <a:lnTo>
                      <a:pt x="442" y="2488"/>
                    </a:lnTo>
                    <a:lnTo>
                      <a:pt x="402" y="2207"/>
                    </a:lnTo>
                    <a:lnTo>
                      <a:pt x="362" y="1966"/>
                    </a:lnTo>
                    <a:lnTo>
                      <a:pt x="402" y="1686"/>
                    </a:lnTo>
                    <a:lnTo>
                      <a:pt x="442" y="1445"/>
                    </a:lnTo>
                    <a:lnTo>
                      <a:pt x="562" y="1204"/>
                    </a:lnTo>
                    <a:lnTo>
                      <a:pt x="683" y="963"/>
                    </a:lnTo>
                    <a:lnTo>
                      <a:pt x="843" y="763"/>
                    </a:lnTo>
                    <a:lnTo>
                      <a:pt x="1084" y="562"/>
                    </a:lnTo>
                    <a:lnTo>
                      <a:pt x="1325" y="401"/>
                    </a:lnTo>
                    <a:lnTo>
                      <a:pt x="1565" y="281"/>
                    </a:lnTo>
                    <a:lnTo>
                      <a:pt x="1806" y="201"/>
                    </a:lnTo>
                    <a:lnTo>
                      <a:pt x="2087" y="161"/>
                    </a:lnTo>
                    <a:close/>
                    <a:moveTo>
                      <a:pt x="1766" y="0"/>
                    </a:moveTo>
                    <a:lnTo>
                      <a:pt x="1485" y="40"/>
                    </a:lnTo>
                    <a:lnTo>
                      <a:pt x="1204" y="161"/>
                    </a:lnTo>
                    <a:lnTo>
                      <a:pt x="964" y="281"/>
                    </a:lnTo>
                    <a:lnTo>
                      <a:pt x="723" y="442"/>
                    </a:lnTo>
                    <a:lnTo>
                      <a:pt x="522" y="642"/>
                    </a:lnTo>
                    <a:lnTo>
                      <a:pt x="321" y="883"/>
                    </a:lnTo>
                    <a:lnTo>
                      <a:pt x="161" y="1204"/>
                    </a:lnTo>
                    <a:lnTo>
                      <a:pt x="81" y="1445"/>
                    </a:lnTo>
                    <a:lnTo>
                      <a:pt x="0" y="1726"/>
                    </a:lnTo>
                    <a:lnTo>
                      <a:pt x="0" y="1966"/>
                    </a:lnTo>
                    <a:lnTo>
                      <a:pt x="0" y="2207"/>
                    </a:lnTo>
                    <a:lnTo>
                      <a:pt x="41" y="2448"/>
                    </a:lnTo>
                    <a:lnTo>
                      <a:pt x="121" y="2689"/>
                    </a:lnTo>
                    <a:lnTo>
                      <a:pt x="241" y="2889"/>
                    </a:lnTo>
                    <a:lnTo>
                      <a:pt x="362" y="3090"/>
                    </a:lnTo>
                    <a:lnTo>
                      <a:pt x="522" y="3291"/>
                    </a:lnTo>
                    <a:lnTo>
                      <a:pt x="683" y="3451"/>
                    </a:lnTo>
                    <a:lnTo>
                      <a:pt x="883" y="3572"/>
                    </a:lnTo>
                    <a:lnTo>
                      <a:pt x="1084" y="3692"/>
                    </a:lnTo>
                    <a:lnTo>
                      <a:pt x="1325" y="3812"/>
                    </a:lnTo>
                    <a:lnTo>
                      <a:pt x="1565" y="3893"/>
                    </a:lnTo>
                    <a:lnTo>
                      <a:pt x="1846" y="3933"/>
                    </a:lnTo>
                    <a:lnTo>
                      <a:pt x="2368" y="3933"/>
                    </a:lnTo>
                    <a:lnTo>
                      <a:pt x="2609" y="3893"/>
                    </a:lnTo>
                    <a:lnTo>
                      <a:pt x="2850" y="3812"/>
                    </a:lnTo>
                    <a:lnTo>
                      <a:pt x="3090" y="3692"/>
                    </a:lnTo>
                    <a:lnTo>
                      <a:pt x="3291" y="3572"/>
                    </a:lnTo>
                    <a:lnTo>
                      <a:pt x="3492" y="3451"/>
                    </a:lnTo>
                    <a:lnTo>
                      <a:pt x="3652" y="3291"/>
                    </a:lnTo>
                    <a:lnTo>
                      <a:pt x="3813" y="3090"/>
                    </a:lnTo>
                    <a:lnTo>
                      <a:pt x="3933" y="2889"/>
                    </a:lnTo>
                    <a:lnTo>
                      <a:pt x="4053" y="2689"/>
                    </a:lnTo>
                    <a:lnTo>
                      <a:pt x="4134" y="2488"/>
                    </a:lnTo>
                    <a:lnTo>
                      <a:pt x="4134" y="2247"/>
                    </a:lnTo>
                    <a:lnTo>
                      <a:pt x="4174" y="2007"/>
                    </a:lnTo>
                    <a:lnTo>
                      <a:pt x="4134" y="1726"/>
                    </a:lnTo>
                    <a:lnTo>
                      <a:pt x="4053" y="1485"/>
                    </a:lnTo>
                    <a:lnTo>
                      <a:pt x="3973" y="1244"/>
                    </a:lnTo>
                    <a:lnTo>
                      <a:pt x="3813" y="963"/>
                    </a:lnTo>
                    <a:lnTo>
                      <a:pt x="3612" y="722"/>
                    </a:lnTo>
                    <a:lnTo>
                      <a:pt x="3371" y="482"/>
                    </a:lnTo>
                    <a:lnTo>
                      <a:pt x="3130" y="321"/>
                    </a:lnTo>
                    <a:lnTo>
                      <a:pt x="2890" y="201"/>
                    </a:lnTo>
                    <a:lnTo>
                      <a:pt x="2609" y="80"/>
                    </a:lnTo>
                    <a:lnTo>
                      <a:pt x="2328" y="40"/>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35"/>
              <p:cNvSpPr/>
              <p:nvPr/>
            </p:nvSpPr>
            <p:spPr>
              <a:xfrm flipH="1">
                <a:off x="3353388" y="4509324"/>
                <a:ext cx="87371" cy="87314"/>
              </a:xfrm>
              <a:custGeom>
                <a:avLst/>
                <a:gdLst/>
                <a:ahLst/>
                <a:cxnLst/>
                <a:rect l="l" t="t" r="r" b="b"/>
                <a:pathLst>
                  <a:path w="1526" h="1525" extrusionOk="0">
                    <a:moveTo>
                      <a:pt x="603" y="0"/>
                    </a:moveTo>
                    <a:lnTo>
                      <a:pt x="482" y="40"/>
                    </a:lnTo>
                    <a:lnTo>
                      <a:pt x="362" y="121"/>
                    </a:lnTo>
                    <a:lnTo>
                      <a:pt x="241" y="201"/>
                    </a:lnTo>
                    <a:lnTo>
                      <a:pt x="161" y="321"/>
                    </a:lnTo>
                    <a:lnTo>
                      <a:pt x="81" y="442"/>
                    </a:lnTo>
                    <a:lnTo>
                      <a:pt x="41" y="602"/>
                    </a:lnTo>
                    <a:lnTo>
                      <a:pt x="1" y="763"/>
                    </a:lnTo>
                    <a:lnTo>
                      <a:pt x="41" y="923"/>
                    </a:lnTo>
                    <a:lnTo>
                      <a:pt x="81" y="1043"/>
                    </a:lnTo>
                    <a:lnTo>
                      <a:pt x="161" y="1164"/>
                    </a:lnTo>
                    <a:lnTo>
                      <a:pt x="241" y="1284"/>
                    </a:lnTo>
                    <a:lnTo>
                      <a:pt x="362" y="1405"/>
                    </a:lnTo>
                    <a:lnTo>
                      <a:pt x="482" y="1445"/>
                    </a:lnTo>
                    <a:lnTo>
                      <a:pt x="603" y="1485"/>
                    </a:lnTo>
                    <a:lnTo>
                      <a:pt x="763" y="1525"/>
                    </a:lnTo>
                    <a:lnTo>
                      <a:pt x="924" y="1485"/>
                    </a:lnTo>
                    <a:lnTo>
                      <a:pt x="1084" y="1445"/>
                    </a:lnTo>
                    <a:lnTo>
                      <a:pt x="1205" y="1405"/>
                    </a:lnTo>
                    <a:lnTo>
                      <a:pt x="1325" y="1284"/>
                    </a:lnTo>
                    <a:lnTo>
                      <a:pt x="1405" y="1164"/>
                    </a:lnTo>
                    <a:lnTo>
                      <a:pt x="1485" y="1043"/>
                    </a:lnTo>
                    <a:lnTo>
                      <a:pt x="1526" y="923"/>
                    </a:lnTo>
                    <a:lnTo>
                      <a:pt x="1526" y="763"/>
                    </a:lnTo>
                    <a:lnTo>
                      <a:pt x="1526" y="602"/>
                    </a:lnTo>
                    <a:lnTo>
                      <a:pt x="1485" y="442"/>
                    </a:lnTo>
                    <a:lnTo>
                      <a:pt x="1405" y="321"/>
                    </a:lnTo>
                    <a:lnTo>
                      <a:pt x="1325" y="201"/>
                    </a:lnTo>
                    <a:lnTo>
                      <a:pt x="1205" y="121"/>
                    </a:lnTo>
                    <a:lnTo>
                      <a:pt x="1084" y="40"/>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0" name="Google Shape;5450;p35"/>
            <p:cNvGrpSpPr/>
            <p:nvPr/>
          </p:nvGrpSpPr>
          <p:grpSpPr>
            <a:xfrm>
              <a:off x="8632145" y="4454192"/>
              <a:ext cx="446543" cy="451971"/>
              <a:chOff x="578449" y="4638576"/>
              <a:chExt cx="581739" cy="588810"/>
            </a:xfrm>
          </p:grpSpPr>
          <p:sp>
            <p:nvSpPr>
              <p:cNvPr id="5451" name="Google Shape;5451;p35"/>
              <p:cNvSpPr/>
              <p:nvPr/>
            </p:nvSpPr>
            <p:spPr>
              <a:xfrm flipH="1">
                <a:off x="585521" y="4649183"/>
                <a:ext cx="564017" cy="564017"/>
              </a:xfrm>
              <a:custGeom>
                <a:avLst/>
                <a:gdLst/>
                <a:ahLst/>
                <a:cxnLst/>
                <a:rect l="l" t="t" r="r" b="b"/>
                <a:pathLst>
                  <a:path w="12762" h="12762" extrusionOk="0">
                    <a:moveTo>
                      <a:pt x="6702" y="3131"/>
                    </a:moveTo>
                    <a:lnTo>
                      <a:pt x="7023" y="3211"/>
                    </a:lnTo>
                    <a:lnTo>
                      <a:pt x="7344" y="3291"/>
                    </a:lnTo>
                    <a:lnTo>
                      <a:pt x="7665" y="3372"/>
                    </a:lnTo>
                    <a:lnTo>
                      <a:pt x="7946" y="3532"/>
                    </a:lnTo>
                    <a:lnTo>
                      <a:pt x="8187" y="3693"/>
                    </a:lnTo>
                    <a:lnTo>
                      <a:pt x="8428" y="3853"/>
                    </a:lnTo>
                    <a:lnTo>
                      <a:pt x="8668" y="4094"/>
                    </a:lnTo>
                    <a:lnTo>
                      <a:pt x="8869" y="4295"/>
                    </a:lnTo>
                    <a:lnTo>
                      <a:pt x="9070" y="4576"/>
                    </a:lnTo>
                    <a:lnTo>
                      <a:pt x="9230" y="4816"/>
                    </a:lnTo>
                    <a:lnTo>
                      <a:pt x="9351" y="5097"/>
                    </a:lnTo>
                    <a:lnTo>
                      <a:pt x="9471" y="5418"/>
                    </a:lnTo>
                    <a:lnTo>
                      <a:pt x="9551" y="5699"/>
                    </a:lnTo>
                    <a:lnTo>
                      <a:pt x="9591" y="6020"/>
                    </a:lnTo>
                    <a:lnTo>
                      <a:pt x="9631" y="6381"/>
                    </a:lnTo>
                    <a:lnTo>
                      <a:pt x="9591" y="6702"/>
                    </a:lnTo>
                    <a:lnTo>
                      <a:pt x="9551" y="7023"/>
                    </a:lnTo>
                    <a:lnTo>
                      <a:pt x="9471" y="7344"/>
                    </a:lnTo>
                    <a:lnTo>
                      <a:pt x="9351" y="7625"/>
                    </a:lnTo>
                    <a:lnTo>
                      <a:pt x="9230" y="7906"/>
                    </a:lnTo>
                    <a:lnTo>
                      <a:pt x="9070" y="8187"/>
                    </a:lnTo>
                    <a:lnTo>
                      <a:pt x="8869" y="8428"/>
                    </a:lnTo>
                    <a:lnTo>
                      <a:pt x="8668" y="8669"/>
                    </a:lnTo>
                    <a:lnTo>
                      <a:pt x="8428" y="8869"/>
                    </a:lnTo>
                    <a:lnTo>
                      <a:pt x="8187" y="9070"/>
                    </a:lnTo>
                    <a:lnTo>
                      <a:pt x="7946" y="9230"/>
                    </a:lnTo>
                    <a:lnTo>
                      <a:pt x="7665" y="9351"/>
                    </a:lnTo>
                    <a:lnTo>
                      <a:pt x="7344" y="9471"/>
                    </a:lnTo>
                    <a:lnTo>
                      <a:pt x="7023" y="9551"/>
                    </a:lnTo>
                    <a:lnTo>
                      <a:pt x="6702" y="9592"/>
                    </a:lnTo>
                    <a:lnTo>
                      <a:pt x="6060" y="9592"/>
                    </a:lnTo>
                    <a:lnTo>
                      <a:pt x="5739" y="9551"/>
                    </a:lnTo>
                    <a:lnTo>
                      <a:pt x="5418" y="9471"/>
                    </a:lnTo>
                    <a:lnTo>
                      <a:pt x="5137" y="9351"/>
                    </a:lnTo>
                    <a:lnTo>
                      <a:pt x="4856" y="9230"/>
                    </a:lnTo>
                    <a:lnTo>
                      <a:pt x="4575" y="9070"/>
                    </a:lnTo>
                    <a:lnTo>
                      <a:pt x="4335" y="8869"/>
                    </a:lnTo>
                    <a:lnTo>
                      <a:pt x="4094" y="8669"/>
                    </a:lnTo>
                    <a:lnTo>
                      <a:pt x="3893" y="8428"/>
                    </a:lnTo>
                    <a:lnTo>
                      <a:pt x="3693" y="8187"/>
                    </a:lnTo>
                    <a:lnTo>
                      <a:pt x="3532" y="7906"/>
                    </a:lnTo>
                    <a:lnTo>
                      <a:pt x="3412" y="7625"/>
                    </a:lnTo>
                    <a:lnTo>
                      <a:pt x="3291" y="7344"/>
                    </a:lnTo>
                    <a:lnTo>
                      <a:pt x="3211" y="7023"/>
                    </a:lnTo>
                    <a:lnTo>
                      <a:pt x="3171" y="6702"/>
                    </a:lnTo>
                    <a:lnTo>
                      <a:pt x="3131" y="6381"/>
                    </a:lnTo>
                    <a:lnTo>
                      <a:pt x="3171" y="6020"/>
                    </a:lnTo>
                    <a:lnTo>
                      <a:pt x="3211" y="5699"/>
                    </a:lnTo>
                    <a:lnTo>
                      <a:pt x="3291" y="5418"/>
                    </a:lnTo>
                    <a:lnTo>
                      <a:pt x="3412" y="5097"/>
                    </a:lnTo>
                    <a:lnTo>
                      <a:pt x="3532" y="4816"/>
                    </a:lnTo>
                    <a:lnTo>
                      <a:pt x="3693" y="4576"/>
                    </a:lnTo>
                    <a:lnTo>
                      <a:pt x="3893" y="4295"/>
                    </a:lnTo>
                    <a:lnTo>
                      <a:pt x="4094" y="4094"/>
                    </a:lnTo>
                    <a:lnTo>
                      <a:pt x="4335" y="3853"/>
                    </a:lnTo>
                    <a:lnTo>
                      <a:pt x="4575" y="3693"/>
                    </a:lnTo>
                    <a:lnTo>
                      <a:pt x="4856" y="3532"/>
                    </a:lnTo>
                    <a:lnTo>
                      <a:pt x="5137" y="3372"/>
                    </a:lnTo>
                    <a:lnTo>
                      <a:pt x="5418" y="3291"/>
                    </a:lnTo>
                    <a:lnTo>
                      <a:pt x="5739" y="3211"/>
                    </a:lnTo>
                    <a:lnTo>
                      <a:pt x="6060" y="3131"/>
                    </a:lnTo>
                    <a:close/>
                    <a:moveTo>
                      <a:pt x="4776" y="1"/>
                    </a:moveTo>
                    <a:lnTo>
                      <a:pt x="4776" y="1686"/>
                    </a:lnTo>
                    <a:lnTo>
                      <a:pt x="4214" y="1927"/>
                    </a:lnTo>
                    <a:lnTo>
                      <a:pt x="3010" y="723"/>
                    </a:lnTo>
                    <a:lnTo>
                      <a:pt x="763" y="2970"/>
                    </a:lnTo>
                    <a:lnTo>
                      <a:pt x="1967" y="4214"/>
                    </a:lnTo>
                    <a:lnTo>
                      <a:pt x="1726" y="4776"/>
                    </a:lnTo>
                    <a:lnTo>
                      <a:pt x="1" y="4776"/>
                    </a:lnTo>
                    <a:lnTo>
                      <a:pt x="1" y="7946"/>
                    </a:lnTo>
                    <a:lnTo>
                      <a:pt x="1726" y="7946"/>
                    </a:lnTo>
                    <a:lnTo>
                      <a:pt x="1967" y="8548"/>
                    </a:lnTo>
                    <a:lnTo>
                      <a:pt x="763" y="9752"/>
                    </a:lnTo>
                    <a:lnTo>
                      <a:pt x="3010" y="11999"/>
                    </a:lnTo>
                    <a:lnTo>
                      <a:pt x="4214" y="10795"/>
                    </a:lnTo>
                    <a:lnTo>
                      <a:pt x="4776" y="11036"/>
                    </a:lnTo>
                    <a:lnTo>
                      <a:pt x="4776" y="12762"/>
                    </a:lnTo>
                    <a:lnTo>
                      <a:pt x="7986" y="12762"/>
                    </a:lnTo>
                    <a:lnTo>
                      <a:pt x="7986" y="11036"/>
                    </a:lnTo>
                    <a:lnTo>
                      <a:pt x="8548" y="10795"/>
                    </a:lnTo>
                    <a:lnTo>
                      <a:pt x="9752" y="11999"/>
                    </a:lnTo>
                    <a:lnTo>
                      <a:pt x="12039" y="9752"/>
                    </a:lnTo>
                    <a:lnTo>
                      <a:pt x="10795" y="8548"/>
                    </a:lnTo>
                    <a:lnTo>
                      <a:pt x="11036" y="7946"/>
                    </a:lnTo>
                    <a:lnTo>
                      <a:pt x="12761" y="7946"/>
                    </a:lnTo>
                    <a:lnTo>
                      <a:pt x="12761" y="4776"/>
                    </a:lnTo>
                    <a:lnTo>
                      <a:pt x="11036" y="4776"/>
                    </a:lnTo>
                    <a:lnTo>
                      <a:pt x="10795" y="4214"/>
                    </a:lnTo>
                    <a:lnTo>
                      <a:pt x="12039" y="2970"/>
                    </a:lnTo>
                    <a:lnTo>
                      <a:pt x="9752" y="723"/>
                    </a:lnTo>
                    <a:lnTo>
                      <a:pt x="8548" y="1927"/>
                    </a:lnTo>
                    <a:lnTo>
                      <a:pt x="7986" y="1686"/>
                    </a:lnTo>
                    <a:lnTo>
                      <a:pt x="79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35"/>
              <p:cNvSpPr/>
              <p:nvPr/>
            </p:nvSpPr>
            <p:spPr>
              <a:xfrm flipH="1">
                <a:off x="578449" y="4638576"/>
                <a:ext cx="581739" cy="588810"/>
              </a:xfrm>
              <a:custGeom>
                <a:avLst/>
                <a:gdLst/>
                <a:ahLst/>
                <a:cxnLst/>
                <a:rect l="l" t="t" r="r" b="b"/>
                <a:pathLst>
                  <a:path w="13163" h="13323" extrusionOk="0">
                    <a:moveTo>
                      <a:pt x="5214" y="406"/>
                    </a:moveTo>
                    <a:lnTo>
                      <a:pt x="7981" y="476"/>
                    </a:lnTo>
                    <a:lnTo>
                      <a:pt x="7981" y="476"/>
                    </a:lnTo>
                    <a:lnTo>
                      <a:pt x="7946" y="2127"/>
                    </a:lnTo>
                    <a:lnTo>
                      <a:pt x="8147" y="2207"/>
                    </a:lnTo>
                    <a:lnTo>
                      <a:pt x="8508" y="2328"/>
                    </a:lnTo>
                    <a:lnTo>
                      <a:pt x="8829" y="2488"/>
                    </a:lnTo>
                    <a:lnTo>
                      <a:pt x="8990" y="2368"/>
                    </a:lnTo>
                    <a:lnTo>
                      <a:pt x="10016" y="1341"/>
                    </a:lnTo>
                    <a:lnTo>
                      <a:pt x="10016" y="1341"/>
                    </a:lnTo>
                    <a:lnTo>
                      <a:pt x="11959" y="3216"/>
                    </a:lnTo>
                    <a:lnTo>
                      <a:pt x="10795" y="4414"/>
                    </a:lnTo>
                    <a:lnTo>
                      <a:pt x="10956" y="4735"/>
                    </a:lnTo>
                    <a:lnTo>
                      <a:pt x="11116" y="5056"/>
                    </a:lnTo>
                    <a:lnTo>
                      <a:pt x="11157" y="5217"/>
                    </a:lnTo>
                    <a:lnTo>
                      <a:pt x="11277" y="5217"/>
                    </a:lnTo>
                    <a:lnTo>
                      <a:pt x="12850" y="5180"/>
                    </a:lnTo>
                    <a:lnTo>
                      <a:pt x="12850" y="5180"/>
                    </a:lnTo>
                    <a:lnTo>
                      <a:pt x="13002" y="8186"/>
                    </a:lnTo>
                    <a:lnTo>
                      <a:pt x="11277" y="8106"/>
                    </a:lnTo>
                    <a:lnTo>
                      <a:pt x="11237" y="8106"/>
                    </a:lnTo>
                    <a:lnTo>
                      <a:pt x="11076" y="8467"/>
                    </a:lnTo>
                    <a:lnTo>
                      <a:pt x="10916" y="8788"/>
                    </a:lnTo>
                    <a:lnTo>
                      <a:pt x="10956" y="8868"/>
                    </a:lnTo>
                    <a:lnTo>
                      <a:pt x="12038" y="9987"/>
                    </a:lnTo>
                    <a:lnTo>
                      <a:pt x="12038" y="9987"/>
                    </a:lnTo>
                    <a:lnTo>
                      <a:pt x="10002" y="11918"/>
                    </a:lnTo>
                    <a:lnTo>
                      <a:pt x="10002" y="11918"/>
                    </a:lnTo>
                    <a:lnTo>
                      <a:pt x="8869" y="10714"/>
                    </a:lnTo>
                    <a:lnTo>
                      <a:pt x="8508" y="10875"/>
                    </a:lnTo>
                    <a:lnTo>
                      <a:pt x="8147" y="11035"/>
                    </a:lnTo>
                    <a:lnTo>
                      <a:pt x="7946" y="11075"/>
                    </a:lnTo>
                    <a:lnTo>
                      <a:pt x="7946" y="12717"/>
                    </a:lnTo>
                    <a:lnTo>
                      <a:pt x="7946" y="12717"/>
                    </a:lnTo>
                    <a:lnTo>
                      <a:pt x="5338" y="12685"/>
                    </a:lnTo>
                    <a:lnTo>
                      <a:pt x="5338" y="12685"/>
                    </a:lnTo>
                    <a:lnTo>
                      <a:pt x="5338" y="11276"/>
                    </a:lnTo>
                    <a:lnTo>
                      <a:pt x="5338" y="11035"/>
                    </a:lnTo>
                    <a:lnTo>
                      <a:pt x="4856" y="10875"/>
                    </a:lnTo>
                    <a:lnTo>
                      <a:pt x="4375" y="10674"/>
                    </a:lnTo>
                    <a:lnTo>
                      <a:pt x="4255" y="10835"/>
                    </a:lnTo>
                    <a:lnTo>
                      <a:pt x="3233" y="11823"/>
                    </a:lnTo>
                    <a:lnTo>
                      <a:pt x="1364" y="9987"/>
                    </a:lnTo>
                    <a:lnTo>
                      <a:pt x="1364" y="9987"/>
                    </a:lnTo>
                    <a:lnTo>
                      <a:pt x="2369" y="8949"/>
                    </a:lnTo>
                    <a:lnTo>
                      <a:pt x="2529" y="8828"/>
                    </a:lnTo>
                    <a:lnTo>
                      <a:pt x="2288" y="8387"/>
                    </a:lnTo>
                    <a:lnTo>
                      <a:pt x="2128" y="7946"/>
                    </a:lnTo>
                    <a:lnTo>
                      <a:pt x="1967" y="7946"/>
                    </a:lnTo>
                    <a:lnTo>
                      <a:pt x="477" y="7980"/>
                    </a:lnTo>
                    <a:lnTo>
                      <a:pt x="477" y="7980"/>
                    </a:lnTo>
                    <a:lnTo>
                      <a:pt x="406" y="5173"/>
                    </a:lnTo>
                    <a:lnTo>
                      <a:pt x="406" y="5173"/>
                    </a:lnTo>
                    <a:lnTo>
                      <a:pt x="1967" y="5137"/>
                    </a:lnTo>
                    <a:lnTo>
                      <a:pt x="2048" y="5137"/>
                    </a:lnTo>
                    <a:lnTo>
                      <a:pt x="2168" y="4816"/>
                    </a:lnTo>
                    <a:lnTo>
                      <a:pt x="2288" y="4495"/>
                    </a:lnTo>
                    <a:lnTo>
                      <a:pt x="2328" y="4414"/>
                    </a:lnTo>
                    <a:lnTo>
                      <a:pt x="1105" y="3230"/>
                    </a:lnTo>
                    <a:lnTo>
                      <a:pt x="2168" y="2167"/>
                    </a:lnTo>
                    <a:lnTo>
                      <a:pt x="3231" y="1104"/>
                    </a:lnTo>
                    <a:lnTo>
                      <a:pt x="3231" y="1104"/>
                    </a:lnTo>
                    <a:lnTo>
                      <a:pt x="4375" y="2247"/>
                    </a:lnTo>
                    <a:lnTo>
                      <a:pt x="4415" y="2328"/>
                    </a:lnTo>
                    <a:lnTo>
                      <a:pt x="4776" y="2167"/>
                    </a:lnTo>
                    <a:lnTo>
                      <a:pt x="5177" y="2047"/>
                    </a:lnTo>
                    <a:lnTo>
                      <a:pt x="5177" y="1926"/>
                    </a:lnTo>
                    <a:lnTo>
                      <a:pt x="5214" y="406"/>
                    </a:lnTo>
                    <a:close/>
                    <a:moveTo>
                      <a:pt x="8468" y="0"/>
                    </a:moveTo>
                    <a:lnTo>
                      <a:pt x="5017" y="40"/>
                    </a:lnTo>
                    <a:lnTo>
                      <a:pt x="4856" y="80"/>
                    </a:lnTo>
                    <a:lnTo>
                      <a:pt x="4856" y="241"/>
                    </a:lnTo>
                    <a:lnTo>
                      <a:pt x="4895" y="1847"/>
                    </a:lnTo>
                    <a:lnTo>
                      <a:pt x="4895" y="1847"/>
                    </a:lnTo>
                    <a:lnTo>
                      <a:pt x="4494" y="2048"/>
                    </a:lnTo>
                    <a:lnTo>
                      <a:pt x="4494" y="2048"/>
                    </a:lnTo>
                    <a:lnTo>
                      <a:pt x="3291" y="923"/>
                    </a:lnTo>
                    <a:lnTo>
                      <a:pt x="3251" y="843"/>
                    </a:lnTo>
                    <a:lnTo>
                      <a:pt x="3171" y="923"/>
                    </a:lnTo>
                    <a:lnTo>
                      <a:pt x="2048" y="2047"/>
                    </a:lnTo>
                    <a:lnTo>
                      <a:pt x="924" y="3170"/>
                    </a:lnTo>
                    <a:lnTo>
                      <a:pt x="844" y="3210"/>
                    </a:lnTo>
                    <a:lnTo>
                      <a:pt x="924" y="3291"/>
                    </a:lnTo>
                    <a:lnTo>
                      <a:pt x="2054" y="4458"/>
                    </a:lnTo>
                    <a:lnTo>
                      <a:pt x="1880" y="4894"/>
                    </a:lnTo>
                    <a:lnTo>
                      <a:pt x="1880" y="4894"/>
                    </a:lnTo>
                    <a:lnTo>
                      <a:pt x="242" y="4856"/>
                    </a:lnTo>
                    <a:lnTo>
                      <a:pt x="81" y="4856"/>
                    </a:lnTo>
                    <a:lnTo>
                      <a:pt x="1" y="8186"/>
                    </a:lnTo>
                    <a:lnTo>
                      <a:pt x="1" y="8427"/>
                    </a:lnTo>
                    <a:lnTo>
                      <a:pt x="242" y="8427"/>
                    </a:lnTo>
                    <a:lnTo>
                      <a:pt x="1800" y="8463"/>
                    </a:lnTo>
                    <a:lnTo>
                      <a:pt x="1800" y="8463"/>
                    </a:lnTo>
                    <a:lnTo>
                      <a:pt x="1891" y="8704"/>
                    </a:lnTo>
                    <a:lnTo>
                      <a:pt x="1891" y="8704"/>
                    </a:lnTo>
                    <a:lnTo>
                      <a:pt x="603" y="9992"/>
                    </a:lnTo>
                    <a:lnTo>
                      <a:pt x="3251" y="12681"/>
                    </a:lnTo>
                    <a:lnTo>
                      <a:pt x="4535" y="11396"/>
                    </a:lnTo>
                    <a:lnTo>
                      <a:pt x="4535" y="11396"/>
                    </a:lnTo>
                    <a:lnTo>
                      <a:pt x="4736" y="11477"/>
                    </a:lnTo>
                    <a:lnTo>
                      <a:pt x="4736" y="11477"/>
                    </a:lnTo>
                    <a:lnTo>
                      <a:pt x="4736" y="13323"/>
                    </a:lnTo>
                    <a:lnTo>
                      <a:pt x="8508" y="13282"/>
                    </a:lnTo>
                    <a:lnTo>
                      <a:pt x="8471" y="11451"/>
                    </a:lnTo>
                    <a:lnTo>
                      <a:pt x="8471" y="11451"/>
                    </a:lnTo>
                    <a:lnTo>
                      <a:pt x="8742" y="11343"/>
                    </a:lnTo>
                    <a:lnTo>
                      <a:pt x="8742" y="11343"/>
                    </a:lnTo>
                    <a:lnTo>
                      <a:pt x="10033" y="12560"/>
                    </a:lnTo>
                    <a:lnTo>
                      <a:pt x="12481" y="9992"/>
                    </a:lnTo>
                    <a:lnTo>
                      <a:pt x="11181" y="8768"/>
                    </a:lnTo>
                    <a:lnTo>
                      <a:pt x="11181" y="8768"/>
                    </a:lnTo>
                    <a:lnTo>
                      <a:pt x="11367" y="8303"/>
                    </a:lnTo>
                    <a:lnTo>
                      <a:pt x="11367" y="8303"/>
                    </a:lnTo>
                    <a:lnTo>
                      <a:pt x="13043" y="8226"/>
                    </a:lnTo>
                    <a:lnTo>
                      <a:pt x="13083" y="6621"/>
                    </a:lnTo>
                    <a:lnTo>
                      <a:pt x="13163" y="5016"/>
                    </a:lnTo>
                    <a:lnTo>
                      <a:pt x="13163" y="4856"/>
                    </a:lnTo>
                    <a:lnTo>
                      <a:pt x="13002" y="4856"/>
                    </a:lnTo>
                    <a:lnTo>
                      <a:pt x="11431" y="4819"/>
                    </a:lnTo>
                    <a:lnTo>
                      <a:pt x="11431" y="4819"/>
                    </a:lnTo>
                    <a:lnTo>
                      <a:pt x="11295" y="4479"/>
                    </a:lnTo>
                    <a:lnTo>
                      <a:pt x="11295" y="4479"/>
                    </a:lnTo>
                    <a:lnTo>
                      <a:pt x="12601" y="3210"/>
                    </a:lnTo>
                    <a:lnTo>
                      <a:pt x="10193" y="803"/>
                    </a:lnTo>
                    <a:lnTo>
                      <a:pt x="9993" y="602"/>
                    </a:lnTo>
                    <a:lnTo>
                      <a:pt x="8743" y="1889"/>
                    </a:lnTo>
                    <a:lnTo>
                      <a:pt x="8743" y="1889"/>
                    </a:lnTo>
                    <a:lnTo>
                      <a:pt x="8468" y="1760"/>
                    </a:lnTo>
                    <a:lnTo>
                      <a:pt x="8468" y="1760"/>
                    </a:lnTo>
                    <a:lnTo>
                      <a:pt x="8468" y="241"/>
                    </a:lnTo>
                    <a:lnTo>
                      <a:pt x="8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35"/>
              <p:cNvSpPr/>
              <p:nvPr/>
            </p:nvSpPr>
            <p:spPr>
              <a:xfrm flipH="1">
                <a:off x="709664" y="4780442"/>
                <a:ext cx="312193" cy="294427"/>
              </a:xfrm>
              <a:custGeom>
                <a:avLst/>
                <a:gdLst/>
                <a:ahLst/>
                <a:cxnLst/>
                <a:rect l="l" t="t" r="r" b="b"/>
                <a:pathLst>
                  <a:path w="7064" h="6662" extrusionOk="0">
                    <a:moveTo>
                      <a:pt x="3572" y="321"/>
                    </a:moveTo>
                    <a:lnTo>
                      <a:pt x="3933" y="402"/>
                    </a:lnTo>
                    <a:lnTo>
                      <a:pt x="4295" y="482"/>
                    </a:lnTo>
                    <a:lnTo>
                      <a:pt x="4656" y="602"/>
                    </a:lnTo>
                    <a:lnTo>
                      <a:pt x="4977" y="803"/>
                    </a:lnTo>
                    <a:lnTo>
                      <a:pt x="5298" y="1044"/>
                    </a:lnTo>
                    <a:lnTo>
                      <a:pt x="5579" y="1325"/>
                    </a:lnTo>
                    <a:lnTo>
                      <a:pt x="5900" y="1646"/>
                    </a:lnTo>
                    <a:lnTo>
                      <a:pt x="6100" y="2047"/>
                    </a:lnTo>
                    <a:lnTo>
                      <a:pt x="6261" y="2448"/>
                    </a:lnTo>
                    <a:lnTo>
                      <a:pt x="6381" y="2890"/>
                    </a:lnTo>
                    <a:lnTo>
                      <a:pt x="6421" y="3331"/>
                    </a:lnTo>
                    <a:lnTo>
                      <a:pt x="6381" y="3772"/>
                    </a:lnTo>
                    <a:lnTo>
                      <a:pt x="6301" y="4214"/>
                    </a:lnTo>
                    <a:lnTo>
                      <a:pt x="6181" y="4615"/>
                    </a:lnTo>
                    <a:lnTo>
                      <a:pt x="6020" y="5016"/>
                    </a:lnTo>
                    <a:lnTo>
                      <a:pt x="5779" y="5418"/>
                    </a:lnTo>
                    <a:lnTo>
                      <a:pt x="5498" y="5739"/>
                    </a:lnTo>
                    <a:lnTo>
                      <a:pt x="5177" y="6020"/>
                    </a:lnTo>
                    <a:lnTo>
                      <a:pt x="4816" y="6260"/>
                    </a:lnTo>
                    <a:lnTo>
                      <a:pt x="4415" y="6461"/>
                    </a:lnTo>
                    <a:lnTo>
                      <a:pt x="3974" y="6581"/>
                    </a:lnTo>
                    <a:lnTo>
                      <a:pt x="3492" y="6622"/>
                    </a:lnTo>
                    <a:lnTo>
                      <a:pt x="3091" y="6581"/>
                    </a:lnTo>
                    <a:lnTo>
                      <a:pt x="2730" y="6501"/>
                    </a:lnTo>
                    <a:lnTo>
                      <a:pt x="2369" y="6381"/>
                    </a:lnTo>
                    <a:lnTo>
                      <a:pt x="2047" y="6180"/>
                    </a:lnTo>
                    <a:lnTo>
                      <a:pt x="1767" y="5979"/>
                    </a:lnTo>
                    <a:lnTo>
                      <a:pt x="1486" y="5739"/>
                    </a:lnTo>
                    <a:lnTo>
                      <a:pt x="1245" y="5458"/>
                    </a:lnTo>
                    <a:lnTo>
                      <a:pt x="1044" y="5137"/>
                    </a:lnTo>
                    <a:lnTo>
                      <a:pt x="844" y="4816"/>
                    </a:lnTo>
                    <a:lnTo>
                      <a:pt x="723" y="4455"/>
                    </a:lnTo>
                    <a:lnTo>
                      <a:pt x="603" y="4093"/>
                    </a:lnTo>
                    <a:lnTo>
                      <a:pt x="523" y="3692"/>
                    </a:lnTo>
                    <a:lnTo>
                      <a:pt x="482" y="3331"/>
                    </a:lnTo>
                    <a:lnTo>
                      <a:pt x="523" y="2970"/>
                    </a:lnTo>
                    <a:lnTo>
                      <a:pt x="563" y="2569"/>
                    </a:lnTo>
                    <a:lnTo>
                      <a:pt x="643" y="2207"/>
                    </a:lnTo>
                    <a:lnTo>
                      <a:pt x="804" y="1846"/>
                    </a:lnTo>
                    <a:lnTo>
                      <a:pt x="1004" y="1485"/>
                    </a:lnTo>
                    <a:lnTo>
                      <a:pt x="1245" y="1204"/>
                    </a:lnTo>
                    <a:lnTo>
                      <a:pt x="1526" y="964"/>
                    </a:lnTo>
                    <a:lnTo>
                      <a:pt x="1807" y="723"/>
                    </a:lnTo>
                    <a:lnTo>
                      <a:pt x="2128" y="562"/>
                    </a:lnTo>
                    <a:lnTo>
                      <a:pt x="2489" y="442"/>
                    </a:lnTo>
                    <a:lnTo>
                      <a:pt x="2850" y="362"/>
                    </a:lnTo>
                    <a:lnTo>
                      <a:pt x="3211" y="321"/>
                    </a:lnTo>
                    <a:close/>
                    <a:moveTo>
                      <a:pt x="3532" y="0"/>
                    </a:moveTo>
                    <a:lnTo>
                      <a:pt x="3171" y="41"/>
                    </a:lnTo>
                    <a:lnTo>
                      <a:pt x="2850" y="81"/>
                    </a:lnTo>
                    <a:lnTo>
                      <a:pt x="2529" y="201"/>
                    </a:lnTo>
                    <a:lnTo>
                      <a:pt x="2248" y="321"/>
                    </a:lnTo>
                    <a:lnTo>
                      <a:pt x="1927" y="442"/>
                    </a:lnTo>
                    <a:lnTo>
                      <a:pt x="1646" y="642"/>
                    </a:lnTo>
                    <a:lnTo>
                      <a:pt x="1405" y="843"/>
                    </a:lnTo>
                    <a:lnTo>
                      <a:pt x="1125" y="1044"/>
                    </a:lnTo>
                    <a:lnTo>
                      <a:pt x="924" y="1285"/>
                    </a:lnTo>
                    <a:lnTo>
                      <a:pt x="683" y="1525"/>
                    </a:lnTo>
                    <a:lnTo>
                      <a:pt x="523" y="1806"/>
                    </a:lnTo>
                    <a:lnTo>
                      <a:pt x="362" y="2087"/>
                    </a:lnTo>
                    <a:lnTo>
                      <a:pt x="161" y="2528"/>
                    </a:lnTo>
                    <a:lnTo>
                      <a:pt x="81" y="2970"/>
                    </a:lnTo>
                    <a:lnTo>
                      <a:pt x="1" y="3411"/>
                    </a:lnTo>
                    <a:lnTo>
                      <a:pt x="1" y="3813"/>
                    </a:lnTo>
                    <a:lnTo>
                      <a:pt x="81" y="4214"/>
                    </a:lnTo>
                    <a:lnTo>
                      <a:pt x="202" y="4575"/>
                    </a:lnTo>
                    <a:lnTo>
                      <a:pt x="362" y="4936"/>
                    </a:lnTo>
                    <a:lnTo>
                      <a:pt x="563" y="5257"/>
                    </a:lnTo>
                    <a:lnTo>
                      <a:pt x="844" y="5578"/>
                    </a:lnTo>
                    <a:lnTo>
                      <a:pt x="1125" y="5859"/>
                    </a:lnTo>
                    <a:lnTo>
                      <a:pt x="1446" y="6100"/>
                    </a:lnTo>
                    <a:lnTo>
                      <a:pt x="1807" y="6300"/>
                    </a:lnTo>
                    <a:lnTo>
                      <a:pt x="2208" y="6461"/>
                    </a:lnTo>
                    <a:lnTo>
                      <a:pt x="2609" y="6581"/>
                    </a:lnTo>
                    <a:lnTo>
                      <a:pt x="3051" y="6662"/>
                    </a:lnTo>
                    <a:lnTo>
                      <a:pt x="3853" y="6662"/>
                    </a:lnTo>
                    <a:lnTo>
                      <a:pt x="4174" y="6622"/>
                    </a:lnTo>
                    <a:lnTo>
                      <a:pt x="4495" y="6541"/>
                    </a:lnTo>
                    <a:lnTo>
                      <a:pt x="4816" y="6461"/>
                    </a:lnTo>
                    <a:lnTo>
                      <a:pt x="5137" y="6300"/>
                    </a:lnTo>
                    <a:lnTo>
                      <a:pt x="5418" y="6180"/>
                    </a:lnTo>
                    <a:lnTo>
                      <a:pt x="5699" y="5979"/>
                    </a:lnTo>
                    <a:lnTo>
                      <a:pt x="5980" y="5779"/>
                    </a:lnTo>
                    <a:lnTo>
                      <a:pt x="6221" y="5538"/>
                    </a:lnTo>
                    <a:lnTo>
                      <a:pt x="6421" y="5297"/>
                    </a:lnTo>
                    <a:lnTo>
                      <a:pt x="6582" y="5016"/>
                    </a:lnTo>
                    <a:lnTo>
                      <a:pt x="6742" y="4736"/>
                    </a:lnTo>
                    <a:lnTo>
                      <a:pt x="6863" y="4414"/>
                    </a:lnTo>
                    <a:lnTo>
                      <a:pt x="6983" y="4093"/>
                    </a:lnTo>
                    <a:lnTo>
                      <a:pt x="7023" y="3772"/>
                    </a:lnTo>
                    <a:lnTo>
                      <a:pt x="7063" y="3411"/>
                    </a:lnTo>
                    <a:lnTo>
                      <a:pt x="7023" y="2890"/>
                    </a:lnTo>
                    <a:lnTo>
                      <a:pt x="6903" y="2368"/>
                    </a:lnTo>
                    <a:lnTo>
                      <a:pt x="6702" y="1886"/>
                    </a:lnTo>
                    <a:lnTo>
                      <a:pt x="6421" y="1445"/>
                    </a:lnTo>
                    <a:lnTo>
                      <a:pt x="6100" y="1044"/>
                    </a:lnTo>
                    <a:lnTo>
                      <a:pt x="5739" y="683"/>
                    </a:lnTo>
                    <a:lnTo>
                      <a:pt x="5298" y="402"/>
                    </a:lnTo>
                    <a:lnTo>
                      <a:pt x="4816" y="201"/>
                    </a:lnTo>
                    <a:lnTo>
                      <a:pt x="4495" y="81"/>
                    </a:lnTo>
                    <a:lnTo>
                      <a:pt x="4174"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35"/>
              <p:cNvSpPr/>
              <p:nvPr/>
            </p:nvSpPr>
            <p:spPr>
              <a:xfrm flipH="1">
                <a:off x="780597" y="4844304"/>
                <a:ext cx="172095" cy="172051"/>
              </a:xfrm>
              <a:custGeom>
                <a:avLst/>
                <a:gdLst/>
                <a:ahLst/>
                <a:cxnLst/>
                <a:rect l="l" t="t" r="r" b="b"/>
                <a:pathLst>
                  <a:path w="3894" h="3893" extrusionOk="0">
                    <a:moveTo>
                      <a:pt x="2088" y="1244"/>
                    </a:moveTo>
                    <a:lnTo>
                      <a:pt x="2208" y="1284"/>
                    </a:lnTo>
                    <a:lnTo>
                      <a:pt x="2328" y="1364"/>
                    </a:lnTo>
                    <a:lnTo>
                      <a:pt x="2449" y="1445"/>
                    </a:lnTo>
                    <a:lnTo>
                      <a:pt x="2529" y="1565"/>
                    </a:lnTo>
                    <a:lnTo>
                      <a:pt x="2609" y="1685"/>
                    </a:lnTo>
                    <a:lnTo>
                      <a:pt x="2649" y="1806"/>
                    </a:lnTo>
                    <a:lnTo>
                      <a:pt x="2649" y="1966"/>
                    </a:lnTo>
                    <a:lnTo>
                      <a:pt x="2649" y="2087"/>
                    </a:lnTo>
                    <a:lnTo>
                      <a:pt x="2609" y="2247"/>
                    </a:lnTo>
                    <a:lnTo>
                      <a:pt x="2529" y="2368"/>
                    </a:lnTo>
                    <a:lnTo>
                      <a:pt x="2449" y="2448"/>
                    </a:lnTo>
                    <a:lnTo>
                      <a:pt x="2328" y="2528"/>
                    </a:lnTo>
                    <a:lnTo>
                      <a:pt x="2208" y="2608"/>
                    </a:lnTo>
                    <a:lnTo>
                      <a:pt x="2088" y="2648"/>
                    </a:lnTo>
                    <a:lnTo>
                      <a:pt x="1927" y="2689"/>
                    </a:lnTo>
                    <a:lnTo>
                      <a:pt x="1807" y="2648"/>
                    </a:lnTo>
                    <a:lnTo>
                      <a:pt x="1646" y="2608"/>
                    </a:lnTo>
                    <a:lnTo>
                      <a:pt x="1526" y="2528"/>
                    </a:lnTo>
                    <a:lnTo>
                      <a:pt x="1446" y="2448"/>
                    </a:lnTo>
                    <a:lnTo>
                      <a:pt x="1325" y="2368"/>
                    </a:lnTo>
                    <a:lnTo>
                      <a:pt x="1285" y="2247"/>
                    </a:lnTo>
                    <a:lnTo>
                      <a:pt x="1245" y="2087"/>
                    </a:lnTo>
                    <a:lnTo>
                      <a:pt x="1205" y="1966"/>
                    </a:lnTo>
                    <a:lnTo>
                      <a:pt x="1245" y="1806"/>
                    </a:lnTo>
                    <a:lnTo>
                      <a:pt x="1285" y="1685"/>
                    </a:lnTo>
                    <a:lnTo>
                      <a:pt x="1325" y="1565"/>
                    </a:lnTo>
                    <a:lnTo>
                      <a:pt x="1446" y="1445"/>
                    </a:lnTo>
                    <a:lnTo>
                      <a:pt x="1526" y="1364"/>
                    </a:lnTo>
                    <a:lnTo>
                      <a:pt x="1646" y="1284"/>
                    </a:lnTo>
                    <a:lnTo>
                      <a:pt x="1807" y="1244"/>
                    </a:lnTo>
                    <a:close/>
                    <a:moveTo>
                      <a:pt x="1927" y="0"/>
                    </a:moveTo>
                    <a:lnTo>
                      <a:pt x="1526" y="40"/>
                    </a:lnTo>
                    <a:lnTo>
                      <a:pt x="1165" y="161"/>
                    </a:lnTo>
                    <a:lnTo>
                      <a:pt x="844" y="361"/>
                    </a:lnTo>
                    <a:lnTo>
                      <a:pt x="563" y="562"/>
                    </a:lnTo>
                    <a:lnTo>
                      <a:pt x="322" y="883"/>
                    </a:lnTo>
                    <a:lnTo>
                      <a:pt x="121" y="1204"/>
                    </a:lnTo>
                    <a:lnTo>
                      <a:pt x="41" y="1565"/>
                    </a:lnTo>
                    <a:lnTo>
                      <a:pt x="1" y="1966"/>
                    </a:lnTo>
                    <a:lnTo>
                      <a:pt x="41" y="2368"/>
                    </a:lnTo>
                    <a:lnTo>
                      <a:pt x="121" y="2729"/>
                    </a:lnTo>
                    <a:lnTo>
                      <a:pt x="322" y="3050"/>
                    </a:lnTo>
                    <a:lnTo>
                      <a:pt x="563" y="3331"/>
                    </a:lnTo>
                    <a:lnTo>
                      <a:pt x="844" y="3571"/>
                    </a:lnTo>
                    <a:lnTo>
                      <a:pt x="1165" y="3732"/>
                    </a:lnTo>
                    <a:lnTo>
                      <a:pt x="1526" y="3852"/>
                    </a:lnTo>
                    <a:lnTo>
                      <a:pt x="1927" y="3892"/>
                    </a:lnTo>
                    <a:lnTo>
                      <a:pt x="2328" y="3852"/>
                    </a:lnTo>
                    <a:lnTo>
                      <a:pt x="2690" y="3732"/>
                    </a:lnTo>
                    <a:lnTo>
                      <a:pt x="3011" y="3571"/>
                    </a:lnTo>
                    <a:lnTo>
                      <a:pt x="3291" y="3331"/>
                    </a:lnTo>
                    <a:lnTo>
                      <a:pt x="3532" y="3050"/>
                    </a:lnTo>
                    <a:lnTo>
                      <a:pt x="3733" y="2729"/>
                    </a:lnTo>
                    <a:lnTo>
                      <a:pt x="3853" y="2368"/>
                    </a:lnTo>
                    <a:lnTo>
                      <a:pt x="3893" y="1966"/>
                    </a:lnTo>
                    <a:lnTo>
                      <a:pt x="3853" y="1565"/>
                    </a:lnTo>
                    <a:lnTo>
                      <a:pt x="3733" y="1204"/>
                    </a:lnTo>
                    <a:lnTo>
                      <a:pt x="3532" y="883"/>
                    </a:lnTo>
                    <a:lnTo>
                      <a:pt x="3291" y="562"/>
                    </a:lnTo>
                    <a:lnTo>
                      <a:pt x="3011" y="361"/>
                    </a:lnTo>
                    <a:lnTo>
                      <a:pt x="2690" y="161"/>
                    </a:lnTo>
                    <a:lnTo>
                      <a:pt x="2328" y="40"/>
                    </a:lnTo>
                    <a:lnTo>
                      <a:pt x="19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35"/>
              <p:cNvSpPr/>
              <p:nvPr/>
            </p:nvSpPr>
            <p:spPr>
              <a:xfrm flipH="1">
                <a:off x="773526" y="4844304"/>
                <a:ext cx="186238" cy="177355"/>
              </a:xfrm>
              <a:custGeom>
                <a:avLst/>
                <a:gdLst/>
                <a:ahLst/>
                <a:cxnLst/>
                <a:rect l="l" t="t" r="r" b="b"/>
                <a:pathLst>
                  <a:path w="4214" h="4013" extrusionOk="0">
                    <a:moveTo>
                      <a:pt x="2368" y="40"/>
                    </a:moveTo>
                    <a:lnTo>
                      <a:pt x="2649" y="120"/>
                    </a:lnTo>
                    <a:lnTo>
                      <a:pt x="2890" y="241"/>
                    </a:lnTo>
                    <a:lnTo>
                      <a:pt x="3090" y="361"/>
                    </a:lnTo>
                    <a:lnTo>
                      <a:pt x="3291" y="562"/>
                    </a:lnTo>
                    <a:lnTo>
                      <a:pt x="3451" y="762"/>
                    </a:lnTo>
                    <a:lnTo>
                      <a:pt x="3612" y="963"/>
                    </a:lnTo>
                    <a:lnTo>
                      <a:pt x="3692" y="1204"/>
                    </a:lnTo>
                    <a:lnTo>
                      <a:pt x="3772" y="1485"/>
                    </a:lnTo>
                    <a:lnTo>
                      <a:pt x="3813" y="1726"/>
                    </a:lnTo>
                    <a:lnTo>
                      <a:pt x="3853" y="2006"/>
                    </a:lnTo>
                    <a:lnTo>
                      <a:pt x="3813" y="2247"/>
                    </a:lnTo>
                    <a:lnTo>
                      <a:pt x="3772" y="2528"/>
                    </a:lnTo>
                    <a:lnTo>
                      <a:pt x="3652" y="2769"/>
                    </a:lnTo>
                    <a:lnTo>
                      <a:pt x="3532" y="3010"/>
                    </a:lnTo>
                    <a:lnTo>
                      <a:pt x="3331" y="3210"/>
                    </a:lnTo>
                    <a:lnTo>
                      <a:pt x="3130" y="3411"/>
                    </a:lnTo>
                    <a:lnTo>
                      <a:pt x="2890" y="3571"/>
                    </a:lnTo>
                    <a:lnTo>
                      <a:pt x="2649" y="3692"/>
                    </a:lnTo>
                    <a:lnTo>
                      <a:pt x="2368" y="3772"/>
                    </a:lnTo>
                    <a:lnTo>
                      <a:pt x="2127" y="3812"/>
                    </a:lnTo>
                    <a:lnTo>
                      <a:pt x="1846" y="3812"/>
                    </a:lnTo>
                    <a:lnTo>
                      <a:pt x="1606" y="3772"/>
                    </a:lnTo>
                    <a:lnTo>
                      <a:pt x="1365" y="3692"/>
                    </a:lnTo>
                    <a:lnTo>
                      <a:pt x="1124" y="3571"/>
                    </a:lnTo>
                    <a:lnTo>
                      <a:pt x="923" y="3411"/>
                    </a:lnTo>
                    <a:lnTo>
                      <a:pt x="723" y="3250"/>
                    </a:lnTo>
                    <a:lnTo>
                      <a:pt x="562" y="3050"/>
                    </a:lnTo>
                    <a:lnTo>
                      <a:pt x="442" y="2809"/>
                    </a:lnTo>
                    <a:lnTo>
                      <a:pt x="362" y="2568"/>
                    </a:lnTo>
                    <a:lnTo>
                      <a:pt x="281" y="2247"/>
                    </a:lnTo>
                    <a:lnTo>
                      <a:pt x="281" y="1966"/>
                    </a:lnTo>
                    <a:lnTo>
                      <a:pt x="321" y="1605"/>
                    </a:lnTo>
                    <a:lnTo>
                      <a:pt x="442" y="1244"/>
                    </a:lnTo>
                    <a:lnTo>
                      <a:pt x="602" y="923"/>
                    </a:lnTo>
                    <a:lnTo>
                      <a:pt x="843" y="642"/>
                    </a:lnTo>
                    <a:lnTo>
                      <a:pt x="1084" y="401"/>
                    </a:lnTo>
                    <a:lnTo>
                      <a:pt x="1405" y="201"/>
                    </a:lnTo>
                    <a:lnTo>
                      <a:pt x="1726" y="80"/>
                    </a:lnTo>
                    <a:lnTo>
                      <a:pt x="2087" y="40"/>
                    </a:lnTo>
                    <a:close/>
                    <a:moveTo>
                      <a:pt x="1806" y="0"/>
                    </a:moveTo>
                    <a:lnTo>
                      <a:pt x="1565" y="40"/>
                    </a:lnTo>
                    <a:lnTo>
                      <a:pt x="1325" y="120"/>
                    </a:lnTo>
                    <a:lnTo>
                      <a:pt x="1084" y="201"/>
                    </a:lnTo>
                    <a:lnTo>
                      <a:pt x="883" y="321"/>
                    </a:lnTo>
                    <a:lnTo>
                      <a:pt x="683" y="482"/>
                    </a:lnTo>
                    <a:lnTo>
                      <a:pt x="482" y="642"/>
                    </a:lnTo>
                    <a:lnTo>
                      <a:pt x="321" y="843"/>
                    </a:lnTo>
                    <a:lnTo>
                      <a:pt x="201" y="1043"/>
                    </a:lnTo>
                    <a:lnTo>
                      <a:pt x="121" y="1244"/>
                    </a:lnTo>
                    <a:lnTo>
                      <a:pt x="41" y="1485"/>
                    </a:lnTo>
                    <a:lnTo>
                      <a:pt x="0" y="1726"/>
                    </a:lnTo>
                    <a:lnTo>
                      <a:pt x="0" y="1966"/>
                    </a:lnTo>
                    <a:lnTo>
                      <a:pt x="41" y="2207"/>
                    </a:lnTo>
                    <a:lnTo>
                      <a:pt x="81" y="2488"/>
                    </a:lnTo>
                    <a:lnTo>
                      <a:pt x="201" y="2729"/>
                    </a:lnTo>
                    <a:lnTo>
                      <a:pt x="362" y="3010"/>
                    </a:lnTo>
                    <a:lnTo>
                      <a:pt x="562" y="3250"/>
                    </a:lnTo>
                    <a:lnTo>
                      <a:pt x="803" y="3491"/>
                    </a:lnTo>
                    <a:lnTo>
                      <a:pt x="1044" y="3652"/>
                    </a:lnTo>
                    <a:lnTo>
                      <a:pt x="1285" y="3812"/>
                    </a:lnTo>
                    <a:lnTo>
                      <a:pt x="1565" y="3892"/>
                    </a:lnTo>
                    <a:lnTo>
                      <a:pt x="1846" y="3973"/>
                    </a:lnTo>
                    <a:lnTo>
                      <a:pt x="2127" y="4013"/>
                    </a:lnTo>
                    <a:lnTo>
                      <a:pt x="2448" y="3973"/>
                    </a:lnTo>
                    <a:lnTo>
                      <a:pt x="2729" y="3933"/>
                    </a:lnTo>
                    <a:lnTo>
                      <a:pt x="3010" y="3852"/>
                    </a:lnTo>
                    <a:lnTo>
                      <a:pt x="3251" y="3732"/>
                    </a:lnTo>
                    <a:lnTo>
                      <a:pt x="3492" y="3531"/>
                    </a:lnTo>
                    <a:lnTo>
                      <a:pt x="3692" y="3331"/>
                    </a:lnTo>
                    <a:lnTo>
                      <a:pt x="3893" y="3090"/>
                    </a:lnTo>
                    <a:lnTo>
                      <a:pt x="4053" y="2769"/>
                    </a:lnTo>
                    <a:lnTo>
                      <a:pt x="4134" y="2488"/>
                    </a:lnTo>
                    <a:lnTo>
                      <a:pt x="4214" y="2247"/>
                    </a:lnTo>
                    <a:lnTo>
                      <a:pt x="4214" y="1966"/>
                    </a:lnTo>
                    <a:lnTo>
                      <a:pt x="4214" y="1726"/>
                    </a:lnTo>
                    <a:lnTo>
                      <a:pt x="4174" y="1485"/>
                    </a:lnTo>
                    <a:lnTo>
                      <a:pt x="4093" y="1244"/>
                    </a:lnTo>
                    <a:lnTo>
                      <a:pt x="3973" y="1043"/>
                    </a:lnTo>
                    <a:lnTo>
                      <a:pt x="3853" y="843"/>
                    </a:lnTo>
                    <a:lnTo>
                      <a:pt x="3692" y="642"/>
                    </a:lnTo>
                    <a:lnTo>
                      <a:pt x="3532" y="482"/>
                    </a:lnTo>
                    <a:lnTo>
                      <a:pt x="3331" y="321"/>
                    </a:lnTo>
                    <a:lnTo>
                      <a:pt x="3090" y="201"/>
                    </a:lnTo>
                    <a:lnTo>
                      <a:pt x="2890" y="120"/>
                    </a:lnTo>
                    <a:lnTo>
                      <a:pt x="2609" y="40"/>
                    </a:lnTo>
                    <a:lnTo>
                      <a:pt x="2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35"/>
              <p:cNvSpPr/>
              <p:nvPr/>
            </p:nvSpPr>
            <p:spPr>
              <a:xfrm flipH="1">
                <a:off x="826693" y="4893935"/>
                <a:ext cx="78093" cy="69209"/>
              </a:xfrm>
              <a:custGeom>
                <a:avLst/>
                <a:gdLst/>
                <a:ahLst/>
                <a:cxnLst/>
                <a:rect l="l" t="t" r="r" b="b"/>
                <a:pathLst>
                  <a:path w="1767" h="1566" extrusionOk="0">
                    <a:moveTo>
                      <a:pt x="843" y="201"/>
                    </a:moveTo>
                    <a:lnTo>
                      <a:pt x="1044" y="282"/>
                    </a:lnTo>
                    <a:lnTo>
                      <a:pt x="1204" y="442"/>
                    </a:lnTo>
                    <a:lnTo>
                      <a:pt x="1325" y="603"/>
                    </a:lnTo>
                    <a:lnTo>
                      <a:pt x="1365" y="843"/>
                    </a:lnTo>
                    <a:lnTo>
                      <a:pt x="1325" y="1084"/>
                    </a:lnTo>
                    <a:lnTo>
                      <a:pt x="1244" y="1285"/>
                    </a:lnTo>
                    <a:lnTo>
                      <a:pt x="1164" y="1405"/>
                    </a:lnTo>
                    <a:lnTo>
                      <a:pt x="1084" y="1445"/>
                    </a:lnTo>
                    <a:lnTo>
                      <a:pt x="963" y="1525"/>
                    </a:lnTo>
                    <a:lnTo>
                      <a:pt x="723" y="1525"/>
                    </a:lnTo>
                    <a:lnTo>
                      <a:pt x="602" y="1445"/>
                    </a:lnTo>
                    <a:lnTo>
                      <a:pt x="522" y="1405"/>
                    </a:lnTo>
                    <a:lnTo>
                      <a:pt x="442" y="1285"/>
                    </a:lnTo>
                    <a:lnTo>
                      <a:pt x="321" y="1084"/>
                    </a:lnTo>
                    <a:lnTo>
                      <a:pt x="281" y="843"/>
                    </a:lnTo>
                    <a:lnTo>
                      <a:pt x="281" y="683"/>
                    </a:lnTo>
                    <a:lnTo>
                      <a:pt x="281" y="562"/>
                    </a:lnTo>
                    <a:lnTo>
                      <a:pt x="321" y="482"/>
                    </a:lnTo>
                    <a:lnTo>
                      <a:pt x="402" y="362"/>
                    </a:lnTo>
                    <a:lnTo>
                      <a:pt x="482" y="282"/>
                    </a:lnTo>
                    <a:lnTo>
                      <a:pt x="602" y="241"/>
                    </a:lnTo>
                    <a:lnTo>
                      <a:pt x="723" y="201"/>
                    </a:lnTo>
                    <a:close/>
                    <a:moveTo>
                      <a:pt x="1004" y="1"/>
                    </a:moveTo>
                    <a:lnTo>
                      <a:pt x="763" y="41"/>
                    </a:lnTo>
                    <a:lnTo>
                      <a:pt x="522" y="121"/>
                    </a:lnTo>
                    <a:lnTo>
                      <a:pt x="321" y="282"/>
                    </a:lnTo>
                    <a:lnTo>
                      <a:pt x="121" y="482"/>
                    </a:lnTo>
                    <a:lnTo>
                      <a:pt x="0" y="723"/>
                    </a:lnTo>
                    <a:lnTo>
                      <a:pt x="0" y="924"/>
                    </a:lnTo>
                    <a:lnTo>
                      <a:pt x="41" y="1164"/>
                    </a:lnTo>
                    <a:lnTo>
                      <a:pt x="161" y="1325"/>
                    </a:lnTo>
                    <a:lnTo>
                      <a:pt x="321" y="1445"/>
                    </a:lnTo>
                    <a:lnTo>
                      <a:pt x="562" y="1525"/>
                    </a:lnTo>
                    <a:lnTo>
                      <a:pt x="843" y="1566"/>
                    </a:lnTo>
                    <a:lnTo>
                      <a:pt x="1004" y="1566"/>
                    </a:lnTo>
                    <a:lnTo>
                      <a:pt x="1164" y="1525"/>
                    </a:lnTo>
                    <a:lnTo>
                      <a:pt x="1325" y="1485"/>
                    </a:lnTo>
                    <a:lnTo>
                      <a:pt x="1445" y="1405"/>
                    </a:lnTo>
                    <a:lnTo>
                      <a:pt x="1565" y="1285"/>
                    </a:lnTo>
                    <a:lnTo>
                      <a:pt x="1686" y="1164"/>
                    </a:lnTo>
                    <a:lnTo>
                      <a:pt x="1726" y="1004"/>
                    </a:lnTo>
                    <a:lnTo>
                      <a:pt x="1766" y="843"/>
                    </a:lnTo>
                    <a:lnTo>
                      <a:pt x="1726" y="562"/>
                    </a:lnTo>
                    <a:lnTo>
                      <a:pt x="1606" y="322"/>
                    </a:lnTo>
                    <a:lnTo>
                      <a:pt x="1445" y="161"/>
                    </a:lnTo>
                    <a:lnTo>
                      <a:pt x="1204"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35"/>
              <p:cNvSpPr/>
              <p:nvPr/>
            </p:nvSpPr>
            <p:spPr>
              <a:xfrm flipH="1">
                <a:off x="695478" y="4762720"/>
                <a:ext cx="342334" cy="336987"/>
              </a:xfrm>
              <a:custGeom>
                <a:avLst/>
                <a:gdLst/>
                <a:ahLst/>
                <a:cxnLst/>
                <a:rect l="l" t="t" r="r" b="b"/>
                <a:pathLst>
                  <a:path w="7746" h="7625" extrusionOk="0">
                    <a:moveTo>
                      <a:pt x="3853" y="0"/>
                    </a:moveTo>
                    <a:lnTo>
                      <a:pt x="3372" y="40"/>
                    </a:lnTo>
                    <a:lnTo>
                      <a:pt x="3131" y="80"/>
                    </a:lnTo>
                    <a:lnTo>
                      <a:pt x="3131" y="80"/>
                    </a:lnTo>
                    <a:lnTo>
                      <a:pt x="3492" y="40"/>
                    </a:lnTo>
                    <a:lnTo>
                      <a:pt x="3853" y="40"/>
                    </a:lnTo>
                    <a:lnTo>
                      <a:pt x="4455" y="80"/>
                    </a:lnTo>
                    <a:lnTo>
                      <a:pt x="5017" y="201"/>
                    </a:lnTo>
                    <a:lnTo>
                      <a:pt x="5498" y="442"/>
                    </a:lnTo>
                    <a:lnTo>
                      <a:pt x="5980" y="722"/>
                    </a:lnTo>
                    <a:lnTo>
                      <a:pt x="6381" y="1043"/>
                    </a:lnTo>
                    <a:lnTo>
                      <a:pt x="6742" y="1445"/>
                    </a:lnTo>
                    <a:lnTo>
                      <a:pt x="7023" y="1886"/>
                    </a:lnTo>
                    <a:lnTo>
                      <a:pt x="7264" y="2368"/>
                    </a:lnTo>
                    <a:lnTo>
                      <a:pt x="7424" y="2849"/>
                    </a:lnTo>
                    <a:lnTo>
                      <a:pt x="7505" y="3371"/>
                    </a:lnTo>
                    <a:lnTo>
                      <a:pt x="7545" y="3933"/>
                    </a:lnTo>
                    <a:lnTo>
                      <a:pt x="7505" y="4454"/>
                    </a:lnTo>
                    <a:lnTo>
                      <a:pt x="7344" y="4976"/>
                    </a:lnTo>
                    <a:lnTo>
                      <a:pt x="7144" y="5458"/>
                    </a:lnTo>
                    <a:lnTo>
                      <a:pt x="6863" y="5979"/>
                    </a:lnTo>
                    <a:lnTo>
                      <a:pt x="6461" y="6421"/>
                    </a:lnTo>
                    <a:lnTo>
                      <a:pt x="6020" y="6822"/>
                    </a:lnTo>
                    <a:lnTo>
                      <a:pt x="5538" y="7103"/>
                    </a:lnTo>
                    <a:lnTo>
                      <a:pt x="5017" y="7344"/>
                    </a:lnTo>
                    <a:lnTo>
                      <a:pt x="4495" y="7464"/>
                    </a:lnTo>
                    <a:lnTo>
                      <a:pt x="3973" y="7544"/>
                    </a:lnTo>
                    <a:lnTo>
                      <a:pt x="3412" y="7504"/>
                    </a:lnTo>
                    <a:lnTo>
                      <a:pt x="2930" y="7424"/>
                    </a:lnTo>
                    <a:lnTo>
                      <a:pt x="2408" y="7263"/>
                    </a:lnTo>
                    <a:lnTo>
                      <a:pt x="1927" y="7023"/>
                    </a:lnTo>
                    <a:lnTo>
                      <a:pt x="1526" y="6742"/>
                    </a:lnTo>
                    <a:lnTo>
                      <a:pt x="1124" y="6380"/>
                    </a:lnTo>
                    <a:lnTo>
                      <a:pt x="803" y="5979"/>
                    </a:lnTo>
                    <a:lnTo>
                      <a:pt x="522" y="5498"/>
                    </a:lnTo>
                    <a:lnTo>
                      <a:pt x="322" y="4976"/>
                    </a:lnTo>
                    <a:lnTo>
                      <a:pt x="201" y="4414"/>
                    </a:lnTo>
                    <a:lnTo>
                      <a:pt x="161" y="3812"/>
                    </a:lnTo>
                    <a:lnTo>
                      <a:pt x="161" y="3451"/>
                    </a:lnTo>
                    <a:lnTo>
                      <a:pt x="242" y="3050"/>
                    </a:lnTo>
                    <a:lnTo>
                      <a:pt x="322" y="2729"/>
                    </a:lnTo>
                    <a:lnTo>
                      <a:pt x="442" y="2368"/>
                    </a:lnTo>
                    <a:lnTo>
                      <a:pt x="603" y="2047"/>
                    </a:lnTo>
                    <a:lnTo>
                      <a:pt x="803" y="1726"/>
                    </a:lnTo>
                    <a:lnTo>
                      <a:pt x="1004" y="1445"/>
                    </a:lnTo>
                    <a:lnTo>
                      <a:pt x="1245" y="1164"/>
                    </a:lnTo>
                    <a:lnTo>
                      <a:pt x="1526" y="923"/>
                    </a:lnTo>
                    <a:lnTo>
                      <a:pt x="1807" y="682"/>
                    </a:lnTo>
                    <a:lnTo>
                      <a:pt x="2087" y="482"/>
                    </a:lnTo>
                    <a:lnTo>
                      <a:pt x="2408" y="321"/>
                    </a:lnTo>
                    <a:lnTo>
                      <a:pt x="2770" y="201"/>
                    </a:lnTo>
                    <a:lnTo>
                      <a:pt x="3131" y="80"/>
                    </a:lnTo>
                    <a:lnTo>
                      <a:pt x="2890" y="121"/>
                    </a:lnTo>
                    <a:lnTo>
                      <a:pt x="2408" y="281"/>
                    </a:lnTo>
                    <a:lnTo>
                      <a:pt x="2007" y="482"/>
                    </a:lnTo>
                    <a:lnTo>
                      <a:pt x="1606" y="722"/>
                    </a:lnTo>
                    <a:lnTo>
                      <a:pt x="1245" y="1003"/>
                    </a:lnTo>
                    <a:lnTo>
                      <a:pt x="924" y="1324"/>
                    </a:lnTo>
                    <a:lnTo>
                      <a:pt x="643" y="1686"/>
                    </a:lnTo>
                    <a:lnTo>
                      <a:pt x="402" y="2087"/>
                    </a:lnTo>
                    <a:lnTo>
                      <a:pt x="242" y="2488"/>
                    </a:lnTo>
                    <a:lnTo>
                      <a:pt x="81" y="2929"/>
                    </a:lnTo>
                    <a:lnTo>
                      <a:pt x="1" y="3371"/>
                    </a:lnTo>
                    <a:lnTo>
                      <a:pt x="1" y="3852"/>
                    </a:lnTo>
                    <a:lnTo>
                      <a:pt x="41" y="4334"/>
                    </a:lnTo>
                    <a:lnTo>
                      <a:pt x="161" y="4775"/>
                    </a:lnTo>
                    <a:lnTo>
                      <a:pt x="322" y="5257"/>
                    </a:lnTo>
                    <a:lnTo>
                      <a:pt x="603" y="5819"/>
                    </a:lnTo>
                    <a:lnTo>
                      <a:pt x="964" y="6300"/>
                    </a:lnTo>
                    <a:lnTo>
                      <a:pt x="1365" y="6701"/>
                    </a:lnTo>
                    <a:lnTo>
                      <a:pt x="1807" y="7023"/>
                    </a:lnTo>
                    <a:lnTo>
                      <a:pt x="2288" y="7263"/>
                    </a:lnTo>
                    <a:lnTo>
                      <a:pt x="2810" y="7464"/>
                    </a:lnTo>
                    <a:lnTo>
                      <a:pt x="3331" y="7584"/>
                    </a:lnTo>
                    <a:lnTo>
                      <a:pt x="3893" y="7624"/>
                    </a:lnTo>
                    <a:lnTo>
                      <a:pt x="4415" y="7584"/>
                    </a:lnTo>
                    <a:lnTo>
                      <a:pt x="4937" y="7504"/>
                    </a:lnTo>
                    <a:lnTo>
                      <a:pt x="5458" y="7303"/>
                    </a:lnTo>
                    <a:lnTo>
                      <a:pt x="5940" y="7063"/>
                    </a:lnTo>
                    <a:lnTo>
                      <a:pt x="6381" y="6742"/>
                    </a:lnTo>
                    <a:lnTo>
                      <a:pt x="6782" y="6300"/>
                    </a:lnTo>
                    <a:lnTo>
                      <a:pt x="7144" y="5859"/>
                    </a:lnTo>
                    <a:lnTo>
                      <a:pt x="7424" y="5297"/>
                    </a:lnTo>
                    <a:lnTo>
                      <a:pt x="7585" y="4815"/>
                    </a:lnTo>
                    <a:lnTo>
                      <a:pt x="7705" y="4334"/>
                    </a:lnTo>
                    <a:lnTo>
                      <a:pt x="7745" y="3852"/>
                    </a:lnTo>
                    <a:lnTo>
                      <a:pt x="7705" y="3371"/>
                    </a:lnTo>
                    <a:lnTo>
                      <a:pt x="7625" y="2929"/>
                    </a:lnTo>
                    <a:lnTo>
                      <a:pt x="7505" y="2488"/>
                    </a:lnTo>
                    <a:lnTo>
                      <a:pt x="7304" y="2087"/>
                    </a:lnTo>
                    <a:lnTo>
                      <a:pt x="7063" y="1686"/>
                    </a:lnTo>
                    <a:lnTo>
                      <a:pt x="6782" y="1324"/>
                    </a:lnTo>
                    <a:lnTo>
                      <a:pt x="6461" y="1003"/>
                    </a:lnTo>
                    <a:lnTo>
                      <a:pt x="6100" y="722"/>
                    </a:lnTo>
                    <a:lnTo>
                      <a:pt x="5739" y="482"/>
                    </a:lnTo>
                    <a:lnTo>
                      <a:pt x="5298" y="281"/>
                    </a:lnTo>
                    <a:lnTo>
                      <a:pt x="4856" y="121"/>
                    </a:lnTo>
                    <a:lnTo>
                      <a:pt x="4375" y="40"/>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58" name="Google Shape;5458;p35"/>
          <p:cNvGrpSpPr/>
          <p:nvPr/>
        </p:nvGrpSpPr>
        <p:grpSpPr>
          <a:xfrm>
            <a:off x="-360710" y="-501866"/>
            <a:ext cx="3293135" cy="5408029"/>
            <a:chOff x="-360710" y="-501866"/>
            <a:chExt cx="3293135" cy="5408029"/>
          </a:xfrm>
        </p:grpSpPr>
        <p:grpSp>
          <p:nvGrpSpPr>
            <p:cNvPr id="5459" name="Google Shape;5459;p35"/>
            <p:cNvGrpSpPr/>
            <p:nvPr/>
          </p:nvGrpSpPr>
          <p:grpSpPr>
            <a:xfrm rot="5400000">
              <a:off x="-1001963" y="3303743"/>
              <a:ext cx="2156011" cy="563532"/>
              <a:chOff x="5257296" y="927672"/>
              <a:chExt cx="2449456" cy="640232"/>
            </a:xfrm>
          </p:grpSpPr>
          <p:sp>
            <p:nvSpPr>
              <p:cNvPr id="5460" name="Google Shape;5460;p35"/>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35"/>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35"/>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35"/>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35"/>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35"/>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35"/>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35"/>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35"/>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9" name="Google Shape;5469;p35"/>
            <p:cNvGrpSpPr/>
            <p:nvPr/>
          </p:nvGrpSpPr>
          <p:grpSpPr>
            <a:xfrm rot="5400000" flipH="1">
              <a:off x="-749378" y="1261775"/>
              <a:ext cx="2075916" cy="138456"/>
              <a:chOff x="7328269" y="3085643"/>
              <a:chExt cx="2954200" cy="197034"/>
            </a:xfrm>
          </p:grpSpPr>
          <p:sp>
            <p:nvSpPr>
              <p:cNvPr id="5470" name="Google Shape;5470;p35"/>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35"/>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35"/>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35"/>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35"/>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35"/>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35"/>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35"/>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35"/>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35"/>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35"/>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35"/>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35"/>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35"/>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35"/>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35"/>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35"/>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35"/>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35"/>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35"/>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35"/>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35"/>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35"/>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35"/>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35"/>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35"/>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35"/>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35"/>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35"/>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35"/>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0" name="Google Shape;5500;p35"/>
            <p:cNvGrpSpPr/>
            <p:nvPr/>
          </p:nvGrpSpPr>
          <p:grpSpPr>
            <a:xfrm rot="10800000" flipH="1">
              <a:off x="267762" y="-267082"/>
              <a:ext cx="2156011" cy="563532"/>
              <a:chOff x="5257296" y="927672"/>
              <a:chExt cx="2449456" cy="640232"/>
            </a:xfrm>
          </p:grpSpPr>
          <p:sp>
            <p:nvSpPr>
              <p:cNvPr id="5501" name="Google Shape;5501;p35"/>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35"/>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35"/>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35"/>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35"/>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35"/>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35"/>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35"/>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35"/>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0" name="Google Shape;5510;p35"/>
            <p:cNvGrpSpPr/>
            <p:nvPr/>
          </p:nvGrpSpPr>
          <p:grpSpPr>
            <a:xfrm flipH="1">
              <a:off x="-130439" y="2098987"/>
              <a:ext cx="838024" cy="840914"/>
              <a:chOff x="-412078" y="3595036"/>
              <a:chExt cx="952083" cy="955367"/>
            </a:xfrm>
          </p:grpSpPr>
          <p:sp>
            <p:nvSpPr>
              <p:cNvPr id="5511" name="Google Shape;5511;p35"/>
              <p:cNvSpPr/>
              <p:nvPr/>
            </p:nvSpPr>
            <p:spPr>
              <a:xfrm flipH="1">
                <a:off x="-405483" y="3603820"/>
                <a:ext cx="941110" cy="939988"/>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35"/>
              <p:cNvSpPr/>
              <p:nvPr/>
            </p:nvSpPr>
            <p:spPr>
              <a:xfrm flipH="1">
                <a:off x="-412078" y="3595036"/>
                <a:ext cx="952083" cy="955367"/>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35"/>
              <p:cNvSpPr/>
              <p:nvPr/>
            </p:nvSpPr>
            <p:spPr>
              <a:xfrm flipH="1">
                <a:off x="-188068" y="3825641"/>
                <a:ext cx="507347" cy="498563"/>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35"/>
              <p:cNvSpPr/>
              <p:nvPr/>
            </p:nvSpPr>
            <p:spPr>
              <a:xfrm flipH="1">
                <a:off x="-262720" y="3750961"/>
                <a:ext cx="656678" cy="647894"/>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35"/>
              <p:cNvSpPr/>
              <p:nvPr/>
            </p:nvSpPr>
            <p:spPr>
              <a:xfrm flipH="1">
                <a:off x="-65063" y="3944213"/>
                <a:ext cx="259174" cy="259201"/>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35"/>
              <p:cNvSpPr/>
              <p:nvPr/>
            </p:nvSpPr>
            <p:spPr>
              <a:xfrm flipH="1">
                <a:off x="-70563" y="3943118"/>
                <a:ext cx="272364" cy="262485"/>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35"/>
              <p:cNvSpPr/>
              <p:nvPr/>
            </p:nvSpPr>
            <p:spPr>
              <a:xfrm flipH="1">
                <a:off x="12900" y="4022176"/>
                <a:ext cx="104343" cy="103248"/>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35"/>
              <p:cNvSpPr/>
              <p:nvPr/>
            </p:nvSpPr>
            <p:spPr>
              <a:xfrm flipH="1">
                <a:off x="84268" y="4223145"/>
                <a:ext cx="52732" cy="51638"/>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35"/>
              <p:cNvSpPr/>
              <p:nvPr/>
            </p:nvSpPr>
            <p:spPr>
              <a:xfrm flipH="1">
                <a:off x="-9074" y="3865156"/>
                <a:ext cx="52732" cy="52732"/>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35"/>
              <p:cNvSpPr/>
              <p:nvPr/>
            </p:nvSpPr>
            <p:spPr>
              <a:xfrm flipH="1">
                <a:off x="197368" y="4137492"/>
                <a:ext cx="51638" cy="51638"/>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35"/>
              <p:cNvSpPr/>
              <p:nvPr/>
            </p:nvSpPr>
            <p:spPr>
              <a:xfrm flipH="1">
                <a:off x="-121079" y="3950808"/>
                <a:ext cx="51638" cy="51638"/>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35"/>
              <p:cNvSpPr/>
              <p:nvPr/>
            </p:nvSpPr>
            <p:spPr>
              <a:xfrm flipH="1">
                <a:off x="216031" y="3996945"/>
                <a:ext cx="52732" cy="52732"/>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35"/>
              <p:cNvSpPr/>
              <p:nvPr/>
            </p:nvSpPr>
            <p:spPr>
              <a:xfrm flipH="1">
                <a:off x="-140836" y="4090260"/>
                <a:ext cx="51638" cy="52732"/>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35"/>
              <p:cNvSpPr/>
              <p:nvPr/>
            </p:nvSpPr>
            <p:spPr>
              <a:xfrm flipH="1">
                <a:off x="131473" y="3884940"/>
                <a:ext cx="51638" cy="51610"/>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35"/>
              <p:cNvSpPr/>
              <p:nvPr/>
            </p:nvSpPr>
            <p:spPr>
              <a:xfrm flipH="1">
                <a:off x="-55184" y="4203387"/>
                <a:ext cx="51638" cy="51638"/>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6" name="Google Shape;5526;p35"/>
            <p:cNvGrpSpPr/>
            <p:nvPr/>
          </p:nvGrpSpPr>
          <p:grpSpPr>
            <a:xfrm flipH="1">
              <a:off x="-307302" y="-323504"/>
              <a:ext cx="1191766" cy="1189349"/>
              <a:chOff x="5905290" y="2554457"/>
              <a:chExt cx="1977707" cy="1973696"/>
            </a:xfrm>
          </p:grpSpPr>
          <p:sp>
            <p:nvSpPr>
              <p:cNvPr id="5527" name="Google Shape;5527;p35"/>
              <p:cNvSpPr/>
              <p:nvPr/>
            </p:nvSpPr>
            <p:spPr>
              <a:xfrm rot="-3392973" flipH="1">
                <a:off x="6197962" y="2839214"/>
                <a:ext cx="1402176" cy="1402176"/>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35"/>
              <p:cNvSpPr/>
              <p:nvPr/>
            </p:nvSpPr>
            <p:spPr>
              <a:xfrm rot="-3392973" flipH="1">
                <a:off x="6184733" y="2824811"/>
                <a:ext cx="1418821" cy="1432987"/>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35"/>
              <p:cNvSpPr/>
              <p:nvPr/>
            </p:nvSpPr>
            <p:spPr>
              <a:xfrm rot="-3392973" flipH="1">
                <a:off x="6444789" y="3088515"/>
                <a:ext cx="919005" cy="904839"/>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35"/>
              <p:cNvSpPr/>
              <p:nvPr/>
            </p:nvSpPr>
            <p:spPr>
              <a:xfrm rot="-3392973" flipH="1">
                <a:off x="6528574" y="3171341"/>
                <a:ext cx="738982" cy="73662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35"/>
              <p:cNvSpPr/>
              <p:nvPr/>
            </p:nvSpPr>
            <p:spPr>
              <a:xfrm rot="-3392973" flipH="1">
                <a:off x="6521507" y="3154894"/>
                <a:ext cx="748543" cy="772153"/>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35"/>
              <p:cNvSpPr/>
              <p:nvPr/>
            </p:nvSpPr>
            <p:spPr>
              <a:xfrm rot="-3392973" flipH="1">
                <a:off x="6763548" y="3406770"/>
                <a:ext cx="267733" cy="267733"/>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35"/>
              <p:cNvSpPr/>
              <p:nvPr/>
            </p:nvSpPr>
            <p:spPr>
              <a:xfrm rot="-3392973" flipH="1">
                <a:off x="6759494" y="3400597"/>
                <a:ext cx="277177" cy="286621"/>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4" name="Google Shape;5534;p35"/>
            <p:cNvGrpSpPr/>
            <p:nvPr/>
          </p:nvGrpSpPr>
          <p:grpSpPr>
            <a:xfrm flipH="1">
              <a:off x="1762878" y="-501866"/>
              <a:ext cx="873292" cy="881670"/>
              <a:chOff x="3254339" y="4257268"/>
              <a:chExt cx="1385737" cy="1399031"/>
            </a:xfrm>
          </p:grpSpPr>
          <p:sp>
            <p:nvSpPr>
              <p:cNvPr id="5535" name="Google Shape;5535;p35"/>
              <p:cNvSpPr/>
              <p:nvPr/>
            </p:nvSpPr>
            <p:spPr>
              <a:xfrm flipH="1">
                <a:off x="3263220" y="4272768"/>
                <a:ext cx="1365824" cy="1365824"/>
              </a:xfrm>
              <a:custGeom>
                <a:avLst/>
                <a:gdLst/>
                <a:ahLst/>
                <a:cxnLst/>
                <a:rect l="l" t="t" r="r" b="b"/>
                <a:pathLst>
                  <a:path w="24760" h="24760" extrusionOk="0">
                    <a:moveTo>
                      <a:pt x="12922" y="7424"/>
                    </a:moveTo>
                    <a:lnTo>
                      <a:pt x="13403" y="7505"/>
                    </a:lnTo>
                    <a:lnTo>
                      <a:pt x="13885" y="7625"/>
                    </a:lnTo>
                    <a:lnTo>
                      <a:pt x="14326" y="7786"/>
                    </a:lnTo>
                    <a:lnTo>
                      <a:pt x="14768" y="8026"/>
                    </a:lnTo>
                    <a:lnTo>
                      <a:pt x="15169" y="8267"/>
                    </a:lnTo>
                    <a:lnTo>
                      <a:pt x="15530" y="8548"/>
                    </a:lnTo>
                    <a:lnTo>
                      <a:pt x="15891" y="8869"/>
                    </a:lnTo>
                    <a:lnTo>
                      <a:pt x="16212" y="9230"/>
                    </a:lnTo>
                    <a:lnTo>
                      <a:pt x="16493" y="9591"/>
                    </a:lnTo>
                    <a:lnTo>
                      <a:pt x="16734" y="9993"/>
                    </a:lnTo>
                    <a:lnTo>
                      <a:pt x="16975" y="10434"/>
                    </a:lnTo>
                    <a:lnTo>
                      <a:pt x="17135" y="10875"/>
                    </a:lnTo>
                    <a:lnTo>
                      <a:pt x="17256" y="11357"/>
                    </a:lnTo>
                    <a:lnTo>
                      <a:pt x="17336" y="11838"/>
                    </a:lnTo>
                    <a:lnTo>
                      <a:pt x="17336" y="12360"/>
                    </a:lnTo>
                    <a:lnTo>
                      <a:pt x="17336" y="12882"/>
                    </a:lnTo>
                    <a:lnTo>
                      <a:pt x="17256" y="13363"/>
                    </a:lnTo>
                    <a:lnTo>
                      <a:pt x="17135" y="13845"/>
                    </a:lnTo>
                    <a:lnTo>
                      <a:pt x="16975" y="14286"/>
                    </a:lnTo>
                    <a:lnTo>
                      <a:pt x="16734" y="14728"/>
                    </a:lnTo>
                    <a:lnTo>
                      <a:pt x="16493" y="15129"/>
                    </a:lnTo>
                    <a:lnTo>
                      <a:pt x="16212" y="15530"/>
                    </a:lnTo>
                    <a:lnTo>
                      <a:pt x="15891" y="15851"/>
                    </a:lnTo>
                    <a:lnTo>
                      <a:pt x="15530" y="16172"/>
                    </a:lnTo>
                    <a:lnTo>
                      <a:pt x="15169" y="16453"/>
                    </a:lnTo>
                    <a:lnTo>
                      <a:pt x="14768" y="16734"/>
                    </a:lnTo>
                    <a:lnTo>
                      <a:pt x="14326" y="16935"/>
                    </a:lnTo>
                    <a:lnTo>
                      <a:pt x="13885" y="17095"/>
                    </a:lnTo>
                    <a:lnTo>
                      <a:pt x="13403" y="17216"/>
                    </a:lnTo>
                    <a:lnTo>
                      <a:pt x="12922" y="17296"/>
                    </a:lnTo>
                    <a:lnTo>
                      <a:pt x="12400" y="17336"/>
                    </a:lnTo>
                    <a:lnTo>
                      <a:pt x="11879" y="17296"/>
                    </a:lnTo>
                    <a:lnTo>
                      <a:pt x="11397" y="17216"/>
                    </a:lnTo>
                    <a:lnTo>
                      <a:pt x="10916" y="17095"/>
                    </a:lnTo>
                    <a:lnTo>
                      <a:pt x="10474" y="16935"/>
                    </a:lnTo>
                    <a:lnTo>
                      <a:pt x="10033" y="16734"/>
                    </a:lnTo>
                    <a:lnTo>
                      <a:pt x="9631" y="16453"/>
                    </a:lnTo>
                    <a:lnTo>
                      <a:pt x="9230" y="16172"/>
                    </a:lnTo>
                    <a:lnTo>
                      <a:pt x="8909" y="15851"/>
                    </a:lnTo>
                    <a:lnTo>
                      <a:pt x="8588" y="15530"/>
                    </a:lnTo>
                    <a:lnTo>
                      <a:pt x="8307" y="15129"/>
                    </a:lnTo>
                    <a:lnTo>
                      <a:pt x="8026" y="14728"/>
                    </a:lnTo>
                    <a:lnTo>
                      <a:pt x="7826" y="14286"/>
                    </a:lnTo>
                    <a:lnTo>
                      <a:pt x="7665" y="13845"/>
                    </a:lnTo>
                    <a:lnTo>
                      <a:pt x="7545" y="13363"/>
                    </a:lnTo>
                    <a:lnTo>
                      <a:pt x="7465" y="12882"/>
                    </a:lnTo>
                    <a:lnTo>
                      <a:pt x="7424" y="12360"/>
                    </a:lnTo>
                    <a:lnTo>
                      <a:pt x="7465" y="11838"/>
                    </a:lnTo>
                    <a:lnTo>
                      <a:pt x="7545" y="11357"/>
                    </a:lnTo>
                    <a:lnTo>
                      <a:pt x="7665" y="10875"/>
                    </a:lnTo>
                    <a:lnTo>
                      <a:pt x="7826" y="10434"/>
                    </a:lnTo>
                    <a:lnTo>
                      <a:pt x="8026" y="9993"/>
                    </a:lnTo>
                    <a:lnTo>
                      <a:pt x="8307" y="9591"/>
                    </a:lnTo>
                    <a:lnTo>
                      <a:pt x="8588" y="9230"/>
                    </a:lnTo>
                    <a:lnTo>
                      <a:pt x="8909" y="8869"/>
                    </a:lnTo>
                    <a:lnTo>
                      <a:pt x="9230" y="8548"/>
                    </a:lnTo>
                    <a:lnTo>
                      <a:pt x="9631" y="8267"/>
                    </a:lnTo>
                    <a:lnTo>
                      <a:pt x="10033" y="8026"/>
                    </a:lnTo>
                    <a:lnTo>
                      <a:pt x="10474" y="7786"/>
                    </a:lnTo>
                    <a:lnTo>
                      <a:pt x="10916" y="7625"/>
                    </a:lnTo>
                    <a:lnTo>
                      <a:pt x="11397" y="7505"/>
                    </a:lnTo>
                    <a:lnTo>
                      <a:pt x="11879" y="7424"/>
                    </a:lnTo>
                    <a:close/>
                    <a:moveTo>
                      <a:pt x="10273" y="1"/>
                    </a:moveTo>
                    <a:lnTo>
                      <a:pt x="10273" y="2087"/>
                    </a:lnTo>
                    <a:lnTo>
                      <a:pt x="9792" y="2208"/>
                    </a:lnTo>
                    <a:lnTo>
                      <a:pt x="9310" y="2328"/>
                    </a:lnTo>
                    <a:lnTo>
                      <a:pt x="8347" y="2689"/>
                    </a:lnTo>
                    <a:lnTo>
                      <a:pt x="7465" y="3091"/>
                    </a:lnTo>
                    <a:lnTo>
                      <a:pt x="6622" y="3572"/>
                    </a:lnTo>
                    <a:lnTo>
                      <a:pt x="5137" y="2087"/>
                    </a:lnTo>
                    <a:lnTo>
                      <a:pt x="2128" y="5097"/>
                    </a:lnTo>
                    <a:lnTo>
                      <a:pt x="3612" y="6582"/>
                    </a:lnTo>
                    <a:lnTo>
                      <a:pt x="3131" y="7424"/>
                    </a:lnTo>
                    <a:lnTo>
                      <a:pt x="2689" y="8347"/>
                    </a:lnTo>
                    <a:lnTo>
                      <a:pt x="2368" y="9270"/>
                    </a:lnTo>
                    <a:lnTo>
                      <a:pt x="2248" y="9752"/>
                    </a:lnTo>
                    <a:lnTo>
                      <a:pt x="2128" y="10233"/>
                    </a:lnTo>
                    <a:lnTo>
                      <a:pt x="1" y="10233"/>
                    </a:lnTo>
                    <a:lnTo>
                      <a:pt x="1" y="14487"/>
                    </a:lnTo>
                    <a:lnTo>
                      <a:pt x="2128" y="14487"/>
                    </a:lnTo>
                    <a:lnTo>
                      <a:pt x="2248" y="14968"/>
                    </a:lnTo>
                    <a:lnTo>
                      <a:pt x="2368" y="15450"/>
                    </a:lnTo>
                    <a:lnTo>
                      <a:pt x="2689" y="16413"/>
                    </a:lnTo>
                    <a:lnTo>
                      <a:pt x="3131" y="17296"/>
                    </a:lnTo>
                    <a:lnTo>
                      <a:pt x="3612" y="18139"/>
                    </a:lnTo>
                    <a:lnTo>
                      <a:pt x="2128" y="19623"/>
                    </a:lnTo>
                    <a:lnTo>
                      <a:pt x="5137" y="22633"/>
                    </a:lnTo>
                    <a:lnTo>
                      <a:pt x="6622" y="21148"/>
                    </a:lnTo>
                    <a:lnTo>
                      <a:pt x="7465" y="21630"/>
                    </a:lnTo>
                    <a:lnTo>
                      <a:pt x="8347" y="22071"/>
                    </a:lnTo>
                    <a:lnTo>
                      <a:pt x="9310" y="22392"/>
                    </a:lnTo>
                    <a:lnTo>
                      <a:pt x="9792" y="22512"/>
                    </a:lnTo>
                    <a:lnTo>
                      <a:pt x="10273" y="22633"/>
                    </a:lnTo>
                    <a:lnTo>
                      <a:pt x="10273" y="24760"/>
                    </a:lnTo>
                    <a:lnTo>
                      <a:pt x="14527" y="24760"/>
                    </a:lnTo>
                    <a:lnTo>
                      <a:pt x="14527" y="22633"/>
                    </a:lnTo>
                    <a:lnTo>
                      <a:pt x="15009" y="22512"/>
                    </a:lnTo>
                    <a:lnTo>
                      <a:pt x="15490" y="22392"/>
                    </a:lnTo>
                    <a:lnTo>
                      <a:pt x="16413" y="22071"/>
                    </a:lnTo>
                    <a:lnTo>
                      <a:pt x="17336" y="21630"/>
                    </a:lnTo>
                    <a:lnTo>
                      <a:pt x="18179" y="21148"/>
                    </a:lnTo>
                    <a:lnTo>
                      <a:pt x="19663" y="22633"/>
                    </a:lnTo>
                    <a:lnTo>
                      <a:pt x="22673" y="19623"/>
                    </a:lnTo>
                    <a:lnTo>
                      <a:pt x="21188" y="18139"/>
                    </a:lnTo>
                    <a:lnTo>
                      <a:pt x="21670" y="17296"/>
                    </a:lnTo>
                    <a:lnTo>
                      <a:pt x="22111" y="16413"/>
                    </a:lnTo>
                    <a:lnTo>
                      <a:pt x="22432" y="15450"/>
                    </a:lnTo>
                    <a:lnTo>
                      <a:pt x="22553" y="14968"/>
                    </a:lnTo>
                    <a:lnTo>
                      <a:pt x="22673" y="14487"/>
                    </a:lnTo>
                    <a:lnTo>
                      <a:pt x="24760" y="14487"/>
                    </a:lnTo>
                    <a:lnTo>
                      <a:pt x="24760" y="10233"/>
                    </a:lnTo>
                    <a:lnTo>
                      <a:pt x="22673" y="10233"/>
                    </a:lnTo>
                    <a:lnTo>
                      <a:pt x="22553" y="9752"/>
                    </a:lnTo>
                    <a:lnTo>
                      <a:pt x="22432" y="9270"/>
                    </a:lnTo>
                    <a:lnTo>
                      <a:pt x="22111" y="8347"/>
                    </a:lnTo>
                    <a:lnTo>
                      <a:pt x="21670" y="7424"/>
                    </a:lnTo>
                    <a:lnTo>
                      <a:pt x="21188" y="6582"/>
                    </a:lnTo>
                    <a:lnTo>
                      <a:pt x="22673" y="5097"/>
                    </a:lnTo>
                    <a:lnTo>
                      <a:pt x="19663" y="2087"/>
                    </a:lnTo>
                    <a:lnTo>
                      <a:pt x="18179" y="3572"/>
                    </a:lnTo>
                    <a:lnTo>
                      <a:pt x="17336" y="3091"/>
                    </a:lnTo>
                    <a:lnTo>
                      <a:pt x="16413" y="2689"/>
                    </a:lnTo>
                    <a:lnTo>
                      <a:pt x="15490" y="2328"/>
                    </a:lnTo>
                    <a:lnTo>
                      <a:pt x="15009" y="2208"/>
                    </a:lnTo>
                    <a:lnTo>
                      <a:pt x="14527" y="2087"/>
                    </a:lnTo>
                    <a:lnTo>
                      <a:pt x="14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35"/>
              <p:cNvSpPr/>
              <p:nvPr/>
            </p:nvSpPr>
            <p:spPr>
              <a:xfrm flipH="1">
                <a:off x="3254339" y="4257268"/>
                <a:ext cx="1385737" cy="1399031"/>
              </a:xfrm>
              <a:custGeom>
                <a:avLst/>
                <a:gdLst/>
                <a:ahLst/>
                <a:cxnLst/>
                <a:rect l="l" t="t" r="r" b="b"/>
                <a:pathLst>
                  <a:path w="25121" h="25362" extrusionOk="0">
                    <a:moveTo>
                      <a:pt x="10670" y="484"/>
                    </a:moveTo>
                    <a:lnTo>
                      <a:pt x="14446" y="520"/>
                    </a:lnTo>
                    <a:lnTo>
                      <a:pt x="14446" y="520"/>
                    </a:lnTo>
                    <a:lnTo>
                      <a:pt x="14446" y="2609"/>
                    </a:lnTo>
                    <a:lnTo>
                      <a:pt x="14687" y="2649"/>
                    </a:lnTo>
                    <a:lnTo>
                      <a:pt x="15168" y="2770"/>
                    </a:lnTo>
                    <a:lnTo>
                      <a:pt x="15650" y="2890"/>
                    </a:lnTo>
                    <a:lnTo>
                      <a:pt x="16132" y="3051"/>
                    </a:lnTo>
                    <a:lnTo>
                      <a:pt x="16613" y="3251"/>
                    </a:lnTo>
                    <a:lnTo>
                      <a:pt x="17095" y="3452"/>
                    </a:lnTo>
                    <a:lnTo>
                      <a:pt x="17536" y="3693"/>
                    </a:lnTo>
                    <a:lnTo>
                      <a:pt x="18419" y="4214"/>
                    </a:lnTo>
                    <a:lnTo>
                      <a:pt x="19846" y="2752"/>
                    </a:lnTo>
                    <a:lnTo>
                      <a:pt x="22494" y="5400"/>
                    </a:lnTo>
                    <a:lnTo>
                      <a:pt x="22494" y="5400"/>
                    </a:lnTo>
                    <a:lnTo>
                      <a:pt x="21067" y="6863"/>
                    </a:lnTo>
                    <a:lnTo>
                      <a:pt x="21348" y="7264"/>
                    </a:lnTo>
                    <a:lnTo>
                      <a:pt x="21629" y="7705"/>
                    </a:lnTo>
                    <a:lnTo>
                      <a:pt x="21870" y="8147"/>
                    </a:lnTo>
                    <a:lnTo>
                      <a:pt x="22070" y="8628"/>
                    </a:lnTo>
                    <a:lnTo>
                      <a:pt x="22271" y="9110"/>
                    </a:lnTo>
                    <a:lnTo>
                      <a:pt x="22432" y="9551"/>
                    </a:lnTo>
                    <a:lnTo>
                      <a:pt x="22592" y="10073"/>
                    </a:lnTo>
                    <a:lnTo>
                      <a:pt x="22712" y="10555"/>
                    </a:lnTo>
                    <a:lnTo>
                      <a:pt x="22753" y="10675"/>
                    </a:lnTo>
                    <a:lnTo>
                      <a:pt x="24843" y="10637"/>
                    </a:lnTo>
                    <a:lnTo>
                      <a:pt x="24843" y="10637"/>
                    </a:lnTo>
                    <a:lnTo>
                      <a:pt x="24960" y="14768"/>
                    </a:lnTo>
                    <a:lnTo>
                      <a:pt x="22833" y="14688"/>
                    </a:lnTo>
                    <a:lnTo>
                      <a:pt x="22793" y="14768"/>
                    </a:lnTo>
                    <a:lnTo>
                      <a:pt x="22672" y="15249"/>
                    </a:lnTo>
                    <a:lnTo>
                      <a:pt x="22552" y="15691"/>
                    </a:lnTo>
                    <a:lnTo>
                      <a:pt x="22191" y="16614"/>
                    </a:lnTo>
                    <a:lnTo>
                      <a:pt x="21749" y="17497"/>
                    </a:lnTo>
                    <a:lnTo>
                      <a:pt x="21228" y="18339"/>
                    </a:lnTo>
                    <a:lnTo>
                      <a:pt x="21188" y="18420"/>
                    </a:lnTo>
                    <a:lnTo>
                      <a:pt x="21268" y="18540"/>
                    </a:lnTo>
                    <a:lnTo>
                      <a:pt x="22572" y="19880"/>
                    </a:lnTo>
                    <a:lnTo>
                      <a:pt x="19846" y="22535"/>
                    </a:lnTo>
                    <a:lnTo>
                      <a:pt x="19846" y="22535"/>
                    </a:lnTo>
                    <a:lnTo>
                      <a:pt x="18539" y="21228"/>
                    </a:lnTo>
                    <a:lnTo>
                      <a:pt x="18419" y="21068"/>
                    </a:lnTo>
                    <a:lnTo>
                      <a:pt x="17937" y="21349"/>
                    </a:lnTo>
                    <a:lnTo>
                      <a:pt x="17456" y="21630"/>
                    </a:lnTo>
                    <a:lnTo>
                      <a:pt x="16974" y="21871"/>
                    </a:lnTo>
                    <a:lnTo>
                      <a:pt x="16493" y="22071"/>
                    </a:lnTo>
                    <a:lnTo>
                      <a:pt x="15971" y="22272"/>
                    </a:lnTo>
                    <a:lnTo>
                      <a:pt x="15489" y="22432"/>
                    </a:lnTo>
                    <a:lnTo>
                      <a:pt x="14968" y="22553"/>
                    </a:lnTo>
                    <a:lnTo>
                      <a:pt x="14406" y="22673"/>
                    </a:lnTo>
                    <a:lnTo>
                      <a:pt x="14406" y="22914"/>
                    </a:lnTo>
                    <a:lnTo>
                      <a:pt x="14406" y="24717"/>
                    </a:lnTo>
                    <a:lnTo>
                      <a:pt x="14406" y="24717"/>
                    </a:lnTo>
                    <a:lnTo>
                      <a:pt x="10795" y="24682"/>
                    </a:lnTo>
                    <a:lnTo>
                      <a:pt x="10795" y="24682"/>
                    </a:lnTo>
                    <a:lnTo>
                      <a:pt x="10795" y="22633"/>
                    </a:lnTo>
                    <a:lnTo>
                      <a:pt x="10554" y="22593"/>
                    </a:lnTo>
                    <a:lnTo>
                      <a:pt x="10032" y="22472"/>
                    </a:lnTo>
                    <a:lnTo>
                      <a:pt x="9551" y="22352"/>
                    </a:lnTo>
                    <a:lnTo>
                      <a:pt x="9069" y="22192"/>
                    </a:lnTo>
                    <a:lnTo>
                      <a:pt x="8587" y="21991"/>
                    </a:lnTo>
                    <a:lnTo>
                      <a:pt x="8106" y="21750"/>
                    </a:lnTo>
                    <a:lnTo>
                      <a:pt x="7665" y="21550"/>
                    </a:lnTo>
                    <a:lnTo>
                      <a:pt x="6782" y="20988"/>
                    </a:lnTo>
                    <a:lnTo>
                      <a:pt x="5355" y="22450"/>
                    </a:lnTo>
                    <a:lnTo>
                      <a:pt x="5355" y="22450"/>
                    </a:lnTo>
                    <a:lnTo>
                      <a:pt x="2786" y="19881"/>
                    </a:lnTo>
                    <a:lnTo>
                      <a:pt x="2786" y="19881"/>
                    </a:lnTo>
                    <a:lnTo>
                      <a:pt x="4173" y="18460"/>
                    </a:lnTo>
                    <a:lnTo>
                      <a:pt x="4053" y="18259"/>
                    </a:lnTo>
                    <a:lnTo>
                      <a:pt x="3772" y="17818"/>
                    </a:lnTo>
                    <a:lnTo>
                      <a:pt x="3531" y="17376"/>
                    </a:lnTo>
                    <a:lnTo>
                      <a:pt x="3331" y="16935"/>
                    </a:lnTo>
                    <a:lnTo>
                      <a:pt x="3090" y="16453"/>
                    </a:lnTo>
                    <a:lnTo>
                      <a:pt x="2929" y="15972"/>
                    </a:lnTo>
                    <a:lnTo>
                      <a:pt x="2769" y="15490"/>
                    </a:lnTo>
                    <a:lnTo>
                      <a:pt x="2649" y="15009"/>
                    </a:lnTo>
                    <a:lnTo>
                      <a:pt x="2528" y="14527"/>
                    </a:lnTo>
                    <a:lnTo>
                      <a:pt x="439" y="14527"/>
                    </a:lnTo>
                    <a:lnTo>
                      <a:pt x="403" y="10675"/>
                    </a:lnTo>
                    <a:lnTo>
                      <a:pt x="2448" y="10675"/>
                    </a:lnTo>
                    <a:lnTo>
                      <a:pt x="2528" y="10153"/>
                    </a:lnTo>
                    <a:lnTo>
                      <a:pt x="2649" y="9672"/>
                    </a:lnTo>
                    <a:lnTo>
                      <a:pt x="2809" y="9190"/>
                    </a:lnTo>
                    <a:lnTo>
                      <a:pt x="3010" y="8749"/>
                    </a:lnTo>
                    <a:lnTo>
                      <a:pt x="3170" y="8267"/>
                    </a:lnTo>
                    <a:lnTo>
                      <a:pt x="3411" y="7826"/>
                    </a:lnTo>
                    <a:lnTo>
                      <a:pt x="3652" y="7384"/>
                    </a:lnTo>
                    <a:lnTo>
                      <a:pt x="3933" y="6943"/>
                    </a:lnTo>
                    <a:lnTo>
                      <a:pt x="3973" y="6863"/>
                    </a:lnTo>
                    <a:lnTo>
                      <a:pt x="3893" y="6783"/>
                    </a:lnTo>
                    <a:lnTo>
                      <a:pt x="2470" y="5398"/>
                    </a:lnTo>
                    <a:lnTo>
                      <a:pt x="2470" y="5398"/>
                    </a:lnTo>
                    <a:lnTo>
                      <a:pt x="3933" y="3974"/>
                    </a:lnTo>
                    <a:lnTo>
                      <a:pt x="5356" y="2511"/>
                    </a:lnTo>
                    <a:lnTo>
                      <a:pt x="5356" y="2511"/>
                    </a:lnTo>
                    <a:lnTo>
                      <a:pt x="6742" y="3974"/>
                    </a:lnTo>
                    <a:lnTo>
                      <a:pt x="6822" y="4014"/>
                    </a:lnTo>
                    <a:lnTo>
                      <a:pt x="6902" y="3974"/>
                    </a:lnTo>
                    <a:lnTo>
                      <a:pt x="7303" y="3733"/>
                    </a:lnTo>
                    <a:lnTo>
                      <a:pt x="7745" y="3492"/>
                    </a:lnTo>
                    <a:lnTo>
                      <a:pt x="8628" y="3091"/>
                    </a:lnTo>
                    <a:lnTo>
                      <a:pt x="9551" y="2770"/>
                    </a:lnTo>
                    <a:lnTo>
                      <a:pt x="10514" y="2529"/>
                    </a:lnTo>
                    <a:lnTo>
                      <a:pt x="10634" y="2489"/>
                    </a:lnTo>
                    <a:lnTo>
                      <a:pt x="10634" y="2368"/>
                    </a:lnTo>
                    <a:lnTo>
                      <a:pt x="10670" y="484"/>
                    </a:lnTo>
                    <a:close/>
                    <a:moveTo>
                      <a:pt x="14727" y="1"/>
                    </a:moveTo>
                    <a:lnTo>
                      <a:pt x="10473" y="81"/>
                    </a:lnTo>
                    <a:lnTo>
                      <a:pt x="10273" y="81"/>
                    </a:lnTo>
                    <a:lnTo>
                      <a:pt x="10273" y="282"/>
                    </a:lnTo>
                    <a:lnTo>
                      <a:pt x="10310" y="2239"/>
                    </a:lnTo>
                    <a:lnTo>
                      <a:pt x="10310" y="2239"/>
                    </a:lnTo>
                    <a:lnTo>
                      <a:pt x="9952" y="2328"/>
                    </a:lnTo>
                    <a:lnTo>
                      <a:pt x="9470" y="2449"/>
                    </a:lnTo>
                    <a:lnTo>
                      <a:pt x="8507" y="2810"/>
                    </a:lnTo>
                    <a:lnTo>
                      <a:pt x="7624" y="3251"/>
                    </a:lnTo>
                    <a:lnTo>
                      <a:pt x="6855" y="3727"/>
                    </a:lnTo>
                    <a:lnTo>
                      <a:pt x="6855" y="3727"/>
                    </a:lnTo>
                    <a:lnTo>
                      <a:pt x="5417" y="2328"/>
                    </a:lnTo>
                    <a:lnTo>
                      <a:pt x="5337" y="2248"/>
                    </a:lnTo>
                    <a:lnTo>
                      <a:pt x="5297" y="2328"/>
                    </a:lnTo>
                    <a:lnTo>
                      <a:pt x="2287" y="5338"/>
                    </a:lnTo>
                    <a:lnTo>
                      <a:pt x="2207" y="5378"/>
                    </a:lnTo>
                    <a:lnTo>
                      <a:pt x="2287" y="5458"/>
                    </a:lnTo>
                    <a:lnTo>
                      <a:pt x="3686" y="6896"/>
                    </a:lnTo>
                    <a:lnTo>
                      <a:pt x="3686" y="6896"/>
                    </a:lnTo>
                    <a:lnTo>
                      <a:pt x="3210" y="7665"/>
                    </a:lnTo>
                    <a:lnTo>
                      <a:pt x="2769" y="8588"/>
                    </a:lnTo>
                    <a:lnTo>
                      <a:pt x="2448" y="9511"/>
                    </a:lnTo>
                    <a:lnTo>
                      <a:pt x="2287" y="9993"/>
                    </a:lnTo>
                    <a:lnTo>
                      <a:pt x="2197" y="10354"/>
                    </a:lnTo>
                    <a:lnTo>
                      <a:pt x="40" y="10354"/>
                    </a:lnTo>
                    <a:lnTo>
                      <a:pt x="40" y="10514"/>
                    </a:lnTo>
                    <a:lnTo>
                      <a:pt x="0" y="14768"/>
                    </a:lnTo>
                    <a:lnTo>
                      <a:pt x="0" y="15009"/>
                    </a:lnTo>
                    <a:lnTo>
                      <a:pt x="2118" y="15009"/>
                    </a:lnTo>
                    <a:lnTo>
                      <a:pt x="2167" y="15330"/>
                    </a:lnTo>
                    <a:lnTo>
                      <a:pt x="2328" y="15811"/>
                    </a:lnTo>
                    <a:lnTo>
                      <a:pt x="2649" y="16774"/>
                    </a:lnTo>
                    <a:lnTo>
                      <a:pt x="2849" y="17216"/>
                    </a:lnTo>
                    <a:lnTo>
                      <a:pt x="3090" y="17697"/>
                    </a:lnTo>
                    <a:lnTo>
                      <a:pt x="3331" y="18139"/>
                    </a:lnTo>
                    <a:lnTo>
                      <a:pt x="3458" y="18372"/>
                    </a:lnTo>
                    <a:lnTo>
                      <a:pt x="3458" y="18372"/>
                    </a:lnTo>
                    <a:lnTo>
                      <a:pt x="1926" y="19904"/>
                    </a:lnTo>
                    <a:lnTo>
                      <a:pt x="2127" y="20105"/>
                    </a:lnTo>
                    <a:lnTo>
                      <a:pt x="5136" y="23114"/>
                    </a:lnTo>
                    <a:lnTo>
                      <a:pt x="5337" y="23355"/>
                    </a:lnTo>
                    <a:lnTo>
                      <a:pt x="5578" y="23114"/>
                    </a:lnTo>
                    <a:lnTo>
                      <a:pt x="6884" y="21844"/>
                    </a:lnTo>
                    <a:lnTo>
                      <a:pt x="7063" y="21951"/>
                    </a:lnTo>
                    <a:lnTo>
                      <a:pt x="7544" y="22232"/>
                    </a:lnTo>
                    <a:lnTo>
                      <a:pt x="7986" y="22432"/>
                    </a:lnTo>
                    <a:lnTo>
                      <a:pt x="8467" y="22673"/>
                    </a:lnTo>
                    <a:lnTo>
                      <a:pt x="8909" y="22834"/>
                    </a:lnTo>
                    <a:lnTo>
                      <a:pt x="9430" y="22994"/>
                    </a:lnTo>
                    <a:lnTo>
                      <a:pt x="9912" y="23155"/>
                    </a:lnTo>
                    <a:lnTo>
                      <a:pt x="10112" y="23205"/>
                    </a:lnTo>
                    <a:lnTo>
                      <a:pt x="10112" y="23205"/>
                    </a:lnTo>
                    <a:lnTo>
                      <a:pt x="10112" y="25041"/>
                    </a:lnTo>
                    <a:lnTo>
                      <a:pt x="10112" y="25362"/>
                    </a:lnTo>
                    <a:lnTo>
                      <a:pt x="10473" y="25362"/>
                    </a:lnTo>
                    <a:lnTo>
                      <a:pt x="14727" y="25322"/>
                    </a:lnTo>
                    <a:lnTo>
                      <a:pt x="15048" y="25322"/>
                    </a:lnTo>
                    <a:lnTo>
                      <a:pt x="15048" y="25041"/>
                    </a:lnTo>
                    <a:lnTo>
                      <a:pt x="15048" y="23170"/>
                    </a:lnTo>
                    <a:lnTo>
                      <a:pt x="15048" y="23170"/>
                    </a:lnTo>
                    <a:lnTo>
                      <a:pt x="15289" y="23114"/>
                    </a:lnTo>
                    <a:lnTo>
                      <a:pt x="15770" y="22954"/>
                    </a:lnTo>
                    <a:lnTo>
                      <a:pt x="16252" y="22793"/>
                    </a:lnTo>
                    <a:lnTo>
                      <a:pt x="16733" y="22593"/>
                    </a:lnTo>
                    <a:lnTo>
                      <a:pt x="17656" y="22151"/>
                    </a:lnTo>
                    <a:lnTo>
                      <a:pt x="18098" y="21911"/>
                    </a:lnTo>
                    <a:lnTo>
                      <a:pt x="18334" y="21745"/>
                    </a:lnTo>
                    <a:lnTo>
                      <a:pt x="18334" y="21745"/>
                    </a:lnTo>
                    <a:lnTo>
                      <a:pt x="19663" y="23074"/>
                    </a:lnTo>
                    <a:lnTo>
                      <a:pt x="19863" y="23235"/>
                    </a:lnTo>
                    <a:lnTo>
                      <a:pt x="20024" y="23074"/>
                    </a:lnTo>
                    <a:lnTo>
                      <a:pt x="23114" y="19904"/>
                    </a:lnTo>
                    <a:lnTo>
                      <a:pt x="22993" y="19744"/>
                    </a:lnTo>
                    <a:lnTo>
                      <a:pt x="21567" y="18393"/>
                    </a:lnTo>
                    <a:lnTo>
                      <a:pt x="21567" y="18393"/>
                    </a:lnTo>
                    <a:lnTo>
                      <a:pt x="21749" y="18058"/>
                    </a:lnTo>
                    <a:lnTo>
                      <a:pt x="21990" y="17617"/>
                    </a:lnTo>
                    <a:lnTo>
                      <a:pt x="22231" y="17176"/>
                    </a:lnTo>
                    <a:lnTo>
                      <a:pt x="22391" y="16694"/>
                    </a:lnTo>
                    <a:lnTo>
                      <a:pt x="22712" y="15771"/>
                    </a:lnTo>
                    <a:lnTo>
                      <a:pt x="22944" y="14847"/>
                    </a:lnTo>
                    <a:lnTo>
                      <a:pt x="22944" y="14847"/>
                    </a:lnTo>
                    <a:lnTo>
                      <a:pt x="25000" y="14808"/>
                    </a:lnTo>
                    <a:lnTo>
                      <a:pt x="25120" y="10514"/>
                    </a:lnTo>
                    <a:lnTo>
                      <a:pt x="25120" y="10394"/>
                    </a:lnTo>
                    <a:lnTo>
                      <a:pt x="23014" y="10356"/>
                    </a:lnTo>
                    <a:lnTo>
                      <a:pt x="23014" y="10356"/>
                    </a:lnTo>
                    <a:lnTo>
                      <a:pt x="22953" y="9993"/>
                    </a:lnTo>
                    <a:lnTo>
                      <a:pt x="22793" y="9511"/>
                    </a:lnTo>
                    <a:lnTo>
                      <a:pt x="22472" y="8548"/>
                    </a:lnTo>
                    <a:lnTo>
                      <a:pt x="22070" y="7625"/>
                    </a:lnTo>
                    <a:lnTo>
                      <a:pt x="21641" y="6898"/>
                    </a:lnTo>
                    <a:lnTo>
                      <a:pt x="23033" y="5579"/>
                    </a:lnTo>
                    <a:lnTo>
                      <a:pt x="23194" y="5418"/>
                    </a:lnTo>
                    <a:lnTo>
                      <a:pt x="23033" y="5218"/>
                    </a:lnTo>
                    <a:lnTo>
                      <a:pt x="20024" y="2208"/>
                    </a:lnTo>
                    <a:lnTo>
                      <a:pt x="19863" y="2007"/>
                    </a:lnTo>
                    <a:lnTo>
                      <a:pt x="19663" y="2208"/>
                    </a:lnTo>
                    <a:lnTo>
                      <a:pt x="18334" y="3537"/>
                    </a:lnTo>
                    <a:lnTo>
                      <a:pt x="18334" y="3537"/>
                    </a:lnTo>
                    <a:lnTo>
                      <a:pt x="18098" y="3372"/>
                    </a:lnTo>
                    <a:lnTo>
                      <a:pt x="17656" y="3131"/>
                    </a:lnTo>
                    <a:lnTo>
                      <a:pt x="17175" y="2890"/>
                    </a:lnTo>
                    <a:lnTo>
                      <a:pt x="16733" y="2689"/>
                    </a:lnTo>
                    <a:lnTo>
                      <a:pt x="16252" y="2489"/>
                    </a:lnTo>
                    <a:lnTo>
                      <a:pt x="15770" y="2328"/>
                    </a:lnTo>
                    <a:lnTo>
                      <a:pt x="15008" y="2145"/>
                    </a:lnTo>
                    <a:lnTo>
                      <a:pt x="15008" y="282"/>
                    </a:lnTo>
                    <a:lnTo>
                      <a:pt x="149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35"/>
              <p:cNvSpPr/>
              <p:nvPr/>
            </p:nvSpPr>
            <p:spPr>
              <a:xfrm flipH="1">
                <a:off x="3652777" y="4671207"/>
                <a:ext cx="580034" cy="557858"/>
              </a:xfrm>
              <a:custGeom>
                <a:avLst/>
                <a:gdLst/>
                <a:ahLst/>
                <a:cxnLst/>
                <a:rect l="l" t="t" r="r" b="b"/>
                <a:pathLst>
                  <a:path w="10515" h="10113" extrusionOk="0">
                    <a:moveTo>
                      <a:pt x="5338" y="362"/>
                    </a:moveTo>
                    <a:lnTo>
                      <a:pt x="5940" y="442"/>
                    </a:lnTo>
                    <a:lnTo>
                      <a:pt x="6501" y="603"/>
                    </a:lnTo>
                    <a:lnTo>
                      <a:pt x="7023" y="803"/>
                    </a:lnTo>
                    <a:lnTo>
                      <a:pt x="7545" y="1084"/>
                    </a:lnTo>
                    <a:lnTo>
                      <a:pt x="8066" y="1445"/>
                    </a:lnTo>
                    <a:lnTo>
                      <a:pt x="8508" y="1847"/>
                    </a:lnTo>
                    <a:lnTo>
                      <a:pt x="8749" y="2128"/>
                    </a:lnTo>
                    <a:lnTo>
                      <a:pt x="8989" y="2408"/>
                    </a:lnTo>
                    <a:lnTo>
                      <a:pt x="9190" y="2729"/>
                    </a:lnTo>
                    <a:lnTo>
                      <a:pt x="9350" y="3051"/>
                    </a:lnTo>
                    <a:lnTo>
                      <a:pt x="9471" y="3372"/>
                    </a:lnTo>
                    <a:lnTo>
                      <a:pt x="9591" y="3693"/>
                    </a:lnTo>
                    <a:lnTo>
                      <a:pt x="9712" y="4014"/>
                    </a:lnTo>
                    <a:lnTo>
                      <a:pt x="9752" y="4335"/>
                    </a:lnTo>
                    <a:lnTo>
                      <a:pt x="9832" y="5017"/>
                    </a:lnTo>
                    <a:lnTo>
                      <a:pt x="9792" y="5699"/>
                    </a:lnTo>
                    <a:lnTo>
                      <a:pt x="9671" y="6381"/>
                    </a:lnTo>
                    <a:lnTo>
                      <a:pt x="9471" y="7023"/>
                    </a:lnTo>
                    <a:lnTo>
                      <a:pt x="9190" y="7625"/>
                    </a:lnTo>
                    <a:lnTo>
                      <a:pt x="8829" y="8187"/>
                    </a:lnTo>
                    <a:lnTo>
                      <a:pt x="8387" y="8709"/>
                    </a:lnTo>
                    <a:lnTo>
                      <a:pt x="8106" y="8949"/>
                    </a:lnTo>
                    <a:lnTo>
                      <a:pt x="7866" y="9150"/>
                    </a:lnTo>
                    <a:lnTo>
                      <a:pt x="7585" y="9351"/>
                    </a:lnTo>
                    <a:lnTo>
                      <a:pt x="7304" y="9511"/>
                    </a:lnTo>
                    <a:lnTo>
                      <a:pt x="6983" y="9672"/>
                    </a:lnTo>
                    <a:lnTo>
                      <a:pt x="6662" y="9792"/>
                    </a:lnTo>
                    <a:lnTo>
                      <a:pt x="6301" y="9912"/>
                    </a:lnTo>
                    <a:lnTo>
                      <a:pt x="5980" y="9993"/>
                    </a:lnTo>
                    <a:lnTo>
                      <a:pt x="5578" y="10033"/>
                    </a:lnTo>
                    <a:lnTo>
                      <a:pt x="5217" y="10073"/>
                    </a:lnTo>
                    <a:lnTo>
                      <a:pt x="4615" y="10033"/>
                    </a:lnTo>
                    <a:lnTo>
                      <a:pt x="4013" y="9912"/>
                    </a:lnTo>
                    <a:lnTo>
                      <a:pt x="3492" y="9712"/>
                    </a:lnTo>
                    <a:lnTo>
                      <a:pt x="2970" y="9431"/>
                    </a:lnTo>
                    <a:lnTo>
                      <a:pt x="2489" y="9110"/>
                    </a:lnTo>
                    <a:lnTo>
                      <a:pt x="2087" y="8709"/>
                    </a:lnTo>
                    <a:lnTo>
                      <a:pt x="1686" y="8307"/>
                    </a:lnTo>
                    <a:lnTo>
                      <a:pt x="1365" y="7826"/>
                    </a:lnTo>
                    <a:lnTo>
                      <a:pt x="1084" y="7304"/>
                    </a:lnTo>
                    <a:lnTo>
                      <a:pt x="843" y="6782"/>
                    </a:lnTo>
                    <a:lnTo>
                      <a:pt x="683" y="6221"/>
                    </a:lnTo>
                    <a:lnTo>
                      <a:pt x="562" y="5619"/>
                    </a:lnTo>
                    <a:lnTo>
                      <a:pt x="522" y="5057"/>
                    </a:lnTo>
                    <a:lnTo>
                      <a:pt x="522" y="4455"/>
                    </a:lnTo>
                    <a:lnTo>
                      <a:pt x="643" y="3893"/>
                    </a:lnTo>
                    <a:lnTo>
                      <a:pt x="803" y="3331"/>
                    </a:lnTo>
                    <a:lnTo>
                      <a:pt x="1044" y="2729"/>
                    </a:lnTo>
                    <a:lnTo>
                      <a:pt x="1365" y="2208"/>
                    </a:lnTo>
                    <a:lnTo>
                      <a:pt x="1766" y="1726"/>
                    </a:lnTo>
                    <a:lnTo>
                      <a:pt x="2168" y="1365"/>
                    </a:lnTo>
                    <a:lnTo>
                      <a:pt x="2649" y="1004"/>
                    </a:lnTo>
                    <a:lnTo>
                      <a:pt x="3131" y="763"/>
                    </a:lnTo>
                    <a:lnTo>
                      <a:pt x="3652" y="563"/>
                    </a:lnTo>
                    <a:lnTo>
                      <a:pt x="4214" y="442"/>
                    </a:lnTo>
                    <a:lnTo>
                      <a:pt x="4776" y="362"/>
                    </a:lnTo>
                    <a:close/>
                    <a:moveTo>
                      <a:pt x="5298" y="1"/>
                    </a:moveTo>
                    <a:lnTo>
                      <a:pt x="4936" y="41"/>
                    </a:lnTo>
                    <a:lnTo>
                      <a:pt x="4575" y="81"/>
                    </a:lnTo>
                    <a:lnTo>
                      <a:pt x="4254" y="161"/>
                    </a:lnTo>
                    <a:lnTo>
                      <a:pt x="3893" y="242"/>
                    </a:lnTo>
                    <a:lnTo>
                      <a:pt x="3532" y="362"/>
                    </a:lnTo>
                    <a:lnTo>
                      <a:pt x="3211" y="482"/>
                    </a:lnTo>
                    <a:lnTo>
                      <a:pt x="2850" y="683"/>
                    </a:lnTo>
                    <a:lnTo>
                      <a:pt x="2529" y="843"/>
                    </a:lnTo>
                    <a:lnTo>
                      <a:pt x="2248" y="1044"/>
                    </a:lnTo>
                    <a:lnTo>
                      <a:pt x="1927" y="1285"/>
                    </a:lnTo>
                    <a:lnTo>
                      <a:pt x="1646" y="1566"/>
                    </a:lnTo>
                    <a:lnTo>
                      <a:pt x="1365" y="1847"/>
                    </a:lnTo>
                    <a:lnTo>
                      <a:pt x="1124" y="2128"/>
                    </a:lnTo>
                    <a:lnTo>
                      <a:pt x="883" y="2449"/>
                    </a:lnTo>
                    <a:lnTo>
                      <a:pt x="683" y="2810"/>
                    </a:lnTo>
                    <a:lnTo>
                      <a:pt x="482" y="3171"/>
                    </a:lnTo>
                    <a:lnTo>
                      <a:pt x="241" y="3813"/>
                    </a:lnTo>
                    <a:lnTo>
                      <a:pt x="81" y="4495"/>
                    </a:lnTo>
                    <a:lnTo>
                      <a:pt x="1" y="5137"/>
                    </a:lnTo>
                    <a:lnTo>
                      <a:pt x="1" y="5739"/>
                    </a:lnTo>
                    <a:lnTo>
                      <a:pt x="121" y="6341"/>
                    </a:lnTo>
                    <a:lnTo>
                      <a:pt x="282" y="6903"/>
                    </a:lnTo>
                    <a:lnTo>
                      <a:pt x="522" y="7465"/>
                    </a:lnTo>
                    <a:lnTo>
                      <a:pt x="843" y="7986"/>
                    </a:lnTo>
                    <a:lnTo>
                      <a:pt x="1245" y="8428"/>
                    </a:lnTo>
                    <a:lnTo>
                      <a:pt x="1646" y="8869"/>
                    </a:lnTo>
                    <a:lnTo>
                      <a:pt x="2127" y="9230"/>
                    </a:lnTo>
                    <a:lnTo>
                      <a:pt x="2689" y="9551"/>
                    </a:lnTo>
                    <a:lnTo>
                      <a:pt x="3251" y="9792"/>
                    </a:lnTo>
                    <a:lnTo>
                      <a:pt x="3893" y="9993"/>
                    </a:lnTo>
                    <a:lnTo>
                      <a:pt x="4535" y="10073"/>
                    </a:lnTo>
                    <a:lnTo>
                      <a:pt x="5217" y="10113"/>
                    </a:lnTo>
                    <a:lnTo>
                      <a:pt x="5899" y="10073"/>
                    </a:lnTo>
                    <a:lnTo>
                      <a:pt x="6541" y="9993"/>
                    </a:lnTo>
                    <a:lnTo>
                      <a:pt x="7184" y="9792"/>
                    </a:lnTo>
                    <a:lnTo>
                      <a:pt x="7745" y="9551"/>
                    </a:lnTo>
                    <a:lnTo>
                      <a:pt x="8307" y="9230"/>
                    </a:lnTo>
                    <a:lnTo>
                      <a:pt x="8789" y="8869"/>
                    </a:lnTo>
                    <a:lnTo>
                      <a:pt x="9230" y="8428"/>
                    </a:lnTo>
                    <a:lnTo>
                      <a:pt x="9591" y="7946"/>
                    </a:lnTo>
                    <a:lnTo>
                      <a:pt x="9912" y="7465"/>
                    </a:lnTo>
                    <a:lnTo>
                      <a:pt x="10193" y="6903"/>
                    </a:lnTo>
                    <a:lnTo>
                      <a:pt x="10354" y="6301"/>
                    </a:lnTo>
                    <a:lnTo>
                      <a:pt x="10474" y="5699"/>
                    </a:lnTo>
                    <a:lnTo>
                      <a:pt x="10514" y="5097"/>
                    </a:lnTo>
                    <a:lnTo>
                      <a:pt x="10474" y="4455"/>
                    </a:lnTo>
                    <a:lnTo>
                      <a:pt x="10313" y="3773"/>
                    </a:lnTo>
                    <a:lnTo>
                      <a:pt x="10113" y="3131"/>
                    </a:lnTo>
                    <a:lnTo>
                      <a:pt x="9912" y="2729"/>
                    </a:lnTo>
                    <a:lnTo>
                      <a:pt x="9712" y="2368"/>
                    </a:lnTo>
                    <a:lnTo>
                      <a:pt x="9471" y="2047"/>
                    </a:lnTo>
                    <a:lnTo>
                      <a:pt x="9230" y="1726"/>
                    </a:lnTo>
                    <a:lnTo>
                      <a:pt x="8949" y="1445"/>
                    </a:lnTo>
                    <a:lnTo>
                      <a:pt x="8668" y="1205"/>
                    </a:lnTo>
                    <a:lnTo>
                      <a:pt x="8387" y="964"/>
                    </a:lnTo>
                    <a:lnTo>
                      <a:pt x="8066" y="763"/>
                    </a:lnTo>
                    <a:lnTo>
                      <a:pt x="7745" y="563"/>
                    </a:lnTo>
                    <a:lnTo>
                      <a:pt x="7424" y="402"/>
                    </a:lnTo>
                    <a:lnTo>
                      <a:pt x="7063" y="282"/>
                    </a:lnTo>
                    <a:lnTo>
                      <a:pt x="6742" y="201"/>
                    </a:lnTo>
                    <a:lnTo>
                      <a:pt x="6381" y="121"/>
                    </a:lnTo>
                    <a:lnTo>
                      <a:pt x="6020" y="41"/>
                    </a:lnTo>
                    <a:lnTo>
                      <a:pt x="5659" y="41"/>
                    </a:lnTo>
                    <a:lnTo>
                      <a:pt x="5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35"/>
              <p:cNvSpPr/>
              <p:nvPr/>
            </p:nvSpPr>
            <p:spPr>
              <a:xfrm flipH="1">
                <a:off x="3781196" y="4790744"/>
                <a:ext cx="327665" cy="327665"/>
              </a:xfrm>
              <a:custGeom>
                <a:avLst/>
                <a:gdLst/>
                <a:ahLst/>
                <a:cxnLst/>
                <a:rect l="l" t="t" r="r" b="b"/>
                <a:pathLst>
                  <a:path w="5940" h="5940" extrusionOk="0">
                    <a:moveTo>
                      <a:pt x="3171" y="1927"/>
                    </a:moveTo>
                    <a:lnTo>
                      <a:pt x="3372" y="2007"/>
                    </a:lnTo>
                    <a:lnTo>
                      <a:pt x="3572" y="2087"/>
                    </a:lnTo>
                    <a:lnTo>
                      <a:pt x="3693" y="2248"/>
                    </a:lnTo>
                    <a:lnTo>
                      <a:pt x="3853" y="2368"/>
                    </a:lnTo>
                    <a:lnTo>
                      <a:pt x="3933" y="2569"/>
                    </a:lnTo>
                    <a:lnTo>
                      <a:pt x="4014" y="2770"/>
                    </a:lnTo>
                    <a:lnTo>
                      <a:pt x="4014" y="2970"/>
                    </a:lnTo>
                    <a:lnTo>
                      <a:pt x="4014" y="3171"/>
                    </a:lnTo>
                    <a:lnTo>
                      <a:pt x="3933" y="3371"/>
                    </a:lnTo>
                    <a:lnTo>
                      <a:pt x="3853" y="3572"/>
                    </a:lnTo>
                    <a:lnTo>
                      <a:pt x="3693" y="3733"/>
                    </a:lnTo>
                    <a:lnTo>
                      <a:pt x="3572" y="3853"/>
                    </a:lnTo>
                    <a:lnTo>
                      <a:pt x="3372" y="3933"/>
                    </a:lnTo>
                    <a:lnTo>
                      <a:pt x="3171" y="4013"/>
                    </a:lnTo>
                    <a:lnTo>
                      <a:pt x="2770" y="4013"/>
                    </a:lnTo>
                    <a:lnTo>
                      <a:pt x="2569" y="3933"/>
                    </a:lnTo>
                    <a:lnTo>
                      <a:pt x="2368" y="3853"/>
                    </a:lnTo>
                    <a:lnTo>
                      <a:pt x="2208" y="3733"/>
                    </a:lnTo>
                    <a:lnTo>
                      <a:pt x="2087" y="3572"/>
                    </a:lnTo>
                    <a:lnTo>
                      <a:pt x="2007" y="3371"/>
                    </a:lnTo>
                    <a:lnTo>
                      <a:pt x="1927" y="3171"/>
                    </a:lnTo>
                    <a:lnTo>
                      <a:pt x="1927" y="2970"/>
                    </a:lnTo>
                    <a:lnTo>
                      <a:pt x="1927" y="2770"/>
                    </a:lnTo>
                    <a:lnTo>
                      <a:pt x="2007" y="2569"/>
                    </a:lnTo>
                    <a:lnTo>
                      <a:pt x="2087" y="2368"/>
                    </a:lnTo>
                    <a:lnTo>
                      <a:pt x="2208" y="2248"/>
                    </a:lnTo>
                    <a:lnTo>
                      <a:pt x="2368" y="2087"/>
                    </a:lnTo>
                    <a:lnTo>
                      <a:pt x="2569" y="2007"/>
                    </a:lnTo>
                    <a:lnTo>
                      <a:pt x="2770" y="1927"/>
                    </a:lnTo>
                    <a:close/>
                    <a:moveTo>
                      <a:pt x="2970" y="1"/>
                    </a:moveTo>
                    <a:lnTo>
                      <a:pt x="2649" y="41"/>
                    </a:lnTo>
                    <a:lnTo>
                      <a:pt x="2368" y="81"/>
                    </a:lnTo>
                    <a:lnTo>
                      <a:pt x="2087" y="121"/>
                    </a:lnTo>
                    <a:lnTo>
                      <a:pt x="1807" y="241"/>
                    </a:lnTo>
                    <a:lnTo>
                      <a:pt x="1566" y="362"/>
                    </a:lnTo>
                    <a:lnTo>
                      <a:pt x="1325" y="522"/>
                    </a:lnTo>
                    <a:lnTo>
                      <a:pt x="1084" y="683"/>
                    </a:lnTo>
                    <a:lnTo>
                      <a:pt x="884" y="884"/>
                    </a:lnTo>
                    <a:lnTo>
                      <a:pt x="683" y="1084"/>
                    </a:lnTo>
                    <a:lnTo>
                      <a:pt x="522" y="1325"/>
                    </a:lnTo>
                    <a:lnTo>
                      <a:pt x="362" y="1566"/>
                    </a:lnTo>
                    <a:lnTo>
                      <a:pt x="242" y="1806"/>
                    </a:lnTo>
                    <a:lnTo>
                      <a:pt x="121" y="2087"/>
                    </a:lnTo>
                    <a:lnTo>
                      <a:pt x="41" y="2368"/>
                    </a:lnTo>
                    <a:lnTo>
                      <a:pt x="1" y="2689"/>
                    </a:lnTo>
                    <a:lnTo>
                      <a:pt x="1" y="2970"/>
                    </a:lnTo>
                    <a:lnTo>
                      <a:pt x="1" y="3291"/>
                    </a:lnTo>
                    <a:lnTo>
                      <a:pt x="41" y="3572"/>
                    </a:lnTo>
                    <a:lnTo>
                      <a:pt x="121" y="3853"/>
                    </a:lnTo>
                    <a:lnTo>
                      <a:pt x="242" y="4134"/>
                    </a:lnTo>
                    <a:lnTo>
                      <a:pt x="362" y="4375"/>
                    </a:lnTo>
                    <a:lnTo>
                      <a:pt x="522" y="4615"/>
                    </a:lnTo>
                    <a:lnTo>
                      <a:pt x="683" y="4856"/>
                    </a:lnTo>
                    <a:lnTo>
                      <a:pt x="884" y="5057"/>
                    </a:lnTo>
                    <a:lnTo>
                      <a:pt x="1084" y="5257"/>
                    </a:lnTo>
                    <a:lnTo>
                      <a:pt x="1325" y="5418"/>
                    </a:lnTo>
                    <a:lnTo>
                      <a:pt x="1566" y="5578"/>
                    </a:lnTo>
                    <a:lnTo>
                      <a:pt x="1807" y="5699"/>
                    </a:lnTo>
                    <a:lnTo>
                      <a:pt x="2087" y="5819"/>
                    </a:lnTo>
                    <a:lnTo>
                      <a:pt x="2368" y="5899"/>
                    </a:lnTo>
                    <a:lnTo>
                      <a:pt x="2649" y="5940"/>
                    </a:lnTo>
                    <a:lnTo>
                      <a:pt x="3251" y="5940"/>
                    </a:lnTo>
                    <a:lnTo>
                      <a:pt x="3572" y="5899"/>
                    </a:lnTo>
                    <a:lnTo>
                      <a:pt x="3853" y="5819"/>
                    </a:lnTo>
                    <a:lnTo>
                      <a:pt x="4134" y="5699"/>
                    </a:lnTo>
                    <a:lnTo>
                      <a:pt x="4375" y="5578"/>
                    </a:lnTo>
                    <a:lnTo>
                      <a:pt x="4616" y="5418"/>
                    </a:lnTo>
                    <a:lnTo>
                      <a:pt x="4856" y="5257"/>
                    </a:lnTo>
                    <a:lnTo>
                      <a:pt x="5057" y="5057"/>
                    </a:lnTo>
                    <a:lnTo>
                      <a:pt x="5258" y="4856"/>
                    </a:lnTo>
                    <a:lnTo>
                      <a:pt x="5418" y="4615"/>
                    </a:lnTo>
                    <a:lnTo>
                      <a:pt x="5579" y="4375"/>
                    </a:lnTo>
                    <a:lnTo>
                      <a:pt x="5699" y="4134"/>
                    </a:lnTo>
                    <a:lnTo>
                      <a:pt x="5819" y="3853"/>
                    </a:lnTo>
                    <a:lnTo>
                      <a:pt x="5859" y="3572"/>
                    </a:lnTo>
                    <a:lnTo>
                      <a:pt x="5940" y="3291"/>
                    </a:lnTo>
                    <a:lnTo>
                      <a:pt x="5940" y="2970"/>
                    </a:lnTo>
                    <a:lnTo>
                      <a:pt x="5940" y="2689"/>
                    </a:lnTo>
                    <a:lnTo>
                      <a:pt x="5859" y="2368"/>
                    </a:lnTo>
                    <a:lnTo>
                      <a:pt x="5819" y="2087"/>
                    </a:lnTo>
                    <a:lnTo>
                      <a:pt x="5699" y="1806"/>
                    </a:lnTo>
                    <a:lnTo>
                      <a:pt x="5579" y="1566"/>
                    </a:lnTo>
                    <a:lnTo>
                      <a:pt x="5418" y="1325"/>
                    </a:lnTo>
                    <a:lnTo>
                      <a:pt x="5258" y="1084"/>
                    </a:lnTo>
                    <a:lnTo>
                      <a:pt x="5057" y="884"/>
                    </a:lnTo>
                    <a:lnTo>
                      <a:pt x="4856" y="683"/>
                    </a:lnTo>
                    <a:lnTo>
                      <a:pt x="4616" y="522"/>
                    </a:lnTo>
                    <a:lnTo>
                      <a:pt x="4375" y="362"/>
                    </a:lnTo>
                    <a:lnTo>
                      <a:pt x="4134" y="241"/>
                    </a:lnTo>
                    <a:lnTo>
                      <a:pt x="3853" y="121"/>
                    </a:lnTo>
                    <a:lnTo>
                      <a:pt x="3572" y="81"/>
                    </a:lnTo>
                    <a:lnTo>
                      <a:pt x="3251" y="41"/>
                    </a:lnTo>
                    <a:lnTo>
                      <a:pt x="2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35"/>
              <p:cNvSpPr/>
              <p:nvPr/>
            </p:nvSpPr>
            <p:spPr>
              <a:xfrm flipH="1">
                <a:off x="3770108" y="4790744"/>
                <a:ext cx="347579" cy="334285"/>
              </a:xfrm>
              <a:custGeom>
                <a:avLst/>
                <a:gdLst/>
                <a:ahLst/>
                <a:cxnLst/>
                <a:rect l="l" t="t" r="r" b="b"/>
                <a:pathLst>
                  <a:path w="6301" h="6060" extrusionOk="0">
                    <a:moveTo>
                      <a:pt x="3130" y="41"/>
                    </a:moveTo>
                    <a:lnTo>
                      <a:pt x="3572" y="81"/>
                    </a:lnTo>
                    <a:lnTo>
                      <a:pt x="3973" y="161"/>
                    </a:lnTo>
                    <a:lnTo>
                      <a:pt x="4374" y="322"/>
                    </a:lnTo>
                    <a:lnTo>
                      <a:pt x="4695" y="562"/>
                    </a:lnTo>
                    <a:lnTo>
                      <a:pt x="5016" y="843"/>
                    </a:lnTo>
                    <a:lnTo>
                      <a:pt x="5257" y="1124"/>
                    </a:lnTo>
                    <a:lnTo>
                      <a:pt x="5498" y="1485"/>
                    </a:lnTo>
                    <a:lnTo>
                      <a:pt x="5658" y="1847"/>
                    </a:lnTo>
                    <a:lnTo>
                      <a:pt x="5779" y="2248"/>
                    </a:lnTo>
                    <a:lnTo>
                      <a:pt x="5859" y="2649"/>
                    </a:lnTo>
                    <a:lnTo>
                      <a:pt x="5859" y="3050"/>
                    </a:lnTo>
                    <a:lnTo>
                      <a:pt x="5859" y="3452"/>
                    </a:lnTo>
                    <a:lnTo>
                      <a:pt x="5739" y="3853"/>
                    </a:lnTo>
                    <a:lnTo>
                      <a:pt x="5578" y="4254"/>
                    </a:lnTo>
                    <a:lnTo>
                      <a:pt x="5377" y="4615"/>
                    </a:lnTo>
                    <a:lnTo>
                      <a:pt x="5097" y="4936"/>
                    </a:lnTo>
                    <a:lnTo>
                      <a:pt x="4735" y="5257"/>
                    </a:lnTo>
                    <a:lnTo>
                      <a:pt x="4374" y="5498"/>
                    </a:lnTo>
                    <a:lnTo>
                      <a:pt x="3973" y="5659"/>
                    </a:lnTo>
                    <a:lnTo>
                      <a:pt x="3572" y="5779"/>
                    </a:lnTo>
                    <a:lnTo>
                      <a:pt x="3170" y="5819"/>
                    </a:lnTo>
                    <a:lnTo>
                      <a:pt x="2769" y="5819"/>
                    </a:lnTo>
                    <a:lnTo>
                      <a:pt x="2368" y="5739"/>
                    </a:lnTo>
                    <a:lnTo>
                      <a:pt x="2007" y="5619"/>
                    </a:lnTo>
                    <a:lnTo>
                      <a:pt x="1646" y="5458"/>
                    </a:lnTo>
                    <a:lnTo>
                      <a:pt x="1325" y="5257"/>
                    </a:lnTo>
                    <a:lnTo>
                      <a:pt x="1044" y="4977"/>
                    </a:lnTo>
                    <a:lnTo>
                      <a:pt x="763" y="4656"/>
                    </a:lnTo>
                    <a:lnTo>
                      <a:pt x="562" y="4294"/>
                    </a:lnTo>
                    <a:lnTo>
                      <a:pt x="442" y="3893"/>
                    </a:lnTo>
                    <a:lnTo>
                      <a:pt x="361" y="3452"/>
                    </a:lnTo>
                    <a:lnTo>
                      <a:pt x="321" y="2970"/>
                    </a:lnTo>
                    <a:lnTo>
                      <a:pt x="361" y="2689"/>
                    </a:lnTo>
                    <a:lnTo>
                      <a:pt x="402" y="2408"/>
                    </a:lnTo>
                    <a:lnTo>
                      <a:pt x="482" y="2168"/>
                    </a:lnTo>
                    <a:lnTo>
                      <a:pt x="562" y="1887"/>
                    </a:lnTo>
                    <a:lnTo>
                      <a:pt x="682" y="1646"/>
                    </a:lnTo>
                    <a:lnTo>
                      <a:pt x="803" y="1365"/>
                    </a:lnTo>
                    <a:lnTo>
                      <a:pt x="963" y="1164"/>
                    </a:lnTo>
                    <a:lnTo>
                      <a:pt x="1164" y="924"/>
                    </a:lnTo>
                    <a:lnTo>
                      <a:pt x="1365" y="723"/>
                    </a:lnTo>
                    <a:lnTo>
                      <a:pt x="1565" y="562"/>
                    </a:lnTo>
                    <a:lnTo>
                      <a:pt x="1806" y="402"/>
                    </a:lnTo>
                    <a:lnTo>
                      <a:pt x="2047" y="282"/>
                    </a:lnTo>
                    <a:lnTo>
                      <a:pt x="2288" y="161"/>
                    </a:lnTo>
                    <a:lnTo>
                      <a:pt x="2568" y="81"/>
                    </a:lnTo>
                    <a:lnTo>
                      <a:pt x="2849" y="41"/>
                    </a:lnTo>
                    <a:close/>
                    <a:moveTo>
                      <a:pt x="2729" y="1"/>
                    </a:moveTo>
                    <a:lnTo>
                      <a:pt x="2328" y="81"/>
                    </a:lnTo>
                    <a:lnTo>
                      <a:pt x="1967" y="201"/>
                    </a:lnTo>
                    <a:lnTo>
                      <a:pt x="1605" y="322"/>
                    </a:lnTo>
                    <a:lnTo>
                      <a:pt x="1284" y="522"/>
                    </a:lnTo>
                    <a:lnTo>
                      <a:pt x="1003" y="763"/>
                    </a:lnTo>
                    <a:lnTo>
                      <a:pt x="723" y="1004"/>
                    </a:lnTo>
                    <a:lnTo>
                      <a:pt x="522" y="1285"/>
                    </a:lnTo>
                    <a:lnTo>
                      <a:pt x="321" y="1566"/>
                    </a:lnTo>
                    <a:lnTo>
                      <a:pt x="161" y="1927"/>
                    </a:lnTo>
                    <a:lnTo>
                      <a:pt x="40" y="2248"/>
                    </a:lnTo>
                    <a:lnTo>
                      <a:pt x="0" y="2609"/>
                    </a:lnTo>
                    <a:lnTo>
                      <a:pt x="0" y="2970"/>
                    </a:lnTo>
                    <a:lnTo>
                      <a:pt x="40" y="3371"/>
                    </a:lnTo>
                    <a:lnTo>
                      <a:pt x="121" y="3773"/>
                    </a:lnTo>
                    <a:lnTo>
                      <a:pt x="281" y="4134"/>
                    </a:lnTo>
                    <a:lnTo>
                      <a:pt x="522" y="4575"/>
                    </a:lnTo>
                    <a:lnTo>
                      <a:pt x="803" y="4977"/>
                    </a:lnTo>
                    <a:lnTo>
                      <a:pt x="1164" y="5298"/>
                    </a:lnTo>
                    <a:lnTo>
                      <a:pt x="1525" y="5538"/>
                    </a:lnTo>
                    <a:lnTo>
                      <a:pt x="1926" y="5739"/>
                    </a:lnTo>
                    <a:lnTo>
                      <a:pt x="2328" y="5899"/>
                    </a:lnTo>
                    <a:lnTo>
                      <a:pt x="2769" y="6020"/>
                    </a:lnTo>
                    <a:lnTo>
                      <a:pt x="3170" y="6060"/>
                    </a:lnTo>
                    <a:lnTo>
                      <a:pt x="3612" y="6020"/>
                    </a:lnTo>
                    <a:lnTo>
                      <a:pt x="4053" y="5940"/>
                    </a:lnTo>
                    <a:lnTo>
                      <a:pt x="4454" y="5819"/>
                    </a:lnTo>
                    <a:lnTo>
                      <a:pt x="4856" y="5619"/>
                    </a:lnTo>
                    <a:lnTo>
                      <a:pt x="5217" y="5338"/>
                    </a:lnTo>
                    <a:lnTo>
                      <a:pt x="5538" y="5017"/>
                    </a:lnTo>
                    <a:lnTo>
                      <a:pt x="5819" y="4656"/>
                    </a:lnTo>
                    <a:lnTo>
                      <a:pt x="6060" y="4174"/>
                    </a:lnTo>
                    <a:lnTo>
                      <a:pt x="6220" y="3813"/>
                    </a:lnTo>
                    <a:lnTo>
                      <a:pt x="6300" y="3412"/>
                    </a:lnTo>
                    <a:lnTo>
                      <a:pt x="6300" y="3010"/>
                    </a:lnTo>
                    <a:lnTo>
                      <a:pt x="6300" y="2649"/>
                    </a:lnTo>
                    <a:lnTo>
                      <a:pt x="6220" y="2288"/>
                    </a:lnTo>
                    <a:lnTo>
                      <a:pt x="6100" y="1927"/>
                    </a:lnTo>
                    <a:lnTo>
                      <a:pt x="5939" y="1606"/>
                    </a:lnTo>
                    <a:lnTo>
                      <a:pt x="5779" y="1285"/>
                    </a:lnTo>
                    <a:lnTo>
                      <a:pt x="5538" y="1004"/>
                    </a:lnTo>
                    <a:lnTo>
                      <a:pt x="5257" y="763"/>
                    </a:lnTo>
                    <a:lnTo>
                      <a:pt x="4976" y="522"/>
                    </a:lnTo>
                    <a:lnTo>
                      <a:pt x="4655" y="322"/>
                    </a:lnTo>
                    <a:lnTo>
                      <a:pt x="4294" y="201"/>
                    </a:lnTo>
                    <a:lnTo>
                      <a:pt x="3933" y="81"/>
                    </a:lnTo>
                    <a:lnTo>
                      <a:pt x="35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35"/>
              <p:cNvSpPr/>
              <p:nvPr/>
            </p:nvSpPr>
            <p:spPr>
              <a:xfrm flipH="1">
                <a:off x="3874144" y="4890368"/>
                <a:ext cx="139506" cy="124005"/>
              </a:xfrm>
              <a:custGeom>
                <a:avLst/>
                <a:gdLst/>
                <a:ahLst/>
                <a:cxnLst/>
                <a:rect l="l" t="t" r="r" b="b"/>
                <a:pathLst>
                  <a:path w="2529" h="2248" extrusionOk="0">
                    <a:moveTo>
                      <a:pt x="1044" y="201"/>
                    </a:moveTo>
                    <a:lnTo>
                      <a:pt x="1244" y="241"/>
                    </a:lnTo>
                    <a:lnTo>
                      <a:pt x="1405" y="281"/>
                    </a:lnTo>
                    <a:lnTo>
                      <a:pt x="1565" y="321"/>
                    </a:lnTo>
                    <a:lnTo>
                      <a:pt x="1726" y="442"/>
                    </a:lnTo>
                    <a:lnTo>
                      <a:pt x="1846" y="562"/>
                    </a:lnTo>
                    <a:lnTo>
                      <a:pt x="1926" y="683"/>
                    </a:lnTo>
                    <a:lnTo>
                      <a:pt x="2007" y="843"/>
                    </a:lnTo>
                    <a:lnTo>
                      <a:pt x="2047" y="1004"/>
                    </a:lnTo>
                    <a:lnTo>
                      <a:pt x="2087" y="1164"/>
                    </a:lnTo>
                    <a:lnTo>
                      <a:pt x="2047" y="1365"/>
                    </a:lnTo>
                    <a:lnTo>
                      <a:pt x="2007" y="1525"/>
                    </a:lnTo>
                    <a:lnTo>
                      <a:pt x="1967" y="1686"/>
                    </a:lnTo>
                    <a:lnTo>
                      <a:pt x="1846" y="1846"/>
                    </a:lnTo>
                    <a:lnTo>
                      <a:pt x="1726" y="2007"/>
                    </a:lnTo>
                    <a:lnTo>
                      <a:pt x="1605" y="2087"/>
                    </a:lnTo>
                    <a:lnTo>
                      <a:pt x="1445" y="2167"/>
                    </a:lnTo>
                    <a:lnTo>
                      <a:pt x="1244" y="2207"/>
                    </a:lnTo>
                    <a:lnTo>
                      <a:pt x="1044" y="2167"/>
                    </a:lnTo>
                    <a:lnTo>
                      <a:pt x="883" y="2127"/>
                    </a:lnTo>
                    <a:lnTo>
                      <a:pt x="723" y="2007"/>
                    </a:lnTo>
                    <a:lnTo>
                      <a:pt x="602" y="1846"/>
                    </a:lnTo>
                    <a:lnTo>
                      <a:pt x="522" y="1686"/>
                    </a:lnTo>
                    <a:lnTo>
                      <a:pt x="442" y="1525"/>
                    </a:lnTo>
                    <a:lnTo>
                      <a:pt x="361" y="1164"/>
                    </a:lnTo>
                    <a:lnTo>
                      <a:pt x="361" y="964"/>
                    </a:lnTo>
                    <a:lnTo>
                      <a:pt x="361" y="803"/>
                    </a:lnTo>
                    <a:lnTo>
                      <a:pt x="442" y="602"/>
                    </a:lnTo>
                    <a:lnTo>
                      <a:pt x="562" y="482"/>
                    </a:lnTo>
                    <a:lnTo>
                      <a:pt x="682" y="362"/>
                    </a:lnTo>
                    <a:lnTo>
                      <a:pt x="843" y="241"/>
                    </a:lnTo>
                    <a:lnTo>
                      <a:pt x="1044" y="201"/>
                    </a:lnTo>
                    <a:close/>
                    <a:moveTo>
                      <a:pt x="1445" y="0"/>
                    </a:moveTo>
                    <a:lnTo>
                      <a:pt x="1084" y="41"/>
                    </a:lnTo>
                    <a:lnTo>
                      <a:pt x="923" y="81"/>
                    </a:lnTo>
                    <a:lnTo>
                      <a:pt x="763" y="161"/>
                    </a:lnTo>
                    <a:lnTo>
                      <a:pt x="602" y="241"/>
                    </a:lnTo>
                    <a:lnTo>
                      <a:pt x="442" y="362"/>
                    </a:lnTo>
                    <a:lnTo>
                      <a:pt x="321" y="522"/>
                    </a:lnTo>
                    <a:lnTo>
                      <a:pt x="201" y="683"/>
                    </a:lnTo>
                    <a:lnTo>
                      <a:pt x="121" y="843"/>
                    </a:lnTo>
                    <a:lnTo>
                      <a:pt x="40" y="1004"/>
                    </a:lnTo>
                    <a:lnTo>
                      <a:pt x="40" y="1164"/>
                    </a:lnTo>
                    <a:lnTo>
                      <a:pt x="0" y="1325"/>
                    </a:lnTo>
                    <a:lnTo>
                      <a:pt x="40" y="1485"/>
                    </a:lnTo>
                    <a:lnTo>
                      <a:pt x="81" y="1606"/>
                    </a:lnTo>
                    <a:lnTo>
                      <a:pt x="161" y="1766"/>
                    </a:lnTo>
                    <a:lnTo>
                      <a:pt x="281" y="1886"/>
                    </a:lnTo>
                    <a:lnTo>
                      <a:pt x="402" y="1967"/>
                    </a:lnTo>
                    <a:lnTo>
                      <a:pt x="522" y="2087"/>
                    </a:lnTo>
                    <a:lnTo>
                      <a:pt x="682" y="2127"/>
                    </a:lnTo>
                    <a:lnTo>
                      <a:pt x="843" y="2207"/>
                    </a:lnTo>
                    <a:lnTo>
                      <a:pt x="1044" y="2248"/>
                    </a:lnTo>
                    <a:lnTo>
                      <a:pt x="1485" y="2248"/>
                    </a:lnTo>
                    <a:lnTo>
                      <a:pt x="1686" y="2167"/>
                    </a:lnTo>
                    <a:lnTo>
                      <a:pt x="1926" y="2087"/>
                    </a:lnTo>
                    <a:lnTo>
                      <a:pt x="2127" y="1967"/>
                    </a:lnTo>
                    <a:lnTo>
                      <a:pt x="2288" y="1806"/>
                    </a:lnTo>
                    <a:lnTo>
                      <a:pt x="2408" y="1646"/>
                    </a:lnTo>
                    <a:lnTo>
                      <a:pt x="2488" y="1405"/>
                    </a:lnTo>
                    <a:lnTo>
                      <a:pt x="2528" y="1164"/>
                    </a:lnTo>
                    <a:lnTo>
                      <a:pt x="2488" y="964"/>
                    </a:lnTo>
                    <a:lnTo>
                      <a:pt x="2448" y="763"/>
                    </a:lnTo>
                    <a:lnTo>
                      <a:pt x="2368" y="602"/>
                    </a:lnTo>
                    <a:lnTo>
                      <a:pt x="2288" y="482"/>
                    </a:lnTo>
                    <a:lnTo>
                      <a:pt x="2167" y="321"/>
                    </a:lnTo>
                    <a:lnTo>
                      <a:pt x="2047" y="241"/>
                    </a:lnTo>
                    <a:lnTo>
                      <a:pt x="1926" y="121"/>
                    </a:lnTo>
                    <a:lnTo>
                      <a:pt x="1766" y="81"/>
                    </a:lnTo>
                    <a:lnTo>
                      <a:pt x="1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35"/>
              <p:cNvSpPr/>
              <p:nvPr/>
            </p:nvSpPr>
            <p:spPr>
              <a:xfrm flipH="1">
                <a:off x="3431465" y="4447634"/>
                <a:ext cx="1024919" cy="1009474"/>
              </a:xfrm>
              <a:custGeom>
                <a:avLst/>
                <a:gdLst/>
                <a:ahLst/>
                <a:cxnLst/>
                <a:rect l="l" t="t" r="r" b="b"/>
                <a:pathLst>
                  <a:path w="18580" h="18300" extrusionOk="0">
                    <a:moveTo>
                      <a:pt x="9351" y="242"/>
                    </a:moveTo>
                    <a:lnTo>
                      <a:pt x="9872" y="282"/>
                    </a:lnTo>
                    <a:lnTo>
                      <a:pt x="10434" y="362"/>
                    </a:lnTo>
                    <a:lnTo>
                      <a:pt x="10996" y="442"/>
                    </a:lnTo>
                    <a:lnTo>
                      <a:pt x="11558" y="603"/>
                    </a:lnTo>
                    <a:lnTo>
                      <a:pt x="12119" y="763"/>
                    </a:lnTo>
                    <a:lnTo>
                      <a:pt x="12681" y="1004"/>
                    </a:lnTo>
                    <a:lnTo>
                      <a:pt x="13203" y="1245"/>
                    </a:lnTo>
                    <a:lnTo>
                      <a:pt x="13684" y="1486"/>
                    </a:lnTo>
                    <a:lnTo>
                      <a:pt x="14166" y="1807"/>
                    </a:lnTo>
                    <a:lnTo>
                      <a:pt x="14607" y="2128"/>
                    </a:lnTo>
                    <a:lnTo>
                      <a:pt x="15049" y="2489"/>
                    </a:lnTo>
                    <a:lnTo>
                      <a:pt x="15450" y="2850"/>
                    </a:lnTo>
                    <a:lnTo>
                      <a:pt x="15811" y="3251"/>
                    </a:lnTo>
                    <a:lnTo>
                      <a:pt x="16172" y="3653"/>
                    </a:lnTo>
                    <a:lnTo>
                      <a:pt x="16493" y="4094"/>
                    </a:lnTo>
                    <a:lnTo>
                      <a:pt x="16774" y="4535"/>
                    </a:lnTo>
                    <a:lnTo>
                      <a:pt x="17015" y="4977"/>
                    </a:lnTo>
                    <a:lnTo>
                      <a:pt x="17256" y="5458"/>
                    </a:lnTo>
                    <a:lnTo>
                      <a:pt x="17456" y="5940"/>
                    </a:lnTo>
                    <a:lnTo>
                      <a:pt x="17617" y="6461"/>
                    </a:lnTo>
                    <a:lnTo>
                      <a:pt x="17777" y="6943"/>
                    </a:lnTo>
                    <a:lnTo>
                      <a:pt x="17898" y="7465"/>
                    </a:lnTo>
                    <a:lnTo>
                      <a:pt x="17978" y="7986"/>
                    </a:lnTo>
                    <a:lnTo>
                      <a:pt x="18058" y="8508"/>
                    </a:lnTo>
                    <a:lnTo>
                      <a:pt x="18058" y="9030"/>
                    </a:lnTo>
                    <a:lnTo>
                      <a:pt x="18058" y="9591"/>
                    </a:lnTo>
                    <a:lnTo>
                      <a:pt x="18018" y="10113"/>
                    </a:lnTo>
                    <a:lnTo>
                      <a:pt x="17978" y="10635"/>
                    </a:lnTo>
                    <a:lnTo>
                      <a:pt x="17858" y="11156"/>
                    </a:lnTo>
                    <a:lnTo>
                      <a:pt x="17737" y="11678"/>
                    </a:lnTo>
                    <a:lnTo>
                      <a:pt x="17577" y="12200"/>
                    </a:lnTo>
                    <a:lnTo>
                      <a:pt x="17416" y="12681"/>
                    </a:lnTo>
                    <a:lnTo>
                      <a:pt x="17175" y="13203"/>
                    </a:lnTo>
                    <a:lnTo>
                      <a:pt x="16935" y="13684"/>
                    </a:lnTo>
                    <a:lnTo>
                      <a:pt x="16614" y="14166"/>
                    </a:lnTo>
                    <a:lnTo>
                      <a:pt x="16293" y="14607"/>
                    </a:lnTo>
                    <a:lnTo>
                      <a:pt x="15972" y="15049"/>
                    </a:lnTo>
                    <a:lnTo>
                      <a:pt x="15570" y="15490"/>
                    </a:lnTo>
                    <a:lnTo>
                      <a:pt x="14928" y="16092"/>
                    </a:lnTo>
                    <a:lnTo>
                      <a:pt x="14246" y="16654"/>
                    </a:lnTo>
                    <a:lnTo>
                      <a:pt x="13484" y="17135"/>
                    </a:lnTo>
                    <a:lnTo>
                      <a:pt x="12721" y="17497"/>
                    </a:lnTo>
                    <a:lnTo>
                      <a:pt x="11879" y="17818"/>
                    </a:lnTo>
                    <a:lnTo>
                      <a:pt x="11036" y="18058"/>
                    </a:lnTo>
                    <a:lnTo>
                      <a:pt x="10153" y="18179"/>
                    </a:lnTo>
                    <a:lnTo>
                      <a:pt x="9712" y="18219"/>
                    </a:lnTo>
                    <a:lnTo>
                      <a:pt x="8829" y="18219"/>
                    </a:lnTo>
                    <a:lnTo>
                      <a:pt x="8347" y="18179"/>
                    </a:lnTo>
                    <a:lnTo>
                      <a:pt x="7906" y="18139"/>
                    </a:lnTo>
                    <a:lnTo>
                      <a:pt x="7465" y="18058"/>
                    </a:lnTo>
                    <a:lnTo>
                      <a:pt x="6622" y="17818"/>
                    </a:lnTo>
                    <a:lnTo>
                      <a:pt x="5819" y="17537"/>
                    </a:lnTo>
                    <a:lnTo>
                      <a:pt x="5057" y="17135"/>
                    </a:lnTo>
                    <a:lnTo>
                      <a:pt x="4335" y="16654"/>
                    </a:lnTo>
                    <a:lnTo>
                      <a:pt x="3652" y="16132"/>
                    </a:lnTo>
                    <a:lnTo>
                      <a:pt x="3010" y="15530"/>
                    </a:lnTo>
                    <a:lnTo>
                      <a:pt x="2449" y="14888"/>
                    </a:lnTo>
                    <a:lnTo>
                      <a:pt x="1927" y="14166"/>
                    </a:lnTo>
                    <a:lnTo>
                      <a:pt x="1485" y="13444"/>
                    </a:lnTo>
                    <a:lnTo>
                      <a:pt x="1084" y="12641"/>
                    </a:lnTo>
                    <a:lnTo>
                      <a:pt x="803" y="11798"/>
                    </a:lnTo>
                    <a:lnTo>
                      <a:pt x="563" y="10956"/>
                    </a:lnTo>
                    <a:lnTo>
                      <a:pt x="442" y="10073"/>
                    </a:lnTo>
                    <a:lnTo>
                      <a:pt x="402" y="9190"/>
                    </a:lnTo>
                    <a:lnTo>
                      <a:pt x="402" y="8588"/>
                    </a:lnTo>
                    <a:lnTo>
                      <a:pt x="442" y="8026"/>
                    </a:lnTo>
                    <a:lnTo>
                      <a:pt x="522" y="7465"/>
                    </a:lnTo>
                    <a:lnTo>
                      <a:pt x="643" y="6903"/>
                    </a:lnTo>
                    <a:lnTo>
                      <a:pt x="803" y="6341"/>
                    </a:lnTo>
                    <a:lnTo>
                      <a:pt x="964" y="5819"/>
                    </a:lnTo>
                    <a:lnTo>
                      <a:pt x="1205" y="5338"/>
                    </a:lnTo>
                    <a:lnTo>
                      <a:pt x="1445" y="4856"/>
                    </a:lnTo>
                    <a:lnTo>
                      <a:pt x="1686" y="4375"/>
                    </a:lnTo>
                    <a:lnTo>
                      <a:pt x="2007" y="3933"/>
                    </a:lnTo>
                    <a:lnTo>
                      <a:pt x="2328" y="3492"/>
                    </a:lnTo>
                    <a:lnTo>
                      <a:pt x="2689" y="3091"/>
                    </a:lnTo>
                    <a:lnTo>
                      <a:pt x="3050" y="2730"/>
                    </a:lnTo>
                    <a:lnTo>
                      <a:pt x="3412" y="2368"/>
                    </a:lnTo>
                    <a:lnTo>
                      <a:pt x="3853" y="2047"/>
                    </a:lnTo>
                    <a:lnTo>
                      <a:pt x="4254" y="1726"/>
                    </a:lnTo>
                    <a:lnTo>
                      <a:pt x="4736" y="1446"/>
                    </a:lnTo>
                    <a:lnTo>
                      <a:pt x="5177" y="1205"/>
                    </a:lnTo>
                    <a:lnTo>
                      <a:pt x="5659" y="964"/>
                    </a:lnTo>
                    <a:lnTo>
                      <a:pt x="6140" y="763"/>
                    </a:lnTo>
                    <a:lnTo>
                      <a:pt x="6662" y="603"/>
                    </a:lnTo>
                    <a:lnTo>
                      <a:pt x="7184" y="482"/>
                    </a:lnTo>
                    <a:lnTo>
                      <a:pt x="7705" y="362"/>
                    </a:lnTo>
                    <a:lnTo>
                      <a:pt x="8227" y="282"/>
                    </a:lnTo>
                    <a:lnTo>
                      <a:pt x="8789" y="242"/>
                    </a:lnTo>
                    <a:close/>
                    <a:moveTo>
                      <a:pt x="9270" y="1"/>
                    </a:moveTo>
                    <a:lnTo>
                      <a:pt x="8668" y="41"/>
                    </a:lnTo>
                    <a:lnTo>
                      <a:pt x="8066" y="81"/>
                    </a:lnTo>
                    <a:lnTo>
                      <a:pt x="7505" y="202"/>
                    </a:lnTo>
                    <a:lnTo>
                      <a:pt x="6943" y="322"/>
                    </a:lnTo>
                    <a:lnTo>
                      <a:pt x="6421" y="482"/>
                    </a:lnTo>
                    <a:lnTo>
                      <a:pt x="5859" y="683"/>
                    </a:lnTo>
                    <a:lnTo>
                      <a:pt x="5378" y="924"/>
                    </a:lnTo>
                    <a:lnTo>
                      <a:pt x="4856" y="1165"/>
                    </a:lnTo>
                    <a:lnTo>
                      <a:pt x="4375" y="1486"/>
                    </a:lnTo>
                    <a:lnTo>
                      <a:pt x="3933" y="1767"/>
                    </a:lnTo>
                    <a:lnTo>
                      <a:pt x="3492" y="2128"/>
                    </a:lnTo>
                    <a:lnTo>
                      <a:pt x="3050" y="2489"/>
                    </a:lnTo>
                    <a:lnTo>
                      <a:pt x="2689" y="2850"/>
                    </a:lnTo>
                    <a:lnTo>
                      <a:pt x="2288" y="3291"/>
                    </a:lnTo>
                    <a:lnTo>
                      <a:pt x="1967" y="3693"/>
                    </a:lnTo>
                    <a:lnTo>
                      <a:pt x="1646" y="4134"/>
                    </a:lnTo>
                    <a:lnTo>
                      <a:pt x="1325" y="4616"/>
                    </a:lnTo>
                    <a:lnTo>
                      <a:pt x="1044" y="5097"/>
                    </a:lnTo>
                    <a:lnTo>
                      <a:pt x="803" y="5579"/>
                    </a:lnTo>
                    <a:lnTo>
                      <a:pt x="603" y="6100"/>
                    </a:lnTo>
                    <a:lnTo>
                      <a:pt x="402" y="6622"/>
                    </a:lnTo>
                    <a:lnTo>
                      <a:pt x="282" y="7144"/>
                    </a:lnTo>
                    <a:lnTo>
                      <a:pt x="161" y="7665"/>
                    </a:lnTo>
                    <a:lnTo>
                      <a:pt x="81" y="8227"/>
                    </a:lnTo>
                    <a:lnTo>
                      <a:pt x="1" y="8789"/>
                    </a:lnTo>
                    <a:lnTo>
                      <a:pt x="1" y="9351"/>
                    </a:lnTo>
                    <a:lnTo>
                      <a:pt x="1" y="9912"/>
                    </a:lnTo>
                    <a:lnTo>
                      <a:pt x="81" y="10474"/>
                    </a:lnTo>
                    <a:lnTo>
                      <a:pt x="161" y="11036"/>
                    </a:lnTo>
                    <a:lnTo>
                      <a:pt x="322" y="11598"/>
                    </a:lnTo>
                    <a:lnTo>
                      <a:pt x="482" y="12160"/>
                    </a:lnTo>
                    <a:lnTo>
                      <a:pt x="683" y="12762"/>
                    </a:lnTo>
                    <a:lnTo>
                      <a:pt x="964" y="13363"/>
                    </a:lnTo>
                    <a:lnTo>
                      <a:pt x="1325" y="13965"/>
                    </a:lnTo>
                    <a:lnTo>
                      <a:pt x="1686" y="14527"/>
                    </a:lnTo>
                    <a:lnTo>
                      <a:pt x="2128" y="15049"/>
                    </a:lnTo>
                    <a:lnTo>
                      <a:pt x="2569" y="15530"/>
                    </a:lnTo>
                    <a:lnTo>
                      <a:pt x="3050" y="16012"/>
                    </a:lnTo>
                    <a:lnTo>
                      <a:pt x="3572" y="16413"/>
                    </a:lnTo>
                    <a:lnTo>
                      <a:pt x="4134" y="16814"/>
                    </a:lnTo>
                    <a:lnTo>
                      <a:pt x="4736" y="17135"/>
                    </a:lnTo>
                    <a:lnTo>
                      <a:pt x="5338" y="17456"/>
                    </a:lnTo>
                    <a:lnTo>
                      <a:pt x="5940" y="17697"/>
                    </a:lnTo>
                    <a:lnTo>
                      <a:pt x="6582" y="17898"/>
                    </a:lnTo>
                    <a:lnTo>
                      <a:pt x="7264" y="18058"/>
                    </a:lnTo>
                    <a:lnTo>
                      <a:pt x="7906" y="18179"/>
                    </a:lnTo>
                    <a:lnTo>
                      <a:pt x="8588" y="18259"/>
                    </a:lnTo>
                    <a:lnTo>
                      <a:pt x="9270" y="18299"/>
                    </a:lnTo>
                    <a:lnTo>
                      <a:pt x="9952" y="18259"/>
                    </a:lnTo>
                    <a:lnTo>
                      <a:pt x="10635" y="18179"/>
                    </a:lnTo>
                    <a:lnTo>
                      <a:pt x="11277" y="18099"/>
                    </a:lnTo>
                    <a:lnTo>
                      <a:pt x="11919" y="17898"/>
                    </a:lnTo>
                    <a:lnTo>
                      <a:pt x="12561" y="17697"/>
                    </a:lnTo>
                    <a:lnTo>
                      <a:pt x="13203" y="17456"/>
                    </a:lnTo>
                    <a:lnTo>
                      <a:pt x="13805" y="17135"/>
                    </a:lnTo>
                    <a:lnTo>
                      <a:pt x="14407" y="16814"/>
                    </a:lnTo>
                    <a:lnTo>
                      <a:pt x="14928" y="16413"/>
                    </a:lnTo>
                    <a:lnTo>
                      <a:pt x="15490" y="16012"/>
                    </a:lnTo>
                    <a:lnTo>
                      <a:pt x="15972" y="15530"/>
                    </a:lnTo>
                    <a:lnTo>
                      <a:pt x="16413" y="15049"/>
                    </a:lnTo>
                    <a:lnTo>
                      <a:pt x="16854" y="14527"/>
                    </a:lnTo>
                    <a:lnTo>
                      <a:pt x="17216" y="13965"/>
                    </a:lnTo>
                    <a:lnTo>
                      <a:pt x="17577" y="13363"/>
                    </a:lnTo>
                    <a:lnTo>
                      <a:pt x="17858" y="12762"/>
                    </a:lnTo>
                    <a:lnTo>
                      <a:pt x="18058" y="12200"/>
                    </a:lnTo>
                    <a:lnTo>
                      <a:pt x="18259" y="11598"/>
                    </a:lnTo>
                    <a:lnTo>
                      <a:pt x="18379" y="11036"/>
                    </a:lnTo>
                    <a:lnTo>
                      <a:pt x="18500" y="10474"/>
                    </a:lnTo>
                    <a:lnTo>
                      <a:pt x="18580" y="9872"/>
                    </a:lnTo>
                    <a:lnTo>
                      <a:pt x="18580" y="9311"/>
                    </a:lnTo>
                    <a:lnTo>
                      <a:pt x="18580" y="8749"/>
                    </a:lnTo>
                    <a:lnTo>
                      <a:pt x="18540" y="8187"/>
                    </a:lnTo>
                    <a:lnTo>
                      <a:pt x="18460" y="7625"/>
                    </a:lnTo>
                    <a:lnTo>
                      <a:pt x="18339" y="7063"/>
                    </a:lnTo>
                    <a:lnTo>
                      <a:pt x="18179" y="6542"/>
                    </a:lnTo>
                    <a:lnTo>
                      <a:pt x="18018" y="6020"/>
                    </a:lnTo>
                    <a:lnTo>
                      <a:pt x="17817" y="5498"/>
                    </a:lnTo>
                    <a:lnTo>
                      <a:pt x="17577" y="5017"/>
                    </a:lnTo>
                    <a:lnTo>
                      <a:pt x="17296" y="4535"/>
                    </a:lnTo>
                    <a:lnTo>
                      <a:pt x="17015" y="4054"/>
                    </a:lnTo>
                    <a:lnTo>
                      <a:pt x="16694" y="3612"/>
                    </a:lnTo>
                    <a:lnTo>
                      <a:pt x="16333" y="3171"/>
                    </a:lnTo>
                    <a:lnTo>
                      <a:pt x="15972" y="2770"/>
                    </a:lnTo>
                    <a:lnTo>
                      <a:pt x="15570" y="2368"/>
                    </a:lnTo>
                    <a:lnTo>
                      <a:pt x="15129" y="2007"/>
                    </a:lnTo>
                    <a:lnTo>
                      <a:pt x="14688" y="1686"/>
                    </a:lnTo>
                    <a:lnTo>
                      <a:pt x="14246" y="1365"/>
                    </a:lnTo>
                    <a:lnTo>
                      <a:pt x="13765" y="1084"/>
                    </a:lnTo>
                    <a:lnTo>
                      <a:pt x="13243" y="844"/>
                    </a:lnTo>
                    <a:lnTo>
                      <a:pt x="12721" y="603"/>
                    </a:lnTo>
                    <a:lnTo>
                      <a:pt x="12200" y="402"/>
                    </a:lnTo>
                    <a:lnTo>
                      <a:pt x="11638" y="242"/>
                    </a:lnTo>
                    <a:lnTo>
                      <a:pt x="11076" y="121"/>
                    </a:lnTo>
                    <a:lnTo>
                      <a:pt x="10474" y="41"/>
                    </a:lnTo>
                    <a:lnTo>
                      <a:pt x="9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35"/>
              <p:cNvSpPr/>
              <p:nvPr/>
            </p:nvSpPr>
            <p:spPr>
              <a:xfrm flipH="1">
                <a:off x="3902939" y="4531756"/>
                <a:ext cx="84178" cy="84178"/>
              </a:xfrm>
              <a:custGeom>
                <a:avLst/>
                <a:gdLst/>
                <a:ahLst/>
                <a:cxnLst/>
                <a:rect l="l" t="t" r="r" b="b"/>
                <a:pathLst>
                  <a:path w="1526" h="1526" extrusionOk="0">
                    <a:moveTo>
                      <a:pt x="763" y="1"/>
                    </a:moveTo>
                    <a:lnTo>
                      <a:pt x="603" y="41"/>
                    </a:lnTo>
                    <a:lnTo>
                      <a:pt x="482" y="81"/>
                    </a:lnTo>
                    <a:lnTo>
                      <a:pt x="322" y="161"/>
                    </a:lnTo>
                    <a:lnTo>
                      <a:pt x="242" y="242"/>
                    </a:lnTo>
                    <a:lnTo>
                      <a:pt x="121" y="362"/>
                    </a:lnTo>
                    <a:lnTo>
                      <a:pt x="81" y="482"/>
                    </a:lnTo>
                    <a:lnTo>
                      <a:pt x="41" y="603"/>
                    </a:lnTo>
                    <a:lnTo>
                      <a:pt x="1" y="763"/>
                    </a:lnTo>
                    <a:lnTo>
                      <a:pt x="41" y="924"/>
                    </a:lnTo>
                    <a:lnTo>
                      <a:pt x="81" y="1084"/>
                    </a:lnTo>
                    <a:lnTo>
                      <a:pt x="121" y="1205"/>
                    </a:lnTo>
                    <a:lnTo>
                      <a:pt x="242" y="1325"/>
                    </a:lnTo>
                    <a:lnTo>
                      <a:pt x="322" y="1405"/>
                    </a:lnTo>
                    <a:lnTo>
                      <a:pt x="482" y="1485"/>
                    </a:lnTo>
                    <a:lnTo>
                      <a:pt x="603" y="1526"/>
                    </a:lnTo>
                    <a:lnTo>
                      <a:pt x="924" y="1526"/>
                    </a:lnTo>
                    <a:lnTo>
                      <a:pt x="1044" y="1485"/>
                    </a:lnTo>
                    <a:lnTo>
                      <a:pt x="1165" y="1405"/>
                    </a:lnTo>
                    <a:lnTo>
                      <a:pt x="1285" y="1325"/>
                    </a:lnTo>
                    <a:lnTo>
                      <a:pt x="1405" y="1205"/>
                    </a:lnTo>
                    <a:lnTo>
                      <a:pt x="1445" y="1084"/>
                    </a:lnTo>
                    <a:lnTo>
                      <a:pt x="1486" y="924"/>
                    </a:lnTo>
                    <a:lnTo>
                      <a:pt x="1526" y="763"/>
                    </a:lnTo>
                    <a:lnTo>
                      <a:pt x="1486" y="603"/>
                    </a:lnTo>
                    <a:lnTo>
                      <a:pt x="1445" y="482"/>
                    </a:lnTo>
                    <a:lnTo>
                      <a:pt x="1405" y="362"/>
                    </a:lnTo>
                    <a:lnTo>
                      <a:pt x="1285" y="242"/>
                    </a:lnTo>
                    <a:lnTo>
                      <a:pt x="1165" y="161"/>
                    </a:lnTo>
                    <a:lnTo>
                      <a:pt x="1044" y="81"/>
                    </a:lnTo>
                    <a:lnTo>
                      <a:pt x="924" y="41"/>
                    </a:lnTo>
                    <a:lnTo>
                      <a:pt x="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35"/>
              <p:cNvSpPr/>
              <p:nvPr/>
            </p:nvSpPr>
            <p:spPr>
              <a:xfrm flipH="1">
                <a:off x="3902939" y="4525137"/>
                <a:ext cx="88591" cy="99679"/>
              </a:xfrm>
              <a:custGeom>
                <a:avLst/>
                <a:gdLst/>
                <a:ahLst/>
                <a:cxnLst/>
                <a:rect l="l" t="t" r="r" b="b"/>
                <a:pathLst>
                  <a:path w="1606" h="1807" extrusionOk="0">
                    <a:moveTo>
                      <a:pt x="843" y="281"/>
                    </a:moveTo>
                    <a:lnTo>
                      <a:pt x="1084" y="321"/>
                    </a:lnTo>
                    <a:lnTo>
                      <a:pt x="1325" y="442"/>
                    </a:lnTo>
                    <a:lnTo>
                      <a:pt x="1445" y="522"/>
                    </a:lnTo>
                    <a:lnTo>
                      <a:pt x="1525" y="642"/>
                    </a:lnTo>
                    <a:lnTo>
                      <a:pt x="1566" y="763"/>
                    </a:lnTo>
                    <a:lnTo>
                      <a:pt x="1566" y="883"/>
                    </a:lnTo>
                    <a:lnTo>
                      <a:pt x="1566" y="1044"/>
                    </a:lnTo>
                    <a:lnTo>
                      <a:pt x="1525" y="1164"/>
                    </a:lnTo>
                    <a:lnTo>
                      <a:pt x="1445" y="1244"/>
                    </a:lnTo>
                    <a:lnTo>
                      <a:pt x="1325" y="1325"/>
                    </a:lnTo>
                    <a:lnTo>
                      <a:pt x="1084" y="1445"/>
                    </a:lnTo>
                    <a:lnTo>
                      <a:pt x="843" y="1485"/>
                    </a:lnTo>
                    <a:lnTo>
                      <a:pt x="602" y="1445"/>
                    </a:lnTo>
                    <a:lnTo>
                      <a:pt x="402" y="1325"/>
                    </a:lnTo>
                    <a:lnTo>
                      <a:pt x="241" y="1124"/>
                    </a:lnTo>
                    <a:lnTo>
                      <a:pt x="161" y="883"/>
                    </a:lnTo>
                    <a:lnTo>
                      <a:pt x="161" y="763"/>
                    </a:lnTo>
                    <a:lnTo>
                      <a:pt x="201" y="602"/>
                    </a:lnTo>
                    <a:lnTo>
                      <a:pt x="241" y="522"/>
                    </a:lnTo>
                    <a:lnTo>
                      <a:pt x="322" y="402"/>
                    </a:lnTo>
                    <a:lnTo>
                      <a:pt x="442" y="321"/>
                    </a:lnTo>
                    <a:lnTo>
                      <a:pt x="562" y="281"/>
                    </a:lnTo>
                    <a:close/>
                    <a:moveTo>
                      <a:pt x="964" y="0"/>
                    </a:moveTo>
                    <a:lnTo>
                      <a:pt x="723" y="41"/>
                    </a:lnTo>
                    <a:lnTo>
                      <a:pt x="482" y="121"/>
                    </a:lnTo>
                    <a:lnTo>
                      <a:pt x="281" y="321"/>
                    </a:lnTo>
                    <a:lnTo>
                      <a:pt x="121" y="562"/>
                    </a:lnTo>
                    <a:lnTo>
                      <a:pt x="1" y="803"/>
                    </a:lnTo>
                    <a:lnTo>
                      <a:pt x="1" y="1044"/>
                    </a:lnTo>
                    <a:lnTo>
                      <a:pt x="41" y="1284"/>
                    </a:lnTo>
                    <a:lnTo>
                      <a:pt x="161" y="1485"/>
                    </a:lnTo>
                    <a:lnTo>
                      <a:pt x="322" y="1646"/>
                    </a:lnTo>
                    <a:lnTo>
                      <a:pt x="562" y="1766"/>
                    </a:lnTo>
                    <a:lnTo>
                      <a:pt x="843" y="1806"/>
                    </a:lnTo>
                    <a:lnTo>
                      <a:pt x="1004" y="1806"/>
                    </a:lnTo>
                    <a:lnTo>
                      <a:pt x="1164" y="1726"/>
                    </a:lnTo>
                    <a:lnTo>
                      <a:pt x="1325" y="1646"/>
                    </a:lnTo>
                    <a:lnTo>
                      <a:pt x="1405" y="1525"/>
                    </a:lnTo>
                    <a:lnTo>
                      <a:pt x="1525" y="1365"/>
                    </a:lnTo>
                    <a:lnTo>
                      <a:pt x="1566" y="1244"/>
                    </a:lnTo>
                    <a:lnTo>
                      <a:pt x="1606" y="1044"/>
                    </a:lnTo>
                    <a:lnTo>
                      <a:pt x="1606" y="883"/>
                    </a:lnTo>
                    <a:lnTo>
                      <a:pt x="1566" y="602"/>
                    </a:lnTo>
                    <a:lnTo>
                      <a:pt x="1485" y="362"/>
                    </a:lnTo>
                    <a:lnTo>
                      <a:pt x="1365" y="201"/>
                    </a:lnTo>
                    <a:lnTo>
                      <a:pt x="1164" y="41"/>
                    </a:ln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35"/>
              <p:cNvSpPr/>
              <p:nvPr/>
            </p:nvSpPr>
            <p:spPr>
              <a:xfrm flipH="1">
                <a:off x="3902939" y="5313133"/>
                <a:ext cx="84178" cy="84178"/>
              </a:xfrm>
              <a:custGeom>
                <a:avLst/>
                <a:gdLst/>
                <a:ahLst/>
                <a:cxnLst/>
                <a:rect l="l" t="t" r="r" b="b"/>
                <a:pathLst>
                  <a:path w="1526" h="1526" extrusionOk="0">
                    <a:moveTo>
                      <a:pt x="763" y="1"/>
                    </a:moveTo>
                    <a:lnTo>
                      <a:pt x="603" y="41"/>
                    </a:lnTo>
                    <a:lnTo>
                      <a:pt x="482" y="81"/>
                    </a:lnTo>
                    <a:lnTo>
                      <a:pt x="322" y="121"/>
                    </a:lnTo>
                    <a:lnTo>
                      <a:pt x="242" y="242"/>
                    </a:lnTo>
                    <a:lnTo>
                      <a:pt x="121" y="362"/>
                    </a:lnTo>
                    <a:lnTo>
                      <a:pt x="81" y="482"/>
                    </a:lnTo>
                    <a:lnTo>
                      <a:pt x="41" y="603"/>
                    </a:lnTo>
                    <a:lnTo>
                      <a:pt x="1" y="763"/>
                    </a:lnTo>
                    <a:lnTo>
                      <a:pt x="41" y="924"/>
                    </a:lnTo>
                    <a:lnTo>
                      <a:pt x="81" y="1044"/>
                    </a:lnTo>
                    <a:lnTo>
                      <a:pt x="121" y="1205"/>
                    </a:lnTo>
                    <a:lnTo>
                      <a:pt x="242" y="1285"/>
                    </a:lnTo>
                    <a:lnTo>
                      <a:pt x="322" y="1405"/>
                    </a:lnTo>
                    <a:lnTo>
                      <a:pt x="482" y="1445"/>
                    </a:lnTo>
                    <a:lnTo>
                      <a:pt x="603" y="1486"/>
                    </a:lnTo>
                    <a:lnTo>
                      <a:pt x="763" y="1526"/>
                    </a:lnTo>
                    <a:lnTo>
                      <a:pt x="924" y="1486"/>
                    </a:lnTo>
                    <a:lnTo>
                      <a:pt x="1044" y="1445"/>
                    </a:lnTo>
                    <a:lnTo>
                      <a:pt x="1165" y="1405"/>
                    </a:lnTo>
                    <a:lnTo>
                      <a:pt x="1285" y="1285"/>
                    </a:lnTo>
                    <a:lnTo>
                      <a:pt x="1405" y="1205"/>
                    </a:lnTo>
                    <a:lnTo>
                      <a:pt x="1445" y="1044"/>
                    </a:lnTo>
                    <a:lnTo>
                      <a:pt x="1486" y="924"/>
                    </a:lnTo>
                    <a:lnTo>
                      <a:pt x="1526" y="763"/>
                    </a:lnTo>
                    <a:lnTo>
                      <a:pt x="1486" y="603"/>
                    </a:lnTo>
                    <a:lnTo>
                      <a:pt x="1445" y="482"/>
                    </a:lnTo>
                    <a:lnTo>
                      <a:pt x="1405" y="362"/>
                    </a:lnTo>
                    <a:lnTo>
                      <a:pt x="1285" y="242"/>
                    </a:lnTo>
                    <a:lnTo>
                      <a:pt x="1165" y="121"/>
                    </a:lnTo>
                    <a:lnTo>
                      <a:pt x="1044" y="81"/>
                    </a:lnTo>
                    <a:lnTo>
                      <a:pt x="924" y="41"/>
                    </a:lnTo>
                    <a:lnTo>
                      <a:pt x="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35"/>
              <p:cNvSpPr/>
              <p:nvPr/>
            </p:nvSpPr>
            <p:spPr>
              <a:xfrm flipH="1">
                <a:off x="3902939" y="5306514"/>
                <a:ext cx="88591" cy="99679"/>
              </a:xfrm>
              <a:custGeom>
                <a:avLst/>
                <a:gdLst/>
                <a:ahLst/>
                <a:cxnLst/>
                <a:rect l="l" t="t" r="r" b="b"/>
                <a:pathLst>
                  <a:path w="1606" h="1807" extrusionOk="0">
                    <a:moveTo>
                      <a:pt x="683" y="241"/>
                    </a:moveTo>
                    <a:lnTo>
                      <a:pt x="843" y="281"/>
                    </a:lnTo>
                    <a:lnTo>
                      <a:pt x="1084" y="321"/>
                    </a:lnTo>
                    <a:lnTo>
                      <a:pt x="1325" y="442"/>
                    </a:lnTo>
                    <a:lnTo>
                      <a:pt x="1445" y="522"/>
                    </a:lnTo>
                    <a:lnTo>
                      <a:pt x="1525" y="643"/>
                    </a:lnTo>
                    <a:lnTo>
                      <a:pt x="1566" y="763"/>
                    </a:lnTo>
                    <a:lnTo>
                      <a:pt x="1566" y="883"/>
                    </a:lnTo>
                    <a:lnTo>
                      <a:pt x="1566" y="1004"/>
                    </a:lnTo>
                    <a:lnTo>
                      <a:pt x="1525" y="1124"/>
                    </a:lnTo>
                    <a:lnTo>
                      <a:pt x="1445" y="1244"/>
                    </a:lnTo>
                    <a:lnTo>
                      <a:pt x="1325" y="1325"/>
                    </a:lnTo>
                    <a:lnTo>
                      <a:pt x="1084" y="1445"/>
                    </a:lnTo>
                    <a:lnTo>
                      <a:pt x="843" y="1485"/>
                    </a:lnTo>
                    <a:lnTo>
                      <a:pt x="602" y="1405"/>
                    </a:lnTo>
                    <a:lnTo>
                      <a:pt x="402" y="1285"/>
                    </a:lnTo>
                    <a:lnTo>
                      <a:pt x="241" y="1124"/>
                    </a:lnTo>
                    <a:lnTo>
                      <a:pt x="161" y="883"/>
                    </a:lnTo>
                    <a:lnTo>
                      <a:pt x="161" y="723"/>
                    </a:lnTo>
                    <a:lnTo>
                      <a:pt x="201" y="602"/>
                    </a:lnTo>
                    <a:lnTo>
                      <a:pt x="241" y="482"/>
                    </a:lnTo>
                    <a:lnTo>
                      <a:pt x="322" y="402"/>
                    </a:lnTo>
                    <a:lnTo>
                      <a:pt x="442" y="321"/>
                    </a:lnTo>
                    <a:lnTo>
                      <a:pt x="562" y="281"/>
                    </a:lnTo>
                    <a:lnTo>
                      <a:pt x="683" y="241"/>
                    </a:lnTo>
                    <a:close/>
                    <a:moveTo>
                      <a:pt x="723" y="0"/>
                    </a:moveTo>
                    <a:lnTo>
                      <a:pt x="482" y="121"/>
                    </a:lnTo>
                    <a:lnTo>
                      <a:pt x="281" y="321"/>
                    </a:lnTo>
                    <a:lnTo>
                      <a:pt x="121" y="522"/>
                    </a:lnTo>
                    <a:lnTo>
                      <a:pt x="1" y="763"/>
                    </a:lnTo>
                    <a:lnTo>
                      <a:pt x="1" y="1044"/>
                    </a:lnTo>
                    <a:lnTo>
                      <a:pt x="41" y="1285"/>
                    </a:lnTo>
                    <a:lnTo>
                      <a:pt x="161" y="1485"/>
                    </a:lnTo>
                    <a:lnTo>
                      <a:pt x="322" y="1646"/>
                    </a:lnTo>
                    <a:lnTo>
                      <a:pt x="562" y="1766"/>
                    </a:lnTo>
                    <a:lnTo>
                      <a:pt x="843" y="1806"/>
                    </a:lnTo>
                    <a:lnTo>
                      <a:pt x="1004" y="1806"/>
                    </a:lnTo>
                    <a:lnTo>
                      <a:pt x="1164" y="1726"/>
                    </a:lnTo>
                    <a:lnTo>
                      <a:pt x="1325" y="1646"/>
                    </a:lnTo>
                    <a:lnTo>
                      <a:pt x="1405" y="1525"/>
                    </a:lnTo>
                    <a:lnTo>
                      <a:pt x="1525" y="1365"/>
                    </a:lnTo>
                    <a:lnTo>
                      <a:pt x="1566" y="1204"/>
                    </a:lnTo>
                    <a:lnTo>
                      <a:pt x="1606" y="1044"/>
                    </a:lnTo>
                    <a:lnTo>
                      <a:pt x="1606" y="883"/>
                    </a:lnTo>
                    <a:lnTo>
                      <a:pt x="1566" y="602"/>
                    </a:lnTo>
                    <a:lnTo>
                      <a:pt x="1485" y="362"/>
                    </a:lnTo>
                    <a:lnTo>
                      <a:pt x="1365" y="161"/>
                    </a:lnTo>
                    <a:lnTo>
                      <a:pt x="1164" y="41"/>
                    </a:ln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35"/>
              <p:cNvSpPr/>
              <p:nvPr/>
            </p:nvSpPr>
            <p:spPr>
              <a:xfrm flipH="1">
                <a:off x="3628451" y="4646881"/>
                <a:ext cx="81971" cy="84178"/>
              </a:xfrm>
              <a:custGeom>
                <a:avLst/>
                <a:gdLst/>
                <a:ahLst/>
                <a:cxnLst/>
                <a:rect l="l" t="t" r="r" b="b"/>
                <a:pathLst>
                  <a:path w="1486" h="1526" extrusionOk="0">
                    <a:moveTo>
                      <a:pt x="603" y="0"/>
                    </a:moveTo>
                    <a:lnTo>
                      <a:pt x="482" y="41"/>
                    </a:lnTo>
                    <a:lnTo>
                      <a:pt x="322" y="121"/>
                    </a:lnTo>
                    <a:lnTo>
                      <a:pt x="201" y="241"/>
                    </a:lnTo>
                    <a:lnTo>
                      <a:pt x="121" y="362"/>
                    </a:lnTo>
                    <a:lnTo>
                      <a:pt x="41" y="482"/>
                    </a:lnTo>
                    <a:lnTo>
                      <a:pt x="1" y="602"/>
                    </a:lnTo>
                    <a:lnTo>
                      <a:pt x="1" y="763"/>
                    </a:lnTo>
                    <a:lnTo>
                      <a:pt x="1" y="883"/>
                    </a:lnTo>
                    <a:lnTo>
                      <a:pt x="41" y="1044"/>
                    </a:lnTo>
                    <a:lnTo>
                      <a:pt x="121" y="1164"/>
                    </a:lnTo>
                    <a:lnTo>
                      <a:pt x="201" y="1284"/>
                    </a:lnTo>
                    <a:lnTo>
                      <a:pt x="322" y="1405"/>
                    </a:lnTo>
                    <a:lnTo>
                      <a:pt x="482" y="1445"/>
                    </a:lnTo>
                    <a:lnTo>
                      <a:pt x="603" y="1485"/>
                    </a:lnTo>
                    <a:lnTo>
                      <a:pt x="763" y="1525"/>
                    </a:lnTo>
                    <a:lnTo>
                      <a:pt x="884" y="1485"/>
                    </a:lnTo>
                    <a:lnTo>
                      <a:pt x="1044" y="1445"/>
                    </a:lnTo>
                    <a:lnTo>
                      <a:pt x="1165" y="1405"/>
                    </a:lnTo>
                    <a:lnTo>
                      <a:pt x="1285" y="1284"/>
                    </a:lnTo>
                    <a:lnTo>
                      <a:pt x="1365" y="1164"/>
                    </a:lnTo>
                    <a:lnTo>
                      <a:pt x="1445" y="1044"/>
                    </a:lnTo>
                    <a:lnTo>
                      <a:pt x="1486" y="883"/>
                    </a:lnTo>
                    <a:lnTo>
                      <a:pt x="1486" y="763"/>
                    </a:lnTo>
                    <a:lnTo>
                      <a:pt x="1486" y="602"/>
                    </a:lnTo>
                    <a:lnTo>
                      <a:pt x="1445" y="482"/>
                    </a:lnTo>
                    <a:lnTo>
                      <a:pt x="1365" y="362"/>
                    </a:lnTo>
                    <a:lnTo>
                      <a:pt x="1285" y="241"/>
                    </a:lnTo>
                    <a:lnTo>
                      <a:pt x="1165" y="121"/>
                    </a:lnTo>
                    <a:lnTo>
                      <a:pt x="1044" y="41"/>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35"/>
              <p:cNvSpPr/>
              <p:nvPr/>
            </p:nvSpPr>
            <p:spPr>
              <a:xfrm flipH="1">
                <a:off x="3621831" y="4644674"/>
                <a:ext cx="97417" cy="93004"/>
              </a:xfrm>
              <a:custGeom>
                <a:avLst/>
                <a:gdLst/>
                <a:ahLst/>
                <a:cxnLst/>
                <a:rect l="l" t="t" r="r" b="b"/>
                <a:pathLst>
                  <a:path w="1766" h="1686" extrusionOk="0">
                    <a:moveTo>
                      <a:pt x="923" y="0"/>
                    </a:moveTo>
                    <a:lnTo>
                      <a:pt x="642" y="40"/>
                    </a:lnTo>
                    <a:lnTo>
                      <a:pt x="402" y="161"/>
                    </a:lnTo>
                    <a:lnTo>
                      <a:pt x="201" y="321"/>
                    </a:lnTo>
                    <a:lnTo>
                      <a:pt x="81" y="522"/>
                    </a:lnTo>
                    <a:lnTo>
                      <a:pt x="0" y="723"/>
                    </a:lnTo>
                    <a:lnTo>
                      <a:pt x="0" y="963"/>
                    </a:lnTo>
                    <a:lnTo>
                      <a:pt x="81" y="1204"/>
                    </a:lnTo>
                    <a:lnTo>
                      <a:pt x="241" y="1445"/>
                    </a:lnTo>
                    <a:lnTo>
                      <a:pt x="402" y="1565"/>
                    </a:lnTo>
                    <a:lnTo>
                      <a:pt x="562" y="1646"/>
                    </a:lnTo>
                    <a:lnTo>
                      <a:pt x="723" y="1686"/>
                    </a:lnTo>
                    <a:lnTo>
                      <a:pt x="883" y="1646"/>
                    </a:lnTo>
                    <a:lnTo>
                      <a:pt x="1044" y="1605"/>
                    </a:lnTo>
                    <a:lnTo>
                      <a:pt x="1204" y="1565"/>
                    </a:lnTo>
                    <a:lnTo>
                      <a:pt x="1325" y="1445"/>
                    </a:lnTo>
                    <a:lnTo>
                      <a:pt x="1445" y="1324"/>
                    </a:lnTo>
                    <a:lnTo>
                      <a:pt x="1325" y="1405"/>
                    </a:lnTo>
                    <a:lnTo>
                      <a:pt x="1204" y="1445"/>
                    </a:lnTo>
                    <a:lnTo>
                      <a:pt x="1084" y="1485"/>
                    </a:lnTo>
                    <a:lnTo>
                      <a:pt x="963" y="1445"/>
                    </a:lnTo>
                    <a:lnTo>
                      <a:pt x="682" y="1365"/>
                    </a:lnTo>
                    <a:lnTo>
                      <a:pt x="482" y="1204"/>
                    </a:lnTo>
                    <a:lnTo>
                      <a:pt x="361" y="1003"/>
                    </a:lnTo>
                    <a:lnTo>
                      <a:pt x="321" y="803"/>
                    </a:lnTo>
                    <a:lnTo>
                      <a:pt x="321" y="562"/>
                    </a:lnTo>
                    <a:lnTo>
                      <a:pt x="442" y="321"/>
                    </a:lnTo>
                    <a:lnTo>
                      <a:pt x="522" y="241"/>
                    </a:lnTo>
                    <a:lnTo>
                      <a:pt x="642" y="161"/>
                    </a:lnTo>
                    <a:lnTo>
                      <a:pt x="763" y="121"/>
                    </a:lnTo>
                    <a:lnTo>
                      <a:pt x="1044" y="121"/>
                    </a:lnTo>
                    <a:lnTo>
                      <a:pt x="1164" y="161"/>
                    </a:lnTo>
                    <a:lnTo>
                      <a:pt x="1244" y="241"/>
                    </a:lnTo>
                    <a:lnTo>
                      <a:pt x="1365" y="361"/>
                    </a:lnTo>
                    <a:lnTo>
                      <a:pt x="1485" y="562"/>
                    </a:lnTo>
                    <a:lnTo>
                      <a:pt x="1565" y="843"/>
                    </a:lnTo>
                    <a:lnTo>
                      <a:pt x="1565" y="963"/>
                    </a:lnTo>
                    <a:lnTo>
                      <a:pt x="1565" y="1084"/>
                    </a:lnTo>
                    <a:lnTo>
                      <a:pt x="1525" y="1204"/>
                    </a:lnTo>
                    <a:lnTo>
                      <a:pt x="1445" y="1324"/>
                    </a:lnTo>
                    <a:lnTo>
                      <a:pt x="1646" y="1124"/>
                    </a:lnTo>
                    <a:lnTo>
                      <a:pt x="1726" y="883"/>
                    </a:lnTo>
                    <a:lnTo>
                      <a:pt x="1766" y="642"/>
                    </a:lnTo>
                    <a:lnTo>
                      <a:pt x="1726" y="442"/>
                    </a:lnTo>
                    <a:lnTo>
                      <a:pt x="1605" y="241"/>
                    </a:lnTo>
                    <a:lnTo>
                      <a:pt x="1445" y="12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35"/>
              <p:cNvSpPr/>
              <p:nvPr/>
            </p:nvSpPr>
            <p:spPr>
              <a:xfrm flipH="1">
                <a:off x="4179634" y="5200271"/>
                <a:ext cx="84178" cy="81971"/>
              </a:xfrm>
              <a:custGeom>
                <a:avLst/>
                <a:gdLst/>
                <a:ahLst/>
                <a:cxnLst/>
                <a:rect l="l" t="t" r="r" b="b"/>
                <a:pathLst>
                  <a:path w="1526" h="1486" extrusionOk="0">
                    <a:moveTo>
                      <a:pt x="643" y="0"/>
                    </a:moveTo>
                    <a:lnTo>
                      <a:pt x="482" y="40"/>
                    </a:lnTo>
                    <a:lnTo>
                      <a:pt x="362" y="121"/>
                    </a:lnTo>
                    <a:lnTo>
                      <a:pt x="242" y="201"/>
                    </a:lnTo>
                    <a:lnTo>
                      <a:pt x="161" y="321"/>
                    </a:lnTo>
                    <a:lnTo>
                      <a:pt x="81" y="442"/>
                    </a:lnTo>
                    <a:lnTo>
                      <a:pt x="41" y="602"/>
                    </a:lnTo>
                    <a:lnTo>
                      <a:pt x="1" y="723"/>
                    </a:lnTo>
                    <a:lnTo>
                      <a:pt x="41" y="883"/>
                    </a:lnTo>
                    <a:lnTo>
                      <a:pt x="81" y="1004"/>
                    </a:lnTo>
                    <a:lnTo>
                      <a:pt x="161" y="1164"/>
                    </a:lnTo>
                    <a:lnTo>
                      <a:pt x="242" y="1284"/>
                    </a:lnTo>
                    <a:lnTo>
                      <a:pt x="362" y="1365"/>
                    </a:lnTo>
                    <a:lnTo>
                      <a:pt x="482" y="1445"/>
                    </a:lnTo>
                    <a:lnTo>
                      <a:pt x="643" y="1485"/>
                    </a:lnTo>
                    <a:lnTo>
                      <a:pt x="924" y="1485"/>
                    </a:lnTo>
                    <a:lnTo>
                      <a:pt x="1044" y="1445"/>
                    </a:lnTo>
                    <a:lnTo>
                      <a:pt x="1205" y="1365"/>
                    </a:lnTo>
                    <a:lnTo>
                      <a:pt x="1285" y="1284"/>
                    </a:lnTo>
                    <a:lnTo>
                      <a:pt x="1405" y="1164"/>
                    </a:lnTo>
                    <a:lnTo>
                      <a:pt x="1486" y="1004"/>
                    </a:lnTo>
                    <a:lnTo>
                      <a:pt x="1526" y="883"/>
                    </a:lnTo>
                    <a:lnTo>
                      <a:pt x="1526" y="723"/>
                    </a:lnTo>
                    <a:lnTo>
                      <a:pt x="1526" y="602"/>
                    </a:lnTo>
                    <a:lnTo>
                      <a:pt x="1486" y="442"/>
                    </a:lnTo>
                    <a:lnTo>
                      <a:pt x="1405" y="321"/>
                    </a:lnTo>
                    <a:lnTo>
                      <a:pt x="1285" y="201"/>
                    </a:lnTo>
                    <a:lnTo>
                      <a:pt x="1205" y="121"/>
                    </a:lnTo>
                    <a:lnTo>
                      <a:pt x="1044" y="40"/>
                    </a:lnTo>
                    <a:lnTo>
                      <a:pt x="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35"/>
              <p:cNvSpPr/>
              <p:nvPr/>
            </p:nvSpPr>
            <p:spPr>
              <a:xfrm flipH="1">
                <a:off x="4172960" y="5195858"/>
                <a:ext cx="97472" cy="93004"/>
              </a:xfrm>
              <a:custGeom>
                <a:avLst/>
                <a:gdLst/>
                <a:ahLst/>
                <a:cxnLst/>
                <a:rect l="l" t="t" r="r" b="b"/>
                <a:pathLst>
                  <a:path w="1767" h="1686" extrusionOk="0">
                    <a:moveTo>
                      <a:pt x="883" y="120"/>
                    </a:moveTo>
                    <a:lnTo>
                      <a:pt x="1004" y="161"/>
                    </a:lnTo>
                    <a:lnTo>
                      <a:pt x="1124" y="201"/>
                    </a:lnTo>
                    <a:lnTo>
                      <a:pt x="1244" y="281"/>
                    </a:lnTo>
                    <a:lnTo>
                      <a:pt x="1325" y="361"/>
                    </a:lnTo>
                    <a:lnTo>
                      <a:pt x="1485" y="602"/>
                    </a:lnTo>
                    <a:lnTo>
                      <a:pt x="1565" y="843"/>
                    </a:lnTo>
                    <a:lnTo>
                      <a:pt x="1565" y="963"/>
                    </a:lnTo>
                    <a:lnTo>
                      <a:pt x="1565" y="1124"/>
                    </a:lnTo>
                    <a:lnTo>
                      <a:pt x="1485" y="1244"/>
                    </a:lnTo>
                    <a:lnTo>
                      <a:pt x="1405" y="1324"/>
                    </a:lnTo>
                    <a:lnTo>
                      <a:pt x="1325" y="1405"/>
                    </a:lnTo>
                    <a:lnTo>
                      <a:pt x="1204" y="1485"/>
                    </a:lnTo>
                    <a:lnTo>
                      <a:pt x="923" y="1485"/>
                    </a:lnTo>
                    <a:lnTo>
                      <a:pt x="683" y="1364"/>
                    </a:lnTo>
                    <a:lnTo>
                      <a:pt x="482" y="1244"/>
                    </a:lnTo>
                    <a:lnTo>
                      <a:pt x="362" y="1043"/>
                    </a:lnTo>
                    <a:lnTo>
                      <a:pt x="281" y="803"/>
                    </a:lnTo>
                    <a:lnTo>
                      <a:pt x="321" y="562"/>
                    </a:lnTo>
                    <a:lnTo>
                      <a:pt x="402" y="361"/>
                    </a:lnTo>
                    <a:lnTo>
                      <a:pt x="522" y="241"/>
                    </a:lnTo>
                    <a:lnTo>
                      <a:pt x="643" y="161"/>
                    </a:lnTo>
                    <a:lnTo>
                      <a:pt x="763" y="120"/>
                    </a:lnTo>
                    <a:close/>
                    <a:moveTo>
                      <a:pt x="883" y="0"/>
                    </a:moveTo>
                    <a:lnTo>
                      <a:pt x="602" y="40"/>
                    </a:lnTo>
                    <a:lnTo>
                      <a:pt x="402" y="161"/>
                    </a:lnTo>
                    <a:lnTo>
                      <a:pt x="201" y="321"/>
                    </a:lnTo>
                    <a:lnTo>
                      <a:pt x="41" y="522"/>
                    </a:lnTo>
                    <a:lnTo>
                      <a:pt x="0" y="763"/>
                    </a:lnTo>
                    <a:lnTo>
                      <a:pt x="0" y="1003"/>
                    </a:lnTo>
                    <a:lnTo>
                      <a:pt x="81" y="1244"/>
                    </a:lnTo>
                    <a:lnTo>
                      <a:pt x="241" y="1485"/>
                    </a:lnTo>
                    <a:lnTo>
                      <a:pt x="362" y="1565"/>
                    </a:lnTo>
                    <a:lnTo>
                      <a:pt x="522" y="1645"/>
                    </a:lnTo>
                    <a:lnTo>
                      <a:pt x="683" y="1685"/>
                    </a:lnTo>
                    <a:lnTo>
                      <a:pt x="843" y="1685"/>
                    </a:lnTo>
                    <a:lnTo>
                      <a:pt x="1004" y="1645"/>
                    </a:lnTo>
                    <a:lnTo>
                      <a:pt x="1164" y="1565"/>
                    </a:lnTo>
                    <a:lnTo>
                      <a:pt x="1325" y="1485"/>
                    </a:lnTo>
                    <a:lnTo>
                      <a:pt x="1445" y="1364"/>
                    </a:lnTo>
                    <a:lnTo>
                      <a:pt x="1606" y="1124"/>
                    </a:lnTo>
                    <a:lnTo>
                      <a:pt x="1726" y="923"/>
                    </a:lnTo>
                    <a:lnTo>
                      <a:pt x="1766" y="682"/>
                    </a:lnTo>
                    <a:lnTo>
                      <a:pt x="1726" y="441"/>
                    </a:lnTo>
                    <a:lnTo>
                      <a:pt x="1606" y="281"/>
                    </a:lnTo>
                    <a:lnTo>
                      <a:pt x="1405" y="120"/>
                    </a:lnTo>
                    <a:lnTo>
                      <a:pt x="1204" y="40"/>
                    </a:lnTo>
                    <a:lnTo>
                      <a:pt x="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35"/>
              <p:cNvSpPr/>
              <p:nvPr/>
            </p:nvSpPr>
            <p:spPr>
              <a:xfrm flipH="1">
                <a:off x="3513327" y="4923576"/>
                <a:ext cx="81971" cy="81971"/>
              </a:xfrm>
              <a:custGeom>
                <a:avLst/>
                <a:gdLst/>
                <a:ahLst/>
                <a:cxnLst/>
                <a:rect l="l" t="t" r="r" b="b"/>
                <a:pathLst>
                  <a:path w="1486" h="1486" extrusionOk="0">
                    <a:moveTo>
                      <a:pt x="602" y="0"/>
                    </a:moveTo>
                    <a:lnTo>
                      <a:pt x="442" y="40"/>
                    </a:lnTo>
                    <a:lnTo>
                      <a:pt x="321" y="121"/>
                    </a:lnTo>
                    <a:lnTo>
                      <a:pt x="201" y="201"/>
                    </a:lnTo>
                    <a:lnTo>
                      <a:pt x="121" y="321"/>
                    </a:lnTo>
                    <a:lnTo>
                      <a:pt x="41" y="442"/>
                    </a:lnTo>
                    <a:lnTo>
                      <a:pt x="0" y="602"/>
                    </a:lnTo>
                    <a:lnTo>
                      <a:pt x="0" y="763"/>
                    </a:lnTo>
                    <a:lnTo>
                      <a:pt x="0" y="883"/>
                    </a:lnTo>
                    <a:lnTo>
                      <a:pt x="41" y="1044"/>
                    </a:lnTo>
                    <a:lnTo>
                      <a:pt x="121" y="1164"/>
                    </a:lnTo>
                    <a:lnTo>
                      <a:pt x="201" y="1284"/>
                    </a:lnTo>
                    <a:lnTo>
                      <a:pt x="321" y="1365"/>
                    </a:lnTo>
                    <a:lnTo>
                      <a:pt x="442" y="1445"/>
                    </a:lnTo>
                    <a:lnTo>
                      <a:pt x="602" y="1485"/>
                    </a:lnTo>
                    <a:lnTo>
                      <a:pt x="883" y="1485"/>
                    </a:lnTo>
                    <a:lnTo>
                      <a:pt x="1044" y="1445"/>
                    </a:lnTo>
                    <a:lnTo>
                      <a:pt x="1164" y="1365"/>
                    </a:lnTo>
                    <a:lnTo>
                      <a:pt x="1285" y="1284"/>
                    </a:lnTo>
                    <a:lnTo>
                      <a:pt x="1365" y="1164"/>
                    </a:lnTo>
                    <a:lnTo>
                      <a:pt x="1445" y="1044"/>
                    </a:lnTo>
                    <a:lnTo>
                      <a:pt x="1485" y="883"/>
                    </a:lnTo>
                    <a:lnTo>
                      <a:pt x="1485" y="763"/>
                    </a:lnTo>
                    <a:lnTo>
                      <a:pt x="1485" y="602"/>
                    </a:lnTo>
                    <a:lnTo>
                      <a:pt x="1445" y="442"/>
                    </a:lnTo>
                    <a:lnTo>
                      <a:pt x="1365" y="321"/>
                    </a:lnTo>
                    <a:lnTo>
                      <a:pt x="1285" y="201"/>
                    </a:lnTo>
                    <a:lnTo>
                      <a:pt x="1164" y="121"/>
                    </a:lnTo>
                    <a:lnTo>
                      <a:pt x="1044" y="4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35"/>
              <p:cNvSpPr/>
              <p:nvPr/>
            </p:nvSpPr>
            <p:spPr>
              <a:xfrm flipH="1">
                <a:off x="3506707" y="4919163"/>
                <a:ext cx="99679" cy="88591"/>
              </a:xfrm>
              <a:custGeom>
                <a:avLst/>
                <a:gdLst/>
                <a:ahLst/>
                <a:cxnLst/>
                <a:rect l="l" t="t" r="r" b="b"/>
                <a:pathLst>
                  <a:path w="1807" h="1606" extrusionOk="0">
                    <a:moveTo>
                      <a:pt x="1084" y="161"/>
                    </a:moveTo>
                    <a:lnTo>
                      <a:pt x="1205" y="201"/>
                    </a:lnTo>
                    <a:lnTo>
                      <a:pt x="1325" y="241"/>
                    </a:lnTo>
                    <a:lnTo>
                      <a:pt x="1405" y="321"/>
                    </a:lnTo>
                    <a:lnTo>
                      <a:pt x="1486" y="442"/>
                    </a:lnTo>
                    <a:lnTo>
                      <a:pt x="1566" y="562"/>
                    </a:lnTo>
                    <a:lnTo>
                      <a:pt x="1566" y="682"/>
                    </a:lnTo>
                    <a:lnTo>
                      <a:pt x="1566" y="843"/>
                    </a:lnTo>
                    <a:lnTo>
                      <a:pt x="1486" y="1084"/>
                    </a:lnTo>
                    <a:lnTo>
                      <a:pt x="1365" y="1324"/>
                    </a:lnTo>
                    <a:lnTo>
                      <a:pt x="1285" y="1405"/>
                    </a:lnTo>
                    <a:lnTo>
                      <a:pt x="1205" y="1485"/>
                    </a:lnTo>
                    <a:lnTo>
                      <a:pt x="1084" y="1565"/>
                    </a:lnTo>
                    <a:lnTo>
                      <a:pt x="803" y="1565"/>
                    </a:lnTo>
                    <a:lnTo>
                      <a:pt x="683" y="1485"/>
                    </a:lnTo>
                    <a:lnTo>
                      <a:pt x="563" y="1405"/>
                    </a:lnTo>
                    <a:lnTo>
                      <a:pt x="482" y="1324"/>
                    </a:lnTo>
                    <a:lnTo>
                      <a:pt x="402" y="1084"/>
                    </a:lnTo>
                    <a:lnTo>
                      <a:pt x="362" y="843"/>
                    </a:lnTo>
                    <a:lnTo>
                      <a:pt x="402" y="602"/>
                    </a:lnTo>
                    <a:lnTo>
                      <a:pt x="522" y="401"/>
                    </a:lnTo>
                    <a:lnTo>
                      <a:pt x="723" y="241"/>
                    </a:lnTo>
                    <a:lnTo>
                      <a:pt x="924" y="161"/>
                    </a:lnTo>
                    <a:close/>
                    <a:moveTo>
                      <a:pt x="803" y="0"/>
                    </a:moveTo>
                    <a:lnTo>
                      <a:pt x="563" y="40"/>
                    </a:lnTo>
                    <a:lnTo>
                      <a:pt x="362" y="161"/>
                    </a:lnTo>
                    <a:lnTo>
                      <a:pt x="161" y="321"/>
                    </a:lnTo>
                    <a:lnTo>
                      <a:pt x="41" y="562"/>
                    </a:lnTo>
                    <a:lnTo>
                      <a:pt x="1" y="843"/>
                    </a:lnTo>
                    <a:lnTo>
                      <a:pt x="41" y="1003"/>
                    </a:lnTo>
                    <a:lnTo>
                      <a:pt x="81" y="1164"/>
                    </a:lnTo>
                    <a:lnTo>
                      <a:pt x="201" y="1284"/>
                    </a:lnTo>
                    <a:lnTo>
                      <a:pt x="322" y="1405"/>
                    </a:lnTo>
                    <a:lnTo>
                      <a:pt x="442" y="1485"/>
                    </a:lnTo>
                    <a:lnTo>
                      <a:pt x="603" y="1565"/>
                    </a:lnTo>
                    <a:lnTo>
                      <a:pt x="763" y="1605"/>
                    </a:lnTo>
                    <a:lnTo>
                      <a:pt x="924" y="1605"/>
                    </a:lnTo>
                    <a:lnTo>
                      <a:pt x="1205" y="1565"/>
                    </a:lnTo>
                    <a:lnTo>
                      <a:pt x="1445" y="1485"/>
                    </a:lnTo>
                    <a:lnTo>
                      <a:pt x="1646" y="1324"/>
                    </a:lnTo>
                    <a:lnTo>
                      <a:pt x="1766" y="1164"/>
                    </a:lnTo>
                    <a:lnTo>
                      <a:pt x="1807" y="923"/>
                    </a:lnTo>
                    <a:lnTo>
                      <a:pt x="1807" y="722"/>
                    </a:lnTo>
                    <a:lnTo>
                      <a:pt x="1686" y="482"/>
                    </a:lnTo>
                    <a:lnTo>
                      <a:pt x="1526" y="241"/>
                    </a:lnTo>
                    <a:lnTo>
                      <a:pt x="1285" y="80"/>
                    </a:ln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35"/>
              <p:cNvSpPr/>
              <p:nvPr/>
            </p:nvSpPr>
            <p:spPr>
              <a:xfrm flipH="1">
                <a:off x="4294703" y="4923576"/>
                <a:ext cx="81971" cy="81971"/>
              </a:xfrm>
              <a:custGeom>
                <a:avLst/>
                <a:gdLst/>
                <a:ahLst/>
                <a:cxnLst/>
                <a:rect l="l" t="t" r="r" b="b"/>
                <a:pathLst>
                  <a:path w="1486" h="1486" extrusionOk="0">
                    <a:moveTo>
                      <a:pt x="602" y="0"/>
                    </a:moveTo>
                    <a:lnTo>
                      <a:pt x="442" y="40"/>
                    </a:lnTo>
                    <a:lnTo>
                      <a:pt x="321" y="121"/>
                    </a:lnTo>
                    <a:lnTo>
                      <a:pt x="201" y="201"/>
                    </a:lnTo>
                    <a:lnTo>
                      <a:pt x="121" y="321"/>
                    </a:lnTo>
                    <a:lnTo>
                      <a:pt x="40" y="442"/>
                    </a:lnTo>
                    <a:lnTo>
                      <a:pt x="0" y="602"/>
                    </a:lnTo>
                    <a:lnTo>
                      <a:pt x="0" y="763"/>
                    </a:lnTo>
                    <a:lnTo>
                      <a:pt x="0" y="883"/>
                    </a:lnTo>
                    <a:lnTo>
                      <a:pt x="40" y="1044"/>
                    </a:lnTo>
                    <a:lnTo>
                      <a:pt x="121" y="1164"/>
                    </a:lnTo>
                    <a:lnTo>
                      <a:pt x="201" y="1284"/>
                    </a:lnTo>
                    <a:lnTo>
                      <a:pt x="321" y="1365"/>
                    </a:lnTo>
                    <a:lnTo>
                      <a:pt x="442" y="1445"/>
                    </a:lnTo>
                    <a:lnTo>
                      <a:pt x="602" y="1485"/>
                    </a:lnTo>
                    <a:lnTo>
                      <a:pt x="883" y="1485"/>
                    </a:lnTo>
                    <a:lnTo>
                      <a:pt x="1044" y="1445"/>
                    </a:lnTo>
                    <a:lnTo>
                      <a:pt x="1164" y="1365"/>
                    </a:lnTo>
                    <a:lnTo>
                      <a:pt x="1284" y="1284"/>
                    </a:lnTo>
                    <a:lnTo>
                      <a:pt x="1365" y="1164"/>
                    </a:lnTo>
                    <a:lnTo>
                      <a:pt x="1445" y="1044"/>
                    </a:lnTo>
                    <a:lnTo>
                      <a:pt x="1485" y="883"/>
                    </a:lnTo>
                    <a:lnTo>
                      <a:pt x="1485" y="763"/>
                    </a:lnTo>
                    <a:lnTo>
                      <a:pt x="1485" y="602"/>
                    </a:lnTo>
                    <a:lnTo>
                      <a:pt x="1445" y="442"/>
                    </a:lnTo>
                    <a:lnTo>
                      <a:pt x="1365" y="321"/>
                    </a:lnTo>
                    <a:lnTo>
                      <a:pt x="1284" y="201"/>
                    </a:lnTo>
                    <a:lnTo>
                      <a:pt x="1164" y="121"/>
                    </a:lnTo>
                    <a:lnTo>
                      <a:pt x="1044" y="4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35"/>
              <p:cNvSpPr/>
              <p:nvPr/>
            </p:nvSpPr>
            <p:spPr>
              <a:xfrm flipH="1">
                <a:off x="4285877" y="4919163"/>
                <a:ext cx="101885" cy="88591"/>
              </a:xfrm>
              <a:custGeom>
                <a:avLst/>
                <a:gdLst/>
                <a:ahLst/>
                <a:cxnLst/>
                <a:rect l="l" t="t" r="r" b="b"/>
                <a:pathLst>
                  <a:path w="1847" h="1606" extrusionOk="0">
                    <a:moveTo>
                      <a:pt x="1084" y="161"/>
                    </a:moveTo>
                    <a:lnTo>
                      <a:pt x="1205" y="201"/>
                    </a:lnTo>
                    <a:lnTo>
                      <a:pt x="1325" y="241"/>
                    </a:lnTo>
                    <a:lnTo>
                      <a:pt x="1445" y="321"/>
                    </a:lnTo>
                    <a:lnTo>
                      <a:pt x="1526" y="442"/>
                    </a:lnTo>
                    <a:lnTo>
                      <a:pt x="1566" y="562"/>
                    </a:lnTo>
                    <a:lnTo>
                      <a:pt x="1566" y="682"/>
                    </a:lnTo>
                    <a:lnTo>
                      <a:pt x="1566" y="843"/>
                    </a:lnTo>
                    <a:lnTo>
                      <a:pt x="1485" y="1084"/>
                    </a:lnTo>
                    <a:lnTo>
                      <a:pt x="1405" y="1324"/>
                    </a:lnTo>
                    <a:lnTo>
                      <a:pt x="1285" y="1405"/>
                    </a:lnTo>
                    <a:lnTo>
                      <a:pt x="1205" y="1485"/>
                    </a:lnTo>
                    <a:lnTo>
                      <a:pt x="1084" y="1565"/>
                    </a:lnTo>
                    <a:lnTo>
                      <a:pt x="803" y="1565"/>
                    </a:lnTo>
                    <a:lnTo>
                      <a:pt x="683" y="1485"/>
                    </a:lnTo>
                    <a:lnTo>
                      <a:pt x="603" y="1405"/>
                    </a:lnTo>
                    <a:lnTo>
                      <a:pt x="522" y="1324"/>
                    </a:lnTo>
                    <a:lnTo>
                      <a:pt x="402" y="1084"/>
                    </a:lnTo>
                    <a:lnTo>
                      <a:pt x="362" y="843"/>
                    </a:lnTo>
                    <a:lnTo>
                      <a:pt x="402" y="602"/>
                    </a:lnTo>
                    <a:lnTo>
                      <a:pt x="522" y="401"/>
                    </a:lnTo>
                    <a:lnTo>
                      <a:pt x="723" y="241"/>
                    </a:lnTo>
                    <a:lnTo>
                      <a:pt x="964" y="161"/>
                    </a:lnTo>
                    <a:close/>
                    <a:moveTo>
                      <a:pt x="803" y="0"/>
                    </a:moveTo>
                    <a:lnTo>
                      <a:pt x="562" y="40"/>
                    </a:lnTo>
                    <a:lnTo>
                      <a:pt x="362" y="161"/>
                    </a:lnTo>
                    <a:lnTo>
                      <a:pt x="201" y="321"/>
                    </a:lnTo>
                    <a:lnTo>
                      <a:pt x="81" y="562"/>
                    </a:lnTo>
                    <a:lnTo>
                      <a:pt x="1" y="843"/>
                    </a:lnTo>
                    <a:lnTo>
                      <a:pt x="41" y="1003"/>
                    </a:lnTo>
                    <a:lnTo>
                      <a:pt x="81" y="1164"/>
                    </a:lnTo>
                    <a:lnTo>
                      <a:pt x="201" y="1284"/>
                    </a:lnTo>
                    <a:lnTo>
                      <a:pt x="322" y="1405"/>
                    </a:lnTo>
                    <a:lnTo>
                      <a:pt x="442" y="1485"/>
                    </a:lnTo>
                    <a:lnTo>
                      <a:pt x="603" y="1565"/>
                    </a:lnTo>
                    <a:lnTo>
                      <a:pt x="763" y="1605"/>
                    </a:lnTo>
                    <a:lnTo>
                      <a:pt x="964" y="1605"/>
                    </a:lnTo>
                    <a:lnTo>
                      <a:pt x="1245" y="1565"/>
                    </a:lnTo>
                    <a:lnTo>
                      <a:pt x="1485" y="1485"/>
                    </a:lnTo>
                    <a:lnTo>
                      <a:pt x="1646" y="1324"/>
                    </a:lnTo>
                    <a:lnTo>
                      <a:pt x="1766" y="1164"/>
                    </a:lnTo>
                    <a:lnTo>
                      <a:pt x="1847" y="923"/>
                    </a:lnTo>
                    <a:lnTo>
                      <a:pt x="1806" y="722"/>
                    </a:lnTo>
                    <a:lnTo>
                      <a:pt x="1726" y="482"/>
                    </a:lnTo>
                    <a:lnTo>
                      <a:pt x="1526" y="241"/>
                    </a:lnTo>
                    <a:lnTo>
                      <a:pt x="1285" y="80"/>
                    </a:ln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35"/>
              <p:cNvSpPr/>
              <p:nvPr/>
            </p:nvSpPr>
            <p:spPr>
              <a:xfrm flipH="1">
                <a:off x="3628451" y="5200271"/>
                <a:ext cx="81971" cy="81971"/>
              </a:xfrm>
              <a:custGeom>
                <a:avLst/>
                <a:gdLst/>
                <a:ahLst/>
                <a:cxnLst/>
                <a:rect l="l" t="t" r="r" b="b"/>
                <a:pathLst>
                  <a:path w="1486" h="1486" extrusionOk="0">
                    <a:moveTo>
                      <a:pt x="603" y="0"/>
                    </a:moveTo>
                    <a:lnTo>
                      <a:pt x="482" y="40"/>
                    </a:lnTo>
                    <a:lnTo>
                      <a:pt x="322" y="121"/>
                    </a:lnTo>
                    <a:lnTo>
                      <a:pt x="201" y="201"/>
                    </a:lnTo>
                    <a:lnTo>
                      <a:pt x="121" y="321"/>
                    </a:lnTo>
                    <a:lnTo>
                      <a:pt x="41" y="442"/>
                    </a:lnTo>
                    <a:lnTo>
                      <a:pt x="1" y="602"/>
                    </a:lnTo>
                    <a:lnTo>
                      <a:pt x="1" y="723"/>
                    </a:lnTo>
                    <a:lnTo>
                      <a:pt x="1" y="883"/>
                    </a:lnTo>
                    <a:lnTo>
                      <a:pt x="41" y="1004"/>
                    </a:lnTo>
                    <a:lnTo>
                      <a:pt x="121" y="1164"/>
                    </a:lnTo>
                    <a:lnTo>
                      <a:pt x="201" y="1284"/>
                    </a:lnTo>
                    <a:lnTo>
                      <a:pt x="322" y="1365"/>
                    </a:lnTo>
                    <a:lnTo>
                      <a:pt x="482" y="1445"/>
                    </a:lnTo>
                    <a:lnTo>
                      <a:pt x="603" y="1485"/>
                    </a:lnTo>
                    <a:lnTo>
                      <a:pt x="884" y="1485"/>
                    </a:lnTo>
                    <a:lnTo>
                      <a:pt x="1044" y="1445"/>
                    </a:lnTo>
                    <a:lnTo>
                      <a:pt x="1165" y="1365"/>
                    </a:lnTo>
                    <a:lnTo>
                      <a:pt x="1285" y="1284"/>
                    </a:lnTo>
                    <a:lnTo>
                      <a:pt x="1365" y="1164"/>
                    </a:lnTo>
                    <a:lnTo>
                      <a:pt x="1445" y="1004"/>
                    </a:lnTo>
                    <a:lnTo>
                      <a:pt x="1486" y="883"/>
                    </a:lnTo>
                    <a:lnTo>
                      <a:pt x="1486" y="723"/>
                    </a:lnTo>
                    <a:lnTo>
                      <a:pt x="1486" y="602"/>
                    </a:lnTo>
                    <a:lnTo>
                      <a:pt x="1445" y="442"/>
                    </a:lnTo>
                    <a:lnTo>
                      <a:pt x="1365" y="321"/>
                    </a:lnTo>
                    <a:lnTo>
                      <a:pt x="1285" y="201"/>
                    </a:lnTo>
                    <a:lnTo>
                      <a:pt x="1165" y="121"/>
                    </a:lnTo>
                    <a:lnTo>
                      <a:pt x="1044" y="40"/>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35"/>
              <p:cNvSpPr/>
              <p:nvPr/>
            </p:nvSpPr>
            <p:spPr>
              <a:xfrm flipH="1">
                <a:off x="3624038" y="5191390"/>
                <a:ext cx="93004" cy="97472"/>
              </a:xfrm>
              <a:custGeom>
                <a:avLst/>
                <a:gdLst/>
                <a:ahLst/>
                <a:cxnLst/>
                <a:rect l="l" t="t" r="r" b="b"/>
                <a:pathLst>
                  <a:path w="1686" h="1767" extrusionOk="0">
                    <a:moveTo>
                      <a:pt x="883" y="282"/>
                    </a:moveTo>
                    <a:lnTo>
                      <a:pt x="1124" y="322"/>
                    </a:lnTo>
                    <a:lnTo>
                      <a:pt x="1325" y="442"/>
                    </a:lnTo>
                    <a:lnTo>
                      <a:pt x="1445" y="522"/>
                    </a:lnTo>
                    <a:lnTo>
                      <a:pt x="1525" y="643"/>
                    </a:lnTo>
                    <a:lnTo>
                      <a:pt x="1565" y="763"/>
                    </a:lnTo>
                    <a:lnTo>
                      <a:pt x="1565" y="884"/>
                    </a:lnTo>
                    <a:lnTo>
                      <a:pt x="1525" y="1004"/>
                    </a:lnTo>
                    <a:lnTo>
                      <a:pt x="1485" y="1124"/>
                    </a:lnTo>
                    <a:lnTo>
                      <a:pt x="1405" y="1245"/>
                    </a:lnTo>
                    <a:lnTo>
                      <a:pt x="1325" y="1325"/>
                    </a:lnTo>
                    <a:lnTo>
                      <a:pt x="1084" y="1486"/>
                    </a:lnTo>
                    <a:lnTo>
                      <a:pt x="843" y="1566"/>
                    </a:lnTo>
                    <a:lnTo>
                      <a:pt x="562" y="1566"/>
                    </a:lnTo>
                    <a:lnTo>
                      <a:pt x="442" y="1486"/>
                    </a:lnTo>
                    <a:lnTo>
                      <a:pt x="362" y="1405"/>
                    </a:lnTo>
                    <a:lnTo>
                      <a:pt x="281" y="1325"/>
                    </a:lnTo>
                    <a:lnTo>
                      <a:pt x="201" y="1205"/>
                    </a:lnTo>
                    <a:lnTo>
                      <a:pt x="201" y="1044"/>
                    </a:lnTo>
                    <a:lnTo>
                      <a:pt x="201" y="924"/>
                    </a:lnTo>
                    <a:lnTo>
                      <a:pt x="321" y="683"/>
                    </a:lnTo>
                    <a:lnTo>
                      <a:pt x="442" y="482"/>
                    </a:lnTo>
                    <a:lnTo>
                      <a:pt x="642" y="362"/>
                    </a:lnTo>
                    <a:lnTo>
                      <a:pt x="883" y="282"/>
                    </a:lnTo>
                    <a:close/>
                    <a:moveTo>
                      <a:pt x="683" y="1"/>
                    </a:moveTo>
                    <a:lnTo>
                      <a:pt x="442" y="81"/>
                    </a:lnTo>
                    <a:lnTo>
                      <a:pt x="201" y="242"/>
                    </a:lnTo>
                    <a:lnTo>
                      <a:pt x="121" y="402"/>
                    </a:lnTo>
                    <a:lnTo>
                      <a:pt x="41" y="522"/>
                    </a:lnTo>
                    <a:lnTo>
                      <a:pt x="0" y="683"/>
                    </a:lnTo>
                    <a:lnTo>
                      <a:pt x="0" y="844"/>
                    </a:lnTo>
                    <a:lnTo>
                      <a:pt x="41" y="1044"/>
                    </a:lnTo>
                    <a:lnTo>
                      <a:pt x="121" y="1165"/>
                    </a:lnTo>
                    <a:lnTo>
                      <a:pt x="201" y="1325"/>
                    </a:lnTo>
                    <a:lnTo>
                      <a:pt x="321" y="1445"/>
                    </a:lnTo>
                    <a:lnTo>
                      <a:pt x="562" y="1646"/>
                    </a:lnTo>
                    <a:lnTo>
                      <a:pt x="763" y="1726"/>
                    </a:lnTo>
                    <a:lnTo>
                      <a:pt x="1004" y="1766"/>
                    </a:lnTo>
                    <a:lnTo>
                      <a:pt x="1244" y="1726"/>
                    </a:lnTo>
                    <a:lnTo>
                      <a:pt x="1405" y="1606"/>
                    </a:lnTo>
                    <a:lnTo>
                      <a:pt x="1565" y="1445"/>
                    </a:lnTo>
                    <a:lnTo>
                      <a:pt x="1646" y="1205"/>
                    </a:lnTo>
                    <a:lnTo>
                      <a:pt x="1686" y="884"/>
                    </a:lnTo>
                    <a:lnTo>
                      <a:pt x="1646" y="643"/>
                    </a:lnTo>
                    <a:lnTo>
                      <a:pt x="1525" y="402"/>
                    </a:lnTo>
                    <a:lnTo>
                      <a:pt x="1365" y="201"/>
                    </a:lnTo>
                    <a:lnTo>
                      <a:pt x="1164" y="81"/>
                    </a:lnTo>
                    <a:lnTo>
                      <a:pt x="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35"/>
              <p:cNvSpPr/>
              <p:nvPr/>
            </p:nvSpPr>
            <p:spPr>
              <a:xfrm flipH="1">
                <a:off x="4179634" y="4646881"/>
                <a:ext cx="84178" cy="84178"/>
              </a:xfrm>
              <a:custGeom>
                <a:avLst/>
                <a:gdLst/>
                <a:ahLst/>
                <a:cxnLst/>
                <a:rect l="l" t="t" r="r" b="b"/>
                <a:pathLst>
                  <a:path w="1526" h="1526" extrusionOk="0">
                    <a:moveTo>
                      <a:pt x="643" y="0"/>
                    </a:moveTo>
                    <a:lnTo>
                      <a:pt x="482" y="41"/>
                    </a:lnTo>
                    <a:lnTo>
                      <a:pt x="362" y="121"/>
                    </a:lnTo>
                    <a:lnTo>
                      <a:pt x="242" y="241"/>
                    </a:lnTo>
                    <a:lnTo>
                      <a:pt x="161" y="362"/>
                    </a:lnTo>
                    <a:lnTo>
                      <a:pt x="81" y="482"/>
                    </a:lnTo>
                    <a:lnTo>
                      <a:pt x="41" y="602"/>
                    </a:lnTo>
                    <a:lnTo>
                      <a:pt x="1" y="763"/>
                    </a:lnTo>
                    <a:lnTo>
                      <a:pt x="41" y="883"/>
                    </a:lnTo>
                    <a:lnTo>
                      <a:pt x="81" y="1044"/>
                    </a:lnTo>
                    <a:lnTo>
                      <a:pt x="161" y="1164"/>
                    </a:lnTo>
                    <a:lnTo>
                      <a:pt x="242" y="1284"/>
                    </a:lnTo>
                    <a:lnTo>
                      <a:pt x="362" y="1405"/>
                    </a:lnTo>
                    <a:lnTo>
                      <a:pt x="482" y="1445"/>
                    </a:lnTo>
                    <a:lnTo>
                      <a:pt x="643" y="1485"/>
                    </a:lnTo>
                    <a:lnTo>
                      <a:pt x="763" y="1525"/>
                    </a:lnTo>
                    <a:lnTo>
                      <a:pt x="924" y="1485"/>
                    </a:lnTo>
                    <a:lnTo>
                      <a:pt x="1044" y="1445"/>
                    </a:lnTo>
                    <a:lnTo>
                      <a:pt x="1205" y="1405"/>
                    </a:lnTo>
                    <a:lnTo>
                      <a:pt x="1285" y="1284"/>
                    </a:lnTo>
                    <a:lnTo>
                      <a:pt x="1405" y="1164"/>
                    </a:lnTo>
                    <a:lnTo>
                      <a:pt x="1486" y="1044"/>
                    </a:lnTo>
                    <a:lnTo>
                      <a:pt x="1526" y="883"/>
                    </a:lnTo>
                    <a:lnTo>
                      <a:pt x="1526" y="763"/>
                    </a:lnTo>
                    <a:lnTo>
                      <a:pt x="1526" y="602"/>
                    </a:lnTo>
                    <a:lnTo>
                      <a:pt x="1486" y="482"/>
                    </a:lnTo>
                    <a:lnTo>
                      <a:pt x="1405" y="362"/>
                    </a:lnTo>
                    <a:lnTo>
                      <a:pt x="1285" y="241"/>
                    </a:lnTo>
                    <a:lnTo>
                      <a:pt x="1205" y="121"/>
                    </a:lnTo>
                    <a:lnTo>
                      <a:pt x="1044" y="41"/>
                    </a:lnTo>
                    <a:lnTo>
                      <a:pt x="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35"/>
              <p:cNvSpPr/>
              <p:nvPr/>
            </p:nvSpPr>
            <p:spPr>
              <a:xfrm flipH="1">
                <a:off x="4177428" y="4637999"/>
                <a:ext cx="90797" cy="97472"/>
              </a:xfrm>
              <a:custGeom>
                <a:avLst/>
                <a:gdLst/>
                <a:ahLst/>
                <a:cxnLst/>
                <a:rect l="l" t="t" r="r" b="b"/>
                <a:pathLst>
                  <a:path w="1646" h="1767" extrusionOk="0">
                    <a:moveTo>
                      <a:pt x="683" y="1"/>
                    </a:moveTo>
                    <a:lnTo>
                      <a:pt x="442" y="81"/>
                    </a:lnTo>
                    <a:lnTo>
                      <a:pt x="201" y="282"/>
                    </a:lnTo>
                    <a:lnTo>
                      <a:pt x="81" y="402"/>
                    </a:lnTo>
                    <a:lnTo>
                      <a:pt x="1" y="563"/>
                    </a:lnTo>
                    <a:lnTo>
                      <a:pt x="1" y="723"/>
                    </a:lnTo>
                    <a:lnTo>
                      <a:pt x="1" y="884"/>
                    </a:lnTo>
                    <a:lnTo>
                      <a:pt x="41" y="1044"/>
                    </a:lnTo>
                    <a:lnTo>
                      <a:pt x="81" y="1205"/>
                    </a:lnTo>
                    <a:lnTo>
                      <a:pt x="201" y="1325"/>
                    </a:lnTo>
                    <a:lnTo>
                      <a:pt x="322" y="1445"/>
                    </a:lnTo>
                    <a:lnTo>
                      <a:pt x="322" y="1445"/>
                    </a:lnTo>
                    <a:lnTo>
                      <a:pt x="241" y="1325"/>
                    </a:lnTo>
                    <a:lnTo>
                      <a:pt x="201" y="1205"/>
                    </a:lnTo>
                    <a:lnTo>
                      <a:pt x="201" y="1084"/>
                    </a:lnTo>
                    <a:lnTo>
                      <a:pt x="201" y="964"/>
                    </a:lnTo>
                    <a:lnTo>
                      <a:pt x="281" y="723"/>
                    </a:lnTo>
                    <a:lnTo>
                      <a:pt x="442" y="523"/>
                    </a:lnTo>
                    <a:lnTo>
                      <a:pt x="643" y="362"/>
                    </a:lnTo>
                    <a:lnTo>
                      <a:pt x="883" y="322"/>
                    </a:lnTo>
                    <a:lnTo>
                      <a:pt x="1084" y="362"/>
                    </a:lnTo>
                    <a:lnTo>
                      <a:pt x="1325" y="442"/>
                    </a:lnTo>
                    <a:lnTo>
                      <a:pt x="1445" y="563"/>
                    </a:lnTo>
                    <a:lnTo>
                      <a:pt x="1485" y="643"/>
                    </a:lnTo>
                    <a:lnTo>
                      <a:pt x="1525" y="763"/>
                    </a:lnTo>
                    <a:lnTo>
                      <a:pt x="1566" y="924"/>
                    </a:lnTo>
                    <a:lnTo>
                      <a:pt x="1525" y="1044"/>
                    </a:lnTo>
                    <a:lnTo>
                      <a:pt x="1485" y="1165"/>
                    </a:lnTo>
                    <a:lnTo>
                      <a:pt x="1405" y="1285"/>
                    </a:lnTo>
                    <a:lnTo>
                      <a:pt x="1285" y="1365"/>
                    </a:lnTo>
                    <a:lnTo>
                      <a:pt x="1084" y="1486"/>
                    </a:lnTo>
                    <a:lnTo>
                      <a:pt x="803" y="1566"/>
                    </a:lnTo>
                    <a:lnTo>
                      <a:pt x="683" y="1606"/>
                    </a:lnTo>
                    <a:lnTo>
                      <a:pt x="562" y="1566"/>
                    </a:lnTo>
                    <a:lnTo>
                      <a:pt x="442" y="1526"/>
                    </a:lnTo>
                    <a:lnTo>
                      <a:pt x="322" y="1445"/>
                    </a:lnTo>
                    <a:lnTo>
                      <a:pt x="322" y="1445"/>
                    </a:lnTo>
                    <a:lnTo>
                      <a:pt x="522" y="1646"/>
                    </a:lnTo>
                    <a:lnTo>
                      <a:pt x="763" y="1767"/>
                    </a:lnTo>
                    <a:lnTo>
                      <a:pt x="1004" y="1767"/>
                    </a:lnTo>
                    <a:lnTo>
                      <a:pt x="1204" y="1726"/>
                    </a:lnTo>
                    <a:lnTo>
                      <a:pt x="1405" y="1606"/>
                    </a:lnTo>
                    <a:lnTo>
                      <a:pt x="1566" y="1445"/>
                    </a:lnTo>
                    <a:lnTo>
                      <a:pt x="1646" y="1205"/>
                    </a:lnTo>
                    <a:lnTo>
                      <a:pt x="1646" y="924"/>
                    </a:lnTo>
                    <a:lnTo>
                      <a:pt x="1606" y="643"/>
                    </a:lnTo>
                    <a:lnTo>
                      <a:pt x="1525" y="402"/>
                    </a:lnTo>
                    <a:lnTo>
                      <a:pt x="1365" y="242"/>
                    </a:lnTo>
                    <a:lnTo>
                      <a:pt x="1124" y="81"/>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8" name="Google Shape;5558;p35"/>
            <p:cNvGrpSpPr/>
            <p:nvPr/>
          </p:nvGrpSpPr>
          <p:grpSpPr>
            <a:xfrm rot="5400000" flipH="1">
              <a:off x="2425346" y="-315371"/>
              <a:ext cx="505489" cy="508671"/>
              <a:chOff x="4165910" y="-225635"/>
              <a:chExt cx="1389468" cy="1398986"/>
            </a:xfrm>
          </p:grpSpPr>
          <p:sp>
            <p:nvSpPr>
              <p:cNvPr id="5559" name="Google Shape;5559;p35"/>
              <p:cNvSpPr/>
              <p:nvPr/>
            </p:nvSpPr>
            <p:spPr>
              <a:xfrm flipH="1">
                <a:off x="4172344" y="-214336"/>
                <a:ext cx="1379777" cy="1379605"/>
              </a:xfrm>
              <a:custGeom>
                <a:avLst/>
                <a:gdLst/>
                <a:ahLst/>
                <a:cxnLst/>
                <a:rect l="l" t="t" r="r" b="b"/>
                <a:pathLst>
                  <a:path w="34310" h="34310" extrusionOk="0">
                    <a:moveTo>
                      <a:pt x="20265" y="11798"/>
                    </a:moveTo>
                    <a:lnTo>
                      <a:pt x="23355" y="17135"/>
                    </a:lnTo>
                    <a:lnTo>
                      <a:pt x="20265" y="22512"/>
                    </a:lnTo>
                    <a:lnTo>
                      <a:pt x="14045" y="22512"/>
                    </a:lnTo>
                    <a:lnTo>
                      <a:pt x="10955" y="17135"/>
                    </a:lnTo>
                    <a:lnTo>
                      <a:pt x="14045" y="11798"/>
                    </a:lnTo>
                    <a:close/>
                    <a:moveTo>
                      <a:pt x="14847" y="1"/>
                    </a:moveTo>
                    <a:lnTo>
                      <a:pt x="14847" y="3331"/>
                    </a:lnTo>
                    <a:lnTo>
                      <a:pt x="14165" y="3452"/>
                    </a:lnTo>
                    <a:lnTo>
                      <a:pt x="13523" y="3612"/>
                    </a:lnTo>
                    <a:lnTo>
                      <a:pt x="12881" y="3813"/>
                    </a:lnTo>
                    <a:lnTo>
                      <a:pt x="12239" y="4013"/>
                    </a:lnTo>
                    <a:lnTo>
                      <a:pt x="10594" y="1124"/>
                    </a:lnTo>
                    <a:lnTo>
                      <a:pt x="6581" y="3452"/>
                    </a:lnTo>
                    <a:lnTo>
                      <a:pt x="8226" y="6341"/>
                    </a:lnTo>
                    <a:lnTo>
                      <a:pt x="7745" y="6782"/>
                    </a:lnTo>
                    <a:lnTo>
                      <a:pt x="7263" y="7264"/>
                    </a:lnTo>
                    <a:lnTo>
                      <a:pt x="6782" y="7745"/>
                    </a:lnTo>
                    <a:lnTo>
                      <a:pt x="6340" y="8227"/>
                    </a:lnTo>
                    <a:lnTo>
                      <a:pt x="3451" y="6582"/>
                    </a:lnTo>
                    <a:lnTo>
                      <a:pt x="1124" y="10594"/>
                    </a:lnTo>
                    <a:lnTo>
                      <a:pt x="4053" y="12240"/>
                    </a:lnTo>
                    <a:lnTo>
                      <a:pt x="3812" y="12882"/>
                    </a:lnTo>
                    <a:lnTo>
                      <a:pt x="3612" y="13524"/>
                    </a:lnTo>
                    <a:lnTo>
                      <a:pt x="3491" y="14166"/>
                    </a:lnTo>
                    <a:lnTo>
                      <a:pt x="3331" y="14848"/>
                    </a:lnTo>
                    <a:lnTo>
                      <a:pt x="0" y="14848"/>
                    </a:lnTo>
                    <a:lnTo>
                      <a:pt x="0" y="19463"/>
                    </a:lnTo>
                    <a:lnTo>
                      <a:pt x="3331" y="19463"/>
                    </a:lnTo>
                    <a:lnTo>
                      <a:pt x="3491" y="20145"/>
                    </a:lnTo>
                    <a:lnTo>
                      <a:pt x="3612" y="20787"/>
                    </a:lnTo>
                    <a:lnTo>
                      <a:pt x="3812" y="21429"/>
                    </a:lnTo>
                    <a:lnTo>
                      <a:pt x="4053" y="22031"/>
                    </a:lnTo>
                    <a:lnTo>
                      <a:pt x="1124" y="23716"/>
                    </a:lnTo>
                    <a:lnTo>
                      <a:pt x="3451" y="27729"/>
                    </a:lnTo>
                    <a:lnTo>
                      <a:pt x="6340" y="26044"/>
                    </a:lnTo>
                    <a:lnTo>
                      <a:pt x="6782" y="26565"/>
                    </a:lnTo>
                    <a:lnTo>
                      <a:pt x="7263" y="27047"/>
                    </a:lnTo>
                    <a:lnTo>
                      <a:pt x="7745" y="27528"/>
                    </a:lnTo>
                    <a:lnTo>
                      <a:pt x="8226" y="27970"/>
                    </a:lnTo>
                    <a:lnTo>
                      <a:pt x="6581" y="30859"/>
                    </a:lnTo>
                    <a:lnTo>
                      <a:pt x="10594" y="33146"/>
                    </a:lnTo>
                    <a:lnTo>
                      <a:pt x="12239" y="30257"/>
                    </a:lnTo>
                    <a:lnTo>
                      <a:pt x="12881" y="30498"/>
                    </a:lnTo>
                    <a:lnTo>
                      <a:pt x="13523" y="30658"/>
                    </a:lnTo>
                    <a:lnTo>
                      <a:pt x="14165" y="30819"/>
                    </a:lnTo>
                    <a:lnTo>
                      <a:pt x="14847" y="30979"/>
                    </a:lnTo>
                    <a:lnTo>
                      <a:pt x="14847" y="34310"/>
                    </a:lnTo>
                    <a:lnTo>
                      <a:pt x="19462" y="34310"/>
                    </a:lnTo>
                    <a:lnTo>
                      <a:pt x="19462" y="30979"/>
                    </a:lnTo>
                    <a:lnTo>
                      <a:pt x="20144" y="30819"/>
                    </a:lnTo>
                    <a:lnTo>
                      <a:pt x="20786" y="30658"/>
                    </a:lnTo>
                    <a:lnTo>
                      <a:pt x="21428" y="30498"/>
                    </a:lnTo>
                    <a:lnTo>
                      <a:pt x="22070" y="30257"/>
                    </a:lnTo>
                    <a:lnTo>
                      <a:pt x="23716" y="33146"/>
                    </a:lnTo>
                    <a:lnTo>
                      <a:pt x="27728" y="30859"/>
                    </a:lnTo>
                    <a:lnTo>
                      <a:pt x="26083" y="27970"/>
                    </a:lnTo>
                    <a:lnTo>
                      <a:pt x="26565" y="27528"/>
                    </a:lnTo>
                    <a:lnTo>
                      <a:pt x="27046" y="27047"/>
                    </a:lnTo>
                    <a:lnTo>
                      <a:pt x="27528" y="26565"/>
                    </a:lnTo>
                    <a:lnTo>
                      <a:pt x="27969" y="26044"/>
                    </a:lnTo>
                    <a:lnTo>
                      <a:pt x="30858" y="27729"/>
                    </a:lnTo>
                    <a:lnTo>
                      <a:pt x="33186" y="23716"/>
                    </a:lnTo>
                    <a:lnTo>
                      <a:pt x="30297" y="22031"/>
                    </a:lnTo>
                    <a:lnTo>
                      <a:pt x="30497" y="21429"/>
                    </a:lnTo>
                    <a:lnTo>
                      <a:pt x="30698" y="20787"/>
                    </a:lnTo>
                    <a:lnTo>
                      <a:pt x="30858" y="20145"/>
                    </a:lnTo>
                    <a:lnTo>
                      <a:pt x="30979" y="19463"/>
                    </a:lnTo>
                    <a:lnTo>
                      <a:pt x="34309" y="19463"/>
                    </a:lnTo>
                    <a:lnTo>
                      <a:pt x="34309" y="14848"/>
                    </a:lnTo>
                    <a:lnTo>
                      <a:pt x="30979" y="14848"/>
                    </a:lnTo>
                    <a:lnTo>
                      <a:pt x="30858" y="14166"/>
                    </a:lnTo>
                    <a:lnTo>
                      <a:pt x="30698" y="13524"/>
                    </a:lnTo>
                    <a:lnTo>
                      <a:pt x="30497" y="12882"/>
                    </a:lnTo>
                    <a:lnTo>
                      <a:pt x="30297" y="12240"/>
                    </a:lnTo>
                    <a:lnTo>
                      <a:pt x="33186" y="10594"/>
                    </a:lnTo>
                    <a:lnTo>
                      <a:pt x="30858" y="6582"/>
                    </a:lnTo>
                    <a:lnTo>
                      <a:pt x="27969" y="8227"/>
                    </a:lnTo>
                    <a:lnTo>
                      <a:pt x="27528" y="7745"/>
                    </a:lnTo>
                    <a:lnTo>
                      <a:pt x="27046" y="7264"/>
                    </a:lnTo>
                    <a:lnTo>
                      <a:pt x="26565" y="6782"/>
                    </a:lnTo>
                    <a:lnTo>
                      <a:pt x="26083" y="6341"/>
                    </a:lnTo>
                    <a:lnTo>
                      <a:pt x="27728" y="3452"/>
                    </a:lnTo>
                    <a:lnTo>
                      <a:pt x="23716" y="1124"/>
                    </a:lnTo>
                    <a:lnTo>
                      <a:pt x="22070" y="4013"/>
                    </a:lnTo>
                    <a:lnTo>
                      <a:pt x="21428" y="3813"/>
                    </a:lnTo>
                    <a:lnTo>
                      <a:pt x="20786" y="3612"/>
                    </a:lnTo>
                    <a:lnTo>
                      <a:pt x="20144" y="3452"/>
                    </a:lnTo>
                    <a:lnTo>
                      <a:pt x="19462" y="3331"/>
                    </a:lnTo>
                    <a:lnTo>
                      <a:pt x="19462" y="1"/>
                    </a:lnTo>
                    <a:close/>
                  </a:path>
                </a:pathLst>
              </a:custGeom>
              <a:solidFill>
                <a:schemeClr val="accent3"/>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sp>
            <p:nvSpPr>
              <p:cNvPr id="5560" name="Google Shape;5560;p35"/>
              <p:cNvSpPr/>
              <p:nvPr/>
            </p:nvSpPr>
            <p:spPr>
              <a:xfrm flipH="1">
                <a:off x="4165910" y="-225635"/>
                <a:ext cx="1389468" cy="1398986"/>
              </a:xfrm>
              <a:custGeom>
                <a:avLst/>
                <a:gdLst/>
                <a:ahLst/>
                <a:cxnLst/>
                <a:rect l="l" t="t" r="r" b="b"/>
                <a:pathLst>
                  <a:path w="34551" h="34792" extrusionOk="0">
                    <a:moveTo>
                      <a:pt x="19302" y="522"/>
                    </a:moveTo>
                    <a:lnTo>
                      <a:pt x="19302" y="3612"/>
                    </a:lnTo>
                    <a:lnTo>
                      <a:pt x="19302" y="3853"/>
                    </a:lnTo>
                    <a:lnTo>
                      <a:pt x="19503" y="3893"/>
                    </a:lnTo>
                    <a:lnTo>
                      <a:pt x="20225" y="4014"/>
                    </a:lnTo>
                    <a:lnTo>
                      <a:pt x="20907" y="4174"/>
                    </a:lnTo>
                    <a:lnTo>
                      <a:pt x="21590" y="4375"/>
                    </a:lnTo>
                    <a:lnTo>
                      <a:pt x="22272" y="4615"/>
                    </a:lnTo>
                    <a:lnTo>
                      <a:pt x="22352" y="4455"/>
                    </a:lnTo>
                    <a:lnTo>
                      <a:pt x="23896" y="1771"/>
                    </a:lnTo>
                    <a:lnTo>
                      <a:pt x="23896" y="1771"/>
                    </a:lnTo>
                    <a:lnTo>
                      <a:pt x="27488" y="3819"/>
                    </a:lnTo>
                    <a:lnTo>
                      <a:pt x="25923" y="6501"/>
                    </a:lnTo>
                    <a:lnTo>
                      <a:pt x="25843" y="6702"/>
                    </a:lnTo>
                    <a:lnTo>
                      <a:pt x="26004" y="6822"/>
                    </a:lnTo>
                    <a:lnTo>
                      <a:pt x="26525" y="7264"/>
                    </a:lnTo>
                    <a:lnTo>
                      <a:pt x="27047" y="7786"/>
                    </a:lnTo>
                    <a:lnTo>
                      <a:pt x="27529" y="8267"/>
                    </a:lnTo>
                    <a:lnTo>
                      <a:pt x="27970" y="8829"/>
                    </a:lnTo>
                    <a:lnTo>
                      <a:pt x="28171" y="8708"/>
                    </a:lnTo>
                    <a:lnTo>
                      <a:pt x="30871" y="7171"/>
                    </a:lnTo>
                    <a:lnTo>
                      <a:pt x="32965" y="10781"/>
                    </a:lnTo>
                    <a:lnTo>
                      <a:pt x="30257" y="12360"/>
                    </a:lnTo>
                    <a:lnTo>
                      <a:pt x="30097" y="12440"/>
                    </a:lnTo>
                    <a:lnTo>
                      <a:pt x="30378" y="13123"/>
                    </a:lnTo>
                    <a:lnTo>
                      <a:pt x="30578" y="13845"/>
                    </a:lnTo>
                    <a:lnTo>
                      <a:pt x="30739" y="14567"/>
                    </a:lnTo>
                    <a:lnTo>
                      <a:pt x="30899" y="15289"/>
                    </a:lnTo>
                    <a:lnTo>
                      <a:pt x="34231" y="15289"/>
                    </a:lnTo>
                    <a:lnTo>
                      <a:pt x="34269" y="19623"/>
                    </a:lnTo>
                    <a:lnTo>
                      <a:pt x="30939" y="19623"/>
                    </a:lnTo>
                    <a:lnTo>
                      <a:pt x="30939" y="19744"/>
                    </a:lnTo>
                    <a:lnTo>
                      <a:pt x="30819" y="20386"/>
                    </a:lnTo>
                    <a:lnTo>
                      <a:pt x="30659" y="21028"/>
                    </a:lnTo>
                    <a:lnTo>
                      <a:pt x="30498" y="21670"/>
                    </a:lnTo>
                    <a:lnTo>
                      <a:pt x="30257" y="22312"/>
                    </a:lnTo>
                    <a:lnTo>
                      <a:pt x="30217" y="22392"/>
                    </a:lnTo>
                    <a:lnTo>
                      <a:pt x="30297" y="22432"/>
                    </a:lnTo>
                    <a:lnTo>
                      <a:pt x="33144" y="24031"/>
                    </a:lnTo>
                    <a:lnTo>
                      <a:pt x="30907" y="27888"/>
                    </a:lnTo>
                    <a:lnTo>
                      <a:pt x="30907" y="27888"/>
                    </a:lnTo>
                    <a:lnTo>
                      <a:pt x="28090" y="26284"/>
                    </a:lnTo>
                    <a:lnTo>
                      <a:pt x="28010" y="26244"/>
                    </a:lnTo>
                    <a:lnTo>
                      <a:pt x="27970" y="26284"/>
                    </a:lnTo>
                    <a:lnTo>
                      <a:pt x="27529" y="26806"/>
                    </a:lnTo>
                    <a:lnTo>
                      <a:pt x="27047" y="27288"/>
                    </a:lnTo>
                    <a:lnTo>
                      <a:pt x="26565" y="27769"/>
                    </a:lnTo>
                    <a:lnTo>
                      <a:pt x="26044" y="28211"/>
                    </a:lnTo>
                    <a:lnTo>
                      <a:pt x="26084" y="28291"/>
                    </a:lnTo>
                    <a:lnTo>
                      <a:pt x="27687" y="31106"/>
                    </a:lnTo>
                    <a:lnTo>
                      <a:pt x="27687" y="31106"/>
                    </a:lnTo>
                    <a:lnTo>
                      <a:pt x="23860" y="33288"/>
                    </a:lnTo>
                    <a:lnTo>
                      <a:pt x="23860" y="33288"/>
                    </a:lnTo>
                    <a:lnTo>
                      <a:pt x="22272" y="30498"/>
                    </a:lnTo>
                    <a:lnTo>
                      <a:pt x="22192" y="30377"/>
                    </a:lnTo>
                    <a:lnTo>
                      <a:pt x="21550" y="30618"/>
                    </a:lnTo>
                    <a:lnTo>
                      <a:pt x="20867" y="30819"/>
                    </a:lnTo>
                    <a:lnTo>
                      <a:pt x="20225" y="30979"/>
                    </a:lnTo>
                    <a:lnTo>
                      <a:pt x="19543" y="31100"/>
                    </a:lnTo>
                    <a:lnTo>
                      <a:pt x="19383" y="31100"/>
                    </a:lnTo>
                    <a:lnTo>
                      <a:pt x="19383" y="31260"/>
                    </a:lnTo>
                    <a:lnTo>
                      <a:pt x="19383" y="34390"/>
                    </a:lnTo>
                    <a:lnTo>
                      <a:pt x="15129" y="34390"/>
                    </a:lnTo>
                    <a:lnTo>
                      <a:pt x="15129" y="31260"/>
                    </a:lnTo>
                    <a:lnTo>
                      <a:pt x="15129" y="31060"/>
                    </a:lnTo>
                    <a:lnTo>
                      <a:pt x="14969" y="31019"/>
                    </a:lnTo>
                    <a:lnTo>
                      <a:pt x="14246" y="30899"/>
                    </a:lnTo>
                    <a:lnTo>
                      <a:pt x="13564" y="30739"/>
                    </a:lnTo>
                    <a:lnTo>
                      <a:pt x="12922" y="30538"/>
                    </a:lnTo>
                    <a:lnTo>
                      <a:pt x="12240" y="30297"/>
                    </a:lnTo>
                    <a:lnTo>
                      <a:pt x="12160" y="30458"/>
                    </a:lnTo>
                    <a:lnTo>
                      <a:pt x="10590" y="33149"/>
                    </a:lnTo>
                    <a:lnTo>
                      <a:pt x="10590" y="33149"/>
                    </a:lnTo>
                    <a:lnTo>
                      <a:pt x="6925" y="31044"/>
                    </a:lnTo>
                    <a:lnTo>
                      <a:pt x="8508" y="28331"/>
                    </a:lnTo>
                    <a:lnTo>
                      <a:pt x="8588" y="28170"/>
                    </a:lnTo>
                    <a:lnTo>
                      <a:pt x="8026" y="27689"/>
                    </a:lnTo>
                    <a:lnTo>
                      <a:pt x="7465" y="27207"/>
                    </a:lnTo>
                    <a:lnTo>
                      <a:pt x="6983" y="26646"/>
                    </a:lnTo>
                    <a:lnTo>
                      <a:pt x="6461" y="26084"/>
                    </a:lnTo>
                    <a:lnTo>
                      <a:pt x="6341" y="26164"/>
                    </a:lnTo>
                    <a:lnTo>
                      <a:pt x="3597" y="27765"/>
                    </a:lnTo>
                    <a:lnTo>
                      <a:pt x="3597" y="27765"/>
                    </a:lnTo>
                    <a:lnTo>
                      <a:pt x="1432" y="24032"/>
                    </a:lnTo>
                    <a:lnTo>
                      <a:pt x="4174" y="22432"/>
                    </a:lnTo>
                    <a:lnTo>
                      <a:pt x="4295" y="22392"/>
                    </a:lnTo>
                    <a:lnTo>
                      <a:pt x="4254" y="22272"/>
                    </a:lnTo>
                    <a:lnTo>
                      <a:pt x="4014" y="21630"/>
                    </a:lnTo>
                    <a:lnTo>
                      <a:pt x="3813" y="20988"/>
                    </a:lnTo>
                    <a:lnTo>
                      <a:pt x="3653" y="20305"/>
                    </a:lnTo>
                    <a:lnTo>
                      <a:pt x="3532" y="19623"/>
                    </a:lnTo>
                    <a:lnTo>
                      <a:pt x="3412" y="19623"/>
                    </a:lnTo>
                    <a:lnTo>
                      <a:pt x="160" y="19662"/>
                    </a:lnTo>
                    <a:lnTo>
                      <a:pt x="160" y="19662"/>
                    </a:lnTo>
                    <a:lnTo>
                      <a:pt x="81" y="15129"/>
                    </a:lnTo>
                    <a:lnTo>
                      <a:pt x="81" y="15129"/>
                    </a:lnTo>
                    <a:lnTo>
                      <a:pt x="3412" y="15169"/>
                    </a:lnTo>
                    <a:lnTo>
                      <a:pt x="3492" y="15169"/>
                    </a:lnTo>
                    <a:lnTo>
                      <a:pt x="3612" y="14487"/>
                    </a:lnTo>
                    <a:lnTo>
                      <a:pt x="3773" y="13805"/>
                    </a:lnTo>
                    <a:lnTo>
                      <a:pt x="3974" y="13163"/>
                    </a:lnTo>
                    <a:lnTo>
                      <a:pt x="4214" y="12480"/>
                    </a:lnTo>
                    <a:lnTo>
                      <a:pt x="4174" y="12440"/>
                    </a:lnTo>
                    <a:lnTo>
                      <a:pt x="1385" y="10813"/>
                    </a:lnTo>
                    <a:lnTo>
                      <a:pt x="3567" y="7050"/>
                    </a:lnTo>
                    <a:lnTo>
                      <a:pt x="3567" y="7050"/>
                    </a:lnTo>
                    <a:lnTo>
                      <a:pt x="6341" y="8668"/>
                    </a:lnTo>
                    <a:lnTo>
                      <a:pt x="6461" y="8749"/>
                    </a:lnTo>
                    <a:lnTo>
                      <a:pt x="6582" y="8628"/>
                    </a:lnTo>
                    <a:lnTo>
                      <a:pt x="7023" y="8147"/>
                    </a:lnTo>
                    <a:lnTo>
                      <a:pt x="7465" y="7665"/>
                    </a:lnTo>
                    <a:lnTo>
                      <a:pt x="7946" y="7224"/>
                    </a:lnTo>
                    <a:lnTo>
                      <a:pt x="8468" y="6782"/>
                    </a:lnTo>
                    <a:lnTo>
                      <a:pt x="8588" y="6662"/>
                    </a:lnTo>
                    <a:lnTo>
                      <a:pt x="8508" y="6542"/>
                    </a:lnTo>
                    <a:lnTo>
                      <a:pt x="6925" y="3790"/>
                    </a:lnTo>
                    <a:lnTo>
                      <a:pt x="10587" y="1723"/>
                    </a:lnTo>
                    <a:lnTo>
                      <a:pt x="10587" y="1723"/>
                    </a:lnTo>
                    <a:lnTo>
                      <a:pt x="12119" y="4415"/>
                    </a:lnTo>
                    <a:lnTo>
                      <a:pt x="12240" y="4615"/>
                    </a:lnTo>
                    <a:lnTo>
                      <a:pt x="12882" y="4375"/>
                    </a:lnTo>
                    <a:lnTo>
                      <a:pt x="13564" y="4174"/>
                    </a:lnTo>
                    <a:lnTo>
                      <a:pt x="14286" y="4014"/>
                    </a:lnTo>
                    <a:lnTo>
                      <a:pt x="14969" y="3853"/>
                    </a:lnTo>
                    <a:lnTo>
                      <a:pt x="15169" y="3813"/>
                    </a:lnTo>
                    <a:lnTo>
                      <a:pt x="15169" y="3612"/>
                    </a:lnTo>
                    <a:lnTo>
                      <a:pt x="15169" y="522"/>
                    </a:lnTo>
                    <a:close/>
                    <a:moveTo>
                      <a:pt x="14648" y="1"/>
                    </a:moveTo>
                    <a:lnTo>
                      <a:pt x="14648" y="282"/>
                    </a:lnTo>
                    <a:lnTo>
                      <a:pt x="14685" y="3407"/>
                    </a:lnTo>
                    <a:lnTo>
                      <a:pt x="14206" y="3492"/>
                    </a:lnTo>
                    <a:lnTo>
                      <a:pt x="13564" y="3652"/>
                    </a:lnTo>
                    <a:lnTo>
                      <a:pt x="12882" y="3853"/>
                    </a:lnTo>
                    <a:lnTo>
                      <a:pt x="12465" y="4009"/>
                    </a:lnTo>
                    <a:lnTo>
                      <a:pt x="10876" y="1285"/>
                    </a:lnTo>
                    <a:lnTo>
                      <a:pt x="10755" y="1084"/>
                    </a:lnTo>
                    <a:lnTo>
                      <a:pt x="6381" y="3652"/>
                    </a:lnTo>
                    <a:lnTo>
                      <a:pt x="6461" y="3813"/>
                    </a:lnTo>
                    <a:lnTo>
                      <a:pt x="8073" y="6575"/>
                    </a:lnTo>
                    <a:lnTo>
                      <a:pt x="7705" y="6943"/>
                    </a:lnTo>
                    <a:lnTo>
                      <a:pt x="7224" y="7384"/>
                    </a:lnTo>
                    <a:lnTo>
                      <a:pt x="6742" y="7906"/>
                    </a:lnTo>
                    <a:lnTo>
                      <a:pt x="6407" y="8272"/>
                    </a:lnTo>
                    <a:lnTo>
                      <a:pt x="6407" y="8272"/>
                    </a:lnTo>
                    <a:lnTo>
                      <a:pt x="3612" y="6702"/>
                    </a:lnTo>
                    <a:lnTo>
                      <a:pt x="3492" y="6622"/>
                    </a:lnTo>
                    <a:lnTo>
                      <a:pt x="3412" y="6782"/>
                    </a:lnTo>
                    <a:lnTo>
                      <a:pt x="1124" y="10795"/>
                    </a:lnTo>
                    <a:lnTo>
                      <a:pt x="1044" y="10916"/>
                    </a:lnTo>
                    <a:lnTo>
                      <a:pt x="1165" y="10956"/>
                    </a:lnTo>
                    <a:lnTo>
                      <a:pt x="4017" y="12580"/>
                    </a:lnTo>
                    <a:lnTo>
                      <a:pt x="3813" y="13123"/>
                    </a:lnTo>
                    <a:lnTo>
                      <a:pt x="3653" y="13765"/>
                    </a:lnTo>
                    <a:lnTo>
                      <a:pt x="3492" y="14447"/>
                    </a:lnTo>
                    <a:lnTo>
                      <a:pt x="3379" y="15049"/>
                    </a:lnTo>
                    <a:lnTo>
                      <a:pt x="81" y="15089"/>
                    </a:lnTo>
                    <a:lnTo>
                      <a:pt x="1" y="19744"/>
                    </a:lnTo>
                    <a:lnTo>
                      <a:pt x="1" y="19824"/>
                    </a:lnTo>
                    <a:lnTo>
                      <a:pt x="81" y="19824"/>
                    </a:lnTo>
                    <a:lnTo>
                      <a:pt x="3346" y="19863"/>
                    </a:lnTo>
                    <a:lnTo>
                      <a:pt x="3452" y="20426"/>
                    </a:lnTo>
                    <a:lnTo>
                      <a:pt x="3572" y="21068"/>
                    </a:lnTo>
                    <a:lnTo>
                      <a:pt x="3773" y="21750"/>
                    </a:lnTo>
                    <a:lnTo>
                      <a:pt x="3943" y="22295"/>
                    </a:lnTo>
                    <a:lnTo>
                      <a:pt x="1165" y="23877"/>
                    </a:lnTo>
                    <a:lnTo>
                      <a:pt x="1004" y="23957"/>
                    </a:lnTo>
                    <a:lnTo>
                      <a:pt x="1084" y="24077"/>
                    </a:lnTo>
                    <a:lnTo>
                      <a:pt x="3372" y="28090"/>
                    </a:lnTo>
                    <a:lnTo>
                      <a:pt x="3452" y="28251"/>
                    </a:lnTo>
                    <a:lnTo>
                      <a:pt x="3612" y="28170"/>
                    </a:lnTo>
                    <a:lnTo>
                      <a:pt x="6407" y="26601"/>
                    </a:lnTo>
                    <a:lnTo>
                      <a:pt x="6742" y="26967"/>
                    </a:lnTo>
                    <a:lnTo>
                      <a:pt x="7184" y="27488"/>
                    </a:lnTo>
                    <a:lnTo>
                      <a:pt x="7665" y="27930"/>
                    </a:lnTo>
                    <a:lnTo>
                      <a:pt x="8066" y="28269"/>
                    </a:lnTo>
                    <a:lnTo>
                      <a:pt x="6461" y="31019"/>
                    </a:lnTo>
                    <a:lnTo>
                      <a:pt x="6381" y="31220"/>
                    </a:lnTo>
                    <a:lnTo>
                      <a:pt x="6542" y="31300"/>
                    </a:lnTo>
                    <a:lnTo>
                      <a:pt x="10555" y="33628"/>
                    </a:lnTo>
                    <a:lnTo>
                      <a:pt x="10755" y="33748"/>
                    </a:lnTo>
                    <a:lnTo>
                      <a:pt x="10876" y="33548"/>
                    </a:lnTo>
                    <a:lnTo>
                      <a:pt x="12426" y="30824"/>
                    </a:lnTo>
                    <a:lnTo>
                      <a:pt x="12922" y="30979"/>
                    </a:lnTo>
                    <a:lnTo>
                      <a:pt x="13564" y="31180"/>
                    </a:lnTo>
                    <a:lnTo>
                      <a:pt x="14206" y="31341"/>
                    </a:lnTo>
                    <a:lnTo>
                      <a:pt x="14690" y="31426"/>
                    </a:lnTo>
                    <a:lnTo>
                      <a:pt x="14690" y="31426"/>
                    </a:lnTo>
                    <a:lnTo>
                      <a:pt x="14728" y="34591"/>
                    </a:lnTo>
                    <a:lnTo>
                      <a:pt x="14728" y="34791"/>
                    </a:lnTo>
                    <a:lnTo>
                      <a:pt x="14928" y="34791"/>
                    </a:lnTo>
                    <a:lnTo>
                      <a:pt x="19543" y="34751"/>
                    </a:lnTo>
                    <a:lnTo>
                      <a:pt x="19744" y="34751"/>
                    </a:lnTo>
                    <a:lnTo>
                      <a:pt x="19744" y="34591"/>
                    </a:lnTo>
                    <a:lnTo>
                      <a:pt x="19705" y="31359"/>
                    </a:lnTo>
                    <a:lnTo>
                      <a:pt x="19705" y="31359"/>
                    </a:lnTo>
                    <a:lnTo>
                      <a:pt x="20265" y="31260"/>
                    </a:lnTo>
                    <a:lnTo>
                      <a:pt x="20907" y="31100"/>
                    </a:lnTo>
                    <a:lnTo>
                      <a:pt x="21550" y="30899"/>
                    </a:lnTo>
                    <a:lnTo>
                      <a:pt x="22095" y="30729"/>
                    </a:lnTo>
                    <a:lnTo>
                      <a:pt x="22095" y="30729"/>
                    </a:lnTo>
                    <a:lnTo>
                      <a:pt x="23716" y="33507"/>
                    </a:lnTo>
                    <a:lnTo>
                      <a:pt x="23757" y="33588"/>
                    </a:lnTo>
                    <a:lnTo>
                      <a:pt x="27970" y="31180"/>
                    </a:lnTo>
                    <a:lnTo>
                      <a:pt x="27890" y="31100"/>
                    </a:lnTo>
                    <a:lnTo>
                      <a:pt x="26262" y="28242"/>
                    </a:lnTo>
                    <a:lnTo>
                      <a:pt x="26262" y="28242"/>
                    </a:lnTo>
                    <a:lnTo>
                      <a:pt x="26726" y="27849"/>
                    </a:lnTo>
                    <a:lnTo>
                      <a:pt x="27208" y="27408"/>
                    </a:lnTo>
                    <a:lnTo>
                      <a:pt x="27649" y="26886"/>
                    </a:lnTo>
                    <a:lnTo>
                      <a:pt x="28062" y="26435"/>
                    </a:lnTo>
                    <a:lnTo>
                      <a:pt x="30899" y="28090"/>
                    </a:lnTo>
                    <a:lnTo>
                      <a:pt x="30980" y="28130"/>
                    </a:lnTo>
                    <a:lnTo>
                      <a:pt x="31020" y="28050"/>
                    </a:lnTo>
                    <a:lnTo>
                      <a:pt x="33347" y="24037"/>
                    </a:lnTo>
                    <a:lnTo>
                      <a:pt x="33387" y="23957"/>
                    </a:lnTo>
                    <a:lnTo>
                      <a:pt x="33307" y="23917"/>
                    </a:lnTo>
                    <a:lnTo>
                      <a:pt x="30489" y="22273"/>
                    </a:lnTo>
                    <a:lnTo>
                      <a:pt x="30699" y="21750"/>
                    </a:lnTo>
                    <a:lnTo>
                      <a:pt x="30859" y="21068"/>
                    </a:lnTo>
                    <a:lnTo>
                      <a:pt x="31060" y="20426"/>
                    </a:lnTo>
                    <a:lnTo>
                      <a:pt x="31165" y="19865"/>
                    </a:lnTo>
                    <a:lnTo>
                      <a:pt x="31165" y="19865"/>
                    </a:lnTo>
                    <a:lnTo>
                      <a:pt x="34390" y="19904"/>
                    </a:lnTo>
                    <a:lnTo>
                      <a:pt x="34551" y="19904"/>
                    </a:lnTo>
                    <a:lnTo>
                      <a:pt x="34551" y="19744"/>
                    </a:lnTo>
                    <a:lnTo>
                      <a:pt x="34551" y="15129"/>
                    </a:lnTo>
                    <a:lnTo>
                      <a:pt x="34551" y="14928"/>
                    </a:lnTo>
                    <a:lnTo>
                      <a:pt x="31223" y="14928"/>
                    </a:lnTo>
                    <a:lnTo>
                      <a:pt x="31100" y="14407"/>
                    </a:lnTo>
                    <a:lnTo>
                      <a:pt x="30980" y="13765"/>
                    </a:lnTo>
                    <a:lnTo>
                      <a:pt x="30779" y="13082"/>
                    </a:lnTo>
                    <a:lnTo>
                      <a:pt x="30610" y="12632"/>
                    </a:lnTo>
                    <a:lnTo>
                      <a:pt x="30610" y="12632"/>
                    </a:lnTo>
                    <a:lnTo>
                      <a:pt x="33347" y="11036"/>
                    </a:lnTo>
                    <a:lnTo>
                      <a:pt x="33548" y="10956"/>
                    </a:lnTo>
                    <a:lnTo>
                      <a:pt x="31020" y="6542"/>
                    </a:lnTo>
                    <a:lnTo>
                      <a:pt x="30819" y="6662"/>
                    </a:lnTo>
                    <a:lnTo>
                      <a:pt x="28090" y="8216"/>
                    </a:lnTo>
                    <a:lnTo>
                      <a:pt x="28090" y="8216"/>
                    </a:lnTo>
                    <a:lnTo>
                      <a:pt x="27769" y="7866"/>
                    </a:lnTo>
                    <a:lnTo>
                      <a:pt x="27328" y="7344"/>
                    </a:lnTo>
                    <a:lnTo>
                      <a:pt x="26806" y="6903"/>
                    </a:lnTo>
                    <a:lnTo>
                      <a:pt x="26468" y="6565"/>
                    </a:lnTo>
                    <a:lnTo>
                      <a:pt x="28050" y="3853"/>
                    </a:lnTo>
                    <a:lnTo>
                      <a:pt x="28171" y="3652"/>
                    </a:lnTo>
                    <a:lnTo>
                      <a:pt x="27970" y="3492"/>
                    </a:lnTo>
                    <a:lnTo>
                      <a:pt x="23957" y="1164"/>
                    </a:lnTo>
                    <a:lnTo>
                      <a:pt x="23716" y="1044"/>
                    </a:lnTo>
                    <a:lnTo>
                      <a:pt x="23596" y="1285"/>
                    </a:lnTo>
                    <a:lnTo>
                      <a:pt x="22020" y="3987"/>
                    </a:lnTo>
                    <a:lnTo>
                      <a:pt x="21590" y="3853"/>
                    </a:lnTo>
                    <a:lnTo>
                      <a:pt x="20948" y="3652"/>
                    </a:lnTo>
                    <a:lnTo>
                      <a:pt x="20265" y="3492"/>
                    </a:lnTo>
                    <a:lnTo>
                      <a:pt x="19824" y="3414"/>
                    </a:lnTo>
                    <a:lnTo>
                      <a:pt x="19824" y="3414"/>
                    </a:lnTo>
                    <a:lnTo>
                      <a:pt x="19824" y="282"/>
                    </a:lnTo>
                    <a:lnTo>
                      <a:pt x="19824" y="1"/>
                    </a:lnTo>
                    <a:close/>
                  </a:path>
                </a:pathLst>
              </a:custGeom>
              <a:solidFill>
                <a:schemeClr val="dk1"/>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sp>
            <p:nvSpPr>
              <p:cNvPr id="5561" name="Google Shape;5561;p35"/>
              <p:cNvSpPr/>
              <p:nvPr/>
            </p:nvSpPr>
            <p:spPr>
              <a:xfrm flipH="1">
                <a:off x="4608074" y="250371"/>
                <a:ext cx="513184" cy="450231"/>
              </a:xfrm>
              <a:custGeom>
                <a:avLst/>
                <a:gdLst/>
                <a:ahLst/>
                <a:cxnLst/>
                <a:rect l="l" t="t" r="r" b="b"/>
                <a:pathLst>
                  <a:path w="12761" h="11197" extrusionOk="0">
                    <a:moveTo>
                      <a:pt x="3371" y="241"/>
                    </a:moveTo>
                    <a:lnTo>
                      <a:pt x="6461" y="362"/>
                    </a:lnTo>
                    <a:lnTo>
                      <a:pt x="9416" y="438"/>
                    </a:lnTo>
                    <a:lnTo>
                      <a:pt x="9416" y="438"/>
                    </a:lnTo>
                    <a:lnTo>
                      <a:pt x="10072" y="1606"/>
                    </a:lnTo>
                    <a:lnTo>
                      <a:pt x="10915" y="3010"/>
                    </a:lnTo>
                    <a:lnTo>
                      <a:pt x="12486" y="5602"/>
                    </a:lnTo>
                    <a:lnTo>
                      <a:pt x="12486" y="5602"/>
                    </a:lnTo>
                    <a:lnTo>
                      <a:pt x="11798" y="6902"/>
                    </a:lnTo>
                    <a:lnTo>
                      <a:pt x="10634" y="8909"/>
                    </a:lnTo>
                    <a:lnTo>
                      <a:pt x="9456" y="10832"/>
                    </a:lnTo>
                    <a:lnTo>
                      <a:pt x="9456" y="10832"/>
                    </a:lnTo>
                    <a:lnTo>
                      <a:pt x="6461" y="10755"/>
                    </a:lnTo>
                    <a:lnTo>
                      <a:pt x="3503" y="10717"/>
                    </a:lnTo>
                    <a:lnTo>
                      <a:pt x="3503" y="10717"/>
                    </a:lnTo>
                    <a:lnTo>
                      <a:pt x="2408" y="8829"/>
                    </a:lnTo>
                    <a:lnTo>
                      <a:pt x="1244" y="6822"/>
                    </a:lnTo>
                    <a:lnTo>
                      <a:pt x="510" y="5574"/>
                    </a:lnTo>
                    <a:lnTo>
                      <a:pt x="510" y="5574"/>
                    </a:lnTo>
                    <a:lnTo>
                      <a:pt x="1926" y="2970"/>
                    </a:lnTo>
                    <a:lnTo>
                      <a:pt x="3371" y="241"/>
                    </a:lnTo>
                    <a:close/>
                    <a:moveTo>
                      <a:pt x="9671" y="0"/>
                    </a:moveTo>
                    <a:lnTo>
                      <a:pt x="6501" y="81"/>
                    </a:lnTo>
                    <a:lnTo>
                      <a:pt x="3331" y="201"/>
                    </a:lnTo>
                    <a:lnTo>
                      <a:pt x="1686" y="2809"/>
                    </a:lnTo>
                    <a:lnTo>
                      <a:pt x="40" y="5458"/>
                    </a:lnTo>
                    <a:lnTo>
                      <a:pt x="0" y="5578"/>
                    </a:lnTo>
                    <a:lnTo>
                      <a:pt x="40" y="5699"/>
                    </a:lnTo>
                    <a:lnTo>
                      <a:pt x="1605" y="8467"/>
                    </a:lnTo>
                    <a:lnTo>
                      <a:pt x="3210" y="11196"/>
                    </a:lnTo>
                    <a:lnTo>
                      <a:pt x="6381" y="11156"/>
                    </a:lnTo>
                    <a:lnTo>
                      <a:pt x="9551" y="11076"/>
                    </a:lnTo>
                    <a:lnTo>
                      <a:pt x="9631" y="11076"/>
                    </a:lnTo>
                    <a:lnTo>
                      <a:pt x="9671" y="11036"/>
                    </a:lnTo>
                    <a:lnTo>
                      <a:pt x="11156" y="8307"/>
                    </a:lnTo>
                    <a:lnTo>
                      <a:pt x="11918" y="6983"/>
                    </a:lnTo>
                    <a:lnTo>
                      <a:pt x="12721" y="5658"/>
                    </a:lnTo>
                    <a:lnTo>
                      <a:pt x="12761" y="5578"/>
                    </a:lnTo>
                    <a:lnTo>
                      <a:pt x="12721" y="5538"/>
                    </a:lnTo>
                    <a:lnTo>
                      <a:pt x="11276" y="2809"/>
                    </a:lnTo>
                    <a:lnTo>
                      <a:pt x="10474" y="1405"/>
                    </a:lnTo>
                    <a:lnTo>
                      <a:pt x="9671" y="0"/>
                    </a:lnTo>
                    <a:close/>
                  </a:path>
                </a:pathLst>
              </a:custGeom>
              <a:solidFill>
                <a:schemeClr val="dk1"/>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sp>
            <p:nvSpPr>
              <p:cNvPr id="5562" name="Google Shape;5562;p35"/>
              <p:cNvSpPr/>
              <p:nvPr/>
            </p:nvSpPr>
            <p:spPr>
              <a:xfrm flipH="1">
                <a:off x="4538663" y="200350"/>
                <a:ext cx="645531" cy="553491"/>
              </a:xfrm>
              <a:custGeom>
                <a:avLst/>
                <a:gdLst/>
                <a:ahLst/>
                <a:cxnLst/>
                <a:rect l="l" t="t" r="r" b="b"/>
                <a:pathLst>
                  <a:path w="16052" h="13765" extrusionOk="0">
                    <a:moveTo>
                      <a:pt x="8026" y="201"/>
                    </a:moveTo>
                    <a:lnTo>
                      <a:pt x="9952" y="241"/>
                    </a:lnTo>
                    <a:lnTo>
                      <a:pt x="11801" y="280"/>
                    </a:lnTo>
                    <a:lnTo>
                      <a:pt x="11801" y="280"/>
                    </a:lnTo>
                    <a:lnTo>
                      <a:pt x="13644" y="3612"/>
                    </a:lnTo>
                    <a:lnTo>
                      <a:pt x="15461" y="6820"/>
                    </a:lnTo>
                    <a:lnTo>
                      <a:pt x="15461" y="6820"/>
                    </a:lnTo>
                    <a:lnTo>
                      <a:pt x="13563" y="10073"/>
                    </a:lnTo>
                    <a:lnTo>
                      <a:pt x="11743" y="13326"/>
                    </a:lnTo>
                    <a:lnTo>
                      <a:pt x="11743" y="13326"/>
                    </a:lnTo>
                    <a:lnTo>
                      <a:pt x="8026" y="13403"/>
                    </a:lnTo>
                    <a:lnTo>
                      <a:pt x="4133" y="13524"/>
                    </a:lnTo>
                    <a:lnTo>
                      <a:pt x="2328" y="10113"/>
                    </a:lnTo>
                    <a:lnTo>
                      <a:pt x="500" y="6845"/>
                    </a:lnTo>
                    <a:lnTo>
                      <a:pt x="500" y="6845"/>
                    </a:lnTo>
                    <a:lnTo>
                      <a:pt x="1445" y="5257"/>
                    </a:lnTo>
                    <a:lnTo>
                      <a:pt x="2368" y="3572"/>
                    </a:lnTo>
                    <a:lnTo>
                      <a:pt x="4233" y="239"/>
                    </a:lnTo>
                    <a:lnTo>
                      <a:pt x="4233" y="239"/>
                    </a:lnTo>
                    <a:lnTo>
                      <a:pt x="6060" y="201"/>
                    </a:lnTo>
                    <a:close/>
                    <a:moveTo>
                      <a:pt x="4093" y="0"/>
                    </a:moveTo>
                    <a:lnTo>
                      <a:pt x="4053" y="81"/>
                    </a:lnTo>
                    <a:lnTo>
                      <a:pt x="2528" y="2569"/>
                    </a:lnTo>
                    <a:lnTo>
                      <a:pt x="1044" y="5057"/>
                    </a:lnTo>
                    <a:lnTo>
                      <a:pt x="0" y="6822"/>
                    </a:lnTo>
                    <a:lnTo>
                      <a:pt x="1084" y="8628"/>
                    </a:lnTo>
                    <a:lnTo>
                      <a:pt x="2609" y="11116"/>
                    </a:lnTo>
                    <a:lnTo>
                      <a:pt x="4133" y="13564"/>
                    </a:lnTo>
                    <a:lnTo>
                      <a:pt x="7986" y="13684"/>
                    </a:lnTo>
                    <a:lnTo>
                      <a:pt x="11878" y="13764"/>
                    </a:lnTo>
                    <a:lnTo>
                      <a:pt x="11999" y="13764"/>
                    </a:lnTo>
                    <a:lnTo>
                      <a:pt x="12079" y="13644"/>
                    </a:lnTo>
                    <a:lnTo>
                      <a:pt x="14085" y="10273"/>
                    </a:lnTo>
                    <a:lnTo>
                      <a:pt x="16051" y="6822"/>
                    </a:lnTo>
                    <a:lnTo>
                      <a:pt x="14045" y="3451"/>
                    </a:lnTo>
                    <a:lnTo>
                      <a:pt x="11999" y="81"/>
                    </a:lnTo>
                    <a:lnTo>
                      <a:pt x="11958" y="0"/>
                    </a:lnTo>
                    <a:lnTo>
                      <a:pt x="11878" y="0"/>
                    </a:lnTo>
                    <a:lnTo>
                      <a:pt x="8026" y="41"/>
                    </a:lnTo>
                    <a:lnTo>
                      <a:pt x="6060" y="41"/>
                    </a:lnTo>
                    <a:lnTo>
                      <a:pt x="4133" y="0"/>
                    </a:lnTo>
                    <a:close/>
                  </a:path>
                </a:pathLst>
              </a:custGeom>
              <a:solidFill>
                <a:schemeClr val="dk1"/>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sp>
            <p:nvSpPr>
              <p:cNvPr id="5563" name="Google Shape;5563;p35"/>
              <p:cNvSpPr/>
              <p:nvPr/>
            </p:nvSpPr>
            <p:spPr>
              <a:xfrm flipH="1">
                <a:off x="4380537" y="-9426"/>
                <a:ext cx="958565" cy="971393"/>
              </a:xfrm>
              <a:custGeom>
                <a:avLst/>
                <a:gdLst/>
                <a:ahLst/>
                <a:cxnLst/>
                <a:rect l="l" t="t" r="r" b="b"/>
                <a:pathLst>
                  <a:path w="23836" h="24158" extrusionOk="0">
                    <a:moveTo>
                      <a:pt x="12520" y="402"/>
                    </a:moveTo>
                    <a:lnTo>
                      <a:pt x="13202" y="482"/>
                    </a:lnTo>
                    <a:lnTo>
                      <a:pt x="13924" y="563"/>
                    </a:lnTo>
                    <a:lnTo>
                      <a:pt x="14607" y="723"/>
                    </a:lnTo>
                    <a:lnTo>
                      <a:pt x="15289" y="884"/>
                    </a:lnTo>
                    <a:lnTo>
                      <a:pt x="15931" y="1084"/>
                    </a:lnTo>
                    <a:lnTo>
                      <a:pt x="16573" y="1365"/>
                    </a:lnTo>
                    <a:lnTo>
                      <a:pt x="17215" y="1646"/>
                    </a:lnTo>
                    <a:lnTo>
                      <a:pt x="17817" y="1967"/>
                    </a:lnTo>
                    <a:lnTo>
                      <a:pt x="18419" y="2328"/>
                    </a:lnTo>
                    <a:lnTo>
                      <a:pt x="18980" y="2730"/>
                    </a:lnTo>
                    <a:lnTo>
                      <a:pt x="19542" y="3171"/>
                    </a:lnTo>
                    <a:lnTo>
                      <a:pt x="20064" y="3612"/>
                    </a:lnTo>
                    <a:lnTo>
                      <a:pt x="20545" y="4094"/>
                    </a:lnTo>
                    <a:lnTo>
                      <a:pt x="20987" y="4616"/>
                    </a:lnTo>
                    <a:lnTo>
                      <a:pt x="21428" y="5177"/>
                    </a:lnTo>
                    <a:lnTo>
                      <a:pt x="21830" y="5739"/>
                    </a:lnTo>
                    <a:lnTo>
                      <a:pt x="22151" y="6381"/>
                    </a:lnTo>
                    <a:lnTo>
                      <a:pt x="22472" y="6983"/>
                    </a:lnTo>
                    <a:lnTo>
                      <a:pt x="22752" y="7665"/>
                    </a:lnTo>
                    <a:lnTo>
                      <a:pt x="23033" y="8347"/>
                    </a:lnTo>
                    <a:lnTo>
                      <a:pt x="23234" y="9030"/>
                    </a:lnTo>
                    <a:lnTo>
                      <a:pt x="23354" y="9752"/>
                    </a:lnTo>
                    <a:lnTo>
                      <a:pt x="23475" y="10514"/>
                    </a:lnTo>
                    <a:lnTo>
                      <a:pt x="23555" y="11277"/>
                    </a:lnTo>
                    <a:lnTo>
                      <a:pt x="23555" y="12039"/>
                    </a:lnTo>
                    <a:lnTo>
                      <a:pt x="23555" y="12641"/>
                    </a:lnTo>
                    <a:lnTo>
                      <a:pt x="23515" y="13243"/>
                    </a:lnTo>
                    <a:lnTo>
                      <a:pt x="23435" y="13805"/>
                    </a:lnTo>
                    <a:lnTo>
                      <a:pt x="23314" y="14367"/>
                    </a:lnTo>
                    <a:lnTo>
                      <a:pt x="23194" y="14928"/>
                    </a:lnTo>
                    <a:lnTo>
                      <a:pt x="23033" y="15490"/>
                    </a:lnTo>
                    <a:lnTo>
                      <a:pt x="22833" y="16012"/>
                    </a:lnTo>
                    <a:lnTo>
                      <a:pt x="22592" y="16534"/>
                    </a:lnTo>
                    <a:lnTo>
                      <a:pt x="22391" y="17055"/>
                    </a:lnTo>
                    <a:lnTo>
                      <a:pt x="22110" y="17537"/>
                    </a:lnTo>
                    <a:lnTo>
                      <a:pt x="21830" y="18058"/>
                    </a:lnTo>
                    <a:lnTo>
                      <a:pt x="21509" y="18500"/>
                    </a:lnTo>
                    <a:lnTo>
                      <a:pt x="21187" y="18981"/>
                    </a:lnTo>
                    <a:lnTo>
                      <a:pt x="20826" y="19423"/>
                    </a:lnTo>
                    <a:lnTo>
                      <a:pt x="20465" y="19824"/>
                    </a:lnTo>
                    <a:lnTo>
                      <a:pt x="20064" y="20225"/>
                    </a:lnTo>
                    <a:lnTo>
                      <a:pt x="19663" y="20627"/>
                    </a:lnTo>
                    <a:lnTo>
                      <a:pt x="19261" y="20988"/>
                    </a:lnTo>
                    <a:lnTo>
                      <a:pt x="18780" y="21349"/>
                    </a:lnTo>
                    <a:lnTo>
                      <a:pt x="18338" y="21670"/>
                    </a:lnTo>
                    <a:lnTo>
                      <a:pt x="17857" y="21951"/>
                    </a:lnTo>
                    <a:lnTo>
                      <a:pt x="17375" y="22232"/>
                    </a:lnTo>
                    <a:lnTo>
                      <a:pt x="16894" y="22513"/>
                    </a:lnTo>
                    <a:lnTo>
                      <a:pt x="16372" y="22713"/>
                    </a:lnTo>
                    <a:lnTo>
                      <a:pt x="15851" y="22954"/>
                    </a:lnTo>
                    <a:lnTo>
                      <a:pt x="15289" y="23114"/>
                    </a:lnTo>
                    <a:lnTo>
                      <a:pt x="14727" y="23275"/>
                    </a:lnTo>
                    <a:lnTo>
                      <a:pt x="14165" y="23395"/>
                    </a:lnTo>
                    <a:lnTo>
                      <a:pt x="13603" y="23516"/>
                    </a:lnTo>
                    <a:lnTo>
                      <a:pt x="13042" y="23556"/>
                    </a:lnTo>
                    <a:lnTo>
                      <a:pt x="12440" y="23636"/>
                    </a:lnTo>
                    <a:lnTo>
                      <a:pt x="11276" y="23636"/>
                    </a:lnTo>
                    <a:lnTo>
                      <a:pt x="10674" y="23596"/>
                    </a:lnTo>
                    <a:lnTo>
                      <a:pt x="10112" y="23516"/>
                    </a:lnTo>
                    <a:lnTo>
                      <a:pt x="9550" y="23395"/>
                    </a:lnTo>
                    <a:lnTo>
                      <a:pt x="8989" y="23275"/>
                    </a:lnTo>
                    <a:lnTo>
                      <a:pt x="8427" y="23114"/>
                    </a:lnTo>
                    <a:lnTo>
                      <a:pt x="7865" y="22954"/>
                    </a:lnTo>
                    <a:lnTo>
                      <a:pt x="7343" y="22753"/>
                    </a:lnTo>
                    <a:lnTo>
                      <a:pt x="6822" y="22513"/>
                    </a:lnTo>
                    <a:lnTo>
                      <a:pt x="6300" y="22272"/>
                    </a:lnTo>
                    <a:lnTo>
                      <a:pt x="5819" y="21991"/>
                    </a:lnTo>
                    <a:lnTo>
                      <a:pt x="5337" y="21670"/>
                    </a:lnTo>
                    <a:lnTo>
                      <a:pt x="4855" y="21349"/>
                    </a:lnTo>
                    <a:lnTo>
                      <a:pt x="4414" y="21028"/>
                    </a:lnTo>
                    <a:lnTo>
                      <a:pt x="3973" y="20627"/>
                    </a:lnTo>
                    <a:lnTo>
                      <a:pt x="3571" y="20265"/>
                    </a:lnTo>
                    <a:lnTo>
                      <a:pt x="3170" y="19864"/>
                    </a:lnTo>
                    <a:lnTo>
                      <a:pt x="2809" y="19423"/>
                    </a:lnTo>
                    <a:lnTo>
                      <a:pt x="2448" y="18981"/>
                    </a:lnTo>
                    <a:lnTo>
                      <a:pt x="2087" y="18540"/>
                    </a:lnTo>
                    <a:lnTo>
                      <a:pt x="1766" y="18058"/>
                    </a:lnTo>
                    <a:lnTo>
                      <a:pt x="1485" y="17577"/>
                    </a:lnTo>
                    <a:lnTo>
                      <a:pt x="1204" y="17055"/>
                    </a:lnTo>
                    <a:lnTo>
                      <a:pt x="963" y="16574"/>
                    </a:lnTo>
                    <a:lnTo>
                      <a:pt x="762" y="16052"/>
                    </a:lnTo>
                    <a:lnTo>
                      <a:pt x="562" y="15490"/>
                    </a:lnTo>
                    <a:lnTo>
                      <a:pt x="401" y="14928"/>
                    </a:lnTo>
                    <a:lnTo>
                      <a:pt x="281" y="14367"/>
                    </a:lnTo>
                    <a:lnTo>
                      <a:pt x="161" y="13805"/>
                    </a:lnTo>
                    <a:lnTo>
                      <a:pt x="80" y="13243"/>
                    </a:lnTo>
                    <a:lnTo>
                      <a:pt x="40" y="12641"/>
                    </a:lnTo>
                    <a:lnTo>
                      <a:pt x="40" y="12039"/>
                    </a:lnTo>
                    <a:lnTo>
                      <a:pt x="80" y="11197"/>
                    </a:lnTo>
                    <a:lnTo>
                      <a:pt x="161" y="10314"/>
                    </a:lnTo>
                    <a:lnTo>
                      <a:pt x="321" y="9471"/>
                    </a:lnTo>
                    <a:lnTo>
                      <a:pt x="562" y="8628"/>
                    </a:lnTo>
                    <a:lnTo>
                      <a:pt x="843" y="7826"/>
                    </a:lnTo>
                    <a:lnTo>
                      <a:pt x="1204" y="7063"/>
                    </a:lnTo>
                    <a:lnTo>
                      <a:pt x="1645" y="6301"/>
                    </a:lnTo>
                    <a:lnTo>
                      <a:pt x="2087" y="5579"/>
                    </a:lnTo>
                    <a:lnTo>
                      <a:pt x="2608" y="4896"/>
                    </a:lnTo>
                    <a:lnTo>
                      <a:pt x="3170" y="4214"/>
                    </a:lnTo>
                    <a:lnTo>
                      <a:pt x="3772" y="3612"/>
                    </a:lnTo>
                    <a:lnTo>
                      <a:pt x="4454" y="3051"/>
                    </a:lnTo>
                    <a:lnTo>
                      <a:pt x="5136" y="2529"/>
                    </a:lnTo>
                    <a:lnTo>
                      <a:pt x="5859" y="2088"/>
                    </a:lnTo>
                    <a:lnTo>
                      <a:pt x="6621" y="1646"/>
                    </a:lnTo>
                    <a:lnTo>
                      <a:pt x="7424" y="1325"/>
                    </a:lnTo>
                    <a:lnTo>
                      <a:pt x="8146" y="1044"/>
                    </a:lnTo>
                    <a:lnTo>
                      <a:pt x="8868" y="803"/>
                    </a:lnTo>
                    <a:lnTo>
                      <a:pt x="9591" y="643"/>
                    </a:lnTo>
                    <a:lnTo>
                      <a:pt x="10313" y="523"/>
                    </a:lnTo>
                    <a:lnTo>
                      <a:pt x="11075" y="442"/>
                    </a:lnTo>
                    <a:lnTo>
                      <a:pt x="11798" y="402"/>
                    </a:lnTo>
                    <a:close/>
                    <a:moveTo>
                      <a:pt x="11236" y="1"/>
                    </a:moveTo>
                    <a:lnTo>
                      <a:pt x="10634" y="41"/>
                    </a:lnTo>
                    <a:lnTo>
                      <a:pt x="10032" y="121"/>
                    </a:lnTo>
                    <a:lnTo>
                      <a:pt x="9430" y="202"/>
                    </a:lnTo>
                    <a:lnTo>
                      <a:pt x="8868" y="362"/>
                    </a:lnTo>
                    <a:lnTo>
                      <a:pt x="8306" y="523"/>
                    </a:lnTo>
                    <a:lnTo>
                      <a:pt x="7745" y="683"/>
                    </a:lnTo>
                    <a:lnTo>
                      <a:pt x="7223" y="924"/>
                    </a:lnTo>
                    <a:lnTo>
                      <a:pt x="6661" y="1165"/>
                    </a:lnTo>
                    <a:lnTo>
                      <a:pt x="6180" y="1445"/>
                    </a:lnTo>
                    <a:lnTo>
                      <a:pt x="5658" y="1726"/>
                    </a:lnTo>
                    <a:lnTo>
                      <a:pt x="5177" y="2047"/>
                    </a:lnTo>
                    <a:lnTo>
                      <a:pt x="4695" y="2368"/>
                    </a:lnTo>
                    <a:lnTo>
                      <a:pt x="4254" y="2730"/>
                    </a:lnTo>
                    <a:lnTo>
                      <a:pt x="3852" y="3131"/>
                    </a:lnTo>
                    <a:lnTo>
                      <a:pt x="3411" y="3532"/>
                    </a:lnTo>
                    <a:lnTo>
                      <a:pt x="3050" y="3974"/>
                    </a:lnTo>
                    <a:lnTo>
                      <a:pt x="2648" y="4415"/>
                    </a:lnTo>
                    <a:lnTo>
                      <a:pt x="2287" y="4856"/>
                    </a:lnTo>
                    <a:lnTo>
                      <a:pt x="1966" y="5338"/>
                    </a:lnTo>
                    <a:lnTo>
                      <a:pt x="1685" y="5819"/>
                    </a:lnTo>
                    <a:lnTo>
                      <a:pt x="1404" y="6341"/>
                    </a:lnTo>
                    <a:lnTo>
                      <a:pt x="1124" y="6863"/>
                    </a:lnTo>
                    <a:lnTo>
                      <a:pt x="883" y="7384"/>
                    </a:lnTo>
                    <a:lnTo>
                      <a:pt x="682" y="7946"/>
                    </a:lnTo>
                    <a:lnTo>
                      <a:pt x="482" y="8508"/>
                    </a:lnTo>
                    <a:lnTo>
                      <a:pt x="361" y="9070"/>
                    </a:lnTo>
                    <a:lnTo>
                      <a:pt x="201" y="9672"/>
                    </a:lnTo>
                    <a:lnTo>
                      <a:pt x="120" y="10233"/>
                    </a:lnTo>
                    <a:lnTo>
                      <a:pt x="40" y="10835"/>
                    </a:lnTo>
                    <a:lnTo>
                      <a:pt x="0" y="11437"/>
                    </a:lnTo>
                    <a:lnTo>
                      <a:pt x="0" y="12039"/>
                    </a:lnTo>
                    <a:lnTo>
                      <a:pt x="0" y="12681"/>
                    </a:lnTo>
                    <a:lnTo>
                      <a:pt x="40" y="13283"/>
                    </a:lnTo>
                    <a:lnTo>
                      <a:pt x="120" y="13885"/>
                    </a:lnTo>
                    <a:lnTo>
                      <a:pt x="201" y="14447"/>
                    </a:lnTo>
                    <a:lnTo>
                      <a:pt x="361" y="15049"/>
                    </a:lnTo>
                    <a:lnTo>
                      <a:pt x="482" y="15611"/>
                    </a:lnTo>
                    <a:lnTo>
                      <a:pt x="682" y="16172"/>
                    </a:lnTo>
                    <a:lnTo>
                      <a:pt x="883" y="16734"/>
                    </a:lnTo>
                    <a:lnTo>
                      <a:pt x="1124" y="17256"/>
                    </a:lnTo>
                    <a:lnTo>
                      <a:pt x="1404" y="17777"/>
                    </a:lnTo>
                    <a:lnTo>
                      <a:pt x="1685" y="18299"/>
                    </a:lnTo>
                    <a:lnTo>
                      <a:pt x="1966" y="18781"/>
                    </a:lnTo>
                    <a:lnTo>
                      <a:pt x="2287" y="19262"/>
                    </a:lnTo>
                    <a:lnTo>
                      <a:pt x="2648" y="19704"/>
                    </a:lnTo>
                    <a:lnTo>
                      <a:pt x="3010" y="20145"/>
                    </a:lnTo>
                    <a:lnTo>
                      <a:pt x="3411" y="20586"/>
                    </a:lnTo>
                    <a:lnTo>
                      <a:pt x="3852" y="20988"/>
                    </a:lnTo>
                    <a:lnTo>
                      <a:pt x="4254" y="21389"/>
                    </a:lnTo>
                    <a:lnTo>
                      <a:pt x="4695" y="21750"/>
                    </a:lnTo>
                    <a:lnTo>
                      <a:pt x="5177" y="22071"/>
                    </a:lnTo>
                    <a:lnTo>
                      <a:pt x="5658" y="22392"/>
                    </a:lnTo>
                    <a:lnTo>
                      <a:pt x="6180" y="22673"/>
                    </a:lnTo>
                    <a:lnTo>
                      <a:pt x="6661" y="22954"/>
                    </a:lnTo>
                    <a:lnTo>
                      <a:pt x="7223" y="23195"/>
                    </a:lnTo>
                    <a:lnTo>
                      <a:pt x="7745" y="23435"/>
                    </a:lnTo>
                    <a:lnTo>
                      <a:pt x="8306" y="23636"/>
                    </a:lnTo>
                    <a:lnTo>
                      <a:pt x="8868" y="23797"/>
                    </a:lnTo>
                    <a:lnTo>
                      <a:pt x="9430" y="23917"/>
                    </a:lnTo>
                    <a:lnTo>
                      <a:pt x="10032" y="24037"/>
                    </a:lnTo>
                    <a:lnTo>
                      <a:pt x="10634" y="24118"/>
                    </a:lnTo>
                    <a:lnTo>
                      <a:pt x="11236" y="24158"/>
                    </a:lnTo>
                    <a:lnTo>
                      <a:pt x="12480" y="24158"/>
                    </a:lnTo>
                    <a:lnTo>
                      <a:pt x="13082" y="24118"/>
                    </a:lnTo>
                    <a:lnTo>
                      <a:pt x="13684" y="24037"/>
                    </a:lnTo>
                    <a:lnTo>
                      <a:pt x="14286" y="23917"/>
                    </a:lnTo>
                    <a:lnTo>
                      <a:pt x="14847" y="23797"/>
                    </a:lnTo>
                    <a:lnTo>
                      <a:pt x="15409" y="23636"/>
                    </a:lnTo>
                    <a:lnTo>
                      <a:pt x="15971" y="23435"/>
                    </a:lnTo>
                    <a:lnTo>
                      <a:pt x="16533" y="23235"/>
                    </a:lnTo>
                    <a:lnTo>
                      <a:pt x="17054" y="22994"/>
                    </a:lnTo>
                    <a:lnTo>
                      <a:pt x="17576" y="22713"/>
                    </a:lnTo>
                    <a:lnTo>
                      <a:pt x="18098" y="22432"/>
                    </a:lnTo>
                    <a:lnTo>
                      <a:pt x="18579" y="22111"/>
                    </a:lnTo>
                    <a:lnTo>
                      <a:pt x="19061" y="21750"/>
                    </a:lnTo>
                    <a:lnTo>
                      <a:pt x="19502" y="21389"/>
                    </a:lnTo>
                    <a:lnTo>
                      <a:pt x="19944" y="20988"/>
                    </a:lnTo>
                    <a:lnTo>
                      <a:pt x="20385" y="20586"/>
                    </a:lnTo>
                    <a:lnTo>
                      <a:pt x="20786" y="20185"/>
                    </a:lnTo>
                    <a:lnTo>
                      <a:pt x="21147" y="19744"/>
                    </a:lnTo>
                    <a:lnTo>
                      <a:pt x="21509" y="19262"/>
                    </a:lnTo>
                    <a:lnTo>
                      <a:pt x="21870" y="18781"/>
                    </a:lnTo>
                    <a:lnTo>
                      <a:pt x="22191" y="18299"/>
                    </a:lnTo>
                    <a:lnTo>
                      <a:pt x="22472" y="17777"/>
                    </a:lnTo>
                    <a:lnTo>
                      <a:pt x="22712" y="17256"/>
                    </a:lnTo>
                    <a:lnTo>
                      <a:pt x="22953" y="16734"/>
                    </a:lnTo>
                    <a:lnTo>
                      <a:pt x="23194" y="16172"/>
                    </a:lnTo>
                    <a:lnTo>
                      <a:pt x="23354" y="15611"/>
                    </a:lnTo>
                    <a:lnTo>
                      <a:pt x="23515" y="15049"/>
                    </a:lnTo>
                    <a:lnTo>
                      <a:pt x="23635" y="14447"/>
                    </a:lnTo>
                    <a:lnTo>
                      <a:pt x="23756" y="13885"/>
                    </a:lnTo>
                    <a:lnTo>
                      <a:pt x="23796" y="13283"/>
                    </a:lnTo>
                    <a:lnTo>
                      <a:pt x="23836" y="12681"/>
                    </a:lnTo>
                    <a:lnTo>
                      <a:pt x="23836" y="12039"/>
                    </a:lnTo>
                    <a:lnTo>
                      <a:pt x="23836" y="11437"/>
                    </a:lnTo>
                    <a:lnTo>
                      <a:pt x="23796" y="10835"/>
                    </a:lnTo>
                    <a:lnTo>
                      <a:pt x="23716" y="10274"/>
                    </a:lnTo>
                    <a:lnTo>
                      <a:pt x="23595" y="9672"/>
                    </a:lnTo>
                    <a:lnTo>
                      <a:pt x="23435" y="9110"/>
                    </a:lnTo>
                    <a:lnTo>
                      <a:pt x="23274" y="8548"/>
                    </a:lnTo>
                    <a:lnTo>
                      <a:pt x="23074" y="7986"/>
                    </a:lnTo>
                    <a:lnTo>
                      <a:pt x="22873" y="7465"/>
                    </a:lnTo>
                    <a:lnTo>
                      <a:pt x="22632" y="6903"/>
                    </a:lnTo>
                    <a:lnTo>
                      <a:pt x="22351" y="6381"/>
                    </a:lnTo>
                    <a:lnTo>
                      <a:pt x="22070" y="5900"/>
                    </a:lnTo>
                    <a:lnTo>
                      <a:pt x="21749" y="5418"/>
                    </a:lnTo>
                    <a:lnTo>
                      <a:pt x="21428" y="4937"/>
                    </a:lnTo>
                    <a:lnTo>
                      <a:pt x="21067" y="4495"/>
                    </a:lnTo>
                    <a:lnTo>
                      <a:pt x="20666" y="4054"/>
                    </a:lnTo>
                    <a:lnTo>
                      <a:pt x="20265" y="3612"/>
                    </a:lnTo>
                    <a:lnTo>
                      <a:pt x="19863" y="3211"/>
                    </a:lnTo>
                    <a:lnTo>
                      <a:pt x="19422" y="2810"/>
                    </a:lnTo>
                    <a:lnTo>
                      <a:pt x="18980" y="2449"/>
                    </a:lnTo>
                    <a:lnTo>
                      <a:pt x="18499" y="2128"/>
                    </a:lnTo>
                    <a:lnTo>
                      <a:pt x="18017" y="1807"/>
                    </a:lnTo>
                    <a:lnTo>
                      <a:pt x="17496" y="1486"/>
                    </a:lnTo>
                    <a:lnTo>
                      <a:pt x="16974" y="1245"/>
                    </a:lnTo>
                    <a:lnTo>
                      <a:pt x="16452" y="1004"/>
                    </a:lnTo>
                    <a:lnTo>
                      <a:pt x="15931" y="763"/>
                    </a:lnTo>
                    <a:lnTo>
                      <a:pt x="15369" y="563"/>
                    </a:lnTo>
                    <a:lnTo>
                      <a:pt x="14807" y="402"/>
                    </a:lnTo>
                    <a:lnTo>
                      <a:pt x="14245" y="242"/>
                    </a:lnTo>
                    <a:lnTo>
                      <a:pt x="13643" y="161"/>
                    </a:lnTo>
                    <a:lnTo>
                      <a:pt x="13082" y="81"/>
                    </a:lnTo>
                    <a:lnTo>
                      <a:pt x="12480" y="1"/>
                    </a:lnTo>
                    <a:close/>
                  </a:path>
                </a:pathLst>
              </a:custGeom>
              <a:solidFill>
                <a:schemeClr val="dk1"/>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grpSp>
        <p:grpSp>
          <p:nvGrpSpPr>
            <p:cNvPr id="5564" name="Google Shape;5564;p35"/>
            <p:cNvGrpSpPr/>
            <p:nvPr/>
          </p:nvGrpSpPr>
          <p:grpSpPr>
            <a:xfrm rot="10800000">
              <a:off x="-360710" y="4087642"/>
              <a:ext cx="718522" cy="730649"/>
              <a:chOff x="3054688" y="4206044"/>
              <a:chExt cx="682422" cy="693873"/>
            </a:xfrm>
          </p:grpSpPr>
          <p:sp>
            <p:nvSpPr>
              <p:cNvPr id="5565" name="Google Shape;5565;p35"/>
              <p:cNvSpPr/>
              <p:nvPr/>
            </p:nvSpPr>
            <p:spPr>
              <a:xfrm flipH="1">
                <a:off x="3056978" y="4215205"/>
                <a:ext cx="675552" cy="675552"/>
              </a:xfrm>
              <a:custGeom>
                <a:avLst/>
                <a:gdLst/>
                <a:ahLst/>
                <a:cxnLst/>
                <a:rect l="l" t="t" r="r" b="b"/>
                <a:pathLst>
                  <a:path w="11799" h="11799" extrusionOk="0">
                    <a:moveTo>
                      <a:pt x="6180" y="2729"/>
                    </a:moveTo>
                    <a:lnTo>
                      <a:pt x="6501" y="2810"/>
                    </a:lnTo>
                    <a:lnTo>
                      <a:pt x="6822" y="2890"/>
                    </a:lnTo>
                    <a:lnTo>
                      <a:pt x="7103" y="2970"/>
                    </a:lnTo>
                    <a:lnTo>
                      <a:pt x="7384" y="3131"/>
                    </a:lnTo>
                    <a:lnTo>
                      <a:pt x="7625" y="3251"/>
                    </a:lnTo>
                    <a:lnTo>
                      <a:pt x="7866" y="3452"/>
                    </a:lnTo>
                    <a:lnTo>
                      <a:pt x="8106" y="3652"/>
                    </a:lnTo>
                    <a:lnTo>
                      <a:pt x="8307" y="3893"/>
                    </a:lnTo>
                    <a:lnTo>
                      <a:pt x="8508" y="4134"/>
                    </a:lnTo>
                    <a:lnTo>
                      <a:pt x="8668" y="4375"/>
                    </a:lnTo>
                    <a:lnTo>
                      <a:pt x="8788" y="4656"/>
                    </a:lnTo>
                    <a:lnTo>
                      <a:pt x="8909" y="4936"/>
                    </a:lnTo>
                    <a:lnTo>
                      <a:pt x="8989" y="5258"/>
                    </a:lnTo>
                    <a:lnTo>
                      <a:pt x="9029" y="5579"/>
                    </a:lnTo>
                    <a:lnTo>
                      <a:pt x="9029" y="5900"/>
                    </a:lnTo>
                    <a:lnTo>
                      <a:pt x="9029" y="6221"/>
                    </a:lnTo>
                    <a:lnTo>
                      <a:pt x="8989" y="6542"/>
                    </a:lnTo>
                    <a:lnTo>
                      <a:pt x="8909" y="6822"/>
                    </a:lnTo>
                    <a:lnTo>
                      <a:pt x="8788" y="7103"/>
                    </a:lnTo>
                    <a:lnTo>
                      <a:pt x="8668" y="7384"/>
                    </a:lnTo>
                    <a:lnTo>
                      <a:pt x="8508" y="7665"/>
                    </a:lnTo>
                    <a:lnTo>
                      <a:pt x="8307" y="7906"/>
                    </a:lnTo>
                    <a:lnTo>
                      <a:pt x="8106" y="8107"/>
                    </a:lnTo>
                    <a:lnTo>
                      <a:pt x="7866" y="8347"/>
                    </a:lnTo>
                    <a:lnTo>
                      <a:pt x="7625" y="8508"/>
                    </a:lnTo>
                    <a:lnTo>
                      <a:pt x="7384" y="8668"/>
                    </a:lnTo>
                    <a:lnTo>
                      <a:pt x="7103" y="8789"/>
                    </a:lnTo>
                    <a:lnTo>
                      <a:pt x="6822" y="8909"/>
                    </a:lnTo>
                    <a:lnTo>
                      <a:pt x="6501" y="8989"/>
                    </a:lnTo>
                    <a:lnTo>
                      <a:pt x="6180" y="9030"/>
                    </a:lnTo>
                    <a:lnTo>
                      <a:pt x="5859" y="9070"/>
                    </a:lnTo>
                    <a:lnTo>
                      <a:pt x="5538" y="9030"/>
                    </a:lnTo>
                    <a:lnTo>
                      <a:pt x="5217" y="8989"/>
                    </a:lnTo>
                    <a:lnTo>
                      <a:pt x="4936" y="8909"/>
                    </a:lnTo>
                    <a:lnTo>
                      <a:pt x="4655" y="8789"/>
                    </a:lnTo>
                    <a:lnTo>
                      <a:pt x="4374" y="8668"/>
                    </a:lnTo>
                    <a:lnTo>
                      <a:pt x="4093" y="8508"/>
                    </a:lnTo>
                    <a:lnTo>
                      <a:pt x="3853" y="8347"/>
                    </a:lnTo>
                    <a:lnTo>
                      <a:pt x="3652" y="8107"/>
                    </a:lnTo>
                    <a:lnTo>
                      <a:pt x="3451" y="7906"/>
                    </a:lnTo>
                    <a:lnTo>
                      <a:pt x="3251" y="7665"/>
                    </a:lnTo>
                    <a:lnTo>
                      <a:pt x="3090" y="7384"/>
                    </a:lnTo>
                    <a:lnTo>
                      <a:pt x="2970" y="7103"/>
                    </a:lnTo>
                    <a:lnTo>
                      <a:pt x="2850" y="6822"/>
                    </a:lnTo>
                    <a:lnTo>
                      <a:pt x="2769" y="6542"/>
                    </a:lnTo>
                    <a:lnTo>
                      <a:pt x="2729" y="6221"/>
                    </a:lnTo>
                    <a:lnTo>
                      <a:pt x="2729" y="5900"/>
                    </a:lnTo>
                    <a:lnTo>
                      <a:pt x="2729" y="5579"/>
                    </a:lnTo>
                    <a:lnTo>
                      <a:pt x="2769" y="5258"/>
                    </a:lnTo>
                    <a:lnTo>
                      <a:pt x="2850" y="4936"/>
                    </a:lnTo>
                    <a:lnTo>
                      <a:pt x="2970" y="4656"/>
                    </a:lnTo>
                    <a:lnTo>
                      <a:pt x="3090" y="4375"/>
                    </a:lnTo>
                    <a:lnTo>
                      <a:pt x="3251" y="4134"/>
                    </a:lnTo>
                    <a:lnTo>
                      <a:pt x="3451" y="3893"/>
                    </a:lnTo>
                    <a:lnTo>
                      <a:pt x="3652" y="3652"/>
                    </a:lnTo>
                    <a:lnTo>
                      <a:pt x="3853" y="3452"/>
                    </a:lnTo>
                    <a:lnTo>
                      <a:pt x="4093" y="3251"/>
                    </a:lnTo>
                    <a:lnTo>
                      <a:pt x="4374" y="3131"/>
                    </a:lnTo>
                    <a:lnTo>
                      <a:pt x="4655" y="2970"/>
                    </a:lnTo>
                    <a:lnTo>
                      <a:pt x="4936" y="2890"/>
                    </a:lnTo>
                    <a:lnTo>
                      <a:pt x="5217" y="2810"/>
                    </a:lnTo>
                    <a:lnTo>
                      <a:pt x="5538" y="2729"/>
                    </a:lnTo>
                    <a:close/>
                    <a:moveTo>
                      <a:pt x="5257" y="1"/>
                    </a:moveTo>
                    <a:lnTo>
                      <a:pt x="5097" y="41"/>
                    </a:lnTo>
                    <a:lnTo>
                      <a:pt x="4976" y="81"/>
                    </a:lnTo>
                    <a:lnTo>
                      <a:pt x="4856" y="121"/>
                    </a:lnTo>
                    <a:lnTo>
                      <a:pt x="4736" y="242"/>
                    </a:lnTo>
                    <a:lnTo>
                      <a:pt x="4655" y="322"/>
                    </a:lnTo>
                    <a:lnTo>
                      <a:pt x="4575" y="442"/>
                    </a:lnTo>
                    <a:lnTo>
                      <a:pt x="4535" y="603"/>
                    </a:lnTo>
                    <a:lnTo>
                      <a:pt x="4535" y="723"/>
                    </a:lnTo>
                    <a:lnTo>
                      <a:pt x="4415" y="603"/>
                    </a:lnTo>
                    <a:lnTo>
                      <a:pt x="4334" y="522"/>
                    </a:lnTo>
                    <a:lnTo>
                      <a:pt x="4214" y="442"/>
                    </a:lnTo>
                    <a:lnTo>
                      <a:pt x="4093" y="402"/>
                    </a:lnTo>
                    <a:lnTo>
                      <a:pt x="3933" y="362"/>
                    </a:lnTo>
                    <a:lnTo>
                      <a:pt x="3813" y="362"/>
                    </a:lnTo>
                    <a:lnTo>
                      <a:pt x="3652" y="402"/>
                    </a:lnTo>
                    <a:lnTo>
                      <a:pt x="3532" y="482"/>
                    </a:lnTo>
                    <a:lnTo>
                      <a:pt x="2408" y="1124"/>
                    </a:lnTo>
                    <a:lnTo>
                      <a:pt x="2288" y="1205"/>
                    </a:lnTo>
                    <a:lnTo>
                      <a:pt x="2167" y="1325"/>
                    </a:lnTo>
                    <a:lnTo>
                      <a:pt x="2087" y="1445"/>
                    </a:lnTo>
                    <a:lnTo>
                      <a:pt x="2047" y="1566"/>
                    </a:lnTo>
                    <a:lnTo>
                      <a:pt x="2047" y="1686"/>
                    </a:lnTo>
                    <a:lnTo>
                      <a:pt x="2047" y="1847"/>
                    </a:lnTo>
                    <a:lnTo>
                      <a:pt x="2047" y="1967"/>
                    </a:lnTo>
                    <a:lnTo>
                      <a:pt x="2127" y="2128"/>
                    </a:lnTo>
                    <a:lnTo>
                      <a:pt x="1967" y="2047"/>
                    </a:lnTo>
                    <a:lnTo>
                      <a:pt x="1565" y="2047"/>
                    </a:lnTo>
                    <a:lnTo>
                      <a:pt x="1445" y="2087"/>
                    </a:lnTo>
                    <a:lnTo>
                      <a:pt x="1325" y="2168"/>
                    </a:lnTo>
                    <a:lnTo>
                      <a:pt x="1204" y="2248"/>
                    </a:lnTo>
                    <a:lnTo>
                      <a:pt x="1124" y="2368"/>
                    </a:lnTo>
                    <a:lnTo>
                      <a:pt x="482" y="3532"/>
                    </a:lnTo>
                    <a:lnTo>
                      <a:pt x="402" y="3652"/>
                    </a:lnTo>
                    <a:lnTo>
                      <a:pt x="402" y="3813"/>
                    </a:lnTo>
                    <a:lnTo>
                      <a:pt x="362" y="3933"/>
                    </a:lnTo>
                    <a:lnTo>
                      <a:pt x="402" y="4094"/>
                    </a:lnTo>
                    <a:lnTo>
                      <a:pt x="442" y="4214"/>
                    </a:lnTo>
                    <a:lnTo>
                      <a:pt x="522" y="4335"/>
                    </a:lnTo>
                    <a:lnTo>
                      <a:pt x="602" y="4415"/>
                    </a:lnTo>
                    <a:lnTo>
                      <a:pt x="723" y="4495"/>
                    </a:lnTo>
                    <a:lnTo>
                      <a:pt x="763" y="4535"/>
                    </a:lnTo>
                    <a:lnTo>
                      <a:pt x="602" y="4535"/>
                    </a:lnTo>
                    <a:lnTo>
                      <a:pt x="442" y="4575"/>
                    </a:lnTo>
                    <a:lnTo>
                      <a:pt x="321" y="4656"/>
                    </a:lnTo>
                    <a:lnTo>
                      <a:pt x="241" y="4736"/>
                    </a:lnTo>
                    <a:lnTo>
                      <a:pt x="121" y="4856"/>
                    </a:lnTo>
                    <a:lnTo>
                      <a:pt x="81" y="4977"/>
                    </a:lnTo>
                    <a:lnTo>
                      <a:pt x="41" y="5097"/>
                    </a:lnTo>
                    <a:lnTo>
                      <a:pt x="0" y="5258"/>
                    </a:lnTo>
                    <a:lnTo>
                      <a:pt x="0" y="6582"/>
                    </a:lnTo>
                    <a:lnTo>
                      <a:pt x="41" y="6702"/>
                    </a:lnTo>
                    <a:lnTo>
                      <a:pt x="81" y="6863"/>
                    </a:lnTo>
                    <a:lnTo>
                      <a:pt x="121" y="6983"/>
                    </a:lnTo>
                    <a:lnTo>
                      <a:pt x="241" y="7063"/>
                    </a:lnTo>
                    <a:lnTo>
                      <a:pt x="321" y="7144"/>
                    </a:lnTo>
                    <a:lnTo>
                      <a:pt x="442" y="7224"/>
                    </a:lnTo>
                    <a:lnTo>
                      <a:pt x="602" y="7264"/>
                    </a:lnTo>
                    <a:lnTo>
                      <a:pt x="763" y="7264"/>
                    </a:lnTo>
                    <a:lnTo>
                      <a:pt x="723" y="7304"/>
                    </a:lnTo>
                    <a:lnTo>
                      <a:pt x="602" y="7384"/>
                    </a:lnTo>
                    <a:lnTo>
                      <a:pt x="522" y="7465"/>
                    </a:lnTo>
                    <a:lnTo>
                      <a:pt x="442" y="7585"/>
                    </a:lnTo>
                    <a:lnTo>
                      <a:pt x="402" y="7745"/>
                    </a:lnTo>
                    <a:lnTo>
                      <a:pt x="362" y="7866"/>
                    </a:lnTo>
                    <a:lnTo>
                      <a:pt x="402" y="8026"/>
                    </a:lnTo>
                    <a:lnTo>
                      <a:pt x="402" y="8147"/>
                    </a:lnTo>
                    <a:lnTo>
                      <a:pt x="482" y="8267"/>
                    </a:lnTo>
                    <a:lnTo>
                      <a:pt x="1124" y="9431"/>
                    </a:lnTo>
                    <a:lnTo>
                      <a:pt x="1204" y="9551"/>
                    </a:lnTo>
                    <a:lnTo>
                      <a:pt x="1325" y="9631"/>
                    </a:lnTo>
                    <a:lnTo>
                      <a:pt x="1445" y="9712"/>
                    </a:lnTo>
                    <a:lnTo>
                      <a:pt x="1565" y="9752"/>
                    </a:lnTo>
                    <a:lnTo>
                      <a:pt x="1726" y="9792"/>
                    </a:lnTo>
                    <a:lnTo>
                      <a:pt x="1846" y="9792"/>
                    </a:lnTo>
                    <a:lnTo>
                      <a:pt x="1967" y="9752"/>
                    </a:lnTo>
                    <a:lnTo>
                      <a:pt x="2127" y="9672"/>
                    </a:lnTo>
                    <a:lnTo>
                      <a:pt x="2127" y="9712"/>
                    </a:lnTo>
                    <a:lnTo>
                      <a:pt x="2047" y="9832"/>
                    </a:lnTo>
                    <a:lnTo>
                      <a:pt x="2047" y="9952"/>
                    </a:lnTo>
                    <a:lnTo>
                      <a:pt x="2047" y="10113"/>
                    </a:lnTo>
                    <a:lnTo>
                      <a:pt x="2047" y="10233"/>
                    </a:lnTo>
                    <a:lnTo>
                      <a:pt x="2087" y="10354"/>
                    </a:lnTo>
                    <a:lnTo>
                      <a:pt x="2167" y="10474"/>
                    </a:lnTo>
                    <a:lnTo>
                      <a:pt x="2288" y="10594"/>
                    </a:lnTo>
                    <a:lnTo>
                      <a:pt x="2408" y="10675"/>
                    </a:lnTo>
                    <a:lnTo>
                      <a:pt x="3532" y="11317"/>
                    </a:lnTo>
                    <a:lnTo>
                      <a:pt x="3652" y="11397"/>
                    </a:lnTo>
                    <a:lnTo>
                      <a:pt x="3813" y="11437"/>
                    </a:lnTo>
                    <a:lnTo>
                      <a:pt x="3933" y="11437"/>
                    </a:lnTo>
                    <a:lnTo>
                      <a:pt x="4093" y="11397"/>
                    </a:lnTo>
                    <a:lnTo>
                      <a:pt x="4214" y="11357"/>
                    </a:lnTo>
                    <a:lnTo>
                      <a:pt x="4334" y="11277"/>
                    </a:lnTo>
                    <a:lnTo>
                      <a:pt x="4415" y="11196"/>
                    </a:lnTo>
                    <a:lnTo>
                      <a:pt x="4535" y="11076"/>
                    </a:lnTo>
                    <a:lnTo>
                      <a:pt x="4535" y="11237"/>
                    </a:lnTo>
                    <a:lnTo>
                      <a:pt x="4575" y="11357"/>
                    </a:lnTo>
                    <a:lnTo>
                      <a:pt x="4655" y="11477"/>
                    </a:lnTo>
                    <a:lnTo>
                      <a:pt x="4736" y="11598"/>
                    </a:lnTo>
                    <a:lnTo>
                      <a:pt x="4856" y="11678"/>
                    </a:lnTo>
                    <a:lnTo>
                      <a:pt x="4976" y="11758"/>
                    </a:lnTo>
                    <a:lnTo>
                      <a:pt x="5097" y="11798"/>
                    </a:lnTo>
                    <a:lnTo>
                      <a:pt x="6702" y="11798"/>
                    </a:lnTo>
                    <a:lnTo>
                      <a:pt x="6862" y="11758"/>
                    </a:lnTo>
                    <a:lnTo>
                      <a:pt x="6983" y="11678"/>
                    </a:lnTo>
                    <a:lnTo>
                      <a:pt x="7063" y="11598"/>
                    </a:lnTo>
                    <a:lnTo>
                      <a:pt x="7183" y="11477"/>
                    </a:lnTo>
                    <a:lnTo>
                      <a:pt x="7223" y="11357"/>
                    </a:lnTo>
                    <a:lnTo>
                      <a:pt x="7264" y="11237"/>
                    </a:lnTo>
                    <a:lnTo>
                      <a:pt x="7304" y="11076"/>
                    </a:lnTo>
                    <a:lnTo>
                      <a:pt x="7384" y="11196"/>
                    </a:lnTo>
                    <a:lnTo>
                      <a:pt x="7504" y="11277"/>
                    </a:lnTo>
                    <a:lnTo>
                      <a:pt x="7625" y="11357"/>
                    </a:lnTo>
                    <a:lnTo>
                      <a:pt x="7745" y="11397"/>
                    </a:lnTo>
                    <a:lnTo>
                      <a:pt x="7866" y="11437"/>
                    </a:lnTo>
                    <a:lnTo>
                      <a:pt x="8026" y="11437"/>
                    </a:lnTo>
                    <a:lnTo>
                      <a:pt x="8146" y="11397"/>
                    </a:lnTo>
                    <a:lnTo>
                      <a:pt x="8267" y="11317"/>
                    </a:lnTo>
                    <a:lnTo>
                      <a:pt x="9430" y="10675"/>
                    </a:lnTo>
                    <a:lnTo>
                      <a:pt x="9551" y="10594"/>
                    </a:lnTo>
                    <a:lnTo>
                      <a:pt x="9631" y="10474"/>
                    </a:lnTo>
                    <a:lnTo>
                      <a:pt x="9711" y="10354"/>
                    </a:lnTo>
                    <a:lnTo>
                      <a:pt x="9752" y="10233"/>
                    </a:lnTo>
                    <a:lnTo>
                      <a:pt x="9792" y="10113"/>
                    </a:lnTo>
                    <a:lnTo>
                      <a:pt x="9792" y="9952"/>
                    </a:lnTo>
                    <a:lnTo>
                      <a:pt x="9752" y="9832"/>
                    </a:lnTo>
                    <a:lnTo>
                      <a:pt x="9671" y="9712"/>
                    </a:lnTo>
                    <a:lnTo>
                      <a:pt x="9671" y="9672"/>
                    </a:lnTo>
                    <a:lnTo>
                      <a:pt x="9711" y="9672"/>
                    </a:lnTo>
                    <a:lnTo>
                      <a:pt x="9832" y="9752"/>
                    </a:lnTo>
                    <a:lnTo>
                      <a:pt x="9952" y="9792"/>
                    </a:lnTo>
                    <a:lnTo>
                      <a:pt x="10113" y="9792"/>
                    </a:lnTo>
                    <a:lnTo>
                      <a:pt x="10233" y="9752"/>
                    </a:lnTo>
                    <a:lnTo>
                      <a:pt x="10353" y="9712"/>
                    </a:lnTo>
                    <a:lnTo>
                      <a:pt x="10474" y="9631"/>
                    </a:lnTo>
                    <a:lnTo>
                      <a:pt x="10594" y="9551"/>
                    </a:lnTo>
                    <a:lnTo>
                      <a:pt x="10674" y="9431"/>
                    </a:lnTo>
                    <a:lnTo>
                      <a:pt x="11357" y="8267"/>
                    </a:lnTo>
                    <a:lnTo>
                      <a:pt x="11397" y="8147"/>
                    </a:lnTo>
                    <a:lnTo>
                      <a:pt x="11437" y="8026"/>
                    </a:lnTo>
                    <a:lnTo>
                      <a:pt x="11437" y="7866"/>
                    </a:lnTo>
                    <a:lnTo>
                      <a:pt x="11397" y="7745"/>
                    </a:lnTo>
                    <a:lnTo>
                      <a:pt x="11357" y="7585"/>
                    </a:lnTo>
                    <a:lnTo>
                      <a:pt x="11276" y="7465"/>
                    </a:lnTo>
                    <a:lnTo>
                      <a:pt x="11196" y="7384"/>
                    </a:lnTo>
                    <a:lnTo>
                      <a:pt x="11076" y="7304"/>
                    </a:lnTo>
                    <a:lnTo>
                      <a:pt x="11036" y="7264"/>
                    </a:lnTo>
                    <a:lnTo>
                      <a:pt x="11236" y="7264"/>
                    </a:lnTo>
                    <a:lnTo>
                      <a:pt x="11357" y="7224"/>
                    </a:lnTo>
                    <a:lnTo>
                      <a:pt x="11477" y="7144"/>
                    </a:lnTo>
                    <a:lnTo>
                      <a:pt x="11597" y="7063"/>
                    </a:lnTo>
                    <a:lnTo>
                      <a:pt x="11678" y="6983"/>
                    </a:lnTo>
                    <a:lnTo>
                      <a:pt x="11758" y="6863"/>
                    </a:lnTo>
                    <a:lnTo>
                      <a:pt x="11798" y="6702"/>
                    </a:lnTo>
                    <a:lnTo>
                      <a:pt x="11798" y="6582"/>
                    </a:lnTo>
                    <a:lnTo>
                      <a:pt x="11798" y="5258"/>
                    </a:lnTo>
                    <a:lnTo>
                      <a:pt x="11798" y="5097"/>
                    </a:lnTo>
                    <a:lnTo>
                      <a:pt x="11758" y="4977"/>
                    </a:lnTo>
                    <a:lnTo>
                      <a:pt x="11678" y="4856"/>
                    </a:lnTo>
                    <a:lnTo>
                      <a:pt x="11597" y="4736"/>
                    </a:lnTo>
                    <a:lnTo>
                      <a:pt x="11477" y="4656"/>
                    </a:lnTo>
                    <a:lnTo>
                      <a:pt x="11357" y="4575"/>
                    </a:lnTo>
                    <a:lnTo>
                      <a:pt x="11236" y="4535"/>
                    </a:lnTo>
                    <a:lnTo>
                      <a:pt x="11036" y="4535"/>
                    </a:lnTo>
                    <a:lnTo>
                      <a:pt x="11076" y="4495"/>
                    </a:lnTo>
                    <a:lnTo>
                      <a:pt x="11196" y="4415"/>
                    </a:lnTo>
                    <a:lnTo>
                      <a:pt x="11276" y="4335"/>
                    </a:lnTo>
                    <a:lnTo>
                      <a:pt x="11357" y="4214"/>
                    </a:lnTo>
                    <a:lnTo>
                      <a:pt x="11397" y="4094"/>
                    </a:lnTo>
                    <a:lnTo>
                      <a:pt x="11437" y="3933"/>
                    </a:lnTo>
                    <a:lnTo>
                      <a:pt x="11437" y="3813"/>
                    </a:lnTo>
                    <a:lnTo>
                      <a:pt x="11397" y="3652"/>
                    </a:lnTo>
                    <a:lnTo>
                      <a:pt x="11357" y="3532"/>
                    </a:lnTo>
                    <a:lnTo>
                      <a:pt x="10674" y="2368"/>
                    </a:lnTo>
                    <a:lnTo>
                      <a:pt x="10594" y="2248"/>
                    </a:lnTo>
                    <a:lnTo>
                      <a:pt x="10474" y="2168"/>
                    </a:lnTo>
                    <a:lnTo>
                      <a:pt x="10353" y="2087"/>
                    </a:lnTo>
                    <a:lnTo>
                      <a:pt x="10233" y="2047"/>
                    </a:lnTo>
                    <a:lnTo>
                      <a:pt x="9832" y="2047"/>
                    </a:lnTo>
                    <a:lnTo>
                      <a:pt x="9711" y="2128"/>
                    </a:lnTo>
                    <a:lnTo>
                      <a:pt x="9671" y="2128"/>
                    </a:lnTo>
                    <a:lnTo>
                      <a:pt x="9752" y="1967"/>
                    </a:lnTo>
                    <a:lnTo>
                      <a:pt x="9792" y="1847"/>
                    </a:lnTo>
                    <a:lnTo>
                      <a:pt x="9792" y="1686"/>
                    </a:lnTo>
                    <a:lnTo>
                      <a:pt x="9752" y="1566"/>
                    </a:lnTo>
                    <a:lnTo>
                      <a:pt x="9711" y="1445"/>
                    </a:lnTo>
                    <a:lnTo>
                      <a:pt x="9631" y="1325"/>
                    </a:lnTo>
                    <a:lnTo>
                      <a:pt x="9551" y="1205"/>
                    </a:lnTo>
                    <a:lnTo>
                      <a:pt x="9430" y="1124"/>
                    </a:lnTo>
                    <a:lnTo>
                      <a:pt x="8267" y="482"/>
                    </a:lnTo>
                    <a:lnTo>
                      <a:pt x="8146" y="402"/>
                    </a:lnTo>
                    <a:lnTo>
                      <a:pt x="8026" y="362"/>
                    </a:lnTo>
                    <a:lnTo>
                      <a:pt x="7866" y="362"/>
                    </a:lnTo>
                    <a:lnTo>
                      <a:pt x="7745" y="402"/>
                    </a:lnTo>
                    <a:lnTo>
                      <a:pt x="7625" y="442"/>
                    </a:lnTo>
                    <a:lnTo>
                      <a:pt x="7504" y="522"/>
                    </a:lnTo>
                    <a:lnTo>
                      <a:pt x="7384" y="603"/>
                    </a:lnTo>
                    <a:lnTo>
                      <a:pt x="7304" y="723"/>
                    </a:lnTo>
                    <a:lnTo>
                      <a:pt x="7264" y="603"/>
                    </a:lnTo>
                    <a:lnTo>
                      <a:pt x="7223" y="442"/>
                    </a:lnTo>
                    <a:lnTo>
                      <a:pt x="7183" y="322"/>
                    </a:lnTo>
                    <a:lnTo>
                      <a:pt x="7063" y="242"/>
                    </a:lnTo>
                    <a:lnTo>
                      <a:pt x="6983" y="121"/>
                    </a:lnTo>
                    <a:lnTo>
                      <a:pt x="6862" y="81"/>
                    </a:lnTo>
                    <a:lnTo>
                      <a:pt x="6702" y="41"/>
                    </a:lnTo>
                    <a:lnTo>
                      <a:pt x="6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35"/>
              <p:cNvSpPr/>
              <p:nvPr/>
            </p:nvSpPr>
            <p:spPr>
              <a:xfrm flipH="1">
                <a:off x="3054688" y="4206044"/>
                <a:ext cx="682422" cy="693873"/>
              </a:xfrm>
              <a:custGeom>
                <a:avLst/>
                <a:gdLst/>
                <a:ahLst/>
                <a:cxnLst/>
                <a:rect l="l" t="t" r="r" b="b"/>
                <a:pathLst>
                  <a:path w="11919" h="12119" extrusionOk="0">
                    <a:moveTo>
                      <a:pt x="6782" y="321"/>
                    </a:moveTo>
                    <a:lnTo>
                      <a:pt x="6902" y="361"/>
                    </a:lnTo>
                    <a:lnTo>
                      <a:pt x="7063" y="522"/>
                    </a:lnTo>
                    <a:lnTo>
                      <a:pt x="7183" y="682"/>
                    </a:lnTo>
                    <a:lnTo>
                      <a:pt x="7223" y="923"/>
                    </a:lnTo>
                    <a:lnTo>
                      <a:pt x="7223" y="1525"/>
                    </a:lnTo>
                    <a:lnTo>
                      <a:pt x="7504" y="1003"/>
                    </a:lnTo>
                    <a:lnTo>
                      <a:pt x="7544" y="883"/>
                    </a:lnTo>
                    <a:lnTo>
                      <a:pt x="7624" y="803"/>
                    </a:lnTo>
                    <a:lnTo>
                      <a:pt x="7825" y="682"/>
                    </a:lnTo>
                    <a:lnTo>
                      <a:pt x="8186" y="682"/>
                    </a:lnTo>
                    <a:lnTo>
                      <a:pt x="8267" y="723"/>
                    </a:lnTo>
                    <a:lnTo>
                      <a:pt x="8467" y="843"/>
                    </a:lnTo>
                    <a:lnTo>
                      <a:pt x="9470" y="1365"/>
                    </a:lnTo>
                    <a:lnTo>
                      <a:pt x="9591" y="1445"/>
                    </a:lnTo>
                    <a:lnTo>
                      <a:pt x="9671" y="1565"/>
                    </a:lnTo>
                    <a:lnTo>
                      <a:pt x="9711" y="1646"/>
                    </a:lnTo>
                    <a:lnTo>
                      <a:pt x="9751" y="1766"/>
                    </a:lnTo>
                    <a:lnTo>
                      <a:pt x="9791" y="1886"/>
                    </a:lnTo>
                    <a:lnTo>
                      <a:pt x="9791" y="2007"/>
                    </a:lnTo>
                    <a:lnTo>
                      <a:pt x="9751" y="2127"/>
                    </a:lnTo>
                    <a:lnTo>
                      <a:pt x="9711" y="2247"/>
                    </a:lnTo>
                    <a:lnTo>
                      <a:pt x="9551" y="2528"/>
                    </a:lnTo>
                    <a:lnTo>
                      <a:pt x="9791" y="2368"/>
                    </a:lnTo>
                    <a:lnTo>
                      <a:pt x="9992" y="2247"/>
                    </a:lnTo>
                    <a:lnTo>
                      <a:pt x="10193" y="2247"/>
                    </a:lnTo>
                    <a:lnTo>
                      <a:pt x="10393" y="2288"/>
                    </a:lnTo>
                    <a:lnTo>
                      <a:pt x="10554" y="2408"/>
                    </a:lnTo>
                    <a:lnTo>
                      <a:pt x="10714" y="2528"/>
                    </a:lnTo>
                    <a:lnTo>
                      <a:pt x="10835" y="2729"/>
                    </a:lnTo>
                    <a:lnTo>
                      <a:pt x="11075" y="3130"/>
                    </a:lnTo>
                    <a:lnTo>
                      <a:pt x="11276" y="3532"/>
                    </a:lnTo>
                    <a:lnTo>
                      <a:pt x="11396" y="3732"/>
                    </a:lnTo>
                    <a:lnTo>
                      <a:pt x="11477" y="3933"/>
                    </a:lnTo>
                    <a:lnTo>
                      <a:pt x="11477" y="4174"/>
                    </a:lnTo>
                    <a:lnTo>
                      <a:pt x="11396" y="4374"/>
                    </a:lnTo>
                    <a:lnTo>
                      <a:pt x="11276" y="4575"/>
                    </a:lnTo>
                    <a:lnTo>
                      <a:pt x="11142" y="4655"/>
                    </a:lnTo>
                    <a:lnTo>
                      <a:pt x="11116" y="4655"/>
                    </a:lnTo>
                    <a:lnTo>
                      <a:pt x="11126" y="4665"/>
                    </a:lnTo>
                    <a:lnTo>
                      <a:pt x="11075" y="4695"/>
                    </a:lnTo>
                    <a:lnTo>
                      <a:pt x="11156" y="4695"/>
                    </a:lnTo>
                    <a:lnTo>
                      <a:pt x="11356" y="4735"/>
                    </a:lnTo>
                    <a:lnTo>
                      <a:pt x="11557" y="4856"/>
                    </a:lnTo>
                    <a:lnTo>
                      <a:pt x="11718" y="4976"/>
                    </a:lnTo>
                    <a:lnTo>
                      <a:pt x="11838" y="5177"/>
                    </a:lnTo>
                    <a:lnTo>
                      <a:pt x="11838" y="5377"/>
                    </a:lnTo>
                    <a:lnTo>
                      <a:pt x="11838" y="5618"/>
                    </a:lnTo>
                    <a:lnTo>
                      <a:pt x="11838" y="6060"/>
                    </a:lnTo>
                    <a:lnTo>
                      <a:pt x="11838" y="6541"/>
                    </a:lnTo>
                    <a:lnTo>
                      <a:pt x="11838" y="6782"/>
                    </a:lnTo>
                    <a:lnTo>
                      <a:pt x="11798" y="6942"/>
                    </a:lnTo>
                    <a:lnTo>
                      <a:pt x="11677" y="7143"/>
                    </a:lnTo>
                    <a:lnTo>
                      <a:pt x="11517" y="7263"/>
                    </a:lnTo>
                    <a:lnTo>
                      <a:pt x="11356" y="7344"/>
                    </a:lnTo>
                    <a:lnTo>
                      <a:pt x="11116" y="7384"/>
                    </a:lnTo>
                    <a:lnTo>
                      <a:pt x="10835" y="7344"/>
                    </a:lnTo>
                    <a:lnTo>
                      <a:pt x="10835" y="7344"/>
                    </a:lnTo>
                    <a:lnTo>
                      <a:pt x="11116" y="7504"/>
                    </a:lnTo>
                    <a:lnTo>
                      <a:pt x="11196" y="7584"/>
                    </a:lnTo>
                    <a:lnTo>
                      <a:pt x="11276" y="7665"/>
                    </a:lnTo>
                    <a:lnTo>
                      <a:pt x="11356" y="7785"/>
                    </a:lnTo>
                    <a:lnTo>
                      <a:pt x="11396" y="7905"/>
                    </a:lnTo>
                    <a:lnTo>
                      <a:pt x="11437" y="8026"/>
                    </a:lnTo>
                    <a:lnTo>
                      <a:pt x="11437" y="8146"/>
                    </a:lnTo>
                    <a:lnTo>
                      <a:pt x="11396" y="8267"/>
                    </a:lnTo>
                    <a:lnTo>
                      <a:pt x="11356" y="8387"/>
                    </a:lnTo>
                    <a:lnTo>
                      <a:pt x="10754" y="9350"/>
                    </a:lnTo>
                    <a:lnTo>
                      <a:pt x="10634" y="9511"/>
                    </a:lnTo>
                    <a:lnTo>
                      <a:pt x="10554" y="9631"/>
                    </a:lnTo>
                    <a:lnTo>
                      <a:pt x="10474" y="9711"/>
                    </a:lnTo>
                    <a:lnTo>
                      <a:pt x="10273" y="9791"/>
                    </a:lnTo>
                    <a:lnTo>
                      <a:pt x="10032" y="9791"/>
                    </a:lnTo>
                    <a:lnTo>
                      <a:pt x="9952" y="9751"/>
                    </a:lnTo>
                    <a:lnTo>
                      <a:pt x="9832" y="9711"/>
                    </a:lnTo>
                    <a:lnTo>
                      <a:pt x="9270" y="9350"/>
                    </a:lnTo>
                    <a:lnTo>
                      <a:pt x="9270" y="9350"/>
                    </a:lnTo>
                    <a:lnTo>
                      <a:pt x="9631" y="9912"/>
                    </a:lnTo>
                    <a:lnTo>
                      <a:pt x="9671" y="9992"/>
                    </a:lnTo>
                    <a:lnTo>
                      <a:pt x="9711" y="10112"/>
                    </a:lnTo>
                    <a:lnTo>
                      <a:pt x="9711" y="10353"/>
                    </a:lnTo>
                    <a:lnTo>
                      <a:pt x="9591" y="10554"/>
                    </a:lnTo>
                    <a:lnTo>
                      <a:pt x="9430" y="10674"/>
                    </a:lnTo>
                    <a:lnTo>
                      <a:pt x="9230" y="10795"/>
                    </a:lnTo>
                    <a:lnTo>
                      <a:pt x="8467" y="11236"/>
                    </a:lnTo>
                    <a:lnTo>
                      <a:pt x="8267" y="11356"/>
                    </a:lnTo>
                    <a:lnTo>
                      <a:pt x="8066" y="11397"/>
                    </a:lnTo>
                    <a:lnTo>
                      <a:pt x="7865" y="11397"/>
                    </a:lnTo>
                    <a:lnTo>
                      <a:pt x="7665" y="11276"/>
                    </a:lnTo>
                    <a:lnTo>
                      <a:pt x="7504" y="11116"/>
                    </a:lnTo>
                    <a:lnTo>
                      <a:pt x="7143" y="10393"/>
                    </a:lnTo>
                    <a:lnTo>
                      <a:pt x="7183" y="11196"/>
                    </a:lnTo>
                    <a:lnTo>
                      <a:pt x="7143" y="11437"/>
                    </a:lnTo>
                    <a:lnTo>
                      <a:pt x="7023" y="11597"/>
                    </a:lnTo>
                    <a:lnTo>
                      <a:pt x="6862" y="11718"/>
                    </a:lnTo>
                    <a:lnTo>
                      <a:pt x="6661" y="11758"/>
                    </a:lnTo>
                    <a:lnTo>
                      <a:pt x="5297" y="11758"/>
                    </a:lnTo>
                    <a:lnTo>
                      <a:pt x="5096" y="11718"/>
                    </a:lnTo>
                    <a:lnTo>
                      <a:pt x="4936" y="11597"/>
                    </a:lnTo>
                    <a:lnTo>
                      <a:pt x="4816" y="11437"/>
                    </a:lnTo>
                    <a:lnTo>
                      <a:pt x="4775" y="11196"/>
                    </a:lnTo>
                    <a:lnTo>
                      <a:pt x="4816" y="10433"/>
                    </a:lnTo>
                    <a:lnTo>
                      <a:pt x="4454" y="11116"/>
                    </a:lnTo>
                    <a:lnTo>
                      <a:pt x="4334" y="11316"/>
                    </a:lnTo>
                    <a:lnTo>
                      <a:pt x="4133" y="11397"/>
                    </a:lnTo>
                    <a:lnTo>
                      <a:pt x="3933" y="11437"/>
                    </a:lnTo>
                    <a:lnTo>
                      <a:pt x="3692" y="11356"/>
                    </a:lnTo>
                    <a:lnTo>
                      <a:pt x="3531" y="11236"/>
                    </a:lnTo>
                    <a:lnTo>
                      <a:pt x="2729" y="10795"/>
                    </a:lnTo>
                    <a:lnTo>
                      <a:pt x="2568" y="10714"/>
                    </a:lnTo>
                    <a:lnTo>
                      <a:pt x="2408" y="10594"/>
                    </a:lnTo>
                    <a:lnTo>
                      <a:pt x="2287" y="10433"/>
                    </a:lnTo>
                    <a:lnTo>
                      <a:pt x="2247" y="10273"/>
                    </a:lnTo>
                    <a:lnTo>
                      <a:pt x="2287" y="10072"/>
                    </a:lnTo>
                    <a:lnTo>
                      <a:pt x="2328" y="9912"/>
                    </a:lnTo>
                    <a:lnTo>
                      <a:pt x="2689" y="9350"/>
                    </a:lnTo>
                    <a:lnTo>
                      <a:pt x="2689" y="9350"/>
                    </a:lnTo>
                    <a:lnTo>
                      <a:pt x="2127" y="9711"/>
                    </a:lnTo>
                    <a:lnTo>
                      <a:pt x="2047" y="9751"/>
                    </a:lnTo>
                    <a:lnTo>
                      <a:pt x="1926" y="9791"/>
                    </a:lnTo>
                    <a:lnTo>
                      <a:pt x="1686" y="9791"/>
                    </a:lnTo>
                    <a:lnTo>
                      <a:pt x="1485" y="9711"/>
                    </a:lnTo>
                    <a:lnTo>
                      <a:pt x="1405" y="9631"/>
                    </a:lnTo>
                    <a:lnTo>
                      <a:pt x="1324" y="9511"/>
                    </a:lnTo>
                    <a:lnTo>
                      <a:pt x="1003" y="8949"/>
                    </a:lnTo>
                    <a:lnTo>
                      <a:pt x="642" y="8347"/>
                    </a:lnTo>
                    <a:lnTo>
                      <a:pt x="602" y="8267"/>
                    </a:lnTo>
                    <a:lnTo>
                      <a:pt x="562" y="8146"/>
                    </a:lnTo>
                    <a:lnTo>
                      <a:pt x="602" y="7905"/>
                    </a:lnTo>
                    <a:lnTo>
                      <a:pt x="682" y="7665"/>
                    </a:lnTo>
                    <a:lnTo>
                      <a:pt x="763" y="7584"/>
                    </a:lnTo>
                    <a:lnTo>
                      <a:pt x="883" y="7544"/>
                    </a:lnTo>
                    <a:lnTo>
                      <a:pt x="1244" y="7344"/>
                    </a:lnTo>
                    <a:lnTo>
                      <a:pt x="722" y="7344"/>
                    </a:lnTo>
                    <a:lnTo>
                      <a:pt x="602" y="7304"/>
                    </a:lnTo>
                    <a:lnTo>
                      <a:pt x="361" y="7183"/>
                    </a:lnTo>
                    <a:lnTo>
                      <a:pt x="241" y="6982"/>
                    </a:lnTo>
                    <a:lnTo>
                      <a:pt x="201" y="6862"/>
                    </a:lnTo>
                    <a:lnTo>
                      <a:pt x="161" y="6742"/>
                    </a:lnTo>
                    <a:lnTo>
                      <a:pt x="161" y="6501"/>
                    </a:lnTo>
                    <a:lnTo>
                      <a:pt x="161" y="5618"/>
                    </a:lnTo>
                    <a:lnTo>
                      <a:pt x="161" y="5377"/>
                    </a:lnTo>
                    <a:lnTo>
                      <a:pt x="161" y="5297"/>
                    </a:lnTo>
                    <a:lnTo>
                      <a:pt x="201" y="5177"/>
                    </a:lnTo>
                    <a:lnTo>
                      <a:pt x="281" y="5016"/>
                    </a:lnTo>
                    <a:lnTo>
                      <a:pt x="442" y="4856"/>
                    </a:lnTo>
                    <a:lnTo>
                      <a:pt x="642" y="4775"/>
                    </a:lnTo>
                    <a:lnTo>
                      <a:pt x="843" y="4735"/>
                    </a:lnTo>
                    <a:lnTo>
                      <a:pt x="1084" y="4735"/>
                    </a:lnTo>
                    <a:lnTo>
                      <a:pt x="883" y="4655"/>
                    </a:lnTo>
                    <a:lnTo>
                      <a:pt x="839" y="4626"/>
                    </a:lnTo>
                    <a:lnTo>
                      <a:pt x="839" y="4626"/>
                    </a:lnTo>
                    <a:lnTo>
                      <a:pt x="843" y="4615"/>
                    </a:lnTo>
                    <a:lnTo>
                      <a:pt x="843" y="4615"/>
                    </a:lnTo>
                    <a:lnTo>
                      <a:pt x="827" y="4618"/>
                    </a:lnTo>
                    <a:lnTo>
                      <a:pt x="827" y="4618"/>
                    </a:lnTo>
                    <a:lnTo>
                      <a:pt x="763" y="4575"/>
                    </a:lnTo>
                    <a:lnTo>
                      <a:pt x="642" y="4454"/>
                    </a:lnTo>
                    <a:lnTo>
                      <a:pt x="602" y="4374"/>
                    </a:lnTo>
                    <a:lnTo>
                      <a:pt x="522" y="4254"/>
                    </a:lnTo>
                    <a:lnTo>
                      <a:pt x="522" y="4133"/>
                    </a:lnTo>
                    <a:lnTo>
                      <a:pt x="522" y="3973"/>
                    </a:lnTo>
                    <a:lnTo>
                      <a:pt x="522" y="3853"/>
                    </a:lnTo>
                    <a:lnTo>
                      <a:pt x="602" y="3732"/>
                    </a:lnTo>
                    <a:lnTo>
                      <a:pt x="923" y="3130"/>
                    </a:lnTo>
                    <a:lnTo>
                      <a:pt x="1284" y="2568"/>
                    </a:lnTo>
                    <a:lnTo>
                      <a:pt x="1365" y="2448"/>
                    </a:lnTo>
                    <a:lnTo>
                      <a:pt x="1445" y="2368"/>
                    </a:lnTo>
                    <a:lnTo>
                      <a:pt x="1565" y="2328"/>
                    </a:lnTo>
                    <a:lnTo>
                      <a:pt x="1686" y="2288"/>
                    </a:lnTo>
                    <a:lnTo>
                      <a:pt x="1806" y="2247"/>
                    </a:lnTo>
                    <a:lnTo>
                      <a:pt x="1926" y="2288"/>
                    </a:lnTo>
                    <a:lnTo>
                      <a:pt x="2047" y="2288"/>
                    </a:lnTo>
                    <a:lnTo>
                      <a:pt x="2167" y="2368"/>
                    </a:lnTo>
                    <a:lnTo>
                      <a:pt x="2448" y="2528"/>
                    </a:lnTo>
                    <a:lnTo>
                      <a:pt x="2448" y="2528"/>
                    </a:lnTo>
                    <a:lnTo>
                      <a:pt x="2287" y="2247"/>
                    </a:lnTo>
                    <a:lnTo>
                      <a:pt x="2247" y="2127"/>
                    </a:lnTo>
                    <a:lnTo>
                      <a:pt x="2207" y="2007"/>
                    </a:lnTo>
                    <a:lnTo>
                      <a:pt x="2207" y="1766"/>
                    </a:lnTo>
                    <a:lnTo>
                      <a:pt x="2328" y="1565"/>
                    </a:lnTo>
                    <a:lnTo>
                      <a:pt x="2408" y="1445"/>
                    </a:lnTo>
                    <a:lnTo>
                      <a:pt x="2488" y="1405"/>
                    </a:lnTo>
                    <a:lnTo>
                      <a:pt x="3090" y="1044"/>
                    </a:lnTo>
                    <a:lnTo>
                      <a:pt x="3491" y="843"/>
                    </a:lnTo>
                    <a:lnTo>
                      <a:pt x="3692" y="723"/>
                    </a:lnTo>
                    <a:lnTo>
                      <a:pt x="3812" y="682"/>
                    </a:lnTo>
                    <a:lnTo>
                      <a:pt x="4133" y="682"/>
                    </a:lnTo>
                    <a:lnTo>
                      <a:pt x="4334" y="803"/>
                    </a:lnTo>
                    <a:lnTo>
                      <a:pt x="4414" y="883"/>
                    </a:lnTo>
                    <a:lnTo>
                      <a:pt x="4495" y="1003"/>
                    </a:lnTo>
                    <a:lnTo>
                      <a:pt x="4775" y="1565"/>
                    </a:lnTo>
                    <a:lnTo>
                      <a:pt x="4735" y="923"/>
                    </a:lnTo>
                    <a:lnTo>
                      <a:pt x="4775" y="803"/>
                    </a:lnTo>
                    <a:lnTo>
                      <a:pt x="4775" y="682"/>
                    </a:lnTo>
                    <a:lnTo>
                      <a:pt x="4896" y="482"/>
                    </a:lnTo>
                    <a:lnTo>
                      <a:pt x="5096" y="361"/>
                    </a:lnTo>
                    <a:lnTo>
                      <a:pt x="5297" y="321"/>
                    </a:lnTo>
                    <a:close/>
                    <a:moveTo>
                      <a:pt x="6421" y="0"/>
                    </a:moveTo>
                    <a:lnTo>
                      <a:pt x="5979" y="40"/>
                    </a:lnTo>
                    <a:lnTo>
                      <a:pt x="5137" y="40"/>
                    </a:lnTo>
                    <a:lnTo>
                      <a:pt x="4976" y="81"/>
                    </a:lnTo>
                    <a:lnTo>
                      <a:pt x="4816" y="201"/>
                    </a:lnTo>
                    <a:lnTo>
                      <a:pt x="4695" y="281"/>
                    </a:lnTo>
                    <a:lnTo>
                      <a:pt x="4615" y="442"/>
                    </a:lnTo>
                    <a:lnTo>
                      <a:pt x="4535" y="602"/>
                    </a:lnTo>
                    <a:lnTo>
                      <a:pt x="4374" y="522"/>
                    </a:lnTo>
                    <a:lnTo>
                      <a:pt x="4214" y="442"/>
                    </a:lnTo>
                    <a:lnTo>
                      <a:pt x="4053" y="402"/>
                    </a:lnTo>
                    <a:lnTo>
                      <a:pt x="3893" y="402"/>
                    </a:lnTo>
                    <a:lnTo>
                      <a:pt x="3732" y="442"/>
                    </a:lnTo>
                    <a:lnTo>
                      <a:pt x="3572" y="522"/>
                    </a:lnTo>
                    <a:lnTo>
                      <a:pt x="2970" y="883"/>
                    </a:lnTo>
                    <a:lnTo>
                      <a:pt x="2609" y="1084"/>
                    </a:lnTo>
                    <a:lnTo>
                      <a:pt x="2408" y="1244"/>
                    </a:lnTo>
                    <a:lnTo>
                      <a:pt x="2287" y="1284"/>
                    </a:lnTo>
                    <a:lnTo>
                      <a:pt x="2207" y="1405"/>
                    </a:lnTo>
                    <a:lnTo>
                      <a:pt x="2087" y="1605"/>
                    </a:lnTo>
                    <a:lnTo>
                      <a:pt x="2047" y="1846"/>
                    </a:lnTo>
                    <a:lnTo>
                      <a:pt x="2047" y="2087"/>
                    </a:lnTo>
                    <a:lnTo>
                      <a:pt x="2081" y="2156"/>
                    </a:lnTo>
                    <a:lnTo>
                      <a:pt x="2081" y="2156"/>
                    </a:lnTo>
                    <a:lnTo>
                      <a:pt x="1966" y="2127"/>
                    </a:lnTo>
                    <a:lnTo>
                      <a:pt x="1645" y="2127"/>
                    </a:lnTo>
                    <a:lnTo>
                      <a:pt x="1525" y="2207"/>
                    </a:lnTo>
                    <a:lnTo>
                      <a:pt x="1365" y="2288"/>
                    </a:lnTo>
                    <a:lnTo>
                      <a:pt x="1244" y="2368"/>
                    </a:lnTo>
                    <a:lnTo>
                      <a:pt x="1164" y="2488"/>
                    </a:lnTo>
                    <a:lnTo>
                      <a:pt x="843" y="3090"/>
                    </a:lnTo>
                    <a:lnTo>
                      <a:pt x="602" y="3491"/>
                    </a:lnTo>
                    <a:lnTo>
                      <a:pt x="482" y="3692"/>
                    </a:lnTo>
                    <a:lnTo>
                      <a:pt x="442" y="3812"/>
                    </a:lnTo>
                    <a:lnTo>
                      <a:pt x="401" y="3893"/>
                    </a:lnTo>
                    <a:lnTo>
                      <a:pt x="401" y="4133"/>
                    </a:lnTo>
                    <a:lnTo>
                      <a:pt x="482" y="4374"/>
                    </a:lnTo>
                    <a:lnTo>
                      <a:pt x="602" y="4575"/>
                    </a:lnTo>
                    <a:lnTo>
                      <a:pt x="685" y="4641"/>
                    </a:lnTo>
                    <a:lnTo>
                      <a:pt x="685" y="4641"/>
                    </a:lnTo>
                    <a:lnTo>
                      <a:pt x="602" y="4655"/>
                    </a:lnTo>
                    <a:lnTo>
                      <a:pt x="361" y="4775"/>
                    </a:lnTo>
                    <a:lnTo>
                      <a:pt x="201" y="4936"/>
                    </a:lnTo>
                    <a:lnTo>
                      <a:pt x="80" y="5137"/>
                    </a:lnTo>
                    <a:lnTo>
                      <a:pt x="40" y="5377"/>
                    </a:lnTo>
                    <a:lnTo>
                      <a:pt x="40" y="5618"/>
                    </a:lnTo>
                    <a:lnTo>
                      <a:pt x="40" y="6060"/>
                    </a:lnTo>
                    <a:lnTo>
                      <a:pt x="0" y="6742"/>
                    </a:lnTo>
                    <a:lnTo>
                      <a:pt x="40" y="6902"/>
                    </a:lnTo>
                    <a:lnTo>
                      <a:pt x="80" y="7063"/>
                    </a:lnTo>
                    <a:lnTo>
                      <a:pt x="161" y="7183"/>
                    </a:lnTo>
                    <a:lnTo>
                      <a:pt x="281" y="7304"/>
                    </a:lnTo>
                    <a:lnTo>
                      <a:pt x="401" y="7424"/>
                    </a:lnTo>
                    <a:lnTo>
                      <a:pt x="522" y="7464"/>
                    </a:lnTo>
                    <a:lnTo>
                      <a:pt x="602" y="7504"/>
                    </a:lnTo>
                    <a:lnTo>
                      <a:pt x="442" y="7705"/>
                    </a:lnTo>
                    <a:lnTo>
                      <a:pt x="361" y="7986"/>
                    </a:lnTo>
                    <a:lnTo>
                      <a:pt x="361" y="8226"/>
                    </a:lnTo>
                    <a:lnTo>
                      <a:pt x="442" y="8467"/>
                    </a:lnTo>
                    <a:lnTo>
                      <a:pt x="562" y="8668"/>
                    </a:lnTo>
                    <a:lnTo>
                      <a:pt x="763" y="9069"/>
                    </a:lnTo>
                    <a:lnTo>
                      <a:pt x="1124" y="9671"/>
                    </a:lnTo>
                    <a:lnTo>
                      <a:pt x="1204" y="9791"/>
                    </a:lnTo>
                    <a:lnTo>
                      <a:pt x="1324" y="9912"/>
                    </a:lnTo>
                    <a:lnTo>
                      <a:pt x="1485" y="9992"/>
                    </a:lnTo>
                    <a:lnTo>
                      <a:pt x="1645" y="10072"/>
                    </a:lnTo>
                    <a:lnTo>
                      <a:pt x="1966" y="10072"/>
                    </a:lnTo>
                    <a:lnTo>
                      <a:pt x="1966" y="10233"/>
                    </a:lnTo>
                    <a:lnTo>
                      <a:pt x="1966" y="10433"/>
                    </a:lnTo>
                    <a:lnTo>
                      <a:pt x="2047" y="10594"/>
                    </a:lnTo>
                    <a:lnTo>
                      <a:pt x="2127" y="10714"/>
                    </a:lnTo>
                    <a:lnTo>
                      <a:pt x="2247" y="10875"/>
                    </a:lnTo>
                    <a:lnTo>
                      <a:pt x="2368" y="10955"/>
                    </a:lnTo>
                    <a:lnTo>
                      <a:pt x="3371" y="11517"/>
                    </a:lnTo>
                    <a:lnTo>
                      <a:pt x="3572" y="11637"/>
                    </a:lnTo>
                    <a:lnTo>
                      <a:pt x="3732" y="11718"/>
                    </a:lnTo>
                    <a:lnTo>
                      <a:pt x="3933" y="11758"/>
                    </a:lnTo>
                    <a:lnTo>
                      <a:pt x="4173" y="11758"/>
                    </a:lnTo>
                    <a:lnTo>
                      <a:pt x="4374" y="11677"/>
                    </a:lnTo>
                    <a:lnTo>
                      <a:pt x="4503" y="11574"/>
                    </a:lnTo>
                    <a:lnTo>
                      <a:pt x="4503" y="11574"/>
                    </a:lnTo>
                    <a:lnTo>
                      <a:pt x="4575" y="11718"/>
                    </a:lnTo>
                    <a:lnTo>
                      <a:pt x="4695" y="11838"/>
                    </a:lnTo>
                    <a:lnTo>
                      <a:pt x="4816" y="11958"/>
                    </a:lnTo>
                    <a:lnTo>
                      <a:pt x="4976" y="12039"/>
                    </a:lnTo>
                    <a:lnTo>
                      <a:pt x="5137" y="12119"/>
                    </a:lnTo>
                    <a:lnTo>
                      <a:pt x="6862" y="12119"/>
                    </a:lnTo>
                    <a:lnTo>
                      <a:pt x="7023" y="12079"/>
                    </a:lnTo>
                    <a:lnTo>
                      <a:pt x="7183" y="11958"/>
                    </a:lnTo>
                    <a:lnTo>
                      <a:pt x="7303" y="11838"/>
                    </a:lnTo>
                    <a:lnTo>
                      <a:pt x="7424" y="11718"/>
                    </a:lnTo>
                    <a:lnTo>
                      <a:pt x="7489" y="11587"/>
                    </a:lnTo>
                    <a:lnTo>
                      <a:pt x="7489" y="11587"/>
                    </a:lnTo>
                    <a:lnTo>
                      <a:pt x="7624" y="11677"/>
                    </a:lnTo>
                    <a:lnTo>
                      <a:pt x="7825" y="11758"/>
                    </a:lnTo>
                    <a:lnTo>
                      <a:pt x="8226" y="11758"/>
                    </a:lnTo>
                    <a:lnTo>
                      <a:pt x="8427" y="11677"/>
                    </a:lnTo>
                    <a:lnTo>
                      <a:pt x="9029" y="11316"/>
                    </a:lnTo>
                    <a:lnTo>
                      <a:pt x="9390" y="11076"/>
                    </a:lnTo>
                    <a:lnTo>
                      <a:pt x="9631" y="10955"/>
                    </a:lnTo>
                    <a:lnTo>
                      <a:pt x="9751" y="10875"/>
                    </a:lnTo>
                    <a:lnTo>
                      <a:pt x="9832" y="10795"/>
                    </a:lnTo>
                    <a:lnTo>
                      <a:pt x="9912" y="10674"/>
                    </a:lnTo>
                    <a:lnTo>
                      <a:pt x="9952" y="10554"/>
                    </a:lnTo>
                    <a:lnTo>
                      <a:pt x="10032" y="10273"/>
                    </a:lnTo>
                    <a:lnTo>
                      <a:pt x="10003" y="10072"/>
                    </a:lnTo>
                    <a:lnTo>
                      <a:pt x="10313" y="10072"/>
                    </a:lnTo>
                    <a:lnTo>
                      <a:pt x="10474" y="9992"/>
                    </a:lnTo>
                    <a:lnTo>
                      <a:pt x="10634" y="9912"/>
                    </a:lnTo>
                    <a:lnTo>
                      <a:pt x="10754" y="9791"/>
                    </a:lnTo>
                    <a:lnTo>
                      <a:pt x="10875" y="9671"/>
                    </a:lnTo>
                    <a:lnTo>
                      <a:pt x="11196" y="9069"/>
                    </a:lnTo>
                    <a:lnTo>
                      <a:pt x="11517" y="8467"/>
                    </a:lnTo>
                    <a:lnTo>
                      <a:pt x="11557" y="8307"/>
                    </a:lnTo>
                    <a:lnTo>
                      <a:pt x="11597" y="8146"/>
                    </a:lnTo>
                    <a:lnTo>
                      <a:pt x="11597" y="8026"/>
                    </a:lnTo>
                    <a:lnTo>
                      <a:pt x="11557" y="7865"/>
                    </a:lnTo>
                    <a:lnTo>
                      <a:pt x="11517" y="7705"/>
                    </a:lnTo>
                    <a:lnTo>
                      <a:pt x="11396" y="7584"/>
                    </a:lnTo>
                    <a:lnTo>
                      <a:pt x="11320" y="7470"/>
                    </a:lnTo>
                    <a:lnTo>
                      <a:pt x="11320" y="7470"/>
                    </a:lnTo>
                    <a:lnTo>
                      <a:pt x="11356" y="7464"/>
                    </a:lnTo>
                    <a:lnTo>
                      <a:pt x="11597" y="7384"/>
                    </a:lnTo>
                    <a:lnTo>
                      <a:pt x="11718" y="7263"/>
                    </a:lnTo>
                    <a:lnTo>
                      <a:pt x="11838" y="7103"/>
                    </a:lnTo>
                    <a:lnTo>
                      <a:pt x="11878" y="6942"/>
                    </a:lnTo>
                    <a:lnTo>
                      <a:pt x="11918" y="6742"/>
                    </a:lnTo>
                    <a:lnTo>
                      <a:pt x="11918" y="6541"/>
                    </a:lnTo>
                    <a:lnTo>
                      <a:pt x="11918" y="5618"/>
                    </a:lnTo>
                    <a:lnTo>
                      <a:pt x="11918" y="5418"/>
                    </a:lnTo>
                    <a:lnTo>
                      <a:pt x="11878" y="5177"/>
                    </a:lnTo>
                    <a:lnTo>
                      <a:pt x="11758" y="4976"/>
                    </a:lnTo>
                    <a:lnTo>
                      <a:pt x="11597" y="4816"/>
                    </a:lnTo>
                    <a:lnTo>
                      <a:pt x="11396" y="4695"/>
                    </a:lnTo>
                    <a:lnTo>
                      <a:pt x="11199" y="4662"/>
                    </a:lnTo>
                    <a:lnTo>
                      <a:pt x="11199" y="4662"/>
                    </a:lnTo>
                    <a:lnTo>
                      <a:pt x="11316" y="4575"/>
                    </a:lnTo>
                    <a:lnTo>
                      <a:pt x="11477" y="4374"/>
                    </a:lnTo>
                    <a:lnTo>
                      <a:pt x="11517" y="4133"/>
                    </a:lnTo>
                    <a:lnTo>
                      <a:pt x="11517" y="3933"/>
                    </a:lnTo>
                    <a:lnTo>
                      <a:pt x="11437" y="3692"/>
                    </a:lnTo>
                    <a:lnTo>
                      <a:pt x="11316" y="3491"/>
                    </a:lnTo>
                    <a:lnTo>
                      <a:pt x="10875" y="2689"/>
                    </a:lnTo>
                    <a:lnTo>
                      <a:pt x="10795" y="2528"/>
                    </a:lnTo>
                    <a:lnTo>
                      <a:pt x="10674" y="2368"/>
                    </a:lnTo>
                    <a:lnTo>
                      <a:pt x="10594" y="2288"/>
                    </a:lnTo>
                    <a:lnTo>
                      <a:pt x="10433" y="2207"/>
                    </a:lnTo>
                    <a:lnTo>
                      <a:pt x="10313" y="2167"/>
                    </a:lnTo>
                    <a:lnTo>
                      <a:pt x="10153" y="2127"/>
                    </a:lnTo>
                    <a:lnTo>
                      <a:pt x="9992" y="2127"/>
                    </a:lnTo>
                    <a:lnTo>
                      <a:pt x="9887" y="2162"/>
                    </a:lnTo>
                    <a:lnTo>
                      <a:pt x="9887" y="2162"/>
                    </a:lnTo>
                    <a:lnTo>
                      <a:pt x="9912" y="2087"/>
                    </a:lnTo>
                    <a:lnTo>
                      <a:pt x="9952" y="1846"/>
                    </a:lnTo>
                    <a:lnTo>
                      <a:pt x="9912" y="1686"/>
                    </a:lnTo>
                    <a:lnTo>
                      <a:pt x="9832" y="1485"/>
                    </a:lnTo>
                    <a:lnTo>
                      <a:pt x="9711" y="1365"/>
                    </a:lnTo>
                    <a:lnTo>
                      <a:pt x="9551" y="1244"/>
                    </a:lnTo>
                    <a:lnTo>
                      <a:pt x="8989" y="883"/>
                    </a:lnTo>
                    <a:lnTo>
                      <a:pt x="8387" y="522"/>
                    </a:lnTo>
                    <a:lnTo>
                      <a:pt x="8267" y="442"/>
                    </a:lnTo>
                    <a:lnTo>
                      <a:pt x="8066" y="402"/>
                    </a:lnTo>
                    <a:lnTo>
                      <a:pt x="7905" y="402"/>
                    </a:lnTo>
                    <a:lnTo>
                      <a:pt x="7745" y="442"/>
                    </a:lnTo>
                    <a:lnTo>
                      <a:pt x="7584" y="522"/>
                    </a:lnTo>
                    <a:lnTo>
                      <a:pt x="7464" y="602"/>
                    </a:lnTo>
                    <a:lnTo>
                      <a:pt x="7451" y="616"/>
                    </a:lnTo>
                    <a:lnTo>
                      <a:pt x="7451" y="616"/>
                    </a:lnTo>
                    <a:lnTo>
                      <a:pt x="7344" y="402"/>
                    </a:lnTo>
                    <a:lnTo>
                      <a:pt x="7183" y="201"/>
                    </a:lnTo>
                    <a:lnTo>
                      <a:pt x="6942" y="81"/>
                    </a:lnTo>
                    <a:lnTo>
                      <a:pt x="6702"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35"/>
              <p:cNvSpPr/>
              <p:nvPr/>
            </p:nvSpPr>
            <p:spPr>
              <a:xfrm flipH="1">
                <a:off x="3204067" y="4366874"/>
                <a:ext cx="381433" cy="367634"/>
              </a:xfrm>
              <a:custGeom>
                <a:avLst/>
                <a:gdLst/>
                <a:ahLst/>
                <a:cxnLst/>
                <a:rect l="l" t="t" r="r" b="b"/>
                <a:pathLst>
                  <a:path w="6662" h="6421" extrusionOk="0">
                    <a:moveTo>
                      <a:pt x="3572" y="201"/>
                    </a:moveTo>
                    <a:lnTo>
                      <a:pt x="3853" y="241"/>
                    </a:lnTo>
                    <a:lnTo>
                      <a:pt x="4174" y="321"/>
                    </a:lnTo>
                    <a:lnTo>
                      <a:pt x="4455" y="442"/>
                    </a:lnTo>
                    <a:lnTo>
                      <a:pt x="4696" y="562"/>
                    </a:lnTo>
                    <a:lnTo>
                      <a:pt x="4976" y="723"/>
                    </a:lnTo>
                    <a:lnTo>
                      <a:pt x="5217" y="923"/>
                    </a:lnTo>
                    <a:lnTo>
                      <a:pt x="5418" y="1124"/>
                    </a:lnTo>
                    <a:lnTo>
                      <a:pt x="5739" y="1485"/>
                    </a:lnTo>
                    <a:lnTo>
                      <a:pt x="5980" y="1886"/>
                    </a:lnTo>
                    <a:lnTo>
                      <a:pt x="6140" y="2287"/>
                    </a:lnTo>
                    <a:lnTo>
                      <a:pt x="6220" y="2729"/>
                    </a:lnTo>
                    <a:lnTo>
                      <a:pt x="6261" y="3170"/>
                    </a:lnTo>
                    <a:lnTo>
                      <a:pt x="6261" y="3612"/>
                    </a:lnTo>
                    <a:lnTo>
                      <a:pt x="6180" y="4013"/>
                    </a:lnTo>
                    <a:lnTo>
                      <a:pt x="6060" y="4454"/>
                    </a:lnTo>
                    <a:lnTo>
                      <a:pt x="5859" y="4816"/>
                    </a:lnTo>
                    <a:lnTo>
                      <a:pt x="5619" y="5217"/>
                    </a:lnTo>
                    <a:lnTo>
                      <a:pt x="5338" y="5538"/>
                    </a:lnTo>
                    <a:lnTo>
                      <a:pt x="5017" y="5819"/>
                    </a:lnTo>
                    <a:lnTo>
                      <a:pt x="4655" y="6059"/>
                    </a:lnTo>
                    <a:lnTo>
                      <a:pt x="4214" y="6220"/>
                    </a:lnTo>
                    <a:lnTo>
                      <a:pt x="3773" y="6340"/>
                    </a:lnTo>
                    <a:lnTo>
                      <a:pt x="3291" y="6381"/>
                    </a:lnTo>
                    <a:lnTo>
                      <a:pt x="2810" y="6340"/>
                    </a:lnTo>
                    <a:lnTo>
                      <a:pt x="2368" y="6220"/>
                    </a:lnTo>
                    <a:lnTo>
                      <a:pt x="1967" y="6059"/>
                    </a:lnTo>
                    <a:lnTo>
                      <a:pt x="1606" y="5819"/>
                    </a:lnTo>
                    <a:lnTo>
                      <a:pt x="1245" y="5538"/>
                    </a:lnTo>
                    <a:lnTo>
                      <a:pt x="964" y="5177"/>
                    </a:lnTo>
                    <a:lnTo>
                      <a:pt x="723" y="4816"/>
                    </a:lnTo>
                    <a:lnTo>
                      <a:pt x="522" y="4414"/>
                    </a:lnTo>
                    <a:lnTo>
                      <a:pt x="402" y="3973"/>
                    </a:lnTo>
                    <a:lnTo>
                      <a:pt x="322" y="3572"/>
                    </a:lnTo>
                    <a:lnTo>
                      <a:pt x="282" y="3090"/>
                    </a:lnTo>
                    <a:lnTo>
                      <a:pt x="322" y="2649"/>
                    </a:lnTo>
                    <a:lnTo>
                      <a:pt x="402" y="2247"/>
                    </a:lnTo>
                    <a:lnTo>
                      <a:pt x="562" y="1806"/>
                    </a:lnTo>
                    <a:lnTo>
                      <a:pt x="803" y="1405"/>
                    </a:lnTo>
                    <a:lnTo>
                      <a:pt x="1124" y="1044"/>
                    </a:lnTo>
                    <a:lnTo>
                      <a:pt x="1325" y="843"/>
                    </a:lnTo>
                    <a:lnTo>
                      <a:pt x="1566" y="642"/>
                    </a:lnTo>
                    <a:lnTo>
                      <a:pt x="1847" y="482"/>
                    </a:lnTo>
                    <a:lnTo>
                      <a:pt x="2087" y="361"/>
                    </a:lnTo>
                    <a:lnTo>
                      <a:pt x="2408" y="281"/>
                    </a:lnTo>
                    <a:lnTo>
                      <a:pt x="2689" y="241"/>
                    </a:lnTo>
                    <a:lnTo>
                      <a:pt x="2970" y="201"/>
                    </a:lnTo>
                    <a:close/>
                    <a:moveTo>
                      <a:pt x="3371" y="0"/>
                    </a:moveTo>
                    <a:lnTo>
                      <a:pt x="2890" y="40"/>
                    </a:lnTo>
                    <a:lnTo>
                      <a:pt x="2448" y="121"/>
                    </a:lnTo>
                    <a:lnTo>
                      <a:pt x="2007" y="281"/>
                    </a:lnTo>
                    <a:lnTo>
                      <a:pt x="1606" y="522"/>
                    </a:lnTo>
                    <a:lnTo>
                      <a:pt x="1204" y="803"/>
                    </a:lnTo>
                    <a:lnTo>
                      <a:pt x="843" y="1124"/>
                    </a:lnTo>
                    <a:lnTo>
                      <a:pt x="562" y="1525"/>
                    </a:lnTo>
                    <a:lnTo>
                      <a:pt x="282" y="2007"/>
                    </a:lnTo>
                    <a:lnTo>
                      <a:pt x="121" y="2408"/>
                    </a:lnTo>
                    <a:lnTo>
                      <a:pt x="41" y="2809"/>
                    </a:lnTo>
                    <a:lnTo>
                      <a:pt x="1" y="3210"/>
                    </a:lnTo>
                    <a:lnTo>
                      <a:pt x="1" y="3612"/>
                    </a:lnTo>
                    <a:lnTo>
                      <a:pt x="81" y="4013"/>
                    </a:lnTo>
                    <a:lnTo>
                      <a:pt x="201" y="4374"/>
                    </a:lnTo>
                    <a:lnTo>
                      <a:pt x="362" y="4695"/>
                    </a:lnTo>
                    <a:lnTo>
                      <a:pt x="562" y="5056"/>
                    </a:lnTo>
                    <a:lnTo>
                      <a:pt x="803" y="5337"/>
                    </a:lnTo>
                    <a:lnTo>
                      <a:pt x="1044" y="5618"/>
                    </a:lnTo>
                    <a:lnTo>
                      <a:pt x="1365" y="5859"/>
                    </a:lnTo>
                    <a:lnTo>
                      <a:pt x="1726" y="6059"/>
                    </a:lnTo>
                    <a:lnTo>
                      <a:pt x="2087" y="6220"/>
                    </a:lnTo>
                    <a:lnTo>
                      <a:pt x="2448" y="6340"/>
                    </a:lnTo>
                    <a:lnTo>
                      <a:pt x="2890" y="6381"/>
                    </a:lnTo>
                    <a:lnTo>
                      <a:pt x="3291" y="6421"/>
                    </a:lnTo>
                    <a:lnTo>
                      <a:pt x="3733" y="6381"/>
                    </a:lnTo>
                    <a:lnTo>
                      <a:pt x="4134" y="6340"/>
                    </a:lnTo>
                    <a:lnTo>
                      <a:pt x="4535" y="6220"/>
                    </a:lnTo>
                    <a:lnTo>
                      <a:pt x="4896" y="6059"/>
                    </a:lnTo>
                    <a:lnTo>
                      <a:pt x="5257" y="5859"/>
                    </a:lnTo>
                    <a:lnTo>
                      <a:pt x="5538" y="5618"/>
                    </a:lnTo>
                    <a:lnTo>
                      <a:pt x="5819" y="5337"/>
                    </a:lnTo>
                    <a:lnTo>
                      <a:pt x="6060" y="5016"/>
                    </a:lnTo>
                    <a:lnTo>
                      <a:pt x="6261" y="4695"/>
                    </a:lnTo>
                    <a:lnTo>
                      <a:pt x="6421" y="4334"/>
                    </a:lnTo>
                    <a:lnTo>
                      <a:pt x="6541" y="3973"/>
                    </a:lnTo>
                    <a:lnTo>
                      <a:pt x="6622" y="3612"/>
                    </a:lnTo>
                    <a:lnTo>
                      <a:pt x="6662" y="3210"/>
                    </a:lnTo>
                    <a:lnTo>
                      <a:pt x="6622" y="2809"/>
                    </a:lnTo>
                    <a:lnTo>
                      <a:pt x="6541" y="2368"/>
                    </a:lnTo>
                    <a:lnTo>
                      <a:pt x="6381" y="1966"/>
                    </a:lnTo>
                    <a:lnTo>
                      <a:pt x="6140" y="1485"/>
                    </a:lnTo>
                    <a:lnTo>
                      <a:pt x="5819" y="1084"/>
                    </a:lnTo>
                    <a:lnTo>
                      <a:pt x="5498" y="723"/>
                    </a:lnTo>
                    <a:lnTo>
                      <a:pt x="5097" y="482"/>
                    </a:lnTo>
                    <a:lnTo>
                      <a:pt x="4696" y="241"/>
                    </a:lnTo>
                    <a:lnTo>
                      <a:pt x="4254" y="121"/>
                    </a:lnTo>
                    <a:lnTo>
                      <a:pt x="38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35"/>
              <p:cNvSpPr/>
              <p:nvPr/>
            </p:nvSpPr>
            <p:spPr>
              <a:xfrm flipH="1">
                <a:off x="3174179" y="4334696"/>
                <a:ext cx="445787" cy="431989"/>
              </a:xfrm>
              <a:custGeom>
                <a:avLst/>
                <a:gdLst/>
                <a:ahLst/>
                <a:cxnLst/>
                <a:rect l="l" t="t" r="r" b="b"/>
                <a:pathLst>
                  <a:path w="7786" h="7545" extrusionOk="0">
                    <a:moveTo>
                      <a:pt x="3933" y="161"/>
                    </a:moveTo>
                    <a:lnTo>
                      <a:pt x="4294" y="201"/>
                    </a:lnTo>
                    <a:lnTo>
                      <a:pt x="4615" y="241"/>
                    </a:lnTo>
                    <a:lnTo>
                      <a:pt x="4977" y="321"/>
                    </a:lnTo>
                    <a:lnTo>
                      <a:pt x="5298" y="402"/>
                    </a:lnTo>
                    <a:lnTo>
                      <a:pt x="5619" y="562"/>
                    </a:lnTo>
                    <a:lnTo>
                      <a:pt x="5940" y="723"/>
                    </a:lnTo>
                    <a:lnTo>
                      <a:pt x="6221" y="963"/>
                    </a:lnTo>
                    <a:lnTo>
                      <a:pt x="6501" y="1204"/>
                    </a:lnTo>
                    <a:lnTo>
                      <a:pt x="6863" y="1646"/>
                    </a:lnTo>
                    <a:lnTo>
                      <a:pt x="7143" y="2127"/>
                    </a:lnTo>
                    <a:lnTo>
                      <a:pt x="7344" y="2609"/>
                    </a:lnTo>
                    <a:lnTo>
                      <a:pt x="7464" y="3130"/>
                    </a:lnTo>
                    <a:lnTo>
                      <a:pt x="7505" y="3652"/>
                    </a:lnTo>
                    <a:lnTo>
                      <a:pt x="7464" y="4174"/>
                    </a:lnTo>
                    <a:lnTo>
                      <a:pt x="7344" y="4695"/>
                    </a:lnTo>
                    <a:lnTo>
                      <a:pt x="7184" y="5177"/>
                    </a:lnTo>
                    <a:lnTo>
                      <a:pt x="6943" y="5658"/>
                    </a:lnTo>
                    <a:lnTo>
                      <a:pt x="6662" y="6100"/>
                    </a:lnTo>
                    <a:lnTo>
                      <a:pt x="6341" y="6501"/>
                    </a:lnTo>
                    <a:lnTo>
                      <a:pt x="5940" y="6822"/>
                    </a:lnTo>
                    <a:lnTo>
                      <a:pt x="5498" y="7103"/>
                    </a:lnTo>
                    <a:lnTo>
                      <a:pt x="5017" y="7344"/>
                    </a:lnTo>
                    <a:lnTo>
                      <a:pt x="4455" y="7464"/>
                    </a:lnTo>
                    <a:lnTo>
                      <a:pt x="3893" y="7504"/>
                    </a:lnTo>
                    <a:lnTo>
                      <a:pt x="3331" y="7464"/>
                    </a:lnTo>
                    <a:lnTo>
                      <a:pt x="2810" y="7344"/>
                    </a:lnTo>
                    <a:lnTo>
                      <a:pt x="2328" y="7103"/>
                    </a:lnTo>
                    <a:lnTo>
                      <a:pt x="1887" y="6822"/>
                    </a:lnTo>
                    <a:lnTo>
                      <a:pt x="1485" y="6501"/>
                    </a:lnTo>
                    <a:lnTo>
                      <a:pt x="1164" y="6100"/>
                    </a:lnTo>
                    <a:lnTo>
                      <a:pt x="884" y="5699"/>
                    </a:lnTo>
                    <a:lnTo>
                      <a:pt x="643" y="5217"/>
                    </a:lnTo>
                    <a:lnTo>
                      <a:pt x="482" y="4735"/>
                    </a:lnTo>
                    <a:lnTo>
                      <a:pt x="402" y="4214"/>
                    </a:lnTo>
                    <a:lnTo>
                      <a:pt x="362" y="3692"/>
                    </a:lnTo>
                    <a:lnTo>
                      <a:pt x="402" y="3171"/>
                    </a:lnTo>
                    <a:lnTo>
                      <a:pt x="522" y="2689"/>
                    </a:lnTo>
                    <a:lnTo>
                      <a:pt x="723" y="2167"/>
                    </a:lnTo>
                    <a:lnTo>
                      <a:pt x="1004" y="1726"/>
                    </a:lnTo>
                    <a:lnTo>
                      <a:pt x="1405" y="1285"/>
                    </a:lnTo>
                    <a:lnTo>
                      <a:pt x="1646" y="1044"/>
                    </a:lnTo>
                    <a:lnTo>
                      <a:pt x="1927" y="803"/>
                    </a:lnTo>
                    <a:lnTo>
                      <a:pt x="2248" y="642"/>
                    </a:lnTo>
                    <a:lnTo>
                      <a:pt x="2569" y="482"/>
                    </a:lnTo>
                    <a:lnTo>
                      <a:pt x="2890" y="362"/>
                    </a:lnTo>
                    <a:lnTo>
                      <a:pt x="3211" y="281"/>
                    </a:lnTo>
                    <a:lnTo>
                      <a:pt x="3572" y="201"/>
                    </a:lnTo>
                    <a:lnTo>
                      <a:pt x="3933" y="161"/>
                    </a:lnTo>
                    <a:close/>
                    <a:moveTo>
                      <a:pt x="3331" y="0"/>
                    </a:moveTo>
                    <a:lnTo>
                      <a:pt x="2810" y="121"/>
                    </a:lnTo>
                    <a:lnTo>
                      <a:pt x="2288" y="281"/>
                    </a:lnTo>
                    <a:lnTo>
                      <a:pt x="1806" y="562"/>
                    </a:lnTo>
                    <a:lnTo>
                      <a:pt x="1365" y="883"/>
                    </a:lnTo>
                    <a:lnTo>
                      <a:pt x="924" y="1285"/>
                    </a:lnTo>
                    <a:lnTo>
                      <a:pt x="603" y="1766"/>
                    </a:lnTo>
                    <a:lnTo>
                      <a:pt x="282" y="2328"/>
                    </a:lnTo>
                    <a:lnTo>
                      <a:pt x="121" y="2809"/>
                    </a:lnTo>
                    <a:lnTo>
                      <a:pt x="41" y="3291"/>
                    </a:lnTo>
                    <a:lnTo>
                      <a:pt x="1" y="3772"/>
                    </a:lnTo>
                    <a:lnTo>
                      <a:pt x="1" y="4214"/>
                    </a:lnTo>
                    <a:lnTo>
                      <a:pt x="81" y="4655"/>
                    </a:lnTo>
                    <a:lnTo>
                      <a:pt x="241" y="5097"/>
                    </a:lnTo>
                    <a:lnTo>
                      <a:pt x="442" y="5538"/>
                    </a:lnTo>
                    <a:lnTo>
                      <a:pt x="683" y="5899"/>
                    </a:lnTo>
                    <a:lnTo>
                      <a:pt x="964" y="6260"/>
                    </a:lnTo>
                    <a:lnTo>
                      <a:pt x="1285" y="6581"/>
                    </a:lnTo>
                    <a:lnTo>
                      <a:pt x="1646" y="6862"/>
                    </a:lnTo>
                    <a:lnTo>
                      <a:pt x="2047" y="7103"/>
                    </a:lnTo>
                    <a:lnTo>
                      <a:pt x="2449" y="7304"/>
                    </a:lnTo>
                    <a:lnTo>
                      <a:pt x="2930" y="7424"/>
                    </a:lnTo>
                    <a:lnTo>
                      <a:pt x="3412" y="7504"/>
                    </a:lnTo>
                    <a:lnTo>
                      <a:pt x="3893" y="7544"/>
                    </a:lnTo>
                    <a:lnTo>
                      <a:pt x="4415" y="7504"/>
                    </a:lnTo>
                    <a:lnTo>
                      <a:pt x="4896" y="7424"/>
                    </a:lnTo>
                    <a:lnTo>
                      <a:pt x="5338" y="7304"/>
                    </a:lnTo>
                    <a:lnTo>
                      <a:pt x="5779" y="7103"/>
                    </a:lnTo>
                    <a:lnTo>
                      <a:pt x="6180" y="6862"/>
                    </a:lnTo>
                    <a:lnTo>
                      <a:pt x="6542" y="6581"/>
                    </a:lnTo>
                    <a:lnTo>
                      <a:pt x="6863" y="6260"/>
                    </a:lnTo>
                    <a:lnTo>
                      <a:pt x="7143" y="5899"/>
                    </a:lnTo>
                    <a:lnTo>
                      <a:pt x="7384" y="5538"/>
                    </a:lnTo>
                    <a:lnTo>
                      <a:pt x="7545" y="5137"/>
                    </a:lnTo>
                    <a:lnTo>
                      <a:pt x="7665" y="4695"/>
                    </a:lnTo>
                    <a:lnTo>
                      <a:pt x="7745" y="4254"/>
                    </a:lnTo>
                    <a:lnTo>
                      <a:pt x="7786" y="3772"/>
                    </a:lnTo>
                    <a:lnTo>
                      <a:pt x="7745" y="3291"/>
                    </a:lnTo>
                    <a:lnTo>
                      <a:pt x="7625" y="2809"/>
                    </a:lnTo>
                    <a:lnTo>
                      <a:pt x="7424" y="2328"/>
                    </a:lnTo>
                    <a:lnTo>
                      <a:pt x="7143" y="1806"/>
                    </a:lnTo>
                    <a:lnTo>
                      <a:pt x="6782" y="1325"/>
                    </a:lnTo>
                    <a:lnTo>
                      <a:pt x="6381" y="923"/>
                    </a:lnTo>
                    <a:lnTo>
                      <a:pt x="5940" y="602"/>
                    </a:lnTo>
                    <a:lnTo>
                      <a:pt x="5418" y="362"/>
                    </a:lnTo>
                    <a:lnTo>
                      <a:pt x="4936" y="161"/>
                    </a:lnTo>
                    <a:lnTo>
                      <a:pt x="4375"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35"/>
              <p:cNvSpPr/>
              <p:nvPr/>
            </p:nvSpPr>
            <p:spPr>
              <a:xfrm flipH="1">
                <a:off x="3286743" y="4442679"/>
                <a:ext cx="218313" cy="220604"/>
              </a:xfrm>
              <a:custGeom>
                <a:avLst/>
                <a:gdLst/>
                <a:ahLst/>
                <a:cxnLst/>
                <a:rect l="l" t="t" r="r" b="b"/>
                <a:pathLst>
                  <a:path w="3813" h="3853" extrusionOk="0">
                    <a:moveTo>
                      <a:pt x="1886" y="0"/>
                    </a:moveTo>
                    <a:lnTo>
                      <a:pt x="1525" y="41"/>
                    </a:lnTo>
                    <a:lnTo>
                      <a:pt x="1164" y="161"/>
                    </a:lnTo>
                    <a:lnTo>
                      <a:pt x="843" y="321"/>
                    </a:lnTo>
                    <a:lnTo>
                      <a:pt x="562" y="562"/>
                    </a:lnTo>
                    <a:lnTo>
                      <a:pt x="321" y="843"/>
                    </a:lnTo>
                    <a:lnTo>
                      <a:pt x="120" y="1164"/>
                    </a:lnTo>
                    <a:lnTo>
                      <a:pt x="40" y="1525"/>
                    </a:lnTo>
                    <a:lnTo>
                      <a:pt x="0" y="1927"/>
                    </a:lnTo>
                    <a:lnTo>
                      <a:pt x="40" y="2288"/>
                    </a:lnTo>
                    <a:lnTo>
                      <a:pt x="120" y="2649"/>
                    </a:lnTo>
                    <a:lnTo>
                      <a:pt x="321" y="2970"/>
                    </a:lnTo>
                    <a:lnTo>
                      <a:pt x="562" y="3291"/>
                    </a:lnTo>
                    <a:lnTo>
                      <a:pt x="843" y="3492"/>
                    </a:lnTo>
                    <a:lnTo>
                      <a:pt x="1164" y="3692"/>
                    </a:lnTo>
                    <a:lnTo>
                      <a:pt x="1525" y="3813"/>
                    </a:lnTo>
                    <a:lnTo>
                      <a:pt x="1886" y="3853"/>
                    </a:lnTo>
                    <a:lnTo>
                      <a:pt x="2287" y="3813"/>
                    </a:lnTo>
                    <a:lnTo>
                      <a:pt x="2649" y="3692"/>
                    </a:lnTo>
                    <a:lnTo>
                      <a:pt x="2970" y="3492"/>
                    </a:lnTo>
                    <a:lnTo>
                      <a:pt x="3250" y="3291"/>
                    </a:lnTo>
                    <a:lnTo>
                      <a:pt x="3491" y="2970"/>
                    </a:lnTo>
                    <a:lnTo>
                      <a:pt x="3652" y="2649"/>
                    </a:lnTo>
                    <a:lnTo>
                      <a:pt x="3772" y="2288"/>
                    </a:lnTo>
                    <a:lnTo>
                      <a:pt x="3812" y="1927"/>
                    </a:lnTo>
                    <a:lnTo>
                      <a:pt x="3772" y="1525"/>
                    </a:lnTo>
                    <a:lnTo>
                      <a:pt x="3652" y="1164"/>
                    </a:lnTo>
                    <a:lnTo>
                      <a:pt x="3491" y="843"/>
                    </a:lnTo>
                    <a:lnTo>
                      <a:pt x="3250" y="562"/>
                    </a:lnTo>
                    <a:lnTo>
                      <a:pt x="2970" y="321"/>
                    </a:lnTo>
                    <a:lnTo>
                      <a:pt x="2649" y="161"/>
                    </a:lnTo>
                    <a:lnTo>
                      <a:pt x="2287" y="41"/>
                    </a:lnTo>
                    <a:lnTo>
                      <a:pt x="18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35"/>
              <p:cNvSpPr/>
              <p:nvPr/>
            </p:nvSpPr>
            <p:spPr>
              <a:xfrm flipH="1">
                <a:off x="3277582" y="4438099"/>
                <a:ext cx="238982" cy="225184"/>
              </a:xfrm>
              <a:custGeom>
                <a:avLst/>
                <a:gdLst/>
                <a:ahLst/>
                <a:cxnLst/>
                <a:rect l="l" t="t" r="r" b="b"/>
                <a:pathLst>
                  <a:path w="4174" h="3933" extrusionOk="0">
                    <a:moveTo>
                      <a:pt x="2087" y="161"/>
                    </a:moveTo>
                    <a:lnTo>
                      <a:pt x="2328" y="201"/>
                    </a:lnTo>
                    <a:lnTo>
                      <a:pt x="2609" y="241"/>
                    </a:lnTo>
                    <a:lnTo>
                      <a:pt x="2850" y="281"/>
                    </a:lnTo>
                    <a:lnTo>
                      <a:pt x="3050" y="401"/>
                    </a:lnTo>
                    <a:lnTo>
                      <a:pt x="3251" y="562"/>
                    </a:lnTo>
                    <a:lnTo>
                      <a:pt x="3451" y="722"/>
                    </a:lnTo>
                    <a:lnTo>
                      <a:pt x="3612" y="923"/>
                    </a:lnTo>
                    <a:lnTo>
                      <a:pt x="3732" y="1164"/>
                    </a:lnTo>
                    <a:lnTo>
                      <a:pt x="3813" y="1405"/>
                    </a:lnTo>
                    <a:lnTo>
                      <a:pt x="3853" y="1686"/>
                    </a:lnTo>
                    <a:lnTo>
                      <a:pt x="3893" y="2007"/>
                    </a:lnTo>
                    <a:lnTo>
                      <a:pt x="3813" y="2368"/>
                    </a:lnTo>
                    <a:lnTo>
                      <a:pt x="3732" y="2689"/>
                    </a:lnTo>
                    <a:lnTo>
                      <a:pt x="3572" y="3010"/>
                    </a:lnTo>
                    <a:lnTo>
                      <a:pt x="3371" y="3291"/>
                    </a:lnTo>
                    <a:lnTo>
                      <a:pt x="3090" y="3531"/>
                    </a:lnTo>
                    <a:lnTo>
                      <a:pt x="2809" y="3732"/>
                    </a:lnTo>
                    <a:lnTo>
                      <a:pt x="2448" y="3852"/>
                    </a:lnTo>
                    <a:lnTo>
                      <a:pt x="2087" y="3893"/>
                    </a:lnTo>
                    <a:lnTo>
                      <a:pt x="1806" y="3852"/>
                    </a:lnTo>
                    <a:lnTo>
                      <a:pt x="1565" y="3812"/>
                    </a:lnTo>
                    <a:lnTo>
                      <a:pt x="1325" y="3692"/>
                    </a:lnTo>
                    <a:lnTo>
                      <a:pt x="1124" y="3572"/>
                    </a:lnTo>
                    <a:lnTo>
                      <a:pt x="923" y="3371"/>
                    </a:lnTo>
                    <a:lnTo>
                      <a:pt x="763" y="3170"/>
                    </a:lnTo>
                    <a:lnTo>
                      <a:pt x="602" y="2970"/>
                    </a:lnTo>
                    <a:lnTo>
                      <a:pt x="522" y="2729"/>
                    </a:lnTo>
                    <a:lnTo>
                      <a:pt x="442" y="2488"/>
                    </a:lnTo>
                    <a:lnTo>
                      <a:pt x="402" y="2207"/>
                    </a:lnTo>
                    <a:lnTo>
                      <a:pt x="362" y="1966"/>
                    </a:lnTo>
                    <a:lnTo>
                      <a:pt x="402" y="1686"/>
                    </a:lnTo>
                    <a:lnTo>
                      <a:pt x="442" y="1445"/>
                    </a:lnTo>
                    <a:lnTo>
                      <a:pt x="562" y="1204"/>
                    </a:lnTo>
                    <a:lnTo>
                      <a:pt x="683" y="963"/>
                    </a:lnTo>
                    <a:lnTo>
                      <a:pt x="843" y="763"/>
                    </a:lnTo>
                    <a:lnTo>
                      <a:pt x="1084" y="562"/>
                    </a:lnTo>
                    <a:lnTo>
                      <a:pt x="1325" y="401"/>
                    </a:lnTo>
                    <a:lnTo>
                      <a:pt x="1565" y="281"/>
                    </a:lnTo>
                    <a:lnTo>
                      <a:pt x="1806" y="201"/>
                    </a:lnTo>
                    <a:lnTo>
                      <a:pt x="2087" y="161"/>
                    </a:lnTo>
                    <a:close/>
                    <a:moveTo>
                      <a:pt x="1766" y="0"/>
                    </a:moveTo>
                    <a:lnTo>
                      <a:pt x="1485" y="40"/>
                    </a:lnTo>
                    <a:lnTo>
                      <a:pt x="1204" y="161"/>
                    </a:lnTo>
                    <a:lnTo>
                      <a:pt x="964" y="281"/>
                    </a:lnTo>
                    <a:lnTo>
                      <a:pt x="723" y="442"/>
                    </a:lnTo>
                    <a:lnTo>
                      <a:pt x="522" y="642"/>
                    </a:lnTo>
                    <a:lnTo>
                      <a:pt x="321" y="883"/>
                    </a:lnTo>
                    <a:lnTo>
                      <a:pt x="161" y="1204"/>
                    </a:lnTo>
                    <a:lnTo>
                      <a:pt x="81" y="1445"/>
                    </a:lnTo>
                    <a:lnTo>
                      <a:pt x="0" y="1726"/>
                    </a:lnTo>
                    <a:lnTo>
                      <a:pt x="0" y="1966"/>
                    </a:lnTo>
                    <a:lnTo>
                      <a:pt x="0" y="2207"/>
                    </a:lnTo>
                    <a:lnTo>
                      <a:pt x="41" y="2448"/>
                    </a:lnTo>
                    <a:lnTo>
                      <a:pt x="121" y="2689"/>
                    </a:lnTo>
                    <a:lnTo>
                      <a:pt x="241" y="2889"/>
                    </a:lnTo>
                    <a:lnTo>
                      <a:pt x="362" y="3090"/>
                    </a:lnTo>
                    <a:lnTo>
                      <a:pt x="522" y="3291"/>
                    </a:lnTo>
                    <a:lnTo>
                      <a:pt x="683" y="3451"/>
                    </a:lnTo>
                    <a:lnTo>
                      <a:pt x="883" y="3572"/>
                    </a:lnTo>
                    <a:lnTo>
                      <a:pt x="1084" y="3692"/>
                    </a:lnTo>
                    <a:lnTo>
                      <a:pt x="1325" y="3812"/>
                    </a:lnTo>
                    <a:lnTo>
                      <a:pt x="1565" y="3893"/>
                    </a:lnTo>
                    <a:lnTo>
                      <a:pt x="1846" y="3933"/>
                    </a:lnTo>
                    <a:lnTo>
                      <a:pt x="2368" y="3933"/>
                    </a:lnTo>
                    <a:lnTo>
                      <a:pt x="2609" y="3893"/>
                    </a:lnTo>
                    <a:lnTo>
                      <a:pt x="2850" y="3812"/>
                    </a:lnTo>
                    <a:lnTo>
                      <a:pt x="3090" y="3692"/>
                    </a:lnTo>
                    <a:lnTo>
                      <a:pt x="3291" y="3572"/>
                    </a:lnTo>
                    <a:lnTo>
                      <a:pt x="3492" y="3451"/>
                    </a:lnTo>
                    <a:lnTo>
                      <a:pt x="3652" y="3291"/>
                    </a:lnTo>
                    <a:lnTo>
                      <a:pt x="3813" y="3090"/>
                    </a:lnTo>
                    <a:lnTo>
                      <a:pt x="3933" y="2889"/>
                    </a:lnTo>
                    <a:lnTo>
                      <a:pt x="4053" y="2689"/>
                    </a:lnTo>
                    <a:lnTo>
                      <a:pt x="4134" y="2488"/>
                    </a:lnTo>
                    <a:lnTo>
                      <a:pt x="4134" y="2247"/>
                    </a:lnTo>
                    <a:lnTo>
                      <a:pt x="4174" y="2007"/>
                    </a:lnTo>
                    <a:lnTo>
                      <a:pt x="4134" y="1726"/>
                    </a:lnTo>
                    <a:lnTo>
                      <a:pt x="4053" y="1485"/>
                    </a:lnTo>
                    <a:lnTo>
                      <a:pt x="3973" y="1244"/>
                    </a:lnTo>
                    <a:lnTo>
                      <a:pt x="3813" y="963"/>
                    </a:lnTo>
                    <a:lnTo>
                      <a:pt x="3612" y="722"/>
                    </a:lnTo>
                    <a:lnTo>
                      <a:pt x="3371" y="482"/>
                    </a:lnTo>
                    <a:lnTo>
                      <a:pt x="3130" y="321"/>
                    </a:lnTo>
                    <a:lnTo>
                      <a:pt x="2890" y="201"/>
                    </a:lnTo>
                    <a:lnTo>
                      <a:pt x="2609" y="80"/>
                    </a:lnTo>
                    <a:lnTo>
                      <a:pt x="2328" y="40"/>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35"/>
              <p:cNvSpPr/>
              <p:nvPr/>
            </p:nvSpPr>
            <p:spPr>
              <a:xfrm flipH="1">
                <a:off x="3353388" y="4509324"/>
                <a:ext cx="87371" cy="87314"/>
              </a:xfrm>
              <a:custGeom>
                <a:avLst/>
                <a:gdLst/>
                <a:ahLst/>
                <a:cxnLst/>
                <a:rect l="l" t="t" r="r" b="b"/>
                <a:pathLst>
                  <a:path w="1526" h="1525" extrusionOk="0">
                    <a:moveTo>
                      <a:pt x="603" y="0"/>
                    </a:moveTo>
                    <a:lnTo>
                      <a:pt x="482" y="40"/>
                    </a:lnTo>
                    <a:lnTo>
                      <a:pt x="362" y="121"/>
                    </a:lnTo>
                    <a:lnTo>
                      <a:pt x="241" y="201"/>
                    </a:lnTo>
                    <a:lnTo>
                      <a:pt x="161" y="321"/>
                    </a:lnTo>
                    <a:lnTo>
                      <a:pt x="81" y="442"/>
                    </a:lnTo>
                    <a:lnTo>
                      <a:pt x="41" y="602"/>
                    </a:lnTo>
                    <a:lnTo>
                      <a:pt x="1" y="763"/>
                    </a:lnTo>
                    <a:lnTo>
                      <a:pt x="41" y="923"/>
                    </a:lnTo>
                    <a:lnTo>
                      <a:pt x="81" y="1043"/>
                    </a:lnTo>
                    <a:lnTo>
                      <a:pt x="161" y="1164"/>
                    </a:lnTo>
                    <a:lnTo>
                      <a:pt x="241" y="1284"/>
                    </a:lnTo>
                    <a:lnTo>
                      <a:pt x="362" y="1405"/>
                    </a:lnTo>
                    <a:lnTo>
                      <a:pt x="482" y="1445"/>
                    </a:lnTo>
                    <a:lnTo>
                      <a:pt x="603" y="1485"/>
                    </a:lnTo>
                    <a:lnTo>
                      <a:pt x="763" y="1525"/>
                    </a:lnTo>
                    <a:lnTo>
                      <a:pt x="924" y="1485"/>
                    </a:lnTo>
                    <a:lnTo>
                      <a:pt x="1084" y="1445"/>
                    </a:lnTo>
                    <a:lnTo>
                      <a:pt x="1205" y="1405"/>
                    </a:lnTo>
                    <a:lnTo>
                      <a:pt x="1325" y="1284"/>
                    </a:lnTo>
                    <a:lnTo>
                      <a:pt x="1405" y="1164"/>
                    </a:lnTo>
                    <a:lnTo>
                      <a:pt x="1485" y="1043"/>
                    </a:lnTo>
                    <a:lnTo>
                      <a:pt x="1526" y="923"/>
                    </a:lnTo>
                    <a:lnTo>
                      <a:pt x="1526" y="763"/>
                    </a:lnTo>
                    <a:lnTo>
                      <a:pt x="1526" y="602"/>
                    </a:lnTo>
                    <a:lnTo>
                      <a:pt x="1485" y="442"/>
                    </a:lnTo>
                    <a:lnTo>
                      <a:pt x="1405" y="321"/>
                    </a:lnTo>
                    <a:lnTo>
                      <a:pt x="1325" y="201"/>
                    </a:lnTo>
                    <a:lnTo>
                      <a:pt x="1205" y="121"/>
                    </a:lnTo>
                    <a:lnTo>
                      <a:pt x="1084" y="40"/>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2" name="Google Shape;5572;p35"/>
            <p:cNvGrpSpPr/>
            <p:nvPr/>
          </p:nvGrpSpPr>
          <p:grpSpPr>
            <a:xfrm flipH="1">
              <a:off x="65304" y="4454192"/>
              <a:ext cx="446543" cy="451971"/>
              <a:chOff x="578449" y="4638576"/>
              <a:chExt cx="581739" cy="588810"/>
            </a:xfrm>
          </p:grpSpPr>
          <p:sp>
            <p:nvSpPr>
              <p:cNvPr id="5573" name="Google Shape;5573;p35"/>
              <p:cNvSpPr/>
              <p:nvPr/>
            </p:nvSpPr>
            <p:spPr>
              <a:xfrm flipH="1">
                <a:off x="585521" y="4649183"/>
                <a:ext cx="564017" cy="564017"/>
              </a:xfrm>
              <a:custGeom>
                <a:avLst/>
                <a:gdLst/>
                <a:ahLst/>
                <a:cxnLst/>
                <a:rect l="l" t="t" r="r" b="b"/>
                <a:pathLst>
                  <a:path w="12762" h="12762" extrusionOk="0">
                    <a:moveTo>
                      <a:pt x="6702" y="3131"/>
                    </a:moveTo>
                    <a:lnTo>
                      <a:pt x="7023" y="3211"/>
                    </a:lnTo>
                    <a:lnTo>
                      <a:pt x="7344" y="3291"/>
                    </a:lnTo>
                    <a:lnTo>
                      <a:pt x="7665" y="3372"/>
                    </a:lnTo>
                    <a:lnTo>
                      <a:pt x="7946" y="3532"/>
                    </a:lnTo>
                    <a:lnTo>
                      <a:pt x="8187" y="3693"/>
                    </a:lnTo>
                    <a:lnTo>
                      <a:pt x="8428" y="3853"/>
                    </a:lnTo>
                    <a:lnTo>
                      <a:pt x="8668" y="4094"/>
                    </a:lnTo>
                    <a:lnTo>
                      <a:pt x="8869" y="4295"/>
                    </a:lnTo>
                    <a:lnTo>
                      <a:pt x="9070" y="4576"/>
                    </a:lnTo>
                    <a:lnTo>
                      <a:pt x="9230" y="4816"/>
                    </a:lnTo>
                    <a:lnTo>
                      <a:pt x="9351" y="5097"/>
                    </a:lnTo>
                    <a:lnTo>
                      <a:pt x="9471" y="5418"/>
                    </a:lnTo>
                    <a:lnTo>
                      <a:pt x="9551" y="5699"/>
                    </a:lnTo>
                    <a:lnTo>
                      <a:pt x="9591" y="6020"/>
                    </a:lnTo>
                    <a:lnTo>
                      <a:pt x="9631" y="6381"/>
                    </a:lnTo>
                    <a:lnTo>
                      <a:pt x="9591" y="6702"/>
                    </a:lnTo>
                    <a:lnTo>
                      <a:pt x="9551" y="7023"/>
                    </a:lnTo>
                    <a:lnTo>
                      <a:pt x="9471" y="7344"/>
                    </a:lnTo>
                    <a:lnTo>
                      <a:pt x="9351" y="7625"/>
                    </a:lnTo>
                    <a:lnTo>
                      <a:pt x="9230" y="7906"/>
                    </a:lnTo>
                    <a:lnTo>
                      <a:pt x="9070" y="8187"/>
                    </a:lnTo>
                    <a:lnTo>
                      <a:pt x="8869" y="8428"/>
                    </a:lnTo>
                    <a:lnTo>
                      <a:pt x="8668" y="8669"/>
                    </a:lnTo>
                    <a:lnTo>
                      <a:pt x="8428" y="8869"/>
                    </a:lnTo>
                    <a:lnTo>
                      <a:pt x="8187" y="9070"/>
                    </a:lnTo>
                    <a:lnTo>
                      <a:pt x="7946" y="9230"/>
                    </a:lnTo>
                    <a:lnTo>
                      <a:pt x="7665" y="9351"/>
                    </a:lnTo>
                    <a:lnTo>
                      <a:pt x="7344" y="9471"/>
                    </a:lnTo>
                    <a:lnTo>
                      <a:pt x="7023" y="9551"/>
                    </a:lnTo>
                    <a:lnTo>
                      <a:pt x="6702" y="9592"/>
                    </a:lnTo>
                    <a:lnTo>
                      <a:pt x="6060" y="9592"/>
                    </a:lnTo>
                    <a:lnTo>
                      <a:pt x="5739" y="9551"/>
                    </a:lnTo>
                    <a:lnTo>
                      <a:pt x="5418" y="9471"/>
                    </a:lnTo>
                    <a:lnTo>
                      <a:pt x="5137" y="9351"/>
                    </a:lnTo>
                    <a:lnTo>
                      <a:pt x="4856" y="9230"/>
                    </a:lnTo>
                    <a:lnTo>
                      <a:pt x="4575" y="9070"/>
                    </a:lnTo>
                    <a:lnTo>
                      <a:pt x="4335" y="8869"/>
                    </a:lnTo>
                    <a:lnTo>
                      <a:pt x="4094" y="8669"/>
                    </a:lnTo>
                    <a:lnTo>
                      <a:pt x="3893" y="8428"/>
                    </a:lnTo>
                    <a:lnTo>
                      <a:pt x="3693" y="8187"/>
                    </a:lnTo>
                    <a:lnTo>
                      <a:pt x="3532" y="7906"/>
                    </a:lnTo>
                    <a:lnTo>
                      <a:pt x="3412" y="7625"/>
                    </a:lnTo>
                    <a:lnTo>
                      <a:pt x="3291" y="7344"/>
                    </a:lnTo>
                    <a:lnTo>
                      <a:pt x="3211" y="7023"/>
                    </a:lnTo>
                    <a:lnTo>
                      <a:pt x="3171" y="6702"/>
                    </a:lnTo>
                    <a:lnTo>
                      <a:pt x="3131" y="6381"/>
                    </a:lnTo>
                    <a:lnTo>
                      <a:pt x="3171" y="6020"/>
                    </a:lnTo>
                    <a:lnTo>
                      <a:pt x="3211" y="5699"/>
                    </a:lnTo>
                    <a:lnTo>
                      <a:pt x="3291" y="5418"/>
                    </a:lnTo>
                    <a:lnTo>
                      <a:pt x="3412" y="5097"/>
                    </a:lnTo>
                    <a:lnTo>
                      <a:pt x="3532" y="4816"/>
                    </a:lnTo>
                    <a:lnTo>
                      <a:pt x="3693" y="4576"/>
                    </a:lnTo>
                    <a:lnTo>
                      <a:pt x="3893" y="4295"/>
                    </a:lnTo>
                    <a:lnTo>
                      <a:pt x="4094" y="4094"/>
                    </a:lnTo>
                    <a:lnTo>
                      <a:pt x="4335" y="3853"/>
                    </a:lnTo>
                    <a:lnTo>
                      <a:pt x="4575" y="3693"/>
                    </a:lnTo>
                    <a:lnTo>
                      <a:pt x="4856" y="3532"/>
                    </a:lnTo>
                    <a:lnTo>
                      <a:pt x="5137" y="3372"/>
                    </a:lnTo>
                    <a:lnTo>
                      <a:pt x="5418" y="3291"/>
                    </a:lnTo>
                    <a:lnTo>
                      <a:pt x="5739" y="3211"/>
                    </a:lnTo>
                    <a:lnTo>
                      <a:pt x="6060" y="3131"/>
                    </a:lnTo>
                    <a:close/>
                    <a:moveTo>
                      <a:pt x="4776" y="1"/>
                    </a:moveTo>
                    <a:lnTo>
                      <a:pt x="4776" y="1686"/>
                    </a:lnTo>
                    <a:lnTo>
                      <a:pt x="4214" y="1927"/>
                    </a:lnTo>
                    <a:lnTo>
                      <a:pt x="3010" y="723"/>
                    </a:lnTo>
                    <a:lnTo>
                      <a:pt x="763" y="2970"/>
                    </a:lnTo>
                    <a:lnTo>
                      <a:pt x="1967" y="4214"/>
                    </a:lnTo>
                    <a:lnTo>
                      <a:pt x="1726" y="4776"/>
                    </a:lnTo>
                    <a:lnTo>
                      <a:pt x="1" y="4776"/>
                    </a:lnTo>
                    <a:lnTo>
                      <a:pt x="1" y="7946"/>
                    </a:lnTo>
                    <a:lnTo>
                      <a:pt x="1726" y="7946"/>
                    </a:lnTo>
                    <a:lnTo>
                      <a:pt x="1967" y="8548"/>
                    </a:lnTo>
                    <a:lnTo>
                      <a:pt x="763" y="9752"/>
                    </a:lnTo>
                    <a:lnTo>
                      <a:pt x="3010" y="11999"/>
                    </a:lnTo>
                    <a:lnTo>
                      <a:pt x="4214" y="10795"/>
                    </a:lnTo>
                    <a:lnTo>
                      <a:pt x="4776" y="11036"/>
                    </a:lnTo>
                    <a:lnTo>
                      <a:pt x="4776" y="12762"/>
                    </a:lnTo>
                    <a:lnTo>
                      <a:pt x="7986" y="12762"/>
                    </a:lnTo>
                    <a:lnTo>
                      <a:pt x="7986" y="11036"/>
                    </a:lnTo>
                    <a:lnTo>
                      <a:pt x="8548" y="10795"/>
                    </a:lnTo>
                    <a:lnTo>
                      <a:pt x="9752" y="11999"/>
                    </a:lnTo>
                    <a:lnTo>
                      <a:pt x="12039" y="9752"/>
                    </a:lnTo>
                    <a:lnTo>
                      <a:pt x="10795" y="8548"/>
                    </a:lnTo>
                    <a:lnTo>
                      <a:pt x="11036" y="7946"/>
                    </a:lnTo>
                    <a:lnTo>
                      <a:pt x="12761" y="7946"/>
                    </a:lnTo>
                    <a:lnTo>
                      <a:pt x="12761" y="4776"/>
                    </a:lnTo>
                    <a:lnTo>
                      <a:pt x="11036" y="4776"/>
                    </a:lnTo>
                    <a:lnTo>
                      <a:pt x="10795" y="4214"/>
                    </a:lnTo>
                    <a:lnTo>
                      <a:pt x="12039" y="2970"/>
                    </a:lnTo>
                    <a:lnTo>
                      <a:pt x="9752" y="723"/>
                    </a:lnTo>
                    <a:lnTo>
                      <a:pt x="8548" y="1927"/>
                    </a:lnTo>
                    <a:lnTo>
                      <a:pt x="7986" y="1686"/>
                    </a:lnTo>
                    <a:lnTo>
                      <a:pt x="79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35"/>
              <p:cNvSpPr/>
              <p:nvPr/>
            </p:nvSpPr>
            <p:spPr>
              <a:xfrm flipH="1">
                <a:off x="578449" y="4638576"/>
                <a:ext cx="581739" cy="588810"/>
              </a:xfrm>
              <a:custGeom>
                <a:avLst/>
                <a:gdLst/>
                <a:ahLst/>
                <a:cxnLst/>
                <a:rect l="l" t="t" r="r" b="b"/>
                <a:pathLst>
                  <a:path w="13163" h="13323" extrusionOk="0">
                    <a:moveTo>
                      <a:pt x="5214" y="406"/>
                    </a:moveTo>
                    <a:lnTo>
                      <a:pt x="7981" y="476"/>
                    </a:lnTo>
                    <a:lnTo>
                      <a:pt x="7981" y="476"/>
                    </a:lnTo>
                    <a:lnTo>
                      <a:pt x="7946" y="2127"/>
                    </a:lnTo>
                    <a:lnTo>
                      <a:pt x="8147" y="2207"/>
                    </a:lnTo>
                    <a:lnTo>
                      <a:pt x="8508" y="2328"/>
                    </a:lnTo>
                    <a:lnTo>
                      <a:pt x="8829" y="2488"/>
                    </a:lnTo>
                    <a:lnTo>
                      <a:pt x="8990" y="2368"/>
                    </a:lnTo>
                    <a:lnTo>
                      <a:pt x="10016" y="1341"/>
                    </a:lnTo>
                    <a:lnTo>
                      <a:pt x="10016" y="1341"/>
                    </a:lnTo>
                    <a:lnTo>
                      <a:pt x="11959" y="3216"/>
                    </a:lnTo>
                    <a:lnTo>
                      <a:pt x="10795" y="4414"/>
                    </a:lnTo>
                    <a:lnTo>
                      <a:pt x="10956" y="4735"/>
                    </a:lnTo>
                    <a:lnTo>
                      <a:pt x="11116" y="5056"/>
                    </a:lnTo>
                    <a:lnTo>
                      <a:pt x="11157" y="5217"/>
                    </a:lnTo>
                    <a:lnTo>
                      <a:pt x="11277" y="5217"/>
                    </a:lnTo>
                    <a:lnTo>
                      <a:pt x="12850" y="5180"/>
                    </a:lnTo>
                    <a:lnTo>
                      <a:pt x="12850" y="5180"/>
                    </a:lnTo>
                    <a:lnTo>
                      <a:pt x="13002" y="8186"/>
                    </a:lnTo>
                    <a:lnTo>
                      <a:pt x="11277" y="8106"/>
                    </a:lnTo>
                    <a:lnTo>
                      <a:pt x="11237" y="8106"/>
                    </a:lnTo>
                    <a:lnTo>
                      <a:pt x="11076" y="8467"/>
                    </a:lnTo>
                    <a:lnTo>
                      <a:pt x="10916" y="8788"/>
                    </a:lnTo>
                    <a:lnTo>
                      <a:pt x="10956" y="8868"/>
                    </a:lnTo>
                    <a:lnTo>
                      <a:pt x="12038" y="9987"/>
                    </a:lnTo>
                    <a:lnTo>
                      <a:pt x="12038" y="9987"/>
                    </a:lnTo>
                    <a:lnTo>
                      <a:pt x="10002" y="11918"/>
                    </a:lnTo>
                    <a:lnTo>
                      <a:pt x="10002" y="11918"/>
                    </a:lnTo>
                    <a:lnTo>
                      <a:pt x="8869" y="10714"/>
                    </a:lnTo>
                    <a:lnTo>
                      <a:pt x="8508" y="10875"/>
                    </a:lnTo>
                    <a:lnTo>
                      <a:pt x="8147" y="11035"/>
                    </a:lnTo>
                    <a:lnTo>
                      <a:pt x="7946" y="11075"/>
                    </a:lnTo>
                    <a:lnTo>
                      <a:pt x="7946" y="12717"/>
                    </a:lnTo>
                    <a:lnTo>
                      <a:pt x="7946" y="12717"/>
                    </a:lnTo>
                    <a:lnTo>
                      <a:pt x="5338" y="12685"/>
                    </a:lnTo>
                    <a:lnTo>
                      <a:pt x="5338" y="12685"/>
                    </a:lnTo>
                    <a:lnTo>
                      <a:pt x="5338" y="11276"/>
                    </a:lnTo>
                    <a:lnTo>
                      <a:pt x="5338" y="11035"/>
                    </a:lnTo>
                    <a:lnTo>
                      <a:pt x="4856" y="10875"/>
                    </a:lnTo>
                    <a:lnTo>
                      <a:pt x="4375" y="10674"/>
                    </a:lnTo>
                    <a:lnTo>
                      <a:pt x="4255" y="10835"/>
                    </a:lnTo>
                    <a:lnTo>
                      <a:pt x="3233" y="11823"/>
                    </a:lnTo>
                    <a:lnTo>
                      <a:pt x="1364" y="9987"/>
                    </a:lnTo>
                    <a:lnTo>
                      <a:pt x="1364" y="9987"/>
                    </a:lnTo>
                    <a:lnTo>
                      <a:pt x="2369" y="8949"/>
                    </a:lnTo>
                    <a:lnTo>
                      <a:pt x="2529" y="8828"/>
                    </a:lnTo>
                    <a:lnTo>
                      <a:pt x="2288" y="8387"/>
                    </a:lnTo>
                    <a:lnTo>
                      <a:pt x="2128" y="7946"/>
                    </a:lnTo>
                    <a:lnTo>
                      <a:pt x="1967" y="7946"/>
                    </a:lnTo>
                    <a:lnTo>
                      <a:pt x="477" y="7980"/>
                    </a:lnTo>
                    <a:lnTo>
                      <a:pt x="477" y="7980"/>
                    </a:lnTo>
                    <a:lnTo>
                      <a:pt x="406" y="5173"/>
                    </a:lnTo>
                    <a:lnTo>
                      <a:pt x="406" y="5173"/>
                    </a:lnTo>
                    <a:lnTo>
                      <a:pt x="1967" y="5137"/>
                    </a:lnTo>
                    <a:lnTo>
                      <a:pt x="2048" y="5137"/>
                    </a:lnTo>
                    <a:lnTo>
                      <a:pt x="2168" y="4816"/>
                    </a:lnTo>
                    <a:lnTo>
                      <a:pt x="2288" y="4495"/>
                    </a:lnTo>
                    <a:lnTo>
                      <a:pt x="2328" y="4414"/>
                    </a:lnTo>
                    <a:lnTo>
                      <a:pt x="1105" y="3230"/>
                    </a:lnTo>
                    <a:lnTo>
                      <a:pt x="2168" y="2167"/>
                    </a:lnTo>
                    <a:lnTo>
                      <a:pt x="3231" y="1104"/>
                    </a:lnTo>
                    <a:lnTo>
                      <a:pt x="3231" y="1104"/>
                    </a:lnTo>
                    <a:lnTo>
                      <a:pt x="4375" y="2247"/>
                    </a:lnTo>
                    <a:lnTo>
                      <a:pt x="4415" y="2328"/>
                    </a:lnTo>
                    <a:lnTo>
                      <a:pt x="4776" y="2167"/>
                    </a:lnTo>
                    <a:lnTo>
                      <a:pt x="5177" y="2047"/>
                    </a:lnTo>
                    <a:lnTo>
                      <a:pt x="5177" y="1926"/>
                    </a:lnTo>
                    <a:lnTo>
                      <a:pt x="5214" y="406"/>
                    </a:lnTo>
                    <a:close/>
                    <a:moveTo>
                      <a:pt x="8468" y="0"/>
                    </a:moveTo>
                    <a:lnTo>
                      <a:pt x="5017" y="40"/>
                    </a:lnTo>
                    <a:lnTo>
                      <a:pt x="4856" y="80"/>
                    </a:lnTo>
                    <a:lnTo>
                      <a:pt x="4856" y="241"/>
                    </a:lnTo>
                    <a:lnTo>
                      <a:pt x="4895" y="1847"/>
                    </a:lnTo>
                    <a:lnTo>
                      <a:pt x="4895" y="1847"/>
                    </a:lnTo>
                    <a:lnTo>
                      <a:pt x="4494" y="2048"/>
                    </a:lnTo>
                    <a:lnTo>
                      <a:pt x="4494" y="2048"/>
                    </a:lnTo>
                    <a:lnTo>
                      <a:pt x="3291" y="923"/>
                    </a:lnTo>
                    <a:lnTo>
                      <a:pt x="3251" y="843"/>
                    </a:lnTo>
                    <a:lnTo>
                      <a:pt x="3171" y="923"/>
                    </a:lnTo>
                    <a:lnTo>
                      <a:pt x="2048" y="2047"/>
                    </a:lnTo>
                    <a:lnTo>
                      <a:pt x="924" y="3170"/>
                    </a:lnTo>
                    <a:lnTo>
                      <a:pt x="844" y="3210"/>
                    </a:lnTo>
                    <a:lnTo>
                      <a:pt x="924" y="3291"/>
                    </a:lnTo>
                    <a:lnTo>
                      <a:pt x="2054" y="4458"/>
                    </a:lnTo>
                    <a:lnTo>
                      <a:pt x="1880" y="4894"/>
                    </a:lnTo>
                    <a:lnTo>
                      <a:pt x="1880" y="4894"/>
                    </a:lnTo>
                    <a:lnTo>
                      <a:pt x="242" y="4856"/>
                    </a:lnTo>
                    <a:lnTo>
                      <a:pt x="81" y="4856"/>
                    </a:lnTo>
                    <a:lnTo>
                      <a:pt x="1" y="8186"/>
                    </a:lnTo>
                    <a:lnTo>
                      <a:pt x="1" y="8427"/>
                    </a:lnTo>
                    <a:lnTo>
                      <a:pt x="242" y="8427"/>
                    </a:lnTo>
                    <a:lnTo>
                      <a:pt x="1800" y="8463"/>
                    </a:lnTo>
                    <a:lnTo>
                      <a:pt x="1800" y="8463"/>
                    </a:lnTo>
                    <a:lnTo>
                      <a:pt x="1891" y="8704"/>
                    </a:lnTo>
                    <a:lnTo>
                      <a:pt x="1891" y="8704"/>
                    </a:lnTo>
                    <a:lnTo>
                      <a:pt x="603" y="9992"/>
                    </a:lnTo>
                    <a:lnTo>
                      <a:pt x="3251" y="12681"/>
                    </a:lnTo>
                    <a:lnTo>
                      <a:pt x="4535" y="11396"/>
                    </a:lnTo>
                    <a:lnTo>
                      <a:pt x="4535" y="11396"/>
                    </a:lnTo>
                    <a:lnTo>
                      <a:pt x="4736" y="11477"/>
                    </a:lnTo>
                    <a:lnTo>
                      <a:pt x="4736" y="11477"/>
                    </a:lnTo>
                    <a:lnTo>
                      <a:pt x="4736" y="13323"/>
                    </a:lnTo>
                    <a:lnTo>
                      <a:pt x="8508" y="13282"/>
                    </a:lnTo>
                    <a:lnTo>
                      <a:pt x="8471" y="11451"/>
                    </a:lnTo>
                    <a:lnTo>
                      <a:pt x="8471" y="11451"/>
                    </a:lnTo>
                    <a:lnTo>
                      <a:pt x="8742" y="11343"/>
                    </a:lnTo>
                    <a:lnTo>
                      <a:pt x="8742" y="11343"/>
                    </a:lnTo>
                    <a:lnTo>
                      <a:pt x="10033" y="12560"/>
                    </a:lnTo>
                    <a:lnTo>
                      <a:pt x="12481" y="9992"/>
                    </a:lnTo>
                    <a:lnTo>
                      <a:pt x="11181" y="8768"/>
                    </a:lnTo>
                    <a:lnTo>
                      <a:pt x="11181" y="8768"/>
                    </a:lnTo>
                    <a:lnTo>
                      <a:pt x="11367" y="8303"/>
                    </a:lnTo>
                    <a:lnTo>
                      <a:pt x="11367" y="8303"/>
                    </a:lnTo>
                    <a:lnTo>
                      <a:pt x="13043" y="8226"/>
                    </a:lnTo>
                    <a:lnTo>
                      <a:pt x="13083" y="6621"/>
                    </a:lnTo>
                    <a:lnTo>
                      <a:pt x="13163" y="5016"/>
                    </a:lnTo>
                    <a:lnTo>
                      <a:pt x="13163" y="4856"/>
                    </a:lnTo>
                    <a:lnTo>
                      <a:pt x="13002" y="4856"/>
                    </a:lnTo>
                    <a:lnTo>
                      <a:pt x="11431" y="4819"/>
                    </a:lnTo>
                    <a:lnTo>
                      <a:pt x="11431" y="4819"/>
                    </a:lnTo>
                    <a:lnTo>
                      <a:pt x="11295" y="4479"/>
                    </a:lnTo>
                    <a:lnTo>
                      <a:pt x="11295" y="4479"/>
                    </a:lnTo>
                    <a:lnTo>
                      <a:pt x="12601" y="3210"/>
                    </a:lnTo>
                    <a:lnTo>
                      <a:pt x="10193" y="803"/>
                    </a:lnTo>
                    <a:lnTo>
                      <a:pt x="9993" y="602"/>
                    </a:lnTo>
                    <a:lnTo>
                      <a:pt x="8743" y="1889"/>
                    </a:lnTo>
                    <a:lnTo>
                      <a:pt x="8743" y="1889"/>
                    </a:lnTo>
                    <a:lnTo>
                      <a:pt x="8468" y="1760"/>
                    </a:lnTo>
                    <a:lnTo>
                      <a:pt x="8468" y="1760"/>
                    </a:lnTo>
                    <a:lnTo>
                      <a:pt x="8468" y="241"/>
                    </a:lnTo>
                    <a:lnTo>
                      <a:pt x="8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35"/>
              <p:cNvSpPr/>
              <p:nvPr/>
            </p:nvSpPr>
            <p:spPr>
              <a:xfrm flipH="1">
                <a:off x="709664" y="4780442"/>
                <a:ext cx="312193" cy="294427"/>
              </a:xfrm>
              <a:custGeom>
                <a:avLst/>
                <a:gdLst/>
                <a:ahLst/>
                <a:cxnLst/>
                <a:rect l="l" t="t" r="r" b="b"/>
                <a:pathLst>
                  <a:path w="7064" h="6662" extrusionOk="0">
                    <a:moveTo>
                      <a:pt x="3572" y="321"/>
                    </a:moveTo>
                    <a:lnTo>
                      <a:pt x="3933" y="402"/>
                    </a:lnTo>
                    <a:lnTo>
                      <a:pt x="4295" y="482"/>
                    </a:lnTo>
                    <a:lnTo>
                      <a:pt x="4656" y="602"/>
                    </a:lnTo>
                    <a:lnTo>
                      <a:pt x="4977" y="803"/>
                    </a:lnTo>
                    <a:lnTo>
                      <a:pt x="5298" y="1044"/>
                    </a:lnTo>
                    <a:lnTo>
                      <a:pt x="5579" y="1325"/>
                    </a:lnTo>
                    <a:lnTo>
                      <a:pt x="5900" y="1646"/>
                    </a:lnTo>
                    <a:lnTo>
                      <a:pt x="6100" y="2047"/>
                    </a:lnTo>
                    <a:lnTo>
                      <a:pt x="6261" y="2448"/>
                    </a:lnTo>
                    <a:lnTo>
                      <a:pt x="6381" y="2890"/>
                    </a:lnTo>
                    <a:lnTo>
                      <a:pt x="6421" y="3331"/>
                    </a:lnTo>
                    <a:lnTo>
                      <a:pt x="6381" y="3772"/>
                    </a:lnTo>
                    <a:lnTo>
                      <a:pt x="6301" y="4214"/>
                    </a:lnTo>
                    <a:lnTo>
                      <a:pt x="6181" y="4615"/>
                    </a:lnTo>
                    <a:lnTo>
                      <a:pt x="6020" y="5016"/>
                    </a:lnTo>
                    <a:lnTo>
                      <a:pt x="5779" y="5418"/>
                    </a:lnTo>
                    <a:lnTo>
                      <a:pt x="5498" y="5739"/>
                    </a:lnTo>
                    <a:lnTo>
                      <a:pt x="5177" y="6020"/>
                    </a:lnTo>
                    <a:lnTo>
                      <a:pt x="4816" y="6260"/>
                    </a:lnTo>
                    <a:lnTo>
                      <a:pt x="4415" y="6461"/>
                    </a:lnTo>
                    <a:lnTo>
                      <a:pt x="3974" y="6581"/>
                    </a:lnTo>
                    <a:lnTo>
                      <a:pt x="3492" y="6622"/>
                    </a:lnTo>
                    <a:lnTo>
                      <a:pt x="3091" y="6581"/>
                    </a:lnTo>
                    <a:lnTo>
                      <a:pt x="2730" y="6501"/>
                    </a:lnTo>
                    <a:lnTo>
                      <a:pt x="2369" y="6381"/>
                    </a:lnTo>
                    <a:lnTo>
                      <a:pt x="2047" y="6180"/>
                    </a:lnTo>
                    <a:lnTo>
                      <a:pt x="1767" y="5979"/>
                    </a:lnTo>
                    <a:lnTo>
                      <a:pt x="1486" y="5739"/>
                    </a:lnTo>
                    <a:lnTo>
                      <a:pt x="1245" y="5458"/>
                    </a:lnTo>
                    <a:lnTo>
                      <a:pt x="1044" y="5137"/>
                    </a:lnTo>
                    <a:lnTo>
                      <a:pt x="844" y="4816"/>
                    </a:lnTo>
                    <a:lnTo>
                      <a:pt x="723" y="4455"/>
                    </a:lnTo>
                    <a:lnTo>
                      <a:pt x="603" y="4093"/>
                    </a:lnTo>
                    <a:lnTo>
                      <a:pt x="523" y="3692"/>
                    </a:lnTo>
                    <a:lnTo>
                      <a:pt x="482" y="3331"/>
                    </a:lnTo>
                    <a:lnTo>
                      <a:pt x="523" y="2970"/>
                    </a:lnTo>
                    <a:lnTo>
                      <a:pt x="563" y="2569"/>
                    </a:lnTo>
                    <a:lnTo>
                      <a:pt x="643" y="2207"/>
                    </a:lnTo>
                    <a:lnTo>
                      <a:pt x="804" y="1846"/>
                    </a:lnTo>
                    <a:lnTo>
                      <a:pt x="1004" y="1485"/>
                    </a:lnTo>
                    <a:lnTo>
                      <a:pt x="1245" y="1204"/>
                    </a:lnTo>
                    <a:lnTo>
                      <a:pt x="1526" y="964"/>
                    </a:lnTo>
                    <a:lnTo>
                      <a:pt x="1807" y="723"/>
                    </a:lnTo>
                    <a:lnTo>
                      <a:pt x="2128" y="562"/>
                    </a:lnTo>
                    <a:lnTo>
                      <a:pt x="2489" y="442"/>
                    </a:lnTo>
                    <a:lnTo>
                      <a:pt x="2850" y="362"/>
                    </a:lnTo>
                    <a:lnTo>
                      <a:pt x="3211" y="321"/>
                    </a:lnTo>
                    <a:close/>
                    <a:moveTo>
                      <a:pt x="3532" y="0"/>
                    </a:moveTo>
                    <a:lnTo>
                      <a:pt x="3171" y="41"/>
                    </a:lnTo>
                    <a:lnTo>
                      <a:pt x="2850" y="81"/>
                    </a:lnTo>
                    <a:lnTo>
                      <a:pt x="2529" y="201"/>
                    </a:lnTo>
                    <a:lnTo>
                      <a:pt x="2248" y="321"/>
                    </a:lnTo>
                    <a:lnTo>
                      <a:pt x="1927" y="442"/>
                    </a:lnTo>
                    <a:lnTo>
                      <a:pt x="1646" y="642"/>
                    </a:lnTo>
                    <a:lnTo>
                      <a:pt x="1405" y="843"/>
                    </a:lnTo>
                    <a:lnTo>
                      <a:pt x="1125" y="1044"/>
                    </a:lnTo>
                    <a:lnTo>
                      <a:pt x="924" y="1285"/>
                    </a:lnTo>
                    <a:lnTo>
                      <a:pt x="683" y="1525"/>
                    </a:lnTo>
                    <a:lnTo>
                      <a:pt x="523" y="1806"/>
                    </a:lnTo>
                    <a:lnTo>
                      <a:pt x="362" y="2087"/>
                    </a:lnTo>
                    <a:lnTo>
                      <a:pt x="161" y="2528"/>
                    </a:lnTo>
                    <a:lnTo>
                      <a:pt x="81" y="2970"/>
                    </a:lnTo>
                    <a:lnTo>
                      <a:pt x="1" y="3411"/>
                    </a:lnTo>
                    <a:lnTo>
                      <a:pt x="1" y="3813"/>
                    </a:lnTo>
                    <a:lnTo>
                      <a:pt x="81" y="4214"/>
                    </a:lnTo>
                    <a:lnTo>
                      <a:pt x="202" y="4575"/>
                    </a:lnTo>
                    <a:lnTo>
                      <a:pt x="362" y="4936"/>
                    </a:lnTo>
                    <a:lnTo>
                      <a:pt x="563" y="5257"/>
                    </a:lnTo>
                    <a:lnTo>
                      <a:pt x="844" y="5578"/>
                    </a:lnTo>
                    <a:lnTo>
                      <a:pt x="1125" y="5859"/>
                    </a:lnTo>
                    <a:lnTo>
                      <a:pt x="1446" y="6100"/>
                    </a:lnTo>
                    <a:lnTo>
                      <a:pt x="1807" y="6300"/>
                    </a:lnTo>
                    <a:lnTo>
                      <a:pt x="2208" y="6461"/>
                    </a:lnTo>
                    <a:lnTo>
                      <a:pt x="2609" y="6581"/>
                    </a:lnTo>
                    <a:lnTo>
                      <a:pt x="3051" y="6662"/>
                    </a:lnTo>
                    <a:lnTo>
                      <a:pt x="3853" y="6662"/>
                    </a:lnTo>
                    <a:lnTo>
                      <a:pt x="4174" y="6622"/>
                    </a:lnTo>
                    <a:lnTo>
                      <a:pt x="4495" y="6541"/>
                    </a:lnTo>
                    <a:lnTo>
                      <a:pt x="4816" y="6461"/>
                    </a:lnTo>
                    <a:lnTo>
                      <a:pt x="5137" y="6300"/>
                    </a:lnTo>
                    <a:lnTo>
                      <a:pt x="5418" y="6180"/>
                    </a:lnTo>
                    <a:lnTo>
                      <a:pt x="5699" y="5979"/>
                    </a:lnTo>
                    <a:lnTo>
                      <a:pt x="5980" y="5779"/>
                    </a:lnTo>
                    <a:lnTo>
                      <a:pt x="6221" y="5538"/>
                    </a:lnTo>
                    <a:lnTo>
                      <a:pt x="6421" y="5297"/>
                    </a:lnTo>
                    <a:lnTo>
                      <a:pt x="6582" y="5016"/>
                    </a:lnTo>
                    <a:lnTo>
                      <a:pt x="6742" y="4736"/>
                    </a:lnTo>
                    <a:lnTo>
                      <a:pt x="6863" y="4414"/>
                    </a:lnTo>
                    <a:lnTo>
                      <a:pt x="6983" y="4093"/>
                    </a:lnTo>
                    <a:lnTo>
                      <a:pt x="7023" y="3772"/>
                    </a:lnTo>
                    <a:lnTo>
                      <a:pt x="7063" y="3411"/>
                    </a:lnTo>
                    <a:lnTo>
                      <a:pt x="7023" y="2890"/>
                    </a:lnTo>
                    <a:lnTo>
                      <a:pt x="6903" y="2368"/>
                    </a:lnTo>
                    <a:lnTo>
                      <a:pt x="6702" y="1886"/>
                    </a:lnTo>
                    <a:lnTo>
                      <a:pt x="6421" y="1445"/>
                    </a:lnTo>
                    <a:lnTo>
                      <a:pt x="6100" y="1044"/>
                    </a:lnTo>
                    <a:lnTo>
                      <a:pt x="5739" y="683"/>
                    </a:lnTo>
                    <a:lnTo>
                      <a:pt x="5298" y="402"/>
                    </a:lnTo>
                    <a:lnTo>
                      <a:pt x="4816" y="201"/>
                    </a:lnTo>
                    <a:lnTo>
                      <a:pt x="4495" y="81"/>
                    </a:lnTo>
                    <a:lnTo>
                      <a:pt x="4174"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35"/>
              <p:cNvSpPr/>
              <p:nvPr/>
            </p:nvSpPr>
            <p:spPr>
              <a:xfrm flipH="1">
                <a:off x="780597" y="4844304"/>
                <a:ext cx="172095" cy="172051"/>
              </a:xfrm>
              <a:custGeom>
                <a:avLst/>
                <a:gdLst/>
                <a:ahLst/>
                <a:cxnLst/>
                <a:rect l="l" t="t" r="r" b="b"/>
                <a:pathLst>
                  <a:path w="3894" h="3893" extrusionOk="0">
                    <a:moveTo>
                      <a:pt x="2088" y="1244"/>
                    </a:moveTo>
                    <a:lnTo>
                      <a:pt x="2208" y="1284"/>
                    </a:lnTo>
                    <a:lnTo>
                      <a:pt x="2328" y="1364"/>
                    </a:lnTo>
                    <a:lnTo>
                      <a:pt x="2449" y="1445"/>
                    </a:lnTo>
                    <a:lnTo>
                      <a:pt x="2529" y="1565"/>
                    </a:lnTo>
                    <a:lnTo>
                      <a:pt x="2609" y="1685"/>
                    </a:lnTo>
                    <a:lnTo>
                      <a:pt x="2649" y="1806"/>
                    </a:lnTo>
                    <a:lnTo>
                      <a:pt x="2649" y="1966"/>
                    </a:lnTo>
                    <a:lnTo>
                      <a:pt x="2649" y="2087"/>
                    </a:lnTo>
                    <a:lnTo>
                      <a:pt x="2609" y="2247"/>
                    </a:lnTo>
                    <a:lnTo>
                      <a:pt x="2529" y="2368"/>
                    </a:lnTo>
                    <a:lnTo>
                      <a:pt x="2449" y="2448"/>
                    </a:lnTo>
                    <a:lnTo>
                      <a:pt x="2328" y="2528"/>
                    </a:lnTo>
                    <a:lnTo>
                      <a:pt x="2208" y="2608"/>
                    </a:lnTo>
                    <a:lnTo>
                      <a:pt x="2088" y="2648"/>
                    </a:lnTo>
                    <a:lnTo>
                      <a:pt x="1927" y="2689"/>
                    </a:lnTo>
                    <a:lnTo>
                      <a:pt x="1807" y="2648"/>
                    </a:lnTo>
                    <a:lnTo>
                      <a:pt x="1646" y="2608"/>
                    </a:lnTo>
                    <a:lnTo>
                      <a:pt x="1526" y="2528"/>
                    </a:lnTo>
                    <a:lnTo>
                      <a:pt x="1446" y="2448"/>
                    </a:lnTo>
                    <a:lnTo>
                      <a:pt x="1325" y="2368"/>
                    </a:lnTo>
                    <a:lnTo>
                      <a:pt x="1285" y="2247"/>
                    </a:lnTo>
                    <a:lnTo>
                      <a:pt x="1245" y="2087"/>
                    </a:lnTo>
                    <a:lnTo>
                      <a:pt x="1205" y="1966"/>
                    </a:lnTo>
                    <a:lnTo>
                      <a:pt x="1245" y="1806"/>
                    </a:lnTo>
                    <a:lnTo>
                      <a:pt x="1285" y="1685"/>
                    </a:lnTo>
                    <a:lnTo>
                      <a:pt x="1325" y="1565"/>
                    </a:lnTo>
                    <a:lnTo>
                      <a:pt x="1446" y="1445"/>
                    </a:lnTo>
                    <a:lnTo>
                      <a:pt x="1526" y="1364"/>
                    </a:lnTo>
                    <a:lnTo>
                      <a:pt x="1646" y="1284"/>
                    </a:lnTo>
                    <a:lnTo>
                      <a:pt x="1807" y="1244"/>
                    </a:lnTo>
                    <a:close/>
                    <a:moveTo>
                      <a:pt x="1927" y="0"/>
                    </a:moveTo>
                    <a:lnTo>
                      <a:pt x="1526" y="40"/>
                    </a:lnTo>
                    <a:lnTo>
                      <a:pt x="1165" y="161"/>
                    </a:lnTo>
                    <a:lnTo>
                      <a:pt x="844" y="361"/>
                    </a:lnTo>
                    <a:lnTo>
                      <a:pt x="563" y="562"/>
                    </a:lnTo>
                    <a:lnTo>
                      <a:pt x="322" y="883"/>
                    </a:lnTo>
                    <a:lnTo>
                      <a:pt x="121" y="1204"/>
                    </a:lnTo>
                    <a:lnTo>
                      <a:pt x="41" y="1565"/>
                    </a:lnTo>
                    <a:lnTo>
                      <a:pt x="1" y="1966"/>
                    </a:lnTo>
                    <a:lnTo>
                      <a:pt x="41" y="2368"/>
                    </a:lnTo>
                    <a:lnTo>
                      <a:pt x="121" y="2729"/>
                    </a:lnTo>
                    <a:lnTo>
                      <a:pt x="322" y="3050"/>
                    </a:lnTo>
                    <a:lnTo>
                      <a:pt x="563" y="3331"/>
                    </a:lnTo>
                    <a:lnTo>
                      <a:pt x="844" y="3571"/>
                    </a:lnTo>
                    <a:lnTo>
                      <a:pt x="1165" y="3732"/>
                    </a:lnTo>
                    <a:lnTo>
                      <a:pt x="1526" y="3852"/>
                    </a:lnTo>
                    <a:lnTo>
                      <a:pt x="1927" y="3892"/>
                    </a:lnTo>
                    <a:lnTo>
                      <a:pt x="2328" y="3852"/>
                    </a:lnTo>
                    <a:lnTo>
                      <a:pt x="2690" y="3732"/>
                    </a:lnTo>
                    <a:lnTo>
                      <a:pt x="3011" y="3571"/>
                    </a:lnTo>
                    <a:lnTo>
                      <a:pt x="3291" y="3331"/>
                    </a:lnTo>
                    <a:lnTo>
                      <a:pt x="3532" y="3050"/>
                    </a:lnTo>
                    <a:lnTo>
                      <a:pt x="3733" y="2729"/>
                    </a:lnTo>
                    <a:lnTo>
                      <a:pt x="3853" y="2368"/>
                    </a:lnTo>
                    <a:lnTo>
                      <a:pt x="3893" y="1966"/>
                    </a:lnTo>
                    <a:lnTo>
                      <a:pt x="3853" y="1565"/>
                    </a:lnTo>
                    <a:lnTo>
                      <a:pt x="3733" y="1204"/>
                    </a:lnTo>
                    <a:lnTo>
                      <a:pt x="3532" y="883"/>
                    </a:lnTo>
                    <a:lnTo>
                      <a:pt x="3291" y="562"/>
                    </a:lnTo>
                    <a:lnTo>
                      <a:pt x="3011" y="361"/>
                    </a:lnTo>
                    <a:lnTo>
                      <a:pt x="2690" y="161"/>
                    </a:lnTo>
                    <a:lnTo>
                      <a:pt x="2328" y="40"/>
                    </a:lnTo>
                    <a:lnTo>
                      <a:pt x="19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35"/>
              <p:cNvSpPr/>
              <p:nvPr/>
            </p:nvSpPr>
            <p:spPr>
              <a:xfrm flipH="1">
                <a:off x="773526" y="4844304"/>
                <a:ext cx="186238" cy="177355"/>
              </a:xfrm>
              <a:custGeom>
                <a:avLst/>
                <a:gdLst/>
                <a:ahLst/>
                <a:cxnLst/>
                <a:rect l="l" t="t" r="r" b="b"/>
                <a:pathLst>
                  <a:path w="4214" h="4013" extrusionOk="0">
                    <a:moveTo>
                      <a:pt x="2368" y="40"/>
                    </a:moveTo>
                    <a:lnTo>
                      <a:pt x="2649" y="120"/>
                    </a:lnTo>
                    <a:lnTo>
                      <a:pt x="2890" y="241"/>
                    </a:lnTo>
                    <a:lnTo>
                      <a:pt x="3090" y="361"/>
                    </a:lnTo>
                    <a:lnTo>
                      <a:pt x="3291" y="562"/>
                    </a:lnTo>
                    <a:lnTo>
                      <a:pt x="3451" y="762"/>
                    </a:lnTo>
                    <a:lnTo>
                      <a:pt x="3612" y="963"/>
                    </a:lnTo>
                    <a:lnTo>
                      <a:pt x="3692" y="1204"/>
                    </a:lnTo>
                    <a:lnTo>
                      <a:pt x="3772" y="1485"/>
                    </a:lnTo>
                    <a:lnTo>
                      <a:pt x="3813" y="1726"/>
                    </a:lnTo>
                    <a:lnTo>
                      <a:pt x="3853" y="2006"/>
                    </a:lnTo>
                    <a:lnTo>
                      <a:pt x="3813" y="2247"/>
                    </a:lnTo>
                    <a:lnTo>
                      <a:pt x="3772" y="2528"/>
                    </a:lnTo>
                    <a:lnTo>
                      <a:pt x="3652" y="2769"/>
                    </a:lnTo>
                    <a:lnTo>
                      <a:pt x="3532" y="3010"/>
                    </a:lnTo>
                    <a:lnTo>
                      <a:pt x="3331" y="3210"/>
                    </a:lnTo>
                    <a:lnTo>
                      <a:pt x="3130" y="3411"/>
                    </a:lnTo>
                    <a:lnTo>
                      <a:pt x="2890" y="3571"/>
                    </a:lnTo>
                    <a:lnTo>
                      <a:pt x="2649" y="3692"/>
                    </a:lnTo>
                    <a:lnTo>
                      <a:pt x="2368" y="3772"/>
                    </a:lnTo>
                    <a:lnTo>
                      <a:pt x="2127" y="3812"/>
                    </a:lnTo>
                    <a:lnTo>
                      <a:pt x="1846" y="3812"/>
                    </a:lnTo>
                    <a:lnTo>
                      <a:pt x="1606" y="3772"/>
                    </a:lnTo>
                    <a:lnTo>
                      <a:pt x="1365" y="3692"/>
                    </a:lnTo>
                    <a:lnTo>
                      <a:pt x="1124" y="3571"/>
                    </a:lnTo>
                    <a:lnTo>
                      <a:pt x="923" y="3411"/>
                    </a:lnTo>
                    <a:lnTo>
                      <a:pt x="723" y="3250"/>
                    </a:lnTo>
                    <a:lnTo>
                      <a:pt x="562" y="3050"/>
                    </a:lnTo>
                    <a:lnTo>
                      <a:pt x="442" y="2809"/>
                    </a:lnTo>
                    <a:lnTo>
                      <a:pt x="362" y="2568"/>
                    </a:lnTo>
                    <a:lnTo>
                      <a:pt x="281" y="2247"/>
                    </a:lnTo>
                    <a:lnTo>
                      <a:pt x="281" y="1966"/>
                    </a:lnTo>
                    <a:lnTo>
                      <a:pt x="321" y="1605"/>
                    </a:lnTo>
                    <a:lnTo>
                      <a:pt x="442" y="1244"/>
                    </a:lnTo>
                    <a:lnTo>
                      <a:pt x="602" y="923"/>
                    </a:lnTo>
                    <a:lnTo>
                      <a:pt x="843" y="642"/>
                    </a:lnTo>
                    <a:lnTo>
                      <a:pt x="1084" y="401"/>
                    </a:lnTo>
                    <a:lnTo>
                      <a:pt x="1405" y="201"/>
                    </a:lnTo>
                    <a:lnTo>
                      <a:pt x="1726" y="80"/>
                    </a:lnTo>
                    <a:lnTo>
                      <a:pt x="2087" y="40"/>
                    </a:lnTo>
                    <a:close/>
                    <a:moveTo>
                      <a:pt x="1806" y="0"/>
                    </a:moveTo>
                    <a:lnTo>
                      <a:pt x="1565" y="40"/>
                    </a:lnTo>
                    <a:lnTo>
                      <a:pt x="1325" y="120"/>
                    </a:lnTo>
                    <a:lnTo>
                      <a:pt x="1084" y="201"/>
                    </a:lnTo>
                    <a:lnTo>
                      <a:pt x="883" y="321"/>
                    </a:lnTo>
                    <a:lnTo>
                      <a:pt x="683" y="482"/>
                    </a:lnTo>
                    <a:lnTo>
                      <a:pt x="482" y="642"/>
                    </a:lnTo>
                    <a:lnTo>
                      <a:pt x="321" y="843"/>
                    </a:lnTo>
                    <a:lnTo>
                      <a:pt x="201" y="1043"/>
                    </a:lnTo>
                    <a:lnTo>
                      <a:pt x="121" y="1244"/>
                    </a:lnTo>
                    <a:lnTo>
                      <a:pt x="41" y="1485"/>
                    </a:lnTo>
                    <a:lnTo>
                      <a:pt x="0" y="1726"/>
                    </a:lnTo>
                    <a:lnTo>
                      <a:pt x="0" y="1966"/>
                    </a:lnTo>
                    <a:lnTo>
                      <a:pt x="41" y="2207"/>
                    </a:lnTo>
                    <a:lnTo>
                      <a:pt x="81" y="2488"/>
                    </a:lnTo>
                    <a:lnTo>
                      <a:pt x="201" y="2729"/>
                    </a:lnTo>
                    <a:lnTo>
                      <a:pt x="362" y="3010"/>
                    </a:lnTo>
                    <a:lnTo>
                      <a:pt x="562" y="3250"/>
                    </a:lnTo>
                    <a:lnTo>
                      <a:pt x="803" y="3491"/>
                    </a:lnTo>
                    <a:lnTo>
                      <a:pt x="1044" y="3652"/>
                    </a:lnTo>
                    <a:lnTo>
                      <a:pt x="1285" y="3812"/>
                    </a:lnTo>
                    <a:lnTo>
                      <a:pt x="1565" y="3892"/>
                    </a:lnTo>
                    <a:lnTo>
                      <a:pt x="1846" y="3973"/>
                    </a:lnTo>
                    <a:lnTo>
                      <a:pt x="2127" y="4013"/>
                    </a:lnTo>
                    <a:lnTo>
                      <a:pt x="2448" y="3973"/>
                    </a:lnTo>
                    <a:lnTo>
                      <a:pt x="2729" y="3933"/>
                    </a:lnTo>
                    <a:lnTo>
                      <a:pt x="3010" y="3852"/>
                    </a:lnTo>
                    <a:lnTo>
                      <a:pt x="3251" y="3732"/>
                    </a:lnTo>
                    <a:lnTo>
                      <a:pt x="3492" y="3531"/>
                    </a:lnTo>
                    <a:lnTo>
                      <a:pt x="3692" y="3331"/>
                    </a:lnTo>
                    <a:lnTo>
                      <a:pt x="3893" y="3090"/>
                    </a:lnTo>
                    <a:lnTo>
                      <a:pt x="4053" y="2769"/>
                    </a:lnTo>
                    <a:lnTo>
                      <a:pt x="4134" y="2488"/>
                    </a:lnTo>
                    <a:lnTo>
                      <a:pt x="4214" y="2247"/>
                    </a:lnTo>
                    <a:lnTo>
                      <a:pt x="4214" y="1966"/>
                    </a:lnTo>
                    <a:lnTo>
                      <a:pt x="4214" y="1726"/>
                    </a:lnTo>
                    <a:lnTo>
                      <a:pt x="4174" y="1485"/>
                    </a:lnTo>
                    <a:lnTo>
                      <a:pt x="4093" y="1244"/>
                    </a:lnTo>
                    <a:lnTo>
                      <a:pt x="3973" y="1043"/>
                    </a:lnTo>
                    <a:lnTo>
                      <a:pt x="3853" y="843"/>
                    </a:lnTo>
                    <a:lnTo>
                      <a:pt x="3692" y="642"/>
                    </a:lnTo>
                    <a:lnTo>
                      <a:pt x="3532" y="482"/>
                    </a:lnTo>
                    <a:lnTo>
                      <a:pt x="3331" y="321"/>
                    </a:lnTo>
                    <a:lnTo>
                      <a:pt x="3090" y="201"/>
                    </a:lnTo>
                    <a:lnTo>
                      <a:pt x="2890" y="120"/>
                    </a:lnTo>
                    <a:lnTo>
                      <a:pt x="2609" y="40"/>
                    </a:lnTo>
                    <a:lnTo>
                      <a:pt x="2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35"/>
              <p:cNvSpPr/>
              <p:nvPr/>
            </p:nvSpPr>
            <p:spPr>
              <a:xfrm flipH="1">
                <a:off x="826693" y="4893935"/>
                <a:ext cx="78093" cy="69209"/>
              </a:xfrm>
              <a:custGeom>
                <a:avLst/>
                <a:gdLst/>
                <a:ahLst/>
                <a:cxnLst/>
                <a:rect l="l" t="t" r="r" b="b"/>
                <a:pathLst>
                  <a:path w="1767" h="1566" extrusionOk="0">
                    <a:moveTo>
                      <a:pt x="843" y="201"/>
                    </a:moveTo>
                    <a:lnTo>
                      <a:pt x="1044" y="282"/>
                    </a:lnTo>
                    <a:lnTo>
                      <a:pt x="1204" y="442"/>
                    </a:lnTo>
                    <a:lnTo>
                      <a:pt x="1325" y="603"/>
                    </a:lnTo>
                    <a:lnTo>
                      <a:pt x="1365" y="843"/>
                    </a:lnTo>
                    <a:lnTo>
                      <a:pt x="1325" y="1084"/>
                    </a:lnTo>
                    <a:lnTo>
                      <a:pt x="1244" y="1285"/>
                    </a:lnTo>
                    <a:lnTo>
                      <a:pt x="1164" y="1405"/>
                    </a:lnTo>
                    <a:lnTo>
                      <a:pt x="1084" y="1445"/>
                    </a:lnTo>
                    <a:lnTo>
                      <a:pt x="963" y="1525"/>
                    </a:lnTo>
                    <a:lnTo>
                      <a:pt x="723" y="1525"/>
                    </a:lnTo>
                    <a:lnTo>
                      <a:pt x="602" y="1445"/>
                    </a:lnTo>
                    <a:lnTo>
                      <a:pt x="522" y="1405"/>
                    </a:lnTo>
                    <a:lnTo>
                      <a:pt x="442" y="1285"/>
                    </a:lnTo>
                    <a:lnTo>
                      <a:pt x="321" y="1084"/>
                    </a:lnTo>
                    <a:lnTo>
                      <a:pt x="281" y="843"/>
                    </a:lnTo>
                    <a:lnTo>
                      <a:pt x="281" y="683"/>
                    </a:lnTo>
                    <a:lnTo>
                      <a:pt x="281" y="562"/>
                    </a:lnTo>
                    <a:lnTo>
                      <a:pt x="321" y="482"/>
                    </a:lnTo>
                    <a:lnTo>
                      <a:pt x="402" y="362"/>
                    </a:lnTo>
                    <a:lnTo>
                      <a:pt x="482" y="282"/>
                    </a:lnTo>
                    <a:lnTo>
                      <a:pt x="602" y="241"/>
                    </a:lnTo>
                    <a:lnTo>
                      <a:pt x="723" y="201"/>
                    </a:lnTo>
                    <a:close/>
                    <a:moveTo>
                      <a:pt x="1004" y="1"/>
                    </a:moveTo>
                    <a:lnTo>
                      <a:pt x="763" y="41"/>
                    </a:lnTo>
                    <a:lnTo>
                      <a:pt x="522" y="121"/>
                    </a:lnTo>
                    <a:lnTo>
                      <a:pt x="321" y="282"/>
                    </a:lnTo>
                    <a:lnTo>
                      <a:pt x="121" y="482"/>
                    </a:lnTo>
                    <a:lnTo>
                      <a:pt x="0" y="723"/>
                    </a:lnTo>
                    <a:lnTo>
                      <a:pt x="0" y="924"/>
                    </a:lnTo>
                    <a:lnTo>
                      <a:pt x="41" y="1164"/>
                    </a:lnTo>
                    <a:lnTo>
                      <a:pt x="161" y="1325"/>
                    </a:lnTo>
                    <a:lnTo>
                      <a:pt x="321" y="1445"/>
                    </a:lnTo>
                    <a:lnTo>
                      <a:pt x="562" y="1525"/>
                    </a:lnTo>
                    <a:lnTo>
                      <a:pt x="843" y="1566"/>
                    </a:lnTo>
                    <a:lnTo>
                      <a:pt x="1004" y="1566"/>
                    </a:lnTo>
                    <a:lnTo>
                      <a:pt x="1164" y="1525"/>
                    </a:lnTo>
                    <a:lnTo>
                      <a:pt x="1325" y="1485"/>
                    </a:lnTo>
                    <a:lnTo>
                      <a:pt x="1445" y="1405"/>
                    </a:lnTo>
                    <a:lnTo>
                      <a:pt x="1565" y="1285"/>
                    </a:lnTo>
                    <a:lnTo>
                      <a:pt x="1686" y="1164"/>
                    </a:lnTo>
                    <a:lnTo>
                      <a:pt x="1726" y="1004"/>
                    </a:lnTo>
                    <a:lnTo>
                      <a:pt x="1766" y="843"/>
                    </a:lnTo>
                    <a:lnTo>
                      <a:pt x="1726" y="562"/>
                    </a:lnTo>
                    <a:lnTo>
                      <a:pt x="1606" y="322"/>
                    </a:lnTo>
                    <a:lnTo>
                      <a:pt x="1445" y="161"/>
                    </a:lnTo>
                    <a:lnTo>
                      <a:pt x="1204"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35"/>
              <p:cNvSpPr/>
              <p:nvPr/>
            </p:nvSpPr>
            <p:spPr>
              <a:xfrm flipH="1">
                <a:off x="695478" y="4762720"/>
                <a:ext cx="342334" cy="336987"/>
              </a:xfrm>
              <a:custGeom>
                <a:avLst/>
                <a:gdLst/>
                <a:ahLst/>
                <a:cxnLst/>
                <a:rect l="l" t="t" r="r" b="b"/>
                <a:pathLst>
                  <a:path w="7746" h="7625" extrusionOk="0">
                    <a:moveTo>
                      <a:pt x="3853" y="0"/>
                    </a:moveTo>
                    <a:lnTo>
                      <a:pt x="3372" y="40"/>
                    </a:lnTo>
                    <a:lnTo>
                      <a:pt x="3131" y="80"/>
                    </a:lnTo>
                    <a:lnTo>
                      <a:pt x="3131" y="80"/>
                    </a:lnTo>
                    <a:lnTo>
                      <a:pt x="3492" y="40"/>
                    </a:lnTo>
                    <a:lnTo>
                      <a:pt x="3853" y="40"/>
                    </a:lnTo>
                    <a:lnTo>
                      <a:pt x="4455" y="80"/>
                    </a:lnTo>
                    <a:lnTo>
                      <a:pt x="5017" y="201"/>
                    </a:lnTo>
                    <a:lnTo>
                      <a:pt x="5498" y="442"/>
                    </a:lnTo>
                    <a:lnTo>
                      <a:pt x="5980" y="722"/>
                    </a:lnTo>
                    <a:lnTo>
                      <a:pt x="6381" y="1043"/>
                    </a:lnTo>
                    <a:lnTo>
                      <a:pt x="6742" y="1445"/>
                    </a:lnTo>
                    <a:lnTo>
                      <a:pt x="7023" y="1886"/>
                    </a:lnTo>
                    <a:lnTo>
                      <a:pt x="7264" y="2368"/>
                    </a:lnTo>
                    <a:lnTo>
                      <a:pt x="7424" y="2849"/>
                    </a:lnTo>
                    <a:lnTo>
                      <a:pt x="7505" y="3371"/>
                    </a:lnTo>
                    <a:lnTo>
                      <a:pt x="7545" y="3933"/>
                    </a:lnTo>
                    <a:lnTo>
                      <a:pt x="7505" y="4454"/>
                    </a:lnTo>
                    <a:lnTo>
                      <a:pt x="7344" y="4976"/>
                    </a:lnTo>
                    <a:lnTo>
                      <a:pt x="7144" y="5458"/>
                    </a:lnTo>
                    <a:lnTo>
                      <a:pt x="6863" y="5979"/>
                    </a:lnTo>
                    <a:lnTo>
                      <a:pt x="6461" y="6421"/>
                    </a:lnTo>
                    <a:lnTo>
                      <a:pt x="6020" y="6822"/>
                    </a:lnTo>
                    <a:lnTo>
                      <a:pt x="5538" y="7103"/>
                    </a:lnTo>
                    <a:lnTo>
                      <a:pt x="5017" y="7344"/>
                    </a:lnTo>
                    <a:lnTo>
                      <a:pt x="4495" y="7464"/>
                    </a:lnTo>
                    <a:lnTo>
                      <a:pt x="3973" y="7544"/>
                    </a:lnTo>
                    <a:lnTo>
                      <a:pt x="3412" y="7504"/>
                    </a:lnTo>
                    <a:lnTo>
                      <a:pt x="2930" y="7424"/>
                    </a:lnTo>
                    <a:lnTo>
                      <a:pt x="2408" y="7263"/>
                    </a:lnTo>
                    <a:lnTo>
                      <a:pt x="1927" y="7023"/>
                    </a:lnTo>
                    <a:lnTo>
                      <a:pt x="1526" y="6742"/>
                    </a:lnTo>
                    <a:lnTo>
                      <a:pt x="1124" y="6380"/>
                    </a:lnTo>
                    <a:lnTo>
                      <a:pt x="803" y="5979"/>
                    </a:lnTo>
                    <a:lnTo>
                      <a:pt x="522" y="5498"/>
                    </a:lnTo>
                    <a:lnTo>
                      <a:pt x="322" y="4976"/>
                    </a:lnTo>
                    <a:lnTo>
                      <a:pt x="201" y="4414"/>
                    </a:lnTo>
                    <a:lnTo>
                      <a:pt x="161" y="3812"/>
                    </a:lnTo>
                    <a:lnTo>
                      <a:pt x="161" y="3451"/>
                    </a:lnTo>
                    <a:lnTo>
                      <a:pt x="242" y="3050"/>
                    </a:lnTo>
                    <a:lnTo>
                      <a:pt x="322" y="2729"/>
                    </a:lnTo>
                    <a:lnTo>
                      <a:pt x="442" y="2368"/>
                    </a:lnTo>
                    <a:lnTo>
                      <a:pt x="603" y="2047"/>
                    </a:lnTo>
                    <a:lnTo>
                      <a:pt x="803" y="1726"/>
                    </a:lnTo>
                    <a:lnTo>
                      <a:pt x="1004" y="1445"/>
                    </a:lnTo>
                    <a:lnTo>
                      <a:pt x="1245" y="1164"/>
                    </a:lnTo>
                    <a:lnTo>
                      <a:pt x="1526" y="923"/>
                    </a:lnTo>
                    <a:lnTo>
                      <a:pt x="1807" y="682"/>
                    </a:lnTo>
                    <a:lnTo>
                      <a:pt x="2087" y="482"/>
                    </a:lnTo>
                    <a:lnTo>
                      <a:pt x="2408" y="321"/>
                    </a:lnTo>
                    <a:lnTo>
                      <a:pt x="2770" y="201"/>
                    </a:lnTo>
                    <a:lnTo>
                      <a:pt x="3131" y="80"/>
                    </a:lnTo>
                    <a:lnTo>
                      <a:pt x="2890" y="121"/>
                    </a:lnTo>
                    <a:lnTo>
                      <a:pt x="2408" y="281"/>
                    </a:lnTo>
                    <a:lnTo>
                      <a:pt x="2007" y="482"/>
                    </a:lnTo>
                    <a:lnTo>
                      <a:pt x="1606" y="722"/>
                    </a:lnTo>
                    <a:lnTo>
                      <a:pt x="1245" y="1003"/>
                    </a:lnTo>
                    <a:lnTo>
                      <a:pt x="924" y="1324"/>
                    </a:lnTo>
                    <a:lnTo>
                      <a:pt x="643" y="1686"/>
                    </a:lnTo>
                    <a:lnTo>
                      <a:pt x="402" y="2087"/>
                    </a:lnTo>
                    <a:lnTo>
                      <a:pt x="242" y="2488"/>
                    </a:lnTo>
                    <a:lnTo>
                      <a:pt x="81" y="2929"/>
                    </a:lnTo>
                    <a:lnTo>
                      <a:pt x="1" y="3371"/>
                    </a:lnTo>
                    <a:lnTo>
                      <a:pt x="1" y="3852"/>
                    </a:lnTo>
                    <a:lnTo>
                      <a:pt x="41" y="4334"/>
                    </a:lnTo>
                    <a:lnTo>
                      <a:pt x="161" y="4775"/>
                    </a:lnTo>
                    <a:lnTo>
                      <a:pt x="322" y="5257"/>
                    </a:lnTo>
                    <a:lnTo>
                      <a:pt x="603" y="5819"/>
                    </a:lnTo>
                    <a:lnTo>
                      <a:pt x="964" y="6300"/>
                    </a:lnTo>
                    <a:lnTo>
                      <a:pt x="1365" y="6701"/>
                    </a:lnTo>
                    <a:lnTo>
                      <a:pt x="1807" y="7023"/>
                    </a:lnTo>
                    <a:lnTo>
                      <a:pt x="2288" y="7263"/>
                    </a:lnTo>
                    <a:lnTo>
                      <a:pt x="2810" y="7464"/>
                    </a:lnTo>
                    <a:lnTo>
                      <a:pt x="3331" y="7584"/>
                    </a:lnTo>
                    <a:lnTo>
                      <a:pt x="3893" y="7624"/>
                    </a:lnTo>
                    <a:lnTo>
                      <a:pt x="4415" y="7584"/>
                    </a:lnTo>
                    <a:lnTo>
                      <a:pt x="4937" y="7504"/>
                    </a:lnTo>
                    <a:lnTo>
                      <a:pt x="5458" y="7303"/>
                    </a:lnTo>
                    <a:lnTo>
                      <a:pt x="5940" y="7063"/>
                    </a:lnTo>
                    <a:lnTo>
                      <a:pt x="6381" y="6742"/>
                    </a:lnTo>
                    <a:lnTo>
                      <a:pt x="6782" y="6300"/>
                    </a:lnTo>
                    <a:lnTo>
                      <a:pt x="7144" y="5859"/>
                    </a:lnTo>
                    <a:lnTo>
                      <a:pt x="7424" y="5297"/>
                    </a:lnTo>
                    <a:lnTo>
                      <a:pt x="7585" y="4815"/>
                    </a:lnTo>
                    <a:lnTo>
                      <a:pt x="7705" y="4334"/>
                    </a:lnTo>
                    <a:lnTo>
                      <a:pt x="7745" y="3852"/>
                    </a:lnTo>
                    <a:lnTo>
                      <a:pt x="7705" y="3371"/>
                    </a:lnTo>
                    <a:lnTo>
                      <a:pt x="7625" y="2929"/>
                    </a:lnTo>
                    <a:lnTo>
                      <a:pt x="7505" y="2488"/>
                    </a:lnTo>
                    <a:lnTo>
                      <a:pt x="7304" y="2087"/>
                    </a:lnTo>
                    <a:lnTo>
                      <a:pt x="7063" y="1686"/>
                    </a:lnTo>
                    <a:lnTo>
                      <a:pt x="6782" y="1324"/>
                    </a:lnTo>
                    <a:lnTo>
                      <a:pt x="6461" y="1003"/>
                    </a:lnTo>
                    <a:lnTo>
                      <a:pt x="6100" y="722"/>
                    </a:lnTo>
                    <a:lnTo>
                      <a:pt x="5739" y="482"/>
                    </a:lnTo>
                    <a:lnTo>
                      <a:pt x="5298" y="281"/>
                    </a:lnTo>
                    <a:lnTo>
                      <a:pt x="4856" y="121"/>
                    </a:lnTo>
                    <a:lnTo>
                      <a:pt x="4375" y="40"/>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1pPr>
            <a:lvl2pPr lvl="1"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2pPr>
            <a:lvl3pPr lvl="2"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3pPr>
            <a:lvl4pPr lvl="3"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4pPr>
            <a:lvl5pPr lvl="4"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5pPr>
            <a:lvl6pPr lvl="5"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6pPr>
            <a:lvl7pPr lvl="6"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7pPr>
            <a:lvl8pPr lvl="7"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8pPr>
            <a:lvl9pPr lvl="8" rtl="0">
              <a:spcBef>
                <a:spcPts val="0"/>
              </a:spcBef>
              <a:spcAft>
                <a:spcPts val="0"/>
              </a:spcAft>
              <a:buClr>
                <a:schemeClr val="dk1"/>
              </a:buClr>
              <a:buSzPts val="3500"/>
              <a:buFont typeface="Asap"/>
              <a:buNone/>
              <a:defRPr sz="35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9" r:id="rId5"/>
    <p:sldLayoutId id="2147483670" r:id="rId6"/>
    <p:sldLayoutId id="2147483679" r:id="rId7"/>
    <p:sldLayoutId id="2147483680" r:id="rId8"/>
    <p:sldLayoutId id="2147483681"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89"/>
        <p:cNvGrpSpPr/>
        <p:nvPr/>
      </p:nvGrpSpPr>
      <p:grpSpPr>
        <a:xfrm>
          <a:off x="0" y="0"/>
          <a:ext cx="0" cy="0"/>
          <a:chOff x="0" y="0"/>
          <a:chExt cx="0" cy="0"/>
        </a:xfrm>
      </p:grpSpPr>
      <p:sp>
        <p:nvSpPr>
          <p:cNvPr id="5590" name="Google Shape;5590;p39"/>
          <p:cNvSpPr txBox="1">
            <a:spLocks noGrp="1"/>
          </p:cNvSpPr>
          <p:nvPr>
            <p:ph type="ctrTitle"/>
          </p:nvPr>
        </p:nvSpPr>
        <p:spPr>
          <a:xfrm>
            <a:off x="750800" y="1084651"/>
            <a:ext cx="5477984" cy="208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Orientation session for Workshop Laboratory</a:t>
            </a:r>
            <a:endParaRPr dirty="0"/>
          </a:p>
        </p:txBody>
      </p:sp>
      <p:sp>
        <p:nvSpPr>
          <p:cNvPr id="5591" name="Google Shape;5591;p39"/>
          <p:cNvSpPr txBox="1">
            <a:spLocks noGrp="1"/>
          </p:cNvSpPr>
          <p:nvPr>
            <p:ph type="subTitle" idx="1"/>
          </p:nvPr>
        </p:nvSpPr>
        <p:spPr>
          <a:xfrm>
            <a:off x="750800" y="3139115"/>
            <a:ext cx="4943700" cy="475800"/>
          </a:xfrm>
          <a:prstGeom prst="rect">
            <a:avLst/>
          </a:prstGeom>
        </p:spPr>
        <p:txBody>
          <a:bodyPr spcFirstLastPara="1" wrap="square" lIns="91425" tIns="91425" rIns="91425" bIns="91425" anchor="t" anchorCtr="0">
            <a:noAutofit/>
          </a:bodyPr>
          <a:lstStyle/>
          <a:p>
            <a:pPr algn="l"/>
            <a:r>
              <a:rPr lang="en-US" dirty="0"/>
              <a:t>Lab In-charge:</a:t>
            </a:r>
          </a:p>
          <a:p>
            <a:pPr algn="l"/>
            <a:r>
              <a:rPr lang="en-US" dirty="0"/>
              <a:t>	Karthick Kumar, Lab engineer, SOE</a:t>
            </a:r>
          </a:p>
          <a:p>
            <a:pPr algn="l"/>
            <a:r>
              <a:rPr lang="en-US" dirty="0"/>
              <a:t>	Menahallah, Lab Internee, SOE</a:t>
            </a:r>
          </a:p>
          <a:p>
            <a:pPr algn="l"/>
            <a:r>
              <a:rPr lang="en-US" dirty="0"/>
              <a:t>	Karim, Lab Internee, SOE</a:t>
            </a:r>
          </a:p>
          <a:p>
            <a:pPr marL="0" lvl="0" indent="0" algn="l" rtl="0">
              <a:spcBef>
                <a:spcPts val="0"/>
              </a:spcBef>
              <a:spcAft>
                <a:spcPts val="0"/>
              </a:spcAft>
              <a:buNone/>
            </a:pPr>
            <a:endParaRPr lang="en-US" dirty="0"/>
          </a:p>
        </p:txBody>
      </p:sp>
      <p:grpSp>
        <p:nvGrpSpPr>
          <p:cNvPr id="5592" name="Google Shape;5592;p39"/>
          <p:cNvGrpSpPr/>
          <p:nvPr/>
        </p:nvGrpSpPr>
        <p:grpSpPr>
          <a:xfrm>
            <a:off x="6780267" y="1290875"/>
            <a:ext cx="227750" cy="220725"/>
            <a:chOff x="6780267" y="1290875"/>
            <a:chExt cx="227750" cy="220725"/>
          </a:xfrm>
        </p:grpSpPr>
        <p:sp>
          <p:nvSpPr>
            <p:cNvPr id="5593" name="Google Shape;5593;p39"/>
            <p:cNvSpPr/>
            <p:nvPr/>
          </p:nvSpPr>
          <p:spPr>
            <a:xfrm flipH="1">
              <a:off x="6786292" y="1290875"/>
              <a:ext cx="217725" cy="217725"/>
            </a:xfrm>
            <a:custGeom>
              <a:avLst/>
              <a:gdLst/>
              <a:ahLst/>
              <a:cxnLst/>
              <a:rect l="l" t="t" r="r" b="b"/>
              <a:pathLst>
                <a:path w="8709" h="8709" extrusionOk="0">
                  <a:moveTo>
                    <a:pt x="4375" y="2128"/>
                  </a:moveTo>
                  <a:lnTo>
                    <a:pt x="4816" y="2208"/>
                  </a:lnTo>
                  <a:lnTo>
                    <a:pt x="5217" y="2328"/>
                  </a:lnTo>
                  <a:lnTo>
                    <a:pt x="5619" y="2529"/>
                  </a:lnTo>
                  <a:lnTo>
                    <a:pt x="5940" y="2810"/>
                  </a:lnTo>
                  <a:lnTo>
                    <a:pt x="6221" y="3131"/>
                  </a:lnTo>
                  <a:lnTo>
                    <a:pt x="6421" y="3492"/>
                  </a:lnTo>
                  <a:lnTo>
                    <a:pt x="6542" y="3933"/>
                  </a:lnTo>
                  <a:lnTo>
                    <a:pt x="6582" y="4375"/>
                  </a:lnTo>
                  <a:lnTo>
                    <a:pt x="6542" y="4816"/>
                  </a:lnTo>
                  <a:lnTo>
                    <a:pt x="6421" y="5217"/>
                  </a:lnTo>
                  <a:lnTo>
                    <a:pt x="6221" y="5619"/>
                  </a:lnTo>
                  <a:lnTo>
                    <a:pt x="5940" y="5940"/>
                  </a:lnTo>
                  <a:lnTo>
                    <a:pt x="5619" y="6221"/>
                  </a:lnTo>
                  <a:lnTo>
                    <a:pt x="5217" y="6421"/>
                  </a:lnTo>
                  <a:lnTo>
                    <a:pt x="4816" y="6542"/>
                  </a:lnTo>
                  <a:lnTo>
                    <a:pt x="4375" y="6582"/>
                  </a:lnTo>
                  <a:lnTo>
                    <a:pt x="3933" y="6542"/>
                  </a:lnTo>
                  <a:lnTo>
                    <a:pt x="3492" y="6421"/>
                  </a:lnTo>
                  <a:lnTo>
                    <a:pt x="3131" y="6221"/>
                  </a:lnTo>
                  <a:lnTo>
                    <a:pt x="2810" y="5940"/>
                  </a:lnTo>
                  <a:lnTo>
                    <a:pt x="2529" y="5619"/>
                  </a:lnTo>
                  <a:lnTo>
                    <a:pt x="2328" y="5217"/>
                  </a:lnTo>
                  <a:lnTo>
                    <a:pt x="2168" y="4816"/>
                  </a:lnTo>
                  <a:lnTo>
                    <a:pt x="2128" y="4375"/>
                  </a:lnTo>
                  <a:lnTo>
                    <a:pt x="2168" y="3933"/>
                  </a:lnTo>
                  <a:lnTo>
                    <a:pt x="2328" y="3492"/>
                  </a:lnTo>
                  <a:lnTo>
                    <a:pt x="2529" y="3131"/>
                  </a:lnTo>
                  <a:lnTo>
                    <a:pt x="2810" y="2810"/>
                  </a:lnTo>
                  <a:lnTo>
                    <a:pt x="3131" y="2529"/>
                  </a:lnTo>
                  <a:lnTo>
                    <a:pt x="3492" y="2328"/>
                  </a:lnTo>
                  <a:lnTo>
                    <a:pt x="3933" y="2208"/>
                  </a:lnTo>
                  <a:lnTo>
                    <a:pt x="4375" y="2128"/>
                  </a:lnTo>
                  <a:close/>
                  <a:moveTo>
                    <a:pt x="4375" y="1"/>
                  </a:moveTo>
                  <a:lnTo>
                    <a:pt x="3933" y="41"/>
                  </a:lnTo>
                  <a:lnTo>
                    <a:pt x="3492" y="121"/>
                  </a:lnTo>
                  <a:lnTo>
                    <a:pt x="3091" y="201"/>
                  </a:lnTo>
                  <a:lnTo>
                    <a:pt x="2689" y="362"/>
                  </a:lnTo>
                  <a:lnTo>
                    <a:pt x="2288" y="563"/>
                  </a:lnTo>
                  <a:lnTo>
                    <a:pt x="1927" y="763"/>
                  </a:lnTo>
                  <a:lnTo>
                    <a:pt x="1606" y="1004"/>
                  </a:lnTo>
                  <a:lnTo>
                    <a:pt x="1285" y="1285"/>
                  </a:lnTo>
                  <a:lnTo>
                    <a:pt x="1004" y="1606"/>
                  </a:lnTo>
                  <a:lnTo>
                    <a:pt x="763" y="1927"/>
                  </a:lnTo>
                  <a:lnTo>
                    <a:pt x="563" y="2288"/>
                  </a:lnTo>
                  <a:lnTo>
                    <a:pt x="362" y="2689"/>
                  </a:lnTo>
                  <a:lnTo>
                    <a:pt x="201" y="3091"/>
                  </a:lnTo>
                  <a:lnTo>
                    <a:pt x="121" y="3492"/>
                  </a:lnTo>
                  <a:lnTo>
                    <a:pt x="41" y="3933"/>
                  </a:lnTo>
                  <a:lnTo>
                    <a:pt x="1" y="4375"/>
                  </a:lnTo>
                  <a:lnTo>
                    <a:pt x="41" y="4816"/>
                  </a:lnTo>
                  <a:lnTo>
                    <a:pt x="121" y="5258"/>
                  </a:lnTo>
                  <a:lnTo>
                    <a:pt x="201" y="5659"/>
                  </a:lnTo>
                  <a:lnTo>
                    <a:pt x="362" y="6060"/>
                  </a:lnTo>
                  <a:lnTo>
                    <a:pt x="563" y="6421"/>
                  </a:lnTo>
                  <a:lnTo>
                    <a:pt x="763" y="6782"/>
                  </a:lnTo>
                  <a:lnTo>
                    <a:pt x="1004" y="7144"/>
                  </a:lnTo>
                  <a:lnTo>
                    <a:pt x="1285" y="7424"/>
                  </a:lnTo>
                  <a:lnTo>
                    <a:pt x="1606" y="7705"/>
                  </a:lnTo>
                  <a:lnTo>
                    <a:pt x="1927" y="7986"/>
                  </a:lnTo>
                  <a:lnTo>
                    <a:pt x="2288" y="8187"/>
                  </a:lnTo>
                  <a:lnTo>
                    <a:pt x="2689" y="8387"/>
                  </a:lnTo>
                  <a:lnTo>
                    <a:pt x="3091" y="8508"/>
                  </a:lnTo>
                  <a:lnTo>
                    <a:pt x="3492" y="8628"/>
                  </a:lnTo>
                  <a:lnTo>
                    <a:pt x="3933" y="8709"/>
                  </a:lnTo>
                  <a:lnTo>
                    <a:pt x="4816" y="8709"/>
                  </a:lnTo>
                  <a:lnTo>
                    <a:pt x="5258" y="8628"/>
                  </a:lnTo>
                  <a:lnTo>
                    <a:pt x="5659" y="8508"/>
                  </a:lnTo>
                  <a:lnTo>
                    <a:pt x="6060" y="8387"/>
                  </a:lnTo>
                  <a:lnTo>
                    <a:pt x="6421" y="8187"/>
                  </a:lnTo>
                  <a:lnTo>
                    <a:pt x="6782" y="7986"/>
                  </a:lnTo>
                  <a:lnTo>
                    <a:pt x="7144" y="7705"/>
                  </a:lnTo>
                  <a:lnTo>
                    <a:pt x="7424" y="7424"/>
                  </a:lnTo>
                  <a:lnTo>
                    <a:pt x="7705" y="7144"/>
                  </a:lnTo>
                  <a:lnTo>
                    <a:pt x="7986" y="6782"/>
                  </a:lnTo>
                  <a:lnTo>
                    <a:pt x="8187" y="6421"/>
                  </a:lnTo>
                  <a:lnTo>
                    <a:pt x="8388" y="6060"/>
                  </a:lnTo>
                  <a:lnTo>
                    <a:pt x="8508" y="5659"/>
                  </a:lnTo>
                  <a:lnTo>
                    <a:pt x="8628" y="5258"/>
                  </a:lnTo>
                  <a:lnTo>
                    <a:pt x="8668" y="4816"/>
                  </a:lnTo>
                  <a:lnTo>
                    <a:pt x="8709" y="4375"/>
                  </a:lnTo>
                  <a:lnTo>
                    <a:pt x="8668" y="3933"/>
                  </a:lnTo>
                  <a:lnTo>
                    <a:pt x="8628" y="3492"/>
                  </a:lnTo>
                  <a:lnTo>
                    <a:pt x="8508" y="3091"/>
                  </a:lnTo>
                  <a:lnTo>
                    <a:pt x="8388" y="2689"/>
                  </a:lnTo>
                  <a:lnTo>
                    <a:pt x="8187" y="2288"/>
                  </a:lnTo>
                  <a:lnTo>
                    <a:pt x="7986" y="1927"/>
                  </a:lnTo>
                  <a:lnTo>
                    <a:pt x="7705" y="1606"/>
                  </a:lnTo>
                  <a:lnTo>
                    <a:pt x="7424" y="1285"/>
                  </a:lnTo>
                  <a:lnTo>
                    <a:pt x="7144" y="1004"/>
                  </a:lnTo>
                  <a:lnTo>
                    <a:pt x="6782" y="763"/>
                  </a:lnTo>
                  <a:lnTo>
                    <a:pt x="6421" y="563"/>
                  </a:lnTo>
                  <a:lnTo>
                    <a:pt x="6060" y="362"/>
                  </a:lnTo>
                  <a:lnTo>
                    <a:pt x="5659" y="201"/>
                  </a:lnTo>
                  <a:lnTo>
                    <a:pt x="5258" y="121"/>
                  </a:lnTo>
                  <a:lnTo>
                    <a:pt x="4816" y="41"/>
                  </a:lnTo>
                  <a:lnTo>
                    <a:pt x="4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39"/>
            <p:cNvSpPr/>
            <p:nvPr/>
          </p:nvSpPr>
          <p:spPr>
            <a:xfrm flipH="1">
              <a:off x="6780267" y="1290875"/>
              <a:ext cx="227750" cy="220725"/>
            </a:xfrm>
            <a:custGeom>
              <a:avLst/>
              <a:gdLst/>
              <a:ahLst/>
              <a:cxnLst/>
              <a:rect l="l" t="t" r="r" b="b"/>
              <a:pathLst>
                <a:path w="9110" h="8829" extrusionOk="0">
                  <a:moveTo>
                    <a:pt x="4856" y="41"/>
                  </a:moveTo>
                  <a:lnTo>
                    <a:pt x="5177" y="81"/>
                  </a:lnTo>
                  <a:lnTo>
                    <a:pt x="5498" y="161"/>
                  </a:lnTo>
                  <a:lnTo>
                    <a:pt x="5819" y="242"/>
                  </a:lnTo>
                  <a:lnTo>
                    <a:pt x="6100" y="362"/>
                  </a:lnTo>
                  <a:lnTo>
                    <a:pt x="6381" y="522"/>
                  </a:lnTo>
                  <a:lnTo>
                    <a:pt x="6902" y="843"/>
                  </a:lnTo>
                  <a:lnTo>
                    <a:pt x="7344" y="1205"/>
                  </a:lnTo>
                  <a:lnTo>
                    <a:pt x="7745" y="1686"/>
                  </a:lnTo>
                  <a:lnTo>
                    <a:pt x="8066" y="2168"/>
                  </a:lnTo>
                  <a:lnTo>
                    <a:pt x="8307" y="2729"/>
                  </a:lnTo>
                  <a:lnTo>
                    <a:pt x="8507" y="3291"/>
                  </a:lnTo>
                  <a:lnTo>
                    <a:pt x="8628" y="3893"/>
                  </a:lnTo>
                  <a:lnTo>
                    <a:pt x="8628" y="4495"/>
                  </a:lnTo>
                  <a:lnTo>
                    <a:pt x="8588" y="5097"/>
                  </a:lnTo>
                  <a:lnTo>
                    <a:pt x="8427" y="5659"/>
                  </a:lnTo>
                  <a:lnTo>
                    <a:pt x="8227" y="6261"/>
                  </a:lnTo>
                  <a:lnTo>
                    <a:pt x="8066" y="6501"/>
                  </a:lnTo>
                  <a:lnTo>
                    <a:pt x="7865" y="6782"/>
                  </a:lnTo>
                  <a:lnTo>
                    <a:pt x="7665" y="7063"/>
                  </a:lnTo>
                  <a:lnTo>
                    <a:pt x="7464" y="7304"/>
                  </a:lnTo>
                  <a:lnTo>
                    <a:pt x="7143" y="7585"/>
                  </a:lnTo>
                  <a:lnTo>
                    <a:pt x="6822" y="7826"/>
                  </a:lnTo>
                  <a:lnTo>
                    <a:pt x="6461" y="8066"/>
                  </a:lnTo>
                  <a:lnTo>
                    <a:pt x="6100" y="8227"/>
                  </a:lnTo>
                  <a:lnTo>
                    <a:pt x="5698" y="8387"/>
                  </a:lnTo>
                  <a:lnTo>
                    <a:pt x="5297" y="8508"/>
                  </a:lnTo>
                  <a:lnTo>
                    <a:pt x="4896" y="8548"/>
                  </a:lnTo>
                  <a:lnTo>
                    <a:pt x="4495" y="8588"/>
                  </a:lnTo>
                  <a:lnTo>
                    <a:pt x="4093" y="8588"/>
                  </a:lnTo>
                  <a:lnTo>
                    <a:pt x="3692" y="8548"/>
                  </a:lnTo>
                  <a:lnTo>
                    <a:pt x="3291" y="8428"/>
                  </a:lnTo>
                  <a:lnTo>
                    <a:pt x="2890" y="8307"/>
                  </a:lnTo>
                  <a:lnTo>
                    <a:pt x="2488" y="8147"/>
                  </a:lnTo>
                  <a:lnTo>
                    <a:pt x="2167" y="7946"/>
                  </a:lnTo>
                  <a:lnTo>
                    <a:pt x="1806" y="7665"/>
                  </a:lnTo>
                  <a:lnTo>
                    <a:pt x="1485" y="7384"/>
                  </a:lnTo>
                  <a:lnTo>
                    <a:pt x="1284" y="7144"/>
                  </a:lnTo>
                  <a:lnTo>
                    <a:pt x="1084" y="6863"/>
                  </a:lnTo>
                  <a:lnTo>
                    <a:pt x="923" y="6622"/>
                  </a:lnTo>
                  <a:lnTo>
                    <a:pt x="763" y="6341"/>
                  </a:lnTo>
                  <a:lnTo>
                    <a:pt x="642" y="6060"/>
                  </a:lnTo>
                  <a:lnTo>
                    <a:pt x="522" y="5739"/>
                  </a:lnTo>
                  <a:lnTo>
                    <a:pt x="402" y="5137"/>
                  </a:lnTo>
                  <a:lnTo>
                    <a:pt x="361" y="4535"/>
                  </a:lnTo>
                  <a:lnTo>
                    <a:pt x="402" y="3933"/>
                  </a:lnTo>
                  <a:lnTo>
                    <a:pt x="522" y="3331"/>
                  </a:lnTo>
                  <a:lnTo>
                    <a:pt x="723" y="2729"/>
                  </a:lnTo>
                  <a:lnTo>
                    <a:pt x="963" y="2208"/>
                  </a:lnTo>
                  <a:lnTo>
                    <a:pt x="1284" y="1686"/>
                  </a:lnTo>
                  <a:lnTo>
                    <a:pt x="1686" y="1245"/>
                  </a:lnTo>
                  <a:lnTo>
                    <a:pt x="2167" y="843"/>
                  </a:lnTo>
                  <a:lnTo>
                    <a:pt x="2689" y="482"/>
                  </a:lnTo>
                  <a:lnTo>
                    <a:pt x="2970" y="362"/>
                  </a:lnTo>
                  <a:lnTo>
                    <a:pt x="3251" y="242"/>
                  </a:lnTo>
                  <a:lnTo>
                    <a:pt x="3532" y="161"/>
                  </a:lnTo>
                  <a:lnTo>
                    <a:pt x="3853" y="81"/>
                  </a:lnTo>
                  <a:lnTo>
                    <a:pt x="4174" y="41"/>
                  </a:lnTo>
                  <a:close/>
                  <a:moveTo>
                    <a:pt x="4535" y="1"/>
                  </a:moveTo>
                  <a:lnTo>
                    <a:pt x="3933" y="41"/>
                  </a:lnTo>
                  <a:lnTo>
                    <a:pt x="3371" y="121"/>
                  </a:lnTo>
                  <a:lnTo>
                    <a:pt x="2849" y="282"/>
                  </a:lnTo>
                  <a:lnTo>
                    <a:pt x="2328" y="522"/>
                  </a:lnTo>
                  <a:lnTo>
                    <a:pt x="1886" y="803"/>
                  </a:lnTo>
                  <a:lnTo>
                    <a:pt x="1445" y="1124"/>
                  </a:lnTo>
                  <a:lnTo>
                    <a:pt x="1084" y="1486"/>
                  </a:lnTo>
                  <a:lnTo>
                    <a:pt x="763" y="1887"/>
                  </a:lnTo>
                  <a:lnTo>
                    <a:pt x="482" y="2328"/>
                  </a:lnTo>
                  <a:lnTo>
                    <a:pt x="281" y="2810"/>
                  </a:lnTo>
                  <a:lnTo>
                    <a:pt x="121" y="3331"/>
                  </a:lnTo>
                  <a:lnTo>
                    <a:pt x="0" y="3853"/>
                  </a:lnTo>
                  <a:lnTo>
                    <a:pt x="0" y="4375"/>
                  </a:lnTo>
                  <a:lnTo>
                    <a:pt x="40" y="4937"/>
                  </a:lnTo>
                  <a:lnTo>
                    <a:pt x="201" y="5498"/>
                  </a:lnTo>
                  <a:lnTo>
                    <a:pt x="402" y="6060"/>
                  </a:lnTo>
                  <a:lnTo>
                    <a:pt x="562" y="6381"/>
                  </a:lnTo>
                  <a:lnTo>
                    <a:pt x="763" y="6702"/>
                  </a:lnTo>
                  <a:lnTo>
                    <a:pt x="963" y="6983"/>
                  </a:lnTo>
                  <a:lnTo>
                    <a:pt x="1164" y="7264"/>
                  </a:lnTo>
                  <a:lnTo>
                    <a:pt x="1405" y="7505"/>
                  </a:lnTo>
                  <a:lnTo>
                    <a:pt x="1646" y="7705"/>
                  </a:lnTo>
                  <a:lnTo>
                    <a:pt x="2167" y="8107"/>
                  </a:lnTo>
                  <a:lnTo>
                    <a:pt x="2729" y="8387"/>
                  </a:lnTo>
                  <a:lnTo>
                    <a:pt x="3331" y="8628"/>
                  </a:lnTo>
                  <a:lnTo>
                    <a:pt x="3973" y="8749"/>
                  </a:lnTo>
                  <a:lnTo>
                    <a:pt x="4575" y="8829"/>
                  </a:lnTo>
                  <a:lnTo>
                    <a:pt x="5217" y="8789"/>
                  </a:lnTo>
                  <a:lnTo>
                    <a:pt x="5819" y="8668"/>
                  </a:lnTo>
                  <a:lnTo>
                    <a:pt x="6421" y="8468"/>
                  </a:lnTo>
                  <a:lnTo>
                    <a:pt x="6983" y="8187"/>
                  </a:lnTo>
                  <a:lnTo>
                    <a:pt x="7263" y="7986"/>
                  </a:lnTo>
                  <a:lnTo>
                    <a:pt x="7504" y="7786"/>
                  </a:lnTo>
                  <a:lnTo>
                    <a:pt x="7745" y="7585"/>
                  </a:lnTo>
                  <a:lnTo>
                    <a:pt x="7986" y="7304"/>
                  </a:lnTo>
                  <a:lnTo>
                    <a:pt x="8186" y="7063"/>
                  </a:lnTo>
                  <a:lnTo>
                    <a:pt x="8387" y="6782"/>
                  </a:lnTo>
                  <a:lnTo>
                    <a:pt x="8588" y="6461"/>
                  </a:lnTo>
                  <a:lnTo>
                    <a:pt x="8748" y="6100"/>
                  </a:lnTo>
                  <a:lnTo>
                    <a:pt x="8949" y="5538"/>
                  </a:lnTo>
                  <a:lnTo>
                    <a:pt x="9069" y="4977"/>
                  </a:lnTo>
                  <a:lnTo>
                    <a:pt x="9109" y="4415"/>
                  </a:lnTo>
                  <a:lnTo>
                    <a:pt x="9069" y="3893"/>
                  </a:lnTo>
                  <a:lnTo>
                    <a:pt x="8989" y="3331"/>
                  </a:lnTo>
                  <a:lnTo>
                    <a:pt x="8828" y="2850"/>
                  </a:lnTo>
                  <a:lnTo>
                    <a:pt x="8588" y="2368"/>
                  </a:lnTo>
                  <a:lnTo>
                    <a:pt x="8307" y="1927"/>
                  </a:lnTo>
                  <a:lnTo>
                    <a:pt x="7986" y="1486"/>
                  </a:lnTo>
                  <a:lnTo>
                    <a:pt x="7625" y="1124"/>
                  </a:lnTo>
                  <a:lnTo>
                    <a:pt x="7183" y="803"/>
                  </a:lnTo>
                  <a:lnTo>
                    <a:pt x="6702" y="522"/>
                  </a:lnTo>
                  <a:lnTo>
                    <a:pt x="6220" y="282"/>
                  </a:lnTo>
                  <a:lnTo>
                    <a:pt x="5698" y="121"/>
                  </a:lnTo>
                  <a:lnTo>
                    <a:pt x="5097" y="41"/>
                  </a:ln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39"/>
            <p:cNvSpPr/>
            <p:nvPr/>
          </p:nvSpPr>
          <p:spPr>
            <a:xfrm flipH="1">
              <a:off x="6833442" y="1342050"/>
              <a:ext cx="121400" cy="114375"/>
            </a:xfrm>
            <a:custGeom>
              <a:avLst/>
              <a:gdLst/>
              <a:ahLst/>
              <a:cxnLst/>
              <a:rect l="l" t="t" r="r" b="b"/>
              <a:pathLst>
                <a:path w="4856" h="4575" extrusionOk="0">
                  <a:moveTo>
                    <a:pt x="2408" y="201"/>
                  </a:moveTo>
                  <a:lnTo>
                    <a:pt x="2729" y="241"/>
                  </a:lnTo>
                  <a:lnTo>
                    <a:pt x="3010" y="361"/>
                  </a:lnTo>
                  <a:lnTo>
                    <a:pt x="3291" y="482"/>
                  </a:lnTo>
                  <a:lnTo>
                    <a:pt x="3571" y="642"/>
                  </a:lnTo>
                  <a:lnTo>
                    <a:pt x="3812" y="883"/>
                  </a:lnTo>
                  <a:lnTo>
                    <a:pt x="4013" y="1124"/>
                  </a:lnTo>
                  <a:lnTo>
                    <a:pt x="4173" y="1405"/>
                  </a:lnTo>
                  <a:lnTo>
                    <a:pt x="4294" y="1686"/>
                  </a:lnTo>
                  <a:lnTo>
                    <a:pt x="4374" y="1967"/>
                  </a:lnTo>
                  <a:lnTo>
                    <a:pt x="4374" y="2288"/>
                  </a:lnTo>
                  <a:lnTo>
                    <a:pt x="4374" y="2568"/>
                  </a:lnTo>
                  <a:lnTo>
                    <a:pt x="4334" y="2890"/>
                  </a:lnTo>
                  <a:lnTo>
                    <a:pt x="4214" y="3170"/>
                  </a:lnTo>
                  <a:lnTo>
                    <a:pt x="4093" y="3451"/>
                  </a:lnTo>
                  <a:lnTo>
                    <a:pt x="3933" y="3692"/>
                  </a:lnTo>
                  <a:lnTo>
                    <a:pt x="3772" y="3933"/>
                  </a:lnTo>
                  <a:lnTo>
                    <a:pt x="3531" y="4133"/>
                  </a:lnTo>
                  <a:lnTo>
                    <a:pt x="3291" y="4294"/>
                  </a:lnTo>
                  <a:lnTo>
                    <a:pt x="3010" y="4414"/>
                  </a:lnTo>
                  <a:lnTo>
                    <a:pt x="2729" y="4495"/>
                  </a:lnTo>
                  <a:lnTo>
                    <a:pt x="2408" y="4535"/>
                  </a:lnTo>
                  <a:lnTo>
                    <a:pt x="2167" y="4495"/>
                  </a:lnTo>
                  <a:lnTo>
                    <a:pt x="1966" y="4454"/>
                  </a:lnTo>
                  <a:lnTo>
                    <a:pt x="1766" y="4414"/>
                  </a:lnTo>
                  <a:lnTo>
                    <a:pt x="1605" y="4334"/>
                  </a:lnTo>
                  <a:lnTo>
                    <a:pt x="1244" y="4133"/>
                  </a:lnTo>
                  <a:lnTo>
                    <a:pt x="963" y="3812"/>
                  </a:lnTo>
                  <a:lnTo>
                    <a:pt x="722" y="3491"/>
                  </a:lnTo>
                  <a:lnTo>
                    <a:pt x="522" y="3130"/>
                  </a:lnTo>
                  <a:lnTo>
                    <a:pt x="401" y="2729"/>
                  </a:lnTo>
                  <a:lnTo>
                    <a:pt x="361" y="2328"/>
                  </a:lnTo>
                  <a:lnTo>
                    <a:pt x="361" y="1967"/>
                  </a:lnTo>
                  <a:lnTo>
                    <a:pt x="401" y="1646"/>
                  </a:lnTo>
                  <a:lnTo>
                    <a:pt x="522" y="1325"/>
                  </a:lnTo>
                  <a:lnTo>
                    <a:pt x="642" y="1084"/>
                  </a:lnTo>
                  <a:lnTo>
                    <a:pt x="843" y="843"/>
                  </a:lnTo>
                  <a:lnTo>
                    <a:pt x="1043" y="642"/>
                  </a:lnTo>
                  <a:lnTo>
                    <a:pt x="1284" y="482"/>
                  </a:lnTo>
                  <a:lnTo>
                    <a:pt x="1565" y="361"/>
                  </a:lnTo>
                  <a:lnTo>
                    <a:pt x="1846" y="281"/>
                  </a:lnTo>
                  <a:lnTo>
                    <a:pt x="2127" y="201"/>
                  </a:lnTo>
                  <a:close/>
                  <a:moveTo>
                    <a:pt x="2127" y="0"/>
                  </a:moveTo>
                  <a:lnTo>
                    <a:pt x="1806" y="81"/>
                  </a:lnTo>
                  <a:lnTo>
                    <a:pt x="1485" y="201"/>
                  </a:lnTo>
                  <a:lnTo>
                    <a:pt x="1204" y="361"/>
                  </a:lnTo>
                  <a:lnTo>
                    <a:pt x="923" y="562"/>
                  </a:lnTo>
                  <a:lnTo>
                    <a:pt x="642" y="803"/>
                  </a:lnTo>
                  <a:lnTo>
                    <a:pt x="442" y="1084"/>
                  </a:lnTo>
                  <a:lnTo>
                    <a:pt x="241" y="1405"/>
                  </a:lnTo>
                  <a:lnTo>
                    <a:pt x="120" y="1726"/>
                  </a:lnTo>
                  <a:lnTo>
                    <a:pt x="40" y="2007"/>
                  </a:lnTo>
                  <a:lnTo>
                    <a:pt x="0" y="2328"/>
                  </a:lnTo>
                  <a:lnTo>
                    <a:pt x="0" y="2609"/>
                  </a:lnTo>
                  <a:lnTo>
                    <a:pt x="40" y="2849"/>
                  </a:lnTo>
                  <a:lnTo>
                    <a:pt x="120" y="3130"/>
                  </a:lnTo>
                  <a:lnTo>
                    <a:pt x="241" y="3371"/>
                  </a:lnTo>
                  <a:lnTo>
                    <a:pt x="401" y="3612"/>
                  </a:lnTo>
                  <a:lnTo>
                    <a:pt x="562" y="3812"/>
                  </a:lnTo>
                  <a:lnTo>
                    <a:pt x="763" y="4013"/>
                  </a:lnTo>
                  <a:lnTo>
                    <a:pt x="1003" y="4174"/>
                  </a:lnTo>
                  <a:lnTo>
                    <a:pt x="1244" y="4294"/>
                  </a:lnTo>
                  <a:lnTo>
                    <a:pt x="1525" y="4414"/>
                  </a:lnTo>
                  <a:lnTo>
                    <a:pt x="1806" y="4495"/>
                  </a:lnTo>
                  <a:lnTo>
                    <a:pt x="2087" y="4535"/>
                  </a:lnTo>
                  <a:lnTo>
                    <a:pt x="2408" y="4575"/>
                  </a:lnTo>
                  <a:lnTo>
                    <a:pt x="2729" y="4535"/>
                  </a:lnTo>
                  <a:lnTo>
                    <a:pt x="3010" y="4495"/>
                  </a:lnTo>
                  <a:lnTo>
                    <a:pt x="3291" y="4414"/>
                  </a:lnTo>
                  <a:lnTo>
                    <a:pt x="3571" y="4294"/>
                  </a:lnTo>
                  <a:lnTo>
                    <a:pt x="3812" y="4174"/>
                  </a:lnTo>
                  <a:lnTo>
                    <a:pt x="4053" y="4013"/>
                  </a:lnTo>
                  <a:lnTo>
                    <a:pt x="4254" y="3812"/>
                  </a:lnTo>
                  <a:lnTo>
                    <a:pt x="4414" y="3612"/>
                  </a:lnTo>
                  <a:lnTo>
                    <a:pt x="4575" y="3371"/>
                  </a:lnTo>
                  <a:lnTo>
                    <a:pt x="4695" y="3130"/>
                  </a:lnTo>
                  <a:lnTo>
                    <a:pt x="4775" y="2849"/>
                  </a:lnTo>
                  <a:lnTo>
                    <a:pt x="4815" y="2568"/>
                  </a:lnTo>
                  <a:lnTo>
                    <a:pt x="4856" y="2288"/>
                  </a:lnTo>
                  <a:lnTo>
                    <a:pt x="4815" y="2007"/>
                  </a:lnTo>
                  <a:lnTo>
                    <a:pt x="4775" y="1686"/>
                  </a:lnTo>
                  <a:lnTo>
                    <a:pt x="4655" y="1365"/>
                  </a:lnTo>
                  <a:lnTo>
                    <a:pt x="4454" y="1044"/>
                  </a:lnTo>
                  <a:lnTo>
                    <a:pt x="4254" y="763"/>
                  </a:lnTo>
                  <a:lnTo>
                    <a:pt x="4013" y="482"/>
                  </a:lnTo>
                  <a:lnTo>
                    <a:pt x="3732" y="321"/>
                  </a:lnTo>
                  <a:lnTo>
                    <a:pt x="3411" y="161"/>
                  </a:lnTo>
                  <a:lnTo>
                    <a:pt x="3130" y="40"/>
                  </a:lnTo>
                  <a:lnTo>
                    <a:pt x="2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39"/>
            <p:cNvSpPr/>
            <p:nvPr/>
          </p:nvSpPr>
          <p:spPr>
            <a:xfrm flipH="1">
              <a:off x="6814392" y="1320975"/>
              <a:ext cx="162525" cy="155525"/>
            </a:xfrm>
            <a:custGeom>
              <a:avLst/>
              <a:gdLst/>
              <a:ahLst/>
              <a:cxnLst/>
              <a:rect l="l" t="t" r="r" b="b"/>
              <a:pathLst>
                <a:path w="6501" h="6221" extrusionOk="0">
                  <a:moveTo>
                    <a:pt x="3652" y="241"/>
                  </a:moveTo>
                  <a:lnTo>
                    <a:pt x="4053" y="322"/>
                  </a:lnTo>
                  <a:lnTo>
                    <a:pt x="4454" y="442"/>
                  </a:lnTo>
                  <a:lnTo>
                    <a:pt x="4816" y="603"/>
                  </a:lnTo>
                  <a:lnTo>
                    <a:pt x="5137" y="843"/>
                  </a:lnTo>
                  <a:lnTo>
                    <a:pt x="5418" y="1124"/>
                  </a:lnTo>
                  <a:lnTo>
                    <a:pt x="5698" y="1445"/>
                  </a:lnTo>
                  <a:lnTo>
                    <a:pt x="5899" y="1806"/>
                  </a:lnTo>
                  <a:lnTo>
                    <a:pt x="6060" y="2208"/>
                  </a:lnTo>
                  <a:lnTo>
                    <a:pt x="6140" y="2689"/>
                  </a:lnTo>
                  <a:lnTo>
                    <a:pt x="6140" y="3171"/>
                  </a:lnTo>
                  <a:lnTo>
                    <a:pt x="6140" y="3452"/>
                  </a:lnTo>
                  <a:lnTo>
                    <a:pt x="6100" y="3733"/>
                  </a:lnTo>
                  <a:lnTo>
                    <a:pt x="6019" y="4013"/>
                  </a:lnTo>
                  <a:lnTo>
                    <a:pt x="5899" y="4294"/>
                  </a:lnTo>
                  <a:lnTo>
                    <a:pt x="5779" y="4535"/>
                  </a:lnTo>
                  <a:lnTo>
                    <a:pt x="5658" y="4776"/>
                  </a:lnTo>
                  <a:lnTo>
                    <a:pt x="5498" y="5017"/>
                  </a:lnTo>
                  <a:lnTo>
                    <a:pt x="5297" y="5257"/>
                  </a:lnTo>
                  <a:lnTo>
                    <a:pt x="5097" y="5458"/>
                  </a:lnTo>
                  <a:lnTo>
                    <a:pt x="4896" y="5659"/>
                  </a:lnTo>
                  <a:lnTo>
                    <a:pt x="4655" y="5819"/>
                  </a:lnTo>
                  <a:lnTo>
                    <a:pt x="4414" y="5940"/>
                  </a:lnTo>
                  <a:lnTo>
                    <a:pt x="4133" y="6060"/>
                  </a:lnTo>
                  <a:lnTo>
                    <a:pt x="3853" y="6140"/>
                  </a:lnTo>
                  <a:lnTo>
                    <a:pt x="3572" y="6180"/>
                  </a:lnTo>
                  <a:lnTo>
                    <a:pt x="3291" y="6180"/>
                  </a:lnTo>
                  <a:lnTo>
                    <a:pt x="2809" y="6140"/>
                  </a:lnTo>
                  <a:lnTo>
                    <a:pt x="2408" y="6020"/>
                  </a:lnTo>
                  <a:lnTo>
                    <a:pt x="2007" y="5859"/>
                  </a:lnTo>
                  <a:lnTo>
                    <a:pt x="1686" y="5619"/>
                  </a:lnTo>
                  <a:lnTo>
                    <a:pt x="1365" y="5378"/>
                  </a:lnTo>
                  <a:lnTo>
                    <a:pt x="1084" y="5057"/>
                  </a:lnTo>
                  <a:lnTo>
                    <a:pt x="883" y="4696"/>
                  </a:lnTo>
                  <a:lnTo>
                    <a:pt x="682" y="4334"/>
                  </a:lnTo>
                  <a:lnTo>
                    <a:pt x="562" y="3933"/>
                  </a:lnTo>
                  <a:lnTo>
                    <a:pt x="482" y="3492"/>
                  </a:lnTo>
                  <a:lnTo>
                    <a:pt x="482" y="3090"/>
                  </a:lnTo>
                  <a:lnTo>
                    <a:pt x="522" y="2689"/>
                  </a:lnTo>
                  <a:lnTo>
                    <a:pt x="602" y="2248"/>
                  </a:lnTo>
                  <a:lnTo>
                    <a:pt x="763" y="1887"/>
                  </a:lnTo>
                  <a:lnTo>
                    <a:pt x="963" y="1485"/>
                  </a:lnTo>
                  <a:lnTo>
                    <a:pt x="1284" y="1164"/>
                  </a:lnTo>
                  <a:lnTo>
                    <a:pt x="1646" y="843"/>
                  </a:lnTo>
                  <a:lnTo>
                    <a:pt x="2007" y="603"/>
                  </a:lnTo>
                  <a:lnTo>
                    <a:pt x="2408" y="402"/>
                  </a:lnTo>
                  <a:lnTo>
                    <a:pt x="2809" y="282"/>
                  </a:lnTo>
                  <a:lnTo>
                    <a:pt x="3251" y="241"/>
                  </a:lnTo>
                  <a:close/>
                  <a:moveTo>
                    <a:pt x="3211" y="1"/>
                  </a:moveTo>
                  <a:lnTo>
                    <a:pt x="2769" y="41"/>
                  </a:lnTo>
                  <a:lnTo>
                    <a:pt x="2328" y="121"/>
                  </a:lnTo>
                  <a:lnTo>
                    <a:pt x="1926" y="241"/>
                  </a:lnTo>
                  <a:lnTo>
                    <a:pt x="1525" y="442"/>
                  </a:lnTo>
                  <a:lnTo>
                    <a:pt x="1124" y="723"/>
                  </a:lnTo>
                  <a:lnTo>
                    <a:pt x="803" y="1044"/>
                  </a:lnTo>
                  <a:lnTo>
                    <a:pt x="522" y="1445"/>
                  </a:lnTo>
                  <a:lnTo>
                    <a:pt x="281" y="1927"/>
                  </a:lnTo>
                  <a:lnTo>
                    <a:pt x="121" y="2328"/>
                  </a:lnTo>
                  <a:lnTo>
                    <a:pt x="40" y="2729"/>
                  </a:lnTo>
                  <a:lnTo>
                    <a:pt x="0" y="3131"/>
                  </a:lnTo>
                  <a:lnTo>
                    <a:pt x="40" y="3492"/>
                  </a:lnTo>
                  <a:lnTo>
                    <a:pt x="81" y="3893"/>
                  </a:lnTo>
                  <a:lnTo>
                    <a:pt x="201" y="4254"/>
                  </a:lnTo>
                  <a:lnTo>
                    <a:pt x="361" y="4575"/>
                  </a:lnTo>
                  <a:lnTo>
                    <a:pt x="562" y="4896"/>
                  </a:lnTo>
                  <a:lnTo>
                    <a:pt x="803" y="5177"/>
                  </a:lnTo>
                  <a:lnTo>
                    <a:pt x="1084" y="5458"/>
                  </a:lnTo>
                  <a:lnTo>
                    <a:pt x="1365" y="5659"/>
                  </a:lnTo>
                  <a:lnTo>
                    <a:pt x="1726" y="5859"/>
                  </a:lnTo>
                  <a:lnTo>
                    <a:pt x="2087" y="6020"/>
                  </a:lnTo>
                  <a:lnTo>
                    <a:pt x="2448" y="6140"/>
                  </a:lnTo>
                  <a:lnTo>
                    <a:pt x="2849" y="6220"/>
                  </a:lnTo>
                  <a:lnTo>
                    <a:pt x="3692" y="6220"/>
                  </a:lnTo>
                  <a:lnTo>
                    <a:pt x="4093" y="6140"/>
                  </a:lnTo>
                  <a:lnTo>
                    <a:pt x="4495" y="6020"/>
                  </a:lnTo>
                  <a:lnTo>
                    <a:pt x="4856" y="5859"/>
                  </a:lnTo>
                  <a:lnTo>
                    <a:pt x="5177" y="5699"/>
                  </a:lnTo>
                  <a:lnTo>
                    <a:pt x="5458" y="5458"/>
                  </a:lnTo>
                  <a:lnTo>
                    <a:pt x="5739" y="5177"/>
                  </a:lnTo>
                  <a:lnTo>
                    <a:pt x="5979" y="4896"/>
                  </a:lnTo>
                  <a:lnTo>
                    <a:pt x="6180" y="4575"/>
                  </a:lnTo>
                  <a:lnTo>
                    <a:pt x="6340" y="4254"/>
                  </a:lnTo>
                  <a:lnTo>
                    <a:pt x="6421" y="3893"/>
                  </a:lnTo>
                  <a:lnTo>
                    <a:pt x="6501" y="3532"/>
                  </a:lnTo>
                  <a:lnTo>
                    <a:pt x="6501" y="3131"/>
                  </a:lnTo>
                  <a:lnTo>
                    <a:pt x="6461" y="2769"/>
                  </a:lnTo>
                  <a:lnTo>
                    <a:pt x="6381" y="2368"/>
                  </a:lnTo>
                  <a:lnTo>
                    <a:pt x="6220" y="1967"/>
                  </a:lnTo>
                  <a:lnTo>
                    <a:pt x="5939" y="1525"/>
                  </a:lnTo>
                  <a:lnTo>
                    <a:pt x="5658" y="1124"/>
                  </a:lnTo>
                  <a:lnTo>
                    <a:pt x="5297" y="803"/>
                  </a:lnTo>
                  <a:lnTo>
                    <a:pt x="4936" y="522"/>
                  </a:lnTo>
                  <a:lnTo>
                    <a:pt x="4535" y="322"/>
                  </a:lnTo>
                  <a:lnTo>
                    <a:pt x="4093" y="161"/>
                  </a:lnTo>
                  <a:lnTo>
                    <a:pt x="3652" y="41"/>
                  </a:lnTo>
                  <a:lnTo>
                    <a:pt x="3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7" name="Google Shape;5597;p39"/>
          <p:cNvGrpSpPr/>
          <p:nvPr/>
        </p:nvGrpSpPr>
        <p:grpSpPr>
          <a:xfrm>
            <a:off x="5905305" y="627738"/>
            <a:ext cx="198675" cy="211700"/>
            <a:chOff x="5767105" y="627738"/>
            <a:chExt cx="198675" cy="211700"/>
          </a:xfrm>
        </p:grpSpPr>
        <p:sp>
          <p:nvSpPr>
            <p:cNvPr id="5598" name="Google Shape;5598;p39"/>
            <p:cNvSpPr/>
            <p:nvPr/>
          </p:nvSpPr>
          <p:spPr>
            <a:xfrm flipH="1">
              <a:off x="5770130" y="630763"/>
              <a:ext cx="193625" cy="204675"/>
            </a:xfrm>
            <a:custGeom>
              <a:avLst/>
              <a:gdLst/>
              <a:ahLst/>
              <a:cxnLst/>
              <a:rect l="l" t="t" r="r" b="b"/>
              <a:pathLst>
                <a:path w="7745" h="8187" extrusionOk="0">
                  <a:moveTo>
                    <a:pt x="4254" y="1966"/>
                  </a:moveTo>
                  <a:lnTo>
                    <a:pt x="4655" y="2087"/>
                  </a:lnTo>
                  <a:lnTo>
                    <a:pt x="5056" y="2287"/>
                  </a:lnTo>
                  <a:lnTo>
                    <a:pt x="5377" y="2568"/>
                  </a:lnTo>
                  <a:lnTo>
                    <a:pt x="5618" y="2889"/>
                  </a:lnTo>
                  <a:lnTo>
                    <a:pt x="5819" y="3250"/>
                  </a:lnTo>
                  <a:lnTo>
                    <a:pt x="5979" y="3652"/>
                  </a:lnTo>
                  <a:lnTo>
                    <a:pt x="6019" y="4053"/>
                  </a:lnTo>
                  <a:lnTo>
                    <a:pt x="5979" y="4454"/>
                  </a:lnTo>
                  <a:lnTo>
                    <a:pt x="5859" y="4896"/>
                  </a:lnTo>
                  <a:lnTo>
                    <a:pt x="5658" y="5257"/>
                  </a:lnTo>
                  <a:lnTo>
                    <a:pt x="5377" y="5578"/>
                  </a:lnTo>
                  <a:lnTo>
                    <a:pt x="5056" y="5859"/>
                  </a:lnTo>
                  <a:lnTo>
                    <a:pt x="4735" y="6059"/>
                  </a:lnTo>
                  <a:lnTo>
                    <a:pt x="4334" y="6180"/>
                  </a:lnTo>
                  <a:lnTo>
                    <a:pt x="3933" y="6220"/>
                  </a:lnTo>
                  <a:lnTo>
                    <a:pt x="3491" y="6180"/>
                  </a:lnTo>
                  <a:lnTo>
                    <a:pt x="3090" y="6059"/>
                  </a:lnTo>
                  <a:lnTo>
                    <a:pt x="2689" y="5859"/>
                  </a:lnTo>
                  <a:lnTo>
                    <a:pt x="2368" y="5618"/>
                  </a:lnTo>
                  <a:lnTo>
                    <a:pt x="2087" y="5297"/>
                  </a:lnTo>
                  <a:lnTo>
                    <a:pt x="1886" y="4936"/>
                  </a:lnTo>
                  <a:lnTo>
                    <a:pt x="1766" y="4535"/>
                  </a:lnTo>
                  <a:lnTo>
                    <a:pt x="1726" y="4133"/>
                  </a:lnTo>
                  <a:lnTo>
                    <a:pt x="1766" y="3732"/>
                  </a:lnTo>
                  <a:lnTo>
                    <a:pt x="1886" y="3291"/>
                  </a:lnTo>
                  <a:lnTo>
                    <a:pt x="2087" y="2929"/>
                  </a:lnTo>
                  <a:lnTo>
                    <a:pt x="2328" y="2568"/>
                  </a:lnTo>
                  <a:lnTo>
                    <a:pt x="2649" y="2328"/>
                  </a:lnTo>
                  <a:lnTo>
                    <a:pt x="3010" y="2127"/>
                  </a:lnTo>
                  <a:lnTo>
                    <a:pt x="3411" y="2006"/>
                  </a:lnTo>
                  <a:lnTo>
                    <a:pt x="3812" y="1966"/>
                  </a:lnTo>
                  <a:close/>
                  <a:moveTo>
                    <a:pt x="3291" y="0"/>
                  </a:moveTo>
                  <a:lnTo>
                    <a:pt x="3090" y="80"/>
                  </a:lnTo>
                  <a:lnTo>
                    <a:pt x="121" y="2408"/>
                  </a:lnTo>
                  <a:lnTo>
                    <a:pt x="40" y="2568"/>
                  </a:lnTo>
                  <a:lnTo>
                    <a:pt x="0" y="2729"/>
                  </a:lnTo>
                  <a:lnTo>
                    <a:pt x="562" y="6501"/>
                  </a:lnTo>
                  <a:lnTo>
                    <a:pt x="642" y="6661"/>
                  </a:lnTo>
                  <a:lnTo>
                    <a:pt x="763" y="6742"/>
                  </a:lnTo>
                  <a:lnTo>
                    <a:pt x="4294" y="8146"/>
                  </a:lnTo>
                  <a:lnTo>
                    <a:pt x="4454" y="8186"/>
                  </a:lnTo>
                  <a:lnTo>
                    <a:pt x="4615" y="8106"/>
                  </a:lnTo>
                  <a:lnTo>
                    <a:pt x="7584" y="5738"/>
                  </a:lnTo>
                  <a:lnTo>
                    <a:pt x="7705" y="5618"/>
                  </a:lnTo>
                  <a:lnTo>
                    <a:pt x="7745" y="5457"/>
                  </a:lnTo>
                  <a:lnTo>
                    <a:pt x="7183" y="1685"/>
                  </a:lnTo>
                  <a:lnTo>
                    <a:pt x="7103" y="1525"/>
                  </a:lnTo>
                  <a:lnTo>
                    <a:pt x="6982" y="1405"/>
                  </a:lnTo>
                  <a:lnTo>
                    <a:pt x="3451" y="40"/>
                  </a:lnTo>
                  <a:lnTo>
                    <a:pt x="3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39"/>
            <p:cNvSpPr/>
            <p:nvPr/>
          </p:nvSpPr>
          <p:spPr>
            <a:xfrm flipH="1">
              <a:off x="5767105" y="627738"/>
              <a:ext cx="198675" cy="211700"/>
            </a:xfrm>
            <a:custGeom>
              <a:avLst/>
              <a:gdLst/>
              <a:ahLst/>
              <a:cxnLst/>
              <a:rect l="l" t="t" r="r" b="b"/>
              <a:pathLst>
                <a:path w="7947" h="8468" extrusionOk="0">
                  <a:moveTo>
                    <a:pt x="3412" y="241"/>
                  </a:moveTo>
                  <a:lnTo>
                    <a:pt x="3572" y="282"/>
                  </a:lnTo>
                  <a:lnTo>
                    <a:pt x="5298" y="924"/>
                  </a:lnTo>
                  <a:lnTo>
                    <a:pt x="7023" y="1566"/>
                  </a:lnTo>
                  <a:lnTo>
                    <a:pt x="7104" y="1606"/>
                  </a:lnTo>
                  <a:lnTo>
                    <a:pt x="7184" y="1686"/>
                  </a:lnTo>
                  <a:lnTo>
                    <a:pt x="7224" y="1766"/>
                  </a:lnTo>
                  <a:lnTo>
                    <a:pt x="7264" y="1847"/>
                  </a:lnTo>
                  <a:lnTo>
                    <a:pt x="7304" y="2248"/>
                  </a:lnTo>
                  <a:lnTo>
                    <a:pt x="7384" y="3010"/>
                  </a:lnTo>
                  <a:lnTo>
                    <a:pt x="7625" y="5338"/>
                  </a:lnTo>
                  <a:lnTo>
                    <a:pt x="7665" y="5498"/>
                  </a:lnTo>
                  <a:lnTo>
                    <a:pt x="7665" y="5659"/>
                  </a:lnTo>
                  <a:lnTo>
                    <a:pt x="7625" y="5699"/>
                  </a:lnTo>
                  <a:lnTo>
                    <a:pt x="7585" y="5779"/>
                  </a:lnTo>
                  <a:lnTo>
                    <a:pt x="7465" y="5859"/>
                  </a:lnTo>
                  <a:lnTo>
                    <a:pt x="6060" y="6943"/>
                  </a:lnTo>
                  <a:lnTo>
                    <a:pt x="4696" y="8026"/>
                  </a:lnTo>
                  <a:lnTo>
                    <a:pt x="4616" y="8107"/>
                  </a:lnTo>
                  <a:lnTo>
                    <a:pt x="4495" y="8147"/>
                  </a:lnTo>
                  <a:lnTo>
                    <a:pt x="4335" y="8107"/>
                  </a:lnTo>
                  <a:lnTo>
                    <a:pt x="884" y="6782"/>
                  </a:lnTo>
                  <a:lnTo>
                    <a:pt x="763" y="6702"/>
                  </a:lnTo>
                  <a:lnTo>
                    <a:pt x="723" y="6582"/>
                  </a:lnTo>
                  <a:lnTo>
                    <a:pt x="402" y="4736"/>
                  </a:lnTo>
                  <a:lnTo>
                    <a:pt x="161" y="2930"/>
                  </a:lnTo>
                  <a:lnTo>
                    <a:pt x="161" y="2770"/>
                  </a:lnTo>
                  <a:lnTo>
                    <a:pt x="202" y="2689"/>
                  </a:lnTo>
                  <a:lnTo>
                    <a:pt x="282" y="2609"/>
                  </a:lnTo>
                  <a:lnTo>
                    <a:pt x="402" y="2529"/>
                  </a:lnTo>
                  <a:lnTo>
                    <a:pt x="1807" y="1445"/>
                  </a:lnTo>
                  <a:lnTo>
                    <a:pt x="3171" y="402"/>
                  </a:lnTo>
                  <a:lnTo>
                    <a:pt x="3291" y="282"/>
                  </a:lnTo>
                  <a:lnTo>
                    <a:pt x="3332" y="241"/>
                  </a:lnTo>
                  <a:close/>
                  <a:moveTo>
                    <a:pt x="3332" y="1"/>
                  </a:moveTo>
                  <a:lnTo>
                    <a:pt x="3211" y="41"/>
                  </a:lnTo>
                  <a:lnTo>
                    <a:pt x="3010" y="161"/>
                  </a:lnTo>
                  <a:lnTo>
                    <a:pt x="1646" y="1245"/>
                  </a:lnTo>
                  <a:lnTo>
                    <a:pt x="282" y="2368"/>
                  </a:lnTo>
                  <a:lnTo>
                    <a:pt x="121" y="2529"/>
                  </a:lnTo>
                  <a:lnTo>
                    <a:pt x="41" y="2609"/>
                  </a:lnTo>
                  <a:lnTo>
                    <a:pt x="1" y="2729"/>
                  </a:lnTo>
                  <a:lnTo>
                    <a:pt x="1" y="2810"/>
                  </a:lnTo>
                  <a:lnTo>
                    <a:pt x="41" y="2930"/>
                  </a:lnTo>
                  <a:lnTo>
                    <a:pt x="81" y="3131"/>
                  </a:lnTo>
                  <a:lnTo>
                    <a:pt x="322" y="4856"/>
                  </a:lnTo>
                  <a:lnTo>
                    <a:pt x="563" y="6582"/>
                  </a:lnTo>
                  <a:lnTo>
                    <a:pt x="563" y="6702"/>
                  </a:lnTo>
                  <a:lnTo>
                    <a:pt x="643" y="6822"/>
                  </a:lnTo>
                  <a:lnTo>
                    <a:pt x="723" y="6903"/>
                  </a:lnTo>
                  <a:lnTo>
                    <a:pt x="803" y="6943"/>
                  </a:lnTo>
                  <a:lnTo>
                    <a:pt x="2569" y="7705"/>
                  </a:lnTo>
                  <a:lnTo>
                    <a:pt x="4295" y="8428"/>
                  </a:lnTo>
                  <a:lnTo>
                    <a:pt x="4495" y="8468"/>
                  </a:lnTo>
                  <a:lnTo>
                    <a:pt x="4656" y="8428"/>
                  </a:lnTo>
                  <a:lnTo>
                    <a:pt x="4776" y="8387"/>
                  </a:lnTo>
                  <a:lnTo>
                    <a:pt x="4896" y="8267"/>
                  </a:lnTo>
                  <a:lnTo>
                    <a:pt x="5218" y="8026"/>
                  </a:lnTo>
                  <a:lnTo>
                    <a:pt x="6461" y="7063"/>
                  </a:lnTo>
                  <a:lnTo>
                    <a:pt x="7665" y="6100"/>
                  </a:lnTo>
                  <a:lnTo>
                    <a:pt x="7826" y="5940"/>
                  </a:lnTo>
                  <a:lnTo>
                    <a:pt x="7906" y="5859"/>
                  </a:lnTo>
                  <a:lnTo>
                    <a:pt x="7946" y="5739"/>
                  </a:lnTo>
                  <a:lnTo>
                    <a:pt x="7946" y="5619"/>
                  </a:lnTo>
                  <a:lnTo>
                    <a:pt x="7946" y="5498"/>
                  </a:lnTo>
                  <a:lnTo>
                    <a:pt x="7906" y="5298"/>
                  </a:lnTo>
                  <a:lnTo>
                    <a:pt x="7786" y="4535"/>
                  </a:lnTo>
                  <a:lnTo>
                    <a:pt x="7465" y="2970"/>
                  </a:lnTo>
                  <a:lnTo>
                    <a:pt x="7344" y="2208"/>
                  </a:lnTo>
                  <a:lnTo>
                    <a:pt x="7304" y="1847"/>
                  </a:lnTo>
                  <a:lnTo>
                    <a:pt x="7264" y="1726"/>
                  </a:lnTo>
                  <a:lnTo>
                    <a:pt x="7224" y="1646"/>
                  </a:lnTo>
                  <a:lnTo>
                    <a:pt x="7144" y="1566"/>
                  </a:lnTo>
                  <a:lnTo>
                    <a:pt x="7063" y="1526"/>
                  </a:lnTo>
                  <a:lnTo>
                    <a:pt x="5458" y="843"/>
                  </a:lnTo>
                  <a:lnTo>
                    <a:pt x="3853" y="121"/>
                  </a:lnTo>
                  <a:lnTo>
                    <a:pt x="3653" y="81"/>
                  </a:lnTo>
                  <a:lnTo>
                    <a:pt x="3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39"/>
            <p:cNvSpPr/>
            <p:nvPr/>
          </p:nvSpPr>
          <p:spPr>
            <a:xfrm flipH="1">
              <a:off x="5809255" y="677913"/>
              <a:ext cx="114375" cy="109375"/>
            </a:xfrm>
            <a:custGeom>
              <a:avLst/>
              <a:gdLst/>
              <a:ahLst/>
              <a:cxnLst/>
              <a:rect l="l" t="t" r="r" b="b"/>
              <a:pathLst>
                <a:path w="4575" h="4375" extrusionOk="0">
                  <a:moveTo>
                    <a:pt x="2207" y="120"/>
                  </a:moveTo>
                  <a:lnTo>
                    <a:pt x="2488" y="161"/>
                  </a:lnTo>
                  <a:lnTo>
                    <a:pt x="2769" y="201"/>
                  </a:lnTo>
                  <a:lnTo>
                    <a:pt x="3050" y="321"/>
                  </a:lnTo>
                  <a:lnTo>
                    <a:pt x="3291" y="442"/>
                  </a:lnTo>
                  <a:lnTo>
                    <a:pt x="3532" y="642"/>
                  </a:lnTo>
                  <a:lnTo>
                    <a:pt x="3732" y="843"/>
                  </a:lnTo>
                  <a:lnTo>
                    <a:pt x="3933" y="1124"/>
                  </a:lnTo>
                  <a:lnTo>
                    <a:pt x="4093" y="1405"/>
                  </a:lnTo>
                  <a:lnTo>
                    <a:pt x="4174" y="1726"/>
                  </a:lnTo>
                  <a:lnTo>
                    <a:pt x="4254" y="2006"/>
                  </a:lnTo>
                  <a:lnTo>
                    <a:pt x="4254" y="2328"/>
                  </a:lnTo>
                  <a:lnTo>
                    <a:pt x="4174" y="2608"/>
                  </a:lnTo>
                  <a:lnTo>
                    <a:pt x="4093" y="2889"/>
                  </a:lnTo>
                  <a:lnTo>
                    <a:pt x="3973" y="3130"/>
                  </a:lnTo>
                  <a:lnTo>
                    <a:pt x="3812" y="3411"/>
                  </a:lnTo>
                  <a:lnTo>
                    <a:pt x="3652" y="3612"/>
                  </a:lnTo>
                  <a:lnTo>
                    <a:pt x="3411" y="3812"/>
                  </a:lnTo>
                  <a:lnTo>
                    <a:pt x="3210" y="4013"/>
                  </a:lnTo>
                  <a:lnTo>
                    <a:pt x="2930" y="4133"/>
                  </a:lnTo>
                  <a:lnTo>
                    <a:pt x="2649" y="4254"/>
                  </a:lnTo>
                  <a:lnTo>
                    <a:pt x="2368" y="4294"/>
                  </a:lnTo>
                  <a:lnTo>
                    <a:pt x="2087" y="4294"/>
                  </a:lnTo>
                  <a:lnTo>
                    <a:pt x="1766" y="4254"/>
                  </a:lnTo>
                  <a:lnTo>
                    <a:pt x="1485" y="4173"/>
                  </a:lnTo>
                  <a:lnTo>
                    <a:pt x="1284" y="4093"/>
                  </a:lnTo>
                  <a:lnTo>
                    <a:pt x="1124" y="3973"/>
                  </a:lnTo>
                  <a:lnTo>
                    <a:pt x="803" y="3732"/>
                  </a:lnTo>
                  <a:lnTo>
                    <a:pt x="562" y="3411"/>
                  </a:lnTo>
                  <a:lnTo>
                    <a:pt x="402" y="3050"/>
                  </a:lnTo>
                  <a:lnTo>
                    <a:pt x="321" y="2649"/>
                  </a:lnTo>
                  <a:lnTo>
                    <a:pt x="281" y="2247"/>
                  </a:lnTo>
                  <a:lnTo>
                    <a:pt x="281" y="1846"/>
                  </a:lnTo>
                  <a:lnTo>
                    <a:pt x="402" y="1445"/>
                  </a:lnTo>
                  <a:lnTo>
                    <a:pt x="522" y="1164"/>
                  </a:lnTo>
                  <a:lnTo>
                    <a:pt x="723" y="883"/>
                  </a:lnTo>
                  <a:lnTo>
                    <a:pt x="923" y="642"/>
                  </a:lnTo>
                  <a:lnTo>
                    <a:pt x="1124" y="442"/>
                  </a:lnTo>
                  <a:lnTo>
                    <a:pt x="1405" y="321"/>
                  </a:lnTo>
                  <a:lnTo>
                    <a:pt x="1646" y="201"/>
                  </a:lnTo>
                  <a:lnTo>
                    <a:pt x="1926" y="161"/>
                  </a:lnTo>
                  <a:lnTo>
                    <a:pt x="2207" y="120"/>
                  </a:lnTo>
                  <a:close/>
                  <a:moveTo>
                    <a:pt x="2207" y="0"/>
                  </a:moveTo>
                  <a:lnTo>
                    <a:pt x="1886" y="40"/>
                  </a:lnTo>
                  <a:lnTo>
                    <a:pt x="1565" y="120"/>
                  </a:lnTo>
                  <a:lnTo>
                    <a:pt x="1244" y="241"/>
                  </a:lnTo>
                  <a:lnTo>
                    <a:pt x="963" y="442"/>
                  </a:lnTo>
                  <a:lnTo>
                    <a:pt x="682" y="642"/>
                  </a:lnTo>
                  <a:lnTo>
                    <a:pt x="442" y="883"/>
                  </a:lnTo>
                  <a:lnTo>
                    <a:pt x="281" y="1124"/>
                  </a:lnTo>
                  <a:lnTo>
                    <a:pt x="161" y="1364"/>
                  </a:lnTo>
                  <a:lnTo>
                    <a:pt x="40" y="1605"/>
                  </a:lnTo>
                  <a:lnTo>
                    <a:pt x="0" y="1846"/>
                  </a:lnTo>
                  <a:lnTo>
                    <a:pt x="0" y="2127"/>
                  </a:lnTo>
                  <a:lnTo>
                    <a:pt x="0" y="2368"/>
                  </a:lnTo>
                  <a:lnTo>
                    <a:pt x="40" y="2649"/>
                  </a:lnTo>
                  <a:lnTo>
                    <a:pt x="121" y="2889"/>
                  </a:lnTo>
                  <a:lnTo>
                    <a:pt x="241" y="3130"/>
                  </a:lnTo>
                  <a:lnTo>
                    <a:pt x="361" y="3371"/>
                  </a:lnTo>
                  <a:lnTo>
                    <a:pt x="522" y="3571"/>
                  </a:lnTo>
                  <a:lnTo>
                    <a:pt x="723" y="3772"/>
                  </a:lnTo>
                  <a:lnTo>
                    <a:pt x="963" y="3933"/>
                  </a:lnTo>
                  <a:lnTo>
                    <a:pt x="1204" y="4093"/>
                  </a:lnTo>
                  <a:lnTo>
                    <a:pt x="1485" y="4214"/>
                  </a:lnTo>
                  <a:lnTo>
                    <a:pt x="1766" y="4294"/>
                  </a:lnTo>
                  <a:lnTo>
                    <a:pt x="2047" y="4374"/>
                  </a:lnTo>
                  <a:lnTo>
                    <a:pt x="2568" y="4374"/>
                  </a:lnTo>
                  <a:lnTo>
                    <a:pt x="2849" y="4334"/>
                  </a:lnTo>
                  <a:lnTo>
                    <a:pt x="3130" y="4294"/>
                  </a:lnTo>
                  <a:lnTo>
                    <a:pt x="3371" y="4173"/>
                  </a:lnTo>
                  <a:lnTo>
                    <a:pt x="3612" y="4053"/>
                  </a:lnTo>
                  <a:lnTo>
                    <a:pt x="3812" y="3892"/>
                  </a:lnTo>
                  <a:lnTo>
                    <a:pt x="4013" y="3692"/>
                  </a:lnTo>
                  <a:lnTo>
                    <a:pt x="4174" y="3491"/>
                  </a:lnTo>
                  <a:lnTo>
                    <a:pt x="4334" y="3291"/>
                  </a:lnTo>
                  <a:lnTo>
                    <a:pt x="4414" y="3050"/>
                  </a:lnTo>
                  <a:lnTo>
                    <a:pt x="4495" y="2769"/>
                  </a:lnTo>
                  <a:lnTo>
                    <a:pt x="4575" y="2488"/>
                  </a:lnTo>
                  <a:lnTo>
                    <a:pt x="4575" y="2167"/>
                  </a:lnTo>
                  <a:lnTo>
                    <a:pt x="4535" y="1806"/>
                  </a:lnTo>
                  <a:lnTo>
                    <a:pt x="4454" y="1485"/>
                  </a:lnTo>
                  <a:lnTo>
                    <a:pt x="4294" y="1164"/>
                  </a:lnTo>
                  <a:lnTo>
                    <a:pt x="4133" y="883"/>
                  </a:lnTo>
                  <a:lnTo>
                    <a:pt x="3933" y="642"/>
                  </a:lnTo>
                  <a:lnTo>
                    <a:pt x="3692" y="442"/>
                  </a:lnTo>
                  <a:lnTo>
                    <a:pt x="3411" y="281"/>
                  </a:lnTo>
                  <a:lnTo>
                    <a:pt x="3130" y="161"/>
                  </a:lnTo>
                  <a:lnTo>
                    <a:pt x="2849" y="80"/>
                  </a:lnTo>
                  <a:lnTo>
                    <a:pt x="2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39"/>
            <p:cNvSpPr/>
            <p:nvPr/>
          </p:nvSpPr>
          <p:spPr>
            <a:xfrm flipH="1">
              <a:off x="5795205" y="661863"/>
              <a:ext cx="143475" cy="142475"/>
            </a:xfrm>
            <a:custGeom>
              <a:avLst/>
              <a:gdLst/>
              <a:ahLst/>
              <a:cxnLst/>
              <a:rect l="l" t="t" r="r" b="b"/>
              <a:pathLst>
                <a:path w="5739" h="5699" extrusionOk="0">
                  <a:moveTo>
                    <a:pt x="763" y="4735"/>
                  </a:moveTo>
                  <a:lnTo>
                    <a:pt x="883" y="4856"/>
                  </a:lnTo>
                  <a:lnTo>
                    <a:pt x="1084" y="5056"/>
                  </a:lnTo>
                  <a:lnTo>
                    <a:pt x="1325" y="5217"/>
                  </a:lnTo>
                  <a:lnTo>
                    <a:pt x="1565" y="5377"/>
                  </a:lnTo>
                  <a:lnTo>
                    <a:pt x="1806" y="5457"/>
                  </a:lnTo>
                  <a:lnTo>
                    <a:pt x="1405" y="5257"/>
                  </a:lnTo>
                  <a:lnTo>
                    <a:pt x="1084" y="5016"/>
                  </a:lnTo>
                  <a:lnTo>
                    <a:pt x="763" y="4735"/>
                  </a:lnTo>
                  <a:close/>
                  <a:moveTo>
                    <a:pt x="2849" y="0"/>
                  </a:moveTo>
                  <a:lnTo>
                    <a:pt x="2448" y="40"/>
                  </a:lnTo>
                  <a:lnTo>
                    <a:pt x="2047" y="120"/>
                  </a:lnTo>
                  <a:lnTo>
                    <a:pt x="1646" y="281"/>
                  </a:lnTo>
                  <a:lnTo>
                    <a:pt x="1284" y="482"/>
                  </a:lnTo>
                  <a:lnTo>
                    <a:pt x="963" y="722"/>
                  </a:lnTo>
                  <a:lnTo>
                    <a:pt x="683" y="1043"/>
                  </a:lnTo>
                  <a:lnTo>
                    <a:pt x="402" y="1364"/>
                  </a:lnTo>
                  <a:lnTo>
                    <a:pt x="201" y="1806"/>
                  </a:lnTo>
                  <a:lnTo>
                    <a:pt x="121" y="2047"/>
                  </a:lnTo>
                  <a:lnTo>
                    <a:pt x="40" y="2327"/>
                  </a:lnTo>
                  <a:lnTo>
                    <a:pt x="0" y="2608"/>
                  </a:lnTo>
                  <a:lnTo>
                    <a:pt x="0" y="2889"/>
                  </a:lnTo>
                  <a:lnTo>
                    <a:pt x="40" y="3170"/>
                  </a:lnTo>
                  <a:lnTo>
                    <a:pt x="81" y="3451"/>
                  </a:lnTo>
                  <a:lnTo>
                    <a:pt x="161" y="3692"/>
                  </a:lnTo>
                  <a:lnTo>
                    <a:pt x="241" y="3973"/>
                  </a:lnTo>
                  <a:lnTo>
                    <a:pt x="361" y="4213"/>
                  </a:lnTo>
                  <a:lnTo>
                    <a:pt x="522" y="4454"/>
                  </a:lnTo>
                  <a:lnTo>
                    <a:pt x="683" y="4655"/>
                  </a:lnTo>
                  <a:lnTo>
                    <a:pt x="763" y="4735"/>
                  </a:lnTo>
                  <a:lnTo>
                    <a:pt x="522" y="4414"/>
                  </a:lnTo>
                  <a:lnTo>
                    <a:pt x="321" y="4053"/>
                  </a:lnTo>
                  <a:lnTo>
                    <a:pt x="201" y="3692"/>
                  </a:lnTo>
                  <a:lnTo>
                    <a:pt x="121" y="3291"/>
                  </a:lnTo>
                  <a:lnTo>
                    <a:pt x="81" y="2889"/>
                  </a:lnTo>
                  <a:lnTo>
                    <a:pt x="121" y="2488"/>
                  </a:lnTo>
                  <a:lnTo>
                    <a:pt x="201" y="2087"/>
                  </a:lnTo>
                  <a:lnTo>
                    <a:pt x="321" y="1726"/>
                  </a:lnTo>
                  <a:lnTo>
                    <a:pt x="482" y="1364"/>
                  </a:lnTo>
                  <a:lnTo>
                    <a:pt x="723" y="1043"/>
                  </a:lnTo>
                  <a:lnTo>
                    <a:pt x="1004" y="722"/>
                  </a:lnTo>
                  <a:lnTo>
                    <a:pt x="1365" y="482"/>
                  </a:lnTo>
                  <a:lnTo>
                    <a:pt x="1766" y="281"/>
                  </a:lnTo>
                  <a:lnTo>
                    <a:pt x="2007" y="161"/>
                  </a:lnTo>
                  <a:lnTo>
                    <a:pt x="2288" y="80"/>
                  </a:lnTo>
                  <a:lnTo>
                    <a:pt x="2569" y="40"/>
                  </a:lnTo>
                  <a:lnTo>
                    <a:pt x="3090" y="40"/>
                  </a:lnTo>
                  <a:lnTo>
                    <a:pt x="3371" y="80"/>
                  </a:lnTo>
                  <a:lnTo>
                    <a:pt x="3652" y="161"/>
                  </a:lnTo>
                  <a:lnTo>
                    <a:pt x="3893" y="241"/>
                  </a:lnTo>
                  <a:lnTo>
                    <a:pt x="4134" y="361"/>
                  </a:lnTo>
                  <a:lnTo>
                    <a:pt x="4374" y="482"/>
                  </a:lnTo>
                  <a:lnTo>
                    <a:pt x="4615" y="642"/>
                  </a:lnTo>
                  <a:lnTo>
                    <a:pt x="4816" y="843"/>
                  </a:lnTo>
                  <a:lnTo>
                    <a:pt x="5016" y="1043"/>
                  </a:lnTo>
                  <a:lnTo>
                    <a:pt x="5177" y="1244"/>
                  </a:lnTo>
                  <a:lnTo>
                    <a:pt x="5297" y="1485"/>
                  </a:lnTo>
                  <a:lnTo>
                    <a:pt x="5418" y="1726"/>
                  </a:lnTo>
                  <a:lnTo>
                    <a:pt x="5578" y="2167"/>
                  </a:lnTo>
                  <a:lnTo>
                    <a:pt x="5658" y="2608"/>
                  </a:lnTo>
                  <a:lnTo>
                    <a:pt x="5658" y="3010"/>
                  </a:lnTo>
                  <a:lnTo>
                    <a:pt x="5578" y="3411"/>
                  </a:lnTo>
                  <a:lnTo>
                    <a:pt x="5498" y="3812"/>
                  </a:lnTo>
                  <a:lnTo>
                    <a:pt x="5297" y="4173"/>
                  </a:lnTo>
                  <a:lnTo>
                    <a:pt x="5097" y="4494"/>
                  </a:lnTo>
                  <a:lnTo>
                    <a:pt x="4856" y="4775"/>
                  </a:lnTo>
                  <a:lnTo>
                    <a:pt x="4575" y="5056"/>
                  </a:lnTo>
                  <a:lnTo>
                    <a:pt x="4214" y="5297"/>
                  </a:lnTo>
                  <a:lnTo>
                    <a:pt x="3893" y="5457"/>
                  </a:lnTo>
                  <a:lnTo>
                    <a:pt x="3491" y="5578"/>
                  </a:lnTo>
                  <a:lnTo>
                    <a:pt x="3090" y="5658"/>
                  </a:lnTo>
                  <a:lnTo>
                    <a:pt x="2689" y="5658"/>
                  </a:lnTo>
                  <a:lnTo>
                    <a:pt x="2248" y="5578"/>
                  </a:lnTo>
                  <a:lnTo>
                    <a:pt x="1806" y="5457"/>
                  </a:lnTo>
                  <a:lnTo>
                    <a:pt x="1806" y="5457"/>
                  </a:lnTo>
                  <a:lnTo>
                    <a:pt x="2248" y="5618"/>
                  </a:lnTo>
                  <a:lnTo>
                    <a:pt x="2689" y="5698"/>
                  </a:lnTo>
                  <a:lnTo>
                    <a:pt x="3130" y="5658"/>
                  </a:lnTo>
                  <a:lnTo>
                    <a:pt x="3532" y="5618"/>
                  </a:lnTo>
                  <a:lnTo>
                    <a:pt x="3933" y="5498"/>
                  </a:lnTo>
                  <a:lnTo>
                    <a:pt x="4294" y="5297"/>
                  </a:lnTo>
                  <a:lnTo>
                    <a:pt x="4615" y="5096"/>
                  </a:lnTo>
                  <a:lnTo>
                    <a:pt x="4936" y="4815"/>
                  </a:lnTo>
                  <a:lnTo>
                    <a:pt x="5177" y="4534"/>
                  </a:lnTo>
                  <a:lnTo>
                    <a:pt x="5418" y="4173"/>
                  </a:lnTo>
                  <a:lnTo>
                    <a:pt x="5578" y="3812"/>
                  </a:lnTo>
                  <a:lnTo>
                    <a:pt x="5698" y="3411"/>
                  </a:lnTo>
                  <a:lnTo>
                    <a:pt x="5739" y="3010"/>
                  </a:lnTo>
                  <a:lnTo>
                    <a:pt x="5739" y="2568"/>
                  </a:lnTo>
                  <a:lnTo>
                    <a:pt x="5658" y="2167"/>
                  </a:lnTo>
                  <a:lnTo>
                    <a:pt x="5498" y="1726"/>
                  </a:lnTo>
                  <a:lnTo>
                    <a:pt x="5297" y="1324"/>
                  </a:lnTo>
                  <a:lnTo>
                    <a:pt x="5016" y="963"/>
                  </a:lnTo>
                  <a:lnTo>
                    <a:pt x="4695" y="682"/>
                  </a:lnTo>
                  <a:lnTo>
                    <a:pt x="4374" y="441"/>
                  </a:lnTo>
                  <a:lnTo>
                    <a:pt x="4013" y="241"/>
                  </a:lnTo>
                  <a:lnTo>
                    <a:pt x="3612" y="120"/>
                  </a:lnTo>
                  <a:lnTo>
                    <a:pt x="3251" y="40"/>
                  </a:lnTo>
                  <a:lnTo>
                    <a:pt x="2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2" name="Google Shape;5602;p39"/>
          <p:cNvGrpSpPr/>
          <p:nvPr/>
        </p:nvGrpSpPr>
        <p:grpSpPr>
          <a:xfrm>
            <a:off x="7805680" y="3793063"/>
            <a:ext cx="198675" cy="211700"/>
            <a:chOff x="5767105" y="627738"/>
            <a:chExt cx="198675" cy="211700"/>
          </a:xfrm>
        </p:grpSpPr>
        <p:sp>
          <p:nvSpPr>
            <p:cNvPr id="5603" name="Google Shape;5603;p39"/>
            <p:cNvSpPr/>
            <p:nvPr/>
          </p:nvSpPr>
          <p:spPr>
            <a:xfrm flipH="1">
              <a:off x="5770130" y="630763"/>
              <a:ext cx="193625" cy="204675"/>
            </a:xfrm>
            <a:custGeom>
              <a:avLst/>
              <a:gdLst/>
              <a:ahLst/>
              <a:cxnLst/>
              <a:rect l="l" t="t" r="r" b="b"/>
              <a:pathLst>
                <a:path w="7745" h="8187" extrusionOk="0">
                  <a:moveTo>
                    <a:pt x="4254" y="1966"/>
                  </a:moveTo>
                  <a:lnTo>
                    <a:pt x="4655" y="2087"/>
                  </a:lnTo>
                  <a:lnTo>
                    <a:pt x="5056" y="2287"/>
                  </a:lnTo>
                  <a:lnTo>
                    <a:pt x="5377" y="2568"/>
                  </a:lnTo>
                  <a:lnTo>
                    <a:pt x="5618" y="2889"/>
                  </a:lnTo>
                  <a:lnTo>
                    <a:pt x="5819" y="3250"/>
                  </a:lnTo>
                  <a:lnTo>
                    <a:pt x="5979" y="3652"/>
                  </a:lnTo>
                  <a:lnTo>
                    <a:pt x="6019" y="4053"/>
                  </a:lnTo>
                  <a:lnTo>
                    <a:pt x="5979" y="4454"/>
                  </a:lnTo>
                  <a:lnTo>
                    <a:pt x="5859" y="4896"/>
                  </a:lnTo>
                  <a:lnTo>
                    <a:pt x="5658" y="5257"/>
                  </a:lnTo>
                  <a:lnTo>
                    <a:pt x="5377" y="5578"/>
                  </a:lnTo>
                  <a:lnTo>
                    <a:pt x="5056" y="5859"/>
                  </a:lnTo>
                  <a:lnTo>
                    <a:pt x="4735" y="6059"/>
                  </a:lnTo>
                  <a:lnTo>
                    <a:pt x="4334" y="6180"/>
                  </a:lnTo>
                  <a:lnTo>
                    <a:pt x="3933" y="6220"/>
                  </a:lnTo>
                  <a:lnTo>
                    <a:pt x="3491" y="6180"/>
                  </a:lnTo>
                  <a:lnTo>
                    <a:pt x="3090" y="6059"/>
                  </a:lnTo>
                  <a:lnTo>
                    <a:pt x="2689" y="5859"/>
                  </a:lnTo>
                  <a:lnTo>
                    <a:pt x="2368" y="5618"/>
                  </a:lnTo>
                  <a:lnTo>
                    <a:pt x="2087" y="5297"/>
                  </a:lnTo>
                  <a:lnTo>
                    <a:pt x="1886" y="4936"/>
                  </a:lnTo>
                  <a:lnTo>
                    <a:pt x="1766" y="4535"/>
                  </a:lnTo>
                  <a:lnTo>
                    <a:pt x="1726" y="4133"/>
                  </a:lnTo>
                  <a:lnTo>
                    <a:pt x="1766" y="3732"/>
                  </a:lnTo>
                  <a:lnTo>
                    <a:pt x="1886" y="3291"/>
                  </a:lnTo>
                  <a:lnTo>
                    <a:pt x="2087" y="2929"/>
                  </a:lnTo>
                  <a:lnTo>
                    <a:pt x="2328" y="2568"/>
                  </a:lnTo>
                  <a:lnTo>
                    <a:pt x="2649" y="2328"/>
                  </a:lnTo>
                  <a:lnTo>
                    <a:pt x="3010" y="2127"/>
                  </a:lnTo>
                  <a:lnTo>
                    <a:pt x="3411" y="2006"/>
                  </a:lnTo>
                  <a:lnTo>
                    <a:pt x="3812" y="1966"/>
                  </a:lnTo>
                  <a:close/>
                  <a:moveTo>
                    <a:pt x="3291" y="0"/>
                  </a:moveTo>
                  <a:lnTo>
                    <a:pt x="3090" y="80"/>
                  </a:lnTo>
                  <a:lnTo>
                    <a:pt x="121" y="2408"/>
                  </a:lnTo>
                  <a:lnTo>
                    <a:pt x="40" y="2568"/>
                  </a:lnTo>
                  <a:lnTo>
                    <a:pt x="0" y="2729"/>
                  </a:lnTo>
                  <a:lnTo>
                    <a:pt x="562" y="6501"/>
                  </a:lnTo>
                  <a:lnTo>
                    <a:pt x="642" y="6661"/>
                  </a:lnTo>
                  <a:lnTo>
                    <a:pt x="763" y="6742"/>
                  </a:lnTo>
                  <a:lnTo>
                    <a:pt x="4294" y="8146"/>
                  </a:lnTo>
                  <a:lnTo>
                    <a:pt x="4454" y="8186"/>
                  </a:lnTo>
                  <a:lnTo>
                    <a:pt x="4615" y="8106"/>
                  </a:lnTo>
                  <a:lnTo>
                    <a:pt x="7584" y="5738"/>
                  </a:lnTo>
                  <a:lnTo>
                    <a:pt x="7705" y="5618"/>
                  </a:lnTo>
                  <a:lnTo>
                    <a:pt x="7745" y="5457"/>
                  </a:lnTo>
                  <a:lnTo>
                    <a:pt x="7183" y="1685"/>
                  </a:lnTo>
                  <a:lnTo>
                    <a:pt x="7103" y="1525"/>
                  </a:lnTo>
                  <a:lnTo>
                    <a:pt x="6982" y="1405"/>
                  </a:lnTo>
                  <a:lnTo>
                    <a:pt x="3451" y="40"/>
                  </a:lnTo>
                  <a:lnTo>
                    <a:pt x="32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39"/>
            <p:cNvSpPr/>
            <p:nvPr/>
          </p:nvSpPr>
          <p:spPr>
            <a:xfrm flipH="1">
              <a:off x="5767105" y="627738"/>
              <a:ext cx="198675" cy="211700"/>
            </a:xfrm>
            <a:custGeom>
              <a:avLst/>
              <a:gdLst/>
              <a:ahLst/>
              <a:cxnLst/>
              <a:rect l="l" t="t" r="r" b="b"/>
              <a:pathLst>
                <a:path w="7947" h="8468" extrusionOk="0">
                  <a:moveTo>
                    <a:pt x="3412" y="241"/>
                  </a:moveTo>
                  <a:lnTo>
                    <a:pt x="3572" y="282"/>
                  </a:lnTo>
                  <a:lnTo>
                    <a:pt x="5298" y="924"/>
                  </a:lnTo>
                  <a:lnTo>
                    <a:pt x="7023" y="1566"/>
                  </a:lnTo>
                  <a:lnTo>
                    <a:pt x="7104" y="1606"/>
                  </a:lnTo>
                  <a:lnTo>
                    <a:pt x="7184" y="1686"/>
                  </a:lnTo>
                  <a:lnTo>
                    <a:pt x="7224" y="1766"/>
                  </a:lnTo>
                  <a:lnTo>
                    <a:pt x="7264" y="1847"/>
                  </a:lnTo>
                  <a:lnTo>
                    <a:pt x="7304" y="2248"/>
                  </a:lnTo>
                  <a:lnTo>
                    <a:pt x="7384" y="3010"/>
                  </a:lnTo>
                  <a:lnTo>
                    <a:pt x="7625" y="5338"/>
                  </a:lnTo>
                  <a:lnTo>
                    <a:pt x="7665" y="5498"/>
                  </a:lnTo>
                  <a:lnTo>
                    <a:pt x="7665" y="5659"/>
                  </a:lnTo>
                  <a:lnTo>
                    <a:pt x="7625" y="5699"/>
                  </a:lnTo>
                  <a:lnTo>
                    <a:pt x="7585" y="5779"/>
                  </a:lnTo>
                  <a:lnTo>
                    <a:pt x="7465" y="5859"/>
                  </a:lnTo>
                  <a:lnTo>
                    <a:pt x="6060" y="6943"/>
                  </a:lnTo>
                  <a:lnTo>
                    <a:pt x="4696" y="8026"/>
                  </a:lnTo>
                  <a:lnTo>
                    <a:pt x="4616" y="8107"/>
                  </a:lnTo>
                  <a:lnTo>
                    <a:pt x="4495" y="8147"/>
                  </a:lnTo>
                  <a:lnTo>
                    <a:pt x="4335" y="8107"/>
                  </a:lnTo>
                  <a:lnTo>
                    <a:pt x="884" y="6782"/>
                  </a:lnTo>
                  <a:lnTo>
                    <a:pt x="763" y="6702"/>
                  </a:lnTo>
                  <a:lnTo>
                    <a:pt x="723" y="6582"/>
                  </a:lnTo>
                  <a:lnTo>
                    <a:pt x="402" y="4736"/>
                  </a:lnTo>
                  <a:lnTo>
                    <a:pt x="161" y="2930"/>
                  </a:lnTo>
                  <a:lnTo>
                    <a:pt x="161" y="2770"/>
                  </a:lnTo>
                  <a:lnTo>
                    <a:pt x="202" y="2689"/>
                  </a:lnTo>
                  <a:lnTo>
                    <a:pt x="282" y="2609"/>
                  </a:lnTo>
                  <a:lnTo>
                    <a:pt x="402" y="2529"/>
                  </a:lnTo>
                  <a:lnTo>
                    <a:pt x="1807" y="1445"/>
                  </a:lnTo>
                  <a:lnTo>
                    <a:pt x="3171" y="402"/>
                  </a:lnTo>
                  <a:lnTo>
                    <a:pt x="3291" y="282"/>
                  </a:lnTo>
                  <a:lnTo>
                    <a:pt x="3332" y="241"/>
                  </a:lnTo>
                  <a:close/>
                  <a:moveTo>
                    <a:pt x="3332" y="1"/>
                  </a:moveTo>
                  <a:lnTo>
                    <a:pt x="3211" y="41"/>
                  </a:lnTo>
                  <a:lnTo>
                    <a:pt x="3010" y="161"/>
                  </a:lnTo>
                  <a:lnTo>
                    <a:pt x="1646" y="1245"/>
                  </a:lnTo>
                  <a:lnTo>
                    <a:pt x="282" y="2368"/>
                  </a:lnTo>
                  <a:lnTo>
                    <a:pt x="121" y="2529"/>
                  </a:lnTo>
                  <a:lnTo>
                    <a:pt x="41" y="2609"/>
                  </a:lnTo>
                  <a:lnTo>
                    <a:pt x="1" y="2729"/>
                  </a:lnTo>
                  <a:lnTo>
                    <a:pt x="1" y="2810"/>
                  </a:lnTo>
                  <a:lnTo>
                    <a:pt x="41" y="2930"/>
                  </a:lnTo>
                  <a:lnTo>
                    <a:pt x="81" y="3131"/>
                  </a:lnTo>
                  <a:lnTo>
                    <a:pt x="322" y="4856"/>
                  </a:lnTo>
                  <a:lnTo>
                    <a:pt x="563" y="6582"/>
                  </a:lnTo>
                  <a:lnTo>
                    <a:pt x="563" y="6702"/>
                  </a:lnTo>
                  <a:lnTo>
                    <a:pt x="643" y="6822"/>
                  </a:lnTo>
                  <a:lnTo>
                    <a:pt x="723" y="6903"/>
                  </a:lnTo>
                  <a:lnTo>
                    <a:pt x="803" y="6943"/>
                  </a:lnTo>
                  <a:lnTo>
                    <a:pt x="2569" y="7705"/>
                  </a:lnTo>
                  <a:lnTo>
                    <a:pt x="4295" y="8428"/>
                  </a:lnTo>
                  <a:lnTo>
                    <a:pt x="4495" y="8468"/>
                  </a:lnTo>
                  <a:lnTo>
                    <a:pt x="4656" y="8428"/>
                  </a:lnTo>
                  <a:lnTo>
                    <a:pt x="4776" y="8387"/>
                  </a:lnTo>
                  <a:lnTo>
                    <a:pt x="4896" y="8267"/>
                  </a:lnTo>
                  <a:lnTo>
                    <a:pt x="5218" y="8026"/>
                  </a:lnTo>
                  <a:lnTo>
                    <a:pt x="6461" y="7063"/>
                  </a:lnTo>
                  <a:lnTo>
                    <a:pt x="7665" y="6100"/>
                  </a:lnTo>
                  <a:lnTo>
                    <a:pt x="7826" y="5940"/>
                  </a:lnTo>
                  <a:lnTo>
                    <a:pt x="7906" y="5859"/>
                  </a:lnTo>
                  <a:lnTo>
                    <a:pt x="7946" y="5739"/>
                  </a:lnTo>
                  <a:lnTo>
                    <a:pt x="7946" y="5619"/>
                  </a:lnTo>
                  <a:lnTo>
                    <a:pt x="7946" y="5498"/>
                  </a:lnTo>
                  <a:lnTo>
                    <a:pt x="7906" y="5298"/>
                  </a:lnTo>
                  <a:lnTo>
                    <a:pt x="7786" y="4535"/>
                  </a:lnTo>
                  <a:lnTo>
                    <a:pt x="7465" y="2970"/>
                  </a:lnTo>
                  <a:lnTo>
                    <a:pt x="7344" y="2208"/>
                  </a:lnTo>
                  <a:lnTo>
                    <a:pt x="7304" y="1847"/>
                  </a:lnTo>
                  <a:lnTo>
                    <a:pt x="7264" y="1726"/>
                  </a:lnTo>
                  <a:lnTo>
                    <a:pt x="7224" y="1646"/>
                  </a:lnTo>
                  <a:lnTo>
                    <a:pt x="7144" y="1566"/>
                  </a:lnTo>
                  <a:lnTo>
                    <a:pt x="7063" y="1526"/>
                  </a:lnTo>
                  <a:lnTo>
                    <a:pt x="5458" y="843"/>
                  </a:lnTo>
                  <a:lnTo>
                    <a:pt x="3853" y="121"/>
                  </a:lnTo>
                  <a:lnTo>
                    <a:pt x="3653" y="81"/>
                  </a:lnTo>
                  <a:lnTo>
                    <a:pt x="3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39"/>
            <p:cNvSpPr/>
            <p:nvPr/>
          </p:nvSpPr>
          <p:spPr>
            <a:xfrm flipH="1">
              <a:off x="5809255" y="677913"/>
              <a:ext cx="114375" cy="109375"/>
            </a:xfrm>
            <a:custGeom>
              <a:avLst/>
              <a:gdLst/>
              <a:ahLst/>
              <a:cxnLst/>
              <a:rect l="l" t="t" r="r" b="b"/>
              <a:pathLst>
                <a:path w="4575" h="4375" extrusionOk="0">
                  <a:moveTo>
                    <a:pt x="2207" y="120"/>
                  </a:moveTo>
                  <a:lnTo>
                    <a:pt x="2488" y="161"/>
                  </a:lnTo>
                  <a:lnTo>
                    <a:pt x="2769" y="201"/>
                  </a:lnTo>
                  <a:lnTo>
                    <a:pt x="3050" y="321"/>
                  </a:lnTo>
                  <a:lnTo>
                    <a:pt x="3291" y="442"/>
                  </a:lnTo>
                  <a:lnTo>
                    <a:pt x="3532" y="642"/>
                  </a:lnTo>
                  <a:lnTo>
                    <a:pt x="3732" y="843"/>
                  </a:lnTo>
                  <a:lnTo>
                    <a:pt x="3933" y="1124"/>
                  </a:lnTo>
                  <a:lnTo>
                    <a:pt x="4093" y="1405"/>
                  </a:lnTo>
                  <a:lnTo>
                    <a:pt x="4174" y="1726"/>
                  </a:lnTo>
                  <a:lnTo>
                    <a:pt x="4254" y="2006"/>
                  </a:lnTo>
                  <a:lnTo>
                    <a:pt x="4254" y="2328"/>
                  </a:lnTo>
                  <a:lnTo>
                    <a:pt x="4174" y="2608"/>
                  </a:lnTo>
                  <a:lnTo>
                    <a:pt x="4093" y="2889"/>
                  </a:lnTo>
                  <a:lnTo>
                    <a:pt x="3973" y="3130"/>
                  </a:lnTo>
                  <a:lnTo>
                    <a:pt x="3812" y="3411"/>
                  </a:lnTo>
                  <a:lnTo>
                    <a:pt x="3652" y="3612"/>
                  </a:lnTo>
                  <a:lnTo>
                    <a:pt x="3411" y="3812"/>
                  </a:lnTo>
                  <a:lnTo>
                    <a:pt x="3210" y="4013"/>
                  </a:lnTo>
                  <a:lnTo>
                    <a:pt x="2930" y="4133"/>
                  </a:lnTo>
                  <a:lnTo>
                    <a:pt x="2649" y="4254"/>
                  </a:lnTo>
                  <a:lnTo>
                    <a:pt x="2368" y="4294"/>
                  </a:lnTo>
                  <a:lnTo>
                    <a:pt x="2087" y="4294"/>
                  </a:lnTo>
                  <a:lnTo>
                    <a:pt x="1766" y="4254"/>
                  </a:lnTo>
                  <a:lnTo>
                    <a:pt x="1485" y="4173"/>
                  </a:lnTo>
                  <a:lnTo>
                    <a:pt x="1284" y="4093"/>
                  </a:lnTo>
                  <a:lnTo>
                    <a:pt x="1124" y="3973"/>
                  </a:lnTo>
                  <a:lnTo>
                    <a:pt x="803" y="3732"/>
                  </a:lnTo>
                  <a:lnTo>
                    <a:pt x="562" y="3411"/>
                  </a:lnTo>
                  <a:lnTo>
                    <a:pt x="402" y="3050"/>
                  </a:lnTo>
                  <a:lnTo>
                    <a:pt x="321" y="2649"/>
                  </a:lnTo>
                  <a:lnTo>
                    <a:pt x="281" y="2247"/>
                  </a:lnTo>
                  <a:lnTo>
                    <a:pt x="281" y="1846"/>
                  </a:lnTo>
                  <a:lnTo>
                    <a:pt x="402" y="1445"/>
                  </a:lnTo>
                  <a:lnTo>
                    <a:pt x="522" y="1164"/>
                  </a:lnTo>
                  <a:lnTo>
                    <a:pt x="723" y="883"/>
                  </a:lnTo>
                  <a:lnTo>
                    <a:pt x="923" y="642"/>
                  </a:lnTo>
                  <a:lnTo>
                    <a:pt x="1124" y="442"/>
                  </a:lnTo>
                  <a:lnTo>
                    <a:pt x="1405" y="321"/>
                  </a:lnTo>
                  <a:lnTo>
                    <a:pt x="1646" y="201"/>
                  </a:lnTo>
                  <a:lnTo>
                    <a:pt x="1926" y="161"/>
                  </a:lnTo>
                  <a:lnTo>
                    <a:pt x="2207" y="120"/>
                  </a:lnTo>
                  <a:close/>
                  <a:moveTo>
                    <a:pt x="2207" y="0"/>
                  </a:moveTo>
                  <a:lnTo>
                    <a:pt x="1886" y="40"/>
                  </a:lnTo>
                  <a:lnTo>
                    <a:pt x="1565" y="120"/>
                  </a:lnTo>
                  <a:lnTo>
                    <a:pt x="1244" y="241"/>
                  </a:lnTo>
                  <a:lnTo>
                    <a:pt x="963" y="442"/>
                  </a:lnTo>
                  <a:lnTo>
                    <a:pt x="682" y="642"/>
                  </a:lnTo>
                  <a:lnTo>
                    <a:pt x="442" y="883"/>
                  </a:lnTo>
                  <a:lnTo>
                    <a:pt x="281" y="1124"/>
                  </a:lnTo>
                  <a:lnTo>
                    <a:pt x="161" y="1364"/>
                  </a:lnTo>
                  <a:lnTo>
                    <a:pt x="40" y="1605"/>
                  </a:lnTo>
                  <a:lnTo>
                    <a:pt x="0" y="1846"/>
                  </a:lnTo>
                  <a:lnTo>
                    <a:pt x="0" y="2127"/>
                  </a:lnTo>
                  <a:lnTo>
                    <a:pt x="0" y="2368"/>
                  </a:lnTo>
                  <a:lnTo>
                    <a:pt x="40" y="2649"/>
                  </a:lnTo>
                  <a:lnTo>
                    <a:pt x="121" y="2889"/>
                  </a:lnTo>
                  <a:lnTo>
                    <a:pt x="241" y="3130"/>
                  </a:lnTo>
                  <a:lnTo>
                    <a:pt x="361" y="3371"/>
                  </a:lnTo>
                  <a:lnTo>
                    <a:pt x="522" y="3571"/>
                  </a:lnTo>
                  <a:lnTo>
                    <a:pt x="723" y="3772"/>
                  </a:lnTo>
                  <a:lnTo>
                    <a:pt x="963" y="3933"/>
                  </a:lnTo>
                  <a:lnTo>
                    <a:pt x="1204" y="4093"/>
                  </a:lnTo>
                  <a:lnTo>
                    <a:pt x="1485" y="4214"/>
                  </a:lnTo>
                  <a:lnTo>
                    <a:pt x="1766" y="4294"/>
                  </a:lnTo>
                  <a:lnTo>
                    <a:pt x="2047" y="4374"/>
                  </a:lnTo>
                  <a:lnTo>
                    <a:pt x="2568" y="4374"/>
                  </a:lnTo>
                  <a:lnTo>
                    <a:pt x="2849" y="4334"/>
                  </a:lnTo>
                  <a:lnTo>
                    <a:pt x="3130" y="4294"/>
                  </a:lnTo>
                  <a:lnTo>
                    <a:pt x="3371" y="4173"/>
                  </a:lnTo>
                  <a:lnTo>
                    <a:pt x="3612" y="4053"/>
                  </a:lnTo>
                  <a:lnTo>
                    <a:pt x="3812" y="3892"/>
                  </a:lnTo>
                  <a:lnTo>
                    <a:pt x="4013" y="3692"/>
                  </a:lnTo>
                  <a:lnTo>
                    <a:pt x="4174" y="3491"/>
                  </a:lnTo>
                  <a:lnTo>
                    <a:pt x="4334" y="3291"/>
                  </a:lnTo>
                  <a:lnTo>
                    <a:pt x="4414" y="3050"/>
                  </a:lnTo>
                  <a:lnTo>
                    <a:pt x="4495" y="2769"/>
                  </a:lnTo>
                  <a:lnTo>
                    <a:pt x="4575" y="2488"/>
                  </a:lnTo>
                  <a:lnTo>
                    <a:pt x="4575" y="2167"/>
                  </a:lnTo>
                  <a:lnTo>
                    <a:pt x="4535" y="1806"/>
                  </a:lnTo>
                  <a:lnTo>
                    <a:pt x="4454" y="1485"/>
                  </a:lnTo>
                  <a:lnTo>
                    <a:pt x="4294" y="1164"/>
                  </a:lnTo>
                  <a:lnTo>
                    <a:pt x="4133" y="883"/>
                  </a:lnTo>
                  <a:lnTo>
                    <a:pt x="3933" y="642"/>
                  </a:lnTo>
                  <a:lnTo>
                    <a:pt x="3692" y="442"/>
                  </a:lnTo>
                  <a:lnTo>
                    <a:pt x="3411" y="281"/>
                  </a:lnTo>
                  <a:lnTo>
                    <a:pt x="3130" y="161"/>
                  </a:lnTo>
                  <a:lnTo>
                    <a:pt x="2849" y="80"/>
                  </a:lnTo>
                  <a:lnTo>
                    <a:pt x="2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39"/>
            <p:cNvSpPr/>
            <p:nvPr/>
          </p:nvSpPr>
          <p:spPr>
            <a:xfrm flipH="1">
              <a:off x="5795205" y="661863"/>
              <a:ext cx="143475" cy="142475"/>
            </a:xfrm>
            <a:custGeom>
              <a:avLst/>
              <a:gdLst/>
              <a:ahLst/>
              <a:cxnLst/>
              <a:rect l="l" t="t" r="r" b="b"/>
              <a:pathLst>
                <a:path w="5739" h="5699" extrusionOk="0">
                  <a:moveTo>
                    <a:pt x="763" y="4735"/>
                  </a:moveTo>
                  <a:lnTo>
                    <a:pt x="883" y="4856"/>
                  </a:lnTo>
                  <a:lnTo>
                    <a:pt x="1084" y="5056"/>
                  </a:lnTo>
                  <a:lnTo>
                    <a:pt x="1325" y="5217"/>
                  </a:lnTo>
                  <a:lnTo>
                    <a:pt x="1565" y="5377"/>
                  </a:lnTo>
                  <a:lnTo>
                    <a:pt x="1806" y="5457"/>
                  </a:lnTo>
                  <a:lnTo>
                    <a:pt x="1405" y="5257"/>
                  </a:lnTo>
                  <a:lnTo>
                    <a:pt x="1084" y="5016"/>
                  </a:lnTo>
                  <a:lnTo>
                    <a:pt x="763" y="4735"/>
                  </a:lnTo>
                  <a:close/>
                  <a:moveTo>
                    <a:pt x="2849" y="0"/>
                  </a:moveTo>
                  <a:lnTo>
                    <a:pt x="2448" y="40"/>
                  </a:lnTo>
                  <a:lnTo>
                    <a:pt x="2047" y="120"/>
                  </a:lnTo>
                  <a:lnTo>
                    <a:pt x="1646" y="281"/>
                  </a:lnTo>
                  <a:lnTo>
                    <a:pt x="1284" y="482"/>
                  </a:lnTo>
                  <a:lnTo>
                    <a:pt x="963" y="722"/>
                  </a:lnTo>
                  <a:lnTo>
                    <a:pt x="683" y="1043"/>
                  </a:lnTo>
                  <a:lnTo>
                    <a:pt x="402" y="1364"/>
                  </a:lnTo>
                  <a:lnTo>
                    <a:pt x="201" y="1806"/>
                  </a:lnTo>
                  <a:lnTo>
                    <a:pt x="121" y="2047"/>
                  </a:lnTo>
                  <a:lnTo>
                    <a:pt x="40" y="2327"/>
                  </a:lnTo>
                  <a:lnTo>
                    <a:pt x="0" y="2608"/>
                  </a:lnTo>
                  <a:lnTo>
                    <a:pt x="0" y="2889"/>
                  </a:lnTo>
                  <a:lnTo>
                    <a:pt x="40" y="3170"/>
                  </a:lnTo>
                  <a:lnTo>
                    <a:pt x="81" y="3451"/>
                  </a:lnTo>
                  <a:lnTo>
                    <a:pt x="161" y="3692"/>
                  </a:lnTo>
                  <a:lnTo>
                    <a:pt x="241" y="3973"/>
                  </a:lnTo>
                  <a:lnTo>
                    <a:pt x="361" y="4213"/>
                  </a:lnTo>
                  <a:lnTo>
                    <a:pt x="522" y="4454"/>
                  </a:lnTo>
                  <a:lnTo>
                    <a:pt x="683" y="4655"/>
                  </a:lnTo>
                  <a:lnTo>
                    <a:pt x="763" y="4735"/>
                  </a:lnTo>
                  <a:lnTo>
                    <a:pt x="522" y="4414"/>
                  </a:lnTo>
                  <a:lnTo>
                    <a:pt x="321" y="4053"/>
                  </a:lnTo>
                  <a:lnTo>
                    <a:pt x="201" y="3692"/>
                  </a:lnTo>
                  <a:lnTo>
                    <a:pt x="121" y="3291"/>
                  </a:lnTo>
                  <a:lnTo>
                    <a:pt x="81" y="2889"/>
                  </a:lnTo>
                  <a:lnTo>
                    <a:pt x="121" y="2488"/>
                  </a:lnTo>
                  <a:lnTo>
                    <a:pt x="201" y="2087"/>
                  </a:lnTo>
                  <a:lnTo>
                    <a:pt x="321" y="1726"/>
                  </a:lnTo>
                  <a:lnTo>
                    <a:pt x="482" y="1364"/>
                  </a:lnTo>
                  <a:lnTo>
                    <a:pt x="723" y="1043"/>
                  </a:lnTo>
                  <a:lnTo>
                    <a:pt x="1004" y="722"/>
                  </a:lnTo>
                  <a:lnTo>
                    <a:pt x="1365" y="482"/>
                  </a:lnTo>
                  <a:lnTo>
                    <a:pt x="1766" y="281"/>
                  </a:lnTo>
                  <a:lnTo>
                    <a:pt x="2007" y="161"/>
                  </a:lnTo>
                  <a:lnTo>
                    <a:pt x="2288" y="80"/>
                  </a:lnTo>
                  <a:lnTo>
                    <a:pt x="2569" y="40"/>
                  </a:lnTo>
                  <a:lnTo>
                    <a:pt x="3090" y="40"/>
                  </a:lnTo>
                  <a:lnTo>
                    <a:pt x="3371" y="80"/>
                  </a:lnTo>
                  <a:lnTo>
                    <a:pt x="3652" y="161"/>
                  </a:lnTo>
                  <a:lnTo>
                    <a:pt x="3893" y="241"/>
                  </a:lnTo>
                  <a:lnTo>
                    <a:pt x="4134" y="361"/>
                  </a:lnTo>
                  <a:lnTo>
                    <a:pt x="4374" y="482"/>
                  </a:lnTo>
                  <a:lnTo>
                    <a:pt x="4615" y="642"/>
                  </a:lnTo>
                  <a:lnTo>
                    <a:pt x="4816" y="843"/>
                  </a:lnTo>
                  <a:lnTo>
                    <a:pt x="5016" y="1043"/>
                  </a:lnTo>
                  <a:lnTo>
                    <a:pt x="5177" y="1244"/>
                  </a:lnTo>
                  <a:lnTo>
                    <a:pt x="5297" y="1485"/>
                  </a:lnTo>
                  <a:lnTo>
                    <a:pt x="5418" y="1726"/>
                  </a:lnTo>
                  <a:lnTo>
                    <a:pt x="5578" y="2167"/>
                  </a:lnTo>
                  <a:lnTo>
                    <a:pt x="5658" y="2608"/>
                  </a:lnTo>
                  <a:lnTo>
                    <a:pt x="5658" y="3010"/>
                  </a:lnTo>
                  <a:lnTo>
                    <a:pt x="5578" y="3411"/>
                  </a:lnTo>
                  <a:lnTo>
                    <a:pt x="5498" y="3812"/>
                  </a:lnTo>
                  <a:lnTo>
                    <a:pt x="5297" y="4173"/>
                  </a:lnTo>
                  <a:lnTo>
                    <a:pt x="5097" y="4494"/>
                  </a:lnTo>
                  <a:lnTo>
                    <a:pt x="4856" y="4775"/>
                  </a:lnTo>
                  <a:lnTo>
                    <a:pt x="4575" y="5056"/>
                  </a:lnTo>
                  <a:lnTo>
                    <a:pt x="4214" y="5297"/>
                  </a:lnTo>
                  <a:lnTo>
                    <a:pt x="3893" y="5457"/>
                  </a:lnTo>
                  <a:lnTo>
                    <a:pt x="3491" y="5578"/>
                  </a:lnTo>
                  <a:lnTo>
                    <a:pt x="3090" y="5658"/>
                  </a:lnTo>
                  <a:lnTo>
                    <a:pt x="2689" y="5658"/>
                  </a:lnTo>
                  <a:lnTo>
                    <a:pt x="2248" y="5578"/>
                  </a:lnTo>
                  <a:lnTo>
                    <a:pt x="1806" y="5457"/>
                  </a:lnTo>
                  <a:lnTo>
                    <a:pt x="1806" y="5457"/>
                  </a:lnTo>
                  <a:lnTo>
                    <a:pt x="2248" y="5618"/>
                  </a:lnTo>
                  <a:lnTo>
                    <a:pt x="2689" y="5698"/>
                  </a:lnTo>
                  <a:lnTo>
                    <a:pt x="3130" y="5658"/>
                  </a:lnTo>
                  <a:lnTo>
                    <a:pt x="3532" y="5618"/>
                  </a:lnTo>
                  <a:lnTo>
                    <a:pt x="3933" y="5498"/>
                  </a:lnTo>
                  <a:lnTo>
                    <a:pt x="4294" y="5297"/>
                  </a:lnTo>
                  <a:lnTo>
                    <a:pt x="4615" y="5096"/>
                  </a:lnTo>
                  <a:lnTo>
                    <a:pt x="4936" y="4815"/>
                  </a:lnTo>
                  <a:lnTo>
                    <a:pt x="5177" y="4534"/>
                  </a:lnTo>
                  <a:lnTo>
                    <a:pt x="5418" y="4173"/>
                  </a:lnTo>
                  <a:lnTo>
                    <a:pt x="5578" y="3812"/>
                  </a:lnTo>
                  <a:lnTo>
                    <a:pt x="5698" y="3411"/>
                  </a:lnTo>
                  <a:lnTo>
                    <a:pt x="5739" y="3010"/>
                  </a:lnTo>
                  <a:lnTo>
                    <a:pt x="5739" y="2568"/>
                  </a:lnTo>
                  <a:lnTo>
                    <a:pt x="5658" y="2167"/>
                  </a:lnTo>
                  <a:lnTo>
                    <a:pt x="5498" y="1726"/>
                  </a:lnTo>
                  <a:lnTo>
                    <a:pt x="5297" y="1324"/>
                  </a:lnTo>
                  <a:lnTo>
                    <a:pt x="5016" y="963"/>
                  </a:lnTo>
                  <a:lnTo>
                    <a:pt x="4695" y="682"/>
                  </a:lnTo>
                  <a:lnTo>
                    <a:pt x="4374" y="441"/>
                  </a:lnTo>
                  <a:lnTo>
                    <a:pt x="4013" y="241"/>
                  </a:lnTo>
                  <a:lnTo>
                    <a:pt x="3612" y="120"/>
                  </a:lnTo>
                  <a:lnTo>
                    <a:pt x="3251" y="40"/>
                  </a:lnTo>
                  <a:lnTo>
                    <a:pt x="2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7" name="Google Shape;5607;p39"/>
          <p:cNvGrpSpPr/>
          <p:nvPr/>
        </p:nvGrpSpPr>
        <p:grpSpPr>
          <a:xfrm>
            <a:off x="5142417" y="4679200"/>
            <a:ext cx="227750" cy="220725"/>
            <a:chOff x="6780267" y="1290875"/>
            <a:chExt cx="227750" cy="220725"/>
          </a:xfrm>
        </p:grpSpPr>
        <p:sp>
          <p:nvSpPr>
            <p:cNvPr id="5608" name="Google Shape;5608;p39"/>
            <p:cNvSpPr/>
            <p:nvPr/>
          </p:nvSpPr>
          <p:spPr>
            <a:xfrm flipH="1">
              <a:off x="6786292" y="1290875"/>
              <a:ext cx="217725" cy="217725"/>
            </a:xfrm>
            <a:custGeom>
              <a:avLst/>
              <a:gdLst/>
              <a:ahLst/>
              <a:cxnLst/>
              <a:rect l="l" t="t" r="r" b="b"/>
              <a:pathLst>
                <a:path w="8709" h="8709" extrusionOk="0">
                  <a:moveTo>
                    <a:pt x="4375" y="2128"/>
                  </a:moveTo>
                  <a:lnTo>
                    <a:pt x="4816" y="2208"/>
                  </a:lnTo>
                  <a:lnTo>
                    <a:pt x="5217" y="2328"/>
                  </a:lnTo>
                  <a:lnTo>
                    <a:pt x="5619" y="2529"/>
                  </a:lnTo>
                  <a:lnTo>
                    <a:pt x="5940" y="2810"/>
                  </a:lnTo>
                  <a:lnTo>
                    <a:pt x="6221" y="3131"/>
                  </a:lnTo>
                  <a:lnTo>
                    <a:pt x="6421" y="3492"/>
                  </a:lnTo>
                  <a:lnTo>
                    <a:pt x="6542" y="3933"/>
                  </a:lnTo>
                  <a:lnTo>
                    <a:pt x="6582" y="4375"/>
                  </a:lnTo>
                  <a:lnTo>
                    <a:pt x="6542" y="4816"/>
                  </a:lnTo>
                  <a:lnTo>
                    <a:pt x="6421" y="5217"/>
                  </a:lnTo>
                  <a:lnTo>
                    <a:pt x="6221" y="5619"/>
                  </a:lnTo>
                  <a:lnTo>
                    <a:pt x="5940" y="5940"/>
                  </a:lnTo>
                  <a:lnTo>
                    <a:pt x="5619" y="6221"/>
                  </a:lnTo>
                  <a:lnTo>
                    <a:pt x="5217" y="6421"/>
                  </a:lnTo>
                  <a:lnTo>
                    <a:pt x="4816" y="6542"/>
                  </a:lnTo>
                  <a:lnTo>
                    <a:pt x="4375" y="6582"/>
                  </a:lnTo>
                  <a:lnTo>
                    <a:pt x="3933" y="6542"/>
                  </a:lnTo>
                  <a:lnTo>
                    <a:pt x="3492" y="6421"/>
                  </a:lnTo>
                  <a:lnTo>
                    <a:pt x="3131" y="6221"/>
                  </a:lnTo>
                  <a:lnTo>
                    <a:pt x="2810" y="5940"/>
                  </a:lnTo>
                  <a:lnTo>
                    <a:pt x="2529" y="5619"/>
                  </a:lnTo>
                  <a:lnTo>
                    <a:pt x="2328" y="5217"/>
                  </a:lnTo>
                  <a:lnTo>
                    <a:pt x="2168" y="4816"/>
                  </a:lnTo>
                  <a:lnTo>
                    <a:pt x="2128" y="4375"/>
                  </a:lnTo>
                  <a:lnTo>
                    <a:pt x="2168" y="3933"/>
                  </a:lnTo>
                  <a:lnTo>
                    <a:pt x="2328" y="3492"/>
                  </a:lnTo>
                  <a:lnTo>
                    <a:pt x="2529" y="3131"/>
                  </a:lnTo>
                  <a:lnTo>
                    <a:pt x="2810" y="2810"/>
                  </a:lnTo>
                  <a:lnTo>
                    <a:pt x="3131" y="2529"/>
                  </a:lnTo>
                  <a:lnTo>
                    <a:pt x="3492" y="2328"/>
                  </a:lnTo>
                  <a:lnTo>
                    <a:pt x="3933" y="2208"/>
                  </a:lnTo>
                  <a:lnTo>
                    <a:pt x="4375" y="2128"/>
                  </a:lnTo>
                  <a:close/>
                  <a:moveTo>
                    <a:pt x="4375" y="1"/>
                  </a:moveTo>
                  <a:lnTo>
                    <a:pt x="3933" y="41"/>
                  </a:lnTo>
                  <a:lnTo>
                    <a:pt x="3492" y="121"/>
                  </a:lnTo>
                  <a:lnTo>
                    <a:pt x="3091" y="201"/>
                  </a:lnTo>
                  <a:lnTo>
                    <a:pt x="2689" y="362"/>
                  </a:lnTo>
                  <a:lnTo>
                    <a:pt x="2288" y="563"/>
                  </a:lnTo>
                  <a:lnTo>
                    <a:pt x="1927" y="763"/>
                  </a:lnTo>
                  <a:lnTo>
                    <a:pt x="1606" y="1004"/>
                  </a:lnTo>
                  <a:lnTo>
                    <a:pt x="1285" y="1285"/>
                  </a:lnTo>
                  <a:lnTo>
                    <a:pt x="1004" y="1606"/>
                  </a:lnTo>
                  <a:lnTo>
                    <a:pt x="763" y="1927"/>
                  </a:lnTo>
                  <a:lnTo>
                    <a:pt x="563" y="2288"/>
                  </a:lnTo>
                  <a:lnTo>
                    <a:pt x="362" y="2689"/>
                  </a:lnTo>
                  <a:lnTo>
                    <a:pt x="201" y="3091"/>
                  </a:lnTo>
                  <a:lnTo>
                    <a:pt x="121" y="3492"/>
                  </a:lnTo>
                  <a:lnTo>
                    <a:pt x="41" y="3933"/>
                  </a:lnTo>
                  <a:lnTo>
                    <a:pt x="1" y="4375"/>
                  </a:lnTo>
                  <a:lnTo>
                    <a:pt x="41" y="4816"/>
                  </a:lnTo>
                  <a:lnTo>
                    <a:pt x="121" y="5258"/>
                  </a:lnTo>
                  <a:lnTo>
                    <a:pt x="201" y="5659"/>
                  </a:lnTo>
                  <a:lnTo>
                    <a:pt x="362" y="6060"/>
                  </a:lnTo>
                  <a:lnTo>
                    <a:pt x="563" y="6421"/>
                  </a:lnTo>
                  <a:lnTo>
                    <a:pt x="763" y="6782"/>
                  </a:lnTo>
                  <a:lnTo>
                    <a:pt x="1004" y="7144"/>
                  </a:lnTo>
                  <a:lnTo>
                    <a:pt x="1285" y="7424"/>
                  </a:lnTo>
                  <a:lnTo>
                    <a:pt x="1606" y="7705"/>
                  </a:lnTo>
                  <a:lnTo>
                    <a:pt x="1927" y="7986"/>
                  </a:lnTo>
                  <a:lnTo>
                    <a:pt x="2288" y="8187"/>
                  </a:lnTo>
                  <a:lnTo>
                    <a:pt x="2689" y="8387"/>
                  </a:lnTo>
                  <a:lnTo>
                    <a:pt x="3091" y="8508"/>
                  </a:lnTo>
                  <a:lnTo>
                    <a:pt x="3492" y="8628"/>
                  </a:lnTo>
                  <a:lnTo>
                    <a:pt x="3933" y="8709"/>
                  </a:lnTo>
                  <a:lnTo>
                    <a:pt x="4816" y="8709"/>
                  </a:lnTo>
                  <a:lnTo>
                    <a:pt x="5258" y="8628"/>
                  </a:lnTo>
                  <a:lnTo>
                    <a:pt x="5659" y="8508"/>
                  </a:lnTo>
                  <a:lnTo>
                    <a:pt x="6060" y="8387"/>
                  </a:lnTo>
                  <a:lnTo>
                    <a:pt x="6421" y="8187"/>
                  </a:lnTo>
                  <a:lnTo>
                    <a:pt x="6782" y="7986"/>
                  </a:lnTo>
                  <a:lnTo>
                    <a:pt x="7144" y="7705"/>
                  </a:lnTo>
                  <a:lnTo>
                    <a:pt x="7424" y="7424"/>
                  </a:lnTo>
                  <a:lnTo>
                    <a:pt x="7705" y="7144"/>
                  </a:lnTo>
                  <a:lnTo>
                    <a:pt x="7986" y="6782"/>
                  </a:lnTo>
                  <a:lnTo>
                    <a:pt x="8187" y="6421"/>
                  </a:lnTo>
                  <a:lnTo>
                    <a:pt x="8388" y="6060"/>
                  </a:lnTo>
                  <a:lnTo>
                    <a:pt x="8508" y="5659"/>
                  </a:lnTo>
                  <a:lnTo>
                    <a:pt x="8628" y="5258"/>
                  </a:lnTo>
                  <a:lnTo>
                    <a:pt x="8668" y="4816"/>
                  </a:lnTo>
                  <a:lnTo>
                    <a:pt x="8709" y="4375"/>
                  </a:lnTo>
                  <a:lnTo>
                    <a:pt x="8668" y="3933"/>
                  </a:lnTo>
                  <a:lnTo>
                    <a:pt x="8628" y="3492"/>
                  </a:lnTo>
                  <a:lnTo>
                    <a:pt x="8508" y="3091"/>
                  </a:lnTo>
                  <a:lnTo>
                    <a:pt x="8388" y="2689"/>
                  </a:lnTo>
                  <a:lnTo>
                    <a:pt x="8187" y="2288"/>
                  </a:lnTo>
                  <a:lnTo>
                    <a:pt x="7986" y="1927"/>
                  </a:lnTo>
                  <a:lnTo>
                    <a:pt x="7705" y="1606"/>
                  </a:lnTo>
                  <a:lnTo>
                    <a:pt x="7424" y="1285"/>
                  </a:lnTo>
                  <a:lnTo>
                    <a:pt x="7144" y="1004"/>
                  </a:lnTo>
                  <a:lnTo>
                    <a:pt x="6782" y="763"/>
                  </a:lnTo>
                  <a:lnTo>
                    <a:pt x="6421" y="563"/>
                  </a:lnTo>
                  <a:lnTo>
                    <a:pt x="6060" y="362"/>
                  </a:lnTo>
                  <a:lnTo>
                    <a:pt x="5659" y="201"/>
                  </a:lnTo>
                  <a:lnTo>
                    <a:pt x="5258" y="121"/>
                  </a:lnTo>
                  <a:lnTo>
                    <a:pt x="4816" y="41"/>
                  </a:lnTo>
                  <a:lnTo>
                    <a:pt x="43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39"/>
            <p:cNvSpPr/>
            <p:nvPr/>
          </p:nvSpPr>
          <p:spPr>
            <a:xfrm flipH="1">
              <a:off x="6780267" y="1290875"/>
              <a:ext cx="227750" cy="220725"/>
            </a:xfrm>
            <a:custGeom>
              <a:avLst/>
              <a:gdLst/>
              <a:ahLst/>
              <a:cxnLst/>
              <a:rect l="l" t="t" r="r" b="b"/>
              <a:pathLst>
                <a:path w="9110" h="8829" extrusionOk="0">
                  <a:moveTo>
                    <a:pt x="4856" y="41"/>
                  </a:moveTo>
                  <a:lnTo>
                    <a:pt x="5177" y="81"/>
                  </a:lnTo>
                  <a:lnTo>
                    <a:pt x="5498" y="161"/>
                  </a:lnTo>
                  <a:lnTo>
                    <a:pt x="5819" y="242"/>
                  </a:lnTo>
                  <a:lnTo>
                    <a:pt x="6100" y="362"/>
                  </a:lnTo>
                  <a:lnTo>
                    <a:pt x="6381" y="522"/>
                  </a:lnTo>
                  <a:lnTo>
                    <a:pt x="6902" y="843"/>
                  </a:lnTo>
                  <a:lnTo>
                    <a:pt x="7344" y="1205"/>
                  </a:lnTo>
                  <a:lnTo>
                    <a:pt x="7745" y="1686"/>
                  </a:lnTo>
                  <a:lnTo>
                    <a:pt x="8066" y="2168"/>
                  </a:lnTo>
                  <a:lnTo>
                    <a:pt x="8307" y="2729"/>
                  </a:lnTo>
                  <a:lnTo>
                    <a:pt x="8507" y="3291"/>
                  </a:lnTo>
                  <a:lnTo>
                    <a:pt x="8628" y="3893"/>
                  </a:lnTo>
                  <a:lnTo>
                    <a:pt x="8628" y="4495"/>
                  </a:lnTo>
                  <a:lnTo>
                    <a:pt x="8588" y="5097"/>
                  </a:lnTo>
                  <a:lnTo>
                    <a:pt x="8427" y="5659"/>
                  </a:lnTo>
                  <a:lnTo>
                    <a:pt x="8227" y="6261"/>
                  </a:lnTo>
                  <a:lnTo>
                    <a:pt x="8066" y="6501"/>
                  </a:lnTo>
                  <a:lnTo>
                    <a:pt x="7865" y="6782"/>
                  </a:lnTo>
                  <a:lnTo>
                    <a:pt x="7665" y="7063"/>
                  </a:lnTo>
                  <a:lnTo>
                    <a:pt x="7464" y="7304"/>
                  </a:lnTo>
                  <a:lnTo>
                    <a:pt x="7143" y="7585"/>
                  </a:lnTo>
                  <a:lnTo>
                    <a:pt x="6822" y="7826"/>
                  </a:lnTo>
                  <a:lnTo>
                    <a:pt x="6461" y="8066"/>
                  </a:lnTo>
                  <a:lnTo>
                    <a:pt x="6100" y="8227"/>
                  </a:lnTo>
                  <a:lnTo>
                    <a:pt x="5698" y="8387"/>
                  </a:lnTo>
                  <a:lnTo>
                    <a:pt x="5297" y="8508"/>
                  </a:lnTo>
                  <a:lnTo>
                    <a:pt x="4896" y="8548"/>
                  </a:lnTo>
                  <a:lnTo>
                    <a:pt x="4495" y="8588"/>
                  </a:lnTo>
                  <a:lnTo>
                    <a:pt x="4093" y="8588"/>
                  </a:lnTo>
                  <a:lnTo>
                    <a:pt x="3692" y="8548"/>
                  </a:lnTo>
                  <a:lnTo>
                    <a:pt x="3291" y="8428"/>
                  </a:lnTo>
                  <a:lnTo>
                    <a:pt x="2890" y="8307"/>
                  </a:lnTo>
                  <a:lnTo>
                    <a:pt x="2488" y="8147"/>
                  </a:lnTo>
                  <a:lnTo>
                    <a:pt x="2167" y="7946"/>
                  </a:lnTo>
                  <a:lnTo>
                    <a:pt x="1806" y="7665"/>
                  </a:lnTo>
                  <a:lnTo>
                    <a:pt x="1485" y="7384"/>
                  </a:lnTo>
                  <a:lnTo>
                    <a:pt x="1284" y="7144"/>
                  </a:lnTo>
                  <a:lnTo>
                    <a:pt x="1084" y="6863"/>
                  </a:lnTo>
                  <a:lnTo>
                    <a:pt x="923" y="6622"/>
                  </a:lnTo>
                  <a:lnTo>
                    <a:pt x="763" y="6341"/>
                  </a:lnTo>
                  <a:lnTo>
                    <a:pt x="642" y="6060"/>
                  </a:lnTo>
                  <a:lnTo>
                    <a:pt x="522" y="5739"/>
                  </a:lnTo>
                  <a:lnTo>
                    <a:pt x="402" y="5137"/>
                  </a:lnTo>
                  <a:lnTo>
                    <a:pt x="361" y="4535"/>
                  </a:lnTo>
                  <a:lnTo>
                    <a:pt x="402" y="3933"/>
                  </a:lnTo>
                  <a:lnTo>
                    <a:pt x="522" y="3331"/>
                  </a:lnTo>
                  <a:lnTo>
                    <a:pt x="723" y="2729"/>
                  </a:lnTo>
                  <a:lnTo>
                    <a:pt x="963" y="2208"/>
                  </a:lnTo>
                  <a:lnTo>
                    <a:pt x="1284" y="1686"/>
                  </a:lnTo>
                  <a:lnTo>
                    <a:pt x="1686" y="1245"/>
                  </a:lnTo>
                  <a:lnTo>
                    <a:pt x="2167" y="843"/>
                  </a:lnTo>
                  <a:lnTo>
                    <a:pt x="2689" y="482"/>
                  </a:lnTo>
                  <a:lnTo>
                    <a:pt x="2970" y="362"/>
                  </a:lnTo>
                  <a:lnTo>
                    <a:pt x="3251" y="242"/>
                  </a:lnTo>
                  <a:lnTo>
                    <a:pt x="3532" y="161"/>
                  </a:lnTo>
                  <a:lnTo>
                    <a:pt x="3853" y="81"/>
                  </a:lnTo>
                  <a:lnTo>
                    <a:pt x="4174" y="41"/>
                  </a:lnTo>
                  <a:close/>
                  <a:moveTo>
                    <a:pt x="4535" y="1"/>
                  </a:moveTo>
                  <a:lnTo>
                    <a:pt x="3933" y="41"/>
                  </a:lnTo>
                  <a:lnTo>
                    <a:pt x="3371" y="121"/>
                  </a:lnTo>
                  <a:lnTo>
                    <a:pt x="2849" y="282"/>
                  </a:lnTo>
                  <a:lnTo>
                    <a:pt x="2328" y="522"/>
                  </a:lnTo>
                  <a:lnTo>
                    <a:pt x="1886" y="803"/>
                  </a:lnTo>
                  <a:lnTo>
                    <a:pt x="1445" y="1124"/>
                  </a:lnTo>
                  <a:lnTo>
                    <a:pt x="1084" y="1486"/>
                  </a:lnTo>
                  <a:lnTo>
                    <a:pt x="763" y="1887"/>
                  </a:lnTo>
                  <a:lnTo>
                    <a:pt x="482" y="2328"/>
                  </a:lnTo>
                  <a:lnTo>
                    <a:pt x="281" y="2810"/>
                  </a:lnTo>
                  <a:lnTo>
                    <a:pt x="121" y="3331"/>
                  </a:lnTo>
                  <a:lnTo>
                    <a:pt x="0" y="3853"/>
                  </a:lnTo>
                  <a:lnTo>
                    <a:pt x="0" y="4375"/>
                  </a:lnTo>
                  <a:lnTo>
                    <a:pt x="40" y="4937"/>
                  </a:lnTo>
                  <a:lnTo>
                    <a:pt x="201" y="5498"/>
                  </a:lnTo>
                  <a:lnTo>
                    <a:pt x="402" y="6060"/>
                  </a:lnTo>
                  <a:lnTo>
                    <a:pt x="562" y="6381"/>
                  </a:lnTo>
                  <a:lnTo>
                    <a:pt x="763" y="6702"/>
                  </a:lnTo>
                  <a:lnTo>
                    <a:pt x="963" y="6983"/>
                  </a:lnTo>
                  <a:lnTo>
                    <a:pt x="1164" y="7264"/>
                  </a:lnTo>
                  <a:lnTo>
                    <a:pt x="1405" y="7505"/>
                  </a:lnTo>
                  <a:lnTo>
                    <a:pt x="1646" y="7705"/>
                  </a:lnTo>
                  <a:lnTo>
                    <a:pt x="2167" y="8107"/>
                  </a:lnTo>
                  <a:lnTo>
                    <a:pt x="2729" y="8387"/>
                  </a:lnTo>
                  <a:lnTo>
                    <a:pt x="3331" y="8628"/>
                  </a:lnTo>
                  <a:lnTo>
                    <a:pt x="3973" y="8749"/>
                  </a:lnTo>
                  <a:lnTo>
                    <a:pt x="4575" y="8829"/>
                  </a:lnTo>
                  <a:lnTo>
                    <a:pt x="5217" y="8789"/>
                  </a:lnTo>
                  <a:lnTo>
                    <a:pt x="5819" y="8668"/>
                  </a:lnTo>
                  <a:lnTo>
                    <a:pt x="6421" y="8468"/>
                  </a:lnTo>
                  <a:lnTo>
                    <a:pt x="6983" y="8187"/>
                  </a:lnTo>
                  <a:lnTo>
                    <a:pt x="7263" y="7986"/>
                  </a:lnTo>
                  <a:lnTo>
                    <a:pt x="7504" y="7786"/>
                  </a:lnTo>
                  <a:lnTo>
                    <a:pt x="7745" y="7585"/>
                  </a:lnTo>
                  <a:lnTo>
                    <a:pt x="7986" y="7304"/>
                  </a:lnTo>
                  <a:lnTo>
                    <a:pt x="8186" y="7063"/>
                  </a:lnTo>
                  <a:lnTo>
                    <a:pt x="8387" y="6782"/>
                  </a:lnTo>
                  <a:lnTo>
                    <a:pt x="8588" y="6461"/>
                  </a:lnTo>
                  <a:lnTo>
                    <a:pt x="8748" y="6100"/>
                  </a:lnTo>
                  <a:lnTo>
                    <a:pt x="8949" y="5538"/>
                  </a:lnTo>
                  <a:lnTo>
                    <a:pt x="9069" y="4977"/>
                  </a:lnTo>
                  <a:lnTo>
                    <a:pt x="9109" y="4415"/>
                  </a:lnTo>
                  <a:lnTo>
                    <a:pt x="9069" y="3893"/>
                  </a:lnTo>
                  <a:lnTo>
                    <a:pt x="8989" y="3331"/>
                  </a:lnTo>
                  <a:lnTo>
                    <a:pt x="8828" y="2850"/>
                  </a:lnTo>
                  <a:lnTo>
                    <a:pt x="8588" y="2368"/>
                  </a:lnTo>
                  <a:lnTo>
                    <a:pt x="8307" y="1927"/>
                  </a:lnTo>
                  <a:lnTo>
                    <a:pt x="7986" y="1486"/>
                  </a:lnTo>
                  <a:lnTo>
                    <a:pt x="7625" y="1124"/>
                  </a:lnTo>
                  <a:lnTo>
                    <a:pt x="7183" y="803"/>
                  </a:lnTo>
                  <a:lnTo>
                    <a:pt x="6702" y="522"/>
                  </a:lnTo>
                  <a:lnTo>
                    <a:pt x="6220" y="282"/>
                  </a:lnTo>
                  <a:lnTo>
                    <a:pt x="5698" y="121"/>
                  </a:lnTo>
                  <a:lnTo>
                    <a:pt x="5097" y="41"/>
                  </a:ln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39"/>
            <p:cNvSpPr/>
            <p:nvPr/>
          </p:nvSpPr>
          <p:spPr>
            <a:xfrm flipH="1">
              <a:off x="6833442" y="1342050"/>
              <a:ext cx="121400" cy="114375"/>
            </a:xfrm>
            <a:custGeom>
              <a:avLst/>
              <a:gdLst/>
              <a:ahLst/>
              <a:cxnLst/>
              <a:rect l="l" t="t" r="r" b="b"/>
              <a:pathLst>
                <a:path w="4856" h="4575" extrusionOk="0">
                  <a:moveTo>
                    <a:pt x="2408" y="201"/>
                  </a:moveTo>
                  <a:lnTo>
                    <a:pt x="2729" y="241"/>
                  </a:lnTo>
                  <a:lnTo>
                    <a:pt x="3010" y="361"/>
                  </a:lnTo>
                  <a:lnTo>
                    <a:pt x="3291" y="482"/>
                  </a:lnTo>
                  <a:lnTo>
                    <a:pt x="3571" y="642"/>
                  </a:lnTo>
                  <a:lnTo>
                    <a:pt x="3812" y="883"/>
                  </a:lnTo>
                  <a:lnTo>
                    <a:pt x="4013" y="1124"/>
                  </a:lnTo>
                  <a:lnTo>
                    <a:pt x="4173" y="1405"/>
                  </a:lnTo>
                  <a:lnTo>
                    <a:pt x="4294" y="1686"/>
                  </a:lnTo>
                  <a:lnTo>
                    <a:pt x="4374" y="1967"/>
                  </a:lnTo>
                  <a:lnTo>
                    <a:pt x="4374" y="2288"/>
                  </a:lnTo>
                  <a:lnTo>
                    <a:pt x="4374" y="2568"/>
                  </a:lnTo>
                  <a:lnTo>
                    <a:pt x="4334" y="2890"/>
                  </a:lnTo>
                  <a:lnTo>
                    <a:pt x="4214" y="3170"/>
                  </a:lnTo>
                  <a:lnTo>
                    <a:pt x="4093" y="3451"/>
                  </a:lnTo>
                  <a:lnTo>
                    <a:pt x="3933" y="3692"/>
                  </a:lnTo>
                  <a:lnTo>
                    <a:pt x="3772" y="3933"/>
                  </a:lnTo>
                  <a:lnTo>
                    <a:pt x="3531" y="4133"/>
                  </a:lnTo>
                  <a:lnTo>
                    <a:pt x="3291" y="4294"/>
                  </a:lnTo>
                  <a:lnTo>
                    <a:pt x="3010" y="4414"/>
                  </a:lnTo>
                  <a:lnTo>
                    <a:pt x="2729" y="4495"/>
                  </a:lnTo>
                  <a:lnTo>
                    <a:pt x="2408" y="4535"/>
                  </a:lnTo>
                  <a:lnTo>
                    <a:pt x="2167" y="4495"/>
                  </a:lnTo>
                  <a:lnTo>
                    <a:pt x="1966" y="4454"/>
                  </a:lnTo>
                  <a:lnTo>
                    <a:pt x="1766" y="4414"/>
                  </a:lnTo>
                  <a:lnTo>
                    <a:pt x="1605" y="4334"/>
                  </a:lnTo>
                  <a:lnTo>
                    <a:pt x="1244" y="4133"/>
                  </a:lnTo>
                  <a:lnTo>
                    <a:pt x="963" y="3812"/>
                  </a:lnTo>
                  <a:lnTo>
                    <a:pt x="722" y="3491"/>
                  </a:lnTo>
                  <a:lnTo>
                    <a:pt x="522" y="3130"/>
                  </a:lnTo>
                  <a:lnTo>
                    <a:pt x="401" y="2729"/>
                  </a:lnTo>
                  <a:lnTo>
                    <a:pt x="361" y="2328"/>
                  </a:lnTo>
                  <a:lnTo>
                    <a:pt x="361" y="1967"/>
                  </a:lnTo>
                  <a:lnTo>
                    <a:pt x="401" y="1646"/>
                  </a:lnTo>
                  <a:lnTo>
                    <a:pt x="522" y="1325"/>
                  </a:lnTo>
                  <a:lnTo>
                    <a:pt x="642" y="1084"/>
                  </a:lnTo>
                  <a:lnTo>
                    <a:pt x="843" y="843"/>
                  </a:lnTo>
                  <a:lnTo>
                    <a:pt x="1043" y="642"/>
                  </a:lnTo>
                  <a:lnTo>
                    <a:pt x="1284" y="482"/>
                  </a:lnTo>
                  <a:lnTo>
                    <a:pt x="1565" y="361"/>
                  </a:lnTo>
                  <a:lnTo>
                    <a:pt x="1846" y="281"/>
                  </a:lnTo>
                  <a:lnTo>
                    <a:pt x="2127" y="201"/>
                  </a:lnTo>
                  <a:close/>
                  <a:moveTo>
                    <a:pt x="2127" y="0"/>
                  </a:moveTo>
                  <a:lnTo>
                    <a:pt x="1806" y="81"/>
                  </a:lnTo>
                  <a:lnTo>
                    <a:pt x="1485" y="201"/>
                  </a:lnTo>
                  <a:lnTo>
                    <a:pt x="1204" y="361"/>
                  </a:lnTo>
                  <a:lnTo>
                    <a:pt x="923" y="562"/>
                  </a:lnTo>
                  <a:lnTo>
                    <a:pt x="642" y="803"/>
                  </a:lnTo>
                  <a:lnTo>
                    <a:pt x="442" y="1084"/>
                  </a:lnTo>
                  <a:lnTo>
                    <a:pt x="241" y="1405"/>
                  </a:lnTo>
                  <a:lnTo>
                    <a:pt x="120" y="1726"/>
                  </a:lnTo>
                  <a:lnTo>
                    <a:pt x="40" y="2007"/>
                  </a:lnTo>
                  <a:lnTo>
                    <a:pt x="0" y="2328"/>
                  </a:lnTo>
                  <a:lnTo>
                    <a:pt x="0" y="2609"/>
                  </a:lnTo>
                  <a:lnTo>
                    <a:pt x="40" y="2849"/>
                  </a:lnTo>
                  <a:lnTo>
                    <a:pt x="120" y="3130"/>
                  </a:lnTo>
                  <a:lnTo>
                    <a:pt x="241" y="3371"/>
                  </a:lnTo>
                  <a:lnTo>
                    <a:pt x="401" y="3612"/>
                  </a:lnTo>
                  <a:lnTo>
                    <a:pt x="562" y="3812"/>
                  </a:lnTo>
                  <a:lnTo>
                    <a:pt x="763" y="4013"/>
                  </a:lnTo>
                  <a:lnTo>
                    <a:pt x="1003" y="4174"/>
                  </a:lnTo>
                  <a:lnTo>
                    <a:pt x="1244" y="4294"/>
                  </a:lnTo>
                  <a:lnTo>
                    <a:pt x="1525" y="4414"/>
                  </a:lnTo>
                  <a:lnTo>
                    <a:pt x="1806" y="4495"/>
                  </a:lnTo>
                  <a:lnTo>
                    <a:pt x="2087" y="4535"/>
                  </a:lnTo>
                  <a:lnTo>
                    <a:pt x="2408" y="4575"/>
                  </a:lnTo>
                  <a:lnTo>
                    <a:pt x="2729" y="4535"/>
                  </a:lnTo>
                  <a:lnTo>
                    <a:pt x="3010" y="4495"/>
                  </a:lnTo>
                  <a:lnTo>
                    <a:pt x="3291" y="4414"/>
                  </a:lnTo>
                  <a:lnTo>
                    <a:pt x="3571" y="4294"/>
                  </a:lnTo>
                  <a:lnTo>
                    <a:pt x="3812" y="4174"/>
                  </a:lnTo>
                  <a:lnTo>
                    <a:pt x="4053" y="4013"/>
                  </a:lnTo>
                  <a:lnTo>
                    <a:pt x="4254" y="3812"/>
                  </a:lnTo>
                  <a:lnTo>
                    <a:pt x="4414" y="3612"/>
                  </a:lnTo>
                  <a:lnTo>
                    <a:pt x="4575" y="3371"/>
                  </a:lnTo>
                  <a:lnTo>
                    <a:pt x="4695" y="3130"/>
                  </a:lnTo>
                  <a:lnTo>
                    <a:pt x="4775" y="2849"/>
                  </a:lnTo>
                  <a:lnTo>
                    <a:pt x="4815" y="2568"/>
                  </a:lnTo>
                  <a:lnTo>
                    <a:pt x="4856" y="2288"/>
                  </a:lnTo>
                  <a:lnTo>
                    <a:pt x="4815" y="2007"/>
                  </a:lnTo>
                  <a:lnTo>
                    <a:pt x="4775" y="1686"/>
                  </a:lnTo>
                  <a:lnTo>
                    <a:pt x="4655" y="1365"/>
                  </a:lnTo>
                  <a:lnTo>
                    <a:pt x="4454" y="1044"/>
                  </a:lnTo>
                  <a:lnTo>
                    <a:pt x="4254" y="763"/>
                  </a:lnTo>
                  <a:lnTo>
                    <a:pt x="4013" y="482"/>
                  </a:lnTo>
                  <a:lnTo>
                    <a:pt x="3732" y="321"/>
                  </a:lnTo>
                  <a:lnTo>
                    <a:pt x="3411" y="161"/>
                  </a:lnTo>
                  <a:lnTo>
                    <a:pt x="3130" y="40"/>
                  </a:lnTo>
                  <a:lnTo>
                    <a:pt x="2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39"/>
            <p:cNvSpPr/>
            <p:nvPr/>
          </p:nvSpPr>
          <p:spPr>
            <a:xfrm flipH="1">
              <a:off x="6814392" y="1320975"/>
              <a:ext cx="162525" cy="155525"/>
            </a:xfrm>
            <a:custGeom>
              <a:avLst/>
              <a:gdLst/>
              <a:ahLst/>
              <a:cxnLst/>
              <a:rect l="l" t="t" r="r" b="b"/>
              <a:pathLst>
                <a:path w="6501" h="6221" extrusionOk="0">
                  <a:moveTo>
                    <a:pt x="3652" y="241"/>
                  </a:moveTo>
                  <a:lnTo>
                    <a:pt x="4053" y="322"/>
                  </a:lnTo>
                  <a:lnTo>
                    <a:pt x="4454" y="442"/>
                  </a:lnTo>
                  <a:lnTo>
                    <a:pt x="4816" y="603"/>
                  </a:lnTo>
                  <a:lnTo>
                    <a:pt x="5137" y="843"/>
                  </a:lnTo>
                  <a:lnTo>
                    <a:pt x="5418" y="1124"/>
                  </a:lnTo>
                  <a:lnTo>
                    <a:pt x="5698" y="1445"/>
                  </a:lnTo>
                  <a:lnTo>
                    <a:pt x="5899" y="1806"/>
                  </a:lnTo>
                  <a:lnTo>
                    <a:pt x="6060" y="2208"/>
                  </a:lnTo>
                  <a:lnTo>
                    <a:pt x="6140" y="2689"/>
                  </a:lnTo>
                  <a:lnTo>
                    <a:pt x="6140" y="3171"/>
                  </a:lnTo>
                  <a:lnTo>
                    <a:pt x="6140" y="3452"/>
                  </a:lnTo>
                  <a:lnTo>
                    <a:pt x="6100" y="3733"/>
                  </a:lnTo>
                  <a:lnTo>
                    <a:pt x="6019" y="4013"/>
                  </a:lnTo>
                  <a:lnTo>
                    <a:pt x="5899" y="4294"/>
                  </a:lnTo>
                  <a:lnTo>
                    <a:pt x="5779" y="4535"/>
                  </a:lnTo>
                  <a:lnTo>
                    <a:pt x="5658" y="4776"/>
                  </a:lnTo>
                  <a:lnTo>
                    <a:pt x="5498" y="5017"/>
                  </a:lnTo>
                  <a:lnTo>
                    <a:pt x="5297" y="5257"/>
                  </a:lnTo>
                  <a:lnTo>
                    <a:pt x="5097" y="5458"/>
                  </a:lnTo>
                  <a:lnTo>
                    <a:pt x="4896" y="5659"/>
                  </a:lnTo>
                  <a:lnTo>
                    <a:pt x="4655" y="5819"/>
                  </a:lnTo>
                  <a:lnTo>
                    <a:pt x="4414" y="5940"/>
                  </a:lnTo>
                  <a:lnTo>
                    <a:pt x="4133" y="6060"/>
                  </a:lnTo>
                  <a:lnTo>
                    <a:pt x="3853" y="6140"/>
                  </a:lnTo>
                  <a:lnTo>
                    <a:pt x="3572" y="6180"/>
                  </a:lnTo>
                  <a:lnTo>
                    <a:pt x="3291" y="6180"/>
                  </a:lnTo>
                  <a:lnTo>
                    <a:pt x="2809" y="6140"/>
                  </a:lnTo>
                  <a:lnTo>
                    <a:pt x="2408" y="6020"/>
                  </a:lnTo>
                  <a:lnTo>
                    <a:pt x="2007" y="5859"/>
                  </a:lnTo>
                  <a:lnTo>
                    <a:pt x="1686" y="5619"/>
                  </a:lnTo>
                  <a:lnTo>
                    <a:pt x="1365" y="5378"/>
                  </a:lnTo>
                  <a:lnTo>
                    <a:pt x="1084" y="5057"/>
                  </a:lnTo>
                  <a:lnTo>
                    <a:pt x="883" y="4696"/>
                  </a:lnTo>
                  <a:lnTo>
                    <a:pt x="682" y="4334"/>
                  </a:lnTo>
                  <a:lnTo>
                    <a:pt x="562" y="3933"/>
                  </a:lnTo>
                  <a:lnTo>
                    <a:pt x="482" y="3492"/>
                  </a:lnTo>
                  <a:lnTo>
                    <a:pt x="482" y="3090"/>
                  </a:lnTo>
                  <a:lnTo>
                    <a:pt x="522" y="2689"/>
                  </a:lnTo>
                  <a:lnTo>
                    <a:pt x="602" y="2248"/>
                  </a:lnTo>
                  <a:lnTo>
                    <a:pt x="763" y="1887"/>
                  </a:lnTo>
                  <a:lnTo>
                    <a:pt x="963" y="1485"/>
                  </a:lnTo>
                  <a:lnTo>
                    <a:pt x="1284" y="1164"/>
                  </a:lnTo>
                  <a:lnTo>
                    <a:pt x="1646" y="843"/>
                  </a:lnTo>
                  <a:lnTo>
                    <a:pt x="2007" y="603"/>
                  </a:lnTo>
                  <a:lnTo>
                    <a:pt x="2408" y="402"/>
                  </a:lnTo>
                  <a:lnTo>
                    <a:pt x="2809" y="282"/>
                  </a:lnTo>
                  <a:lnTo>
                    <a:pt x="3251" y="241"/>
                  </a:lnTo>
                  <a:close/>
                  <a:moveTo>
                    <a:pt x="3211" y="1"/>
                  </a:moveTo>
                  <a:lnTo>
                    <a:pt x="2769" y="41"/>
                  </a:lnTo>
                  <a:lnTo>
                    <a:pt x="2328" y="121"/>
                  </a:lnTo>
                  <a:lnTo>
                    <a:pt x="1926" y="241"/>
                  </a:lnTo>
                  <a:lnTo>
                    <a:pt x="1525" y="442"/>
                  </a:lnTo>
                  <a:lnTo>
                    <a:pt x="1124" y="723"/>
                  </a:lnTo>
                  <a:lnTo>
                    <a:pt x="803" y="1044"/>
                  </a:lnTo>
                  <a:lnTo>
                    <a:pt x="522" y="1445"/>
                  </a:lnTo>
                  <a:lnTo>
                    <a:pt x="281" y="1927"/>
                  </a:lnTo>
                  <a:lnTo>
                    <a:pt x="121" y="2328"/>
                  </a:lnTo>
                  <a:lnTo>
                    <a:pt x="40" y="2729"/>
                  </a:lnTo>
                  <a:lnTo>
                    <a:pt x="0" y="3131"/>
                  </a:lnTo>
                  <a:lnTo>
                    <a:pt x="40" y="3492"/>
                  </a:lnTo>
                  <a:lnTo>
                    <a:pt x="81" y="3893"/>
                  </a:lnTo>
                  <a:lnTo>
                    <a:pt x="201" y="4254"/>
                  </a:lnTo>
                  <a:lnTo>
                    <a:pt x="361" y="4575"/>
                  </a:lnTo>
                  <a:lnTo>
                    <a:pt x="562" y="4896"/>
                  </a:lnTo>
                  <a:lnTo>
                    <a:pt x="803" y="5177"/>
                  </a:lnTo>
                  <a:lnTo>
                    <a:pt x="1084" y="5458"/>
                  </a:lnTo>
                  <a:lnTo>
                    <a:pt x="1365" y="5659"/>
                  </a:lnTo>
                  <a:lnTo>
                    <a:pt x="1726" y="5859"/>
                  </a:lnTo>
                  <a:lnTo>
                    <a:pt x="2087" y="6020"/>
                  </a:lnTo>
                  <a:lnTo>
                    <a:pt x="2448" y="6140"/>
                  </a:lnTo>
                  <a:lnTo>
                    <a:pt x="2849" y="6220"/>
                  </a:lnTo>
                  <a:lnTo>
                    <a:pt x="3692" y="6220"/>
                  </a:lnTo>
                  <a:lnTo>
                    <a:pt x="4093" y="6140"/>
                  </a:lnTo>
                  <a:lnTo>
                    <a:pt x="4495" y="6020"/>
                  </a:lnTo>
                  <a:lnTo>
                    <a:pt x="4856" y="5859"/>
                  </a:lnTo>
                  <a:lnTo>
                    <a:pt x="5177" y="5699"/>
                  </a:lnTo>
                  <a:lnTo>
                    <a:pt x="5458" y="5458"/>
                  </a:lnTo>
                  <a:lnTo>
                    <a:pt x="5739" y="5177"/>
                  </a:lnTo>
                  <a:lnTo>
                    <a:pt x="5979" y="4896"/>
                  </a:lnTo>
                  <a:lnTo>
                    <a:pt x="6180" y="4575"/>
                  </a:lnTo>
                  <a:lnTo>
                    <a:pt x="6340" y="4254"/>
                  </a:lnTo>
                  <a:lnTo>
                    <a:pt x="6421" y="3893"/>
                  </a:lnTo>
                  <a:lnTo>
                    <a:pt x="6501" y="3532"/>
                  </a:lnTo>
                  <a:lnTo>
                    <a:pt x="6501" y="3131"/>
                  </a:lnTo>
                  <a:lnTo>
                    <a:pt x="6461" y="2769"/>
                  </a:lnTo>
                  <a:lnTo>
                    <a:pt x="6381" y="2368"/>
                  </a:lnTo>
                  <a:lnTo>
                    <a:pt x="6220" y="1967"/>
                  </a:lnTo>
                  <a:lnTo>
                    <a:pt x="5939" y="1525"/>
                  </a:lnTo>
                  <a:lnTo>
                    <a:pt x="5658" y="1124"/>
                  </a:lnTo>
                  <a:lnTo>
                    <a:pt x="5297" y="803"/>
                  </a:lnTo>
                  <a:lnTo>
                    <a:pt x="4936" y="522"/>
                  </a:lnTo>
                  <a:lnTo>
                    <a:pt x="4535" y="322"/>
                  </a:lnTo>
                  <a:lnTo>
                    <a:pt x="4093" y="161"/>
                  </a:lnTo>
                  <a:lnTo>
                    <a:pt x="3652" y="41"/>
                  </a:lnTo>
                  <a:lnTo>
                    <a:pt x="3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2" name="Google Shape;5612;p39"/>
          <p:cNvGrpSpPr/>
          <p:nvPr/>
        </p:nvGrpSpPr>
        <p:grpSpPr>
          <a:xfrm>
            <a:off x="3489792" y="-252796"/>
            <a:ext cx="8304970" cy="5881934"/>
            <a:chOff x="3054688" y="-225635"/>
            <a:chExt cx="8304970" cy="5881934"/>
          </a:xfrm>
        </p:grpSpPr>
        <p:grpSp>
          <p:nvGrpSpPr>
            <p:cNvPr id="5613" name="Google Shape;5613;p39"/>
            <p:cNvGrpSpPr/>
            <p:nvPr/>
          </p:nvGrpSpPr>
          <p:grpSpPr>
            <a:xfrm>
              <a:off x="5422423" y="-151775"/>
              <a:ext cx="677373" cy="682600"/>
              <a:chOff x="539993" y="-486210"/>
              <a:chExt cx="863776" cy="870552"/>
            </a:xfrm>
          </p:grpSpPr>
          <p:sp>
            <p:nvSpPr>
              <p:cNvPr id="5614" name="Google Shape;5614;p39"/>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39"/>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39"/>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39"/>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39"/>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9" name="Google Shape;5619;p39"/>
            <p:cNvGrpSpPr/>
            <p:nvPr/>
          </p:nvGrpSpPr>
          <p:grpSpPr>
            <a:xfrm>
              <a:off x="4464391" y="4817280"/>
              <a:ext cx="632515" cy="640237"/>
              <a:chOff x="4464391" y="4817280"/>
              <a:chExt cx="632515" cy="640237"/>
            </a:xfrm>
          </p:grpSpPr>
          <p:sp>
            <p:nvSpPr>
              <p:cNvPr id="5620" name="Google Shape;5620;p39"/>
              <p:cNvSpPr/>
              <p:nvPr/>
            </p:nvSpPr>
            <p:spPr>
              <a:xfrm flipH="1">
                <a:off x="4472080" y="4828813"/>
                <a:ext cx="613246" cy="613278"/>
              </a:xfrm>
              <a:custGeom>
                <a:avLst/>
                <a:gdLst/>
                <a:ahLst/>
                <a:cxnLst/>
                <a:rect l="l" t="t" r="r" b="b"/>
                <a:pathLst>
                  <a:path w="12762" h="12762" extrusionOk="0">
                    <a:moveTo>
                      <a:pt x="6702" y="3131"/>
                    </a:moveTo>
                    <a:lnTo>
                      <a:pt x="7023" y="3211"/>
                    </a:lnTo>
                    <a:lnTo>
                      <a:pt x="7344" y="3291"/>
                    </a:lnTo>
                    <a:lnTo>
                      <a:pt x="7665" y="3372"/>
                    </a:lnTo>
                    <a:lnTo>
                      <a:pt x="7946" y="3532"/>
                    </a:lnTo>
                    <a:lnTo>
                      <a:pt x="8187" y="3693"/>
                    </a:lnTo>
                    <a:lnTo>
                      <a:pt x="8428" y="3853"/>
                    </a:lnTo>
                    <a:lnTo>
                      <a:pt x="8668" y="4094"/>
                    </a:lnTo>
                    <a:lnTo>
                      <a:pt x="8869" y="4295"/>
                    </a:lnTo>
                    <a:lnTo>
                      <a:pt x="9070" y="4576"/>
                    </a:lnTo>
                    <a:lnTo>
                      <a:pt x="9230" y="4816"/>
                    </a:lnTo>
                    <a:lnTo>
                      <a:pt x="9351" y="5097"/>
                    </a:lnTo>
                    <a:lnTo>
                      <a:pt x="9471" y="5418"/>
                    </a:lnTo>
                    <a:lnTo>
                      <a:pt x="9551" y="5699"/>
                    </a:lnTo>
                    <a:lnTo>
                      <a:pt x="9591" y="6020"/>
                    </a:lnTo>
                    <a:lnTo>
                      <a:pt x="9631" y="6381"/>
                    </a:lnTo>
                    <a:lnTo>
                      <a:pt x="9591" y="6702"/>
                    </a:lnTo>
                    <a:lnTo>
                      <a:pt x="9551" y="7023"/>
                    </a:lnTo>
                    <a:lnTo>
                      <a:pt x="9471" y="7344"/>
                    </a:lnTo>
                    <a:lnTo>
                      <a:pt x="9351" y="7625"/>
                    </a:lnTo>
                    <a:lnTo>
                      <a:pt x="9230" y="7906"/>
                    </a:lnTo>
                    <a:lnTo>
                      <a:pt x="9070" y="8187"/>
                    </a:lnTo>
                    <a:lnTo>
                      <a:pt x="8869" y="8428"/>
                    </a:lnTo>
                    <a:lnTo>
                      <a:pt x="8668" y="8669"/>
                    </a:lnTo>
                    <a:lnTo>
                      <a:pt x="8428" y="8869"/>
                    </a:lnTo>
                    <a:lnTo>
                      <a:pt x="8187" y="9070"/>
                    </a:lnTo>
                    <a:lnTo>
                      <a:pt x="7946" y="9230"/>
                    </a:lnTo>
                    <a:lnTo>
                      <a:pt x="7665" y="9351"/>
                    </a:lnTo>
                    <a:lnTo>
                      <a:pt x="7344" y="9471"/>
                    </a:lnTo>
                    <a:lnTo>
                      <a:pt x="7023" y="9551"/>
                    </a:lnTo>
                    <a:lnTo>
                      <a:pt x="6702" y="9592"/>
                    </a:lnTo>
                    <a:lnTo>
                      <a:pt x="6060" y="9592"/>
                    </a:lnTo>
                    <a:lnTo>
                      <a:pt x="5739" y="9551"/>
                    </a:lnTo>
                    <a:lnTo>
                      <a:pt x="5418" y="9471"/>
                    </a:lnTo>
                    <a:lnTo>
                      <a:pt x="5137" y="9351"/>
                    </a:lnTo>
                    <a:lnTo>
                      <a:pt x="4856" y="9230"/>
                    </a:lnTo>
                    <a:lnTo>
                      <a:pt x="4575" y="9070"/>
                    </a:lnTo>
                    <a:lnTo>
                      <a:pt x="4335" y="8869"/>
                    </a:lnTo>
                    <a:lnTo>
                      <a:pt x="4094" y="8669"/>
                    </a:lnTo>
                    <a:lnTo>
                      <a:pt x="3893" y="8428"/>
                    </a:lnTo>
                    <a:lnTo>
                      <a:pt x="3693" y="8187"/>
                    </a:lnTo>
                    <a:lnTo>
                      <a:pt x="3532" y="7906"/>
                    </a:lnTo>
                    <a:lnTo>
                      <a:pt x="3412" y="7625"/>
                    </a:lnTo>
                    <a:lnTo>
                      <a:pt x="3291" y="7344"/>
                    </a:lnTo>
                    <a:lnTo>
                      <a:pt x="3211" y="7023"/>
                    </a:lnTo>
                    <a:lnTo>
                      <a:pt x="3171" y="6702"/>
                    </a:lnTo>
                    <a:lnTo>
                      <a:pt x="3131" y="6381"/>
                    </a:lnTo>
                    <a:lnTo>
                      <a:pt x="3171" y="6020"/>
                    </a:lnTo>
                    <a:lnTo>
                      <a:pt x="3211" y="5699"/>
                    </a:lnTo>
                    <a:lnTo>
                      <a:pt x="3291" y="5418"/>
                    </a:lnTo>
                    <a:lnTo>
                      <a:pt x="3412" y="5097"/>
                    </a:lnTo>
                    <a:lnTo>
                      <a:pt x="3532" y="4816"/>
                    </a:lnTo>
                    <a:lnTo>
                      <a:pt x="3693" y="4576"/>
                    </a:lnTo>
                    <a:lnTo>
                      <a:pt x="3893" y="4295"/>
                    </a:lnTo>
                    <a:lnTo>
                      <a:pt x="4094" y="4094"/>
                    </a:lnTo>
                    <a:lnTo>
                      <a:pt x="4335" y="3853"/>
                    </a:lnTo>
                    <a:lnTo>
                      <a:pt x="4575" y="3693"/>
                    </a:lnTo>
                    <a:lnTo>
                      <a:pt x="4856" y="3532"/>
                    </a:lnTo>
                    <a:lnTo>
                      <a:pt x="5137" y="3372"/>
                    </a:lnTo>
                    <a:lnTo>
                      <a:pt x="5418" y="3291"/>
                    </a:lnTo>
                    <a:lnTo>
                      <a:pt x="5739" y="3211"/>
                    </a:lnTo>
                    <a:lnTo>
                      <a:pt x="6060" y="3131"/>
                    </a:lnTo>
                    <a:close/>
                    <a:moveTo>
                      <a:pt x="4776" y="1"/>
                    </a:moveTo>
                    <a:lnTo>
                      <a:pt x="4776" y="1686"/>
                    </a:lnTo>
                    <a:lnTo>
                      <a:pt x="4214" y="1927"/>
                    </a:lnTo>
                    <a:lnTo>
                      <a:pt x="3010" y="723"/>
                    </a:lnTo>
                    <a:lnTo>
                      <a:pt x="763" y="2970"/>
                    </a:lnTo>
                    <a:lnTo>
                      <a:pt x="1967" y="4214"/>
                    </a:lnTo>
                    <a:lnTo>
                      <a:pt x="1726" y="4776"/>
                    </a:lnTo>
                    <a:lnTo>
                      <a:pt x="1" y="4776"/>
                    </a:lnTo>
                    <a:lnTo>
                      <a:pt x="1" y="7946"/>
                    </a:lnTo>
                    <a:lnTo>
                      <a:pt x="1726" y="7946"/>
                    </a:lnTo>
                    <a:lnTo>
                      <a:pt x="1967" y="8548"/>
                    </a:lnTo>
                    <a:lnTo>
                      <a:pt x="763" y="9752"/>
                    </a:lnTo>
                    <a:lnTo>
                      <a:pt x="3010" y="11999"/>
                    </a:lnTo>
                    <a:lnTo>
                      <a:pt x="4214" y="10795"/>
                    </a:lnTo>
                    <a:lnTo>
                      <a:pt x="4776" y="11036"/>
                    </a:lnTo>
                    <a:lnTo>
                      <a:pt x="4776" y="12762"/>
                    </a:lnTo>
                    <a:lnTo>
                      <a:pt x="7986" y="12762"/>
                    </a:lnTo>
                    <a:lnTo>
                      <a:pt x="7986" y="11036"/>
                    </a:lnTo>
                    <a:lnTo>
                      <a:pt x="8548" y="10795"/>
                    </a:lnTo>
                    <a:lnTo>
                      <a:pt x="9752" y="11999"/>
                    </a:lnTo>
                    <a:lnTo>
                      <a:pt x="12039" y="9752"/>
                    </a:lnTo>
                    <a:lnTo>
                      <a:pt x="10795" y="8548"/>
                    </a:lnTo>
                    <a:lnTo>
                      <a:pt x="11036" y="7946"/>
                    </a:lnTo>
                    <a:lnTo>
                      <a:pt x="12761" y="7946"/>
                    </a:lnTo>
                    <a:lnTo>
                      <a:pt x="12761" y="4776"/>
                    </a:lnTo>
                    <a:lnTo>
                      <a:pt x="11036" y="4776"/>
                    </a:lnTo>
                    <a:lnTo>
                      <a:pt x="10795" y="4214"/>
                    </a:lnTo>
                    <a:lnTo>
                      <a:pt x="12039" y="2970"/>
                    </a:lnTo>
                    <a:lnTo>
                      <a:pt x="9752" y="723"/>
                    </a:lnTo>
                    <a:lnTo>
                      <a:pt x="8548" y="1927"/>
                    </a:lnTo>
                    <a:lnTo>
                      <a:pt x="7986" y="1686"/>
                    </a:lnTo>
                    <a:lnTo>
                      <a:pt x="79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39"/>
              <p:cNvSpPr/>
              <p:nvPr/>
            </p:nvSpPr>
            <p:spPr>
              <a:xfrm flipH="1">
                <a:off x="4464391" y="4817280"/>
                <a:ext cx="632515" cy="640237"/>
              </a:xfrm>
              <a:custGeom>
                <a:avLst/>
                <a:gdLst/>
                <a:ahLst/>
                <a:cxnLst/>
                <a:rect l="l" t="t" r="r" b="b"/>
                <a:pathLst>
                  <a:path w="13163" h="13323" extrusionOk="0">
                    <a:moveTo>
                      <a:pt x="5214" y="406"/>
                    </a:moveTo>
                    <a:lnTo>
                      <a:pt x="7981" y="476"/>
                    </a:lnTo>
                    <a:lnTo>
                      <a:pt x="7981" y="476"/>
                    </a:lnTo>
                    <a:lnTo>
                      <a:pt x="7946" y="2127"/>
                    </a:lnTo>
                    <a:lnTo>
                      <a:pt x="8147" y="2207"/>
                    </a:lnTo>
                    <a:lnTo>
                      <a:pt x="8508" y="2328"/>
                    </a:lnTo>
                    <a:lnTo>
                      <a:pt x="8829" y="2488"/>
                    </a:lnTo>
                    <a:lnTo>
                      <a:pt x="8990" y="2368"/>
                    </a:lnTo>
                    <a:lnTo>
                      <a:pt x="10016" y="1341"/>
                    </a:lnTo>
                    <a:lnTo>
                      <a:pt x="10016" y="1341"/>
                    </a:lnTo>
                    <a:lnTo>
                      <a:pt x="11959" y="3216"/>
                    </a:lnTo>
                    <a:lnTo>
                      <a:pt x="10795" y="4414"/>
                    </a:lnTo>
                    <a:lnTo>
                      <a:pt x="10956" y="4735"/>
                    </a:lnTo>
                    <a:lnTo>
                      <a:pt x="11116" y="5056"/>
                    </a:lnTo>
                    <a:lnTo>
                      <a:pt x="11157" y="5217"/>
                    </a:lnTo>
                    <a:lnTo>
                      <a:pt x="11277" y="5217"/>
                    </a:lnTo>
                    <a:lnTo>
                      <a:pt x="12850" y="5180"/>
                    </a:lnTo>
                    <a:lnTo>
                      <a:pt x="12850" y="5180"/>
                    </a:lnTo>
                    <a:lnTo>
                      <a:pt x="13002" y="8186"/>
                    </a:lnTo>
                    <a:lnTo>
                      <a:pt x="11277" y="8106"/>
                    </a:lnTo>
                    <a:lnTo>
                      <a:pt x="11237" y="8106"/>
                    </a:lnTo>
                    <a:lnTo>
                      <a:pt x="11076" y="8467"/>
                    </a:lnTo>
                    <a:lnTo>
                      <a:pt x="10916" y="8788"/>
                    </a:lnTo>
                    <a:lnTo>
                      <a:pt x="10956" y="8868"/>
                    </a:lnTo>
                    <a:lnTo>
                      <a:pt x="12038" y="9987"/>
                    </a:lnTo>
                    <a:lnTo>
                      <a:pt x="12038" y="9987"/>
                    </a:lnTo>
                    <a:lnTo>
                      <a:pt x="10002" y="11918"/>
                    </a:lnTo>
                    <a:lnTo>
                      <a:pt x="10002" y="11918"/>
                    </a:lnTo>
                    <a:lnTo>
                      <a:pt x="8869" y="10714"/>
                    </a:lnTo>
                    <a:lnTo>
                      <a:pt x="8508" y="10875"/>
                    </a:lnTo>
                    <a:lnTo>
                      <a:pt x="8147" y="11035"/>
                    </a:lnTo>
                    <a:lnTo>
                      <a:pt x="7946" y="11075"/>
                    </a:lnTo>
                    <a:lnTo>
                      <a:pt x="7946" y="12717"/>
                    </a:lnTo>
                    <a:lnTo>
                      <a:pt x="7946" y="12717"/>
                    </a:lnTo>
                    <a:lnTo>
                      <a:pt x="5338" y="12685"/>
                    </a:lnTo>
                    <a:lnTo>
                      <a:pt x="5338" y="12685"/>
                    </a:lnTo>
                    <a:lnTo>
                      <a:pt x="5338" y="11276"/>
                    </a:lnTo>
                    <a:lnTo>
                      <a:pt x="5338" y="11035"/>
                    </a:lnTo>
                    <a:lnTo>
                      <a:pt x="4856" y="10875"/>
                    </a:lnTo>
                    <a:lnTo>
                      <a:pt x="4375" y="10674"/>
                    </a:lnTo>
                    <a:lnTo>
                      <a:pt x="4255" y="10835"/>
                    </a:lnTo>
                    <a:lnTo>
                      <a:pt x="3233" y="11823"/>
                    </a:lnTo>
                    <a:lnTo>
                      <a:pt x="1364" y="9987"/>
                    </a:lnTo>
                    <a:lnTo>
                      <a:pt x="1364" y="9987"/>
                    </a:lnTo>
                    <a:lnTo>
                      <a:pt x="2369" y="8949"/>
                    </a:lnTo>
                    <a:lnTo>
                      <a:pt x="2529" y="8828"/>
                    </a:lnTo>
                    <a:lnTo>
                      <a:pt x="2288" y="8387"/>
                    </a:lnTo>
                    <a:lnTo>
                      <a:pt x="2128" y="7946"/>
                    </a:lnTo>
                    <a:lnTo>
                      <a:pt x="1967" y="7946"/>
                    </a:lnTo>
                    <a:lnTo>
                      <a:pt x="477" y="7980"/>
                    </a:lnTo>
                    <a:lnTo>
                      <a:pt x="477" y="7980"/>
                    </a:lnTo>
                    <a:lnTo>
                      <a:pt x="406" y="5173"/>
                    </a:lnTo>
                    <a:lnTo>
                      <a:pt x="406" y="5173"/>
                    </a:lnTo>
                    <a:lnTo>
                      <a:pt x="1967" y="5137"/>
                    </a:lnTo>
                    <a:lnTo>
                      <a:pt x="2048" y="5137"/>
                    </a:lnTo>
                    <a:lnTo>
                      <a:pt x="2168" y="4816"/>
                    </a:lnTo>
                    <a:lnTo>
                      <a:pt x="2288" y="4495"/>
                    </a:lnTo>
                    <a:lnTo>
                      <a:pt x="2328" y="4414"/>
                    </a:lnTo>
                    <a:lnTo>
                      <a:pt x="1105" y="3230"/>
                    </a:lnTo>
                    <a:lnTo>
                      <a:pt x="2168" y="2167"/>
                    </a:lnTo>
                    <a:lnTo>
                      <a:pt x="3231" y="1104"/>
                    </a:lnTo>
                    <a:lnTo>
                      <a:pt x="3231" y="1104"/>
                    </a:lnTo>
                    <a:lnTo>
                      <a:pt x="4375" y="2247"/>
                    </a:lnTo>
                    <a:lnTo>
                      <a:pt x="4415" y="2328"/>
                    </a:lnTo>
                    <a:lnTo>
                      <a:pt x="4776" y="2167"/>
                    </a:lnTo>
                    <a:lnTo>
                      <a:pt x="5177" y="2047"/>
                    </a:lnTo>
                    <a:lnTo>
                      <a:pt x="5177" y="1926"/>
                    </a:lnTo>
                    <a:lnTo>
                      <a:pt x="5214" y="406"/>
                    </a:lnTo>
                    <a:close/>
                    <a:moveTo>
                      <a:pt x="8468" y="0"/>
                    </a:moveTo>
                    <a:lnTo>
                      <a:pt x="5017" y="40"/>
                    </a:lnTo>
                    <a:lnTo>
                      <a:pt x="4856" y="80"/>
                    </a:lnTo>
                    <a:lnTo>
                      <a:pt x="4856" y="241"/>
                    </a:lnTo>
                    <a:lnTo>
                      <a:pt x="4895" y="1847"/>
                    </a:lnTo>
                    <a:lnTo>
                      <a:pt x="4895" y="1847"/>
                    </a:lnTo>
                    <a:lnTo>
                      <a:pt x="4494" y="2048"/>
                    </a:lnTo>
                    <a:lnTo>
                      <a:pt x="4494" y="2048"/>
                    </a:lnTo>
                    <a:lnTo>
                      <a:pt x="3291" y="923"/>
                    </a:lnTo>
                    <a:lnTo>
                      <a:pt x="3251" y="843"/>
                    </a:lnTo>
                    <a:lnTo>
                      <a:pt x="3171" y="923"/>
                    </a:lnTo>
                    <a:lnTo>
                      <a:pt x="2048" y="2047"/>
                    </a:lnTo>
                    <a:lnTo>
                      <a:pt x="924" y="3170"/>
                    </a:lnTo>
                    <a:lnTo>
                      <a:pt x="844" y="3210"/>
                    </a:lnTo>
                    <a:lnTo>
                      <a:pt x="924" y="3291"/>
                    </a:lnTo>
                    <a:lnTo>
                      <a:pt x="2054" y="4458"/>
                    </a:lnTo>
                    <a:lnTo>
                      <a:pt x="1880" y="4894"/>
                    </a:lnTo>
                    <a:lnTo>
                      <a:pt x="1880" y="4894"/>
                    </a:lnTo>
                    <a:lnTo>
                      <a:pt x="242" y="4856"/>
                    </a:lnTo>
                    <a:lnTo>
                      <a:pt x="81" y="4856"/>
                    </a:lnTo>
                    <a:lnTo>
                      <a:pt x="1" y="8186"/>
                    </a:lnTo>
                    <a:lnTo>
                      <a:pt x="1" y="8427"/>
                    </a:lnTo>
                    <a:lnTo>
                      <a:pt x="242" y="8427"/>
                    </a:lnTo>
                    <a:lnTo>
                      <a:pt x="1800" y="8463"/>
                    </a:lnTo>
                    <a:lnTo>
                      <a:pt x="1800" y="8463"/>
                    </a:lnTo>
                    <a:lnTo>
                      <a:pt x="1891" y="8704"/>
                    </a:lnTo>
                    <a:lnTo>
                      <a:pt x="1891" y="8704"/>
                    </a:lnTo>
                    <a:lnTo>
                      <a:pt x="603" y="9992"/>
                    </a:lnTo>
                    <a:lnTo>
                      <a:pt x="3251" y="12681"/>
                    </a:lnTo>
                    <a:lnTo>
                      <a:pt x="4535" y="11396"/>
                    </a:lnTo>
                    <a:lnTo>
                      <a:pt x="4535" y="11396"/>
                    </a:lnTo>
                    <a:lnTo>
                      <a:pt x="4736" y="11477"/>
                    </a:lnTo>
                    <a:lnTo>
                      <a:pt x="4736" y="11477"/>
                    </a:lnTo>
                    <a:lnTo>
                      <a:pt x="4736" y="13323"/>
                    </a:lnTo>
                    <a:lnTo>
                      <a:pt x="8508" y="13282"/>
                    </a:lnTo>
                    <a:lnTo>
                      <a:pt x="8471" y="11451"/>
                    </a:lnTo>
                    <a:lnTo>
                      <a:pt x="8471" y="11451"/>
                    </a:lnTo>
                    <a:lnTo>
                      <a:pt x="8742" y="11343"/>
                    </a:lnTo>
                    <a:lnTo>
                      <a:pt x="8742" y="11343"/>
                    </a:lnTo>
                    <a:lnTo>
                      <a:pt x="10033" y="12560"/>
                    </a:lnTo>
                    <a:lnTo>
                      <a:pt x="12481" y="9992"/>
                    </a:lnTo>
                    <a:lnTo>
                      <a:pt x="11181" y="8768"/>
                    </a:lnTo>
                    <a:lnTo>
                      <a:pt x="11181" y="8768"/>
                    </a:lnTo>
                    <a:lnTo>
                      <a:pt x="11367" y="8303"/>
                    </a:lnTo>
                    <a:lnTo>
                      <a:pt x="11367" y="8303"/>
                    </a:lnTo>
                    <a:lnTo>
                      <a:pt x="13043" y="8226"/>
                    </a:lnTo>
                    <a:lnTo>
                      <a:pt x="13083" y="6621"/>
                    </a:lnTo>
                    <a:lnTo>
                      <a:pt x="13163" y="5016"/>
                    </a:lnTo>
                    <a:lnTo>
                      <a:pt x="13163" y="4856"/>
                    </a:lnTo>
                    <a:lnTo>
                      <a:pt x="13002" y="4856"/>
                    </a:lnTo>
                    <a:lnTo>
                      <a:pt x="11431" y="4819"/>
                    </a:lnTo>
                    <a:lnTo>
                      <a:pt x="11431" y="4819"/>
                    </a:lnTo>
                    <a:lnTo>
                      <a:pt x="11295" y="4479"/>
                    </a:lnTo>
                    <a:lnTo>
                      <a:pt x="11295" y="4479"/>
                    </a:lnTo>
                    <a:lnTo>
                      <a:pt x="12601" y="3210"/>
                    </a:lnTo>
                    <a:lnTo>
                      <a:pt x="10193" y="803"/>
                    </a:lnTo>
                    <a:lnTo>
                      <a:pt x="9993" y="602"/>
                    </a:lnTo>
                    <a:lnTo>
                      <a:pt x="8743" y="1889"/>
                    </a:lnTo>
                    <a:lnTo>
                      <a:pt x="8743" y="1889"/>
                    </a:lnTo>
                    <a:lnTo>
                      <a:pt x="8468" y="1760"/>
                    </a:lnTo>
                    <a:lnTo>
                      <a:pt x="8468" y="1760"/>
                    </a:lnTo>
                    <a:lnTo>
                      <a:pt x="8468" y="241"/>
                    </a:lnTo>
                    <a:lnTo>
                      <a:pt x="8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39"/>
              <p:cNvSpPr/>
              <p:nvPr/>
            </p:nvSpPr>
            <p:spPr>
              <a:xfrm flipH="1">
                <a:off x="4607059" y="4971537"/>
                <a:ext cx="339443" cy="320142"/>
              </a:xfrm>
              <a:custGeom>
                <a:avLst/>
                <a:gdLst/>
                <a:ahLst/>
                <a:cxnLst/>
                <a:rect l="l" t="t" r="r" b="b"/>
                <a:pathLst>
                  <a:path w="7064" h="6662" extrusionOk="0">
                    <a:moveTo>
                      <a:pt x="3572" y="321"/>
                    </a:moveTo>
                    <a:lnTo>
                      <a:pt x="3933" y="402"/>
                    </a:lnTo>
                    <a:lnTo>
                      <a:pt x="4295" y="482"/>
                    </a:lnTo>
                    <a:lnTo>
                      <a:pt x="4656" y="602"/>
                    </a:lnTo>
                    <a:lnTo>
                      <a:pt x="4977" y="803"/>
                    </a:lnTo>
                    <a:lnTo>
                      <a:pt x="5298" y="1044"/>
                    </a:lnTo>
                    <a:lnTo>
                      <a:pt x="5579" y="1325"/>
                    </a:lnTo>
                    <a:lnTo>
                      <a:pt x="5900" y="1646"/>
                    </a:lnTo>
                    <a:lnTo>
                      <a:pt x="6100" y="2047"/>
                    </a:lnTo>
                    <a:lnTo>
                      <a:pt x="6261" y="2448"/>
                    </a:lnTo>
                    <a:lnTo>
                      <a:pt x="6381" y="2890"/>
                    </a:lnTo>
                    <a:lnTo>
                      <a:pt x="6421" y="3331"/>
                    </a:lnTo>
                    <a:lnTo>
                      <a:pt x="6381" y="3772"/>
                    </a:lnTo>
                    <a:lnTo>
                      <a:pt x="6301" y="4214"/>
                    </a:lnTo>
                    <a:lnTo>
                      <a:pt x="6181" y="4615"/>
                    </a:lnTo>
                    <a:lnTo>
                      <a:pt x="6020" y="5016"/>
                    </a:lnTo>
                    <a:lnTo>
                      <a:pt x="5779" y="5418"/>
                    </a:lnTo>
                    <a:lnTo>
                      <a:pt x="5498" y="5739"/>
                    </a:lnTo>
                    <a:lnTo>
                      <a:pt x="5177" y="6020"/>
                    </a:lnTo>
                    <a:lnTo>
                      <a:pt x="4816" y="6260"/>
                    </a:lnTo>
                    <a:lnTo>
                      <a:pt x="4415" y="6461"/>
                    </a:lnTo>
                    <a:lnTo>
                      <a:pt x="3974" y="6581"/>
                    </a:lnTo>
                    <a:lnTo>
                      <a:pt x="3492" y="6622"/>
                    </a:lnTo>
                    <a:lnTo>
                      <a:pt x="3091" y="6581"/>
                    </a:lnTo>
                    <a:lnTo>
                      <a:pt x="2730" y="6501"/>
                    </a:lnTo>
                    <a:lnTo>
                      <a:pt x="2369" y="6381"/>
                    </a:lnTo>
                    <a:lnTo>
                      <a:pt x="2047" y="6180"/>
                    </a:lnTo>
                    <a:lnTo>
                      <a:pt x="1767" y="5979"/>
                    </a:lnTo>
                    <a:lnTo>
                      <a:pt x="1486" y="5739"/>
                    </a:lnTo>
                    <a:lnTo>
                      <a:pt x="1245" y="5458"/>
                    </a:lnTo>
                    <a:lnTo>
                      <a:pt x="1044" y="5137"/>
                    </a:lnTo>
                    <a:lnTo>
                      <a:pt x="844" y="4816"/>
                    </a:lnTo>
                    <a:lnTo>
                      <a:pt x="723" y="4455"/>
                    </a:lnTo>
                    <a:lnTo>
                      <a:pt x="603" y="4093"/>
                    </a:lnTo>
                    <a:lnTo>
                      <a:pt x="523" y="3692"/>
                    </a:lnTo>
                    <a:lnTo>
                      <a:pt x="482" y="3331"/>
                    </a:lnTo>
                    <a:lnTo>
                      <a:pt x="523" y="2970"/>
                    </a:lnTo>
                    <a:lnTo>
                      <a:pt x="563" y="2569"/>
                    </a:lnTo>
                    <a:lnTo>
                      <a:pt x="643" y="2207"/>
                    </a:lnTo>
                    <a:lnTo>
                      <a:pt x="804" y="1846"/>
                    </a:lnTo>
                    <a:lnTo>
                      <a:pt x="1004" y="1485"/>
                    </a:lnTo>
                    <a:lnTo>
                      <a:pt x="1245" y="1204"/>
                    </a:lnTo>
                    <a:lnTo>
                      <a:pt x="1526" y="964"/>
                    </a:lnTo>
                    <a:lnTo>
                      <a:pt x="1807" y="723"/>
                    </a:lnTo>
                    <a:lnTo>
                      <a:pt x="2128" y="562"/>
                    </a:lnTo>
                    <a:lnTo>
                      <a:pt x="2489" y="442"/>
                    </a:lnTo>
                    <a:lnTo>
                      <a:pt x="2850" y="362"/>
                    </a:lnTo>
                    <a:lnTo>
                      <a:pt x="3211" y="321"/>
                    </a:lnTo>
                    <a:close/>
                    <a:moveTo>
                      <a:pt x="3532" y="0"/>
                    </a:moveTo>
                    <a:lnTo>
                      <a:pt x="3171" y="41"/>
                    </a:lnTo>
                    <a:lnTo>
                      <a:pt x="2850" y="81"/>
                    </a:lnTo>
                    <a:lnTo>
                      <a:pt x="2529" y="201"/>
                    </a:lnTo>
                    <a:lnTo>
                      <a:pt x="2248" y="321"/>
                    </a:lnTo>
                    <a:lnTo>
                      <a:pt x="1927" y="442"/>
                    </a:lnTo>
                    <a:lnTo>
                      <a:pt x="1646" y="642"/>
                    </a:lnTo>
                    <a:lnTo>
                      <a:pt x="1405" y="843"/>
                    </a:lnTo>
                    <a:lnTo>
                      <a:pt x="1125" y="1044"/>
                    </a:lnTo>
                    <a:lnTo>
                      <a:pt x="924" y="1285"/>
                    </a:lnTo>
                    <a:lnTo>
                      <a:pt x="683" y="1525"/>
                    </a:lnTo>
                    <a:lnTo>
                      <a:pt x="523" y="1806"/>
                    </a:lnTo>
                    <a:lnTo>
                      <a:pt x="362" y="2087"/>
                    </a:lnTo>
                    <a:lnTo>
                      <a:pt x="161" y="2528"/>
                    </a:lnTo>
                    <a:lnTo>
                      <a:pt x="81" y="2970"/>
                    </a:lnTo>
                    <a:lnTo>
                      <a:pt x="1" y="3411"/>
                    </a:lnTo>
                    <a:lnTo>
                      <a:pt x="1" y="3813"/>
                    </a:lnTo>
                    <a:lnTo>
                      <a:pt x="81" y="4214"/>
                    </a:lnTo>
                    <a:lnTo>
                      <a:pt x="202" y="4575"/>
                    </a:lnTo>
                    <a:lnTo>
                      <a:pt x="362" y="4936"/>
                    </a:lnTo>
                    <a:lnTo>
                      <a:pt x="563" y="5257"/>
                    </a:lnTo>
                    <a:lnTo>
                      <a:pt x="844" y="5578"/>
                    </a:lnTo>
                    <a:lnTo>
                      <a:pt x="1125" y="5859"/>
                    </a:lnTo>
                    <a:lnTo>
                      <a:pt x="1446" y="6100"/>
                    </a:lnTo>
                    <a:lnTo>
                      <a:pt x="1807" y="6300"/>
                    </a:lnTo>
                    <a:lnTo>
                      <a:pt x="2208" y="6461"/>
                    </a:lnTo>
                    <a:lnTo>
                      <a:pt x="2609" y="6581"/>
                    </a:lnTo>
                    <a:lnTo>
                      <a:pt x="3051" y="6662"/>
                    </a:lnTo>
                    <a:lnTo>
                      <a:pt x="3853" y="6662"/>
                    </a:lnTo>
                    <a:lnTo>
                      <a:pt x="4174" y="6622"/>
                    </a:lnTo>
                    <a:lnTo>
                      <a:pt x="4495" y="6541"/>
                    </a:lnTo>
                    <a:lnTo>
                      <a:pt x="4816" y="6461"/>
                    </a:lnTo>
                    <a:lnTo>
                      <a:pt x="5137" y="6300"/>
                    </a:lnTo>
                    <a:lnTo>
                      <a:pt x="5418" y="6180"/>
                    </a:lnTo>
                    <a:lnTo>
                      <a:pt x="5699" y="5979"/>
                    </a:lnTo>
                    <a:lnTo>
                      <a:pt x="5980" y="5779"/>
                    </a:lnTo>
                    <a:lnTo>
                      <a:pt x="6221" y="5538"/>
                    </a:lnTo>
                    <a:lnTo>
                      <a:pt x="6421" y="5297"/>
                    </a:lnTo>
                    <a:lnTo>
                      <a:pt x="6582" y="5016"/>
                    </a:lnTo>
                    <a:lnTo>
                      <a:pt x="6742" y="4736"/>
                    </a:lnTo>
                    <a:lnTo>
                      <a:pt x="6863" y="4414"/>
                    </a:lnTo>
                    <a:lnTo>
                      <a:pt x="6983" y="4093"/>
                    </a:lnTo>
                    <a:lnTo>
                      <a:pt x="7023" y="3772"/>
                    </a:lnTo>
                    <a:lnTo>
                      <a:pt x="7063" y="3411"/>
                    </a:lnTo>
                    <a:lnTo>
                      <a:pt x="7023" y="2890"/>
                    </a:lnTo>
                    <a:lnTo>
                      <a:pt x="6903" y="2368"/>
                    </a:lnTo>
                    <a:lnTo>
                      <a:pt x="6702" y="1886"/>
                    </a:lnTo>
                    <a:lnTo>
                      <a:pt x="6421" y="1445"/>
                    </a:lnTo>
                    <a:lnTo>
                      <a:pt x="6100" y="1044"/>
                    </a:lnTo>
                    <a:lnTo>
                      <a:pt x="5739" y="683"/>
                    </a:lnTo>
                    <a:lnTo>
                      <a:pt x="5298" y="402"/>
                    </a:lnTo>
                    <a:lnTo>
                      <a:pt x="4816" y="201"/>
                    </a:lnTo>
                    <a:lnTo>
                      <a:pt x="4495" y="81"/>
                    </a:lnTo>
                    <a:lnTo>
                      <a:pt x="4174"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39"/>
              <p:cNvSpPr/>
              <p:nvPr/>
            </p:nvSpPr>
            <p:spPr>
              <a:xfrm flipH="1">
                <a:off x="4684183" y="5040976"/>
                <a:ext cx="187116" cy="187078"/>
              </a:xfrm>
              <a:custGeom>
                <a:avLst/>
                <a:gdLst/>
                <a:ahLst/>
                <a:cxnLst/>
                <a:rect l="l" t="t" r="r" b="b"/>
                <a:pathLst>
                  <a:path w="3894" h="3893" extrusionOk="0">
                    <a:moveTo>
                      <a:pt x="2088" y="1244"/>
                    </a:moveTo>
                    <a:lnTo>
                      <a:pt x="2208" y="1284"/>
                    </a:lnTo>
                    <a:lnTo>
                      <a:pt x="2328" y="1364"/>
                    </a:lnTo>
                    <a:lnTo>
                      <a:pt x="2449" y="1445"/>
                    </a:lnTo>
                    <a:lnTo>
                      <a:pt x="2529" y="1565"/>
                    </a:lnTo>
                    <a:lnTo>
                      <a:pt x="2609" y="1685"/>
                    </a:lnTo>
                    <a:lnTo>
                      <a:pt x="2649" y="1806"/>
                    </a:lnTo>
                    <a:lnTo>
                      <a:pt x="2649" y="1966"/>
                    </a:lnTo>
                    <a:lnTo>
                      <a:pt x="2649" y="2087"/>
                    </a:lnTo>
                    <a:lnTo>
                      <a:pt x="2609" y="2247"/>
                    </a:lnTo>
                    <a:lnTo>
                      <a:pt x="2529" y="2368"/>
                    </a:lnTo>
                    <a:lnTo>
                      <a:pt x="2449" y="2448"/>
                    </a:lnTo>
                    <a:lnTo>
                      <a:pt x="2328" y="2528"/>
                    </a:lnTo>
                    <a:lnTo>
                      <a:pt x="2208" y="2608"/>
                    </a:lnTo>
                    <a:lnTo>
                      <a:pt x="2088" y="2648"/>
                    </a:lnTo>
                    <a:lnTo>
                      <a:pt x="1927" y="2689"/>
                    </a:lnTo>
                    <a:lnTo>
                      <a:pt x="1807" y="2648"/>
                    </a:lnTo>
                    <a:lnTo>
                      <a:pt x="1646" y="2608"/>
                    </a:lnTo>
                    <a:lnTo>
                      <a:pt x="1526" y="2528"/>
                    </a:lnTo>
                    <a:lnTo>
                      <a:pt x="1446" y="2448"/>
                    </a:lnTo>
                    <a:lnTo>
                      <a:pt x="1325" y="2368"/>
                    </a:lnTo>
                    <a:lnTo>
                      <a:pt x="1285" y="2247"/>
                    </a:lnTo>
                    <a:lnTo>
                      <a:pt x="1245" y="2087"/>
                    </a:lnTo>
                    <a:lnTo>
                      <a:pt x="1205" y="1966"/>
                    </a:lnTo>
                    <a:lnTo>
                      <a:pt x="1245" y="1806"/>
                    </a:lnTo>
                    <a:lnTo>
                      <a:pt x="1285" y="1685"/>
                    </a:lnTo>
                    <a:lnTo>
                      <a:pt x="1325" y="1565"/>
                    </a:lnTo>
                    <a:lnTo>
                      <a:pt x="1446" y="1445"/>
                    </a:lnTo>
                    <a:lnTo>
                      <a:pt x="1526" y="1364"/>
                    </a:lnTo>
                    <a:lnTo>
                      <a:pt x="1646" y="1284"/>
                    </a:lnTo>
                    <a:lnTo>
                      <a:pt x="1807" y="1244"/>
                    </a:lnTo>
                    <a:close/>
                    <a:moveTo>
                      <a:pt x="1927" y="0"/>
                    </a:moveTo>
                    <a:lnTo>
                      <a:pt x="1526" y="40"/>
                    </a:lnTo>
                    <a:lnTo>
                      <a:pt x="1165" y="161"/>
                    </a:lnTo>
                    <a:lnTo>
                      <a:pt x="844" y="361"/>
                    </a:lnTo>
                    <a:lnTo>
                      <a:pt x="563" y="562"/>
                    </a:lnTo>
                    <a:lnTo>
                      <a:pt x="322" y="883"/>
                    </a:lnTo>
                    <a:lnTo>
                      <a:pt x="121" y="1204"/>
                    </a:lnTo>
                    <a:lnTo>
                      <a:pt x="41" y="1565"/>
                    </a:lnTo>
                    <a:lnTo>
                      <a:pt x="1" y="1966"/>
                    </a:lnTo>
                    <a:lnTo>
                      <a:pt x="41" y="2368"/>
                    </a:lnTo>
                    <a:lnTo>
                      <a:pt x="121" y="2729"/>
                    </a:lnTo>
                    <a:lnTo>
                      <a:pt x="322" y="3050"/>
                    </a:lnTo>
                    <a:lnTo>
                      <a:pt x="563" y="3331"/>
                    </a:lnTo>
                    <a:lnTo>
                      <a:pt x="844" y="3571"/>
                    </a:lnTo>
                    <a:lnTo>
                      <a:pt x="1165" y="3732"/>
                    </a:lnTo>
                    <a:lnTo>
                      <a:pt x="1526" y="3852"/>
                    </a:lnTo>
                    <a:lnTo>
                      <a:pt x="1927" y="3892"/>
                    </a:lnTo>
                    <a:lnTo>
                      <a:pt x="2328" y="3852"/>
                    </a:lnTo>
                    <a:lnTo>
                      <a:pt x="2690" y="3732"/>
                    </a:lnTo>
                    <a:lnTo>
                      <a:pt x="3011" y="3571"/>
                    </a:lnTo>
                    <a:lnTo>
                      <a:pt x="3291" y="3331"/>
                    </a:lnTo>
                    <a:lnTo>
                      <a:pt x="3532" y="3050"/>
                    </a:lnTo>
                    <a:lnTo>
                      <a:pt x="3733" y="2729"/>
                    </a:lnTo>
                    <a:lnTo>
                      <a:pt x="3853" y="2368"/>
                    </a:lnTo>
                    <a:lnTo>
                      <a:pt x="3893" y="1966"/>
                    </a:lnTo>
                    <a:lnTo>
                      <a:pt x="3853" y="1565"/>
                    </a:lnTo>
                    <a:lnTo>
                      <a:pt x="3733" y="1204"/>
                    </a:lnTo>
                    <a:lnTo>
                      <a:pt x="3532" y="883"/>
                    </a:lnTo>
                    <a:lnTo>
                      <a:pt x="3291" y="562"/>
                    </a:lnTo>
                    <a:lnTo>
                      <a:pt x="3011" y="361"/>
                    </a:lnTo>
                    <a:lnTo>
                      <a:pt x="2690" y="161"/>
                    </a:lnTo>
                    <a:lnTo>
                      <a:pt x="2328" y="40"/>
                    </a:lnTo>
                    <a:lnTo>
                      <a:pt x="19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39"/>
              <p:cNvSpPr/>
              <p:nvPr/>
            </p:nvSpPr>
            <p:spPr>
              <a:xfrm flipH="1">
                <a:off x="4676495" y="5040976"/>
                <a:ext cx="202493" cy="192845"/>
              </a:xfrm>
              <a:custGeom>
                <a:avLst/>
                <a:gdLst/>
                <a:ahLst/>
                <a:cxnLst/>
                <a:rect l="l" t="t" r="r" b="b"/>
                <a:pathLst>
                  <a:path w="4214" h="4013" extrusionOk="0">
                    <a:moveTo>
                      <a:pt x="2368" y="40"/>
                    </a:moveTo>
                    <a:lnTo>
                      <a:pt x="2649" y="120"/>
                    </a:lnTo>
                    <a:lnTo>
                      <a:pt x="2890" y="241"/>
                    </a:lnTo>
                    <a:lnTo>
                      <a:pt x="3090" y="361"/>
                    </a:lnTo>
                    <a:lnTo>
                      <a:pt x="3291" y="562"/>
                    </a:lnTo>
                    <a:lnTo>
                      <a:pt x="3451" y="762"/>
                    </a:lnTo>
                    <a:lnTo>
                      <a:pt x="3612" y="963"/>
                    </a:lnTo>
                    <a:lnTo>
                      <a:pt x="3692" y="1204"/>
                    </a:lnTo>
                    <a:lnTo>
                      <a:pt x="3772" y="1485"/>
                    </a:lnTo>
                    <a:lnTo>
                      <a:pt x="3813" y="1726"/>
                    </a:lnTo>
                    <a:lnTo>
                      <a:pt x="3853" y="2006"/>
                    </a:lnTo>
                    <a:lnTo>
                      <a:pt x="3813" y="2247"/>
                    </a:lnTo>
                    <a:lnTo>
                      <a:pt x="3772" y="2528"/>
                    </a:lnTo>
                    <a:lnTo>
                      <a:pt x="3652" y="2769"/>
                    </a:lnTo>
                    <a:lnTo>
                      <a:pt x="3532" y="3010"/>
                    </a:lnTo>
                    <a:lnTo>
                      <a:pt x="3331" y="3210"/>
                    </a:lnTo>
                    <a:lnTo>
                      <a:pt x="3130" y="3411"/>
                    </a:lnTo>
                    <a:lnTo>
                      <a:pt x="2890" y="3571"/>
                    </a:lnTo>
                    <a:lnTo>
                      <a:pt x="2649" y="3692"/>
                    </a:lnTo>
                    <a:lnTo>
                      <a:pt x="2368" y="3772"/>
                    </a:lnTo>
                    <a:lnTo>
                      <a:pt x="2127" y="3812"/>
                    </a:lnTo>
                    <a:lnTo>
                      <a:pt x="1846" y="3812"/>
                    </a:lnTo>
                    <a:lnTo>
                      <a:pt x="1606" y="3772"/>
                    </a:lnTo>
                    <a:lnTo>
                      <a:pt x="1365" y="3692"/>
                    </a:lnTo>
                    <a:lnTo>
                      <a:pt x="1124" y="3571"/>
                    </a:lnTo>
                    <a:lnTo>
                      <a:pt x="923" y="3411"/>
                    </a:lnTo>
                    <a:lnTo>
                      <a:pt x="723" y="3250"/>
                    </a:lnTo>
                    <a:lnTo>
                      <a:pt x="562" y="3050"/>
                    </a:lnTo>
                    <a:lnTo>
                      <a:pt x="442" y="2809"/>
                    </a:lnTo>
                    <a:lnTo>
                      <a:pt x="362" y="2568"/>
                    </a:lnTo>
                    <a:lnTo>
                      <a:pt x="281" y="2247"/>
                    </a:lnTo>
                    <a:lnTo>
                      <a:pt x="281" y="1966"/>
                    </a:lnTo>
                    <a:lnTo>
                      <a:pt x="321" y="1605"/>
                    </a:lnTo>
                    <a:lnTo>
                      <a:pt x="442" y="1244"/>
                    </a:lnTo>
                    <a:lnTo>
                      <a:pt x="602" y="923"/>
                    </a:lnTo>
                    <a:lnTo>
                      <a:pt x="843" y="642"/>
                    </a:lnTo>
                    <a:lnTo>
                      <a:pt x="1084" y="401"/>
                    </a:lnTo>
                    <a:lnTo>
                      <a:pt x="1405" y="201"/>
                    </a:lnTo>
                    <a:lnTo>
                      <a:pt x="1726" y="80"/>
                    </a:lnTo>
                    <a:lnTo>
                      <a:pt x="2087" y="40"/>
                    </a:lnTo>
                    <a:close/>
                    <a:moveTo>
                      <a:pt x="1806" y="0"/>
                    </a:moveTo>
                    <a:lnTo>
                      <a:pt x="1565" y="40"/>
                    </a:lnTo>
                    <a:lnTo>
                      <a:pt x="1325" y="120"/>
                    </a:lnTo>
                    <a:lnTo>
                      <a:pt x="1084" y="201"/>
                    </a:lnTo>
                    <a:lnTo>
                      <a:pt x="883" y="321"/>
                    </a:lnTo>
                    <a:lnTo>
                      <a:pt x="683" y="482"/>
                    </a:lnTo>
                    <a:lnTo>
                      <a:pt x="482" y="642"/>
                    </a:lnTo>
                    <a:lnTo>
                      <a:pt x="321" y="843"/>
                    </a:lnTo>
                    <a:lnTo>
                      <a:pt x="201" y="1043"/>
                    </a:lnTo>
                    <a:lnTo>
                      <a:pt x="121" y="1244"/>
                    </a:lnTo>
                    <a:lnTo>
                      <a:pt x="41" y="1485"/>
                    </a:lnTo>
                    <a:lnTo>
                      <a:pt x="0" y="1726"/>
                    </a:lnTo>
                    <a:lnTo>
                      <a:pt x="0" y="1966"/>
                    </a:lnTo>
                    <a:lnTo>
                      <a:pt x="41" y="2207"/>
                    </a:lnTo>
                    <a:lnTo>
                      <a:pt x="81" y="2488"/>
                    </a:lnTo>
                    <a:lnTo>
                      <a:pt x="201" y="2729"/>
                    </a:lnTo>
                    <a:lnTo>
                      <a:pt x="362" y="3010"/>
                    </a:lnTo>
                    <a:lnTo>
                      <a:pt x="562" y="3250"/>
                    </a:lnTo>
                    <a:lnTo>
                      <a:pt x="803" y="3491"/>
                    </a:lnTo>
                    <a:lnTo>
                      <a:pt x="1044" y="3652"/>
                    </a:lnTo>
                    <a:lnTo>
                      <a:pt x="1285" y="3812"/>
                    </a:lnTo>
                    <a:lnTo>
                      <a:pt x="1565" y="3892"/>
                    </a:lnTo>
                    <a:lnTo>
                      <a:pt x="1846" y="3973"/>
                    </a:lnTo>
                    <a:lnTo>
                      <a:pt x="2127" y="4013"/>
                    </a:lnTo>
                    <a:lnTo>
                      <a:pt x="2448" y="3973"/>
                    </a:lnTo>
                    <a:lnTo>
                      <a:pt x="2729" y="3933"/>
                    </a:lnTo>
                    <a:lnTo>
                      <a:pt x="3010" y="3852"/>
                    </a:lnTo>
                    <a:lnTo>
                      <a:pt x="3251" y="3732"/>
                    </a:lnTo>
                    <a:lnTo>
                      <a:pt x="3492" y="3531"/>
                    </a:lnTo>
                    <a:lnTo>
                      <a:pt x="3692" y="3331"/>
                    </a:lnTo>
                    <a:lnTo>
                      <a:pt x="3893" y="3090"/>
                    </a:lnTo>
                    <a:lnTo>
                      <a:pt x="4053" y="2769"/>
                    </a:lnTo>
                    <a:lnTo>
                      <a:pt x="4134" y="2488"/>
                    </a:lnTo>
                    <a:lnTo>
                      <a:pt x="4214" y="2247"/>
                    </a:lnTo>
                    <a:lnTo>
                      <a:pt x="4214" y="1966"/>
                    </a:lnTo>
                    <a:lnTo>
                      <a:pt x="4214" y="1726"/>
                    </a:lnTo>
                    <a:lnTo>
                      <a:pt x="4174" y="1485"/>
                    </a:lnTo>
                    <a:lnTo>
                      <a:pt x="4093" y="1244"/>
                    </a:lnTo>
                    <a:lnTo>
                      <a:pt x="3973" y="1043"/>
                    </a:lnTo>
                    <a:lnTo>
                      <a:pt x="3853" y="843"/>
                    </a:lnTo>
                    <a:lnTo>
                      <a:pt x="3692" y="642"/>
                    </a:lnTo>
                    <a:lnTo>
                      <a:pt x="3532" y="482"/>
                    </a:lnTo>
                    <a:lnTo>
                      <a:pt x="3331" y="321"/>
                    </a:lnTo>
                    <a:lnTo>
                      <a:pt x="3090" y="201"/>
                    </a:lnTo>
                    <a:lnTo>
                      <a:pt x="2890" y="120"/>
                    </a:lnTo>
                    <a:lnTo>
                      <a:pt x="2609" y="40"/>
                    </a:lnTo>
                    <a:lnTo>
                      <a:pt x="2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39"/>
              <p:cNvSpPr/>
              <p:nvPr/>
            </p:nvSpPr>
            <p:spPr>
              <a:xfrm flipH="1">
                <a:off x="4734302" y="5094942"/>
                <a:ext cx="84909" cy="75254"/>
              </a:xfrm>
              <a:custGeom>
                <a:avLst/>
                <a:gdLst/>
                <a:ahLst/>
                <a:cxnLst/>
                <a:rect l="l" t="t" r="r" b="b"/>
                <a:pathLst>
                  <a:path w="1767" h="1566" extrusionOk="0">
                    <a:moveTo>
                      <a:pt x="843" y="201"/>
                    </a:moveTo>
                    <a:lnTo>
                      <a:pt x="1044" y="282"/>
                    </a:lnTo>
                    <a:lnTo>
                      <a:pt x="1204" y="442"/>
                    </a:lnTo>
                    <a:lnTo>
                      <a:pt x="1325" y="603"/>
                    </a:lnTo>
                    <a:lnTo>
                      <a:pt x="1365" y="843"/>
                    </a:lnTo>
                    <a:lnTo>
                      <a:pt x="1325" y="1084"/>
                    </a:lnTo>
                    <a:lnTo>
                      <a:pt x="1244" y="1285"/>
                    </a:lnTo>
                    <a:lnTo>
                      <a:pt x="1164" y="1405"/>
                    </a:lnTo>
                    <a:lnTo>
                      <a:pt x="1084" y="1445"/>
                    </a:lnTo>
                    <a:lnTo>
                      <a:pt x="963" y="1525"/>
                    </a:lnTo>
                    <a:lnTo>
                      <a:pt x="723" y="1525"/>
                    </a:lnTo>
                    <a:lnTo>
                      <a:pt x="602" y="1445"/>
                    </a:lnTo>
                    <a:lnTo>
                      <a:pt x="522" y="1405"/>
                    </a:lnTo>
                    <a:lnTo>
                      <a:pt x="442" y="1285"/>
                    </a:lnTo>
                    <a:lnTo>
                      <a:pt x="321" y="1084"/>
                    </a:lnTo>
                    <a:lnTo>
                      <a:pt x="281" y="843"/>
                    </a:lnTo>
                    <a:lnTo>
                      <a:pt x="281" y="683"/>
                    </a:lnTo>
                    <a:lnTo>
                      <a:pt x="281" y="562"/>
                    </a:lnTo>
                    <a:lnTo>
                      <a:pt x="321" y="482"/>
                    </a:lnTo>
                    <a:lnTo>
                      <a:pt x="402" y="362"/>
                    </a:lnTo>
                    <a:lnTo>
                      <a:pt x="482" y="282"/>
                    </a:lnTo>
                    <a:lnTo>
                      <a:pt x="602" y="241"/>
                    </a:lnTo>
                    <a:lnTo>
                      <a:pt x="723" y="201"/>
                    </a:lnTo>
                    <a:close/>
                    <a:moveTo>
                      <a:pt x="1004" y="1"/>
                    </a:moveTo>
                    <a:lnTo>
                      <a:pt x="763" y="41"/>
                    </a:lnTo>
                    <a:lnTo>
                      <a:pt x="522" y="121"/>
                    </a:lnTo>
                    <a:lnTo>
                      <a:pt x="321" y="282"/>
                    </a:lnTo>
                    <a:lnTo>
                      <a:pt x="121" y="482"/>
                    </a:lnTo>
                    <a:lnTo>
                      <a:pt x="0" y="723"/>
                    </a:lnTo>
                    <a:lnTo>
                      <a:pt x="0" y="924"/>
                    </a:lnTo>
                    <a:lnTo>
                      <a:pt x="41" y="1164"/>
                    </a:lnTo>
                    <a:lnTo>
                      <a:pt x="161" y="1325"/>
                    </a:lnTo>
                    <a:lnTo>
                      <a:pt x="321" y="1445"/>
                    </a:lnTo>
                    <a:lnTo>
                      <a:pt x="562" y="1525"/>
                    </a:lnTo>
                    <a:lnTo>
                      <a:pt x="843" y="1566"/>
                    </a:lnTo>
                    <a:lnTo>
                      <a:pt x="1004" y="1566"/>
                    </a:lnTo>
                    <a:lnTo>
                      <a:pt x="1164" y="1525"/>
                    </a:lnTo>
                    <a:lnTo>
                      <a:pt x="1325" y="1485"/>
                    </a:lnTo>
                    <a:lnTo>
                      <a:pt x="1445" y="1405"/>
                    </a:lnTo>
                    <a:lnTo>
                      <a:pt x="1565" y="1285"/>
                    </a:lnTo>
                    <a:lnTo>
                      <a:pt x="1686" y="1164"/>
                    </a:lnTo>
                    <a:lnTo>
                      <a:pt x="1726" y="1004"/>
                    </a:lnTo>
                    <a:lnTo>
                      <a:pt x="1766" y="843"/>
                    </a:lnTo>
                    <a:lnTo>
                      <a:pt x="1726" y="562"/>
                    </a:lnTo>
                    <a:lnTo>
                      <a:pt x="1606" y="322"/>
                    </a:lnTo>
                    <a:lnTo>
                      <a:pt x="1445" y="161"/>
                    </a:lnTo>
                    <a:lnTo>
                      <a:pt x="1204"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39"/>
              <p:cNvSpPr/>
              <p:nvPr/>
            </p:nvSpPr>
            <p:spPr>
              <a:xfrm flipH="1">
                <a:off x="4591634" y="4952267"/>
                <a:ext cx="372215" cy="366419"/>
              </a:xfrm>
              <a:custGeom>
                <a:avLst/>
                <a:gdLst/>
                <a:ahLst/>
                <a:cxnLst/>
                <a:rect l="l" t="t" r="r" b="b"/>
                <a:pathLst>
                  <a:path w="7746" h="7625" extrusionOk="0">
                    <a:moveTo>
                      <a:pt x="3853" y="0"/>
                    </a:moveTo>
                    <a:lnTo>
                      <a:pt x="3372" y="40"/>
                    </a:lnTo>
                    <a:lnTo>
                      <a:pt x="3131" y="80"/>
                    </a:lnTo>
                    <a:lnTo>
                      <a:pt x="3131" y="80"/>
                    </a:lnTo>
                    <a:lnTo>
                      <a:pt x="3492" y="40"/>
                    </a:lnTo>
                    <a:lnTo>
                      <a:pt x="3853" y="40"/>
                    </a:lnTo>
                    <a:lnTo>
                      <a:pt x="4455" y="80"/>
                    </a:lnTo>
                    <a:lnTo>
                      <a:pt x="5017" y="201"/>
                    </a:lnTo>
                    <a:lnTo>
                      <a:pt x="5498" y="442"/>
                    </a:lnTo>
                    <a:lnTo>
                      <a:pt x="5980" y="722"/>
                    </a:lnTo>
                    <a:lnTo>
                      <a:pt x="6381" y="1043"/>
                    </a:lnTo>
                    <a:lnTo>
                      <a:pt x="6742" y="1445"/>
                    </a:lnTo>
                    <a:lnTo>
                      <a:pt x="7023" y="1886"/>
                    </a:lnTo>
                    <a:lnTo>
                      <a:pt x="7264" y="2368"/>
                    </a:lnTo>
                    <a:lnTo>
                      <a:pt x="7424" y="2849"/>
                    </a:lnTo>
                    <a:lnTo>
                      <a:pt x="7505" y="3371"/>
                    </a:lnTo>
                    <a:lnTo>
                      <a:pt x="7545" y="3933"/>
                    </a:lnTo>
                    <a:lnTo>
                      <a:pt x="7505" y="4454"/>
                    </a:lnTo>
                    <a:lnTo>
                      <a:pt x="7344" y="4976"/>
                    </a:lnTo>
                    <a:lnTo>
                      <a:pt x="7144" y="5458"/>
                    </a:lnTo>
                    <a:lnTo>
                      <a:pt x="6863" y="5979"/>
                    </a:lnTo>
                    <a:lnTo>
                      <a:pt x="6461" y="6421"/>
                    </a:lnTo>
                    <a:lnTo>
                      <a:pt x="6020" y="6822"/>
                    </a:lnTo>
                    <a:lnTo>
                      <a:pt x="5538" y="7103"/>
                    </a:lnTo>
                    <a:lnTo>
                      <a:pt x="5017" y="7344"/>
                    </a:lnTo>
                    <a:lnTo>
                      <a:pt x="4495" y="7464"/>
                    </a:lnTo>
                    <a:lnTo>
                      <a:pt x="3973" y="7544"/>
                    </a:lnTo>
                    <a:lnTo>
                      <a:pt x="3412" y="7504"/>
                    </a:lnTo>
                    <a:lnTo>
                      <a:pt x="2930" y="7424"/>
                    </a:lnTo>
                    <a:lnTo>
                      <a:pt x="2408" y="7263"/>
                    </a:lnTo>
                    <a:lnTo>
                      <a:pt x="1927" y="7023"/>
                    </a:lnTo>
                    <a:lnTo>
                      <a:pt x="1526" y="6742"/>
                    </a:lnTo>
                    <a:lnTo>
                      <a:pt x="1124" y="6380"/>
                    </a:lnTo>
                    <a:lnTo>
                      <a:pt x="803" y="5979"/>
                    </a:lnTo>
                    <a:lnTo>
                      <a:pt x="522" y="5498"/>
                    </a:lnTo>
                    <a:lnTo>
                      <a:pt x="322" y="4976"/>
                    </a:lnTo>
                    <a:lnTo>
                      <a:pt x="201" y="4414"/>
                    </a:lnTo>
                    <a:lnTo>
                      <a:pt x="161" y="3812"/>
                    </a:lnTo>
                    <a:lnTo>
                      <a:pt x="161" y="3451"/>
                    </a:lnTo>
                    <a:lnTo>
                      <a:pt x="242" y="3050"/>
                    </a:lnTo>
                    <a:lnTo>
                      <a:pt x="322" y="2729"/>
                    </a:lnTo>
                    <a:lnTo>
                      <a:pt x="442" y="2368"/>
                    </a:lnTo>
                    <a:lnTo>
                      <a:pt x="603" y="2047"/>
                    </a:lnTo>
                    <a:lnTo>
                      <a:pt x="803" y="1726"/>
                    </a:lnTo>
                    <a:lnTo>
                      <a:pt x="1004" y="1445"/>
                    </a:lnTo>
                    <a:lnTo>
                      <a:pt x="1245" y="1164"/>
                    </a:lnTo>
                    <a:lnTo>
                      <a:pt x="1526" y="923"/>
                    </a:lnTo>
                    <a:lnTo>
                      <a:pt x="1807" y="682"/>
                    </a:lnTo>
                    <a:lnTo>
                      <a:pt x="2087" y="482"/>
                    </a:lnTo>
                    <a:lnTo>
                      <a:pt x="2408" y="321"/>
                    </a:lnTo>
                    <a:lnTo>
                      <a:pt x="2770" y="201"/>
                    </a:lnTo>
                    <a:lnTo>
                      <a:pt x="3131" y="80"/>
                    </a:lnTo>
                    <a:lnTo>
                      <a:pt x="2890" y="121"/>
                    </a:lnTo>
                    <a:lnTo>
                      <a:pt x="2408" y="281"/>
                    </a:lnTo>
                    <a:lnTo>
                      <a:pt x="2007" y="482"/>
                    </a:lnTo>
                    <a:lnTo>
                      <a:pt x="1606" y="722"/>
                    </a:lnTo>
                    <a:lnTo>
                      <a:pt x="1245" y="1003"/>
                    </a:lnTo>
                    <a:lnTo>
                      <a:pt x="924" y="1324"/>
                    </a:lnTo>
                    <a:lnTo>
                      <a:pt x="643" y="1686"/>
                    </a:lnTo>
                    <a:lnTo>
                      <a:pt x="402" y="2087"/>
                    </a:lnTo>
                    <a:lnTo>
                      <a:pt x="242" y="2488"/>
                    </a:lnTo>
                    <a:lnTo>
                      <a:pt x="81" y="2929"/>
                    </a:lnTo>
                    <a:lnTo>
                      <a:pt x="1" y="3371"/>
                    </a:lnTo>
                    <a:lnTo>
                      <a:pt x="1" y="3852"/>
                    </a:lnTo>
                    <a:lnTo>
                      <a:pt x="41" y="4334"/>
                    </a:lnTo>
                    <a:lnTo>
                      <a:pt x="161" y="4775"/>
                    </a:lnTo>
                    <a:lnTo>
                      <a:pt x="322" y="5257"/>
                    </a:lnTo>
                    <a:lnTo>
                      <a:pt x="603" y="5819"/>
                    </a:lnTo>
                    <a:lnTo>
                      <a:pt x="964" y="6300"/>
                    </a:lnTo>
                    <a:lnTo>
                      <a:pt x="1365" y="6701"/>
                    </a:lnTo>
                    <a:lnTo>
                      <a:pt x="1807" y="7023"/>
                    </a:lnTo>
                    <a:lnTo>
                      <a:pt x="2288" y="7263"/>
                    </a:lnTo>
                    <a:lnTo>
                      <a:pt x="2810" y="7464"/>
                    </a:lnTo>
                    <a:lnTo>
                      <a:pt x="3331" y="7584"/>
                    </a:lnTo>
                    <a:lnTo>
                      <a:pt x="3893" y="7624"/>
                    </a:lnTo>
                    <a:lnTo>
                      <a:pt x="4415" y="7584"/>
                    </a:lnTo>
                    <a:lnTo>
                      <a:pt x="4937" y="7504"/>
                    </a:lnTo>
                    <a:lnTo>
                      <a:pt x="5458" y="7303"/>
                    </a:lnTo>
                    <a:lnTo>
                      <a:pt x="5940" y="7063"/>
                    </a:lnTo>
                    <a:lnTo>
                      <a:pt x="6381" y="6742"/>
                    </a:lnTo>
                    <a:lnTo>
                      <a:pt x="6782" y="6300"/>
                    </a:lnTo>
                    <a:lnTo>
                      <a:pt x="7144" y="5859"/>
                    </a:lnTo>
                    <a:lnTo>
                      <a:pt x="7424" y="5297"/>
                    </a:lnTo>
                    <a:lnTo>
                      <a:pt x="7585" y="4815"/>
                    </a:lnTo>
                    <a:lnTo>
                      <a:pt x="7705" y="4334"/>
                    </a:lnTo>
                    <a:lnTo>
                      <a:pt x="7745" y="3852"/>
                    </a:lnTo>
                    <a:lnTo>
                      <a:pt x="7705" y="3371"/>
                    </a:lnTo>
                    <a:lnTo>
                      <a:pt x="7625" y="2929"/>
                    </a:lnTo>
                    <a:lnTo>
                      <a:pt x="7505" y="2488"/>
                    </a:lnTo>
                    <a:lnTo>
                      <a:pt x="7304" y="2087"/>
                    </a:lnTo>
                    <a:lnTo>
                      <a:pt x="7063" y="1686"/>
                    </a:lnTo>
                    <a:lnTo>
                      <a:pt x="6782" y="1324"/>
                    </a:lnTo>
                    <a:lnTo>
                      <a:pt x="6461" y="1003"/>
                    </a:lnTo>
                    <a:lnTo>
                      <a:pt x="6100" y="722"/>
                    </a:lnTo>
                    <a:lnTo>
                      <a:pt x="5739" y="482"/>
                    </a:lnTo>
                    <a:lnTo>
                      <a:pt x="5298" y="281"/>
                    </a:lnTo>
                    <a:lnTo>
                      <a:pt x="4856" y="121"/>
                    </a:lnTo>
                    <a:lnTo>
                      <a:pt x="4375" y="40"/>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7" name="Google Shape;5627;p39"/>
            <p:cNvGrpSpPr/>
            <p:nvPr/>
          </p:nvGrpSpPr>
          <p:grpSpPr>
            <a:xfrm>
              <a:off x="7328269" y="3085643"/>
              <a:ext cx="2954200" cy="197034"/>
              <a:chOff x="7328269" y="3085643"/>
              <a:chExt cx="2954200" cy="197034"/>
            </a:xfrm>
          </p:grpSpPr>
          <p:sp>
            <p:nvSpPr>
              <p:cNvPr id="5628" name="Google Shape;5628;p39"/>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39"/>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39"/>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39"/>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39"/>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39"/>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39"/>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39"/>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39"/>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39"/>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39"/>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39"/>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39"/>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39"/>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39"/>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39"/>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39"/>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39"/>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39"/>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39"/>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39"/>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39"/>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39"/>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39"/>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39"/>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39"/>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39"/>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39"/>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39"/>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39"/>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8" name="Google Shape;5658;p39"/>
            <p:cNvGrpSpPr/>
            <p:nvPr/>
          </p:nvGrpSpPr>
          <p:grpSpPr>
            <a:xfrm>
              <a:off x="7120789" y="2418557"/>
              <a:ext cx="4238869" cy="588811"/>
              <a:chOff x="7120789" y="2418557"/>
              <a:chExt cx="4238869" cy="588811"/>
            </a:xfrm>
          </p:grpSpPr>
          <p:sp>
            <p:nvSpPr>
              <p:cNvPr id="5659" name="Google Shape;5659;p39"/>
              <p:cNvSpPr/>
              <p:nvPr/>
            </p:nvSpPr>
            <p:spPr>
              <a:xfrm flipH="1">
                <a:off x="7128218" y="2429747"/>
                <a:ext cx="4224011" cy="560858"/>
              </a:xfrm>
              <a:custGeom>
                <a:avLst/>
                <a:gdLst/>
                <a:ahLst/>
                <a:cxnLst/>
                <a:rect l="l" t="t" r="r" b="b"/>
                <a:pathLst>
                  <a:path w="90971" h="12079" extrusionOk="0">
                    <a:moveTo>
                      <a:pt x="1" y="0"/>
                    </a:moveTo>
                    <a:lnTo>
                      <a:pt x="1" y="12078"/>
                    </a:lnTo>
                    <a:lnTo>
                      <a:pt x="90970" y="12078"/>
                    </a:lnTo>
                    <a:lnTo>
                      <a:pt x="909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39"/>
              <p:cNvSpPr/>
              <p:nvPr/>
            </p:nvSpPr>
            <p:spPr>
              <a:xfrm flipH="1">
                <a:off x="7120789" y="2418557"/>
                <a:ext cx="4238869" cy="588811"/>
              </a:xfrm>
              <a:custGeom>
                <a:avLst/>
                <a:gdLst/>
                <a:ahLst/>
                <a:cxnLst/>
                <a:rect l="l" t="t" r="r" b="b"/>
                <a:pathLst>
                  <a:path w="91291" h="12681" extrusionOk="0">
                    <a:moveTo>
                      <a:pt x="201" y="281"/>
                    </a:moveTo>
                    <a:lnTo>
                      <a:pt x="11517" y="402"/>
                    </a:lnTo>
                    <a:lnTo>
                      <a:pt x="22873" y="482"/>
                    </a:lnTo>
                    <a:lnTo>
                      <a:pt x="45666" y="482"/>
                    </a:lnTo>
                    <a:lnTo>
                      <a:pt x="68458" y="442"/>
                    </a:lnTo>
                    <a:lnTo>
                      <a:pt x="91009" y="362"/>
                    </a:lnTo>
                    <a:lnTo>
                      <a:pt x="91009" y="362"/>
                    </a:lnTo>
                    <a:lnTo>
                      <a:pt x="90931" y="12118"/>
                    </a:lnTo>
                    <a:lnTo>
                      <a:pt x="90931" y="12118"/>
                    </a:lnTo>
                    <a:lnTo>
                      <a:pt x="79774" y="12079"/>
                    </a:lnTo>
                    <a:lnTo>
                      <a:pt x="57022" y="11998"/>
                    </a:lnTo>
                    <a:lnTo>
                      <a:pt x="44943" y="11958"/>
                    </a:lnTo>
                    <a:lnTo>
                      <a:pt x="34269" y="11958"/>
                    </a:lnTo>
                    <a:lnTo>
                      <a:pt x="17215" y="12039"/>
                    </a:lnTo>
                    <a:lnTo>
                      <a:pt x="320" y="12158"/>
                    </a:lnTo>
                    <a:lnTo>
                      <a:pt x="320" y="12158"/>
                    </a:lnTo>
                    <a:lnTo>
                      <a:pt x="201" y="281"/>
                    </a:lnTo>
                    <a:close/>
                    <a:moveTo>
                      <a:pt x="42897" y="0"/>
                    </a:moveTo>
                    <a:lnTo>
                      <a:pt x="28571" y="40"/>
                    </a:lnTo>
                    <a:lnTo>
                      <a:pt x="14246" y="121"/>
                    </a:lnTo>
                    <a:lnTo>
                      <a:pt x="161" y="241"/>
                    </a:lnTo>
                    <a:lnTo>
                      <a:pt x="0" y="12480"/>
                    </a:lnTo>
                    <a:lnTo>
                      <a:pt x="161" y="12480"/>
                    </a:lnTo>
                    <a:lnTo>
                      <a:pt x="11557" y="12560"/>
                    </a:lnTo>
                    <a:lnTo>
                      <a:pt x="25281" y="12640"/>
                    </a:lnTo>
                    <a:lnTo>
                      <a:pt x="39927" y="12681"/>
                    </a:lnTo>
                    <a:lnTo>
                      <a:pt x="54574" y="12640"/>
                    </a:lnTo>
                    <a:lnTo>
                      <a:pt x="68378" y="12640"/>
                    </a:lnTo>
                    <a:lnTo>
                      <a:pt x="91130" y="12520"/>
                    </a:lnTo>
                    <a:lnTo>
                      <a:pt x="91291" y="12520"/>
                    </a:lnTo>
                    <a:lnTo>
                      <a:pt x="91291" y="12319"/>
                    </a:lnTo>
                    <a:lnTo>
                      <a:pt x="91291" y="6300"/>
                    </a:lnTo>
                    <a:lnTo>
                      <a:pt x="91251" y="121"/>
                    </a:lnTo>
                    <a:lnTo>
                      <a:pt x="82784" y="161"/>
                    </a:lnTo>
                    <a:lnTo>
                      <a:pt x="74116" y="121"/>
                    </a:lnTo>
                    <a:lnTo>
                      <a:pt x="56942" y="40"/>
                    </a:lnTo>
                    <a:lnTo>
                      <a:pt x="49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39"/>
              <p:cNvSpPr/>
              <p:nvPr/>
            </p:nvSpPr>
            <p:spPr>
              <a:xfrm flipH="1">
                <a:off x="7126361" y="2429747"/>
                <a:ext cx="456524" cy="560858"/>
              </a:xfrm>
              <a:custGeom>
                <a:avLst/>
                <a:gdLst/>
                <a:ahLst/>
                <a:cxnLst/>
                <a:rect l="l" t="t" r="r" b="b"/>
                <a:pathLst>
                  <a:path w="9832" h="12079" extrusionOk="0">
                    <a:moveTo>
                      <a:pt x="4133" y="0"/>
                    </a:moveTo>
                    <a:lnTo>
                      <a:pt x="0" y="12078"/>
                    </a:lnTo>
                    <a:lnTo>
                      <a:pt x="5698" y="12078"/>
                    </a:lnTo>
                    <a:lnTo>
                      <a:pt x="9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39"/>
              <p:cNvSpPr/>
              <p:nvPr/>
            </p:nvSpPr>
            <p:spPr>
              <a:xfrm flipH="1">
                <a:off x="7664838" y="2429747"/>
                <a:ext cx="454667" cy="560858"/>
              </a:xfrm>
              <a:custGeom>
                <a:avLst/>
                <a:gdLst/>
                <a:ahLst/>
                <a:cxnLst/>
                <a:rect l="l" t="t" r="r" b="b"/>
                <a:pathLst>
                  <a:path w="9792" h="12079" extrusionOk="0">
                    <a:moveTo>
                      <a:pt x="4093" y="0"/>
                    </a:moveTo>
                    <a:lnTo>
                      <a:pt x="0"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39"/>
              <p:cNvSpPr/>
              <p:nvPr/>
            </p:nvSpPr>
            <p:spPr>
              <a:xfrm flipH="1">
                <a:off x="8203316" y="2429747"/>
                <a:ext cx="454667" cy="560858"/>
              </a:xfrm>
              <a:custGeom>
                <a:avLst/>
                <a:gdLst/>
                <a:ahLst/>
                <a:cxnLst/>
                <a:rect l="l" t="t" r="r" b="b"/>
                <a:pathLst>
                  <a:path w="9792" h="12079" extrusionOk="0">
                    <a:moveTo>
                      <a:pt x="4094" y="0"/>
                    </a:moveTo>
                    <a:lnTo>
                      <a:pt x="0"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39"/>
              <p:cNvSpPr/>
              <p:nvPr/>
            </p:nvSpPr>
            <p:spPr>
              <a:xfrm flipH="1">
                <a:off x="8741794" y="2429747"/>
                <a:ext cx="454667" cy="560858"/>
              </a:xfrm>
              <a:custGeom>
                <a:avLst/>
                <a:gdLst/>
                <a:ahLst/>
                <a:cxnLst/>
                <a:rect l="l" t="t" r="r" b="b"/>
                <a:pathLst>
                  <a:path w="9792" h="12079" extrusionOk="0">
                    <a:moveTo>
                      <a:pt x="413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39"/>
              <p:cNvSpPr/>
              <p:nvPr/>
            </p:nvSpPr>
            <p:spPr>
              <a:xfrm flipH="1">
                <a:off x="9278414" y="2429747"/>
                <a:ext cx="454667" cy="560858"/>
              </a:xfrm>
              <a:custGeom>
                <a:avLst/>
                <a:gdLst/>
                <a:ahLst/>
                <a:cxnLst/>
                <a:rect l="l" t="t" r="r" b="b"/>
                <a:pathLst>
                  <a:path w="9792" h="12079" extrusionOk="0">
                    <a:moveTo>
                      <a:pt x="4094" y="0"/>
                    </a:moveTo>
                    <a:lnTo>
                      <a:pt x="1" y="12078"/>
                    </a:lnTo>
                    <a:lnTo>
                      <a:pt x="565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39"/>
              <p:cNvSpPr/>
              <p:nvPr/>
            </p:nvSpPr>
            <p:spPr>
              <a:xfrm flipH="1">
                <a:off x="9816892" y="2429747"/>
                <a:ext cx="454667" cy="560858"/>
              </a:xfrm>
              <a:custGeom>
                <a:avLst/>
                <a:gdLst/>
                <a:ahLst/>
                <a:cxnLst/>
                <a:rect l="l" t="t" r="r" b="b"/>
                <a:pathLst>
                  <a:path w="9792" h="12079" extrusionOk="0">
                    <a:moveTo>
                      <a:pt x="409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39"/>
              <p:cNvSpPr/>
              <p:nvPr/>
            </p:nvSpPr>
            <p:spPr>
              <a:xfrm flipH="1">
                <a:off x="10355323" y="2429747"/>
                <a:ext cx="454713" cy="560858"/>
              </a:xfrm>
              <a:custGeom>
                <a:avLst/>
                <a:gdLst/>
                <a:ahLst/>
                <a:cxnLst/>
                <a:rect l="l" t="t" r="r" b="b"/>
                <a:pathLst>
                  <a:path w="9793" h="12079" extrusionOk="0">
                    <a:moveTo>
                      <a:pt x="409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39"/>
              <p:cNvSpPr/>
              <p:nvPr/>
            </p:nvSpPr>
            <p:spPr>
              <a:xfrm flipH="1">
                <a:off x="10891944" y="2429747"/>
                <a:ext cx="456571" cy="560858"/>
              </a:xfrm>
              <a:custGeom>
                <a:avLst/>
                <a:gdLst/>
                <a:ahLst/>
                <a:cxnLst/>
                <a:rect l="l" t="t" r="r" b="b"/>
                <a:pathLst>
                  <a:path w="9833" h="12079" extrusionOk="0">
                    <a:moveTo>
                      <a:pt x="4134" y="0"/>
                    </a:moveTo>
                    <a:lnTo>
                      <a:pt x="1" y="12078"/>
                    </a:lnTo>
                    <a:lnTo>
                      <a:pt x="5699" y="12078"/>
                    </a:lnTo>
                    <a:lnTo>
                      <a:pt x="9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9" name="Google Shape;5669;p39"/>
            <p:cNvGrpSpPr/>
            <p:nvPr/>
          </p:nvGrpSpPr>
          <p:grpSpPr>
            <a:xfrm>
              <a:off x="6050132" y="1567889"/>
              <a:ext cx="2282268" cy="2290140"/>
              <a:chOff x="6050132" y="1567889"/>
              <a:chExt cx="2282268" cy="2290140"/>
            </a:xfrm>
          </p:grpSpPr>
          <p:sp>
            <p:nvSpPr>
              <p:cNvPr id="5670" name="Google Shape;5670;p39"/>
              <p:cNvSpPr/>
              <p:nvPr/>
            </p:nvSpPr>
            <p:spPr>
              <a:xfrm flipH="1">
                <a:off x="6065941" y="1588946"/>
                <a:ext cx="2255964" cy="2253274"/>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39"/>
              <p:cNvSpPr/>
              <p:nvPr/>
            </p:nvSpPr>
            <p:spPr>
              <a:xfrm flipH="1">
                <a:off x="6050132" y="1567889"/>
                <a:ext cx="2282268" cy="2290140"/>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39"/>
              <p:cNvSpPr/>
              <p:nvPr/>
            </p:nvSpPr>
            <p:spPr>
              <a:xfrm flipH="1">
                <a:off x="6587113" y="2120679"/>
                <a:ext cx="1216178" cy="1195121"/>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39"/>
              <p:cNvSpPr/>
              <p:nvPr/>
            </p:nvSpPr>
            <p:spPr>
              <a:xfrm flipH="1">
                <a:off x="6408163" y="1941664"/>
                <a:ext cx="1574143" cy="1553086"/>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39"/>
              <p:cNvSpPr/>
              <p:nvPr/>
            </p:nvSpPr>
            <p:spPr>
              <a:xfrm flipH="1">
                <a:off x="6881974" y="2404913"/>
                <a:ext cx="621274" cy="621340"/>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39"/>
              <p:cNvSpPr/>
              <p:nvPr/>
            </p:nvSpPr>
            <p:spPr>
              <a:xfrm flipH="1">
                <a:off x="6868789" y="2402290"/>
                <a:ext cx="652892" cy="629211"/>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39"/>
              <p:cNvSpPr/>
              <p:nvPr/>
            </p:nvSpPr>
            <p:spPr>
              <a:xfrm flipH="1">
                <a:off x="7068861" y="2591801"/>
                <a:ext cx="250123" cy="247499"/>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39"/>
              <p:cNvSpPr/>
              <p:nvPr/>
            </p:nvSpPr>
            <p:spPr>
              <a:xfrm flipH="1">
                <a:off x="7239940" y="3073549"/>
                <a:ext cx="126406" cy="123782"/>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39"/>
              <p:cNvSpPr/>
              <p:nvPr/>
            </p:nvSpPr>
            <p:spPr>
              <a:xfrm flipH="1">
                <a:off x="7016187" y="2215402"/>
                <a:ext cx="126406" cy="126406"/>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39"/>
              <p:cNvSpPr/>
              <p:nvPr/>
            </p:nvSpPr>
            <p:spPr>
              <a:xfrm flipH="1">
                <a:off x="7511054" y="2868229"/>
                <a:ext cx="123782" cy="123782"/>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39"/>
              <p:cNvSpPr/>
              <p:nvPr/>
            </p:nvSpPr>
            <p:spPr>
              <a:xfrm flipH="1">
                <a:off x="6747696" y="2420722"/>
                <a:ext cx="123782" cy="123782"/>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39"/>
              <p:cNvSpPr/>
              <p:nvPr/>
            </p:nvSpPr>
            <p:spPr>
              <a:xfrm flipH="1">
                <a:off x="7555792" y="2531320"/>
                <a:ext cx="126406" cy="126406"/>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39"/>
              <p:cNvSpPr/>
              <p:nvPr/>
            </p:nvSpPr>
            <p:spPr>
              <a:xfrm flipH="1">
                <a:off x="6700335" y="2755007"/>
                <a:ext cx="123782" cy="126406"/>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39"/>
              <p:cNvSpPr/>
              <p:nvPr/>
            </p:nvSpPr>
            <p:spPr>
              <a:xfrm flipH="1">
                <a:off x="7353095" y="2262829"/>
                <a:ext cx="123782" cy="123717"/>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39"/>
              <p:cNvSpPr/>
              <p:nvPr/>
            </p:nvSpPr>
            <p:spPr>
              <a:xfrm flipH="1">
                <a:off x="6905655" y="3026187"/>
                <a:ext cx="123782" cy="123782"/>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5" name="Google Shape;5685;p39"/>
            <p:cNvGrpSpPr/>
            <p:nvPr/>
          </p:nvGrpSpPr>
          <p:grpSpPr>
            <a:xfrm rot="10800000" flipH="1">
              <a:off x="4229296" y="3948497"/>
              <a:ext cx="2449456" cy="640232"/>
              <a:chOff x="5257296" y="927672"/>
              <a:chExt cx="2449456" cy="640232"/>
            </a:xfrm>
          </p:grpSpPr>
          <p:sp>
            <p:nvSpPr>
              <p:cNvPr id="5686" name="Google Shape;5686;p39"/>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39"/>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39"/>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39"/>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39"/>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39"/>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39"/>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39"/>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39"/>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5" name="Google Shape;5695;p39"/>
            <p:cNvGrpSpPr/>
            <p:nvPr/>
          </p:nvGrpSpPr>
          <p:grpSpPr>
            <a:xfrm>
              <a:off x="5905290" y="2554457"/>
              <a:ext cx="1977707" cy="1973696"/>
              <a:chOff x="5905290" y="2554457"/>
              <a:chExt cx="1977707" cy="1973696"/>
            </a:xfrm>
          </p:grpSpPr>
          <p:sp>
            <p:nvSpPr>
              <p:cNvPr id="5696" name="Google Shape;5696;p39"/>
              <p:cNvSpPr/>
              <p:nvPr/>
            </p:nvSpPr>
            <p:spPr>
              <a:xfrm rot="-3392973" flipH="1">
                <a:off x="6197962" y="2839214"/>
                <a:ext cx="1402176" cy="1402176"/>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39"/>
              <p:cNvSpPr/>
              <p:nvPr/>
            </p:nvSpPr>
            <p:spPr>
              <a:xfrm rot="-3392973" flipH="1">
                <a:off x="6184733" y="2824811"/>
                <a:ext cx="1418821" cy="1432987"/>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39"/>
              <p:cNvSpPr/>
              <p:nvPr/>
            </p:nvSpPr>
            <p:spPr>
              <a:xfrm rot="-3392973" flipH="1">
                <a:off x="6444789" y="3088515"/>
                <a:ext cx="919005" cy="904839"/>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39"/>
              <p:cNvSpPr/>
              <p:nvPr/>
            </p:nvSpPr>
            <p:spPr>
              <a:xfrm rot="-3392973" flipH="1">
                <a:off x="6528574" y="3171341"/>
                <a:ext cx="738982" cy="73662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39"/>
              <p:cNvSpPr/>
              <p:nvPr/>
            </p:nvSpPr>
            <p:spPr>
              <a:xfrm rot="-3392973" flipH="1">
                <a:off x="6521507" y="3154894"/>
                <a:ext cx="748543" cy="772153"/>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39"/>
              <p:cNvSpPr/>
              <p:nvPr/>
            </p:nvSpPr>
            <p:spPr>
              <a:xfrm rot="-3392973" flipH="1">
                <a:off x="6763548" y="3406770"/>
                <a:ext cx="267733" cy="267733"/>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39"/>
              <p:cNvSpPr/>
              <p:nvPr/>
            </p:nvSpPr>
            <p:spPr>
              <a:xfrm rot="-3392973" flipH="1">
                <a:off x="6759494" y="3400597"/>
                <a:ext cx="277177" cy="286621"/>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3" name="Google Shape;5703;p39"/>
            <p:cNvGrpSpPr/>
            <p:nvPr/>
          </p:nvGrpSpPr>
          <p:grpSpPr>
            <a:xfrm>
              <a:off x="5257296" y="927672"/>
              <a:ext cx="2449456" cy="640232"/>
              <a:chOff x="5257296" y="927672"/>
              <a:chExt cx="2449456" cy="640232"/>
            </a:xfrm>
          </p:grpSpPr>
          <p:sp>
            <p:nvSpPr>
              <p:cNvPr id="5704" name="Google Shape;5704;p39"/>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39"/>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39"/>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39"/>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39"/>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39"/>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39"/>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39"/>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39"/>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3" name="Google Shape;5713;p39"/>
            <p:cNvGrpSpPr/>
            <p:nvPr/>
          </p:nvGrpSpPr>
          <p:grpSpPr>
            <a:xfrm>
              <a:off x="3254339" y="4257268"/>
              <a:ext cx="1385737" cy="1399031"/>
              <a:chOff x="3254339" y="4257268"/>
              <a:chExt cx="1385737" cy="1399031"/>
            </a:xfrm>
          </p:grpSpPr>
          <p:sp>
            <p:nvSpPr>
              <p:cNvPr id="5714" name="Google Shape;5714;p39"/>
              <p:cNvSpPr/>
              <p:nvPr/>
            </p:nvSpPr>
            <p:spPr>
              <a:xfrm flipH="1">
                <a:off x="3263220" y="4272768"/>
                <a:ext cx="1365824" cy="1365824"/>
              </a:xfrm>
              <a:custGeom>
                <a:avLst/>
                <a:gdLst/>
                <a:ahLst/>
                <a:cxnLst/>
                <a:rect l="l" t="t" r="r" b="b"/>
                <a:pathLst>
                  <a:path w="24760" h="24760" extrusionOk="0">
                    <a:moveTo>
                      <a:pt x="12922" y="7424"/>
                    </a:moveTo>
                    <a:lnTo>
                      <a:pt x="13403" y="7505"/>
                    </a:lnTo>
                    <a:lnTo>
                      <a:pt x="13885" y="7625"/>
                    </a:lnTo>
                    <a:lnTo>
                      <a:pt x="14326" y="7786"/>
                    </a:lnTo>
                    <a:lnTo>
                      <a:pt x="14768" y="8026"/>
                    </a:lnTo>
                    <a:lnTo>
                      <a:pt x="15169" y="8267"/>
                    </a:lnTo>
                    <a:lnTo>
                      <a:pt x="15530" y="8548"/>
                    </a:lnTo>
                    <a:lnTo>
                      <a:pt x="15891" y="8869"/>
                    </a:lnTo>
                    <a:lnTo>
                      <a:pt x="16212" y="9230"/>
                    </a:lnTo>
                    <a:lnTo>
                      <a:pt x="16493" y="9591"/>
                    </a:lnTo>
                    <a:lnTo>
                      <a:pt x="16734" y="9993"/>
                    </a:lnTo>
                    <a:lnTo>
                      <a:pt x="16975" y="10434"/>
                    </a:lnTo>
                    <a:lnTo>
                      <a:pt x="17135" y="10875"/>
                    </a:lnTo>
                    <a:lnTo>
                      <a:pt x="17256" y="11357"/>
                    </a:lnTo>
                    <a:lnTo>
                      <a:pt x="17336" y="11838"/>
                    </a:lnTo>
                    <a:lnTo>
                      <a:pt x="17336" y="12360"/>
                    </a:lnTo>
                    <a:lnTo>
                      <a:pt x="17336" y="12882"/>
                    </a:lnTo>
                    <a:lnTo>
                      <a:pt x="17256" y="13363"/>
                    </a:lnTo>
                    <a:lnTo>
                      <a:pt x="17135" y="13845"/>
                    </a:lnTo>
                    <a:lnTo>
                      <a:pt x="16975" y="14286"/>
                    </a:lnTo>
                    <a:lnTo>
                      <a:pt x="16734" y="14728"/>
                    </a:lnTo>
                    <a:lnTo>
                      <a:pt x="16493" y="15129"/>
                    </a:lnTo>
                    <a:lnTo>
                      <a:pt x="16212" y="15530"/>
                    </a:lnTo>
                    <a:lnTo>
                      <a:pt x="15891" y="15851"/>
                    </a:lnTo>
                    <a:lnTo>
                      <a:pt x="15530" y="16172"/>
                    </a:lnTo>
                    <a:lnTo>
                      <a:pt x="15169" y="16453"/>
                    </a:lnTo>
                    <a:lnTo>
                      <a:pt x="14768" y="16734"/>
                    </a:lnTo>
                    <a:lnTo>
                      <a:pt x="14326" y="16935"/>
                    </a:lnTo>
                    <a:lnTo>
                      <a:pt x="13885" y="17095"/>
                    </a:lnTo>
                    <a:lnTo>
                      <a:pt x="13403" y="17216"/>
                    </a:lnTo>
                    <a:lnTo>
                      <a:pt x="12922" y="17296"/>
                    </a:lnTo>
                    <a:lnTo>
                      <a:pt x="12400" y="17336"/>
                    </a:lnTo>
                    <a:lnTo>
                      <a:pt x="11879" y="17296"/>
                    </a:lnTo>
                    <a:lnTo>
                      <a:pt x="11397" y="17216"/>
                    </a:lnTo>
                    <a:lnTo>
                      <a:pt x="10916" y="17095"/>
                    </a:lnTo>
                    <a:lnTo>
                      <a:pt x="10474" y="16935"/>
                    </a:lnTo>
                    <a:lnTo>
                      <a:pt x="10033" y="16734"/>
                    </a:lnTo>
                    <a:lnTo>
                      <a:pt x="9631" y="16453"/>
                    </a:lnTo>
                    <a:lnTo>
                      <a:pt x="9230" y="16172"/>
                    </a:lnTo>
                    <a:lnTo>
                      <a:pt x="8909" y="15851"/>
                    </a:lnTo>
                    <a:lnTo>
                      <a:pt x="8588" y="15530"/>
                    </a:lnTo>
                    <a:lnTo>
                      <a:pt x="8307" y="15129"/>
                    </a:lnTo>
                    <a:lnTo>
                      <a:pt x="8026" y="14728"/>
                    </a:lnTo>
                    <a:lnTo>
                      <a:pt x="7826" y="14286"/>
                    </a:lnTo>
                    <a:lnTo>
                      <a:pt x="7665" y="13845"/>
                    </a:lnTo>
                    <a:lnTo>
                      <a:pt x="7545" y="13363"/>
                    </a:lnTo>
                    <a:lnTo>
                      <a:pt x="7465" y="12882"/>
                    </a:lnTo>
                    <a:lnTo>
                      <a:pt x="7424" y="12360"/>
                    </a:lnTo>
                    <a:lnTo>
                      <a:pt x="7465" y="11838"/>
                    </a:lnTo>
                    <a:lnTo>
                      <a:pt x="7545" y="11357"/>
                    </a:lnTo>
                    <a:lnTo>
                      <a:pt x="7665" y="10875"/>
                    </a:lnTo>
                    <a:lnTo>
                      <a:pt x="7826" y="10434"/>
                    </a:lnTo>
                    <a:lnTo>
                      <a:pt x="8026" y="9993"/>
                    </a:lnTo>
                    <a:lnTo>
                      <a:pt x="8307" y="9591"/>
                    </a:lnTo>
                    <a:lnTo>
                      <a:pt x="8588" y="9230"/>
                    </a:lnTo>
                    <a:lnTo>
                      <a:pt x="8909" y="8869"/>
                    </a:lnTo>
                    <a:lnTo>
                      <a:pt x="9230" y="8548"/>
                    </a:lnTo>
                    <a:lnTo>
                      <a:pt x="9631" y="8267"/>
                    </a:lnTo>
                    <a:lnTo>
                      <a:pt x="10033" y="8026"/>
                    </a:lnTo>
                    <a:lnTo>
                      <a:pt x="10474" y="7786"/>
                    </a:lnTo>
                    <a:lnTo>
                      <a:pt x="10916" y="7625"/>
                    </a:lnTo>
                    <a:lnTo>
                      <a:pt x="11397" y="7505"/>
                    </a:lnTo>
                    <a:lnTo>
                      <a:pt x="11879" y="7424"/>
                    </a:lnTo>
                    <a:close/>
                    <a:moveTo>
                      <a:pt x="10273" y="1"/>
                    </a:moveTo>
                    <a:lnTo>
                      <a:pt x="10273" y="2087"/>
                    </a:lnTo>
                    <a:lnTo>
                      <a:pt x="9792" y="2208"/>
                    </a:lnTo>
                    <a:lnTo>
                      <a:pt x="9310" y="2328"/>
                    </a:lnTo>
                    <a:lnTo>
                      <a:pt x="8347" y="2689"/>
                    </a:lnTo>
                    <a:lnTo>
                      <a:pt x="7465" y="3091"/>
                    </a:lnTo>
                    <a:lnTo>
                      <a:pt x="6622" y="3572"/>
                    </a:lnTo>
                    <a:lnTo>
                      <a:pt x="5137" y="2087"/>
                    </a:lnTo>
                    <a:lnTo>
                      <a:pt x="2128" y="5097"/>
                    </a:lnTo>
                    <a:lnTo>
                      <a:pt x="3612" y="6582"/>
                    </a:lnTo>
                    <a:lnTo>
                      <a:pt x="3131" y="7424"/>
                    </a:lnTo>
                    <a:lnTo>
                      <a:pt x="2689" y="8347"/>
                    </a:lnTo>
                    <a:lnTo>
                      <a:pt x="2368" y="9270"/>
                    </a:lnTo>
                    <a:lnTo>
                      <a:pt x="2248" y="9752"/>
                    </a:lnTo>
                    <a:lnTo>
                      <a:pt x="2128" y="10233"/>
                    </a:lnTo>
                    <a:lnTo>
                      <a:pt x="1" y="10233"/>
                    </a:lnTo>
                    <a:lnTo>
                      <a:pt x="1" y="14487"/>
                    </a:lnTo>
                    <a:lnTo>
                      <a:pt x="2128" y="14487"/>
                    </a:lnTo>
                    <a:lnTo>
                      <a:pt x="2248" y="14968"/>
                    </a:lnTo>
                    <a:lnTo>
                      <a:pt x="2368" y="15450"/>
                    </a:lnTo>
                    <a:lnTo>
                      <a:pt x="2689" y="16413"/>
                    </a:lnTo>
                    <a:lnTo>
                      <a:pt x="3131" y="17296"/>
                    </a:lnTo>
                    <a:lnTo>
                      <a:pt x="3612" y="18139"/>
                    </a:lnTo>
                    <a:lnTo>
                      <a:pt x="2128" y="19623"/>
                    </a:lnTo>
                    <a:lnTo>
                      <a:pt x="5137" y="22633"/>
                    </a:lnTo>
                    <a:lnTo>
                      <a:pt x="6622" y="21148"/>
                    </a:lnTo>
                    <a:lnTo>
                      <a:pt x="7465" y="21630"/>
                    </a:lnTo>
                    <a:lnTo>
                      <a:pt x="8347" y="22071"/>
                    </a:lnTo>
                    <a:lnTo>
                      <a:pt x="9310" y="22392"/>
                    </a:lnTo>
                    <a:lnTo>
                      <a:pt x="9792" y="22512"/>
                    </a:lnTo>
                    <a:lnTo>
                      <a:pt x="10273" y="22633"/>
                    </a:lnTo>
                    <a:lnTo>
                      <a:pt x="10273" y="24760"/>
                    </a:lnTo>
                    <a:lnTo>
                      <a:pt x="14527" y="24760"/>
                    </a:lnTo>
                    <a:lnTo>
                      <a:pt x="14527" y="22633"/>
                    </a:lnTo>
                    <a:lnTo>
                      <a:pt x="15009" y="22512"/>
                    </a:lnTo>
                    <a:lnTo>
                      <a:pt x="15490" y="22392"/>
                    </a:lnTo>
                    <a:lnTo>
                      <a:pt x="16413" y="22071"/>
                    </a:lnTo>
                    <a:lnTo>
                      <a:pt x="17336" y="21630"/>
                    </a:lnTo>
                    <a:lnTo>
                      <a:pt x="18179" y="21148"/>
                    </a:lnTo>
                    <a:lnTo>
                      <a:pt x="19663" y="22633"/>
                    </a:lnTo>
                    <a:lnTo>
                      <a:pt x="22673" y="19623"/>
                    </a:lnTo>
                    <a:lnTo>
                      <a:pt x="21188" y="18139"/>
                    </a:lnTo>
                    <a:lnTo>
                      <a:pt x="21670" y="17296"/>
                    </a:lnTo>
                    <a:lnTo>
                      <a:pt x="22111" y="16413"/>
                    </a:lnTo>
                    <a:lnTo>
                      <a:pt x="22432" y="15450"/>
                    </a:lnTo>
                    <a:lnTo>
                      <a:pt x="22553" y="14968"/>
                    </a:lnTo>
                    <a:lnTo>
                      <a:pt x="22673" y="14487"/>
                    </a:lnTo>
                    <a:lnTo>
                      <a:pt x="24760" y="14487"/>
                    </a:lnTo>
                    <a:lnTo>
                      <a:pt x="24760" y="10233"/>
                    </a:lnTo>
                    <a:lnTo>
                      <a:pt x="22673" y="10233"/>
                    </a:lnTo>
                    <a:lnTo>
                      <a:pt x="22553" y="9752"/>
                    </a:lnTo>
                    <a:lnTo>
                      <a:pt x="22432" y="9270"/>
                    </a:lnTo>
                    <a:lnTo>
                      <a:pt x="22111" y="8347"/>
                    </a:lnTo>
                    <a:lnTo>
                      <a:pt x="21670" y="7424"/>
                    </a:lnTo>
                    <a:lnTo>
                      <a:pt x="21188" y="6582"/>
                    </a:lnTo>
                    <a:lnTo>
                      <a:pt x="22673" y="5097"/>
                    </a:lnTo>
                    <a:lnTo>
                      <a:pt x="19663" y="2087"/>
                    </a:lnTo>
                    <a:lnTo>
                      <a:pt x="18179" y="3572"/>
                    </a:lnTo>
                    <a:lnTo>
                      <a:pt x="17336" y="3091"/>
                    </a:lnTo>
                    <a:lnTo>
                      <a:pt x="16413" y="2689"/>
                    </a:lnTo>
                    <a:lnTo>
                      <a:pt x="15490" y="2328"/>
                    </a:lnTo>
                    <a:lnTo>
                      <a:pt x="15009" y="2208"/>
                    </a:lnTo>
                    <a:lnTo>
                      <a:pt x="14527" y="2087"/>
                    </a:lnTo>
                    <a:lnTo>
                      <a:pt x="14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39"/>
              <p:cNvSpPr/>
              <p:nvPr/>
            </p:nvSpPr>
            <p:spPr>
              <a:xfrm flipH="1">
                <a:off x="3254339" y="4257268"/>
                <a:ext cx="1385737" cy="1399031"/>
              </a:xfrm>
              <a:custGeom>
                <a:avLst/>
                <a:gdLst/>
                <a:ahLst/>
                <a:cxnLst/>
                <a:rect l="l" t="t" r="r" b="b"/>
                <a:pathLst>
                  <a:path w="25121" h="25362" extrusionOk="0">
                    <a:moveTo>
                      <a:pt x="10670" y="484"/>
                    </a:moveTo>
                    <a:lnTo>
                      <a:pt x="14446" y="520"/>
                    </a:lnTo>
                    <a:lnTo>
                      <a:pt x="14446" y="520"/>
                    </a:lnTo>
                    <a:lnTo>
                      <a:pt x="14446" y="2609"/>
                    </a:lnTo>
                    <a:lnTo>
                      <a:pt x="14687" y="2649"/>
                    </a:lnTo>
                    <a:lnTo>
                      <a:pt x="15168" y="2770"/>
                    </a:lnTo>
                    <a:lnTo>
                      <a:pt x="15650" y="2890"/>
                    </a:lnTo>
                    <a:lnTo>
                      <a:pt x="16132" y="3051"/>
                    </a:lnTo>
                    <a:lnTo>
                      <a:pt x="16613" y="3251"/>
                    </a:lnTo>
                    <a:lnTo>
                      <a:pt x="17095" y="3452"/>
                    </a:lnTo>
                    <a:lnTo>
                      <a:pt x="17536" y="3693"/>
                    </a:lnTo>
                    <a:lnTo>
                      <a:pt x="18419" y="4214"/>
                    </a:lnTo>
                    <a:lnTo>
                      <a:pt x="19846" y="2752"/>
                    </a:lnTo>
                    <a:lnTo>
                      <a:pt x="22494" y="5400"/>
                    </a:lnTo>
                    <a:lnTo>
                      <a:pt x="22494" y="5400"/>
                    </a:lnTo>
                    <a:lnTo>
                      <a:pt x="21067" y="6863"/>
                    </a:lnTo>
                    <a:lnTo>
                      <a:pt x="21348" y="7264"/>
                    </a:lnTo>
                    <a:lnTo>
                      <a:pt x="21629" y="7705"/>
                    </a:lnTo>
                    <a:lnTo>
                      <a:pt x="21870" y="8147"/>
                    </a:lnTo>
                    <a:lnTo>
                      <a:pt x="22070" y="8628"/>
                    </a:lnTo>
                    <a:lnTo>
                      <a:pt x="22271" y="9110"/>
                    </a:lnTo>
                    <a:lnTo>
                      <a:pt x="22432" y="9551"/>
                    </a:lnTo>
                    <a:lnTo>
                      <a:pt x="22592" y="10073"/>
                    </a:lnTo>
                    <a:lnTo>
                      <a:pt x="22712" y="10555"/>
                    </a:lnTo>
                    <a:lnTo>
                      <a:pt x="22753" y="10675"/>
                    </a:lnTo>
                    <a:lnTo>
                      <a:pt x="24843" y="10637"/>
                    </a:lnTo>
                    <a:lnTo>
                      <a:pt x="24843" y="10637"/>
                    </a:lnTo>
                    <a:lnTo>
                      <a:pt x="24960" y="14768"/>
                    </a:lnTo>
                    <a:lnTo>
                      <a:pt x="22833" y="14688"/>
                    </a:lnTo>
                    <a:lnTo>
                      <a:pt x="22793" y="14768"/>
                    </a:lnTo>
                    <a:lnTo>
                      <a:pt x="22672" y="15249"/>
                    </a:lnTo>
                    <a:lnTo>
                      <a:pt x="22552" y="15691"/>
                    </a:lnTo>
                    <a:lnTo>
                      <a:pt x="22191" y="16614"/>
                    </a:lnTo>
                    <a:lnTo>
                      <a:pt x="21749" y="17497"/>
                    </a:lnTo>
                    <a:lnTo>
                      <a:pt x="21228" y="18339"/>
                    </a:lnTo>
                    <a:lnTo>
                      <a:pt x="21188" y="18420"/>
                    </a:lnTo>
                    <a:lnTo>
                      <a:pt x="21268" y="18540"/>
                    </a:lnTo>
                    <a:lnTo>
                      <a:pt x="22572" y="19880"/>
                    </a:lnTo>
                    <a:lnTo>
                      <a:pt x="19846" y="22535"/>
                    </a:lnTo>
                    <a:lnTo>
                      <a:pt x="19846" y="22535"/>
                    </a:lnTo>
                    <a:lnTo>
                      <a:pt x="18539" y="21228"/>
                    </a:lnTo>
                    <a:lnTo>
                      <a:pt x="18419" y="21068"/>
                    </a:lnTo>
                    <a:lnTo>
                      <a:pt x="17937" y="21349"/>
                    </a:lnTo>
                    <a:lnTo>
                      <a:pt x="17456" y="21630"/>
                    </a:lnTo>
                    <a:lnTo>
                      <a:pt x="16974" y="21871"/>
                    </a:lnTo>
                    <a:lnTo>
                      <a:pt x="16493" y="22071"/>
                    </a:lnTo>
                    <a:lnTo>
                      <a:pt x="15971" y="22272"/>
                    </a:lnTo>
                    <a:lnTo>
                      <a:pt x="15489" y="22432"/>
                    </a:lnTo>
                    <a:lnTo>
                      <a:pt x="14968" y="22553"/>
                    </a:lnTo>
                    <a:lnTo>
                      <a:pt x="14406" y="22673"/>
                    </a:lnTo>
                    <a:lnTo>
                      <a:pt x="14406" y="22914"/>
                    </a:lnTo>
                    <a:lnTo>
                      <a:pt x="14406" y="24717"/>
                    </a:lnTo>
                    <a:lnTo>
                      <a:pt x="14406" y="24717"/>
                    </a:lnTo>
                    <a:lnTo>
                      <a:pt x="10795" y="24682"/>
                    </a:lnTo>
                    <a:lnTo>
                      <a:pt x="10795" y="24682"/>
                    </a:lnTo>
                    <a:lnTo>
                      <a:pt x="10795" y="22633"/>
                    </a:lnTo>
                    <a:lnTo>
                      <a:pt x="10554" y="22593"/>
                    </a:lnTo>
                    <a:lnTo>
                      <a:pt x="10032" y="22472"/>
                    </a:lnTo>
                    <a:lnTo>
                      <a:pt x="9551" y="22352"/>
                    </a:lnTo>
                    <a:lnTo>
                      <a:pt x="9069" y="22192"/>
                    </a:lnTo>
                    <a:lnTo>
                      <a:pt x="8587" y="21991"/>
                    </a:lnTo>
                    <a:lnTo>
                      <a:pt x="8106" y="21750"/>
                    </a:lnTo>
                    <a:lnTo>
                      <a:pt x="7665" y="21550"/>
                    </a:lnTo>
                    <a:lnTo>
                      <a:pt x="6782" y="20988"/>
                    </a:lnTo>
                    <a:lnTo>
                      <a:pt x="5355" y="22450"/>
                    </a:lnTo>
                    <a:lnTo>
                      <a:pt x="5355" y="22450"/>
                    </a:lnTo>
                    <a:lnTo>
                      <a:pt x="2786" y="19881"/>
                    </a:lnTo>
                    <a:lnTo>
                      <a:pt x="2786" y="19881"/>
                    </a:lnTo>
                    <a:lnTo>
                      <a:pt x="4173" y="18460"/>
                    </a:lnTo>
                    <a:lnTo>
                      <a:pt x="4053" y="18259"/>
                    </a:lnTo>
                    <a:lnTo>
                      <a:pt x="3772" y="17818"/>
                    </a:lnTo>
                    <a:lnTo>
                      <a:pt x="3531" y="17376"/>
                    </a:lnTo>
                    <a:lnTo>
                      <a:pt x="3331" y="16935"/>
                    </a:lnTo>
                    <a:lnTo>
                      <a:pt x="3090" y="16453"/>
                    </a:lnTo>
                    <a:lnTo>
                      <a:pt x="2929" y="15972"/>
                    </a:lnTo>
                    <a:lnTo>
                      <a:pt x="2769" y="15490"/>
                    </a:lnTo>
                    <a:lnTo>
                      <a:pt x="2649" y="15009"/>
                    </a:lnTo>
                    <a:lnTo>
                      <a:pt x="2528" y="14527"/>
                    </a:lnTo>
                    <a:lnTo>
                      <a:pt x="439" y="14527"/>
                    </a:lnTo>
                    <a:lnTo>
                      <a:pt x="403" y="10675"/>
                    </a:lnTo>
                    <a:lnTo>
                      <a:pt x="2448" y="10675"/>
                    </a:lnTo>
                    <a:lnTo>
                      <a:pt x="2528" y="10153"/>
                    </a:lnTo>
                    <a:lnTo>
                      <a:pt x="2649" y="9672"/>
                    </a:lnTo>
                    <a:lnTo>
                      <a:pt x="2809" y="9190"/>
                    </a:lnTo>
                    <a:lnTo>
                      <a:pt x="3010" y="8749"/>
                    </a:lnTo>
                    <a:lnTo>
                      <a:pt x="3170" y="8267"/>
                    </a:lnTo>
                    <a:lnTo>
                      <a:pt x="3411" y="7826"/>
                    </a:lnTo>
                    <a:lnTo>
                      <a:pt x="3652" y="7384"/>
                    </a:lnTo>
                    <a:lnTo>
                      <a:pt x="3933" y="6943"/>
                    </a:lnTo>
                    <a:lnTo>
                      <a:pt x="3973" y="6863"/>
                    </a:lnTo>
                    <a:lnTo>
                      <a:pt x="3893" y="6783"/>
                    </a:lnTo>
                    <a:lnTo>
                      <a:pt x="2470" y="5398"/>
                    </a:lnTo>
                    <a:lnTo>
                      <a:pt x="2470" y="5398"/>
                    </a:lnTo>
                    <a:lnTo>
                      <a:pt x="3933" y="3974"/>
                    </a:lnTo>
                    <a:lnTo>
                      <a:pt x="5356" y="2511"/>
                    </a:lnTo>
                    <a:lnTo>
                      <a:pt x="5356" y="2511"/>
                    </a:lnTo>
                    <a:lnTo>
                      <a:pt x="6742" y="3974"/>
                    </a:lnTo>
                    <a:lnTo>
                      <a:pt x="6822" y="4014"/>
                    </a:lnTo>
                    <a:lnTo>
                      <a:pt x="6902" y="3974"/>
                    </a:lnTo>
                    <a:lnTo>
                      <a:pt x="7303" y="3733"/>
                    </a:lnTo>
                    <a:lnTo>
                      <a:pt x="7745" y="3492"/>
                    </a:lnTo>
                    <a:lnTo>
                      <a:pt x="8628" y="3091"/>
                    </a:lnTo>
                    <a:lnTo>
                      <a:pt x="9551" y="2770"/>
                    </a:lnTo>
                    <a:lnTo>
                      <a:pt x="10514" y="2529"/>
                    </a:lnTo>
                    <a:lnTo>
                      <a:pt x="10634" y="2489"/>
                    </a:lnTo>
                    <a:lnTo>
                      <a:pt x="10634" y="2368"/>
                    </a:lnTo>
                    <a:lnTo>
                      <a:pt x="10670" y="484"/>
                    </a:lnTo>
                    <a:close/>
                    <a:moveTo>
                      <a:pt x="14727" y="1"/>
                    </a:moveTo>
                    <a:lnTo>
                      <a:pt x="10473" y="81"/>
                    </a:lnTo>
                    <a:lnTo>
                      <a:pt x="10273" y="81"/>
                    </a:lnTo>
                    <a:lnTo>
                      <a:pt x="10273" y="282"/>
                    </a:lnTo>
                    <a:lnTo>
                      <a:pt x="10310" y="2239"/>
                    </a:lnTo>
                    <a:lnTo>
                      <a:pt x="10310" y="2239"/>
                    </a:lnTo>
                    <a:lnTo>
                      <a:pt x="9952" y="2328"/>
                    </a:lnTo>
                    <a:lnTo>
                      <a:pt x="9470" y="2449"/>
                    </a:lnTo>
                    <a:lnTo>
                      <a:pt x="8507" y="2810"/>
                    </a:lnTo>
                    <a:lnTo>
                      <a:pt x="7624" y="3251"/>
                    </a:lnTo>
                    <a:lnTo>
                      <a:pt x="6855" y="3727"/>
                    </a:lnTo>
                    <a:lnTo>
                      <a:pt x="6855" y="3727"/>
                    </a:lnTo>
                    <a:lnTo>
                      <a:pt x="5417" y="2328"/>
                    </a:lnTo>
                    <a:lnTo>
                      <a:pt x="5337" y="2248"/>
                    </a:lnTo>
                    <a:lnTo>
                      <a:pt x="5297" y="2328"/>
                    </a:lnTo>
                    <a:lnTo>
                      <a:pt x="2287" y="5338"/>
                    </a:lnTo>
                    <a:lnTo>
                      <a:pt x="2207" y="5378"/>
                    </a:lnTo>
                    <a:lnTo>
                      <a:pt x="2287" y="5458"/>
                    </a:lnTo>
                    <a:lnTo>
                      <a:pt x="3686" y="6896"/>
                    </a:lnTo>
                    <a:lnTo>
                      <a:pt x="3686" y="6896"/>
                    </a:lnTo>
                    <a:lnTo>
                      <a:pt x="3210" y="7665"/>
                    </a:lnTo>
                    <a:lnTo>
                      <a:pt x="2769" y="8588"/>
                    </a:lnTo>
                    <a:lnTo>
                      <a:pt x="2448" y="9511"/>
                    </a:lnTo>
                    <a:lnTo>
                      <a:pt x="2287" y="9993"/>
                    </a:lnTo>
                    <a:lnTo>
                      <a:pt x="2197" y="10354"/>
                    </a:lnTo>
                    <a:lnTo>
                      <a:pt x="40" y="10354"/>
                    </a:lnTo>
                    <a:lnTo>
                      <a:pt x="40" y="10514"/>
                    </a:lnTo>
                    <a:lnTo>
                      <a:pt x="0" y="14768"/>
                    </a:lnTo>
                    <a:lnTo>
                      <a:pt x="0" y="15009"/>
                    </a:lnTo>
                    <a:lnTo>
                      <a:pt x="2118" y="15009"/>
                    </a:lnTo>
                    <a:lnTo>
                      <a:pt x="2167" y="15330"/>
                    </a:lnTo>
                    <a:lnTo>
                      <a:pt x="2328" y="15811"/>
                    </a:lnTo>
                    <a:lnTo>
                      <a:pt x="2649" y="16774"/>
                    </a:lnTo>
                    <a:lnTo>
                      <a:pt x="2849" y="17216"/>
                    </a:lnTo>
                    <a:lnTo>
                      <a:pt x="3090" y="17697"/>
                    </a:lnTo>
                    <a:lnTo>
                      <a:pt x="3331" y="18139"/>
                    </a:lnTo>
                    <a:lnTo>
                      <a:pt x="3458" y="18372"/>
                    </a:lnTo>
                    <a:lnTo>
                      <a:pt x="3458" y="18372"/>
                    </a:lnTo>
                    <a:lnTo>
                      <a:pt x="1926" y="19904"/>
                    </a:lnTo>
                    <a:lnTo>
                      <a:pt x="2127" y="20105"/>
                    </a:lnTo>
                    <a:lnTo>
                      <a:pt x="5136" y="23114"/>
                    </a:lnTo>
                    <a:lnTo>
                      <a:pt x="5337" y="23355"/>
                    </a:lnTo>
                    <a:lnTo>
                      <a:pt x="5578" y="23114"/>
                    </a:lnTo>
                    <a:lnTo>
                      <a:pt x="6884" y="21844"/>
                    </a:lnTo>
                    <a:lnTo>
                      <a:pt x="7063" y="21951"/>
                    </a:lnTo>
                    <a:lnTo>
                      <a:pt x="7544" y="22232"/>
                    </a:lnTo>
                    <a:lnTo>
                      <a:pt x="7986" y="22432"/>
                    </a:lnTo>
                    <a:lnTo>
                      <a:pt x="8467" y="22673"/>
                    </a:lnTo>
                    <a:lnTo>
                      <a:pt x="8909" y="22834"/>
                    </a:lnTo>
                    <a:lnTo>
                      <a:pt x="9430" y="22994"/>
                    </a:lnTo>
                    <a:lnTo>
                      <a:pt x="9912" y="23155"/>
                    </a:lnTo>
                    <a:lnTo>
                      <a:pt x="10112" y="23205"/>
                    </a:lnTo>
                    <a:lnTo>
                      <a:pt x="10112" y="23205"/>
                    </a:lnTo>
                    <a:lnTo>
                      <a:pt x="10112" y="25041"/>
                    </a:lnTo>
                    <a:lnTo>
                      <a:pt x="10112" y="25362"/>
                    </a:lnTo>
                    <a:lnTo>
                      <a:pt x="10473" y="25362"/>
                    </a:lnTo>
                    <a:lnTo>
                      <a:pt x="14727" y="25322"/>
                    </a:lnTo>
                    <a:lnTo>
                      <a:pt x="15048" y="25322"/>
                    </a:lnTo>
                    <a:lnTo>
                      <a:pt x="15048" y="25041"/>
                    </a:lnTo>
                    <a:lnTo>
                      <a:pt x="15048" y="23170"/>
                    </a:lnTo>
                    <a:lnTo>
                      <a:pt x="15048" y="23170"/>
                    </a:lnTo>
                    <a:lnTo>
                      <a:pt x="15289" y="23114"/>
                    </a:lnTo>
                    <a:lnTo>
                      <a:pt x="15770" y="22954"/>
                    </a:lnTo>
                    <a:lnTo>
                      <a:pt x="16252" y="22793"/>
                    </a:lnTo>
                    <a:lnTo>
                      <a:pt x="16733" y="22593"/>
                    </a:lnTo>
                    <a:lnTo>
                      <a:pt x="17656" y="22151"/>
                    </a:lnTo>
                    <a:lnTo>
                      <a:pt x="18098" y="21911"/>
                    </a:lnTo>
                    <a:lnTo>
                      <a:pt x="18334" y="21745"/>
                    </a:lnTo>
                    <a:lnTo>
                      <a:pt x="18334" y="21745"/>
                    </a:lnTo>
                    <a:lnTo>
                      <a:pt x="19663" y="23074"/>
                    </a:lnTo>
                    <a:lnTo>
                      <a:pt x="19863" y="23235"/>
                    </a:lnTo>
                    <a:lnTo>
                      <a:pt x="20024" y="23074"/>
                    </a:lnTo>
                    <a:lnTo>
                      <a:pt x="23114" y="19904"/>
                    </a:lnTo>
                    <a:lnTo>
                      <a:pt x="22993" y="19744"/>
                    </a:lnTo>
                    <a:lnTo>
                      <a:pt x="21567" y="18393"/>
                    </a:lnTo>
                    <a:lnTo>
                      <a:pt x="21567" y="18393"/>
                    </a:lnTo>
                    <a:lnTo>
                      <a:pt x="21749" y="18058"/>
                    </a:lnTo>
                    <a:lnTo>
                      <a:pt x="21990" y="17617"/>
                    </a:lnTo>
                    <a:lnTo>
                      <a:pt x="22231" y="17176"/>
                    </a:lnTo>
                    <a:lnTo>
                      <a:pt x="22391" y="16694"/>
                    </a:lnTo>
                    <a:lnTo>
                      <a:pt x="22712" y="15771"/>
                    </a:lnTo>
                    <a:lnTo>
                      <a:pt x="22944" y="14847"/>
                    </a:lnTo>
                    <a:lnTo>
                      <a:pt x="22944" y="14847"/>
                    </a:lnTo>
                    <a:lnTo>
                      <a:pt x="25000" y="14808"/>
                    </a:lnTo>
                    <a:lnTo>
                      <a:pt x="25120" y="10514"/>
                    </a:lnTo>
                    <a:lnTo>
                      <a:pt x="25120" y="10394"/>
                    </a:lnTo>
                    <a:lnTo>
                      <a:pt x="23014" y="10356"/>
                    </a:lnTo>
                    <a:lnTo>
                      <a:pt x="23014" y="10356"/>
                    </a:lnTo>
                    <a:lnTo>
                      <a:pt x="22953" y="9993"/>
                    </a:lnTo>
                    <a:lnTo>
                      <a:pt x="22793" y="9511"/>
                    </a:lnTo>
                    <a:lnTo>
                      <a:pt x="22472" y="8548"/>
                    </a:lnTo>
                    <a:lnTo>
                      <a:pt x="22070" y="7625"/>
                    </a:lnTo>
                    <a:lnTo>
                      <a:pt x="21641" y="6898"/>
                    </a:lnTo>
                    <a:lnTo>
                      <a:pt x="23033" y="5579"/>
                    </a:lnTo>
                    <a:lnTo>
                      <a:pt x="23194" y="5418"/>
                    </a:lnTo>
                    <a:lnTo>
                      <a:pt x="23033" y="5218"/>
                    </a:lnTo>
                    <a:lnTo>
                      <a:pt x="20024" y="2208"/>
                    </a:lnTo>
                    <a:lnTo>
                      <a:pt x="19863" y="2007"/>
                    </a:lnTo>
                    <a:lnTo>
                      <a:pt x="19663" y="2208"/>
                    </a:lnTo>
                    <a:lnTo>
                      <a:pt x="18334" y="3537"/>
                    </a:lnTo>
                    <a:lnTo>
                      <a:pt x="18334" y="3537"/>
                    </a:lnTo>
                    <a:lnTo>
                      <a:pt x="18098" y="3372"/>
                    </a:lnTo>
                    <a:lnTo>
                      <a:pt x="17656" y="3131"/>
                    </a:lnTo>
                    <a:lnTo>
                      <a:pt x="17175" y="2890"/>
                    </a:lnTo>
                    <a:lnTo>
                      <a:pt x="16733" y="2689"/>
                    </a:lnTo>
                    <a:lnTo>
                      <a:pt x="16252" y="2489"/>
                    </a:lnTo>
                    <a:lnTo>
                      <a:pt x="15770" y="2328"/>
                    </a:lnTo>
                    <a:lnTo>
                      <a:pt x="15008" y="2145"/>
                    </a:lnTo>
                    <a:lnTo>
                      <a:pt x="15008" y="282"/>
                    </a:lnTo>
                    <a:lnTo>
                      <a:pt x="149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39"/>
              <p:cNvSpPr/>
              <p:nvPr/>
            </p:nvSpPr>
            <p:spPr>
              <a:xfrm flipH="1">
                <a:off x="3652777" y="4671207"/>
                <a:ext cx="580034" cy="557858"/>
              </a:xfrm>
              <a:custGeom>
                <a:avLst/>
                <a:gdLst/>
                <a:ahLst/>
                <a:cxnLst/>
                <a:rect l="l" t="t" r="r" b="b"/>
                <a:pathLst>
                  <a:path w="10515" h="10113" extrusionOk="0">
                    <a:moveTo>
                      <a:pt x="5338" y="362"/>
                    </a:moveTo>
                    <a:lnTo>
                      <a:pt x="5940" y="442"/>
                    </a:lnTo>
                    <a:lnTo>
                      <a:pt x="6501" y="603"/>
                    </a:lnTo>
                    <a:lnTo>
                      <a:pt x="7023" y="803"/>
                    </a:lnTo>
                    <a:lnTo>
                      <a:pt x="7545" y="1084"/>
                    </a:lnTo>
                    <a:lnTo>
                      <a:pt x="8066" y="1445"/>
                    </a:lnTo>
                    <a:lnTo>
                      <a:pt x="8508" y="1847"/>
                    </a:lnTo>
                    <a:lnTo>
                      <a:pt x="8749" y="2128"/>
                    </a:lnTo>
                    <a:lnTo>
                      <a:pt x="8989" y="2408"/>
                    </a:lnTo>
                    <a:lnTo>
                      <a:pt x="9190" y="2729"/>
                    </a:lnTo>
                    <a:lnTo>
                      <a:pt x="9350" y="3051"/>
                    </a:lnTo>
                    <a:lnTo>
                      <a:pt x="9471" y="3372"/>
                    </a:lnTo>
                    <a:lnTo>
                      <a:pt x="9591" y="3693"/>
                    </a:lnTo>
                    <a:lnTo>
                      <a:pt x="9712" y="4014"/>
                    </a:lnTo>
                    <a:lnTo>
                      <a:pt x="9752" y="4335"/>
                    </a:lnTo>
                    <a:lnTo>
                      <a:pt x="9832" y="5017"/>
                    </a:lnTo>
                    <a:lnTo>
                      <a:pt x="9792" y="5699"/>
                    </a:lnTo>
                    <a:lnTo>
                      <a:pt x="9671" y="6381"/>
                    </a:lnTo>
                    <a:lnTo>
                      <a:pt x="9471" y="7023"/>
                    </a:lnTo>
                    <a:lnTo>
                      <a:pt x="9190" y="7625"/>
                    </a:lnTo>
                    <a:lnTo>
                      <a:pt x="8829" y="8187"/>
                    </a:lnTo>
                    <a:lnTo>
                      <a:pt x="8387" y="8709"/>
                    </a:lnTo>
                    <a:lnTo>
                      <a:pt x="8106" y="8949"/>
                    </a:lnTo>
                    <a:lnTo>
                      <a:pt x="7866" y="9150"/>
                    </a:lnTo>
                    <a:lnTo>
                      <a:pt x="7585" y="9351"/>
                    </a:lnTo>
                    <a:lnTo>
                      <a:pt x="7304" y="9511"/>
                    </a:lnTo>
                    <a:lnTo>
                      <a:pt x="6983" y="9672"/>
                    </a:lnTo>
                    <a:lnTo>
                      <a:pt x="6662" y="9792"/>
                    </a:lnTo>
                    <a:lnTo>
                      <a:pt x="6301" y="9912"/>
                    </a:lnTo>
                    <a:lnTo>
                      <a:pt x="5980" y="9993"/>
                    </a:lnTo>
                    <a:lnTo>
                      <a:pt x="5578" y="10033"/>
                    </a:lnTo>
                    <a:lnTo>
                      <a:pt x="5217" y="10073"/>
                    </a:lnTo>
                    <a:lnTo>
                      <a:pt x="4615" y="10033"/>
                    </a:lnTo>
                    <a:lnTo>
                      <a:pt x="4013" y="9912"/>
                    </a:lnTo>
                    <a:lnTo>
                      <a:pt x="3492" y="9712"/>
                    </a:lnTo>
                    <a:lnTo>
                      <a:pt x="2970" y="9431"/>
                    </a:lnTo>
                    <a:lnTo>
                      <a:pt x="2489" y="9110"/>
                    </a:lnTo>
                    <a:lnTo>
                      <a:pt x="2087" y="8709"/>
                    </a:lnTo>
                    <a:lnTo>
                      <a:pt x="1686" y="8307"/>
                    </a:lnTo>
                    <a:lnTo>
                      <a:pt x="1365" y="7826"/>
                    </a:lnTo>
                    <a:lnTo>
                      <a:pt x="1084" y="7304"/>
                    </a:lnTo>
                    <a:lnTo>
                      <a:pt x="843" y="6782"/>
                    </a:lnTo>
                    <a:lnTo>
                      <a:pt x="683" y="6221"/>
                    </a:lnTo>
                    <a:lnTo>
                      <a:pt x="562" y="5619"/>
                    </a:lnTo>
                    <a:lnTo>
                      <a:pt x="522" y="5057"/>
                    </a:lnTo>
                    <a:lnTo>
                      <a:pt x="522" y="4455"/>
                    </a:lnTo>
                    <a:lnTo>
                      <a:pt x="643" y="3893"/>
                    </a:lnTo>
                    <a:lnTo>
                      <a:pt x="803" y="3331"/>
                    </a:lnTo>
                    <a:lnTo>
                      <a:pt x="1044" y="2729"/>
                    </a:lnTo>
                    <a:lnTo>
                      <a:pt x="1365" y="2208"/>
                    </a:lnTo>
                    <a:lnTo>
                      <a:pt x="1766" y="1726"/>
                    </a:lnTo>
                    <a:lnTo>
                      <a:pt x="2168" y="1365"/>
                    </a:lnTo>
                    <a:lnTo>
                      <a:pt x="2649" y="1004"/>
                    </a:lnTo>
                    <a:lnTo>
                      <a:pt x="3131" y="763"/>
                    </a:lnTo>
                    <a:lnTo>
                      <a:pt x="3652" y="563"/>
                    </a:lnTo>
                    <a:lnTo>
                      <a:pt x="4214" y="442"/>
                    </a:lnTo>
                    <a:lnTo>
                      <a:pt x="4776" y="362"/>
                    </a:lnTo>
                    <a:close/>
                    <a:moveTo>
                      <a:pt x="5298" y="1"/>
                    </a:moveTo>
                    <a:lnTo>
                      <a:pt x="4936" y="41"/>
                    </a:lnTo>
                    <a:lnTo>
                      <a:pt x="4575" y="81"/>
                    </a:lnTo>
                    <a:lnTo>
                      <a:pt x="4254" y="161"/>
                    </a:lnTo>
                    <a:lnTo>
                      <a:pt x="3893" y="242"/>
                    </a:lnTo>
                    <a:lnTo>
                      <a:pt x="3532" y="362"/>
                    </a:lnTo>
                    <a:lnTo>
                      <a:pt x="3211" y="482"/>
                    </a:lnTo>
                    <a:lnTo>
                      <a:pt x="2850" y="683"/>
                    </a:lnTo>
                    <a:lnTo>
                      <a:pt x="2529" y="843"/>
                    </a:lnTo>
                    <a:lnTo>
                      <a:pt x="2248" y="1044"/>
                    </a:lnTo>
                    <a:lnTo>
                      <a:pt x="1927" y="1285"/>
                    </a:lnTo>
                    <a:lnTo>
                      <a:pt x="1646" y="1566"/>
                    </a:lnTo>
                    <a:lnTo>
                      <a:pt x="1365" y="1847"/>
                    </a:lnTo>
                    <a:lnTo>
                      <a:pt x="1124" y="2128"/>
                    </a:lnTo>
                    <a:lnTo>
                      <a:pt x="883" y="2449"/>
                    </a:lnTo>
                    <a:lnTo>
                      <a:pt x="683" y="2810"/>
                    </a:lnTo>
                    <a:lnTo>
                      <a:pt x="482" y="3171"/>
                    </a:lnTo>
                    <a:lnTo>
                      <a:pt x="241" y="3813"/>
                    </a:lnTo>
                    <a:lnTo>
                      <a:pt x="81" y="4495"/>
                    </a:lnTo>
                    <a:lnTo>
                      <a:pt x="1" y="5137"/>
                    </a:lnTo>
                    <a:lnTo>
                      <a:pt x="1" y="5739"/>
                    </a:lnTo>
                    <a:lnTo>
                      <a:pt x="121" y="6341"/>
                    </a:lnTo>
                    <a:lnTo>
                      <a:pt x="282" y="6903"/>
                    </a:lnTo>
                    <a:lnTo>
                      <a:pt x="522" y="7465"/>
                    </a:lnTo>
                    <a:lnTo>
                      <a:pt x="843" y="7986"/>
                    </a:lnTo>
                    <a:lnTo>
                      <a:pt x="1245" y="8428"/>
                    </a:lnTo>
                    <a:lnTo>
                      <a:pt x="1646" y="8869"/>
                    </a:lnTo>
                    <a:lnTo>
                      <a:pt x="2127" y="9230"/>
                    </a:lnTo>
                    <a:lnTo>
                      <a:pt x="2689" y="9551"/>
                    </a:lnTo>
                    <a:lnTo>
                      <a:pt x="3251" y="9792"/>
                    </a:lnTo>
                    <a:lnTo>
                      <a:pt x="3893" y="9993"/>
                    </a:lnTo>
                    <a:lnTo>
                      <a:pt x="4535" y="10073"/>
                    </a:lnTo>
                    <a:lnTo>
                      <a:pt x="5217" y="10113"/>
                    </a:lnTo>
                    <a:lnTo>
                      <a:pt x="5899" y="10073"/>
                    </a:lnTo>
                    <a:lnTo>
                      <a:pt x="6541" y="9993"/>
                    </a:lnTo>
                    <a:lnTo>
                      <a:pt x="7184" y="9792"/>
                    </a:lnTo>
                    <a:lnTo>
                      <a:pt x="7745" y="9551"/>
                    </a:lnTo>
                    <a:lnTo>
                      <a:pt x="8307" y="9230"/>
                    </a:lnTo>
                    <a:lnTo>
                      <a:pt x="8789" y="8869"/>
                    </a:lnTo>
                    <a:lnTo>
                      <a:pt x="9230" y="8428"/>
                    </a:lnTo>
                    <a:lnTo>
                      <a:pt x="9591" y="7946"/>
                    </a:lnTo>
                    <a:lnTo>
                      <a:pt x="9912" y="7465"/>
                    </a:lnTo>
                    <a:lnTo>
                      <a:pt x="10193" y="6903"/>
                    </a:lnTo>
                    <a:lnTo>
                      <a:pt x="10354" y="6301"/>
                    </a:lnTo>
                    <a:lnTo>
                      <a:pt x="10474" y="5699"/>
                    </a:lnTo>
                    <a:lnTo>
                      <a:pt x="10514" y="5097"/>
                    </a:lnTo>
                    <a:lnTo>
                      <a:pt x="10474" y="4455"/>
                    </a:lnTo>
                    <a:lnTo>
                      <a:pt x="10313" y="3773"/>
                    </a:lnTo>
                    <a:lnTo>
                      <a:pt x="10113" y="3131"/>
                    </a:lnTo>
                    <a:lnTo>
                      <a:pt x="9912" y="2729"/>
                    </a:lnTo>
                    <a:lnTo>
                      <a:pt x="9712" y="2368"/>
                    </a:lnTo>
                    <a:lnTo>
                      <a:pt x="9471" y="2047"/>
                    </a:lnTo>
                    <a:lnTo>
                      <a:pt x="9230" y="1726"/>
                    </a:lnTo>
                    <a:lnTo>
                      <a:pt x="8949" y="1445"/>
                    </a:lnTo>
                    <a:lnTo>
                      <a:pt x="8668" y="1205"/>
                    </a:lnTo>
                    <a:lnTo>
                      <a:pt x="8387" y="964"/>
                    </a:lnTo>
                    <a:lnTo>
                      <a:pt x="8066" y="763"/>
                    </a:lnTo>
                    <a:lnTo>
                      <a:pt x="7745" y="563"/>
                    </a:lnTo>
                    <a:lnTo>
                      <a:pt x="7424" y="402"/>
                    </a:lnTo>
                    <a:lnTo>
                      <a:pt x="7063" y="282"/>
                    </a:lnTo>
                    <a:lnTo>
                      <a:pt x="6742" y="201"/>
                    </a:lnTo>
                    <a:lnTo>
                      <a:pt x="6381" y="121"/>
                    </a:lnTo>
                    <a:lnTo>
                      <a:pt x="6020" y="41"/>
                    </a:lnTo>
                    <a:lnTo>
                      <a:pt x="5659" y="41"/>
                    </a:lnTo>
                    <a:lnTo>
                      <a:pt x="5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39"/>
              <p:cNvSpPr/>
              <p:nvPr/>
            </p:nvSpPr>
            <p:spPr>
              <a:xfrm flipH="1">
                <a:off x="3781196" y="4790744"/>
                <a:ext cx="327665" cy="327665"/>
              </a:xfrm>
              <a:custGeom>
                <a:avLst/>
                <a:gdLst/>
                <a:ahLst/>
                <a:cxnLst/>
                <a:rect l="l" t="t" r="r" b="b"/>
                <a:pathLst>
                  <a:path w="5940" h="5940" extrusionOk="0">
                    <a:moveTo>
                      <a:pt x="3171" y="1927"/>
                    </a:moveTo>
                    <a:lnTo>
                      <a:pt x="3372" y="2007"/>
                    </a:lnTo>
                    <a:lnTo>
                      <a:pt x="3572" y="2087"/>
                    </a:lnTo>
                    <a:lnTo>
                      <a:pt x="3693" y="2248"/>
                    </a:lnTo>
                    <a:lnTo>
                      <a:pt x="3853" y="2368"/>
                    </a:lnTo>
                    <a:lnTo>
                      <a:pt x="3933" y="2569"/>
                    </a:lnTo>
                    <a:lnTo>
                      <a:pt x="4014" y="2770"/>
                    </a:lnTo>
                    <a:lnTo>
                      <a:pt x="4014" y="2970"/>
                    </a:lnTo>
                    <a:lnTo>
                      <a:pt x="4014" y="3171"/>
                    </a:lnTo>
                    <a:lnTo>
                      <a:pt x="3933" y="3371"/>
                    </a:lnTo>
                    <a:lnTo>
                      <a:pt x="3853" y="3572"/>
                    </a:lnTo>
                    <a:lnTo>
                      <a:pt x="3693" y="3733"/>
                    </a:lnTo>
                    <a:lnTo>
                      <a:pt x="3572" y="3853"/>
                    </a:lnTo>
                    <a:lnTo>
                      <a:pt x="3372" y="3933"/>
                    </a:lnTo>
                    <a:lnTo>
                      <a:pt x="3171" y="4013"/>
                    </a:lnTo>
                    <a:lnTo>
                      <a:pt x="2770" y="4013"/>
                    </a:lnTo>
                    <a:lnTo>
                      <a:pt x="2569" y="3933"/>
                    </a:lnTo>
                    <a:lnTo>
                      <a:pt x="2368" y="3853"/>
                    </a:lnTo>
                    <a:lnTo>
                      <a:pt x="2208" y="3733"/>
                    </a:lnTo>
                    <a:lnTo>
                      <a:pt x="2087" y="3572"/>
                    </a:lnTo>
                    <a:lnTo>
                      <a:pt x="2007" y="3371"/>
                    </a:lnTo>
                    <a:lnTo>
                      <a:pt x="1927" y="3171"/>
                    </a:lnTo>
                    <a:lnTo>
                      <a:pt x="1927" y="2970"/>
                    </a:lnTo>
                    <a:lnTo>
                      <a:pt x="1927" y="2770"/>
                    </a:lnTo>
                    <a:lnTo>
                      <a:pt x="2007" y="2569"/>
                    </a:lnTo>
                    <a:lnTo>
                      <a:pt x="2087" y="2368"/>
                    </a:lnTo>
                    <a:lnTo>
                      <a:pt x="2208" y="2248"/>
                    </a:lnTo>
                    <a:lnTo>
                      <a:pt x="2368" y="2087"/>
                    </a:lnTo>
                    <a:lnTo>
                      <a:pt x="2569" y="2007"/>
                    </a:lnTo>
                    <a:lnTo>
                      <a:pt x="2770" y="1927"/>
                    </a:lnTo>
                    <a:close/>
                    <a:moveTo>
                      <a:pt x="2970" y="1"/>
                    </a:moveTo>
                    <a:lnTo>
                      <a:pt x="2649" y="41"/>
                    </a:lnTo>
                    <a:lnTo>
                      <a:pt x="2368" y="81"/>
                    </a:lnTo>
                    <a:lnTo>
                      <a:pt x="2087" y="121"/>
                    </a:lnTo>
                    <a:lnTo>
                      <a:pt x="1807" y="241"/>
                    </a:lnTo>
                    <a:lnTo>
                      <a:pt x="1566" y="362"/>
                    </a:lnTo>
                    <a:lnTo>
                      <a:pt x="1325" y="522"/>
                    </a:lnTo>
                    <a:lnTo>
                      <a:pt x="1084" y="683"/>
                    </a:lnTo>
                    <a:lnTo>
                      <a:pt x="884" y="884"/>
                    </a:lnTo>
                    <a:lnTo>
                      <a:pt x="683" y="1084"/>
                    </a:lnTo>
                    <a:lnTo>
                      <a:pt x="522" y="1325"/>
                    </a:lnTo>
                    <a:lnTo>
                      <a:pt x="362" y="1566"/>
                    </a:lnTo>
                    <a:lnTo>
                      <a:pt x="242" y="1806"/>
                    </a:lnTo>
                    <a:lnTo>
                      <a:pt x="121" y="2087"/>
                    </a:lnTo>
                    <a:lnTo>
                      <a:pt x="41" y="2368"/>
                    </a:lnTo>
                    <a:lnTo>
                      <a:pt x="1" y="2689"/>
                    </a:lnTo>
                    <a:lnTo>
                      <a:pt x="1" y="2970"/>
                    </a:lnTo>
                    <a:lnTo>
                      <a:pt x="1" y="3291"/>
                    </a:lnTo>
                    <a:lnTo>
                      <a:pt x="41" y="3572"/>
                    </a:lnTo>
                    <a:lnTo>
                      <a:pt x="121" y="3853"/>
                    </a:lnTo>
                    <a:lnTo>
                      <a:pt x="242" y="4134"/>
                    </a:lnTo>
                    <a:lnTo>
                      <a:pt x="362" y="4375"/>
                    </a:lnTo>
                    <a:lnTo>
                      <a:pt x="522" y="4615"/>
                    </a:lnTo>
                    <a:lnTo>
                      <a:pt x="683" y="4856"/>
                    </a:lnTo>
                    <a:lnTo>
                      <a:pt x="884" y="5057"/>
                    </a:lnTo>
                    <a:lnTo>
                      <a:pt x="1084" y="5257"/>
                    </a:lnTo>
                    <a:lnTo>
                      <a:pt x="1325" y="5418"/>
                    </a:lnTo>
                    <a:lnTo>
                      <a:pt x="1566" y="5578"/>
                    </a:lnTo>
                    <a:lnTo>
                      <a:pt x="1807" y="5699"/>
                    </a:lnTo>
                    <a:lnTo>
                      <a:pt x="2087" y="5819"/>
                    </a:lnTo>
                    <a:lnTo>
                      <a:pt x="2368" y="5899"/>
                    </a:lnTo>
                    <a:lnTo>
                      <a:pt x="2649" y="5940"/>
                    </a:lnTo>
                    <a:lnTo>
                      <a:pt x="3251" y="5940"/>
                    </a:lnTo>
                    <a:lnTo>
                      <a:pt x="3572" y="5899"/>
                    </a:lnTo>
                    <a:lnTo>
                      <a:pt x="3853" y="5819"/>
                    </a:lnTo>
                    <a:lnTo>
                      <a:pt x="4134" y="5699"/>
                    </a:lnTo>
                    <a:lnTo>
                      <a:pt x="4375" y="5578"/>
                    </a:lnTo>
                    <a:lnTo>
                      <a:pt x="4616" y="5418"/>
                    </a:lnTo>
                    <a:lnTo>
                      <a:pt x="4856" y="5257"/>
                    </a:lnTo>
                    <a:lnTo>
                      <a:pt x="5057" y="5057"/>
                    </a:lnTo>
                    <a:lnTo>
                      <a:pt x="5258" y="4856"/>
                    </a:lnTo>
                    <a:lnTo>
                      <a:pt x="5418" y="4615"/>
                    </a:lnTo>
                    <a:lnTo>
                      <a:pt x="5579" y="4375"/>
                    </a:lnTo>
                    <a:lnTo>
                      <a:pt x="5699" y="4134"/>
                    </a:lnTo>
                    <a:lnTo>
                      <a:pt x="5819" y="3853"/>
                    </a:lnTo>
                    <a:lnTo>
                      <a:pt x="5859" y="3572"/>
                    </a:lnTo>
                    <a:lnTo>
                      <a:pt x="5940" y="3291"/>
                    </a:lnTo>
                    <a:lnTo>
                      <a:pt x="5940" y="2970"/>
                    </a:lnTo>
                    <a:lnTo>
                      <a:pt x="5940" y="2689"/>
                    </a:lnTo>
                    <a:lnTo>
                      <a:pt x="5859" y="2368"/>
                    </a:lnTo>
                    <a:lnTo>
                      <a:pt x="5819" y="2087"/>
                    </a:lnTo>
                    <a:lnTo>
                      <a:pt x="5699" y="1806"/>
                    </a:lnTo>
                    <a:lnTo>
                      <a:pt x="5579" y="1566"/>
                    </a:lnTo>
                    <a:lnTo>
                      <a:pt x="5418" y="1325"/>
                    </a:lnTo>
                    <a:lnTo>
                      <a:pt x="5258" y="1084"/>
                    </a:lnTo>
                    <a:lnTo>
                      <a:pt x="5057" y="884"/>
                    </a:lnTo>
                    <a:lnTo>
                      <a:pt x="4856" y="683"/>
                    </a:lnTo>
                    <a:lnTo>
                      <a:pt x="4616" y="522"/>
                    </a:lnTo>
                    <a:lnTo>
                      <a:pt x="4375" y="362"/>
                    </a:lnTo>
                    <a:lnTo>
                      <a:pt x="4134" y="241"/>
                    </a:lnTo>
                    <a:lnTo>
                      <a:pt x="3853" y="121"/>
                    </a:lnTo>
                    <a:lnTo>
                      <a:pt x="3572" y="81"/>
                    </a:lnTo>
                    <a:lnTo>
                      <a:pt x="3251" y="41"/>
                    </a:lnTo>
                    <a:lnTo>
                      <a:pt x="2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39"/>
              <p:cNvSpPr/>
              <p:nvPr/>
            </p:nvSpPr>
            <p:spPr>
              <a:xfrm flipH="1">
                <a:off x="3770108" y="4790744"/>
                <a:ext cx="347579" cy="334285"/>
              </a:xfrm>
              <a:custGeom>
                <a:avLst/>
                <a:gdLst/>
                <a:ahLst/>
                <a:cxnLst/>
                <a:rect l="l" t="t" r="r" b="b"/>
                <a:pathLst>
                  <a:path w="6301" h="6060" extrusionOk="0">
                    <a:moveTo>
                      <a:pt x="3130" y="41"/>
                    </a:moveTo>
                    <a:lnTo>
                      <a:pt x="3572" y="81"/>
                    </a:lnTo>
                    <a:lnTo>
                      <a:pt x="3973" y="161"/>
                    </a:lnTo>
                    <a:lnTo>
                      <a:pt x="4374" y="322"/>
                    </a:lnTo>
                    <a:lnTo>
                      <a:pt x="4695" y="562"/>
                    </a:lnTo>
                    <a:lnTo>
                      <a:pt x="5016" y="843"/>
                    </a:lnTo>
                    <a:lnTo>
                      <a:pt x="5257" y="1124"/>
                    </a:lnTo>
                    <a:lnTo>
                      <a:pt x="5498" y="1485"/>
                    </a:lnTo>
                    <a:lnTo>
                      <a:pt x="5658" y="1847"/>
                    </a:lnTo>
                    <a:lnTo>
                      <a:pt x="5779" y="2248"/>
                    </a:lnTo>
                    <a:lnTo>
                      <a:pt x="5859" y="2649"/>
                    </a:lnTo>
                    <a:lnTo>
                      <a:pt x="5859" y="3050"/>
                    </a:lnTo>
                    <a:lnTo>
                      <a:pt x="5859" y="3452"/>
                    </a:lnTo>
                    <a:lnTo>
                      <a:pt x="5739" y="3853"/>
                    </a:lnTo>
                    <a:lnTo>
                      <a:pt x="5578" y="4254"/>
                    </a:lnTo>
                    <a:lnTo>
                      <a:pt x="5377" y="4615"/>
                    </a:lnTo>
                    <a:lnTo>
                      <a:pt x="5097" y="4936"/>
                    </a:lnTo>
                    <a:lnTo>
                      <a:pt x="4735" y="5257"/>
                    </a:lnTo>
                    <a:lnTo>
                      <a:pt x="4374" y="5498"/>
                    </a:lnTo>
                    <a:lnTo>
                      <a:pt x="3973" y="5659"/>
                    </a:lnTo>
                    <a:lnTo>
                      <a:pt x="3572" y="5779"/>
                    </a:lnTo>
                    <a:lnTo>
                      <a:pt x="3170" y="5819"/>
                    </a:lnTo>
                    <a:lnTo>
                      <a:pt x="2769" y="5819"/>
                    </a:lnTo>
                    <a:lnTo>
                      <a:pt x="2368" y="5739"/>
                    </a:lnTo>
                    <a:lnTo>
                      <a:pt x="2007" y="5619"/>
                    </a:lnTo>
                    <a:lnTo>
                      <a:pt x="1646" y="5458"/>
                    </a:lnTo>
                    <a:lnTo>
                      <a:pt x="1325" y="5257"/>
                    </a:lnTo>
                    <a:lnTo>
                      <a:pt x="1044" y="4977"/>
                    </a:lnTo>
                    <a:lnTo>
                      <a:pt x="763" y="4656"/>
                    </a:lnTo>
                    <a:lnTo>
                      <a:pt x="562" y="4294"/>
                    </a:lnTo>
                    <a:lnTo>
                      <a:pt x="442" y="3893"/>
                    </a:lnTo>
                    <a:lnTo>
                      <a:pt x="361" y="3452"/>
                    </a:lnTo>
                    <a:lnTo>
                      <a:pt x="321" y="2970"/>
                    </a:lnTo>
                    <a:lnTo>
                      <a:pt x="361" y="2689"/>
                    </a:lnTo>
                    <a:lnTo>
                      <a:pt x="402" y="2408"/>
                    </a:lnTo>
                    <a:lnTo>
                      <a:pt x="482" y="2168"/>
                    </a:lnTo>
                    <a:lnTo>
                      <a:pt x="562" y="1887"/>
                    </a:lnTo>
                    <a:lnTo>
                      <a:pt x="682" y="1646"/>
                    </a:lnTo>
                    <a:lnTo>
                      <a:pt x="803" y="1365"/>
                    </a:lnTo>
                    <a:lnTo>
                      <a:pt x="963" y="1164"/>
                    </a:lnTo>
                    <a:lnTo>
                      <a:pt x="1164" y="924"/>
                    </a:lnTo>
                    <a:lnTo>
                      <a:pt x="1365" y="723"/>
                    </a:lnTo>
                    <a:lnTo>
                      <a:pt x="1565" y="562"/>
                    </a:lnTo>
                    <a:lnTo>
                      <a:pt x="1806" y="402"/>
                    </a:lnTo>
                    <a:lnTo>
                      <a:pt x="2047" y="282"/>
                    </a:lnTo>
                    <a:lnTo>
                      <a:pt x="2288" y="161"/>
                    </a:lnTo>
                    <a:lnTo>
                      <a:pt x="2568" y="81"/>
                    </a:lnTo>
                    <a:lnTo>
                      <a:pt x="2849" y="41"/>
                    </a:lnTo>
                    <a:close/>
                    <a:moveTo>
                      <a:pt x="2729" y="1"/>
                    </a:moveTo>
                    <a:lnTo>
                      <a:pt x="2328" y="81"/>
                    </a:lnTo>
                    <a:lnTo>
                      <a:pt x="1967" y="201"/>
                    </a:lnTo>
                    <a:lnTo>
                      <a:pt x="1605" y="322"/>
                    </a:lnTo>
                    <a:lnTo>
                      <a:pt x="1284" y="522"/>
                    </a:lnTo>
                    <a:lnTo>
                      <a:pt x="1003" y="763"/>
                    </a:lnTo>
                    <a:lnTo>
                      <a:pt x="723" y="1004"/>
                    </a:lnTo>
                    <a:lnTo>
                      <a:pt x="522" y="1285"/>
                    </a:lnTo>
                    <a:lnTo>
                      <a:pt x="321" y="1566"/>
                    </a:lnTo>
                    <a:lnTo>
                      <a:pt x="161" y="1927"/>
                    </a:lnTo>
                    <a:lnTo>
                      <a:pt x="40" y="2248"/>
                    </a:lnTo>
                    <a:lnTo>
                      <a:pt x="0" y="2609"/>
                    </a:lnTo>
                    <a:lnTo>
                      <a:pt x="0" y="2970"/>
                    </a:lnTo>
                    <a:lnTo>
                      <a:pt x="40" y="3371"/>
                    </a:lnTo>
                    <a:lnTo>
                      <a:pt x="121" y="3773"/>
                    </a:lnTo>
                    <a:lnTo>
                      <a:pt x="281" y="4134"/>
                    </a:lnTo>
                    <a:lnTo>
                      <a:pt x="522" y="4575"/>
                    </a:lnTo>
                    <a:lnTo>
                      <a:pt x="803" y="4977"/>
                    </a:lnTo>
                    <a:lnTo>
                      <a:pt x="1164" y="5298"/>
                    </a:lnTo>
                    <a:lnTo>
                      <a:pt x="1525" y="5538"/>
                    </a:lnTo>
                    <a:lnTo>
                      <a:pt x="1926" y="5739"/>
                    </a:lnTo>
                    <a:lnTo>
                      <a:pt x="2328" y="5899"/>
                    </a:lnTo>
                    <a:lnTo>
                      <a:pt x="2769" y="6020"/>
                    </a:lnTo>
                    <a:lnTo>
                      <a:pt x="3170" y="6060"/>
                    </a:lnTo>
                    <a:lnTo>
                      <a:pt x="3612" y="6020"/>
                    </a:lnTo>
                    <a:lnTo>
                      <a:pt x="4053" y="5940"/>
                    </a:lnTo>
                    <a:lnTo>
                      <a:pt x="4454" y="5819"/>
                    </a:lnTo>
                    <a:lnTo>
                      <a:pt x="4856" y="5619"/>
                    </a:lnTo>
                    <a:lnTo>
                      <a:pt x="5217" y="5338"/>
                    </a:lnTo>
                    <a:lnTo>
                      <a:pt x="5538" y="5017"/>
                    </a:lnTo>
                    <a:lnTo>
                      <a:pt x="5819" y="4656"/>
                    </a:lnTo>
                    <a:lnTo>
                      <a:pt x="6060" y="4174"/>
                    </a:lnTo>
                    <a:lnTo>
                      <a:pt x="6220" y="3813"/>
                    </a:lnTo>
                    <a:lnTo>
                      <a:pt x="6300" y="3412"/>
                    </a:lnTo>
                    <a:lnTo>
                      <a:pt x="6300" y="3010"/>
                    </a:lnTo>
                    <a:lnTo>
                      <a:pt x="6300" y="2649"/>
                    </a:lnTo>
                    <a:lnTo>
                      <a:pt x="6220" y="2288"/>
                    </a:lnTo>
                    <a:lnTo>
                      <a:pt x="6100" y="1927"/>
                    </a:lnTo>
                    <a:lnTo>
                      <a:pt x="5939" y="1606"/>
                    </a:lnTo>
                    <a:lnTo>
                      <a:pt x="5779" y="1285"/>
                    </a:lnTo>
                    <a:lnTo>
                      <a:pt x="5538" y="1004"/>
                    </a:lnTo>
                    <a:lnTo>
                      <a:pt x="5257" y="763"/>
                    </a:lnTo>
                    <a:lnTo>
                      <a:pt x="4976" y="522"/>
                    </a:lnTo>
                    <a:lnTo>
                      <a:pt x="4655" y="322"/>
                    </a:lnTo>
                    <a:lnTo>
                      <a:pt x="4294" y="201"/>
                    </a:lnTo>
                    <a:lnTo>
                      <a:pt x="3933" y="81"/>
                    </a:lnTo>
                    <a:lnTo>
                      <a:pt x="35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39"/>
              <p:cNvSpPr/>
              <p:nvPr/>
            </p:nvSpPr>
            <p:spPr>
              <a:xfrm flipH="1">
                <a:off x="3874144" y="4890368"/>
                <a:ext cx="139506" cy="124005"/>
              </a:xfrm>
              <a:custGeom>
                <a:avLst/>
                <a:gdLst/>
                <a:ahLst/>
                <a:cxnLst/>
                <a:rect l="l" t="t" r="r" b="b"/>
                <a:pathLst>
                  <a:path w="2529" h="2248" extrusionOk="0">
                    <a:moveTo>
                      <a:pt x="1044" y="201"/>
                    </a:moveTo>
                    <a:lnTo>
                      <a:pt x="1244" y="241"/>
                    </a:lnTo>
                    <a:lnTo>
                      <a:pt x="1405" y="281"/>
                    </a:lnTo>
                    <a:lnTo>
                      <a:pt x="1565" y="321"/>
                    </a:lnTo>
                    <a:lnTo>
                      <a:pt x="1726" y="442"/>
                    </a:lnTo>
                    <a:lnTo>
                      <a:pt x="1846" y="562"/>
                    </a:lnTo>
                    <a:lnTo>
                      <a:pt x="1926" y="683"/>
                    </a:lnTo>
                    <a:lnTo>
                      <a:pt x="2007" y="843"/>
                    </a:lnTo>
                    <a:lnTo>
                      <a:pt x="2047" y="1004"/>
                    </a:lnTo>
                    <a:lnTo>
                      <a:pt x="2087" y="1164"/>
                    </a:lnTo>
                    <a:lnTo>
                      <a:pt x="2047" y="1365"/>
                    </a:lnTo>
                    <a:lnTo>
                      <a:pt x="2007" y="1525"/>
                    </a:lnTo>
                    <a:lnTo>
                      <a:pt x="1967" y="1686"/>
                    </a:lnTo>
                    <a:lnTo>
                      <a:pt x="1846" y="1846"/>
                    </a:lnTo>
                    <a:lnTo>
                      <a:pt x="1726" y="2007"/>
                    </a:lnTo>
                    <a:lnTo>
                      <a:pt x="1605" y="2087"/>
                    </a:lnTo>
                    <a:lnTo>
                      <a:pt x="1445" y="2167"/>
                    </a:lnTo>
                    <a:lnTo>
                      <a:pt x="1244" y="2207"/>
                    </a:lnTo>
                    <a:lnTo>
                      <a:pt x="1044" y="2167"/>
                    </a:lnTo>
                    <a:lnTo>
                      <a:pt x="883" y="2127"/>
                    </a:lnTo>
                    <a:lnTo>
                      <a:pt x="723" y="2007"/>
                    </a:lnTo>
                    <a:lnTo>
                      <a:pt x="602" y="1846"/>
                    </a:lnTo>
                    <a:lnTo>
                      <a:pt x="522" y="1686"/>
                    </a:lnTo>
                    <a:lnTo>
                      <a:pt x="442" y="1525"/>
                    </a:lnTo>
                    <a:lnTo>
                      <a:pt x="361" y="1164"/>
                    </a:lnTo>
                    <a:lnTo>
                      <a:pt x="361" y="964"/>
                    </a:lnTo>
                    <a:lnTo>
                      <a:pt x="361" y="803"/>
                    </a:lnTo>
                    <a:lnTo>
                      <a:pt x="442" y="602"/>
                    </a:lnTo>
                    <a:lnTo>
                      <a:pt x="562" y="482"/>
                    </a:lnTo>
                    <a:lnTo>
                      <a:pt x="682" y="362"/>
                    </a:lnTo>
                    <a:lnTo>
                      <a:pt x="843" y="241"/>
                    </a:lnTo>
                    <a:lnTo>
                      <a:pt x="1044" y="201"/>
                    </a:lnTo>
                    <a:close/>
                    <a:moveTo>
                      <a:pt x="1445" y="0"/>
                    </a:moveTo>
                    <a:lnTo>
                      <a:pt x="1084" y="41"/>
                    </a:lnTo>
                    <a:lnTo>
                      <a:pt x="923" y="81"/>
                    </a:lnTo>
                    <a:lnTo>
                      <a:pt x="763" y="161"/>
                    </a:lnTo>
                    <a:lnTo>
                      <a:pt x="602" y="241"/>
                    </a:lnTo>
                    <a:lnTo>
                      <a:pt x="442" y="362"/>
                    </a:lnTo>
                    <a:lnTo>
                      <a:pt x="321" y="522"/>
                    </a:lnTo>
                    <a:lnTo>
                      <a:pt x="201" y="683"/>
                    </a:lnTo>
                    <a:lnTo>
                      <a:pt x="121" y="843"/>
                    </a:lnTo>
                    <a:lnTo>
                      <a:pt x="40" y="1004"/>
                    </a:lnTo>
                    <a:lnTo>
                      <a:pt x="40" y="1164"/>
                    </a:lnTo>
                    <a:lnTo>
                      <a:pt x="0" y="1325"/>
                    </a:lnTo>
                    <a:lnTo>
                      <a:pt x="40" y="1485"/>
                    </a:lnTo>
                    <a:lnTo>
                      <a:pt x="81" y="1606"/>
                    </a:lnTo>
                    <a:lnTo>
                      <a:pt x="161" y="1766"/>
                    </a:lnTo>
                    <a:lnTo>
                      <a:pt x="281" y="1886"/>
                    </a:lnTo>
                    <a:lnTo>
                      <a:pt x="402" y="1967"/>
                    </a:lnTo>
                    <a:lnTo>
                      <a:pt x="522" y="2087"/>
                    </a:lnTo>
                    <a:lnTo>
                      <a:pt x="682" y="2127"/>
                    </a:lnTo>
                    <a:lnTo>
                      <a:pt x="843" y="2207"/>
                    </a:lnTo>
                    <a:lnTo>
                      <a:pt x="1044" y="2248"/>
                    </a:lnTo>
                    <a:lnTo>
                      <a:pt x="1485" y="2248"/>
                    </a:lnTo>
                    <a:lnTo>
                      <a:pt x="1686" y="2167"/>
                    </a:lnTo>
                    <a:lnTo>
                      <a:pt x="1926" y="2087"/>
                    </a:lnTo>
                    <a:lnTo>
                      <a:pt x="2127" y="1967"/>
                    </a:lnTo>
                    <a:lnTo>
                      <a:pt x="2288" y="1806"/>
                    </a:lnTo>
                    <a:lnTo>
                      <a:pt x="2408" y="1646"/>
                    </a:lnTo>
                    <a:lnTo>
                      <a:pt x="2488" y="1405"/>
                    </a:lnTo>
                    <a:lnTo>
                      <a:pt x="2528" y="1164"/>
                    </a:lnTo>
                    <a:lnTo>
                      <a:pt x="2488" y="964"/>
                    </a:lnTo>
                    <a:lnTo>
                      <a:pt x="2448" y="763"/>
                    </a:lnTo>
                    <a:lnTo>
                      <a:pt x="2368" y="602"/>
                    </a:lnTo>
                    <a:lnTo>
                      <a:pt x="2288" y="482"/>
                    </a:lnTo>
                    <a:lnTo>
                      <a:pt x="2167" y="321"/>
                    </a:lnTo>
                    <a:lnTo>
                      <a:pt x="2047" y="241"/>
                    </a:lnTo>
                    <a:lnTo>
                      <a:pt x="1926" y="121"/>
                    </a:lnTo>
                    <a:lnTo>
                      <a:pt x="1766" y="81"/>
                    </a:lnTo>
                    <a:lnTo>
                      <a:pt x="1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39"/>
              <p:cNvSpPr/>
              <p:nvPr/>
            </p:nvSpPr>
            <p:spPr>
              <a:xfrm flipH="1">
                <a:off x="3431465" y="4447634"/>
                <a:ext cx="1024919" cy="1009474"/>
              </a:xfrm>
              <a:custGeom>
                <a:avLst/>
                <a:gdLst/>
                <a:ahLst/>
                <a:cxnLst/>
                <a:rect l="l" t="t" r="r" b="b"/>
                <a:pathLst>
                  <a:path w="18580" h="18300" extrusionOk="0">
                    <a:moveTo>
                      <a:pt x="9351" y="242"/>
                    </a:moveTo>
                    <a:lnTo>
                      <a:pt x="9872" y="282"/>
                    </a:lnTo>
                    <a:lnTo>
                      <a:pt x="10434" y="362"/>
                    </a:lnTo>
                    <a:lnTo>
                      <a:pt x="10996" y="442"/>
                    </a:lnTo>
                    <a:lnTo>
                      <a:pt x="11558" y="603"/>
                    </a:lnTo>
                    <a:lnTo>
                      <a:pt x="12119" y="763"/>
                    </a:lnTo>
                    <a:lnTo>
                      <a:pt x="12681" y="1004"/>
                    </a:lnTo>
                    <a:lnTo>
                      <a:pt x="13203" y="1245"/>
                    </a:lnTo>
                    <a:lnTo>
                      <a:pt x="13684" y="1486"/>
                    </a:lnTo>
                    <a:lnTo>
                      <a:pt x="14166" y="1807"/>
                    </a:lnTo>
                    <a:lnTo>
                      <a:pt x="14607" y="2128"/>
                    </a:lnTo>
                    <a:lnTo>
                      <a:pt x="15049" y="2489"/>
                    </a:lnTo>
                    <a:lnTo>
                      <a:pt x="15450" y="2850"/>
                    </a:lnTo>
                    <a:lnTo>
                      <a:pt x="15811" y="3251"/>
                    </a:lnTo>
                    <a:lnTo>
                      <a:pt x="16172" y="3653"/>
                    </a:lnTo>
                    <a:lnTo>
                      <a:pt x="16493" y="4094"/>
                    </a:lnTo>
                    <a:lnTo>
                      <a:pt x="16774" y="4535"/>
                    </a:lnTo>
                    <a:lnTo>
                      <a:pt x="17015" y="4977"/>
                    </a:lnTo>
                    <a:lnTo>
                      <a:pt x="17256" y="5458"/>
                    </a:lnTo>
                    <a:lnTo>
                      <a:pt x="17456" y="5940"/>
                    </a:lnTo>
                    <a:lnTo>
                      <a:pt x="17617" y="6461"/>
                    </a:lnTo>
                    <a:lnTo>
                      <a:pt x="17777" y="6943"/>
                    </a:lnTo>
                    <a:lnTo>
                      <a:pt x="17898" y="7465"/>
                    </a:lnTo>
                    <a:lnTo>
                      <a:pt x="17978" y="7986"/>
                    </a:lnTo>
                    <a:lnTo>
                      <a:pt x="18058" y="8508"/>
                    </a:lnTo>
                    <a:lnTo>
                      <a:pt x="18058" y="9030"/>
                    </a:lnTo>
                    <a:lnTo>
                      <a:pt x="18058" y="9591"/>
                    </a:lnTo>
                    <a:lnTo>
                      <a:pt x="18018" y="10113"/>
                    </a:lnTo>
                    <a:lnTo>
                      <a:pt x="17978" y="10635"/>
                    </a:lnTo>
                    <a:lnTo>
                      <a:pt x="17858" y="11156"/>
                    </a:lnTo>
                    <a:lnTo>
                      <a:pt x="17737" y="11678"/>
                    </a:lnTo>
                    <a:lnTo>
                      <a:pt x="17577" y="12200"/>
                    </a:lnTo>
                    <a:lnTo>
                      <a:pt x="17416" y="12681"/>
                    </a:lnTo>
                    <a:lnTo>
                      <a:pt x="17175" y="13203"/>
                    </a:lnTo>
                    <a:lnTo>
                      <a:pt x="16935" y="13684"/>
                    </a:lnTo>
                    <a:lnTo>
                      <a:pt x="16614" y="14166"/>
                    </a:lnTo>
                    <a:lnTo>
                      <a:pt x="16293" y="14607"/>
                    </a:lnTo>
                    <a:lnTo>
                      <a:pt x="15972" y="15049"/>
                    </a:lnTo>
                    <a:lnTo>
                      <a:pt x="15570" y="15490"/>
                    </a:lnTo>
                    <a:lnTo>
                      <a:pt x="14928" y="16092"/>
                    </a:lnTo>
                    <a:lnTo>
                      <a:pt x="14246" y="16654"/>
                    </a:lnTo>
                    <a:lnTo>
                      <a:pt x="13484" y="17135"/>
                    </a:lnTo>
                    <a:lnTo>
                      <a:pt x="12721" y="17497"/>
                    </a:lnTo>
                    <a:lnTo>
                      <a:pt x="11879" y="17818"/>
                    </a:lnTo>
                    <a:lnTo>
                      <a:pt x="11036" y="18058"/>
                    </a:lnTo>
                    <a:lnTo>
                      <a:pt x="10153" y="18179"/>
                    </a:lnTo>
                    <a:lnTo>
                      <a:pt x="9712" y="18219"/>
                    </a:lnTo>
                    <a:lnTo>
                      <a:pt x="8829" y="18219"/>
                    </a:lnTo>
                    <a:lnTo>
                      <a:pt x="8347" y="18179"/>
                    </a:lnTo>
                    <a:lnTo>
                      <a:pt x="7906" y="18139"/>
                    </a:lnTo>
                    <a:lnTo>
                      <a:pt x="7465" y="18058"/>
                    </a:lnTo>
                    <a:lnTo>
                      <a:pt x="6622" y="17818"/>
                    </a:lnTo>
                    <a:lnTo>
                      <a:pt x="5819" y="17537"/>
                    </a:lnTo>
                    <a:lnTo>
                      <a:pt x="5057" y="17135"/>
                    </a:lnTo>
                    <a:lnTo>
                      <a:pt x="4335" y="16654"/>
                    </a:lnTo>
                    <a:lnTo>
                      <a:pt x="3652" y="16132"/>
                    </a:lnTo>
                    <a:lnTo>
                      <a:pt x="3010" y="15530"/>
                    </a:lnTo>
                    <a:lnTo>
                      <a:pt x="2449" y="14888"/>
                    </a:lnTo>
                    <a:lnTo>
                      <a:pt x="1927" y="14166"/>
                    </a:lnTo>
                    <a:lnTo>
                      <a:pt x="1485" y="13444"/>
                    </a:lnTo>
                    <a:lnTo>
                      <a:pt x="1084" y="12641"/>
                    </a:lnTo>
                    <a:lnTo>
                      <a:pt x="803" y="11798"/>
                    </a:lnTo>
                    <a:lnTo>
                      <a:pt x="563" y="10956"/>
                    </a:lnTo>
                    <a:lnTo>
                      <a:pt x="442" y="10073"/>
                    </a:lnTo>
                    <a:lnTo>
                      <a:pt x="402" y="9190"/>
                    </a:lnTo>
                    <a:lnTo>
                      <a:pt x="402" y="8588"/>
                    </a:lnTo>
                    <a:lnTo>
                      <a:pt x="442" y="8026"/>
                    </a:lnTo>
                    <a:lnTo>
                      <a:pt x="522" y="7465"/>
                    </a:lnTo>
                    <a:lnTo>
                      <a:pt x="643" y="6903"/>
                    </a:lnTo>
                    <a:lnTo>
                      <a:pt x="803" y="6341"/>
                    </a:lnTo>
                    <a:lnTo>
                      <a:pt x="964" y="5819"/>
                    </a:lnTo>
                    <a:lnTo>
                      <a:pt x="1205" y="5338"/>
                    </a:lnTo>
                    <a:lnTo>
                      <a:pt x="1445" y="4856"/>
                    </a:lnTo>
                    <a:lnTo>
                      <a:pt x="1686" y="4375"/>
                    </a:lnTo>
                    <a:lnTo>
                      <a:pt x="2007" y="3933"/>
                    </a:lnTo>
                    <a:lnTo>
                      <a:pt x="2328" y="3492"/>
                    </a:lnTo>
                    <a:lnTo>
                      <a:pt x="2689" y="3091"/>
                    </a:lnTo>
                    <a:lnTo>
                      <a:pt x="3050" y="2730"/>
                    </a:lnTo>
                    <a:lnTo>
                      <a:pt x="3412" y="2368"/>
                    </a:lnTo>
                    <a:lnTo>
                      <a:pt x="3853" y="2047"/>
                    </a:lnTo>
                    <a:lnTo>
                      <a:pt x="4254" y="1726"/>
                    </a:lnTo>
                    <a:lnTo>
                      <a:pt x="4736" y="1446"/>
                    </a:lnTo>
                    <a:lnTo>
                      <a:pt x="5177" y="1205"/>
                    </a:lnTo>
                    <a:lnTo>
                      <a:pt x="5659" y="964"/>
                    </a:lnTo>
                    <a:lnTo>
                      <a:pt x="6140" y="763"/>
                    </a:lnTo>
                    <a:lnTo>
                      <a:pt x="6662" y="603"/>
                    </a:lnTo>
                    <a:lnTo>
                      <a:pt x="7184" y="482"/>
                    </a:lnTo>
                    <a:lnTo>
                      <a:pt x="7705" y="362"/>
                    </a:lnTo>
                    <a:lnTo>
                      <a:pt x="8227" y="282"/>
                    </a:lnTo>
                    <a:lnTo>
                      <a:pt x="8789" y="242"/>
                    </a:lnTo>
                    <a:close/>
                    <a:moveTo>
                      <a:pt x="9270" y="1"/>
                    </a:moveTo>
                    <a:lnTo>
                      <a:pt x="8668" y="41"/>
                    </a:lnTo>
                    <a:lnTo>
                      <a:pt x="8066" y="81"/>
                    </a:lnTo>
                    <a:lnTo>
                      <a:pt x="7505" y="202"/>
                    </a:lnTo>
                    <a:lnTo>
                      <a:pt x="6943" y="322"/>
                    </a:lnTo>
                    <a:lnTo>
                      <a:pt x="6421" y="482"/>
                    </a:lnTo>
                    <a:lnTo>
                      <a:pt x="5859" y="683"/>
                    </a:lnTo>
                    <a:lnTo>
                      <a:pt x="5378" y="924"/>
                    </a:lnTo>
                    <a:lnTo>
                      <a:pt x="4856" y="1165"/>
                    </a:lnTo>
                    <a:lnTo>
                      <a:pt x="4375" y="1486"/>
                    </a:lnTo>
                    <a:lnTo>
                      <a:pt x="3933" y="1767"/>
                    </a:lnTo>
                    <a:lnTo>
                      <a:pt x="3492" y="2128"/>
                    </a:lnTo>
                    <a:lnTo>
                      <a:pt x="3050" y="2489"/>
                    </a:lnTo>
                    <a:lnTo>
                      <a:pt x="2689" y="2850"/>
                    </a:lnTo>
                    <a:lnTo>
                      <a:pt x="2288" y="3291"/>
                    </a:lnTo>
                    <a:lnTo>
                      <a:pt x="1967" y="3693"/>
                    </a:lnTo>
                    <a:lnTo>
                      <a:pt x="1646" y="4134"/>
                    </a:lnTo>
                    <a:lnTo>
                      <a:pt x="1325" y="4616"/>
                    </a:lnTo>
                    <a:lnTo>
                      <a:pt x="1044" y="5097"/>
                    </a:lnTo>
                    <a:lnTo>
                      <a:pt x="803" y="5579"/>
                    </a:lnTo>
                    <a:lnTo>
                      <a:pt x="603" y="6100"/>
                    </a:lnTo>
                    <a:lnTo>
                      <a:pt x="402" y="6622"/>
                    </a:lnTo>
                    <a:lnTo>
                      <a:pt x="282" y="7144"/>
                    </a:lnTo>
                    <a:lnTo>
                      <a:pt x="161" y="7665"/>
                    </a:lnTo>
                    <a:lnTo>
                      <a:pt x="81" y="8227"/>
                    </a:lnTo>
                    <a:lnTo>
                      <a:pt x="1" y="8789"/>
                    </a:lnTo>
                    <a:lnTo>
                      <a:pt x="1" y="9351"/>
                    </a:lnTo>
                    <a:lnTo>
                      <a:pt x="1" y="9912"/>
                    </a:lnTo>
                    <a:lnTo>
                      <a:pt x="81" y="10474"/>
                    </a:lnTo>
                    <a:lnTo>
                      <a:pt x="161" y="11036"/>
                    </a:lnTo>
                    <a:lnTo>
                      <a:pt x="322" y="11598"/>
                    </a:lnTo>
                    <a:lnTo>
                      <a:pt x="482" y="12160"/>
                    </a:lnTo>
                    <a:lnTo>
                      <a:pt x="683" y="12762"/>
                    </a:lnTo>
                    <a:lnTo>
                      <a:pt x="964" y="13363"/>
                    </a:lnTo>
                    <a:lnTo>
                      <a:pt x="1325" y="13965"/>
                    </a:lnTo>
                    <a:lnTo>
                      <a:pt x="1686" y="14527"/>
                    </a:lnTo>
                    <a:lnTo>
                      <a:pt x="2128" y="15049"/>
                    </a:lnTo>
                    <a:lnTo>
                      <a:pt x="2569" y="15530"/>
                    </a:lnTo>
                    <a:lnTo>
                      <a:pt x="3050" y="16012"/>
                    </a:lnTo>
                    <a:lnTo>
                      <a:pt x="3572" y="16413"/>
                    </a:lnTo>
                    <a:lnTo>
                      <a:pt x="4134" y="16814"/>
                    </a:lnTo>
                    <a:lnTo>
                      <a:pt x="4736" y="17135"/>
                    </a:lnTo>
                    <a:lnTo>
                      <a:pt x="5338" y="17456"/>
                    </a:lnTo>
                    <a:lnTo>
                      <a:pt x="5940" y="17697"/>
                    </a:lnTo>
                    <a:lnTo>
                      <a:pt x="6582" y="17898"/>
                    </a:lnTo>
                    <a:lnTo>
                      <a:pt x="7264" y="18058"/>
                    </a:lnTo>
                    <a:lnTo>
                      <a:pt x="7906" y="18179"/>
                    </a:lnTo>
                    <a:lnTo>
                      <a:pt x="8588" y="18259"/>
                    </a:lnTo>
                    <a:lnTo>
                      <a:pt x="9270" y="18299"/>
                    </a:lnTo>
                    <a:lnTo>
                      <a:pt x="9952" y="18259"/>
                    </a:lnTo>
                    <a:lnTo>
                      <a:pt x="10635" y="18179"/>
                    </a:lnTo>
                    <a:lnTo>
                      <a:pt x="11277" y="18099"/>
                    </a:lnTo>
                    <a:lnTo>
                      <a:pt x="11919" y="17898"/>
                    </a:lnTo>
                    <a:lnTo>
                      <a:pt x="12561" y="17697"/>
                    </a:lnTo>
                    <a:lnTo>
                      <a:pt x="13203" y="17456"/>
                    </a:lnTo>
                    <a:lnTo>
                      <a:pt x="13805" y="17135"/>
                    </a:lnTo>
                    <a:lnTo>
                      <a:pt x="14407" y="16814"/>
                    </a:lnTo>
                    <a:lnTo>
                      <a:pt x="14928" y="16413"/>
                    </a:lnTo>
                    <a:lnTo>
                      <a:pt x="15490" y="16012"/>
                    </a:lnTo>
                    <a:lnTo>
                      <a:pt x="15972" y="15530"/>
                    </a:lnTo>
                    <a:lnTo>
                      <a:pt x="16413" y="15049"/>
                    </a:lnTo>
                    <a:lnTo>
                      <a:pt x="16854" y="14527"/>
                    </a:lnTo>
                    <a:lnTo>
                      <a:pt x="17216" y="13965"/>
                    </a:lnTo>
                    <a:lnTo>
                      <a:pt x="17577" y="13363"/>
                    </a:lnTo>
                    <a:lnTo>
                      <a:pt x="17858" y="12762"/>
                    </a:lnTo>
                    <a:lnTo>
                      <a:pt x="18058" y="12200"/>
                    </a:lnTo>
                    <a:lnTo>
                      <a:pt x="18259" y="11598"/>
                    </a:lnTo>
                    <a:lnTo>
                      <a:pt x="18379" y="11036"/>
                    </a:lnTo>
                    <a:lnTo>
                      <a:pt x="18500" y="10474"/>
                    </a:lnTo>
                    <a:lnTo>
                      <a:pt x="18580" y="9872"/>
                    </a:lnTo>
                    <a:lnTo>
                      <a:pt x="18580" y="9311"/>
                    </a:lnTo>
                    <a:lnTo>
                      <a:pt x="18580" y="8749"/>
                    </a:lnTo>
                    <a:lnTo>
                      <a:pt x="18540" y="8187"/>
                    </a:lnTo>
                    <a:lnTo>
                      <a:pt x="18460" y="7625"/>
                    </a:lnTo>
                    <a:lnTo>
                      <a:pt x="18339" y="7063"/>
                    </a:lnTo>
                    <a:lnTo>
                      <a:pt x="18179" y="6542"/>
                    </a:lnTo>
                    <a:lnTo>
                      <a:pt x="18018" y="6020"/>
                    </a:lnTo>
                    <a:lnTo>
                      <a:pt x="17817" y="5498"/>
                    </a:lnTo>
                    <a:lnTo>
                      <a:pt x="17577" y="5017"/>
                    </a:lnTo>
                    <a:lnTo>
                      <a:pt x="17296" y="4535"/>
                    </a:lnTo>
                    <a:lnTo>
                      <a:pt x="17015" y="4054"/>
                    </a:lnTo>
                    <a:lnTo>
                      <a:pt x="16694" y="3612"/>
                    </a:lnTo>
                    <a:lnTo>
                      <a:pt x="16333" y="3171"/>
                    </a:lnTo>
                    <a:lnTo>
                      <a:pt x="15972" y="2770"/>
                    </a:lnTo>
                    <a:lnTo>
                      <a:pt x="15570" y="2368"/>
                    </a:lnTo>
                    <a:lnTo>
                      <a:pt x="15129" y="2007"/>
                    </a:lnTo>
                    <a:lnTo>
                      <a:pt x="14688" y="1686"/>
                    </a:lnTo>
                    <a:lnTo>
                      <a:pt x="14246" y="1365"/>
                    </a:lnTo>
                    <a:lnTo>
                      <a:pt x="13765" y="1084"/>
                    </a:lnTo>
                    <a:lnTo>
                      <a:pt x="13243" y="844"/>
                    </a:lnTo>
                    <a:lnTo>
                      <a:pt x="12721" y="603"/>
                    </a:lnTo>
                    <a:lnTo>
                      <a:pt x="12200" y="402"/>
                    </a:lnTo>
                    <a:lnTo>
                      <a:pt x="11638" y="242"/>
                    </a:lnTo>
                    <a:lnTo>
                      <a:pt x="11076" y="121"/>
                    </a:lnTo>
                    <a:lnTo>
                      <a:pt x="10474" y="41"/>
                    </a:lnTo>
                    <a:lnTo>
                      <a:pt x="9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39"/>
              <p:cNvSpPr/>
              <p:nvPr/>
            </p:nvSpPr>
            <p:spPr>
              <a:xfrm flipH="1">
                <a:off x="3902939" y="4531756"/>
                <a:ext cx="84178" cy="84178"/>
              </a:xfrm>
              <a:custGeom>
                <a:avLst/>
                <a:gdLst/>
                <a:ahLst/>
                <a:cxnLst/>
                <a:rect l="l" t="t" r="r" b="b"/>
                <a:pathLst>
                  <a:path w="1526" h="1526" extrusionOk="0">
                    <a:moveTo>
                      <a:pt x="763" y="1"/>
                    </a:moveTo>
                    <a:lnTo>
                      <a:pt x="603" y="41"/>
                    </a:lnTo>
                    <a:lnTo>
                      <a:pt x="482" y="81"/>
                    </a:lnTo>
                    <a:lnTo>
                      <a:pt x="322" y="161"/>
                    </a:lnTo>
                    <a:lnTo>
                      <a:pt x="242" y="242"/>
                    </a:lnTo>
                    <a:lnTo>
                      <a:pt x="121" y="362"/>
                    </a:lnTo>
                    <a:lnTo>
                      <a:pt x="81" y="482"/>
                    </a:lnTo>
                    <a:lnTo>
                      <a:pt x="41" y="603"/>
                    </a:lnTo>
                    <a:lnTo>
                      <a:pt x="1" y="763"/>
                    </a:lnTo>
                    <a:lnTo>
                      <a:pt x="41" y="924"/>
                    </a:lnTo>
                    <a:lnTo>
                      <a:pt x="81" y="1084"/>
                    </a:lnTo>
                    <a:lnTo>
                      <a:pt x="121" y="1205"/>
                    </a:lnTo>
                    <a:lnTo>
                      <a:pt x="242" y="1325"/>
                    </a:lnTo>
                    <a:lnTo>
                      <a:pt x="322" y="1405"/>
                    </a:lnTo>
                    <a:lnTo>
                      <a:pt x="482" y="1485"/>
                    </a:lnTo>
                    <a:lnTo>
                      <a:pt x="603" y="1526"/>
                    </a:lnTo>
                    <a:lnTo>
                      <a:pt x="924" y="1526"/>
                    </a:lnTo>
                    <a:lnTo>
                      <a:pt x="1044" y="1485"/>
                    </a:lnTo>
                    <a:lnTo>
                      <a:pt x="1165" y="1405"/>
                    </a:lnTo>
                    <a:lnTo>
                      <a:pt x="1285" y="1325"/>
                    </a:lnTo>
                    <a:lnTo>
                      <a:pt x="1405" y="1205"/>
                    </a:lnTo>
                    <a:lnTo>
                      <a:pt x="1445" y="1084"/>
                    </a:lnTo>
                    <a:lnTo>
                      <a:pt x="1486" y="924"/>
                    </a:lnTo>
                    <a:lnTo>
                      <a:pt x="1526" y="763"/>
                    </a:lnTo>
                    <a:lnTo>
                      <a:pt x="1486" y="603"/>
                    </a:lnTo>
                    <a:lnTo>
                      <a:pt x="1445" y="482"/>
                    </a:lnTo>
                    <a:lnTo>
                      <a:pt x="1405" y="362"/>
                    </a:lnTo>
                    <a:lnTo>
                      <a:pt x="1285" y="242"/>
                    </a:lnTo>
                    <a:lnTo>
                      <a:pt x="1165" y="161"/>
                    </a:lnTo>
                    <a:lnTo>
                      <a:pt x="1044" y="81"/>
                    </a:lnTo>
                    <a:lnTo>
                      <a:pt x="924" y="41"/>
                    </a:lnTo>
                    <a:lnTo>
                      <a:pt x="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39"/>
              <p:cNvSpPr/>
              <p:nvPr/>
            </p:nvSpPr>
            <p:spPr>
              <a:xfrm flipH="1">
                <a:off x="3902939" y="4525137"/>
                <a:ext cx="88591" cy="99679"/>
              </a:xfrm>
              <a:custGeom>
                <a:avLst/>
                <a:gdLst/>
                <a:ahLst/>
                <a:cxnLst/>
                <a:rect l="l" t="t" r="r" b="b"/>
                <a:pathLst>
                  <a:path w="1606" h="1807" extrusionOk="0">
                    <a:moveTo>
                      <a:pt x="843" y="281"/>
                    </a:moveTo>
                    <a:lnTo>
                      <a:pt x="1084" y="321"/>
                    </a:lnTo>
                    <a:lnTo>
                      <a:pt x="1325" y="442"/>
                    </a:lnTo>
                    <a:lnTo>
                      <a:pt x="1445" y="522"/>
                    </a:lnTo>
                    <a:lnTo>
                      <a:pt x="1525" y="642"/>
                    </a:lnTo>
                    <a:lnTo>
                      <a:pt x="1566" y="763"/>
                    </a:lnTo>
                    <a:lnTo>
                      <a:pt x="1566" y="883"/>
                    </a:lnTo>
                    <a:lnTo>
                      <a:pt x="1566" y="1044"/>
                    </a:lnTo>
                    <a:lnTo>
                      <a:pt x="1525" y="1164"/>
                    </a:lnTo>
                    <a:lnTo>
                      <a:pt x="1445" y="1244"/>
                    </a:lnTo>
                    <a:lnTo>
                      <a:pt x="1325" y="1325"/>
                    </a:lnTo>
                    <a:lnTo>
                      <a:pt x="1084" y="1445"/>
                    </a:lnTo>
                    <a:lnTo>
                      <a:pt x="843" y="1485"/>
                    </a:lnTo>
                    <a:lnTo>
                      <a:pt x="602" y="1445"/>
                    </a:lnTo>
                    <a:lnTo>
                      <a:pt x="402" y="1325"/>
                    </a:lnTo>
                    <a:lnTo>
                      <a:pt x="241" y="1124"/>
                    </a:lnTo>
                    <a:lnTo>
                      <a:pt x="161" y="883"/>
                    </a:lnTo>
                    <a:lnTo>
                      <a:pt x="161" y="763"/>
                    </a:lnTo>
                    <a:lnTo>
                      <a:pt x="201" y="602"/>
                    </a:lnTo>
                    <a:lnTo>
                      <a:pt x="241" y="522"/>
                    </a:lnTo>
                    <a:lnTo>
                      <a:pt x="322" y="402"/>
                    </a:lnTo>
                    <a:lnTo>
                      <a:pt x="442" y="321"/>
                    </a:lnTo>
                    <a:lnTo>
                      <a:pt x="562" y="281"/>
                    </a:lnTo>
                    <a:close/>
                    <a:moveTo>
                      <a:pt x="964" y="0"/>
                    </a:moveTo>
                    <a:lnTo>
                      <a:pt x="723" y="41"/>
                    </a:lnTo>
                    <a:lnTo>
                      <a:pt x="482" y="121"/>
                    </a:lnTo>
                    <a:lnTo>
                      <a:pt x="281" y="321"/>
                    </a:lnTo>
                    <a:lnTo>
                      <a:pt x="121" y="562"/>
                    </a:lnTo>
                    <a:lnTo>
                      <a:pt x="1" y="803"/>
                    </a:lnTo>
                    <a:lnTo>
                      <a:pt x="1" y="1044"/>
                    </a:lnTo>
                    <a:lnTo>
                      <a:pt x="41" y="1284"/>
                    </a:lnTo>
                    <a:lnTo>
                      <a:pt x="161" y="1485"/>
                    </a:lnTo>
                    <a:lnTo>
                      <a:pt x="322" y="1646"/>
                    </a:lnTo>
                    <a:lnTo>
                      <a:pt x="562" y="1766"/>
                    </a:lnTo>
                    <a:lnTo>
                      <a:pt x="843" y="1806"/>
                    </a:lnTo>
                    <a:lnTo>
                      <a:pt x="1004" y="1806"/>
                    </a:lnTo>
                    <a:lnTo>
                      <a:pt x="1164" y="1726"/>
                    </a:lnTo>
                    <a:lnTo>
                      <a:pt x="1325" y="1646"/>
                    </a:lnTo>
                    <a:lnTo>
                      <a:pt x="1405" y="1525"/>
                    </a:lnTo>
                    <a:lnTo>
                      <a:pt x="1525" y="1365"/>
                    </a:lnTo>
                    <a:lnTo>
                      <a:pt x="1566" y="1244"/>
                    </a:lnTo>
                    <a:lnTo>
                      <a:pt x="1606" y="1044"/>
                    </a:lnTo>
                    <a:lnTo>
                      <a:pt x="1606" y="883"/>
                    </a:lnTo>
                    <a:lnTo>
                      <a:pt x="1566" y="602"/>
                    </a:lnTo>
                    <a:lnTo>
                      <a:pt x="1485" y="362"/>
                    </a:lnTo>
                    <a:lnTo>
                      <a:pt x="1365" y="201"/>
                    </a:lnTo>
                    <a:lnTo>
                      <a:pt x="1164" y="41"/>
                    </a:ln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39"/>
              <p:cNvSpPr/>
              <p:nvPr/>
            </p:nvSpPr>
            <p:spPr>
              <a:xfrm flipH="1">
                <a:off x="3902939" y="5313133"/>
                <a:ext cx="84178" cy="84178"/>
              </a:xfrm>
              <a:custGeom>
                <a:avLst/>
                <a:gdLst/>
                <a:ahLst/>
                <a:cxnLst/>
                <a:rect l="l" t="t" r="r" b="b"/>
                <a:pathLst>
                  <a:path w="1526" h="1526" extrusionOk="0">
                    <a:moveTo>
                      <a:pt x="763" y="1"/>
                    </a:moveTo>
                    <a:lnTo>
                      <a:pt x="603" y="41"/>
                    </a:lnTo>
                    <a:lnTo>
                      <a:pt x="482" y="81"/>
                    </a:lnTo>
                    <a:lnTo>
                      <a:pt x="322" y="121"/>
                    </a:lnTo>
                    <a:lnTo>
                      <a:pt x="242" y="242"/>
                    </a:lnTo>
                    <a:lnTo>
                      <a:pt x="121" y="362"/>
                    </a:lnTo>
                    <a:lnTo>
                      <a:pt x="81" y="482"/>
                    </a:lnTo>
                    <a:lnTo>
                      <a:pt x="41" y="603"/>
                    </a:lnTo>
                    <a:lnTo>
                      <a:pt x="1" y="763"/>
                    </a:lnTo>
                    <a:lnTo>
                      <a:pt x="41" y="924"/>
                    </a:lnTo>
                    <a:lnTo>
                      <a:pt x="81" y="1044"/>
                    </a:lnTo>
                    <a:lnTo>
                      <a:pt x="121" y="1205"/>
                    </a:lnTo>
                    <a:lnTo>
                      <a:pt x="242" y="1285"/>
                    </a:lnTo>
                    <a:lnTo>
                      <a:pt x="322" y="1405"/>
                    </a:lnTo>
                    <a:lnTo>
                      <a:pt x="482" y="1445"/>
                    </a:lnTo>
                    <a:lnTo>
                      <a:pt x="603" y="1486"/>
                    </a:lnTo>
                    <a:lnTo>
                      <a:pt x="763" y="1526"/>
                    </a:lnTo>
                    <a:lnTo>
                      <a:pt x="924" y="1486"/>
                    </a:lnTo>
                    <a:lnTo>
                      <a:pt x="1044" y="1445"/>
                    </a:lnTo>
                    <a:lnTo>
                      <a:pt x="1165" y="1405"/>
                    </a:lnTo>
                    <a:lnTo>
                      <a:pt x="1285" y="1285"/>
                    </a:lnTo>
                    <a:lnTo>
                      <a:pt x="1405" y="1205"/>
                    </a:lnTo>
                    <a:lnTo>
                      <a:pt x="1445" y="1044"/>
                    </a:lnTo>
                    <a:lnTo>
                      <a:pt x="1486" y="924"/>
                    </a:lnTo>
                    <a:lnTo>
                      <a:pt x="1526" y="763"/>
                    </a:lnTo>
                    <a:lnTo>
                      <a:pt x="1486" y="603"/>
                    </a:lnTo>
                    <a:lnTo>
                      <a:pt x="1445" y="482"/>
                    </a:lnTo>
                    <a:lnTo>
                      <a:pt x="1405" y="362"/>
                    </a:lnTo>
                    <a:lnTo>
                      <a:pt x="1285" y="242"/>
                    </a:lnTo>
                    <a:lnTo>
                      <a:pt x="1165" y="121"/>
                    </a:lnTo>
                    <a:lnTo>
                      <a:pt x="1044" y="81"/>
                    </a:lnTo>
                    <a:lnTo>
                      <a:pt x="924" y="41"/>
                    </a:lnTo>
                    <a:lnTo>
                      <a:pt x="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39"/>
              <p:cNvSpPr/>
              <p:nvPr/>
            </p:nvSpPr>
            <p:spPr>
              <a:xfrm flipH="1">
                <a:off x="3902939" y="5306514"/>
                <a:ext cx="88591" cy="99679"/>
              </a:xfrm>
              <a:custGeom>
                <a:avLst/>
                <a:gdLst/>
                <a:ahLst/>
                <a:cxnLst/>
                <a:rect l="l" t="t" r="r" b="b"/>
                <a:pathLst>
                  <a:path w="1606" h="1807" extrusionOk="0">
                    <a:moveTo>
                      <a:pt x="683" y="241"/>
                    </a:moveTo>
                    <a:lnTo>
                      <a:pt x="843" y="281"/>
                    </a:lnTo>
                    <a:lnTo>
                      <a:pt x="1084" y="321"/>
                    </a:lnTo>
                    <a:lnTo>
                      <a:pt x="1325" y="442"/>
                    </a:lnTo>
                    <a:lnTo>
                      <a:pt x="1445" y="522"/>
                    </a:lnTo>
                    <a:lnTo>
                      <a:pt x="1525" y="643"/>
                    </a:lnTo>
                    <a:lnTo>
                      <a:pt x="1566" y="763"/>
                    </a:lnTo>
                    <a:lnTo>
                      <a:pt x="1566" y="883"/>
                    </a:lnTo>
                    <a:lnTo>
                      <a:pt x="1566" y="1004"/>
                    </a:lnTo>
                    <a:lnTo>
                      <a:pt x="1525" y="1124"/>
                    </a:lnTo>
                    <a:lnTo>
                      <a:pt x="1445" y="1244"/>
                    </a:lnTo>
                    <a:lnTo>
                      <a:pt x="1325" y="1325"/>
                    </a:lnTo>
                    <a:lnTo>
                      <a:pt x="1084" y="1445"/>
                    </a:lnTo>
                    <a:lnTo>
                      <a:pt x="843" y="1485"/>
                    </a:lnTo>
                    <a:lnTo>
                      <a:pt x="602" y="1405"/>
                    </a:lnTo>
                    <a:lnTo>
                      <a:pt x="402" y="1285"/>
                    </a:lnTo>
                    <a:lnTo>
                      <a:pt x="241" y="1124"/>
                    </a:lnTo>
                    <a:lnTo>
                      <a:pt x="161" y="883"/>
                    </a:lnTo>
                    <a:lnTo>
                      <a:pt x="161" y="723"/>
                    </a:lnTo>
                    <a:lnTo>
                      <a:pt x="201" y="602"/>
                    </a:lnTo>
                    <a:lnTo>
                      <a:pt x="241" y="482"/>
                    </a:lnTo>
                    <a:lnTo>
                      <a:pt x="322" y="402"/>
                    </a:lnTo>
                    <a:lnTo>
                      <a:pt x="442" y="321"/>
                    </a:lnTo>
                    <a:lnTo>
                      <a:pt x="562" y="281"/>
                    </a:lnTo>
                    <a:lnTo>
                      <a:pt x="683" y="241"/>
                    </a:lnTo>
                    <a:close/>
                    <a:moveTo>
                      <a:pt x="723" y="0"/>
                    </a:moveTo>
                    <a:lnTo>
                      <a:pt x="482" y="121"/>
                    </a:lnTo>
                    <a:lnTo>
                      <a:pt x="281" y="321"/>
                    </a:lnTo>
                    <a:lnTo>
                      <a:pt x="121" y="522"/>
                    </a:lnTo>
                    <a:lnTo>
                      <a:pt x="1" y="763"/>
                    </a:lnTo>
                    <a:lnTo>
                      <a:pt x="1" y="1044"/>
                    </a:lnTo>
                    <a:lnTo>
                      <a:pt x="41" y="1285"/>
                    </a:lnTo>
                    <a:lnTo>
                      <a:pt x="161" y="1485"/>
                    </a:lnTo>
                    <a:lnTo>
                      <a:pt x="322" y="1646"/>
                    </a:lnTo>
                    <a:lnTo>
                      <a:pt x="562" y="1766"/>
                    </a:lnTo>
                    <a:lnTo>
                      <a:pt x="843" y="1806"/>
                    </a:lnTo>
                    <a:lnTo>
                      <a:pt x="1004" y="1806"/>
                    </a:lnTo>
                    <a:lnTo>
                      <a:pt x="1164" y="1726"/>
                    </a:lnTo>
                    <a:lnTo>
                      <a:pt x="1325" y="1646"/>
                    </a:lnTo>
                    <a:lnTo>
                      <a:pt x="1405" y="1525"/>
                    </a:lnTo>
                    <a:lnTo>
                      <a:pt x="1525" y="1365"/>
                    </a:lnTo>
                    <a:lnTo>
                      <a:pt x="1566" y="1204"/>
                    </a:lnTo>
                    <a:lnTo>
                      <a:pt x="1606" y="1044"/>
                    </a:lnTo>
                    <a:lnTo>
                      <a:pt x="1606" y="883"/>
                    </a:lnTo>
                    <a:lnTo>
                      <a:pt x="1566" y="602"/>
                    </a:lnTo>
                    <a:lnTo>
                      <a:pt x="1485" y="362"/>
                    </a:lnTo>
                    <a:lnTo>
                      <a:pt x="1365" y="161"/>
                    </a:lnTo>
                    <a:lnTo>
                      <a:pt x="1164" y="41"/>
                    </a:ln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39"/>
              <p:cNvSpPr/>
              <p:nvPr/>
            </p:nvSpPr>
            <p:spPr>
              <a:xfrm flipH="1">
                <a:off x="3628451" y="4646881"/>
                <a:ext cx="81971" cy="84178"/>
              </a:xfrm>
              <a:custGeom>
                <a:avLst/>
                <a:gdLst/>
                <a:ahLst/>
                <a:cxnLst/>
                <a:rect l="l" t="t" r="r" b="b"/>
                <a:pathLst>
                  <a:path w="1486" h="1526" extrusionOk="0">
                    <a:moveTo>
                      <a:pt x="603" y="0"/>
                    </a:moveTo>
                    <a:lnTo>
                      <a:pt x="482" y="41"/>
                    </a:lnTo>
                    <a:lnTo>
                      <a:pt x="322" y="121"/>
                    </a:lnTo>
                    <a:lnTo>
                      <a:pt x="201" y="241"/>
                    </a:lnTo>
                    <a:lnTo>
                      <a:pt x="121" y="362"/>
                    </a:lnTo>
                    <a:lnTo>
                      <a:pt x="41" y="482"/>
                    </a:lnTo>
                    <a:lnTo>
                      <a:pt x="1" y="602"/>
                    </a:lnTo>
                    <a:lnTo>
                      <a:pt x="1" y="763"/>
                    </a:lnTo>
                    <a:lnTo>
                      <a:pt x="1" y="883"/>
                    </a:lnTo>
                    <a:lnTo>
                      <a:pt x="41" y="1044"/>
                    </a:lnTo>
                    <a:lnTo>
                      <a:pt x="121" y="1164"/>
                    </a:lnTo>
                    <a:lnTo>
                      <a:pt x="201" y="1284"/>
                    </a:lnTo>
                    <a:lnTo>
                      <a:pt x="322" y="1405"/>
                    </a:lnTo>
                    <a:lnTo>
                      <a:pt x="482" y="1445"/>
                    </a:lnTo>
                    <a:lnTo>
                      <a:pt x="603" y="1485"/>
                    </a:lnTo>
                    <a:lnTo>
                      <a:pt x="763" y="1525"/>
                    </a:lnTo>
                    <a:lnTo>
                      <a:pt x="884" y="1485"/>
                    </a:lnTo>
                    <a:lnTo>
                      <a:pt x="1044" y="1445"/>
                    </a:lnTo>
                    <a:lnTo>
                      <a:pt x="1165" y="1405"/>
                    </a:lnTo>
                    <a:lnTo>
                      <a:pt x="1285" y="1284"/>
                    </a:lnTo>
                    <a:lnTo>
                      <a:pt x="1365" y="1164"/>
                    </a:lnTo>
                    <a:lnTo>
                      <a:pt x="1445" y="1044"/>
                    </a:lnTo>
                    <a:lnTo>
                      <a:pt x="1486" y="883"/>
                    </a:lnTo>
                    <a:lnTo>
                      <a:pt x="1486" y="763"/>
                    </a:lnTo>
                    <a:lnTo>
                      <a:pt x="1486" y="602"/>
                    </a:lnTo>
                    <a:lnTo>
                      <a:pt x="1445" y="482"/>
                    </a:lnTo>
                    <a:lnTo>
                      <a:pt x="1365" y="362"/>
                    </a:lnTo>
                    <a:lnTo>
                      <a:pt x="1285" y="241"/>
                    </a:lnTo>
                    <a:lnTo>
                      <a:pt x="1165" y="121"/>
                    </a:lnTo>
                    <a:lnTo>
                      <a:pt x="1044" y="41"/>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39"/>
              <p:cNvSpPr/>
              <p:nvPr/>
            </p:nvSpPr>
            <p:spPr>
              <a:xfrm flipH="1">
                <a:off x="3621831" y="4644674"/>
                <a:ext cx="97417" cy="93004"/>
              </a:xfrm>
              <a:custGeom>
                <a:avLst/>
                <a:gdLst/>
                <a:ahLst/>
                <a:cxnLst/>
                <a:rect l="l" t="t" r="r" b="b"/>
                <a:pathLst>
                  <a:path w="1766" h="1686" extrusionOk="0">
                    <a:moveTo>
                      <a:pt x="923" y="0"/>
                    </a:moveTo>
                    <a:lnTo>
                      <a:pt x="642" y="40"/>
                    </a:lnTo>
                    <a:lnTo>
                      <a:pt x="402" y="161"/>
                    </a:lnTo>
                    <a:lnTo>
                      <a:pt x="201" y="321"/>
                    </a:lnTo>
                    <a:lnTo>
                      <a:pt x="81" y="522"/>
                    </a:lnTo>
                    <a:lnTo>
                      <a:pt x="0" y="723"/>
                    </a:lnTo>
                    <a:lnTo>
                      <a:pt x="0" y="963"/>
                    </a:lnTo>
                    <a:lnTo>
                      <a:pt x="81" y="1204"/>
                    </a:lnTo>
                    <a:lnTo>
                      <a:pt x="241" y="1445"/>
                    </a:lnTo>
                    <a:lnTo>
                      <a:pt x="402" y="1565"/>
                    </a:lnTo>
                    <a:lnTo>
                      <a:pt x="562" y="1646"/>
                    </a:lnTo>
                    <a:lnTo>
                      <a:pt x="723" y="1686"/>
                    </a:lnTo>
                    <a:lnTo>
                      <a:pt x="883" y="1646"/>
                    </a:lnTo>
                    <a:lnTo>
                      <a:pt x="1044" y="1605"/>
                    </a:lnTo>
                    <a:lnTo>
                      <a:pt x="1204" y="1565"/>
                    </a:lnTo>
                    <a:lnTo>
                      <a:pt x="1325" y="1445"/>
                    </a:lnTo>
                    <a:lnTo>
                      <a:pt x="1445" y="1324"/>
                    </a:lnTo>
                    <a:lnTo>
                      <a:pt x="1325" y="1405"/>
                    </a:lnTo>
                    <a:lnTo>
                      <a:pt x="1204" y="1445"/>
                    </a:lnTo>
                    <a:lnTo>
                      <a:pt x="1084" y="1485"/>
                    </a:lnTo>
                    <a:lnTo>
                      <a:pt x="963" y="1445"/>
                    </a:lnTo>
                    <a:lnTo>
                      <a:pt x="682" y="1365"/>
                    </a:lnTo>
                    <a:lnTo>
                      <a:pt x="482" y="1204"/>
                    </a:lnTo>
                    <a:lnTo>
                      <a:pt x="361" y="1003"/>
                    </a:lnTo>
                    <a:lnTo>
                      <a:pt x="321" y="803"/>
                    </a:lnTo>
                    <a:lnTo>
                      <a:pt x="321" y="562"/>
                    </a:lnTo>
                    <a:lnTo>
                      <a:pt x="442" y="321"/>
                    </a:lnTo>
                    <a:lnTo>
                      <a:pt x="522" y="241"/>
                    </a:lnTo>
                    <a:lnTo>
                      <a:pt x="642" y="161"/>
                    </a:lnTo>
                    <a:lnTo>
                      <a:pt x="763" y="121"/>
                    </a:lnTo>
                    <a:lnTo>
                      <a:pt x="1044" y="121"/>
                    </a:lnTo>
                    <a:lnTo>
                      <a:pt x="1164" y="161"/>
                    </a:lnTo>
                    <a:lnTo>
                      <a:pt x="1244" y="241"/>
                    </a:lnTo>
                    <a:lnTo>
                      <a:pt x="1365" y="361"/>
                    </a:lnTo>
                    <a:lnTo>
                      <a:pt x="1485" y="562"/>
                    </a:lnTo>
                    <a:lnTo>
                      <a:pt x="1565" y="843"/>
                    </a:lnTo>
                    <a:lnTo>
                      <a:pt x="1565" y="963"/>
                    </a:lnTo>
                    <a:lnTo>
                      <a:pt x="1565" y="1084"/>
                    </a:lnTo>
                    <a:lnTo>
                      <a:pt x="1525" y="1204"/>
                    </a:lnTo>
                    <a:lnTo>
                      <a:pt x="1445" y="1324"/>
                    </a:lnTo>
                    <a:lnTo>
                      <a:pt x="1646" y="1124"/>
                    </a:lnTo>
                    <a:lnTo>
                      <a:pt x="1726" y="883"/>
                    </a:lnTo>
                    <a:lnTo>
                      <a:pt x="1766" y="642"/>
                    </a:lnTo>
                    <a:lnTo>
                      <a:pt x="1726" y="442"/>
                    </a:lnTo>
                    <a:lnTo>
                      <a:pt x="1605" y="241"/>
                    </a:lnTo>
                    <a:lnTo>
                      <a:pt x="1445" y="12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39"/>
              <p:cNvSpPr/>
              <p:nvPr/>
            </p:nvSpPr>
            <p:spPr>
              <a:xfrm flipH="1">
                <a:off x="4179634" y="5200271"/>
                <a:ext cx="84178" cy="81971"/>
              </a:xfrm>
              <a:custGeom>
                <a:avLst/>
                <a:gdLst/>
                <a:ahLst/>
                <a:cxnLst/>
                <a:rect l="l" t="t" r="r" b="b"/>
                <a:pathLst>
                  <a:path w="1526" h="1486" extrusionOk="0">
                    <a:moveTo>
                      <a:pt x="643" y="0"/>
                    </a:moveTo>
                    <a:lnTo>
                      <a:pt x="482" y="40"/>
                    </a:lnTo>
                    <a:lnTo>
                      <a:pt x="362" y="121"/>
                    </a:lnTo>
                    <a:lnTo>
                      <a:pt x="242" y="201"/>
                    </a:lnTo>
                    <a:lnTo>
                      <a:pt x="161" y="321"/>
                    </a:lnTo>
                    <a:lnTo>
                      <a:pt x="81" y="442"/>
                    </a:lnTo>
                    <a:lnTo>
                      <a:pt x="41" y="602"/>
                    </a:lnTo>
                    <a:lnTo>
                      <a:pt x="1" y="723"/>
                    </a:lnTo>
                    <a:lnTo>
                      <a:pt x="41" y="883"/>
                    </a:lnTo>
                    <a:lnTo>
                      <a:pt x="81" y="1004"/>
                    </a:lnTo>
                    <a:lnTo>
                      <a:pt x="161" y="1164"/>
                    </a:lnTo>
                    <a:lnTo>
                      <a:pt x="242" y="1284"/>
                    </a:lnTo>
                    <a:lnTo>
                      <a:pt x="362" y="1365"/>
                    </a:lnTo>
                    <a:lnTo>
                      <a:pt x="482" y="1445"/>
                    </a:lnTo>
                    <a:lnTo>
                      <a:pt x="643" y="1485"/>
                    </a:lnTo>
                    <a:lnTo>
                      <a:pt x="924" y="1485"/>
                    </a:lnTo>
                    <a:lnTo>
                      <a:pt x="1044" y="1445"/>
                    </a:lnTo>
                    <a:lnTo>
                      <a:pt x="1205" y="1365"/>
                    </a:lnTo>
                    <a:lnTo>
                      <a:pt x="1285" y="1284"/>
                    </a:lnTo>
                    <a:lnTo>
                      <a:pt x="1405" y="1164"/>
                    </a:lnTo>
                    <a:lnTo>
                      <a:pt x="1486" y="1004"/>
                    </a:lnTo>
                    <a:lnTo>
                      <a:pt x="1526" y="883"/>
                    </a:lnTo>
                    <a:lnTo>
                      <a:pt x="1526" y="723"/>
                    </a:lnTo>
                    <a:lnTo>
                      <a:pt x="1526" y="602"/>
                    </a:lnTo>
                    <a:lnTo>
                      <a:pt x="1486" y="442"/>
                    </a:lnTo>
                    <a:lnTo>
                      <a:pt x="1405" y="321"/>
                    </a:lnTo>
                    <a:lnTo>
                      <a:pt x="1285" y="201"/>
                    </a:lnTo>
                    <a:lnTo>
                      <a:pt x="1205" y="121"/>
                    </a:lnTo>
                    <a:lnTo>
                      <a:pt x="1044" y="40"/>
                    </a:lnTo>
                    <a:lnTo>
                      <a:pt x="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39"/>
              <p:cNvSpPr/>
              <p:nvPr/>
            </p:nvSpPr>
            <p:spPr>
              <a:xfrm flipH="1">
                <a:off x="4172960" y="5195858"/>
                <a:ext cx="97472" cy="93004"/>
              </a:xfrm>
              <a:custGeom>
                <a:avLst/>
                <a:gdLst/>
                <a:ahLst/>
                <a:cxnLst/>
                <a:rect l="l" t="t" r="r" b="b"/>
                <a:pathLst>
                  <a:path w="1767" h="1686" extrusionOk="0">
                    <a:moveTo>
                      <a:pt x="883" y="120"/>
                    </a:moveTo>
                    <a:lnTo>
                      <a:pt x="1004" y="161"/>
                    </a:lnTo>
                    <a:lnTo>
                      <a:pt x="1124" y="201"/>
                    </a:lnTo>
                    <a:lnTo>
                      <a:pt x="1244" y="281"/>
                    </a:lnTo>
                    <a:lnTo>
                      <a:pt x="1325" y="361"/>
                    </a:lnTo>
                    <a:lnTo>
                      <a:pt x="1485" y="602"/>
                    </a:lnTo>
                    <a:lnTo>
                      <a:pt x="1565" y="843"/>
                    </a:lnTo>
                    <a:lnTo>
                      <a:pt x="1565" y="963"/>
                    </a:lnTo>
                    <a:lnTo>
                      <a:pt x="1565" y="1124"/>
                    </a:lnTo>
                    <a:lnTo>
                      <a:pt x="1485" y="1244"/>
                    </a:lnTo>
                    <a:lnTo>
                      <a:pt x="1405" y="1324"/>
                    </a:lnTo>
                    <a:lnTo>
                      <a:pt x="1325" y="1405"/>
                    </a:lnTo>
                    <a:lnTo>
                      <a:pt x="1204" y="1485"/>
                    </a:lnTo>
                    <a:lnTo>
                      <a:pt x="923" y="1485"/>
                    </a:lnTo>
                    <a:lnTo>
                      <a:pt x="683" y="1364"/>
                    </a:lnTo>
                    <a:lnTo>
                      <a:pt x="482" y="1244"/>
                    </a:lnTo>
                    <a:lnTo>
                      <a:pt x="362" y="1043"/>
                    </a:lnTo>
                    <a:lnTo>
                      <a:pt x="281" y="803"/>
                    </a:lnTo>
                    <a:lnTo>
                      <a:pt x="321" y="562"/>
                    </a:lnTo>
                    <a:lnTo>
                      <a:pt x="402" y="361"/>
                    </a:lnTo>
                    <a:lnTo>
                      <a:pt x="522" y="241"/>
                    </a:lnTo>
                    <a:lnTo>
                      <a:pt x="643" y="161"/>
                    </a:lnTo>
                    <a:lnTo>
                      <a:pt x="763" y="120"/>
                    </a:lnTo>
                    <a:close/>
                    <a:moveTo>
                      <a:pt x="883" y="0"/>
                    </a:moveTo>
                    <a:lnTo>
                      <a:pt x="602" y="40"/>
                    </a:lnTo>
                    <a:lnTo>
                      <a:pt x="402" y="161"/>
                    </a:lnTo>
                    <a:lnTo>
                      <a:pt x="201" y="321"/>
                    </a:lnTo>
                    <a:lnTo>
                      <a:pt x="41" y="522"/>
                    </a:lnTo>
                    <a:lnTo>
                      <a:pt x="0" y="763"/>
                    </a:lnTo>
                    <a:lnTo>
                      <a:pt x="0" y="1003"/>
                    </a:lnTo>
                    <a:lnTo>
                      <a:pt x="81" y="1244"/>
                    </a:lnTo>
                    <a:lnTo>
                      <a:pt x="241" y="1485"/>
                    </a:lnTo>
                    <a:lnTo>
                      <a:pt x="362" y="1565"/>
                    </a:lnTo>
                    <a:lnTo>
                      <a:pt x="522" y="1645"/>
                    </a:lnTo>
                    <a:lnTo>
                      <a:pt x="683" y="1685"/>
                    </a:lnTo>
                    <a:lnTo>
                      <a:pt x="843" y="1685"/>
                    </a:lnTo>
                    <a:lnTo>
                      <a:pt x="1004" y="1645"/>
                    </a:lnTo>
                    <a:lnTo>
                      <a:pt x="1164" y="1565"/>
                    </a:lnTo>
                    <a:lnTo>
                      <a:pt x="1325" y="1485"/>
                    </a:lnTo>
                    <a:lnTo>
                      <a:pt x="1445" y="1364"/>
                    </a:lnTo>
                    <a:lnTo>
                      <a:pt x="1606" y="1124"/>
                    </a:lnTo>
                    <a:lnTo>
                      <a:pt x="1726" y="923"/>
                    </a:lnTo>
                    <a:lnTo>
                      <a:pt x="1766" y="682"/>
                    </a:lnTo>
                    <a:lnTo>
                      <a:pt x="1726" y="441"/>
                    </a:lnTo>
                    <a:lnTo>
                      <a:pt x="1606" y="281"/>
                    </a:lnTo>
                    <a:lnTo>
                      <a:pt x="1405" y="120"/>
                    </a:lnTo>
                    <a:lnTo>
                      <a:pt x="1204" y="40"/>
                    </a:lnTo>
                    <a:lnTo>
                      <a:pt x="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39"/>
              <p:cNvSpPr/>
              <p:nvPr/>
            </p:nvSpPr>
            <p:spPr>
              <a:xfrm flipH="1">
                <a:off x="3513327" y="4923576"/>
                <a:ext cx="81971" cy="81971"/>
              </a:xfrm>
              <a:custGeom>
                <a:avLst/>
                <a:gdLst/>
                <a:ahLst/>
                <a:cxnLst/>
                <a:rect l="l" t="t" r="r" b="b"/>
                <a:pathLst>
                  <a:path w="1486" h="1486" extrusionOk="0">
                    <a:moveTo>
                      <a:pt x="602" y="0"/>
                    </a:moveTo>
                    <a:lnTo>
                      <a:pt x="442" y="40"/>
                    </a:lnTo>
                    <a:lnTo>
                      <a:pt x="321" y="121"/>
                    </a:lnTo>
                    <a:lnTo>
                      <a:pt x="201" y="201"/>
                    </a:lnTo>
                    <a:lnTo>
                      <a:pt x="121" y="321"/>
                    </a:lnTo>
                    <a:lnTo>
                      <a:pt x="41" y="442"/>
                    </a:lnTo>
                    <a:lnTo>
                      <a:pt x="0" y="602"/>
                    </a:lnTo>
                    <a:lnTo>
                      <a:pt x="0" y="763"/>
                    </a:lnTo>
                    <a:lnTo>
                      <a:pt x="0" y="883"/>
                    </a:lnTo>
                    <a:lnTo>
                      <a:pt x="41" y="1044"/>
                    </a:lnTo>
                    <a:lnTo>
                      <a:pt x="121" y="1164"/>
                    </a:lnTo>
                    <a:lnTo>
                      <a:pt x="201" y="1284"/>
                    </a:lnTo>
                    <a:lnTo>
                      <a:pt x="321" y="1365"/>
                    </a:lnTo>
                    <a:lnTo>
                      <a:pt x="442" y="1445"/>
                    </a:lnTo>
                    <a:lnTo>
                      <a:pt x="602" y="1485"/>
                    </a:lnTo>
                    <a:lnTo>
                      <a:pt x="883" y="1485"/>
                    </a:lnTo>
                    <a:lnTo>
                      <a:pt x="1044" y="1445"/>
                    </a:lnTo>
                    <a:lnTo>
                      <a:pt x="1164" y="1365"/>
                    </a:lnTo>
                    <a:lnTo>
                      <a:pt x="1285" y="1284"/>
                    </a:lnTo>
                    <a:lnTo>
                      <a:pt x="1365" y="1164"/>
                    </a:lnTo>
                    <a:lnTo>
                      <a:pt x="1445" y="1044"/>
                    </a:lnTo>
                    <a:lnTo>
                      <a:pt x="1485" y="883"/>
                    </a:lnTo>
                    <a:lnTo>
                      <a:pt x="1485" y="763"/>
                    </a:lnTo>
                    <a:lnTo>
                      <a:pt x="1485" y="602"/>
                    </a:lnTo>
                    <a:lnTo>
                      <a:pt x="1445" y="442"/>
                    </a:lnTo>
                    <a:lnTo>
                      <a:pt x="1365" y="321"/>
                    </a:lnTo>
                    <a:lnTo>
                      <a:pt x="1285" y="201"/>
                    </a:lnTo>
                    <a:lnTo>
                      <a:pt x="1164" y="121"/>
                    </a:lnTo>
                    <a:lnTo>
                      <a:pt x="1044" y="4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39"/>
              <p:cNvSpPr/>
              <p:nvPr/>
            </p:nvSpPr>
            <p:spPr>
              <a:xfrm flipH="1">
                <a:off x="3506707" y="4919163"/>
                <a:ext cx="99679" cy="88591"/>
              </a:xfrm>
              <a:custGeom>
                <a:avLst/>
                <a:gdLst/>
                <a:ahLst/>
                <a:cxnLst/>
                <a:rect l="l" t="t" r="r" b="b"/>
                <a:pathLst>
                  <a:path w="1807" h="1606" extrusionOk="0">
                    <a:moveTo>
                      <a:pt x="1084" y="161"/>
                    </a:moveTo>
                    <a:lnTo>
                      <a:pt x="1205" y="201"/>
                    </a:lnTo>
                    <a:lnTo>
                      <a:pt x="1325" y="241"/>
                    </a:lnTo>
                    <a:lnTo>
                      <a:pt x="1405" y="321"/>
                    </a:lnTo>
                    <a:lnTo>
                      <a:pt x="1486" y="442"/>
                    </a:lnTo>
                    <a:lnTo>
                      <a:pt x="1566" y="562"/>
                    </a:lnTo>
                    <a:lnTo>
                      <a:pt x="1566" y="682"/>
                    </a:lnTo>
                    <a:lnTo>
                      <a:pt x="1566" y="843"/>
                    </a:lnTo>
                    <a:lnTo>
                      <a:pt x="1486" y="1084"/>
                    </a:lnTo>
                    <a:lnTo>
                      <a:pt x="1365" y="1324"/>
                    </a:lnTo>
                    <a:lnTo>
                      <a:pt x="1285" y="1405"/>
                    </a:lnTo>
                    <a:lnTo>
                      <a:pt x="1205" y="1485"/>
                    </a:lnTo>
                    <a:lnTo>
                      <a:pt x="1084" y="1565"/>
                    </a:lnTo>
                    <a:lnTo>
                      <a:pt x="803" y="1565"/>
                    </a:lnTo>
                    <a:lnTo>
                      <a:pt x="683" y="1485"/>
                    </a:lnTo>
                    <a:lnTo>
                      <a:pt x="563" y="1405"/>
                    </a:lnTo>
                    <a:lnTo>
                      <a:pt x="482" y="1324"/>
                    </a:lnTo>
                    <a:lnTo>
                      <a:pt x="402" y="1084"/>
                    </a:lnTo>
                    <a:lnTo>
                      <a:pt x="362" y="843"/>
                    </a:lnTo>
                    <a:lnTo>
                      <a:pt x="402" y="602"/>
                    </a:lnTo>
                    <a:lnTo>
                      <a:pt x="522" y="401"/>
                    </a:lnTo>
                    <a:lnTo>
                      <a:pt x="723" y="241"/>
                    </a:lnTo>
                    <a:lnTo>
                      <a:pt x="924" y="161"/>
                    </a:lnTo>
                    <a:close/>
                    <a:moveTo>
                      <a:pt x="803" y="0"/>
                    </a:moveTo>
                    <a:lnTo>
                      <a:pt x="563" y="40"/>
                    </a:lnTo>
                    <a:lnTo>
                      <a:pt x="362" y="161"/>
                    </a:lnTo>
                    <a:lnTo>
                      <a:pt x="161" y="321"/>
                    </a:lnTo>
                    <a:lnTo>
                      <a:pt x="41" y="562"/>
                    </a:lnTo>
                    <a:lnTo>
                      <a:pt x="1" y="843"/>
                    </a:lnTo>
                    <a:lnTo>
                      <a:pt x="41" y="1003"/>
                    </a:lnTo>
                    <a:lnTo>
                      <a:pt x="81" y="1164"/>
                    </a:lnTo>
                    <a:lnTo>
                      <a:pt x="201" y="1284"/>
                    </a:lnTo>
                    <a:lnTo>
                      <a:pt x="322" y="1405"/>
                    </a:lnTo>
                    <a:lnTo>
                      <a:pt x="442" y="1485"/>
                    </a:lnTo>
                    <a:lnTo>
                      <a:pt x="603" y="1565"/>
                    </a:lnTo>
                    <a:lnTo>
                      <a:pt x="763" y="1605"/>
                    </a:lnTo>
                    <a:lnTo>
                      <a:pt x="924" y="1605"/>
                    </a:lnTo>
                    <a:lnTo>
                      <a:pt x="1205" y="1565"/>
                    </a:lnTo>
                    <a:lnTo>
                      <a:pt x="1445" y="1485"/>
                    </a:lnTo>
                    <a:lnTo>
                      <a:pt x="1646" y="1324"/>
                    </a:lnTo>
                    <a:lnTo>
                      <a:pt x="1766" y="1164"/>
                    </a:lnTo>
                    <a:lnTo>
                      <a:pt x="1807" y="923"/>
                    </a:lnTo>
                    <a:lnTo>
                      <a:pt x="1807" y="722"/>
                    </a:lnTo>
                    <a:lnTo>
                      <a:pt x="1686" y="482"/>
                    </a:lnTo>
                    <a:lnTo>
                      <a:pt x="1526" y="241"/>
                    </a:lnTo>
                    <a:lnTo>
                      <a:pt x="1285" y="80"/>
                    </a:ln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39"/>
              <p:cNvSpPr/>
              <p:nvPr/>
            </p:nvSpPr>
            <p:spPr>
              <a:xfrm flipH="1">
                <a:off x="4294703" y="4923576"/>
                <a:ext cx="81971" cy="81971"/>
              </a:xfrm>
              <a:custGeom>
                <a:avLst/>
                <a:gdLst/>
                <a:ahLst/>
                <a:cxnLst/>
                <a:rect l="l" t="t" r="r" b="b"/>
                <a:pathLst>
                  <a:path w="1486" h="1486" extrusionOk="0">
                    <a:moveTo>
                      <a:pt x="602" y="0"/>
                    </a:moveTo>
                    <a:lnTo>
                      <a:pt x="442" y="40"/>
                    </a:lnTo>
                    <a:lnTo>
                      <a:pt x="321" y="121"/>
                    </a:lnTo>
                    <a:lnTo>
                      <a:pt x="201" y="201"/>
                    </a:lnTo>
                    <a:lnTo>
                      <a:pt x="121" y="321"/>
                    </a:lnTo>
                    <a:lnTo>
                      <a:pt x="40" y="442"/>
                    </a:lnTo>
                    <a:lnTo>
                      <a:pt x="0" y="602"/>
                    </a:lnTo>
                    <a:lnTo>
                      <a:pt x="0" y="763"/>
                    </a:lnTo>
                    <a:lnTo>
                      <a:pt x="0" y="883"/>
                    </a:lnTo>
                    <a:lnTo>
                      <a:pt x="40" y="1044"/>
                    </a:lnTo>
                    <a:lnTo>
                      <a:pt x="121" y="1164"/>
                    </a:lnTo>
                    <a:lnTo>
                      <a:pt x="201" y="1284"/>
                    </a:lnTo>
                    <a:lnTo>
                      <a:pt x="321" y="1365"/>
                    </a:lnTo>
                    <a:lnTo>
                      <a:pt x="442" y="1445"/>
                    </a:lnTo>
                    <a:lnTo>
                      <a:pt x="602" y="1485"/>
                    </a:lnTo>
                    <a:lnTo>
                      <a:pt x="883" y="1485"/>
                    </a:lnTo>
                    <a:lnTo>
                      <a:pt x="1044" y="1445"/>
                    </a:lnTo>
                    <a:lnTo>
                      <a:pt x="1164" y="1365"/>
                    </a:lnTo>
                    <a:lnTo>
                      <a:pt x="1284" y="1284"/>
                    </a:lnTo>
                    <a:lnTo>
                      <a:pt x="1365" y="1164"/>
                    </a:lnTo>
                    <a:lnTo>
                      <a:pt x="1445" y="1044"/>
                    </a:lnTo>
                    <a:lnTo>
                      <a:pt x="1485" y="883"/>
                    </a:lnTo>
                    <a:lnTo>
                      <a:pt x="1485" y="763"/>
                    </a:lnTo>
                    <a:lnTo>
                      <a:pt x="1485" y="602"/>
                    </a:lnTo>
                    <a:lnTo>
                      <a:pt x="1445" y="442"/>
                    </a:lnTo>
                    <a:lnTo>
                      <a:pt x="1365" y="321"/>
                    </a:lnTo>
                    <a:lnTo>
                      <a:pt x="1284" y="201"/>
                    </a:lnTo>
                    <a:lnTo>
                      <a:pt x="1164" y="121"/>
                    </a:lnTo>
                    <a:lnTo>
                      <a:pt x="1044" y="4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39"/>
              <p:cNvSpPr/>
              <p:nvPr/>
            </p:nvSpPr>
            <p:spPr>
              <a:xfrm flipH="1">
                <a:off x="4285877" y="4919163"/>
                <a:ext cx="101885" cy="88591"/>
              </a:xfrm>
              <a:custGeom>
                <a:avLst/>
                <a:gdLst/>
                <a:ahLst/>
                <a:cxnLst/>
                <a:rect l="l" t="t" r="r" b="b"/>
                <a:pathLst>
                  <a:path w="1847" h="1606" extrusionOk="0">
                    <a:moveTo>
                      <a:pt x="1084" y="161"/>
                    </a:moveTo>
                    <a:lnTo>
                      <a:pt x="1205" y="201"/>
                    </a:lnTo>
                    <a:lnTo>
                      <a:pt x="1325" y="241"/>
                    </a:lnTo>
                    <a:lnTo>
                      <a:pt x="1445" y="321"/>
                    </a:lnTo>
                    <a:lnTo>
                      <a:pt x="1526" y="442"/>
                    </a:lnTo>
                    <a:lnTo>
                      <a:pt x="1566" y="562"/>
                    </a:lnTo>
                    <a:lnTo>
                      <a:pt x="1566" y="682"/>
                    </a:lnTo>
                    <a:lnTo>
                      <a:pt x="1566" y="843"/>
                    </a:lnTo>
                    <a:lnTo>
                      <a:pt x="1485" y="1084"/>
                    </a:lnTo>
                    <a:lnTo>
                      <a:pt x="1405" y="1324"/>
                    </a:lnTo>
                    <a:lnTo>
                      <a:pt x="1285" y="1405"/>
                    </a:lnTo>
                    <a:lnTo>
                      <a:pt x="1205" y="1485"/>
                    </a:lnTo>
                    <a:lnTo>
                      <a:pt x="1084" y="1565"/>
                    </a:lnTo>
                    <a:lnTo>
                      <a:pt x="803" y="1565"/>
                    </a:lnTo>
                    <a:lnTo>
                      <a:pt x="683" y="1485"/>
                    </a:lnTo>
                    <a:lnTo>
                      <a:pt x="603" y="1405"/>
                    </a:lnTo>
                    <a:lnTo>
                      <a:pt x="522" y="1324"/>
                    </a:lnTo>
                    <a:lnTo>
                      <a:pt x="402" y="1084"/>
                    </a:lnTo>
                    <a:lnTo>
                      <a:pt x="362" y="843"/>
                    </a:lnTo>
                    <a:lnTo>
                      <a:pt x="402" y="602"/>
                    </a:lnTo>
                    <a:lnTo>
                      <a:pt x="522" y="401"/>
                    </a:lnTo>
                    <a:lnTo>
                      <a:pt x="723" y="241"/>
                    </a:lnTo>
                    <a:lnTo>
                      <a:pt x="964" y="161"/>
                    </a:lnTo>
                    <a:close/>
                    <a:moveTo>
                      <a:pt x="803" y="0"/>
                    </a:moveTo>
                    <a:lnTo>
                      <a:pt x="562" y="40"/>
                    </a:lnTo>
                    <a:lnTo>
                      <a:pt x="362" y="161"/>
                    </a:lnTo>
                    <a:lnTo>
                      <a:pt x="201" y="321"/>
                    </a:lnTo>
                    <a:lnTo>
                      <a:pt x="81" y="562"/>
                    </a:lnTo>
                    <a:lnTo>
                      <a:pt x="1" y="843"/>
                    </a:lnTo>
                    <a:lnTo>
                      <a:pt x="41" y="1003"/>
                    </a:lnTo>
                    <a:lnTo>
                      <a:pt x="81" y="1164"/>
                    </a:lnTo>
                    <a:lnTo>
                      <a:pt x="201" y="1284"/>
                    </a:lnTo>
                    <a:lnTo>
                      <a:pt x="322" y="1405"/>
                    </a:lnTo>
                    <a:lnTo>
                      <a:pt x="442" y="1485"/>
                    </a:lnTo>
                    <a:lnTo>
                      <a:pt x="603" y="1565"/>
                    </a:lnTo>
                    <a:lnTo>
                      <a:pt x="763" y="1605"/>
                    </a:lnTo>
                    <a:lnTo>
                      <a:pt x="964" y="1605"/>
                    </a:lnTo>
                    <a:lnTo>
                      <a:pt x="1245" y="1565"/>
                    </a:lnTo>
                    <a:lnTo>
                      <a:pt x="1485" y="1485"/>
                    </a:lnTo>
                    <a:lnTo>
                      <a:pt x="1646" y="1324"/>
                    </a:lnTo>
                    <a:lnTo>
                      <a:pt x="1766" y="1164"/>
                    </a:lnTo>
                    <a:lnTo>
                      <a:pt x="1847" y="923"/>
                    </a:lnTo>
                    <a:lnTo>
                      <a:pt x="1806" y="722"/>
                    </a:lnTo>
                    <a:lnTo>
                      <a:pt x="1726" y="482"/>
                    </a:lnTo>
                    <a:lnTo>
                      <a:pt x="1526" y="241"/>
                    </a:lnTo>
                    <a:lnTo>
                      <a:pt x="1285" y="80"/>
                    </a:ln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39"/>
              <p:cNvSpPr/>
              <p:nvPr/>
            </p:nvSpPr>
            <p:spPr>
              <a:xfrm flipH="1">
                <a:off x="3628451" y="5200271"/>
                <a:ext cx="81971" cy="81971"/>
              </a:xfrm>
              <a:custGeom>
                <a:avLst/>
                <a:gdLst/>
                <a:ahLst/>
                <a:cxnLst/>
                <a:rect l="l" t="t" r="r" b="b"/>
                <a:pathLst>
                  <a:path w="1486" h="1486" extrusionOk="0">
                    <a:moveTo>
                      <a:pt x="603" y="0"/>
                    </a:moveTo>
                    <a:lnTo>
                      <a:pt x="482" y="40"/>
                    </a:lnTo>
                    <a:lnTo>
                      <a:pt x="322" y="121"/>
                    </a:lnTo>
                    <a:lnTo>
                      <a:pt x="201" y="201"/>
                    </a:lnTo>
                    <a:lnTo>
                      <a:pt x="121" y="321"/>
                    </a:lnTo>
                    <a:lnTo>
                      <a:pt x="41" y="442"/>
                    </a:lnTo>
                    <a:lnTo>
                      <a:pt x="1" y="602"/>
                    </a:lnTo>
                    <a:lnTo>
                      <a:pt x="1" y="723"/>
                    </a:lnTo>
                    <a:lnTo>
                      <a:pt x="1" y="883"/>
                    </a:lnTo>
                    <a:lnTo>
                      <a:pt x="41" y="1004"/>
                    </a:lnTo>
                    <a:lnTo>
                      <a:pt x="121" y="1164"/>
                    </a:lnTo>
                    <a:lnTo>
                      <a:pt x="201" y="1284"/>
                    </a:lnTo>
                    <a:lnTo>
                      <a:pt x="322" y="1365"/>
                    </a:lnTo>
                    <a:lnTo>
                      <a:pt x="482" y="1445"/>
                    </a:lnTo>
                    <a:lnTo>
                      <a:pt x="603" y="1485"/>
                    </a:lnTo>
                    <a:lnTo>
                      <a:pt x="884" y="1485"/>
                    </a:lnTo>
                    <a:lnTo>
                      <a:pt x="1044" y="1445"/>
                    </a:lnTo>
                    <a:lnTo>
                      <a:pt x="1165" y="1365"/>
                    </a:lnTo>
                    <a:lnTo>
                      <a:pt x="1285" y="1284"/>
                    </a:lnTo>
                    <a:lnTo>
                      <a:pt x="1365" y="1164"/>
                    </a:lnTo>
                    <a:lnTo>
                      <a:pt x="1445" y="1004"/>
                    </a:lnTo>
                    <a:lnTo>
                      <a:pt x="1486" y="883"/>
                    </a:lnTo>
                    <a:lnTo>
                      <a:pt x="1486" y="723"/>
                    </a:lnTo>
                    <a:lnTo>
                      <a:pt x="1486" y="602"/>
                    </a:lnTo>
                    <a:lnTo>
                      <a:pt x="1445" y="442"/>
                    </a:lnTo>
                    <a:lnTo>
                      <a:pt x="1365" y="321"/>
                    </a:lnTo>
                    <a:lnTo>
                      <a:pt x="1285" y="201"/>
                    </a:lnTo>
                    <a:lnTo>
                      <a:pt x="1165" y="121"/>
                    </a:lnTo>
                    <a:lnTo>
                      <a:pt x="1044" y="40"/>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39"/>
              <p:cNvSpPr/>
              <p:nvPr/>
            </p:nvSpPr>
            <p:spPr>
              <a:xfrm flipH="1">
                <a:off x="3624038" y="5191390"/>
                <a:ext cx="93004" cy="97472"/>
              </a:xfrm>
              <a:custGeom>
                <a:avLst/>
                <a:gdLst/>
                <a:ahLst/>
                <a:cxnLst/>
                <a:rect l="l" t="t" r="r" b="b"/>
                <a:pathLst>
                  <a:path w="1686" h="1767" extrusionOk="0">
                    <a:moveTo>
                      <a:pt x="883" y="282"/>
                    </a:moveTo>
                    <a:lnTo>
                      <a:pt x="1124" y="322"/>
                    </a:lnTo>
                    <a:lnTo>
                      <a:pt x="1325" y="442"/>
                    </a:lnTo>
                    <a:lnTo>
                      <a:pt x="1445" y="522"/>
                    </a:lnTo>
                    <a:lnTo>
                      <a:pt x="1525" y="643"/>
                    </a:lnTo>
                    <a:lnTo>
                      <a:pt x="1565" y="763"/>
                    </a:lnTo>
                    <a:lnTo>
                      <a:pt x="1565" y="884"/>
                    </a:lnTo>
                    <a:lnTo>
                      <a:pt x="1525" y="1004"/>
                    </a:lnTo>
                    <a:lnTo>
                      <a:pt x="1485" y="1124"/>
                    </a:lnTo>
                    <a:lnTo>
                      <a:pt x="1405" y="1245"/>
                    </a:lnTo>
                    <a:lnTo>
                      <a:pt x="1325" y="1325"/>
                    </a:lnTo>
                    <a:lnTo>
                      <a:pt x="1084" y="1486"/>
                    </a:lnTo>
                    <a:lnTo>
                      <a:pt x="843" y="1566"/>
                    </a:lnTo>
                    <a:lnTo>
                      <a:pt x="562" y="1566"/>
                    </a:lnTo>
                    <a:lnTo>
                      <a:pt x="442" y="1486"/>
                    </a:lnTo>
                    <a:lnTo>
                      <a:pt x="362" y="1405"/>
                    </a:lnTo>
                    <a:lnTo>
                      <a:pt x="281" y="1325"/>
                    </a:lnTo>
                    <a:lnTo>
                      <a:pt x="201" y="1205"/>
                    </a:lnTo>
                    <a:lnTo>
                      <a:pt x="201" y="1044"/>
                    </a:lnTo>
                    <a:lnTo>
                      <a:pt x="201" y="924"/>
                    </a:lnTo>
                    <a:lnTo>
                      <a:pt x="321" y="683"/>
                    </a:lnTo>
                    <a:lnTo>
                      <a:pt x="442" y="482"/>
                    </a:lnTo>
                    <a:lnTo>
                      <a:pt x="642" y="362"/>
                    </a:lnTo>
                    <a:lnTo>
                      <a:pt x="883" y="282"/>
                    </a:lnTo>
                    <a:close/>
                    <a:moveTo>
                      <a:pt x="683" y="1"/>
                    </a:moveTo>
                    <a:lnTo>
                      <a:pt x="442" y="81"/>
                    </a:lnTo>
                    <a:lnTo>
                      <a:pt x="201" y="242"/>
                    </a:lnTo>
                    <a:lnTo>
                      <a:pt x="121" y="402"/>
                    </a:lnTo>
                    <a:lnTo>
                      <a:pt x="41" y="522"/>
                    </a:lnTo>
                    <a:lnTo>
                      <a:pt x="0" y="683"/>
                    </a:lnTo>
                    <a:lnTo>
                      <a:pt x="0" y="844"/>
                    </a:lnTo>
                    <a:lnTo>
                      <a:pt x="41" y="1044"/>
                    </a:lnTo>
                    <a:lnTo>
                      <a:pt x="121" y="1165"/>
                    </a:lnTo>
                    <a:lnTo>
                      <a:pt x="201" y="1325"/>
                    </a:lnTo>
                    <a:lnTo>
                      <a:pt x="321" y="1445"/>
                    </a:lnTo>
                    <a:lnTo>
                      <a:pt x="562" y="1646"/>
                    </a:lnTo>
                    <a:lnTo>
                      <a:pt x="763" y="1726"/>
                    </a:lnTo>
                    <a:lnTo>
                      <a:pt x="1004" y="1766"/>
                    </a:lnTo>
                    <a:lnTo>
                      <a:pt x="1244" y="1726"/>
                    </a:lnTo>
                    <a:lnTo>
                      <a:pt x="1405" y="1606"/>
                    </a:lnTo>
                    <a:lnTo>
                      <a:pt x="1565" y="1445"/>
                    </a:lnTo>
                    <a:lnTo>
                      <a:pt x="1646" y="1205"/>
                    </a:lnTo>
                    <a:lnTo>
                      <a:pt x="1686" y="884"/>
                    </a:lnTo>
                    <a:lnTo>
                      <a:pt x="1646" y="643"/>
                    </a:lnTo>
                    <a:lnTo>
                      <a:pt x="1525" y="402"/>
                    </a:lnTo>
                    <a:lnTo>
                      <a:pt x="1365" y="201"/>
                    </a:lnTo>
                    <a:lnTo>
                      <a:pt x="1164" y="81"/>
                    </a:lnTo>
                    <a:lnTo>
                      <a:pt x="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39"/>
              <p:cNvSpPr/>
              <p:nvPr/>
            </p:nvSpPr>
            <p:spPr>
              <a:xfrm flipH="1">
                <a:off x="4179634" y="4646881"/>
                <a:ext cx="84178" cy="84178"/>
              </a:xfrm>
              <a:custGeom>
                <a:avLst/>
                <a:gdLst/>
                <a:ahLst/>
                <a:cxnLst/>
                <a:rect l="l" t="t" r="r" b="b"/>
                <a:pathLst>
                  <a:path w="1526" h="1526" extrusionOk="0">
                    <a:moveTo>
                      <a:pt x="643" y="0"/>
                    </a:moveTo>
                    <a:lnTo>
                      <a:pt x="482" y="41"/>
                    </a:lnTo>
                    <a:lnTo>
                      <a:pt x="362" y="121"/>
                    </a:lnTo>
                    <a:lnTo>
                      <a:pt x="242" y="241"/>
                    </a:lnTo>
                    <a:lnTo>
                      <a:pt x="161" y="362"/>
                    </a:lnTo>
                    <a:lnTo>
                      <a:pt x="81" y="482"/>
                    </a:lnTo>
                    <a:lnTo>
                      <a:pt x="41" y="602"/>
                    </a:lnTo>
                    <a:lnTo>
                      <a:pt x="1" y="763"/>
                    </a:lnTo>
                    <a:lnTo>
                      <a:pt x="41" y="883"/>
                    </a:lnTo>
                    <a:lnTo>
                      <a:pt x="81" y="1044"/>
                    </a:lnTo>
                    <a:lnTo>
                      <a:pt x="161" y="1164"/>
                    </a:lnTo>
                    <a:lnTo>
                      <a:pt x="242" y="1284"/>
                    </a:lnTo>
                    <a:lnTo>
                      <a:pt x="362" y="1405"/>
                    </a:lnTo>
                    <a:lnTo>
                      <a:pt x="482" y="1445"/>
                    </a:lnTo>
                    <a:lnTo>
                      <a:pt x="643" y="1485"/>
                    </a:lnTo>
                    <a:lnTo>
                      <a:pt x="763" y="1525"/>
                    </a:lnTo>
                    <a:lnTo>
                      <a:pt x="924" y="1485"/>
                    </a:lnTo>
                    <a:lnTo>
                      <a:pt x="1044" y="1445"/>
                    </a:lnTo>
                    <a:lnTo>
                      <a:pt x="1205" y="1405"/>
                    </a:lnTo>
                    <a:lnTo>
                      <a:pt x="1285" y="1284"/>
                    </a:lnTo>
                    <a:lnTo>
                      <a:pt x="1405" y="1164"/>
                    </a:lnTo>
                    <a:lnTo>
                      <a:pt x="1486" y="1044"/>
                    </a:lnTo>
                    <a:lnTo>
                      <a:pt x="1526" y="883"/>
                    </a:lnTo>
                    <a:lnTo>
                      <a:pt x="1526" y="763"/>
                    </a:lnTo>
                    <a:lnTo>
                      <a:pt x="1526" y="602"/>
                    </a:lnTo>
                    <a:lnTo>
                      <a:pt x="1486" y="482"/>
                    </a:lnTo>
                    <a:lnTo>
                      <a:pt x="1405" y="362"/>
                    </a:lnTo>
                    <a:lnTo>
                      <a:pt x="1285" y="241"/>
                    </a:lnTo>
                    <a:lnTo>
                      <a:pt x="1205" y="121"/>
                    </a:lnTo>
                    <a:lnTo>
                      <a:pt x="1044" y="41"/>
                    </a:lnTo>
                    <a:lnTo>
                      <a:pt x="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39"/>
              <p:cNvSpPr/>
              <p:nvPr/>
            </p:nvSpPr>
            <p:spPr>
              <a:xfrm flipH="1">
                <a:off x="4177428" y="4637999"/>
                <a:ext cx="90797" cy="97472"/>
              </a:xfrm>
              <a:custGeom>
                <a:avLst/>
                <a:gdLst/>
                <a:ahLst/>
                <a:cxnLst/>
                <a:rect l="l" t="t" r="r" b="b"/>
                <a:pathLst>
                  <a:path w="1646" h="1767" extrusionOk="0">
                    <a:moveTo>
                      <a:pt x="683" y="1"/>
                    </a:moveTo>
                    <a:lnTo>
                      <a:pt x="442" y="81"/>
                    </a:lnTo>
                    <a:lnTo>
                      <a:pt x="201" y="282"/>
                    </a:lnTo>
                    <a:lnTo>
                      <a:pt x="81" y="402"/>
                    </a:lnTo>
                    <a:lnTo>
                      <a:pt x="1" y="563"/>
                    </a:lnTo>
                    <a:lnTo>
                      <a:pt x="1" y="723"/>
                    </a:lnTo>
                    <a:lnTo>
                      <a:pt x="1" y="884"/>
                    </a:lnTo>
                    <a:lnTo>
                      <a:pt x="41" y="1044"/>
                    </a:lnTo>
                    <a:lnTo>
                      <a:pt x="81" y="1205"/>
                    </a:lnTo>
                    <a:lnTo>
                      <a:pt x="201" y="1325"/>
                    </a:lnTo>
                    <a:lnTo>
                      <a:pt x="322" y="1445"/>
                    </a:lnTo>
                    <a:lnTo>
                      <a:pt x="322" y="1445"/>
                    </a:lnTo>
                    <a:lnTo>
                      <a:pt x="241" y="1325"/>
                    </a:lnTo>
                    <a:lnTo>
                      <a:pt x="201" y="1205"/>
                    </a:lnTo>
                    <a:lnTo>
                      <a:pt x="201" y="1084"/>
                    </a:lnTo>
                    <a:lnTo>
                      <a:pt x="201" y="964"/>
                    </a:lnTo>
                    <a:lnTo>
                      <a:pt x="281" y="723"/>
                    </a:lnTo>
                    <a:lnTo>
                      <a:pt x="442" y="523"/>
                    </a:lnTo>
                    <a:lnTo>
                      <a:pt x="643" y="362"/>
                    </a:lnTo>
                    <a:lnTo>
                      <a:pt x="883" y="322"/>
                    </a:lnTo>
                    <a:lnTo>
                      <a:pt x="1084" y="362"/>
                    </a:lnTo>
                    <a:lnTo>
                      <a:pt x="1325" y="442"/>
                    </a:lnTo>
                    <a:lnTo>
                      <a:pt x="1445" y="563"/>
                    </a:lnTo>
                    <a:lnTo>
                      <a:pt x="1485" y="643"/>
                    </a:lnTo>
                    <a:lnTo>
                      <a:pt x="1525" y="763"/>
                    </a:lnTo>
                    <a:lnTo>
                      <a:pt x="1566" y="924"/>
                    </a:lnTo>
                    <a:lnTo>
                      <a:pt x="1525" y="1044"/>
                    </a:lnTo>
                    <a:lnTo>
                      <a:pt x="1485" y="1165"/>
                    </a:lnTo>
                    <a:lnTo>
                      <a:pt x="1405" y="1285"/>
                    </a:lnTo>
                    <a:lnTo>
                      <a:pt x="1285" y="1365"/>
                    </a:lnTo>
                    <a:lnTo>
                      <a:pt x="1084" y="1486"/>
                    </a:lnTo>
                    <a:lnTo>
                      <a:pt x="803" y="1566"/>
                    </a:lnTo>
                    <a:lnTo>
                      <a:pt x="683" y="1606"/>
                    </a:lnTo>
                    <a:lnTo>
                      <a:pt x="562" y="1566"/>
                    </a:lnTo>
                    <a:lnTo>
                      <a:pt x="442" y="1526"/>
                    </a:lnTo>
                    <a:lnTo>
                      <a:pt x="322" y="1445"/>
                    </a:lnTo>
                    <a:lnTo>
                      <a:pt x="322" y="1445"/>
                    </a:lnTo>
                    <a:lnTo>
                      <a:pt x="522" y="1646"/>
                    </a:lnTo>
                    <a:lnTo>
                      <a:pt x="763" y="1767"/>
                    </a:lnTo>
                    <a:lnTo>
                      <a:pt x="1004" y="1767"/>
                    </a:lnTo>
                    <a:lnTo>
                      <a:pt x="1204" y="1726"/>
                    </a:lnTo>
                    <a:lnTo>
                      <a:pt x="1405" y="1606"/>
                    </a:lnTo>
                    <a:lnTo>
                      <a:pt x="1566" y="1445"/>
                    </a:lnTo>
                    <a:lnTo>
                      <a:pt x="1646" y="1205"/>
                    </a:lnTo>
                    <a:lnTo>
                      <a:pt x="1646" y="924"/>
                    </a:lnTo>
                    <a:lnTo>
                      <a:pt x="1606" y="643"/>
                    </a:lnTo>
                    <a:lnTo>
                      <a:pt x="1525" y="402"/>
                    </a:lnTo>
                    <a:lnTo>
                      <a:pt x="1365" y="242"/>
                    </a:lnTo>
                    <a:lnTo>
                      <a:pt x="1124" y="81"/>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7" name="Google Shape;5737;p39"/>
            <p:cNvGrpSpPr/>
            <p:nvPr/>
          </p:nvGrpSpPr>
          <p:grpSpPr>
            <a:xfrm>
              <a:off x="4378135" y="-225635"/>
              <a:ext cx="1389468" cy="1398986"/>
              <a:chOff x="4165910" y="-225635"/>
              <a:chExt cx="1389468" cy="1398986"/>
            </a:xfrm>
          </p:grpSpPr>
          <p:sp>
            <p:nvSpPr>
              <p:cNvPr id="5738" name="Google Shape;5738;p39"/>
              <p:cNvSpPr/>
              <p:nvPr/>
            </p:nvSpPr>
            <p:spPr>
              <a:xfrm flipH="1">
                <a:off x="4172344" y="-214336"/>
                <a:ext cx="1379777" cy="1379605"/>
              </a:xfrm>
              <a:custGeom>
                <a:avLst/>
                <a:gdLst/>
                <a:ahLst/>
                <a:cxnLst/>
                <a:rect l="l" t="t" r="r" b="b"/>
                <a:pathLst>
                  <a:path w="34310" h="34310" extrusionOk="0">
                    <a:moveTo>
                      <a:pt x="20265" y="11798"/>
                    </a:moveTo>
                    <a:lnTo>
                      <a:pt x="23355" y="17135"/>
                    </a:lnTo>
                    <a:lnTo>
                      <a:pt x="20265" y="22512"/>
                    </a:lnTo>
                    <a:lnTo>
                      <a:pt x="14045" y="22512"/>
                    </a:lnTo>
                    <a:lnTo>
                      <a:pt x="10955" y="17135"/>
                    </a:lnTo>
                    <a:lnTo>
                      <a:pt x="14045" y="11798"/>
                    </a:lnTo>
                    <a:close/>
                    <a:moveTo>
                      <a:pt x="14847" y="1"/>
                    </a:moveTo>
                    <a:lnTo>
                      <a:pt x="14847" y="3331"/>
                    </a:lnTo>
                    <a:lnTo>
                      <a:pt x="14165" y="3452"/>
                    </a:lnTo>
                    <a:lnTo>
                      <a:pt x="13523" y="3612"/>
                    </a:lnTo>
                    <a:lnTo>
                      <a:pt x="12881" y="3813"/>
                    </a:lnTo>
                    <a:lnTo>
                      <a:pt x="12239" y="4013"/>
                    </a:lnTo>
                    <a:lnTo>
                      <a:pt x="10594" y="1124"/>
                    </a:lnTo>
                    <a:lnTo>
                      <a:pt x="6581" y="3452"/>
                    </a:lnTo>
                    <a:lnTo>
                      <a:pt x="8226" y="6341"/>
                    </a:lnTo>
                    <a:lnTo>
                      <a:pt x="7745" y="6782"/>
                    </a:lnTo>
                    <a:lnTo>
                      <a:pt x="7263" y="7264"/>
                    </a:lnTo>
                    <a:lnTo>
                      <a:pt x="6782" y="7745"/>
                    </a:lnTo>
                    <a:lnTo>
                      <a:pt x="6340" y="8227"/>
                    </a:lnTo>
                    <a:lnTo>
                      <a:pt x="3451" y="6582"/>
                    </a:lnTo>
                    <a:lnTo>
                      <a:pt x="1124" y="10594"/>
                    </a:lnTo>
                    <a:lnTo>
                      <a:pt x="4053" y="12240"/>
                    </a:lnTo>
                    <a:lnTo>
                      <a:pt x="3812" y="12882"/>
                    </a:lnTo>
                    <a:lnTo>
                      <a:pt x="3612" y="13524"/>
                    </a:lnTo>
                    <a:lnTo>
                      <a:pt x="3491" y="14166"/>
                    </a:lnTo>
                    <a:lnTo>
                      <a:pt x="3331" y="14848"/>
                    </a:lnTo>
                    <a:lnTo>
                      <a:pt x="0" y="14848"/>
                    </a:lnTo>
                    <a:lnTo>
                      <a:pt x="0" y="19463"/>
                    </a:lnTo>
                    <a:lnTo>
                      <a:pt x="3331" y="19463"/>
                    </a:lnTo>
                    <a:lnTo>
                      <a:pt x="3491" y="20145"/>
                    </a:lnTo>
                    <a:lnTo>
                      <a:pt x="3612" y="20787"/>
                    </a:lnTo>
                    <a:lnTo>
                      <a:pt x="3812" y="21429"/>
                    </a:lnTo>
                    <a:lnTo>
                      <a:pt x="4053" y="22031"/>
                    </a:lnTo>
                    <a:lnTo>
                      <a:pt x="1124" y="23716"/>
                    </a:lnTo>
                    <a:lnTo>
                      <a:pt x="3451" y="27729"/>
                    </a:lnTo>
                    <a:lnTo>
                      <a:pt x="6340" y="26044"/>
                    </a:lnTo>
                    <a:lnTo>
                      <a:pt x="6782" y="26565"/>
                    </a:lnTo>
                    <a:lnTo>
                      <a:pt x="7263" y="27047"/>
                    </a:lnTo>
                    <a:lnTo>
                      <a:pt x="7745" y="27528"/>
                    </a:lnTo>
                    <a:lnTo>
                      <a:pt x="8226" y="27970"/>
                    </a:lnTo>
                    <a:lnTo>
                      <a:pt x="6581" y="30859"/>
                    </a:lnTo>
                    <a:lnTo>
                      <a:pt x="10594" y="33146"/>
                    </a:lnTo>
                    <a:lnTo>
                      <a:pt x="12239" y="30257"/>
                    </a:lnTo>
                    <a:lnTo>
                      <a:pt x="12881" y="30498"/>
                    </a:lnTo>
                    <a:lnTo>
                      <a:pt x="13523" y="30658"/>
                    </a:lnTo>
                    <a:lnTo>
                      <a:pt x="14165" y="30819"/>
                    </a:lnTo>
                    <a:lnTo>
                      <a:pt x="14847" y="30979"/>
                    </a:lnTo>
                    <a:lnTo>
                      <a:pt x="14847" y="34310"/>
                    </a:lnTo>
                    <a:lnTo>
                      <a:pt x="19462" y="34310"/>
                    </a:lnTo>
                    <a:lnTo>
                      <a:pt x="19462" y="30979"/>
                    </a:lnTo>
                    <a:lnTo>
                      <a:pt x="20144" y="30819"/>
                    </a:lnTo>
                    <a:lnTo>
                      <a:pt x="20786" y="30658"/>
                    </a:lnTo>
                    <a:lnTo>
                      <a:pt x="21428" y="30498"/>
                    </a:lnTo>
                    <a:lnTo>
                      <a:pt x="22070" y="30257"/>
                    </a:lnTo>
                    <a:lnTo>
                      <a:pt x="23716" y="33146"/>
                    </a:lnTo>
                    <a:lnTo>
                      <a:pt x="27728" y="30859"/>
                    </a:lnTo>
                    <a:lnTo>
                      <a:pt x="26083" y="27970"/>
                    </a:lnTo>
                    <a:lnTo>
                      <a:pt x="26565" y="27528"/>
                    </a:lnTo>
                    <a:lnTo>
                      <a:pt x="27046" y="27047"/>
                    </a:lnTo>
                    <a:lnTo>
                      <a:pt x="27528" y="26565"/>
                    </a:lnTo>
                    <a:lnTo>
                      <a:pt x="27969" y="26044"/>
                    </a:lnTo>
                    <a:lnTo>
                      <a:pt x="30858" y="27729"/>
                    </a:lnTo>
                    <a:lnTo>
                      <a:pt x="33186" y="23716"/>
                    </a:lnTo>
                    <a:lnTo>
                      <a:pt x="30297" y="22031"/>
                    </a:lnTo>
                    <a:lnTo>
                      <a:pt x="30497" y="21429"/>
                    </a:lnTo>
                    <a:lnTo>
                      <a:pt x="30698" y="20787"/>
                    </a:lnTo>
                    <a:lnTo>
                      <a:pt x="30858" y="20145"/>
                    </a:lnTo>
                    <a:lnTo>
                      <a:pt x="30979" y="19463"/>
                    </a:lnTo>
                    <a:lnTo>
                      <a:pt x="34309" y="19463"/>
                    </a:lnTo>
                    <a:lnTo>
                      <a:pt x="34309" y="14848"/>
                    </a:lnTo>
                    <a:lnTo>
                      <a:pt x="30979" y="14848"/>
                    </a:lnTo>
                    <a:lnTo>
                      <a:pt x="30858" y="14166"/>
                    </a:lnTo>
                    <a:lnTo>
                      <a:pt x="30698" y="13524"/>
                    </a:lnTo>
                    <a:lnTo>
                      <a:pt x="30497" y="12882"/>
                    </a:lnTo>
                    <a:lnTo>
                      <a:pt x="30297" y="12240"/>
                    </a:lnTo>
                    <a:lnTo>
                      <a:pt x="33186" y="10594"/>
                    </a:lnTo>
                    <a:lnTo>
                      <a:pt x="30858" y="6582"/>
                    </a:lnTo>
                    <a:lnTo>
                      <a:pt x="27969" y="8227"/>
                    </a:lnTo>
                    <a:lnTo>
                      <a:pt x="27528" y="7745"/>
                    </a:lnTo>
                    <a:lnTo>
                      <a:pt x="27046" y="7264"/>
                    </a:lnTo>
                    <a:lnTo>
                      <a:pt x="26565" y="6782"/>
                    </a:lnTo>
                    <a:lnTo>
                      <a:pt x="26083" y="6341"/>
                    </a:lnTo>
                    <a:lnTo>
                      <a:pt x="27728" y="3452"/>
                    </a:lnTo>
                    <a:lnTo>
                      <a:pt x="23716" y="1124"/>
                    </a:lnTo>
                    <a:lnTo>
                      <a:pt x="22070" y="4013"/>
                    </a:lnTo>
                    <a:lnTo>
                      <a:pt x="21428" y="3813"/>
                    </a:lnTo>
                    <a:lnTo>
                      <a:pt x="20786" y="3612"/>
                    </a:lnTo>
                    <a:lnTo>
                      <a:pt x="20144" y="3452"/>
                    </a:lnTo>
                    <a:lnTo>
                      <a:pt x="19462" y="3331"/>
                    </a:lnTo>
                    <a:lnTo>
                      <a:pt x="194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39"/>
              <p:cNvSpPr/>
              <p:nvPr/>
            </p:nvSpPr>
            <p:spPr>
              <a:xfrm flipH="1">
                <a:off x="4165910" y="-225635"/>
                <a:ext cx="1389468" cy="1398986"/>
              </a:xfrm>
              <a:custGeom>
                <a:avLst/>
                <a:gdLst/>
                <a:ahLst/>
                <a:cxnLst/>
                <a:rect l="l" t="t" r="r" b="b"/>
                <a:pathLst>
                  <a:path w="34551" h="34792" extrusionOk="0">
                    <a:moveTo>
                      <a:pt x="19302" y="522"/>
                    </a:moveTo>
                    <a:lnTo>
                      <a:pt x="19302" y="3612"/>
                    </a:lnTo>
                    <a:lnTo>
                      <a:pt x="19302" y="3853"/>
                    </a:lnTo>
                    <a:lnTo>
                      <a:pt x="19503" y="3893"/>
                    </a:lnTo>
                    <a:lnTo>
                      <a:pt x="20225" y="4014"/>
                    </a:lnTo>
                    <a:lnTo>
                      <a:pt x="20907" y="4174"/>
                    </a:lnTo>
                    <a:lnTo>
                      <a:pt x="21590" y="4375"/>
                    </a:lnTo>
                    <a:lnTo>
                      <a:pt x="22272" y="4615"/>
                    </a:lnTo>
                    <a:lnTo>
                      <a:pt x="22352" y="4455"/>
                    </a:lnTo>
                    <a:lnTo>
                      <a:pt x="23896" y="1771"/>
                    </a:lnTo>
                    <a:lnTo>
                      <a:pt x="23896" y="1771"/>
                    </a:lnTo>
                    <a:lnTo>
                      <a:pt x="27488" y="3819"/>
                    </a:lnTo>
                    <a:lnTo>
                      <a:pt x="25923" y="6501"/>
                    </a:lnTo>
                    <a:lnTo>
                      <a:pt x="25843" y="6702"/>
                    </a:lnTo>
                    <a:lnTo>
                      <a:pt x="26004" y="6822"/>
                    </a:lnTo>
                    <a:lnTo>
                      <a:pt x="26525" y="7264"/>
                    </a:lnTo>
                    <a:lnTo>
                      <a:pt x="27047" y="7786"/>
                    </a:lnTo>
                    <a:lnTo>
                      <a:pt x="27529" y="8267"/>
                    </a:lnTo>
                    <a:lnTo>
                      <a:pt x="27970" y="8829"/>
                    </a:lnTo>
                    <a:lnTo>
                      <a:pt x="28171" y="8708"/>
                    </a:lnTo>
                    <a:lnTo>
                      <a:pt x="30871" y="7171"/>
                    </a:lnTo>
                    <a:lnTo>
                      <a:pt x="32965" y="10781"/>
                    </a:lnTo>
                    <a:lnTo>
                      <a:pt x="30257" y="12360"/>
                    </a:lnTo>
                    <a:lnTo>
                      <a:pt x="30097" y="12440"/>
                    </a:lnTo>
                    <a:lnTo>
                      <a:pt x="30378" y="13123"/>
                    </a:lnTo>
                    <a:lnTo>
                      <a:pt x="30578" y="13845"/>
                    </a:lnTo>
                    <a:lnTo>
                      <a:pt x="30739" y="14567"/>
                    </a:lnTo>
                    <a:lnTo>
                      <a:pt x="30899" y="15289"/>
                    </a:lnTo>
                    <a:lnTo>
                      <a:pt x="34231" y="15289"/>
                    </a:lnTo>
                    <a:lnTo>
                      <a:pt x="34269" y="19623"/>
                    </a:lnTo>
                    <a:lnTo>
                      <a:pt x="30939" y="19623"/>
                    </a:lnTo>
                    <a:lnTo>
                      <a:pt x="30939" y="19744"/>
                    </a:lnTo>
                    <a:lnTo>
                      <a:pt x="30819" y="20386"/>
                    </a:lnTo>
                    <a:lnTo>
                      <a:pt x="30659" y="21028"/>
                    </a:lnTo>
                    <a:lnTo>
                      <a:pt x="30498" y="21670"/>
                    </a:lnTo>
                    <a:lnTo>
                      <a:pt x="30257" y="22312"/>
                    </a:lnTo>
                    <a:lnTo>
                      <a:pt x="30217" y="22392"/>
                    </a:lnTo>
                    <a:lnTo>
                      <a:pt x="30297" y="22432"/>
                    </a:lnTo>
                    <a:lnTo>
                      <a:pt x="33144" y="24031"/>
                    </a:lnTo>
                    <a:lnTo>
                      <a:pt x="30907" y="27888"/>
                    </a:lnTo>
                    <a:lnTo>
                      <a:pt x="30907" y="27888"/>
                    </a:lnTo>
                    <a:lnTo>
                      <a:pt x="28090" y="26284"/>
                    </a:lnTo>
                    <a:lnTo>
                      <a:pt x="28010" y="26244"/>
                    </a:lnTo>
                    <a:lnTo>
                      <a:pt x="27970" y="26284"/>
                    </a:lnTo>
                    <a:lnTo>
                      <a:pt x="27529" y="26806"/>
                    </a:lnTo>
                    <a:lnTo>
                      <a:pt x="27047" y="27288"/>
                    </a:lnTo>
                    <a:lnTo>
                      <a:pt x="26565" y="27769"/>
                    </a:lnTo>
                    <a:lnTo>
                      <a:pt x="26044" y="28211"/>
                    </a:lnTo>
                    <a:lnTo>
                      <a:pt x="26084" y="28291"/>
                    </a:lnTo>
                    <a:lnTo>
                      <a:pt x="27687" y="31106"/>
                    </a:lnTo>
                    <a:lnTo>
                      <a:pt x="27687" y="31106"/>
                    </a:lnTo>
                    <a:lnTo>
                      <a:pt x="23860" y="33288"/>
                    </a:lnTo>
                    <a:lnTo>
                      <a:pt x="23860" y="33288"/>
                    </a:lnTo>
                    <a:lnTo>
                      <a:pt x="22272" y="30498"/>
                    </a:lnTo>
                    <a:lnTo>
                      <a:pt x="22192" y="30377"/>
                    </a:lnTo>
                    <a:lnTo>
                      <a:pt x="21550" y="30618"/>
                    </a:lnTo>
                    <a:lnTo>
                      <a:pt x="20867" y="30819"/>
                    </a:lnTo>
                    <a:lnTo>
                      <a:pt x="20225" y="30979"/>
                    </a:lnTo>
                    <a:lnTo>
                      <a:pt x="19543" y="31100"/>
                    </a:lnTo>
                    <a:lnTo>
                      <a:pt x="19383" y="31100"/>
                    </a:lnTo>
                    <a:lnTo>
                      <a:pt x="19383" y="31260"/>
                    </a:lnTo>
                    <a:lnTo>
                      <a:pt x="19383" y="34390"/>
                    </a:lnTo>
                    <a:lnTo>
                      <a:pt x="15129" y="34390"/>
                    </a:lnTo>
                    <a:lnTo>
                      <a:pt x="15129" y="31260"/>
                    </a:lnTo>
                    <a:lnTo>
                      <a:pt x="15129" y="31060"/>
                    </a:lnTo>
                    <a:lnTo>
                      <a:pt x="14969" y="31019"/>
                    </a:lnTo>
                    <a:lnTo>
                      <a:pt x="14246" y="30899"/>
                    </a:lnTo>
                    <a:lnTo>
                      <a:pt x="13564" y="30739"/>
                    </a:lnTo>
                    <a:lnTo>
                      <a:pt x="12922" y="30538"/>
                    </a:lnTo>
                    <a:lnTo>
                      <a:pt x="12240" y="30297"/>
                    </a:lnTo>
                    <a:lnTo>
                      <a:pt x="12160" y="30458"/>
                    </a:lnTo>
                    <a:lnTo>
                      <a:pt x="10590" y="33149"/>
                    </a:lnTo>
                    <a:lnTo>
                      <a:pt x="10590" y="33149"/>
                    </a:lnTo>
                    <a:lnTo>
                      <a:pt x="6925" y="31044"/>
                    </a:lnTo>
                    <a:lnTo>
                      <a:pt x="8508" y="28331"/>
                    </a:lnTo>
                    <a:lnTo>
                      <a:pt x="8588" y="28170"/>
                    </a:lnTo>
                    <a:lnTo>
                      <a:pt x="8026" y="27689"/>
                    </a:lnTo>
                    <a:lnTo>
                      <a:pt x="7465" y="27207"/>
                    </a:lnTo>
                    <a:lnTo>
                      <a:pt x="6983" y="26646"/>
                    </a:lnTo>
                    <a:lnTo>
                      <a:pt x="6461" y="26084"/>
                    </a:lnTo>
                    <a:lnTo>
                      <a:pt x="6341" y="26164"/>
                    </a:lnTo>
                    <a:lnTo>
                      <a:pt x="3597" y="27765"/>
                    </a:lnTo>
                    <a:lnTo>
                      <a:pt x="3597" y="27765"/>
                    </a:lnTo>
                    <a:lnTo>
                      <a:pt x="1432" y="24032"/>
                    </a:lnTo>
                    <a:lnTo>
                      <a:pt x="4174" y="22432"/>
                    </a:lnTo>
                    <a:lnTo>
                      <a:pt x="4295" y="22392"/>
                    </a:lnTo>
                    <a:lnTo>
                      <a:pt x="4254" y="22272"/>
                    </a:lnTo>
                    <a:lnTo>
                      <a:pt x="4014" y="21630"/>
                    </a:lnTo>
                    <a:lnTo>
                      <a:pt x="3813" y="20988"/>
                    </a:lnTo>
                    <a:lnTo>
                      <a:pt x="3653" y="20305"/>
                    </a:lnTo>
                    <a:lnTo>
                      <a:pt x="3532" y="19623"/>
                    </a:lnTo>
                    <a:lnTo>
                      <a:pt x="3412" y="19623"/>
                    </a:lnTo>
                    <a:lnTo>
                      <a:pt x="160" y="19662"/>
                    </a:lnTo>
                    <a:lnTo>
                      <a:pt x="160" y="19662"/>
                    </a:lnTo>
                    <a:lnTo>
                      <a:pt x="81" y="15129"/>
                    </a:lnTo>
                    <a:lnTo>
                      <a:pt x="81" y="15129"/>
                    </a:lnTo>
                    <a:lnTo>
                      <a:pt x="3412" y="15169"/>
                    </a:lnTo>
                    <a:lnTo>
                      <a:pt x="3492" y="15169"/>
                    </a:lnTo>
                    <a:lnTo>
                      <a:pt x="3612" y="14487"/>
                    </a:lnTo>
                    <a:lnTo>
                      <a:pt x="3773" y="13805"/>
                    </a:lnTo>
                    <a:lnTo>
                      <a:pt x="3974" y="13163"/>
                    </a:lnTo>
                    <a:lnTo>
                      <a:pt x="4214" y="12480"/>
                    </a:lnTo>
                    <a:lnTo>
                      <a:pt x="4174" y="12440"/>
                    </a:lnTo>
                    <a:lnTo>
                      <a:pt x="1385" y="10813"/>
                    </a:lnTo>
                    <a:lnTo>
                      <a:pt x="3567" y="7050"/>
                    </a:lnTo>
                    <a:lnTo>
                      <a:pt x="3567" y="7050"/>
                    </a:lnTo>
                    <a:lnTo>
                      <a:pt x="6341" y="8668"/>
                    </a:lnTo>
                    <a:lnTo>
                      <a:pt x="6461" y="8749"/>
                    </a:lnTo>
                    <a:lnTo>
                      <a:pt x="6582" y="8628"/>
                    </a:lnTo>
                    <a:lnTo>
                      <a:pt x="7023" y="8147"/>
                    </a:lnTo>
                    <a:lnTo>
                      <a:pt x="7465" y="7665"/>
                    </a:lnTo>
                    <a:lnTo>
                      <a:pt x="7946" y="7224"/>
                    </a:lnTo>
                    <a:lnTo>
                      <a:pt x="8468" y="6782"/>
                    </a:lnTo>
                    <a:lnTo>
                      <a:pt x="8588" y="6662"/>
                    </a:lnTo>
                    <a:lnTo>
                      <a:pt x="8508" y="6542"/>
                    </a:lnTo>
                    <a:lnTo>
                      <a:pt x="6925" y="3790"/>
                    </a:lnTo>
                    <a:lnTo>
                      <a:pt x="10587" y="1723"/>
                    </a:lnTo>
                    <a:lnTo>
                      <a:pt x="10587" y="1723"/>
                    </a:lnTo>
                    <a:lnTo>
                      <a:pt x="12119" y="4415"/>
                    </a:lnTo>
                    <a:lnTo>
                      <a:pt x="12240" y="4615"/>
                    </a:lnTo>
                    <a:lnTo>
                      <a:pt x="12882" y="4375"/>
                    </a:lnTo>
                    <a:lnTo>
                      <a:pt x="13564" y="4174"/>
                    </a:lnTo>
                    <a:lnTo>
                      <a:pt x="14286" y="4014"/>
                    </a:lnTo>
                    <a:lnTo>
                      <a:pt x="14969" y="3853"/>
                    </a:lnTo>
                    <a:lnTo>
                      <a:pt x="15169" y="3813"/>
                    </a:lnTo>
                    <a:lnTo>
                      <a:pt x="15169" y="3612"/>
                    </a:lnTo>
                    <a:lnTo>
                      <a:pt x="15169" y="522"/>
                    </a:lnTo>
                    <a:close/>
                    <a:moveTo>
                      <a:pt x="14648" y="1"/>
                    </a:moveTo>
                    <a:lnTo>
                      <a:pt x="14648" y="282"/>
                    </a:lnTo>
                    <a:lnTo>
                      <a:pt x="14685" y="3407"/>
                    </a:lnTo>
                    <a:lnTo>
                      <a:pt x="14206" y="3492"/>
                    </a:lnTo>
                    <a:lnTo>
                      <a:pt x="13564" y="3652"/>
                    </a:lnTo>
                    <a:lnTo>
                      <a:pt x="12882" y="3853"/>
                    </a:lnTo>
                    <a:lnTo>
                      <a:pt x="12465" y="4009"/>
                    </a:lnTo>
                    <a:lnTo>
                      <a:pt x="10876" y="1285"/>
                    </a:lnTo>
                    <a:lnTo>
                      <a:pt x="10755" y="1084"/>
                    </a:lnTo>
                    <a:lnTo>
                      <a:pt x="6381" y="3652"/>
                    </a:lnTo>
                    <a:lnTo>
                      <a:pt x="6461" y="3813"/>
                    </a:lnTo>
                    <a:lnTo>
                      <a:pt x="8073" y="6575"/>
                    </a:lnTo>
                    <a:lnTo>
                      <a:pt x="7705" y="6943"/>
                    </a:lnTo>
                    <a:lnTo>
                      <a:pt x="7224" y="7384"/>
                    </a:lnTo>
                    <a:lnTo>
                      <a:pt x="6742" y="7906"/>
                    </a:lnTo>
                    <a:lnTo>
                      <a:pt x="6407" y="8272"/>
                    </a:lnTo>
                    <a:lnTo>
                      <a:pt x="6407" y="8272"/>
                    </a:lnTo>
                    <a:lnTo>
                      <a:pt x="3612" y="6702"/>
                    </a:lnTo>
                    <a:lnTo>
                      <a:pt x="3492" y="6622"/>
                    </a:lnTo>
                    <a:lnTo>
                      <a:pt x="3412" y="6782"/>
                    </a:lnTo>
                    <a:lnTo>
                      <a:pt x="1124" y="10795"/>
                    </a:lnTo>
                    <a:lnTo>
                      <a:pt x="1044" y="10916"/>
                    </a:lnTo>
                    <a:lnTo>
                      <a:pt x="1165" y="10956"/>
                    </a:lnTo>
                    <a:lnTo>
                      <a:pt x="4017" y="12580"/>
                    </a:lnTo>
                    <a:lnTo>
                      <a:pt x="3813" y="13123"/>
                    </a:lnTo>
                    <a:lnTo>
                      <a:pt x="3653" y="13765"/>
                    </a:lnTo>
                    <a:lnTo>
                      <a:pt x="3492" y="14447"/>
                    </a:lnTo>
                    <a:lnTo>
                      <a:pt x="3379" y="15049"/>
                    </a:lnTo>
                    <a:lnTo>
                      <a:pt x="81" y="15089"/>
                    </a:lnTo>
                    <a:lnTo>
                      <a:pt x="1" y="19744"/>
                    </a:lnTo>
                    <a:lnTo>
                      <a:pt x="1" y="19824"/>
                    </a:lnTo>
                    <a:lnTo>
                      <a:pt x="81" y="19824"/>
                    </a:lnTo>
                    <a:lnTo>
                      <a:pt x="3346" y="19863"/>
                    </a:lnTo>
                    <a:lnTo>
                      <a:pt x="3452" y="20426"/>
                    </a:lnTo>
                    <a:lnTo>
                      <a:pt x="3572" y="21068"/>
                    </a:lnTo>
                    <a:lnTo>
                      <a:pt x="3773" y="21750"/>
                    </a:lnTo>
                    <a:lnTo>
                      <a:pt x="3943" y="22295"/>
                    </a:lnTo>
                    <a:lnTo>
                      <a:pt x="1165" y="23877"/>
                    </a:lnTo>
                    <a:lnTo>
                      <a:pt x="1004" y="23957"/>
                    </a:lnTo>
                    <a:lnTo>
                      <a:pt x="1084" y="24077"/>
                    </a:lnTo>
                    <a:lnTo>
                      <a:pt x="3372" y="28090"/>
                    </a:lnTo>
                    <a:lnTo>
                      <a:pt x="3452" y="28251"/>
                    </a:lnTo>
                    <a:lnTo>
                      <a:pt x="3612" y="28170"/>
                    </a:lnTo>
                    <a:lnTo>
                      <a:pt x="6407" y="26601"/>
                    </a:lnTo>
                    <a:lnTo>
                      <a:pt x="6742" y="26967"/>
                    </a:lnTo>
                    <a:lnTo>
                      <a:pt x="7184" y="27488"/>
                    </a:lnTo>
                    <a:lnTo>
                      <a:pt x="7665" y="27930"/>
                    </a:lnTo>
                    <a:lnTo>
                      <a:pt x="8066" y="28269"/>
                    </a:lnTo>
                    <a:lnTo>
                      <a:pt x="6461" y="31019"/>
                    </a:lnTo>
                    <a:lnTo>
                      <a:pt x="6381" y="31220"/>
                    </a:lnTo>
                    <a:lnTo>
                      <a:pt x="6542" y="31300"/>
                    </a:lnTo>
                    <a:lnTo>
                      <a:pt x="10555" y="33628"/>
                    </a:lnTo>
                    <a:lnTo>
                      <a:pt x="10755" y="33748"/>
                    </a:lnTo>
                    <a:lnTo>
                      <a:pt x="10876" y="33548"/>
                    </a:lnTo>
                    <a:lnTo>
                      <a:pt x="12426" y="30824"/>
                    </a:lnTo>
                    <a:lnTo>
                      <a:pt x="12922" y="30979"/>
                    </a:lnTo>
                    <a:lnTo>
                      <a:pt x="13564" y="31180"/>
                    </a:lnTo>
                    <a:lnTo>
                      <a:pt x="14206" y="31341"/>
                    </a:lnTo>
                    <a:lnTo>
                      <a:pt x="14690" y="31426"/>
                    </a:lnTo>
                    <a:lnTo>
                      <a:pt x="14690" y="31426"/>
                    </a:lnTo>
                    <a:lnTo>
                      <a:pt x="14728" y="34591"/>
                    </a:lnTo>
                    <a:lnTo>
                      <a:pt x="14728" y="34791"/>
                    </a:lnTo>
                    <a:lnTo>
                      <a:pt x="14928" y="34791"/>
                    </a:lnTo>
                    <a:lnTo>
                      <a:pt x="19543" y="34751"/>
                    </a:lnTo>
                    <a:lnTo>
                      <a:pt x="19744" y="34751"/>
                    </a:lnTo>
                    <a:lnTo>
                      <a:pt x="19744" y="34591"/>
                    </a:lnTo>
                    <a:lnTo>
                      <a:pt x="19705" y="31359"/>
                    </a:lnTo>
                    <a:lnTo>
                      <a:pt x="19705" y="31359"/>
                    </a:lnTo>
                    <a:lnTo>
                      <a:pt x="20265" y="31260"/>
                    </a:lnTo>
                    <a:lnTo>
                      <a:pt x="20907" y="31100"/>
                    </a:lnTo>
                    <a:lnTo>
                      <a:pt x="21550" y="30899"/>
                    </a:lnTo>
                    <a:lnTo>
                      <a:pt x="22095" y="30729"/>
                    </a:lnTo>
                    <a:lnTo>
                      <a:pt x="22095" y="30729"/>
                    </a:lnTo>
                    <a:lnTo>
                      <a:pt x="23716" y="33507"/>
                    </a:lnTo>
                    <a:lnTo>
                      <a:pt x="23757" y="33588"/>
                    </a:lnTo>
                    <a:lnTo>
                      <a:pt x="27970" y="31180"/>
                    </a:lnTo>
                    <a:lnTo>
                      <a:pt x="27890" y="31100"/>
                    </a:lnTo>
                    <a:lnTo>
                      <a:pt x="26262" y="28242"/>
                    </a:lnTo>
                    <a:lnTo>
                      <a:pt x="26262" y="28242"/>
                    </a:lnTo>
                    <a:lnTo>
                      <a:pt x="26726" y="27849"/>
                    </a:lnTo>
                    <a:lnTo>
                      <a:pt x="27208" y="27408"/>
                    </a:lnTo>
                    <a:lnTo>
                      <a:pt x="27649" y="26886"/>
                    </a:lnTo>
                    <a:lnTo>
                      <a:pt x="28062" y="26435"/>
                    </a:lnTo>
                    <a:lnTo>
                      <a:pt x="30899" y="28090"/>
                    </a:lnTo>
                    <a:lnTo>
                      <a:pt x="30980" y="28130"/>
                    </a:lnTo>
                    <a:lnTo>
                      <a:pt x="31020" y="28050"/>
                    </a:lnTo>
                    <a:lnTo>
                      <a:pt x="33347" y="24037"/>
                    </a:lnTo>
                    <a:lnTo>
                      <a:pt x="33387" y="23957"/>
                    </a:lnTo>
                    <a:lnTo>
                      <a:pt x="33307" y="23917"/>
                    </a:lnTo>
                    <a:lnTo>
                      <a:pt x="30489" y="22273"/>
                    </a:lnTo>
                    <a:lnTo>
                      <a:pt x="30699" y="21750"/>
                    </a:lnTo>
                    <a:lnTo>
                      <a:pt x="30859" y="21068"/>
                    </a:lnTo>
                    <a:lnTo>
                      <a:pt x="31060" y="20426"/>
                    </a:lnTo>
                    <a:lnTo>
                      <a:pt x="31165" y="19865"/>
                    </a:lnTo>
                    <a:lnTo>
                      <a:pt x="31165" y="19865"/>
                    </a:lnTo>
                    <a:lnTo>
                      <a:pt x="34390" y="19904"/>
                    </a:lnTo>
                    <a:lnTo>
                      <a:pt x="34551" y="19904"/>
                    </a:lnTo>
                    <a:lnTo>
                      <a:pt x="34551" y="19744"/>
                    </a:lnTo>
                    <a:lnTo>
                      <a:pt x="34551" y="15129"/>
                    </a:lnTo>
                    <a:lnTo>
                      <a:pt x="34551" y="14928"/>
                    </a:lnTo>
                    <a:lnTo>
                      <a:pt x="31223" y="14928"/>
                    </a:lnTo>
                    <a:lnTo>
                      <a:pt x="31100" y="14407"/>
                    </a:lnTo>
                    <a:lnTo>
                      <a:pt x="30980" y="13765"/>
                    </a:lnTo>
                    <a:lnTo>
                      <a:pt x="30779" y="13082"/>
                    </a:lnTo>
                    <a:lnTo>
                      <a:pt x="30610" y="12632"/>
                    </a:lnTo>
                    <a:lnTo>
                      <a:pt x="30610" y="12632"/>
                    </a:lnTo>
                    <a:lnTo>
                      <a:pt x="33347" y="11036"/>
                    </a:lnTo>
                    <a:lnTo>
                      <a:pt x="33548" y="10956"/>
                    </a:lnTo>
                    <a:lnTo>
                      <a:pt x="31020" y="6542"/>
                    </a:lnTo>
                    <a:lnTo>
                      <a:pt x="30819" y="6662"/>
                    </a:lnTo>
                    <a:lnTo>
                      <a:pt x="28090" y="8216"/>
                    </a:lnTo>
                    <a:lnTo>
                      <a:pt x="28090" y="8216"/>
                    </a:lnTo>
                    <a:lnTo>
                      <a:pt x="27769" y="7866"/>
                    </a:lnTo>
                    <a:lnTo>
                      <a:pt x="27328" y="7344"/>
                    </a:lnTo>
                    <a:lnTo>
                      <a:pt x="26806" y="6903"/>
                    </a:lnTo>
                    <a:lnTo>
                      <a:pt x="26468" y="6565"/>
                    </a:lnTo>
                    <a:lnTo>
                      <a:pt x="28050" y="3853"/>
                    </a:lnTo>
                    <a:lnTo>
                      <a:pt x="28171" y="3652"/>
                    </a:lnTo>
                    <a:lnTo>
                      <a:pt x="27970" y="3492"/>
                    </a:lnTo>
                    <a:lnTo>
                      <a:pt x="23957" y="1164"/>
                    </a:lnTo>
                    <a:lnTo>
                      <a:pt x="23716" y="1044"/>
                    </a:lnTo>
                    <a:lnTo>
                      <a:pt x="23596" y="1285"/>
                    </a:lnTo>
                    <a:lnTo>
                      <a:pt x="22020" y="3987"/>
                    </a:lnTo>
                    <a:lnTo>
                      <a:pt x="21590" y="3853"/>
                    </a:lnTo>
                    <a:lnTo>
                      <a:pt x="20948" y="3652"/>
                    </a:lnTo>
                    <a:lnTo>
                      <a:pt x="20265" y="3492"/>
                    </a:lnTo>
                    <a:lnTo>
                      <a:pt x="19824" y="3414"/>
                    </a:lnTo>
                    <a:lnTo>
                      <a:pt x="19824" y="3414"/>
                    </a:lnTo>
                    <a:lnTo>
                      <a:pt x="19824" y="282"/>
                    </a:lnTo>
                    <a:lnTo>
                      <a:pt x="19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39"/>
              <p:cNvSpPr/>
              <p:nvPr/>
            </p:nvSpPr>
            <p:spPr>
              <a:xfrm flipH="1">
                <a:off x="4608074" y="250371"/>
                <a:ext cx="513184" cy="450231"/>
              </a:xfrm>
              <a:custGeom>
                <a:avLst/>
                <a:gdLst/>
                <a:ahLst/>
                <a:cxnLst/>
                <a:rect l="l" t="t" r="r" b="b"/>
                <a:pathLst>
                  <a:path w="12761" h="11197" extrusionOk="0">
                    <a:moveTo>
                      <a:pt x="3371" y="241"/>
                    </a:moveTo>
                    <a:lnTo>
                      <a:pt x="6461" y="362"/>
                    </a:lnTo>
                    <a:lnTo>
                      <a:pt x="9416" y="438"/>
                    </a:lnTo>
                    <a:lnTo>
                      <a:pt x="9416" y="438"/>
                    </a:lnTo>
                    <a:lnTo>
                      <a:pt x="10072" y="1606"/>
                    </a:lnTo>
                    <a:lnTo>
                      <a:pt x="10915" y="3010"/>
                    </a:lnTo>
                    <a:lnTo>
                      <a:pt x="12486" y="5602"/>
                    </a:lnTo>
                    <a:lnTo>
                      <a:pt x="12486" y="5602"/>
                    </a:lnTo>
                    <a:lnTo>
                      <a:pt x="11798" y="6902"/>
                    </a:lnTo>
                    <a:lnTo>
                      <a:pt x="10634" y="8909"/>
                    </a:lnTo>
                    <a:lnTo>
                      <a:pt x="9456" y="10832"/>
                    </a:lnTo>
                    <a:lnTo>
                      <a:pt x="9456" y="10832"/>
                    </a:lnTo>
                    <a:lnTo>
                      <a:pt x="6461" y="10755"/>
                    </a:lnTo>
                    <a:lnTo>
                      <a:pt x="3503" y="10717"/>
                    </a:lnTo>
                    <a:lnTo>
                      <a:pt x="3503" y="10717"/>
                    </a:lnTo>
                    <a:lnTo>
                      <a:pt x="2408" y="8829"/>
                    </a:lnTo>
                    <a:lnTo>
                      <a:pt x="1244" y="6822"/>
                    </a:lnTo>
                    <a:lnTo>
                      <a:pt x="510" y="5574"/>
                    </a:lnTo>
                    <a:lnTo>
                      <a:pt x="510" y="5574"/>
                    </a:lnTo>
                    <a:lnTo>
                      <a:pt x="1926" y="2970"/>
                    </a:lnTo>
                    <a:lnTo>
                      <a:pt x="3371" y="241"/>
                    </a:lnTo>
                    <a:close/>
                    <a:moveTo>
                      <a:pt x="9671" y="0"/>
                    </a:moveTo>
                    <a:lnTo>
                      <a:pt x="6501" y="81"/>
                    </a:lnTo>
                    <a:lnTo>
                      <a:pt x="3331" y="201"/>
                    </a:lnTo>
                    <a:lnTo>
                      <a:pt x="1686" y="2809"/>
                    </a:lnTo>
                    <a:lnTo>
                      <a:pt x="40" y="5458"/>
                    </a:lnTo>
                    <a:lnTo>
                      <a:pt x="0" y="5578"/>
                    </a:lnTo>
                    <a:lnTo>
                      <a:pt x="40" y="5699"/>
                    </a:lnTo>
                    <a:lnTo>
                      <a:pt x="1605" y="8467"/>
                    </a:lnTo>
                    <a:lnTo>
                      <a:pt x="3210" y="11196"/>
                    </a:lnTo>
                    <a:lnTo>
                      <a:pt x="6381" y="11156"/>
                    </a:lnTo>
                    <a:lnTo>
                      <a:pt x="9551" y="11076"/>
                    </a:lnTo>
                    <a:lnTo>
                      <a:pt x="9631" y="11076"/>
                    </a:lnTo>
                    <a:lnTo>
                      <a:pt x="9671" y="11036"/>
                    </a:lnTo>
                    <a:lnTo>
                      <a:pt x="11156" y="8307"/>
                    </a:lnTo>
                    <a:lnTo>
                      <a:pt x="11918" y="6983"/>
                    </a:lnTo>
                    <a:lnTo>
                      <a:pt x="12721" y="5658"/>
                    </a:lnTo>
                    <a:lnTo>
                      <a:pt x="12761" y="5578"/>
                    </a:lnTo>
                    <a:lnTo>
                      <a:pt x="12721" y="5538"/>
                    </a:lnTo>
                    <a:lnTo>
                      <a:pt x="11276" y="2809"/>
                    </a:lnTo>
                    <a:lnTo>
                      <a:pt x="10474" y="1405"/>
                    </a:lnTo>
                    <a:lnTo>
                      <a:pt x="9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39"/>
              <p:cNvSpPr/>
              <p:nvPr/>
            </p:nvSpPr>
            <p:spPr>
              <a:xfrm flipH="1">
                <a:off x="4538663" y="200350"/>
                <a:ext cx="645531" cy="553491"/>
              </a:xfrm>
              <a:custGeom>
                <a:avLst/>
                <a:gdLst/>
                <a:ahLst/>
                <a:cxnLst/>
                <a:rect l="l" t="t" r="r" b="b"/>
                <a:pathLst>
                  <a:path w="16052" h="13765" extrusionOk="0">
                    <a:moveTo>
                      <a:pt x="8026" y="201"/>
                    </a:moveTo>
                    <a:lnTo>
                      <a:pt x="9952" y="241"/>
                    </a:lnTo>
                    <a:lnTo>
                      <a:pt x="11801" y="280"/>
                    </a:lnTo>
                    <a:lnTo>
                      <a:pt x="11801" y="280"/>
                    </a:lnTo>
                    <a:lnTo>
                      <a:pt x="13644" y="3612"/>
                    </a:lnTo>
                    <a:lnTo>
                      <a:pt x="15461" y="6820"/>
                    </a:lnTo>
                    <a:lnTo>
                      <a:pt x="15461" y="6820"/>
                    </a:lnTo>
                    <a:lnTo>
                      <a:pt x="13563" y="10073"/>
                    </a:lnTo>
                    <a:lnTo>
                      <a:pt x="11743" y="13326"/>
                    </a:lnTo>
                    <a:lnTo>
                      <a:pt x="11743" y="13326"/>
                    </a:lnTo>
                    <a:lnTo>
                      <a:pt x="8026" y="13403"/>
                    </a:lnTo>
                    <a:lnTo>
                      <a:pt x="4133" y="13524"/>
                    </a:lnTo>
                    <a:lnTo>
                      <a:pt x="2328" y="10113"/>
                    </a:lnTo>
                    <a:lnTo>
                      <a:pt x="500" y="6845"/>
                    </a:lnTo>
                    <a:lnTo>
                      <a:pt x="500" y="6845"/>
                    </a:lnTo>
                    <a:lnTo>
                      <a:pt x="1445" y="5257"/>
                    </a:lnTo>
                    <a:lnTo>
                      <a:pt x="2368" y="3572"/>
                    </a:lnTo>
                    <a:lnTo>
                      <a:pt x="4233" y="239"/>
                    </a:lnTo>
                    <a:lnTo>
                      <a:pt x="4233" y="239"/>
                    </a:lnTo>
                    <a:lnTo>
                      <a:pt x="6060" y="201"/>
                    </a:lnTo>
                    <a:close/>
                    <a:moveTo>
                      <a:pt x="4093" y="0"/>
                    </a:moveTo>
                    <a:lnTo>
                      <a:pt x="4053" y="81"/>
                    </a:lnTo>
                    <a:lnTo>
                      <a:pt x="2528" y="2569"/>
                    </a:lnTo>
                    <a:lnTo>
                      <a:pt x="1044" y="5057"/>
                    </a:lnTo>
                    <a:lnTo>
                      <a:pt x="0" y="6822"/>
                    </a:lnTo>
                    <a:lnTo>
                      <a:pt x="1084" y="8628"/>
                    </a:lnTo>
                    <a:lnTo>
                      <a:pt x="2609" y="11116"/>
                    </a:lnTo>
                    <a:lnTo>
                      <a:pt x="4133" y="13564"/>
                    </a:lnTo>
                    <a:lnTo>
                      <a:pt x="7986" y="13684"/>
                    </a:lnTo>
                    <a:lnTo>
                      <a:pt x="11878" y="13764"/>
                    </a:lnTo>
                    <a:lnTo>
                      <a:pt x="11999" y="13764"/>
                    </a:lnTo>
                    <a:lnTo>
                      <a:pt x="12079" y="13644"/>
                    </a:lnTo>
                    <a:lnTo>
                      <a:pt x="14085" y="10273"/>
                    </a:lnTo>
                    <a:lnTo>
                      <a:pt x="16051" y="6822"/>
                    </a:lnTo>
                    <a:lnTo>
                      <a:pt x="14045" y="3451"/>
                    </a:lnTo>
                    <a:lnTo>
                      <a:pt x="11999" y="81"/>
                    </a:lnTo>
                    <a:lnTo>
                      <a:pt x="11958" y="0"/>
                    </a:lnTo>
                    <a:lnTo>
                      <a:pt x="11878" y="0"/>
                    </a:lnTo>
                    <a:lnTo>
                      <a:pt x="8026" y="41"/>
                    </a:lnTo>
                    <a:lnTo>
                      <a:pt x="6060" y="41"/>
                    </a:lnTo>
                    <a:lnTo>
                      <a:pt x="4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39"/>
              <p:cNvSpPr/>
              <p:nvPr/>
            </p:nvSpPr>
            <p:spPr>
              <a:xfrm flipH="1">
                <a:off x="4380537" y="-9426"/>
                <a:ext cx="958565" cy="971393"/>
              </a:xfrm>
              <a:custGeom>
                <a:avLst/>
                <a:gdLst/>
                <a:ahLst/>
                <a:cxnLst/>
                <a:rect l="l" t="t" r="r" b="b"/>
                <a:pathLst>
                  <a:path w="23836" h="24158" extrusionOk="0">
                    <a:moveTo>
                      <a:pt x="12520" y="402"/>
                    </a:moveTo>
                    <a:lnTo>
                      <a:pt x="13202" y="482"/>
                    </a:lnTo>
                    <a:lnTo>
                      <a:pt x="13924" y="563"/>
                    </a:lnTo>
                    <a:lnTo>
                      <a:pt x="14607" y="723"/>
                    </a:lnTo>
                    <a:lnTo>
                      <a:pt x="15289" y="884"/>
                    </a:lnTo>
                    <a:lnTo>
                      <a:pt x="15931" y="1084"/>
                    </a:lnTo>
                    <a:lnTo>
                      <a:pt x="16573" y="1365"/>
                    </a:lnTo>
                    <a:lnTo>
                      <a:pt x="17215" y="1646"/>
                    </a:lnTo>
                    <a:lnTo>
                      <a:pt x="17817" y="1967"/>
                    </a:lnTo>
                    <a:lnTo>
                      <a:pt x="18419" y="2328"/>
                    </a:lnTo>
                    <a:lnTo>
                      <a:pt x="18980" y="2730"/>
                    </a:lnTo>
                    <a:lnTo>
                      <a:pt x="19542" y="3171"/>
                    </a:lnTo>
                    <a:lnTo>
                      <a:pt x="20064" y="3612"/>
                    </a:lnTo>
                    <a:lnTo>
                      <a:pt x="20545" y="4094"/>
                    </a:lnTo>
                    <a:lnTo>
                      <a:pt x="20987" y="4616"/>
                    </a:lnTo>
                    <a:lnTo>
                      <a:pt x="21428" y="5177"/>
                    </a:lnTo>
                    <a:lnTo>
                      <a:pt x="21830" y="5739"/>
                    </a:lnTo>
                    <a:lnTo>
                      <a:pt x="22151" y="6381"/>
                    </a:lnTo>
                    <a:lnTo>
                      <a:pt x="22472" y="6983"/>
                    </a:lnTo>
                    <a:lnTo>
                      <a:pt x="22752" y="7665"/>
                    </a:lnTo>
                    <a:lnTo>
                      <a:pt x="23033" y="8347"/>
                    </a:lnTo>
                    <a:lnTo>
                      <a:pt x="23234" y="9030"/>
                    </a:lnTo>
                    <a:lnTo>
                      <a:pt x="23354" y="9752"/>
                    </a:lnTo>
                    <a:lnTo>
                      <a:pt x="23475" y="10514"/>
                    </a:lnTo>
                    <a:lnTo>
                      <a:pt x="23555" y="11277"/>
                    </a:lnTo>
                    <a:lnTo>
                      <a:pt x="23555" y="12039"/>
                    </a:lnTo>
                    <a:lnTo>
                      <a:pt x="23555" y="12641"/>
                    </a:lnTo>
                    <a:lnTo>
                      <a:pt x="23515" y="13243"/>
                    </a:lnTo>
                    <a:lnTo>
                      <a:pt x="23435" y="13805"/>
                    </a:lnTo>
                    <a:lnTo>
                      <a:pt x="23314" y="14367"/>
                    </a:lnTo>
                    <a:lnTo>
                      <a:pt x="23194" y="14928"/>
                    </a:lnTo>
                    <a:lnTo>
                      <a:pt x="23033" y="15490"/>
                    </a:lnTo>
                    <a:lnTo>
                      <a:pt x="22833" y="16012"/>
                    </a:lnTo>
                    <a:lnTo>
                      <a:pt x="22592" y="16534"/>
                    </a:lnTo>
                    <a:lnTo>
                      <a:pt x="22391" y="17055"/>
                    </a:lnTo>
                    <a:lnTo>
                      <a:pt x="22110" y="17537"/>
                    </a:lnTo>
                    <a:lnTo>
                      <a:pt x="21830" y="18058"/>
                    </a:lnTo>
                    <a:lnTo>
                      <a:pt x="21509" y="18500"/>
                    </a:lnTo>
                    <a:lnTo>
                      <a:pt x="21187" y="18981"/>
                    </a:lnTo>
                    <a:lnTo>
                      <a:pt x="20826" y="19423"/>
                    </a:lnTo>
                    <a:lnTo>
                      <a:pt x="20465" y="19824"/>
                    </a:lnTo>
                    <a:lnTo>
                      <a:pt x="20064" y="20225"/>
                    </a:lnTo>
                    <a:lnTo>
                      <a:pt x="19663" y="20627"/>
                    </a:lnTo>
                    <a:lnTo>
                      <a:pt x="19261" y="20988"/>
                    </a:lnTo>
                    <a:lnTo>
                      <a:pt x="18780" y="21349"/>
                    </a:lnTo>
                    <a:lnTo>
                      <a:pt x="18338" y="21670"/>
                    </a:lnTo>
                    <a:lnTo>
                      <a:pt x="17857" y="21951"/>
                    </a:lnTo>
                    <a:lnTo>
                      <a:pt x="17375" y="22232"/>
                    </a:lnTo>
                    <a:lnTo>
                      <a:pt x="16894" y="22513"/>
                    </a:lnTo>
                    <a:lnTo>
                      <a:pt x="16372" y="22713"/>
                    </a:lnTo>
                    <a:lnTo>
                      <a:pt x="15851" y="22954"/>
                    </a:lnTo>
                    <a:lnTo>
                      <a:pt x="15289" y="23114"/>
                    </a:lnTo>
                    <a:lnTo>
                      <a:pt x="14727" y="23275"/>
                    </a:lnTo>
                    <a:lnTo>
                      <a:pt x="14165" y="23395"/>
                    </a:lnTo>
                    <a:lnTo>
                      <a:pt x="13603" y="23516"/>
                    </a:lnTo>
                    <a:lnTo>
                      <a:pt x="13042" y="23556"/>
                    </a:lnTo>
                    <a:lnTo>
                      <a:pt x="12440" y="23636"/>
                    </a:lnTo>
                    <a:lnTo>
                      <a:pt x="11276" y="23636"/>
                    </a:lnTo>
                    <a:lnTo>
                      <a:pt x="10674" y="23596"/>
                    </a:lnTo>
                    <a:lnTo>
                      <a:pt x="10112" y="23516"/>
                    </a:lnTo>
                    <a:lnTo>
                      <a:pt x="9550" y="23395"/>
                    </a:lnTo>
                    <a:lnTo>
                      <a:pt x="8989" y="23275"/>
                    </a:lnTo>
                    <a:lnTo>
                      <a:pt x="8427" y="23114"/>
                    </a:lnTo>
                    <a:lnTo>
                      <a:pt x="7865" y="22954"/>
                    </a:lnTo>
                    <a:lnTo>
                      <a:pt x="7343" y="22753"/>
                    </a:lnTo>
                    <a:lnTo>
                      <a:pt x="6822" y="22513"/>
                    </a:lnTo>
                    <a:lnTo>
                      <a:pt x="6300" y="22272"/>
                    </a:lnTo>
                    <a:lnTo>
                      <a:pt x="5819" y="21991"/>
                    </a:lnTo>
                    <a:lnTo>
                      <a:pt x="5337" y="21670"/>
                    </a:lnTo>
                    <a:lnTo>
                      <a:pt x="4855" y="21349"/>
                    </a:lnTo>
                    <a:lnTo>
                      <a:pt x="4414" y="21028"/>
                    </a:lnTo>
                    <a:lnTo>
                      <a:pt x="3973" y="20627"/>
                    </a:lnTo>
                    <a:lnTo>
                      <a:pt x="3571" y="20265"/>
                    </a:lnTo>
                    <a:lnTo>
                      <a:pt x="3170" y="19864"/>
                    </a:lnTo>
                    <a:lnTo>
                      <a:pt x="2809" y="19423"/>
                    </a:lnTo>
                    <a:lnTo>
                      <a:pt x="2448" y="18981"/>
                    </a:lnTo>
                    <a:lnTo>
                      <a:pt x="2087" y="18540"/>
                    </a:lnTo>
                    <a:lnTo>
                      <a:pt x="1766" y="18058"/>
                    </a:lnTo>
                    <a:lnTo>
                      <a:pt x="1485" y="17577"/>
                    </a:lnTo>
                    <a:lnTo>
                      <a:pt x="1204" y="17055"/>
                    </a:lnTo>
                    <a:lnTo>
                      <a:pt x="963" y="16574"/>
                    </a:lnTo>
                    <a:lnTo>
                      <a:pt x="762" y="16052"/>
                    </a:lnTo>
                    <a:lnTo>
                      <a:pt x="562" y="15490"/>
                    </a:lnTo>
                    <a:lnTo>
                      <a:pt x="401" y="14928"/>
                    </a:lnTo>
                    <a:lnTo>
                      <a:pt x="281" y="14367"/>
                    </a:lnTo>
                    <a:lnTo>
                      <a:pt x="161" y="13805"/>
                    </a:lnTo>
                    <a:lnTo>
                      <a:pt x="80" y="13243"/>
                    </a:lnTo>
                    <a:lnTo>
                      <a:pt x="40" y="12641"/>
                    </a:lnTo>
                    <a:lnTo>
                      <a:pt x="40" y="12039"/>
                    </a:lnTo>
                    <a:lnTo>
                      <a:pt x="80" y="11197"/>
                    </a:lnTo>
                    <a:lnTo>
                      <a:pt x="161" y="10314"/>
                    </a:lnTo>
                    <a:lnTo>
                      <a:pt x="321" y="9471"/>
                    </a:lnTo>
                    <a:lnTo>
                      <a:pt x="562" y="8628"/>
                    </a:lnTo>
                    <a:lnTo>
                      <a:pt x="843" y="7826"/>
                    </a:lnTo>
                    <a:lnTo>
                      <a:pt x="1204" y="7063"/>
                    </a:lnTo>
                    <a:lnTo>
                      <a:pt x="1645" y="6301"/>
                    </a:lnTo>
                    <a:lnTo>
                      <a:pt x="2087" y="5579"/>
                    </a:lnTo>
                    <a:lnTo>
                      <a:pt x="2608" y="4896"/>
                    </a:lnTo>
                    <a:lnTo>
                      <a:pt x="3170" y="4214"/>
                    </a:lnTo>
                    <a:lnTo>
                      <a:pt x="3772" y="3612"/>
                    </a:lnTo>
                    <a:lnTo>
                      <a:pt x="4454" y="3051"/>
                    </a:lnTo>
                    <a:lnTo>
                      <a:pt x="5136" y="2529"/>
                    </a:lnTo>
                    <a:lnTo>
                      <a:pt x="5859" y="2088"/>
                    </a:lnTo>
                    <a:lnTo>
                      <a:pt x="6621" y="1646"/>
                    </a:lnTo>
                    <a:lnTo>
                      <a:pt x="7424" y="1325"/>
                    </a:lnTo>
                    <a:lnTo>
                      <a:pt x="8146" y="1044"/>
                    </a:lnTo>
                    <a:lnTo>
                      <a:pt x="8868" y="803"/>
                    </a:lnTo>
                    <a:lnTo>
                      <a:pt x="9591" y="643"/>
                    </a:lnTo>
                    <a:lnTo>
                      <a:pt x="10313" y="523"/>
                    </a:lnTo>
                    <a:lnTo>
                      <a:pt x="11075" y="442"/>
                    </a:lnTo>
                    <a:lnTo>
                      <a:pt x="11798" y="402"/>
                    </a:lnTo>
                    <a:close/>
                    <a:moveTo>
                      <a:pt x="11236" y="1"/>
                    </a:moveTo>
                    <a:lnTo>
                      <a:pt x="10634" y="41"/>
                    </a:lnTo>
                    <a:lnTo>
                      <a:pt x="10032" y="121"/>
                    </a:lnTo>
                    <a:lnTo>
                      <a:pt x="9430" y="202"/>
                    </a:lnTo>
                    <a:lnTo>
                      <a:pt x="8868" y="362"/>
                    </a:lnTo>
                    <a:lnTo>
                      <a:pt x="8306" y="523"/>
                    </a:lnTo>
                    <a:lnTo>
                      <a:pt x="7745" y="683"/>
                    </a:lnTo>
                    <a:lnTo>
                      <a:pt x="7223" y="924"/>
                    </a:lnTo>
                    <a:lnTo>
                      <a:pt x="6661" y="1165"/>
                    </a:lnTo>
                    <a:lnTo>
                      <a:pt x="6180" y="1445"/>
                    </a:lnTo>
                    <a:lnTo>
                      <a:pt x="5658" y="1726"/>
                    </a:lnTo>
                    <a:lnTo>
                      <a:pt x="5177" y="2047"/>
                    </a:lnTo>
                    <a:lnTo>
                      <a:pt x="4695" y="2368"/>
                    </a:lnTo>
                    <a:lnTo>
                      <a:pt x="4254" y="2730"/>
                    </a:lnTo>
                    <a:lnTo>
                      <a:pt x="3852" y="3131"/>
                    </a:lnTo>
                    <a:lnTo>
                      <a:pt x="3411" y="3532"/>
                    </a:lnTo>
                    <a:lnTo>
                      <a:pt x="3050" y="3974"/>
                    </a:lnTo>
                    <a:lnTo>
                      <a:pt x="2648" y="4415"/>
                    </a:lnTo>
                    <a:lnTo>
                      <a:pt x="2287" y="4856"/>
                    </a:lnTo>
                    <a:lnTo>
                      <a:pt x="1966" y="5338"/>
                    </a:lnTo>
                    <a:lnTo>
                      <a:pt x="1685" y="5819"/>
                    </a:lnTo>
                    <a:lnTo>
                      <a:pt x="1404" y="6341"/>
                    </a:lnTo>
                    <a:lnTo>
                      <a:pt x="1124" y="6863"/>
                    </a:lnTo>
                    <a:lnTo>
                      <a:pt x="883" y="7384"/>
                    </a:lnTo>
                    <a:lnTo>
                      <a:pt x="682" y="7946"/>
                    </a:lnTo>
                    <a:lnTo>
                      <a:pt x="482" y="8508"/>
                    </a:lnTo>
                    <a:lnTo>
                      <a:pt x="361" y="9070"/>
                    </a:lnTo>
                    <a:lnTo>
                      <a:pt x="201" y="9672"/>
                    </a:lnTo>
                    <a:lnTo>
                      <a:pt x="120" y="10233"/>
                    </a:lnTo>
                    <a:lnTo>
                      <a:pt x="40" y="10835"/>
                    </a:lnTo>
                    <a:lnTo>
                      <a:pt x="0" y="11437"/>
                    </a:lnTo>
                    <a:lnTo>
                      <a:pt x="0" y="12039"/>
                    </a:lnTo>
                    <a:lnTo>
                      <a:pt x="0" y="12681"/>
                    </a:lnTo>
                    <a:lnTo>
                      <a:pt x="40" y="13283"/>
                    </a:lnTo>
                    <a:lnTo>
                      <a:pt x="120" y="13885"/>
                    </a:lnTo>
                    <a:lnTo>
                      <a:pt x="201" y="14447"/>
                    </a:lnTo>
                    <a:lnTo>
                      <a:pt x="361" y="15049"/>
                    </a:lnTo>
                    <a:lnTo>
                      <a:pt x="482" y="15611"/>
                    </a:lnTo>
                    <a:lnTo>
                      <a:pt x="682" y="16172"/>
                    </a:lnTo>
                    <a:lnTo>
                      <a:pt x="883" y="16734"/>
                    </a:lnTo>
                    <a:lnTo>
                      <a:pt x="1124" y="17256"/>
                    </a:lnTo>
                    <a:lnTo>
                      <a:pt x="1404" y="17777"/>
                    </a:lnTo>
                    <a:lnTo>
                      <a:pt x="1685" y="18299"/>
                    </a:lnTo>
                    <a:lnTo>
                      <a:pt x="1966" y="18781"/>
                    </a:lnTo>
                    <a:lnTo>
                      <a:pt x="2287" y="19262"/>
                    </a:lnTo>
                    <a:lnTo>
                      <a:pt x="2648" y="19704"/>
                    </a:lnTo>
                    <a:lnTo>
                      <a:pt x="3010" y="20145"/>
                    </a:lnTo>
                    <a:lnTo>
                      <a:pt x="3411" y="20586"/>
                    </a:lnTo>
                    <a:lnTo>
                      <a:pt x="3852" y="20988"/>
                    </a:lnTo>
                    <a:lnTo>
                      <a:pt x="4254" y="21389"/>
                    </a:lnTo>
                    <a:lnTo>
                      <a:pt x="4695" y="21750"/>
                    </a:lnTo>
                    <a:lnTo>
                      <a:pt x="5177" y="22071"/>
                    </a:lnTo>
                    <a:lnTo>
                      <a:pt x="5658" y="22392"/>
                    </a:lnTo>
                    <a:lnTo>
                      <a:pt x="6180" y="22673"/>
                    </a:lnTo>
                    <a:lnTo>
                      <a:pt x="6661" y="22954"/>
                    </a:lnTo>
                    <a:lnTo>
                      <a:pt x="7223" y="23195"/>
                    </a:lnTo>
                    <a:lnTo>
                      <a:pt x="7745" y="23435"/>
                    </a:lnTo>
                    <a:lnTo>
                      <a:pt x="8306" y="23636"/>
                    </a:lnTo>
                    <a:lnTo>
                      <a:pt x="8868" y="23797"/>
                    </a:lnTo>
                    <a:lnTo>
                      <a:pt x="9430" y="23917"/>
                    </a:lnTo>
                    <a:lnTo>
                      <a:pt x="10032" y="24037"/>
                    </a:lnTo>
                    <a:lnTo>
                      <a:pt x="10634" y="24118"/>
                    </a:lnTo>
                    <a:lnTo>
                      <a:pt x="11236" y="24158"/>
                    </a:lnTo>
                    <a:lnTo>
                      <a:pt x="12480" y="24158"/>
                    </a:lnTo>
                    <a:lnTo>
                      <a:pt x="13082" y="24118"/>
                    </a:lnTo>
                    <a:lnTo>
                      <a:pt x="13684" y="24037"/>
                    </a:lnTo>
                    <a:lnTo>
                      <a:pt x="14286" y="23917"/>
                    </a:lnTo>
                    <a:lnTo>
                      <a:pt x="14847" y="23797"/>
                    </a:lnTo>
                    <a:lnTo>
                      <a:pt x="15409" y="23636"/>
                    </a:lnTo>
                    <a:lnTo>
                      <a:pt x="15971" y="23435"/>
                    </a:lnTo>
                    <a:lnTo>
                      <a:pt x="16533" y="23235"/>
                    </a:lnTo>
                    <a:lnTo>
                      <a:pt x="17054" y="22994"/>
                    </a:lnTo>
                    <a:lnTo>
                      <a:pt x="17576" y="22713"/>
                    </a:lnTo>
                    <a:lnTo>
                      <a:pt x="18098" y="22432"/>
                    </a:lnTo>
                    <a:lnTo>
                      <a:pt x="18579" y="22111"/>
                    </a:lnTo>
                    <a:lnTo>
                      <a:pt x="19061" y="21750"/>
                    </a:lnTo>
                    <a:lnTo>
                      <a:pt x="19502" y="21389"/>
                    </a:lnTo>
                    <a:lnTo>
                      <a:pt x="19944" y="20988"/>
                    </a:lnTo>
                    <a:lnTo>
                      <a:pt x="20385" y="20586"/>
                    </a:lnTo>
                    <a:lnTo>
                      <a:pt x="20786" y="20185"/>
                    </a:lnTo>
                    <a:lnTo>
                      <a:pt x="21147" y="19744"/>
                    </a:lnTo>
                    <a:lnTo>
                      <a:pt x="21509" y="19262"/>
                    </a:lnTo>
                    <a:lnTo>
                      <a:pt x="21870" y="18781"/>
                    </a:lnTo>
                    <a:lnTo>
                      <a:pt x="22191" y="18299"/>
                    </a:lnTo>
                    <a:lnTo>
                      <a:pt x="22472" y="17777"/>
                    </a:lnTo>
                    <a:lnTo>
                      <a:pt x="22712" y="17256"/>
                    </a:lnTo>
                    <a:lnTo>
                      <a:pt x="22953" y="16734"/>
                    </a:lnTo>
                    <a:lnTo>
                      <a:pt x="23194" y="16172"/>
                    </a:lnTo>
                    <a:lnTo>
                      <a:pt x="23354" y="15611"/>
                    </a:lnTo>
                    <a:lnTo>
                      <a:pt x="23515" y="15049"/>
                    </a:lnTo>
                    <a:lnTo>
                      <a:pt x="23635" y="14447"/>
                    </a:lnTo>
                    <a:lnTo>
                      <a:pt x="23756" y="13885"/>
                    </a:lnTo>
                    <a:lnTo>
                      <a:pt x="23796" y="13283"/>
                    </a:lnTo>
                    <a:lnTo>
                      <a:pt x="23836" y="12681"/>
                    </a:lnTo>
                    <a:lnTo>
                      <a:pt x="23836" y="12039"/>
                    </a:lnTo>
                    <a:lnTo>
                      <a:pt x="23836" y="11437"/>
                    </a:lnTo>
                    <a:lnTo>
                      <a:pt x="23796" y="10835"/>
                    </a:lnTo>
                    <a:lnTo>
                      <a:pt x="23716" y="10274"/>
                    </a:lnTo>
                    <a:lnTo>
                      <a:pt x="23595" y="9672"/>
                    </a:lnTo>
                    <a:lnTo>
                      <a:pt x="23435" y="9110"/>
                    </a:lnTo>
                    <a:lnTo>
                      <a:pt x="23274" y="8548"/>
                    </a:lnTo>
                    <a:lnTo>
                      <a:pt x="23074" y="7986"/>
                    </a:lnTo>
                    <a:lnTo>
                      <a:pt x="22873" y="7465"/>
                    </a:lnTo>
                    <a:lnTo>
                      <a:pt x="22632" y="6903"/>
                    </a:lnTo>
                    <a:lnTo>
                      <a:pt x="22351" y="6381"/>
                    </a:lnTo>
                    <a:lnTo>
                      <a:pt x="22070" y="5900"/>
                    </a:lnTo>
                    <a:lnTo>
                      <a:pt x="21749" y="5418"/>
                    </a:lnTo>
                    <a:lnTo>
                      <a:pt x="21428" y="4937"/>
                    </a:lnTo>
                    <a:lnTo>
                      <a:pt x="21067" y="4495"/>
                    </a:lnTo>
                    <a:lnTo>
                      <a:pt x="20666" y="4054"/>
                    </a:lnTo>
                    <a:lnTo>
                      <a:pt x="20265" y="3612"/>
                    </a:lnTo>
                    <a:lnTo>
                      <a:pt x="19863" y="3211"/>
                    </a:lnTo>
                    <a:lnTo>
                      <a:pt x="19422" y="2810"/>
                    </a:lnTo>
                    <a:lnTo>
                      <a:pt x="18980" y="2449"/>
                    </a:lnTo>
                    <a:lnTo>
                      <a:pt x="18499" y="2128"/>
                    </a:lnTo>
                    <a:lnTo>
                      <a:pt x="18017" y="1807"/>
                    </a:lnTo>
                    <a:lnTo>
                      <a:pt x="17496" y="1486"/>
                    </a:lnTo>
                    <a:lnTo>
                      <a:pt x="16974" y="1245"/>
                    </a:lnTo>
                    <a:lnTo>
                      <a:pt x="16452" y="1004"/>
                    </a:lnTo>
                    <a:lnTo>
                      <a:pt x="15931" y="763"/>
                    </a:lnTo>
                    <a:lnTo>
                      <a:pt x="15369" y="563"/>
                    </a:lnTo>
                    <a:lnTo>
                      <a:pt x="14807" y="402"/>
                    </a:lnTo>
                    <a:lnTo>
                      <a:pt x="14245" y="242"/>
                    </a:lnTo>
                    <a:lnTo>
                      <a:pt x="13643" y="161"/>
                    </a:lnTo>
                    <a:lnTo>
                      <a:pt x="13082" y="81"/>
                    </a:lnTo>
                    <a:lnTo>
                      <a:pt x="12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3" name="Google Shape;5743;p39"/>
            <p:cNvGrpSpPr/>
            <p:nvPr/>
          </p:nvGrpSpPr>
          <p:grpSpPr>
            <a:xfrm>
              <a:off x="4229303" y="553394"/>
              <a:ext cx="541674" cy="545836"/>
              <a:chOff x="539993" y="-486210"/>
              <a:chExt cx="863776" cy="870552"/>
            </a:xfrm>
          </p:grpSpPr>
          <p:sp>
            <p:nvSpPr>
              <p:cNvPr id="5744" name="Google Shape;5744;p39"/>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39"/>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39"/>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39"/>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39"/>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9" name="Google Shape;5749;p39"/>
            <p:cNvGrpSpPr/>
            <p:nvPr/>
          </p:nvGrpSpPr>
          <p:grpSpPr>
            <a:xfrm>
              <a:off x="5962450" y="1424484"/>
              <a:ext cx="916898" cy="924004"/>
              <a:chOff x="539993" y="-486210"/>
              <a:chExt cx="863776" cy="870552"/>
            </a:xfrm>
          </p:grpSpPr>
          <p:sp>
            <p:nvSpPr>
              <p:cNvPr id="5750" name="Google Shape;5750;p39"/>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39"/>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39"/>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39"/>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39"/>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5" name="Google Shape;5755;p39"/>
            <p:cNvGrpSpPr/>
            <p:nvPr/>
          </p:nvGrpSpPr>
          <p:grpSpPr>
            <a:xfrm>
              <a:off x="7147303" y="1290943"/>
              <a:ext cx="1181905" cy="1191090"/>
              <a:chOff x="539993" y="-486210"/>
              <a:chExt cx="863776" cy="870552"/>
            </a:xfrm>
          </p:grpSpPr>
          <p:sp>
            <p:nvSpPr>
              <p:cNvPr id="5756" name="Google Shape;5756;p39"/>
              <p:cNvSpPr/>
              <p:nvPr/>
            </p:nvSpPr>
            <p:spPr>
              <a:xfrm flipH="1">
                <a:off x="546865" y="-474795"/>
                <a:ext cx="854633" cy="852324"/>
              </a:xfrm>
              <a:custGeom>
                <a:avLst/>
                <a:gdLst/>
                <a:ahLst/>
                <a:cxnLst/>
                <a:rect l="l" t="t" r="r" b="b"/>
                <a:pathLst>
                  <a:path w="15049" h="15009" extrusionOk="0">
                    <a:moveTo>
                      <a:pt x="7826" y="4415"/>
                    </a:moveTo>
                    <a:lnTo>
                      <a:pt x="8147" y="4495"/>
                    </a:lnTo>
                    <a:lnTo>
                      <a:pt x="8428" y="4535"/>
                    </a:lnTo>
                    <a:lnTo>
                      <a:pt x="8709" y="4655"/>
                    </a:lnTo>
                    <a:lnTo>
                      <a:pt x="8989" y="4776"/>
                    </a:lnTo>
                    <a:lnTo>
                      <a:pt x="9270" y="4936"/>
                    </a:lnTo>
                    <a:lnTo>
                      <a:pt x="9511" y="5137"/>
                    </a:lnTo>
                    <a:lnTo>
                      <a:pt x="9712" y="5337"/>
                    </a:lnTo>
                    <a:lnTo>
                      <a:pt x="9912" y="5538"/>
                    </a:lnTo>
                    <a:lnTo>
                      <a:pt x="10073" y="5779"/>
                    </a:lnTo>
                    <a:lnTo>
                      <a:pt x="10233" y="6020"/>
                    </a:lnTo>
                    <a:lnTo>
                      <a:pt x="10394" y="6301"/>
                    </a:lnTo>
                    <a:lnTo>
                      <a:pt x="10474" y="6581"/>
                    </a:lnTo>
                    <a:lnTo>
                      <a:pt x="10554" y="6902"/>
                    </a:lnTo>
                    <a:lnTo>
                      <a:pt x="10595" y="7183"/>
                    </a:lnTo>
                    <a:lnTo>
                      <a:pt x="10635" y="7504"/>
                    </a:lnTo>
                    <a:lnTo>
                      <a:pt x="10595" y="7825"/>
                    </a:lnTo>
                    <a:lnTo>
                      <a:pt x="10554" y="8146"/>
                    </a:lnTo>
                    <a:lnTo>
                      <a:pt x="10474" y="8427"/>
                    </a:lnTo>
                    <a:lnTo>
                      <a:pt x="10394" y="8708"/>
                    </a:lnTo>
                    <a:lnTo>
                      <a:pt x="10233" y="8989"/>
                    </a:lnTo>
                    <a:lnTo>
                      <a:pt x="10073" y="9230"/>
                    </a:lnTo>
                    <a:lnTo>
                      <a:pt x="9912" y="9471"/>
                    </a:lnTo>
                    <a:lnTo>
                      <a:pt x="9712" y="9711"/>
                    </a:lnTo>
                    <a:lnTo>
                      <a:pt x="9511" y="9912"/>
                    </a:lnTo>
                    <a:lnTo>
                      <a:pt x="9270" y="10073"/>
                    </a:lnTo>
                    <a:lnTo>
                      <a:pt x="8989" y="10233"/>
                    </a:lnTo>
                    <a:lnTo>
                      <a:pt x="8709" y="10353"/>
                    </a:lnTo>
                    <a:lnTo>
                      <a:pt x="8428" y="10474"/>
                    </a:lnTo>
                    <a:lnTo>
                      <a:pt x="8147" y="10554"/>
                    </a:lnTo>
                    <a:lnTo>
                      <a:pt x="7826" y="10594"/>
                    </a:lnTo>
                    <a:lnTo>
                      <a:pt x="7224" y="10594"/>
                    </a:lnTo>
                    <a:lnTo>
                      <a:pt x="6903" y="10554"/>
                    </a:lnTo>
                    <a:lnTo>
                      <a:pt x="6622" y="10474"/>
                    </a:lnTo>
                    <a:lnTo>
                      <a:pt x="6301" y="10353"/>
                    </a:lnTo>
                    <a:lnTo>
                      <a:pt x="6060" y="10233"/>
                    </a:lnTo>
                    <a:lnTo>
                      <a:pt x="5779" y="10073"/>
                    </a:lnTo>
                    <a:lnTo>
                      <a:pt x="5538" y="9912"/>
                    </a:lnTo>
                    <a:lnTo>
                      <a:pt x="5338" y="9711"/>
                    </a:lnTo>
                    <a:lnTo>
                      <a:pt x="5137" y="9471"/>
                    </a:lnTo>
                    <a:lnTo>
                      <a:pt x="4977" y="9230"/>
                    </a:lnTo>
                    <a:lnTo>
                      <a:pt x="4816" y="8989"/>
                    </a:lnTo>
                    <a:lnTo>
                      <a:pt x="4656" y="8708"/>
                    </a:lnTo>
                    <a:lnTo>
                      <a:pt x="4575" y="8427"/>
                    </a:lnTo>
                    <a:lnTo>
                      <a:pt x="4495" y="8146"/>
                    </a:lnTo>
                    <a:lnTo>
                      <a:pt x="4455" y="7825"/>
                    </a:lnTo>
                    <a:lnTo>
                      <a:pt x="4415" y="7504"/>
                    </a:lnTo>
                    <a:lnTo>
                      <a:pt x="4455" y="7183"/>
                    </a:lnTo>
                    <a:lnTo>
                      <a:pt x="4495" y="6902"/>
                    </a:lnTo>
                    <a:lnTo>
                      <a:pt x="4575" y="6581"/>
                    </a:lnTo>
                    <a:lnTo>
                      <a:pt x="4656" y="6301"/>
                    </a:lnTo>
                    <a:lnTo>
                      <a:pt x="4816" y="6020"/>
                    </a:lnTo>
                    <a:lnTo>
                      <a:pt x="4977" y="5779"/>
                    </a:lnTo>
                    <a:lnTo>
                      <a:pt x="5137" y="5538"/>
                    </a:lnTo>
                    <a:lnTo>
                      <a:pt x="5338" y="5337"/>
                    </a:lnTo>
                    <a:lnTo>
                      <a:pt x="5538" y="5137"/>
                    </a:lnTo>
                    <a:lnTo>
                      <a:pt x="5779" y="4936"/>
                    </a:lnTo>
                    <a:lnTo>
                      <a:pt x="6060" y="4776"/>
                    </a:lnTo>
                    <a:lnTo>
                      <a:pt x="6301" y="4655"/>
                    </a:lnTo>
                    <a:lnTo>
                      <a:pt x="6622" y="4535"/>
                    </a:lnTo>
                    <a:lnTo>
                      <a:pt x="6903" y="4495"/>
                    </a:lnTo>
                    <a:lnTo>
                      <a:pt x="7224" y="4415"/>
                    </a:lnTo>
                    <a:close/>
                    <a:moveTo>
                      <a:pt x="6622" y="1"/>
                    </a:moveTo>
                    <a:lnTo>
                      <a:pt x="6582" y="1004"/>
                    </a:lnTo>
                    <a:lnTo>
                      <a:pt x="5940" y="1124"/>
                    </a:lnTo>
                    <a:lnTo>
                      <a:pt x="5217" y="1325"/>
                    </a:lnTo>
                    <a:lnTo>
                      <a:pt x="4736" y="482"/>
                    </a:lnTo>
                    <a:lnTo>
                      <a:pt x="2970" y="1485"/>
                    </a:lnTo>
                    <a:lnTo>
                      <a:pt x="3452" y="2328"/>
                    </a:lnTo>
                    <a:lnTo>
                      <a:pt x="2930" y="2809"/>
                    </a:lnTo>
                    <a:lnTo>
                      <a:pt x="2449" y="3331"/>
                    </a:lnTo>
                    <a:lnTo>
                      <a:pt x="1606" y="2809"/>
                    </a:lnTo>
                    <a:lnTo>
                      <a:pt x="563" y="4535"/>
                    </a:lnTo>
                    <a:lnTo>
                      <a:pt x="1405" y="5057"/>
                    </a:lnTo>
                    <a:lnTo>
                      <a:pt x="1205" y="5739"/>
                    </a:lnTo>
                    <a:lnTo>
                      <a:pt x="1044" y="6421"/>
                    </a:lnTo>
                    <a:lnTo>
                      <a:pt x="41" y="6421"/>
                    </a:lnTo>
                    <a:lnTo>
                      <a:pt x="1" y="8427"/>
                    </a:lnTo>
                    <a:lnTo>
                      <a:pt x="1004" y="8427"/>
                    </a:lnTo>
                    <a:lnTo>
                      <a:pt x="1124" y="9109"/>
                    </a:lnTo>
                    <a:lnTo>
                      <a:pt x="1365" y="9792"/>
                    </a:lnTo>
                    <a:lnTo>
                      <a:pt x="482" y="10273"/>
                    </a:lnTo>
                    <a:lnTo>
                      <a:pt x="1486" y="12039"/>
                    </a:lnTo>
                    <a:lnTo>
                      <a:pt x="2328" y="11557"/>
                    </a:lnTo>
                    <a:lnTo>
                      <a:pt x="2810" y="12119"/>
                    </a:lnTo>
                    <a:lnTo>
                      <a:pt x="3331" y="12601"/>
                    </a:lnTo>
                    <a:lnTo>
                      <a:pt x="2810" y="13443"/>
                    </a:lnTo>
                    <a:lnTo>
                      <a:pt x="4575" y="14487"/>
                    </a:lnTo>
                    <a:lnTo>
                      <a:pt x="5057" y="13604"/>
                    </a:lnTo>
                    <a:lnTo>
                      <a:pt x="5739" y="13845"/>
                    </a:lnTo>
                    <a:lnTo>
                      <a:pt x="6421" y="14005"/>
                    </a:lnTo>
                    <a:lnTo>
                      <a:pt x="6421" y="14968"/>
                    </a:lnTo>
                    <a:lnTo>
                      <a:pt x="8428" y="15008"/>
                    </a:lnTo>
                    <a:lnTo>
                      <a:pt x="8468" y="14005"/>
                    </a:lnTo>
                    <a:lnTo>
                      <a:pt x="9110" y="13885"/>
                    </a:lnTo>
                    <a:lnTo>
                      <a:pt x="9832" y="13684"/>
                    </a:lnTo>
                    <a:lnTo>
                      <a:pt x="10314" y="14527"/>
                    </a:lnTo>
                    <a:lnTo>
                      <a:pt x="12079" y="13564"/>
                    </a:lnTo>
                    <a:lnTo>
                      <a:pt x="11598" y="12681"/>
                    </a:lnTo>
                    <a:lnTo>
                      <a:pt x="12119" y="12199"/>
                    </a:lnTo>
                    <a:lnTo>
                      <a:pt x="12601" y="11678"/>
                    </a:lnTo>
                    <a:lnTo>
                      <a:pt x="13444" y="12199"/>
                    </a:lnTo>
                    <a:lnTo>
                      <a:pt x="14487" y="10474"/>
                    </a:lnTo>
                    <a:lnTo>
                      <a:pt x="13644" y="9952"/>
                    </a:lnTo>
                    <a:lnTo>
                      <a:pt x="13845" y="9270"/>
                    </a:lnTo>
                    <a:lnTo>
                      <a:pt x="14005" y="8588"/>
                    </a:lnTo>
                    <a:lnTo>
                      <a:pt x="15009" y="8628"/>
                    </a:lnTo>
                    <a:lnTo>
                      <a:pt x="15049" y="6581"/>
                    </a:lnTo>
                    <a:lnTo>
                      <a:pt x="14046" y="6581"/>
                    </a:lnTo>
                    <a:lnTo>
                      <a:pt x="13925" y="5939"/>
                    </a:lnTo>
                    <a:lnTo>
                      <a:pt x="13684" y="5217"/>
                    </a:lnTo>
                    <a:lnTo>
                      <a:pt x="14567" y="4736"/>
                    </a:lnTo>
                    <a:lnTo>
                      <a:pt x="13564" y="2970"/>
                    </a:lnTo>
                    <a:lnTo>
                      <a:pt x="12721" y="3451"/>
                    </a:lnTo>
                    <a:lnTo>
                      <a:pt x="12240" y="2890"/>
                    </a:lnTo>
                    <a:lnTo>
                      <a:pt x="11718" y="2448"/>
                    </a:lnTo>
                    <a:lnTo>
                      <a:pt x="12240" y="1565"/>
                    </a:lnTo>
                    <a:lnTo>
                      <a:pt x="10474" y="562"/>
                    </a:lnTo>
                    <a:lnTo>
                      <a:pt x="9993" y="1405"/>
                    </a:lnTo>
                    <a:lnTo>
                      <a:pt x="9310" y="1164"/>
                    </a:lnTo>
                    <a:lnTo>
                      <a:pt x="8628" y="1004"/>
                    </a:lnTo>
                    <a:lnTo>
                      <a:pt x="8628" y="41"/>
                    </a:lnTo>
                    <a:lnTo>
                      <a:pt x="66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39"/>
              <p:cNvSpPr/>
              <p:nvPr/>
            </p:nvSpPr>
            <p:spPr>
              <a:xfrm flipH="1">
                <a:off x="539993" y="-486210"/>
                <a:ext cx="863776" cy="870552"/>
              </a:xfrm>
              <a:custGeom>
                <a:avLst/>
                <a:gdLst/>
                <a:ahLst/>
                <a:cxnLst/>
                <a:rect l="l" t="t" r="r" b="b"/>
                <a:pathLst>
                  <a:path w="15210" h="15330" extrusionOk="0">
                    <a:moveTo>
                      <a:pt x="8468" y="402"/>
                    </a:moveTo>
                    <a:lnTo>
                      <a:pt x="8468" y="1365"/>
                    </a:lnTo>
                    <a:lnTo>
                      <a:pt x="8869" y="1445"/>
                    </a:lnTo>
                    <a:lnTo>
                      <a:pt x="9310" y="1566"/>
                    </a:lnTo>
                    <a:lnTo>
                      <a:pt x="9712" y="1686"/>
                    </a:lnTo>
                    <a:lnTo>
                      <a:pt x="10113" y="1847"/>
                    </a:lnTo>
                    <a:lnTo>
                      <a:pt x="10582" y="1010"/>
                    </a:lnTo>
                    <a:lnTo>
                      <a:pt x="10582" y="1010"/>
                    </a:lnTo>
                    <a:lnTo>
                      <a:pt x="12023" y="1847"/>
                    </a:lnTo>
                    <a:lnTo>
                      <a:pt x="12023" y="1847"/>
                    </a:lnTo>
                    <a:lnTo>
                      <a:pt x="11517" y="2689"/>
                    </a:lnTo>
                    <a:lnTo>
                      <a:pt x="12079" y="3171"/>
                    </a:lnTo>
                    <a:lnTo>
                      <a:pt x="12360" y="3452"/>
                    </a:lnTo>
                    <a:lnTo>
                      <a:pt x="12601" y="3733"/>
                    </a:lnTo>
                    <a:lnTo>
                      <a:pt x="12681" y="3853"/>
                    </a:lnTo>
                    <a:lnTo>
                      <a:pt x="13519" y="3384"/>
                    </a:lnTo>
                    <a:lnTo>
                      <a:pt x="13519" y="3384"/>
                    </a:lnTo>
                    <a:lnTo>
                      <a:pt x="14361" y="4866"/>
                    </a:lnTo>
                    <a:lnTo>
                      <a:pt x="13644" y="5258"/>
                    </a:lnTo>
                    <a:lnTo>
                      <a:pt x="13564" y="5338"/>
                    </a:lnTo>
                    <a:lnTo>
                      <a:pt x="13805" y="6100"/>
                    </a:lnTo>
                    <a:lnTo>
                      <a:pt x="13965" y="6903"/>
                    </a:lnTo>
                    <a:lnTo>
                      <a:pt x="14928" y="6903"/>
                    </a:lnTo>
                    <a:lnTo>
                      <a:pt x="14928" y="8709"/>
                    </a:lnTo>
                    <a:lnTo>
                      <a:pt x="13965" y="8709"/>
                    </a:lnTo>
                    <a:lnTo>
                      <a:pt x="13805" y="9471"/>
                    </a:lnTo>
                    <a:lnTo>
                      <a:pt x="13564" y="10193"/>
                    </a:lnTo>
                    <a:lnTo>
                      <a:pt x="13644" y="10233"/>
                    </a:lnTo>
                    <a:lnTo>
                      <a:pt x="14422" y="10678"/>
                    </a:lnTo>
                    <a:lnTo>
                      <a:pt x="14422" y="10678"/>
                    </a:lnTo>
                    <a:lnTo>
                      <a:pt x="13465" y="12324"/>
                    </a:lnTo>
                    <a:lnTo>
                      <a:pt x="13465" y="12324"/>
                    </a:lnTo>
                    <a:lnTo>
                      <a:pt x="12681" y="11839"/>
                    </a:lnTo>
                    <a:lnTo>
                      <a:pt x="12641" y="11839"/>
                    </a:lnTo>
                    <a:lnTo>
                      <a:pt x="12119" y="12360"/>
                    </a:lnTo>
                    <a:lnTo>
                      <a:pt x="11598" y="12842"/>
                    </a:lnTo>
                    <a:lnTo>
                      <a:pt x="11558" y="12882"/>
                    </a:lnTo>
                    <a:lnTo>
                      <a:pt x="11558" y="12922"/>
                    </a:lnTo>
                    <a:lnTo>
                      <a:pt x="12014" y="13720"/>
                    </a:lnTo>
                    <a:lnTo>
                      <a:pt x="12014" y="13720"/>
                    </a:lnTo>
                    <a:lnTo>
                      <a:pt x="10388" y="14607"/>
                    </a:lnTo>
                    <a:lnTo>
                      <a:pt x="10388" y="14607"/>
                    </a:lnTo>
                    <a:lnTo>
                      <a:pt x="9952" y="13845"/>
                    </a:lnTo>
                    <a:lnTo>
                      <a:pt x="9912" y="13765"/>
                    </a:lnTo>
                    <a:lnTo>
                      <a:pt x="9150" y="13965"/>
                    </a:lnTo>
                    <a:lnTo>
                      <a:pt x="8468" y="14126"/>
                    </a:lnTo>
                    <a:lnTo>
                      <a:pt x="8387" y="14126"/>
                    </a:lnTo>
                    <a:lnTo>
                      <a:pt x="8352" y="15087"/>
                    </a:lnTo>
                    <a:lnTo>
                      <a:pt x="8352" y="15087"/>
                    </a:lnTo>
                    <a:lnTo>
                      <a:pt x="6622" y="15052"/>
                    </a:lnTo>
                    <a:lnTo>
                      <a:pt x="6622" y="15052"/>
                    </a:lnTo>
                    <a:lnTo>
                      <a:pt x="6622" y="14206"/>
                    </a:lnTo>
                    <a:lnTo>
                      <a:pt x="6622" y="14086"/>
                    </a:lnTo>
                    <a:lnTo>
                      <a:pt x="5900" y="13925"/>
                    </a:lnTo>
                    <a:lnTo>
                      <a:pt x="5177" y="13684"/>
                    </a:lnTo>
                    <a:lnTo>
                      <a:pt x="5057" y="13604"/>
                    </a:lnTo>
                    <a:lnTo>
                      <a:pt x="4977" y="13725"/>
                    </a:lnTo>
                    <a:lnTo>
                      <a:pt x="4538" y="14434"/>
                    </a:lnTo>
                    <a:lnTo>
                      <a:pt x="3090" y="13578"/>
                    </a:lnTo>
                    <a:lnTo>
                      <a:pt x="3090" y="13578"/>
                    </a:lnTo>
                    <a:lnTo>
                      <a:pt x="3492" y="12842"/>
                    </a:lnTo>
                    <a:lnTo>
                      <a:pt x="3572" y="12761"/>
                    </a:lnTo>
                    <a:lnTo>
                      <a:pt x="3010" y="12240"/>
                    </a:lnTo>
                    <a:lnTo>
                      <a:pt x="2489" y="11678"/>
                    </a:lnTo>
                    <a:lnTo>
                      <a:pt x="2408" y="11598"/>
                    </a:lnTo>
                    <a:lnTo>
                      <a:pt x="1564" y="12055"/>
                    </a:lnTo>
                    <a:lnTo>
                      <a:pt x="1564" y="12055"/>
                    </a:lnTo>
                    <a:lnTo>
                      <a:pt x="702" y="10538"/>
                    </a:lnTo>
                    <a:lnTo>
                      <a:pt x="702" y="10538"/>
                    </a:lnTo>
                    <a:lnTo>
                      <a:pt x="1445" y="10113"/>
                    </a:lnTo>
                    <a:lnTo>
                      <a:pt x="1526" y="10073"/>
                    </a:lnTo>
                    <a:lnTo>
                      <a:pt x="1485" y="9993"/>
                    </a:lnTo>
                    <a:lnTo>
                      <a:pt x="1285" y="9310"/>
                    </a:lnTo>
                    <a:lnTo>
                      <a:pt x="1124" y="8548"/>
                    </a:lnTo>
                    <a:lnTo>
                      <a:pt x="119" y="8548"/>
                    </a:lnTo>
                    <a:lnTo>
                      <a:pt x="81" y="6622"/>
                    </a:lnTo>
                    <a:lnTo>
                      <a:pt x="1084" y="6662"/>
                    </a:lnTo>
                    <a:lnTo>
                      <a:pt x="1124" y="6622"/>
                    </a:lnTo>
                    <a:lnTo>
                      <a:pt x="1285" y="5900"/>
                    </a:lnTo>
                    <a:lnTo>
                      <a:pt x="1526" y="5217"/>
                    </a:lnTo>
                    <a:lnTo>
                      <a:pt x="1485" y="5217"/>
                    </a:lnTo>
                    <a:lnTo>
                      <a:pt x="707" y="4736"/>
                    </a:lnTo>
                    <a:lnTo>
                      <a:pt x="707" y="4736"/>
                    </a:lnTo>
                    <a:lnTo>
                      <a:pt x="1665" y="3153"/>
                    </a:lnTo>
                    <a:lnTo>
                      <a:pt x="1665" y="3153"/>
                    </a:lnTo>
                    <a:lnTo>
                      <a:pt x="2529" y="3693"/>
                    </a:lnTo>
                    <a:lnTo>
                      <a:pt x="2770" y="3372"/>
                    </a:lnTo>
                    <a:lnTo>
                      <a:pt x="3050" y="3091"/>
                    </a:lnTo>
                    <a:lnTo>
                      <a:pt x="3692" y="2569"/>
                    </a:lnTo>
                    <a:lnTo>
                      <a:pt x="3209" y="1740"/>
                    </a:lnTo>
                    <a:lnTo>
                      <a:pt x="3209" y="1740"/>
                    </a:lnTo>
                    <a:lnTo>
                      <a:pt x="4691" y="898"/>
                    </a:lnTo>
                    <a:lnTo>
                      <a:pt x="5177" y="1766"/>
                    </a:lnTo>
                    <a:lnTo>
                      <a:pt x="5980" y="1526"/>
                    </a:lnTo>
                    <a:lnTo>
                      <a:pt x="6822" y="1325"/>
                    </a:lnTo>
                    <a:lnTo>
                      <a:pt x="6822" y="402"/>
                    </a:lnTo>
                    <a:close/>
                    <a:moveTo>
                      <a:pt x="6461" y="1"/>
                    </a:moveTo>
                    <a:lnTo>
                      <a:pt x="6461" y="202"/>
                    </a:lnTo>
                    <a:lnTo>
                      <a:pt x="6461" y="1040"/>
                    </a:lnTo>
                    <a:lnTo>
                      <a:pt x="6461" y="1040"/>
                    </a:lnTo>
                    <a:lnTo>
                      <a:pt x="6261" y="1084"/>
                    </a:lnTo>
                    <a:lnTo>
                      <a:pt x="5900" y="1165"/>
                    </a:lnTo>
                    <a:lnTo>
                      <a:pt x="5350" y="1326"/>
                    </a:lnTo>
                    <a:lnTo>
                      <a:pt x="4936" y="603"/>
                    </a:lnTo>
                    <a:lnTo>
                      <a:pt x="4856" y="442"/>
                    </a:lnTo>
                    <a:lnTo>
                      <a:pt x="4696" y="523"/>
                    </a:lnTo>
                    <a:lnTo>
                      <a:pt x="2930" y="1526"/>
                    </a:lnTo>
                    <a:lnTo>
                      <a:pt x="2810" y="1606"/>
                    </a:lnTo>
                    <a:lnTo>
                      <a:pt x="2890" y="1726"/>
                    </a:lnTo>
                    <a:lnTo>
                      <a:pt x="3312" y="2500"/>
                    </a:lnTo>
                    <a:lnTo>
                      <a:pt x="2890" y="2890"/>
                    </a:lnTo>
                    <a:lnTo>
                      <a:pt x="2483" y="3365"/>
                    </a:lnTo>
                    <a:lnTo>
                      <a:pt x="2483" y="3365"/>
                    </a:lnTo>
                    <a:lnTo>
                      <a:pt x="1686" y="2930"/>
                    </a:lnTo>
                    <a:lnTo>
                      <a:pt x="1606" y="2850"/>
                    </a:lnTo>
                    <a:lnTo>
                      <a:pt x="1526" y="2970"/>
                    </a:lnTo>
                    <a:lnTo>
                      <a:pt x="522" y="4696"/>
                    </a:lnTo>
                    <a:lnTo>
                      <a:pt x="482" y="4776"/>
                    </a:lnTo>
                    <a:lnTo>
                      <a:pt x="563" y="4816"/>
                    </a:lnTo>
                    <a:lnTo>
                      <a:pt x="1382" y="5284"/>
                    </a:lnTo>
                    <a:lnTo>
                      <a:pt x="1164" y="5900"/>
                    </a:lnTo>
                    <a:lnTo>
                      <a:pt x="1051" y="6582"/>
                    </a:lnTo>
                    <a:lnTo>
                      <a:pt x="81" y="6582"/>
                    </a:lnTo>
                    <a:lnTo>
                      <a:pt x="1" y="8628"/>
                    </a:lnTo>
                    <a:lnTo>
                      <a:pt x="1" y="8709"/>
                    </a:lnTo>
                    <a:lnTo>
                      <a:pt x="974" y="8709"/>
                    </a:lnTo>
                    <a:lnTo>
                      <a:pt x="1044" y="8989"/>
                    </a:lnTo>
                    <a:lnTo>
                      <a:pt x="1084" y="9351"/>
                    </a:lnTo>
                    <a:lnTo>
                      <a:pt x="1265" y="9967"/>
                    </a:lnTo>
                    <a:lnTo>
                      <a:pt x="1265" y="9967"/>
                    </a:lnTo>
                    <a:lnTo>
                      <a:pt x="482" y="10394"/>
                    </a:lnTo>
                    <a:lnTo>
                      <a:pt x="362" y="10434"/>
                    </a:lnTo>
                    <a:lnTo>
                      <a:pt x="442" y="10554"/>
                    </a:lnTo>
                    <a:lnTo>
                      <a:pt x="1405" y="12320"/>
                    </a:lnTo>
                    <a:lnTo>
                      <a:pt x="1485" y="12440"/>
                    </a:lnTo>
                    <a:lnTo>
                      <a:pt x="1606" y="12360"/>
                    </a:lnTo>
                    <a:lnTo>
                      <a:pt x="2340" y="11940"/>
                    </a:lnTo>
                    <a:lnTo>
                      <a:pt x="2340" y="11940"/>
                    </a:lnTo>
                    <a:lnTo>
                      <a:pt x="2729" y="12400"/>
                    </a:lnTo>
                    <a:lnTo>
                      <a:pt x="3200" y="12804"/>
                    </a:lnTo>
                    <a:lnTo>
                      <a:pt x="2729" y="13564"/>
                    </a:lnTo>
                    <a:lnTo>
                      <a:pt x="2649" y="13684"/>
                    </a:lnTo>
                    <a:lnTo>
                      <a:pt x="2770" y="13765"/>
                    </a:lnTo>
                    <a:lnTo>
                      <a:pt x="4535" y="14808"/>
                    </a:lnTo>
                    <a:lnTo>
                      <a:pt x="4656" y="14888"/>
                    </a:lnTo>
                    <a:lnTo>
                      <a:pt x="4736" y="14768"/>
                    </a:lnTo>
                    <a:lnTo>
                      <a:pt x="5184" y="14010"/>
                    </a:lnTo>
                    <a:lnTo>
                      <a:pt x="5184" y="14010"/>
                    </a:lnTo>
                    <a:lnTo>
                      <a:pt x="5739" y="14206"/>
                    </a:lnTo>
                    <a:lnTo>
                      <a:pt x="6301" y="14331"/>
                    </a:lnTo>
                    <a:lnTo>
                      <a:pt x="6301" y="14331"/>
                    </a:lnTo>
                    <a:lnTo>
                      <a:pt x="6301" y="15330"/>
                    </a:lnTo>
                    <a:lnTo>
                      <a:pt x="8628" y="15330"/>
                    </a:lnTo>
                    <a:lnTo>
                      <a:pt x="8628" y="15209"/>
                    </a:lnTo>
                    <a:lnTo>
                      <a:pt x="8628" y="14313"/>
                    </a:lnTo>
                    <a:lnTo>
                      <a:pt x="8628" y="14313"/>
                    </a:lnTo>
                    <a:lnTo>
                      <a:pt x="8869" y="14286"/>
                    </a:lnTo>
                    <a:lnTo>
                      <a:pt x="9230" y="14206"/>
                    </a:lnTo>
                    <a:lnTo>
                      <a:pt x="9831" y="13994"/>
                    </a:lnTo>
                    <a:lnTo>
                      <a:pt x="10273" y="14768"/>
                    </a:lnTo>
                    <a:lnTo>
                      <a:pt x="10314" y="14848"/>
                    </a:lnTo>
                    <a:lnTo>
                      <a:pt x="12159" y="13805"/>
                    </a:lnTo>
                    <a:lnTo>
                      <a:pt x="12200" y="13765"/>
                    </a:lnTo>
                    <a:lnTo>
                      <a:pt x="12159" y="13725"/>
                    </a:lnTo>
                    <a:lnTo>
                      <a:pt x="11708" y="12897"/>
                    </a:lnTo>
                    <a:lnTo>
                      <a:pt x="11708" y="12897"/>
                    </a:lnTo>
                    <a:lnTo>
                      <a:pt x="12200" y="12481"/>
                    </a:lnTo>
                    <a:lnTo>
                      <a:pt x="12632" y="11977"/>
                    </a:lnTo>
                    <a:lnTo>
                      <a:pt x="13444" y="12440"/>
                    </a:lnTo>
                    <a:lnTo>
                      <a:pt x="13524" y="12481"/>
                    </a:lnTo>
                    <a:lnTo>
                      <a:pt x="13524" y="12440"/>
                    </a:lnTo>
                    <a:lnTo>
                      <a:pt x="14567" y="10715"/>
                    </a:lnTo>
                    <a:lnTo>
                      <a:pt x="14607" y="10635"/>
                    </a:lnTo>
                    <a:lnTo>
                      <a:pt x="14567" y="10595"/>
                    </a:lnTo>
                    <a:lnTo>
                      <a:pt x="13748" y="10127"/>
                    </a:lnTo>
                    <a:lnTo>
                      <a:pt x="13965" y="9511"/>
                    </a:lnTo>
                    <a:lnTo>
                      <a:pt x="14142" y="8909"/>
                    </a:lnTo>
                    <a:lnTo>
                      <a:pt x="15129" y="8909"/>
                    </a:lnTo>
                    <a:lnTo>
                      <a:pt x="15129" y="8829"/>
                    </a:lnTo>
                    <a:lnTo>
                      <a:pt x="15209" y="6782"/>
                    </a:lnTo>
                    <a:lnTo>
                      <a:pt x="15209" y="6662"/>
                    </a:lnTo>
                    <a:lnTo>
                      <a:pt x="15089" y="6662"/>
                    </a:lnTo>
                    <a:lnTo>
                      <a:pt x="14193" y="6626"/>
                    </a:lnTo>
                    <a:lnTo>
                      <a:pt x="14193" y="6626"/>
                    </a:lnTo>
                    <a:lnTo>
                      <a:pt x="14166" y="6381"/>
                    </a:lnTo>
                    <a:lnTo>
                      <a:pt x="14086" y="6060"/>
                    </a:lnTo>
                    <a:lnTo>
                      <a:pt x="13922" y="5473"/>
                    </a:lnTo>
                    <a:lnTo>
                      <a:pt x="13922" y="5473"/>
                    </a:lnTo>
                    <a:lnTo>
                      <a:pt x="14808" y="4977"/>
                    </a:lnTo>
                    <a:lnTo>
                      <a:pt x="14728" y="4856"/>
                    </a:lnTo>
                    <a:lnTo>
                      <a:pt x="13765" y="3091"/>
                    </a:lnTo>
                    <a:lnTo>
                      <a:pt x="13684" y="2930"/>
                    </a:lnTo>
                    <a:lnTo>
                      <a:pt x="13524" y="3010"/>
                    </a:lnTo>
                    <a:lnTo>
                      <a:pt x="12782" y="3415"/>
                    </a:lnTo>
                    <a:lnTo>
                      <a:pt x="12400" y="2970"/>
                    </a:lnTo>
                    <a:lnTo>
                      <a:pt x="11997" y="2598"/>
                    </a:lnTo>
                    <a:lnTo>
                      <a:pt x="12521" y="1726"/>
                    </a:lnTo>
                    <a:lnTo>
                      <a:pt x="10434" y="482"/>
                    </a:lnTo>
                    <a:lnTo>
                      <a:pt x="10354" y="643"/>
                    </a:lnTo>
                    <a:lnTo>
                      <a:pt x="9916" y="1350"/>
                    </a:lnTo>
                    <a:lnTo>
                      <a:pt x="9916" y="1350"/>
                    </a:lnTo>
                    <a:lnTo>
                      <a:pt x="9391" y="1165"/>
                    </a:lnTo>
                    <a:lnTo>
                      <a:pt x="8834" y="1072"/>
                    </a:lnTo>
                    <a:lnTo>
                      <a:pt x="8869" y="242"/>
                    </a:lnTo>
                    <a:lnTo>
                      <a:pt x="8869" y="41"/>
                    </a:lnTo>
                    <a:lnTo>
                      <a:pt x="8668" y="41"/>
                    </a:lnTo>
                    <a:lnTo>
                      <a:pt x="6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39"/>
              <p:cNvSpPr/>
              <p:nvPr/>
            </p:nvSpPr>
            <p:spPr>
              <a:xfrm flipH="1">
                <a:off x="790664" y="-224135"/>
                <a:ext cx="371520" cy="357818"/>
              </a:xfrm>
              <a:custGeom>
                <a:avLst/>
                <a:gdLst/>
                <a:ahLst/>
                <a:cxnLst/>
                <a:rect l="l" t="t" r="r" b="b"/>
                <a:pathLst>
                  <a:path w="6542" h="6301" extrusionOk="0">
                    <a:moveTo>
                      <a:pt x="2889" y="1"/>
                    </a:moveTo>
                    <a:lnTo>
                      <a:pt x="2488" y="81"/>
                    </a:lnTo>
                    <a:lnTo>
                      <a:pt x="2087" y="201"/>
                    </a:lnTo>
                    <a:lnTo>
                      <a:pt x="1726" y="362"/>
                    </a:lnTo>
                    <a:lnTo>
                      <a:pt x="1405" y="562"/>
                    </a:lnTo>
                    <a:lnTo>
                      <a:pt x="1084" y="763"/>
                    </a:lnTo>
                    <a:lnTo>
                      <a:pt x="843" y="1044"/>
                    </a:lnTo>
                    <a:lnTo>
                      <a:pt x="602" y="1325"/>
                    </a:lnTo>
                    <a:lnTo>
                      <a:pt x="402" y="1646"/>
                    </a:lnTo>
                    <a:lnTo>
                      <a:pt x="241" y="2007"/>
                    </a:lnTo>
                    <a:lnTo>
                      <a:pt x="121" y="2368"/>
                    </a:lnTo>
                    <a:lnTo>
                      <a:pt x="40" y="2729"/>
                    </a:lnTo>
                    <a:lnTo>
                      <a:pt x="0" y="3131"/>
                    </a:lnTo>
                    <a:lnTo>
                      <a:pt x="40" y="3532"/>
                    </a:lnTo>
                    <a:lnTo>
                      <a:pt x="121" y="3933"/>
                    </a:lnTo>
                    <a:lnTo>
                      <a:pt x="281" y="4334"/>
                    </a:lnTo>
                    <a:lnTo>
                      <a:pt x="522" y="4816"/>
                    </a:lnTo>
                    <a:lnTo>
                      <a:pt x="803" y="5217"/>
                    </a:lnTo>
                    <a:lnTo>
                      <a:pt x="1164" y="5538"/>
                    </a:lnTo>
                    <a:lnTo>
                      <a:pt x="1525" y="5819"/>
                    </a:lnTo>
                    <a:lnTo>
                      <a:pt x="1926" y="6020"/>
                    </a:lnTo>
                    <a:lnTo>
                      <a:pt x="2368" y="6180"/>
                    </a:lnTo>
                    <a:lnTo>
                      <a:pt x="2809" y="6260"/>
                    </a:lnTo>
                    <a:lnTo>
                      <a:pt x="3251" y="6301"/>
                    </a:lnTo>
                    <a:lnTo>
                      <a:pt x="3692" y="6260"/>
                    </a:lnTo>
                    <a:lnTo>
                      <a:pt x="4133" y="6140"/>
                    </a:lnTo>
                    <a:lnTo>
                      <a:pt x="4575" y="5980"/>
                    </a:lnTo>
                    <a:lnTo>
                      <a:pt x="4976" y="5779"/>
                    </a:lnTo>
                    <a:lnTo>
                      <a:pt x="5377" y="5498"/>
                    </a:lnTo>
                    <a:lnTo>
                      <a:pt x="5698" y="5137"/>
                    </a:lnTo>
                    <a:lnTo>
                      <a:pt x="6019" y="4776"/>
                    </a:lnTo>
                    <a:lnTo>
                      <a:pt x="6260" y="4334"/>
                    </a:lnTo>
                    <a:lnTo>
                      <a:pt x="6421" y="3893"/>
                    </a:lnTo>
                    <a:lnTo>
                      <a:pt x="6501" y="3492"/>
                    </a:lnTo>
                    <a:lnTo>
                      <a:pt x="6541" y="3131"/>
                    </a:lnTo>
                    <a:lnTo>
                      <a:pt x="6541" y="2729"/>
                    </a:lnTo>
                    <a:lnTo>
                      <a:pt x="6501" y="2368"/>
                    </a:lnTo>
                    <a:lnTo>
                      <a:pt x="6381" y="2007"/>
                    </a:lnTo>
                    <a:lnTo>
                      <a:pt x="6220" y="1646"/>
                    </a:lnTo>
                    <a:lnTo>
                      <a:pt x="6019" y="1325"/>
                    </a:lnTo>
                    <a:lnTo>
                      <a:pt x="5779" y="1044"/>
                    </a:lnTo>
                    <a:lnTo>
                      <a:pt x="5498" y="763"/>
                    </a:lnTo>
                    <a:lnTo>
                      <a:pt x="5217" y="562"/>
                    </a:lnTo>
                    <a:lnTo>
                      <a:pt x="4896" y="362"/>
                    </a:lnTo>
                    <a:lnTo>
                      <a:pt x="4535" y="201"/>
                    </a:lnTo>
                    <a:lnTo>
                      <a:pt x="4133" y="81"/>
                    </a:lnTo>
                    <a:lnTo>
                      <a:pt x="3732" y="1"/>
                    </a:lnTo>
                    <a:lnTo>
                      <a:pt x="3291" y="1"/>
                    </a:lnTo>
                    <a:lnTo>
                      <a:pt x="3772" y="41"/>
                    </a:lnTo>
                    <a:lnTo>
                      <a:pt x="4214" y="161"/>
                    </a:lnTo>
                    <a:lnTo>
                      <a:pt x="4615" y="362"/>
                    </a:lnTo>
                    <a:lnTo>
                      <a:pt x="4976" y="562"/>
                    </a:lnTo>
                    <a:lnTo>
                      <a:pt x="5297" y="843"/>
                    </a:lnTo>
                    <a:lnTo>
                      <a:pt x="5578" y="1204"/>
                    </a:lnTo>
                    <a:lnTo>
                      <a:pt x="5819" y="1566"/>
                    </a:lnTo>
                    <a:lnTo>
                      <a:pt x="6019" y="1927"/>
                    </a:lnTo>
                    <a:lnTo>
                      <a:pt x="6140" y="2368"/>
                    </a:lnTo>
                    <a:lnTo>
                      <a:pt x="6220" y="2769"/>
                    </a:lnTo>
                    <a:lnTo>
                      <a:pt x="6260" y="3211"/>
                    </a:lnTo>
                    <a:lnTo>
                      <a:pt x="6220" y="3652"/>
                    </a:lnTo>
                    <a:lnTo>
                      <a:pt x="6140" y="4094"/>
                    </a:lnTo>
                    <a:lnTo>
                      <a:pt x="5979" y="4495"/>
                    </a:lnTo>
                    <a:lnTo>
                      <a:pt x="5739" y="4896"/>
                    </a:lnTo>
                    <a:lnTo>
                      <a:pt x="5458" y="5257"/>
                    </a:lnTo>
                    <a:lnTo>
                      <a:pt x="5217" y="5458"/>
                    </a:lnTo>
                    <a:lnTo>
                      <a:pt x="5016" y="5618"/>
                    </a:lnTo>
                    <a:lnTo>
                      <a:pt x="4735" y="5779"/>
                    </a:lnTo>
                    <a:lnTo>
                      <a:pt x="4495" y="5899"/>
                    </a:lnTo>
                    <a:lnTo>
                      <a:pt x="4214" y="5980"/>
                    </a:lnTo>
                    <a:lnTo>
                      <a:pt x="3933" y="6060"/>
                    </a:lnTo>
                    <a:lnTo>
                      <a:pt x="3050" y="6060"/>
                    </a:lnTo>
                    <a:lnTo>
                      <a:pt x="2769" y="6020"/>
                    </a:lnTo>
                    <a:lnTo>
                      <a:pt x="2488" y="5939"/>
                    </a:lnTo>
                    <a:lnTo>
                      <a:pt x="2207" y="5819"/>
                    </a:lnTo>
                    <a:lnTo>
                      <a:pt x="1926" y="5699"/>
                    </a:lnTo>
                    <a:lnTo>
                      <a:pt x="1686" y="5538"/>
                    </a:lnTo>
                    <a:lnTo>
                      <a:pt x="1445" y="5378"/>
                    </a:lnTo>
                    <a:lnTo>
                      <a:pt x="1244" y="5177"/>
                    </a:lnTo>
                    <a:lnTo>
                      <a:pt x="963" y="4816"/>
                    </a:lnTo>
                    <a:lnTo>
                      <a:pt x="723" y="4415"/>
                    </a:lnTo>
                    <a:lnTo>
                      <a:pt x="562" y="4013"/>
                    </a:lnTo>
                    <a:lnTo>
                      <a:pt x="442" y="3612"/>
                    </a:lnTo>
                    <a:lnTo>
                      <a:pt x="402" y="3171"/>
                    </a:lnTo>
                    <a:lnTo>
                      <a:pt x="442" y="2729"/>
                    </a:lnTo>
                    <a:lnTo>
                      <a:pt x="522" y="2328"/>
                    </a:lnTo>
                    <a:lnTo>
                      <a:pt x="642" y="1927"/>
                    </a:lnTo>
                    <a:lnTo>
                      <a:pt x="843" y="1525"/>
                    </a:lnTo>
                    <a:lnTo>
                      <a:pt x="1044" y="1164"/>
                    </a:lnTo>
                    <a:lnTo>
                      <a:pt x="1324" y="843"/>
                    </a:lnTo>
                    <a:lnTo>
                      <a:pt x="1646" y="562"/>
                    </a:lnTo>
                    <a:lnTo>
                      <a:pt x="2007" y="362"/>
                    </a:lnTo>
                    <a:lnTo>
                      <a:pt x="2408" y="161"/>
                    </a:lnTo>
                    <a:lnTo>
                      <a:pt x="2849" y="41"/>
                    </a:lnTo>
                    <a:lnTo>
                      <a:pt x="3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39"/>
              <p:cNvSpPr/>
              <p:nvPr/>
            </p:nvSpPr>
            <p:spPr>
              <a:xfrm flipH="1">
                <a:off x="754205" y="-262864"/>
                <a:ext cx="437624" cy="430733"/>
              </a:xfrm>
              <a:custGeom>
                <a:avLst/>
                <a:gdLst/>
                <a:ahLst/>
                <a:cxnLst/>
                <a:rect l="l" t="t" r="r" b="b"/>
                <a:pathLst>
                  <a:path w="7706" h="7585" extrusionOk="0">
                    <a:moveTo>
                      <a:pt x="3813" y="0"/>
                    </a:moveTo>
                    <a:lnTo>
                      <a:pt x="3251" y="41"/>
                    </a:lnTo>
                    <a:lnTo>
                      <a:pt x="3139" y="73"/>
                    </a:lnTo>
                    <a:lnTo>
                      <a:pt x="3139" y="73"/>
                    </a:lnTo>
                    <a:lnTo>
                      <a:pt x="3331" y="41"/>
                    </a:lnTo>
                    <a:lnTo>
                      <a:pt x="3813" y="0"/>
                    </a:lnTo>
                    <a:close/>
                    <a:moveTo>
                      <a:pt x="3813" y="0"/>
                    </a:moveTo>
                    <a:lnTo>
                      <a:pt x="4415" y="81"/>
                    </a:lnTo>
                    <a:lnTo>
                      <a:pt x="4976" y="201"/>
                    </a:lnTo>
                    <a:lnTo>
                      <a:pt x="5498" y="402"/>
                    </a:lnTo>
                    <a:lnTo>
                      <a:pt x="5940" y="683"/>
                    </a:lnTo>
                    <a:lnTo>
                      <a:pt x="6341" y="1044"/>
                    </a:lnTo>
                    <a:lnTo>
                      <a:pt x="6702" y="1445"/>
                    </a:lnTo>
                    <a:lnTo>
                      <a:pt x="6983" y="1846"/>
                    </a:lnTo>
                    <a:lnTo>
                      <a:pt x="7224" y="2328"/>
                    </a:lnTo>
                    <a:lnTo>
                      <a:pt x="7384" y="2849"/>
                    </a:lnTo>
                    <a:lnTo>
                      <a:pt x="7504" y="3371"/>
                    </a:lnTo>
                    <a:lnTo>
                      <a:pt x="7504" y="3893"/>
                    </a:lnTo>
                    <a:lnTo>
                      <a:pt x="7464" y="4414"/>
                    </a:lnTo>
                    <a:lnTo>
                      <a:pt x="7344" y="4936"/>
                    </a:lnTo>
                    <a:lnTo>
                      <a:pt x="7143" y="5458"/>
                    </a:lnTo>
                    <a:lnTo>
                      <a:pt x="6822" y="5939"/>
                    </a:lnTo>
                    <a:lnTo>
                      <a:pt x="6461" y="6381"/>
                    </a:lnTo>
                    <a:lnTo>
                      <a:pt x="6180" y="6621"/>
                    </a:lnTo>
                    <a:lnTo>
                      <a:pt x="5899" y="6862"/>
                    </a:lnTo>
                    <a:lnTo>
                      <a:pt x="5578" y="7063"/>
                    </a:lnTo>
                    <a:lnTo>
                      <a:pt x="5257" y="7223"/>
                    </a:lnTo>
                    <a:lnTo>
                      <a:pt x="4896" y="7344"/>
                    </a:lnTo>
                    <a:lnTo>
                      <a:pt x="4535" y="7424"/>
                    </a:lnTo>
                    <a:lnTo>
                      <a:pt x="4174" y="7464"/>
                    </a:lnTo>
                    <a:lnTo>
                      <a:pt x="3813" y="7504"/>
                    </a:lnTo>
                    <a:lnTo>
                      <a:pt x="3452" y="7464"/>
                    </a:lnTo>
                    <a:lnTo>
                      <a:pt x="3090" y="7424"/>
                    </a:lnTo>
                    <a:lnTo>
                      <a:pt x="2729" y="7344"/>
                    </a:lnTo>
                    <a:lnTo>
                      <a:pt x="2408" y="7223"/>
                    </a:lnTo>
                    <a:lnTo>
                      <a:pt x="2087" y="7103"/>
                    </a:lnTo>
                    <a:lnTo>
                      <a:pt x="1766" y="6902"/>
                    </a:lnTo>
                    <a:lnTo>
                      <a:pt x="1445" y="6662"/>
                    </a:lnTo>
                    <a:lnTo>
                      <a:pt x="1204" y="6421"/>
                    </a:lnTo>
                    <a:lnTo>
                      <a:pt x="803" y="5979"/>
                    </a:lnTo>
                    <a:lnTo>
                      <a:pt x="522" y="5498"/>
                    </a:lnTo>
                    <a:lnTo>
                      <a:pt x="281" y="4976"/>
                    </a:lnTo>
                    <a:lnTo>
                      <a:pt x="161" y="4455"/>
                    </a:lnTo>
                    <a:lnTo>
                      <a:pt x="121" y="3893"/>
                    </a:lnTo>
                    <a:lnTo>
                      <a:pt x="161" y="3371"/>
                    </a:lnTo>
                    <a:lnTo>
                      <a:pt x="241" y="2849"/>
                    </a:lnTo>
                    <a:lnTo>
                      <a:pt x="442" y="2368"/>
                    </a:lnTo>
                    <a:lnTo>
                      <a:pt x="643" y="1886"/>
                    </a:lnTo>
                    <a:lnTo>
                      <a:pt x="964" y="1445"/>
                    </a:lnTo>
                    <a:lnTo>
                      <a:pt x="1325" y="1044"/>
                    </a:lnTo>
                    <a:lnTo>
                      <a:pt x="1726" y="683"/>
                    </a:lnTo>
                    <a:lnTo>
                      <a:pt x="2168" y="402"/>
                    </a:lnTo>
                    <a:lnTo>
                      <a:pt x="2689" y="201"/>
                    </a:lnTo>
                    <a:lnTo>
                      <a:pt x="3139" y="73"/>
                    </a:lnTo>
                    <a:lnTo>
                      <a:pt x="3139" y="73"/>
                    </a:lnTo>
                    <a:lnTo>
                      <a:pt x="2850" y="121"/>
                    </a:lnTo>
                    <a:lnTo>
                      <a:pt x="2408" y="241"/>
                    </a:lnTo>
                    <a:lnTo>
                      <a:pt x="1967" y="442"/>
                    </a:lnTo>
                    <a:lnTo>
                      <a:pt x="1606" y="683"/>
                    </a:lnTo>
                    <a:lnTo>
                      <a:pt x="1245" y="963"/>
                    </a:lnTo>
                    <a:lnTo>
                      <a:pt x="924" y="1284"/>
                    </a:lnTo>
                    <a:lnTo>
                      <a:pt x="643" y="1646"/>
                    </a:lnTo>
                    <a:lnTo>
                      <a:pt x="402" y="2047"/>
                    </a:lnTo>
                    <a:lnTo>
                      <a:pt x="201" y="2448"/>
                    </a:lnTo>
                    <a:lnTo>
                      <a:pt x="81" y="2890"/>
                    </a:lnTo>
                    <a:lnTo>
                      <a:pt x="1" y="3371"/>
                    </a:lnTo>
                    <a:lnTo>
                      <a:pt x="1" y="3813"/>
                    </a:lnTo>
                    <a:lnTo>
                      <a:pt x="41" y="4294"/>
                    </a:lnTo>
                    <a:lnTo>
                      <a:pt x="121" y="4776"/>
                    </a:lnTo>
                    <a:lnTo>
                      <a:pt x="322" y="5217"/>
                    </a:lnTo>
                    <a:lnTo>
                      <a:pt x="603" y="5779"/>
                    </a:lnTo>
                    <a:lnTo>
                      <a:pt x="924" y="6260"/>
                    </a:lnTo>
                    <a:lnTo>
                      <a:pt x="1365" y="6662"/>
                    </a:lnTo>
                    <a:lnTo>
                      <a:pt x="1806" y="6983"/>
                    </a:lnTo>
                    <a:lnTo>
                      <a:pt x="2288" y="7263"/>
                    </a:lnTo>
                    <a:lnTo>
                      <a:pt x="2810" y="7424"/>
                    </a:lnTo>
                    <a:lnTo>
                      <a:pt x="3331" y="7544"/>
                    </a:lnTo>
                    <a:lnTo>
                      <a:pt x="3853" y="7585"/>
                    </a:lnTo>
                    <a:lnTo>
                      <a:pt x="4375" y="7544"/>
                    </a:lnTo>
                    <a:lnTo>
                      <a:pt x="4936" y="7464"/>
                    </a:lnTo>
                    <a:lnTo>
                      <a:pt x="5418" y="7263"/>
                    </a:lnTo>
                    <a:lnTo>
                      <a:pt x="5899" y="7023"/>
                    </a:lnTo>
                    <a:lnTo>
                      <a:pt x="6381" y="6702"/>
                    </a:lnTo>
                    <a:lnTo>
                      <a:pt x="6782" y="6300"/>
                    </a:lnTo>
                    <a:lnTo>
                      <a:pt x="7103" y="5819"/>
                    </a:lnTo>
                    <a:lnTo>
                      <a:pt x="7384" y="5257"/>
                    </a:lnTo>
                    <a:lnTo>
                      <a:pt x="7545" y="4776"/>
                    </a:lnTo>
                    <a:lnTo>
                      <a:pt x="7665" y="4294"/>
                    </a:lnTo>
                    <a:lnTo>
                      <a:pt x="7705" y="3813"/>
                    </a:lnTo>
                    <a:lnTo>
                      <a:pt x="7665" y="3371"/>
                    </a:lnTo>
                    <a:lnTo>
                      <a:pt x="7585" y="2890"/>
                    </a:lnTo>
                    <a:lnTo>
                      <a:pt x="7464" y="2488"/>
                    </a:lnTo>
                    <a:lnTo>
                      <a:pt x="7264" y="2047"/>
                    </a:lnTo>
                    <a:lnTo>
                      <a:pt x="7023" y="1646"/>
                    </a:lnTo>
                    <a:lnTo>
                      <a:pt x="6742" y="1284"/>
                    </a:lnTo>
                    <a:lnTo>
                      <a:pt x="6421" y="963"/>
                    </a:lnTo>
                    <a:lnTo>
                      <a:pt x="6060" y="683"/>
                    </a:lnTo>
                    <a:lnTo>
                      <a:pt x="5699" y="442"/>
                    </a:lnTo>
                    <a:lnTo>
                      <a:pt x="5257" y="241"/>
                    </a:lnTo>
                    <a:lnTo>
                      <a:pt x="4816" y="121"/>
                    </a:lnTo>
                    <a:lnTo>
                      <a:pt x="4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39"/>
              <p:cNvSpPr/>
              <p:nvPr/>
            </p:nvSpPr>
            <p:spPr>
              <a:xfrm flipH="1">
                <a:off x="644827" y="-369965"/>
                <a:ext cx="656379" cy="644936"/>
              </a:xfrm>
              <a:custGeom>
                <a:avLst/>
                <a:gdLst/>
                <a:ahLst/>
                <a:cxnLst/>
                <a:rect l="l" t="t" r="r" b="b"/>
                <a:pathLst>
                  <a:path w="11558" h="11357" extrusionOk="0">
                    <a:moveTo>
                      <a:pt x="5739" y="0"/>
                    </a:moveTo>
                    <a:lnTo>
                      <a:pt x="5297" y="41"/>
                    </a:lnTo>
                    <a:lnTo>
                      <a:pt x="6220" y="41"/>
                    </a:lnTo>
                    <a:lnTo>
                      <a:pt x="6662" y="121"/>
                    </a:lnTo>
                    <a:lnTo>
                      <a:pt x="7063" y="201"/>
                    </a:lnTo>
                    <a:lnTo>
                      <a:pt x="7464" y="321"/>
                    </a:lnTo>
                    <a:lnTo>
                      <a:pt x="7866" y="442"/>
                    </a:lnTo>
                    <a:lnTo>
                      <a:pt x="8227" y="642"/>
                    </a:lnTo>
                    <a:lnTo>
                      <a:pt x="8588" y="843"/>
                    </a:lnTo>
                    <a:lnTo>
                      <a:pt x="8909" y="1044"/>
                    </a:lnTo>
                    <a:lnTo>
                      <a:pt x="9230" y="1284"/>
                    </a:lnTo>
                    <a:lnTo>
                      <a:pt x="9511" y="1565"/>
                    </a:lnTo>
                    <a:lnTo>
                      <a:pt x="9792" y="1846"/>
                    </a:lnTo>
                    <a:lnTo>
                      <a:pt x="10073" y="2167"/>
                    </a:lnTo>
                    <a:lnTo>
                      <a:pt x="10273" y="2488"/>
                    </a:lnTo>
                    <a:lnTo>
                      <a:pt x="10474" y="2809"/>
                    </a:lnTo>
                    <a:lnTo>
                      <a:pt x="10674" y="3170"/>
                    </a:lnTo>
                    <a:lnTo>
                      <a:pt x="10835" y="3491"/>
                    </a:lnTo>
                    <a:lnTo>
                      <a:pt x="10955" y="3893"/>
                    </a:lnTo>
                    <a:lnTo>
                      <a:pt x="11076" y="4254"/>
                    </a:lnTo>
                    <a:lnTo>
                      <a:pt x="11156" y="4655"/>
                    </a:lnTo>
                    <a:lnTo>
                      <a:pt x="11236" y="5016"/>
                    </a:lnTo>
                    <a:lnTo>
                      <a:pt x="11276" y="5418"/>
                    </a:lnTo>
                    <a:lnTo>
                      <a:pt x="11276" y="5819"/>
                    </a:lnTo>
                    <a:lnTo>
                      <a:pt x="11236" y="6220"/>
                    </a:lnTo>
                    <a:lnTo>
                      <a:pt x="11196" y="6621"/>
                    </a:lnTo>
                    <a:lnTo>
                      <a:pt x="11116" y="7023"/>
                    </a:lnTo>
                    <a:lnTo>
                      <a:pt x="10995" y="7384"/>
                    </a:lnTo>
                    <a:lnTo>
                      <a:pt x="10875" y="7785"/>
                    </a:lnTo>
                    <a:lnTo>
                      <a:pt x="10674" y="8146"/>
                    </a:lnTo>
                    <a:lnTo>
                      <a:pt x="10474" y="8548"/>
                    </a:lnTo>
                    <a:lnTo>
                      <a:pt x="10233" y="8869"/>
                    </a:lnTo>
                    <a:lnTo>
                      <a:pt x="9952" y="9230"/>
                    </a:lnTo>
                    <a:lnTo>
                      <a:pt x="9671" y="9551"/>
                    </a:lnTo>
                    <a:lnTo>
                      <a:pt x="9270" y="9952"/>
                    </a:lnTo>
                    <a:lnTo>
                      <a:pt x="8829" y="10273"/>
                    </a:lnTo>
                    <a:lnTo>
                      <a:pt x="8347" y="10554"/>
                    </a:lnTo>
                    <a:lnTo>
                      <a:pt x="7866" y="10795"/>
                    </a:lnTo>
                    <a:lnTo>
                      <a:pt x="7344" y="10995"/>
                    </a:lnTo>
                    <a:lnTo>
                      <a:pt x="6822" y="11116"/>
                    </a:lnTo>
                    <a:lnTo>
                      <a:pt x="6260" y="11196"/>
                    </a:lnTo>
                    <a:lnTo>
                      <a:pt x="5739" y="11236"/>
                    </a:lnTo>
                    <a:lnTo>
                      <a:pt x="5217" y="11196"/>
                    </a:lnTo>
                    <a:lnTo>
                      <a:pt x="4655" y="11156"/>
                    </a:lnTo>
                    <a:lnTo>
                      <a:pt x="4134" y="10995"/>
                    </a:lnTo>
                    <a:lnTo>
                      <a:pt x="3612" y="10835"/>
                    </a:lnTo>
                    <a:lnTo>
                      <a:pt x="3130" y="10634"/>
                    </a:lnTo>
                    <a:lnTo>
                      <a:pt x="2649" y="10353"/>
                    </a:lnTo>
                    <a:lnTo>
                      <a:pt x="2207" y="9992"/>
                    </a:lnTo>
                    <a:lnTo>
                      <a:pt x="1806" y="9631"/>
                    </a:lnTo>
                    <a:lnTo>
                      <a:pt x="1485" y="9270"/>
                    </a:lnTo>
                    <a:lnTo>
                      <a:pt x="1244" y="8949"/>
                    </a:lnTo>
                    <a:lnTo>
                      <a:pt x="1004" y="8588"/>
                    </a:lnTo>
                    <a:lnTo>
                      <a:pt x="803" y="8227"/>
                    </a:lnTo>
                    <a:lnTo>
                      <a:pt x="602" y="7825"/>
                    </a:lnTo>
                    <a:lnTo>
                      <a:pt x="482" y="7464"/>
                    </a:lnTo>
                    <a:lnTo>
                      <a:pt x="362" y="7063"/>
                    </a:lnTo>
                    <a:lnTo>
                      <a:pt x="281" y="6662"/>
                    </a:lnTo>
                    <a:lnTo>
                      <a:pt x="241" y="6260"/>
                    </a:lnTo>
                    <a:lnTo>
                      <a:pt x="201" y="5859"/>
                    </a:lnTo>
                    <a:lnTo>
                      <a:pt x="241" y="5458"/>
                    </a:lnTo>
                    <a:lnTo>
                      <a:pt x="241" y="5056"/>
                    </a:lnTo>
                    <a:lnTo>
                      <a:pt x="321" y="4655"/>
                    </a:lnTo>
                    <a:lnTo>
                      <a:pt x="402" y="4294"/>
                    </a:lnTo>
                    <a:lnTo>
                      <a:pt x="522" y="3893"/>
                    </a:lnTo>
                    <a:lnTo>
                      <a:pt x="683" y="3532"/>
                    </a:lnTo>
                    <a:lnTo>
                      <a:pt x="843" y="3170"/>
                    </a:lnTo>
                    <a:lnTo>
                      <a:pt x="1004" y="2809"/>
                    </a:lnTo>
                    <a:lnTo>
                      <a:pt x="1204" y="2488"/>
                    </a:lnTo>
                    <a:lnTo>
                      <a:pt x="1445" y="2167"/>
                    </a:lnTo>
                    <a:lnTo>
                      <a:pt x="1726" y="1846"/>
                    </a:lnTo>
                    <a:lnTo>
                      <a:pt x="1967" y="1565"/>
                    </a:lnTo>
                    <a:lnTo>
                      <a:pt x="2288" y="1284"/>
                    </a:lnTo>
                    <a:lnTo>
                      <a:pt x="2609" y="1044"/>
                    </a:lnTo>
                    <a:lnTo>
                      <a:pt x="2930" y="803"/>
                    </a:lnTo>
                    <a:lnTo>
                      <a:pt x="3291" y="642"/>
                    </a:lnTo>
                    <a:lnTo>
                      <a:pt x="3652" y="442"/>
                    </a:lnTo>
                    <a:lnTo>
                      <a:pt x="4053" y="321"/>
                    </a:lnTo>
                    <a:lnTo>
                      <a:pt x="4455" y="201"/>
                    </a:lnTo>
                    <a:lnTo>
                      <a:pt x="4856" y="121"/>
                    </a:lnTo>
                    <a:lnTo>
                      <a:pt x="5297" y="41"/>
                    </a:lnTo>
                    <a:lnTo>
                      <a:pt x="5297" y="41"/>
                    </a:lnTo>
                    <a:lnTo>
                      <a:pt x="4816" y="81"/>
                    </a:lnTo>
                    <a:lnTo>
                      <a:pt x="4374" y="161"/>
                    </a:lnTo>
                    <a:lnTo>
                      <a:pt x="3973" y="281"/>
                    </a:lnTo>
                    <a:lnTo>
                      <a:pt x="3532" y="442"/>
                    </a:lnTo>
                    <a:lnTo>
                      <a:pt x="3171" y="602"/>
                    </a:lnTo>
                    <a:lnTo>
                      <a:pt x="2809" y="803"/>
                    </a:lnTo>
                    <a:lnTo>
                      <a:pt x="2448" y="1004"/>
                    </a:lnTo>
                    <a:lnTo>
                      <a:pt x="2127" y="1244"/>
                    </a:lnTo>
                    <a:lnTo>
                      <a:pt x="1806" y="1525"/>
                    </a:lnTo>
                    <a:lnTo>
                      <a:pt x="1525" y="1806"/>
                    </a:lnTo>
                    <a:lnTo>
                      <a:pt x="1244" y="2127"/>
                    </a:lnTo>
                    <a:lnTo>
                      <a:pt x="1004" y="2448"/>
                    </a:lnTo>
                    <a:lnTo>
                      <a:pt x="803" y="2769"/>
                    </a:lnTo>
                    <a:lnTo>
                      <a:pt x="602" y="3130"/>
                    </a:lnTo>
                    <a:lnTo>
                      <a:pt x="442" y="3491"/>
                    </a:lnTo>
                    <a:lnTo>
                      <a:pt x="321" y="3853"/>
                    </a:lnTo>
                    <a:lnTo>
                      <a:pt x="201" y="4214"/>
                    </a:lnTo>
                    <a:lnTo>
                      <a:pt x="121" y="4615"/>
                    </a:lnTo>
                    <a:lnTo>
                      <a:pt x="41" y="5016"/>
                    </a:lnTo>
                    <a:lnTo>
                      <a:pt x="0" y="5418"/>
                    </a:lnTo>
                    <a:lnTo>
                      <a:pt x="0" y="5819"/>
                    </a:lnTo>
                    <a:lnTo>
                      <a:pt x="41" y="6220"/>
                    </a:lnTo>
                    <a:lnTo>
                      <a:pt x="81" y="6621"/>
                    </a:lnTo>
                    <a:lnTo>
                      <a:pt x="201" y="7023"/>
                    </a:lnTo>
                    <a:lnTo>
                      <a:pt x="321" y="7424"/>
                    </a:lnTo>
                    <a:lnTo>
                      <a:pt x="482" y="7825"/>
                    </a:lnTo>
                    <a:lnTo>
                      <a:pt x="643" y="8227"/>
                    </a:lnTo>
                    <a:lnTo>
                      <a:pt x="883" y="8588"/>
                    </a:lnTo>
                    <a:lnTo>
                      <a:pt x="1124" y="8949"/>
                    </a:lnTo>
                    <a:lnTo>
                      <a:pt x="1405" y="9350"/>
                    </a:lnTo>
                    <a:lnTo>
                      <a:pt x="1726" y="9671"/>
                    </a:lnTo>
                    <a:lnTo>
                      <a:pt x="2288" y="10193"/>
                    </a:lnTo>
                    <a:lnTo>
                      <a:pt x="2890" y="10594"/>
                    </a:lnTo>
                    <a:lnTo>
                      <a:pt x="3532" y="10915"/>
                    </a:lnTo>
                    <a:lnTo>
                      <a:pt x="4214" y="11156"/>
                    </a:lnTo>
                    <a:lnTo>
                      <a:pt x="4856" y="11276"/>
                    </a:lnTo>
                    <a:lnTo>
                      <a:pt x="5538" y="11357"/>
                    </a:lnTo>
                    <a:lnTo>
                      <a:pt x="6220" y="11357"/>
                    </a:lnTo>
                    <a:lnTo>
                      <a:pt x="6902" y="11276"/>
                    </a:lnTo>
                    <a:lnTo>
                      <a:pt x="7544" y="11116"/>
                    </a:lnTo>
                    <a:lnTo>
                      <a:pt x="8187" y="10875"/>
                    </a:lnTo>
                    <a:lnTo>
                      <a:pt x="8788" y="10554"/>
                    </a:lnTo>
                    <a:lnTo>
                      <a:pt x="9350" y="10153"/>
                    </a:lnTo>
                    <a:lnTo>
                      <a:pt x="9872" y="9671"/>
                    </a:lnTo>
                    <a:lnTo>
                      <a:pt x="10353" y="9149"/>
                    </a:lnTo>
                    <a:lnTo>
                      <a:pt x="10755" y="8548"/>
                    </a:lnTo>
                    <a:lnTo>
                      <a:pt x="10955" y="8227"/>
                    </a:lnTo>
                    <a:lnTo>
                      <a:pt x="11076" y="7865"/>
                    </a:lnTo>
                    <a:lnTo>
                      <a:pt x="11236" y="7504"/>
                    </a:lnTo>
                    <a:lnTo>
                      <a:pt x="11357" y="7143"/>
                    </a:lnTo>
                    <a:lnTo>
                      <a:pt x="11477" y="6421"/>
                    </a:lnTo>
                    <a:lnTo>
                      <a:pt x="11557" y="5739"/>
                    </a:lnTo>
                    <a:lnTo>
                      <a:pt x="11517" y="5016"/>
                    </a:lnTo>
                    <a:lnTo>
                      <a:pt x="11397" y="4374"/>
                    </a:lnTo>
                    <a:lnTo>
                      <a:pt x="11196" y="3692"/>
                    </a:lnTo>
                    <a:lnTo>
                      <a:pt x="10915" y="3090"/>
                    </a:lnTo>
                    <a:lnTo>
                      <a:pt x="10554" y="2488"/>
                    </a:lnTo>
                    <a:lnTo>
                      <a:pt x="10153" y="1967"/>
                    </a:lnTo>
                    <a:lnTo>
                      <a:pt x="9671" y="1485"/>
                    </a:lnTo>
                    <a:lnTo>
                      <a:pt x="9109" y="1044"/>
                    </a:lnTo>
                    <a:lnTo>
                      <a:pt x="8548" y="683"/>
                    </a:lnTo>
                    <a:lnTo>
                      <a:pt x="7906" y="402"/>
                    </a:lnTo>
                    <a:lnTo>
                      <a:pt x="7223" y="161"/>
                    </a:lnTo>
                    <a:lnTo>
                      <a:pt x="6501" y="41"/>
                    </a:lnTo>
                    <a:lnTo>
                      <a:pt x="57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1" name="Google Shape;5761;p39"/>
            <p:cNvGrpSpPr/>
            <p:nvPr/>
          </p:nvGrpSpPr>
          <p:grpSpPr>
            <a:xfrm>
              <a:off x="3054688" y="4206044"/>
              <a:ext cx="682422" cy="693873"/>
              <a:chOff x="3054688" y="4206044"/>
              <a:chExt cx="682422" cy="693873"/>
            </a:xfrm>
          </p:grpSpPr>
          <p:sp>
            <p:nvSpPr>
              <p:cNvPr id="5762" name="Google Shape;5762;p39"/>
              <p:cNvSpPr/>
              <p:nvPr/>
            </p:nvSpPr>
            <p:spPr>
              <a:xfrm flipH="1">
                <a:off x="3056978" y="4215205"/>
                <a:ext cx="675552" cy="675552"/>
              </a:xfrm>
              <a:custGeom>
                <a:avLst/>
                <a:gdLst/>
                <a:ahLst/>
                <a:cxnLst/>
                <a:rect l="l" t="t" r="r" b="b"/>
                <a:pathLst>
                  <a:path w="11799" h="11799" extrusionOk="0">
                    <a:moveTo>
                      <a:pt x="6180" y="2729"/>
                    </a:moveTo>
                    <a:lnTo>
                      <a:pt x="6501" y="2810"/>
                    </a:lnTo>
                    <a:lnTo>
                      <a:pt x="6822" y="2890"/>
                    </a:lnTo>
                    <a:lnTo>
                      <a:pt x="7103" y="2970"/>
                    </a:lnTo>
                    <a:lnTo>
                      <a:pt x="7384" y="3131"/>
                    </a:lnTo>
                    <a:lnTo>
                      <a:pt x="7625" y="3251"/>
                    </a:lnTo>
                    <a:lnTo>
                      <a:pt x="7866" y="3452"/>
                    </a:lnTo>
                    <a:lnTo>
                      <a:pt x="8106" y="3652"/>
                    </a:lnTo>
                    <a:lnTo>
                      <a:pt x="8307" y="3893"/>
                    </a:lnTo>
                    <a:lnTo>
                      <a:pt x="8508" y="4134"/>
                    </a:lnTo>
                    <a:lnTo>
                      <a:pt x="8668" y="4375"/>
                    </a:lnTo>
                    <a:lnTo>
                      <a:pt x="8788" y="4656"/>
                    </a:lnTo>
                    <a:lnTo>
                      <a:pt x="8909" y="4936"/>
                    </a:lnTo>
                    <a:lnTo>
                      <a:pt x="8989" y="5258"/>
                    </a:lnTo>
                    <a:lnTo>
                      <a:pt x="9029" y="5579"/>
                    </a:lnTo>
                    <a:lnTo>
                      <a:pt x="9029" y="5900"/>
                    </a:lnTo>
                    <a:lnTo>
                      <a:pt x="9029" y="6221"/>
                    </a:lnTo>
                    <a:lnTo>
                      <a:pt x="8989" y="6542"/>
                    </a:lnTo>
                    <a:lnTo>
                      <a:pt x="8909" y="6822"/>
                    </a:lnTo>
                    <a:lnTo>
                      <a:pt x="8788" y="7103"/>
                    </a:lnTo>
                    <a:lnTo>
                      <a:pt x="8668" y="7384"/>
                    </a:lnTo>
                    <a:lnTo>
                      <a:pt x="8508" y="7665"/>
                    </a:lnTo>
                    <a:lnTo>
                      <a:pt x="8307" y="7906"/>
                    </a:lnTo>
                    <a:lnTo>
                      <a:pt x="8106" y="8107"/>
                    </a:lnTo>
                    <a:lnTo>
                      <a:pt x="7866" y="8347"/>
                    </a:lnTo>
                    <a:lnTo>
                      <a:pt x="7625" y="8508"/>
                    </a:lnTo>
                    <a:lnTo>
                      <a:pt x="7384" y="8668"/>
                    </a:lnTo>
                    <a:lnTo>
                      <a:pt x="7103" y="8789"/>
                    </a:lnTo>
                    <a:lnTo>
                      <a:pt x="6822" y="8909"/>
                    </a:lnTo>
                    <a:lnTo>
                      <a:pt x="6501" y="8989"/>
                    </a:lnTo>
                    <a:lnTo>
                      <a:pt x="6180" y="9030"/>
                    </a:lnTo>
                    <a:lnTo>
                      <a:pt x="5859" y="9070"/>
                    </a:lnTo>
                    <a:lnTo>
                      <a:pt x="5538" y="9030"/>
                    </a:lnTo>
                    <a:lnTo>
                      <a:pt x="5217" y="8989"/>
                    </a:lnTo>
                    <a:lnTo>
                      <a:pt x="4936" y="8909"/>
                    </a:lnTo>
                    <a:lnTo>
                      <a:pt x="4655" y="8789"/>
                    </a:lnTo>
                    <a:lnTo>
                      <a:pt x="4374" y="8668"/>
                    </a:lnTo>
                    <a:lnTo>
                      <a:pt x="4093" y="8508"/>
                    </a:lnTo>
                    <a:lnTo>
                      <a:pt x="3853" y="8347"/>
                    </a:lnTo>
                    <a:lnTo>
                      <a:pt x="3652" y="8107"/>
                    </a:lnTo>
                    <a:lnTo>
                      <a:pt x="3451" y="7906"/>
                    </a:lnTo>
                    <a:lnTo>
                      <a:pt x="3251" y="7665"/>
                    </a:lnTo>
                    <a:lnTo>
                      <a:pt x="3090" y="7384"/>
                    </a:lnTo>
                    <a:lnTo>
                      <a:pt x="2970" y="7103"/>
                    </a:lnTo>
                    <a:lnTo>
                      <a:pt x="2850" y="6822"/>
                    </a:lnTo>
                    <a:lnTo>
                      <a:pt x="2769" y="6542"/>
                    </a:lnTo>
                    <a:lnTo>
                      <a:pt x="2729" y="6221"/>
                    </a:lnTo>
                    <a:lnTo>
                      <a:pt x="2729" y="5900"/>
                    </a:lnTo>
                    <a:lnTo>
                      <a:pt x="2729" y="5579"/>
                    </a:lnTo>
                    <a:lnTo>
                      <a:pt x="2769" y="5258"/>
                    </a:lnTo>
                    <a:lnTo>
                      <a:pt x="2850" y="4936"/>
                    </a:lnTo>
                    <a:lnTo>
                      <a:pt x="2970" y="4656"/>
                    </a:lnTo>
                    <a:lnTo>
                      <a:pt x="3090" y="4375"/>
                    </a:lnTo>
                    <a:lnTo>
                      <a:pt x="3251" y="4134"/>
                    </a:lnTo>
                    <a:lnTo>
                      <a:pt x="3451" y="3893"/>
                    </a:lnTo>
                    <a:lnTo>
                      <a:pt x="3652" y="3652"/>
                    </a:lnTo>
                    <a:lnTo>
                      <a:pt x="3853" y="3452"/>
                    </a:lnTo>
                    <a:lnTo>
                      <a:pt x="4093" y="3251"/>
                    </a:lnTo>
                    <a:lnTo>
                      <a:pt x="4374" y="3131"/>
                    </a:lnTo>
                    <a:lnTo>
                      <a:pt x="4655" y="2970"/>
                    </a:lnTo>
                    <a:lnTo>
                      <a:pt x="4936" y="2890"/>
                    </a:lnTo>
                    <a:lnTo>
                      <a:pt x="5217" y="2810"/>
                    </a:lnTo>
                    <a:lnTo>
                      <a:pt x="5538" y="2729"/>
                    </a:lnTo>
                    <a:close/>
                    <a:moveTo>
                      <a:pt x="5257" y="1"/>
                    </a:moveTo>
                    <a:lnTo>
                      <a:pt x="5097" y="41"/>
                    </a:lnTo>
                    <a:lnTo>
                      <a:pt x="4976" y="81"/>
                    </a:lnTo>
                    <a:lnTo>
                      <a:pt x="4856" y="121"/>
                    </a:lnTo>
                    <a:lnTo>
                      <a:pt x="4736" y="242"/>
                    </a:lnTo>
                    <a:lnTo>
                      <a:pt x="4655" y="322"/>
                    </a:lnTo>
                    <a:lnTo>
                      <a:pt x="4575" y="442"/>
                    </a:lnTo>
                    <a:lnTo>
                      <a:pt x="4535" y="603"/>
                    </a:lnTo>
                    <a:lnTo>
                      <a:pt x="4535" y="723"/>
                    </a:lnTo>
                    <a:lnTo>
                      <a:pt x="4415" y="603"/>
                    </a:lnTo>
                    <a:lnTo>
                      <a:pt x="4334" y="522"/>
                    </a:lnTo>
                    <a:lnTo>
                      <a:pt x="4214" y="442"/>
                    </a:lnTo>
                    <a:lnTo>
                      <a:pt x="4093" y="402"/>
                    </a:lnTo>
                    <a:lnTo>
                      <a:pt x="3933" y="362"/>
                    </a:lnTo>
                    <a:lnTo>
                      <a:pt x="3813" y="362"/>
                    </a:lnTo>
                    <a:lnTo>
                      <a:pt x="3652" y="402"/>
                    </a:lnTo>
                    <a:lnTo>
                      <a:pt x="3532" y="482"/>
                    </a:lnTo>
                    <a:lnTo>
                      <a:pt x="2408" y="1124"/>
                    </a:lnTo>
                    <a:lnTo>
                      <a:pt x="2288" y="1205"/>
                    </a:lnTo>
                    <a:lnTo>
                      <a:pt x="2167" y="1325"/>
                    </a:lnTo>
                    <a:lnTo>
                      <a:pt x="2087" y="1445"/>
                    </a:lnTo>
                    <a:lnTo>
                      <a:pt x="2047" y="1566"/>
                    </a:lnTo>
                    <a:lnTo>
                      <a:pt x="2047" y="1686"/>
                    </a:lnTo>
                    <a:lnTo>
                      <a:pt x="2047" y="1847"/>
                    </a:lnTo>
                    <a:lnTo>
                      <a:pt x="2047" y="1967"/>
                    </a:lnTo>
                    <a:lnTo>
                      <a:pt x="2127" y="2128"/>
                    </a:lnTo>
                    <a:lnTo>
                      <a:pt x="1967" y="2047"/>
                    </a:lnTo>
                    <a:lnTo>
                      <a:pt x="1565" y="2047"/>
                    </a:lnTo>
                    <a:lnTo>
                      <a:pt x="1445" y="2087"/>
                    </a:lnTo>
                    <a:lnTo>
                      <a:pt x="1325" y="2168"/>
                    </a:lnTo>
                    <a:lnTo>
                      <a:pt x="1204" y="2248"/>
                    </a:lnTo>
                    <a:lnTo>
                      <a:pt x="1124" y="2368"/>
                    </a:lnTo>
                    <a:lnTo>
                      <a:pt x="482" y="3532"/>
                    </a:lnTo>
                    <a:lnTo>
                      <a:pt x="402" y="3652"/>
                    </a:lnTo>
                    <a:lnTo>
                      <a:pt x="402" y="3813"/>
                    </a:lnTo>
                    <a:lnTo>
                      <a:pt x="362" y="3933"/>
                    </a:lnTo>
                    <a:lnTo>
                      <a:pt x="402" y="4094"/>
                    </a:lnTo>
                    <a:lnTo>
                      <a:pt x="442" y="4214"/>
                    </a:lnTo>
                    <a:lnTo>
                      <a:pt x="522" y="4335"/>
                    </a:lnTo>
                    <a:lnTo>
                      <a:pt x="602" y="4415"/>
                    </a:lnTo>
                    <a:lnTo>
                      <a:pt x="723" y="4495"/>
                    </a:lnTo>
                    <a:lnTo>
                      <a:pt x="763" y="4535"/>
                    </a:lnTo>
                    <a:lnTo>
                      <a:pt x="602" y="4535"/>
                    </a:lnTo>
                    <a:lnTo>
                      <a:pt x="442" y="4575"/>
                    </a:lnTo>
                    <a:lnTo>
                      <a:pt x="321" y="4656"/>
                    </a:lnTo>
                    <a:lnTo>
                      <a:pt x="241" y="4736"/>
                    </a:lnTo>
                    <a:lnTo>
                      <a:pt x="121" y="4856"/>
                    </a:lnTo>
                    <a:lnTo>
                      <a:pt x="81" y="4977"/>
                    </a:lnTo>
                    <a:lnTo>
                      <a:pt x="41" y="5097"/>
                    </a:lnTo>
                    <a:lnTo>
                      <a:pt x="0" y="5258"/>
                    </a:lnTo>
                    <a:lnTo>
                      <a:pt x="0" y="6582"/>
                    </a:lnTo>
                    <a:lnTo>
                      <a:pt x="41" y="6702"/>
                    </a:lnTo>
                    <a:lnTo>
                      <a:pt x="81" y="6863"/>
                    </a:lnTo>
                    <a:lnTo>
                      <a:pt x="121" y="6983"/>
                    </a:lnTo>
                    <a:lnTo>
                      <a:pt x="241" y="7063"/>
                    </a:lnTo>
                    <a:lnTo>
                      <a:pt x="321" y="7144"/>
                    </a:lnTo>
                    <a:lnTo>
                      <a:pt x="442" y="7224"/>
                    </a:lnTo>
                    <a:lnTo>
                      <a:pt x="602" y="7264"/>
                    </a:lnTo>
                    <a:lnTo>
                      <a:pt x="763" y="7264"/>
                    </a:lnTo>
                    <a:lnTo>
                      <a:pt x="723" y="7304"/>
                    </a:lnTo>
                    <a:lnTo>
                      <a:pt x="602" y="7384"/>
                    </a:lnTo>
                    <a:lnTo>
                      <a:pt x="522" y="7465"/>
                    </a:lnTo>
                    <a:lnTo>
                      <a:pt x="442" y="7585"/>
                    </a:lnTo>
                    <a:lnTo>
                      <a:pt x="402" y="7745"/>
                    </a:lnTo>
                    <a:lnTo>
                      <a:pt x="362" y="7866"/>
                    </a:lnTo>
                    <a:lnTo>
                      <a:pt x="402" y="8026"/>
                    </a:lnTo>
                    <a:lnTo>
                      <a:pt x="402" y="8147"/>
                    </a:lnTo>
                    <a:lnTo>
                      <a:pt x="482" y="8267"/>
                    </a:lnTo>
                    <a:lnTo>
                      <a:pt x="1124" y="9431"/>
                    </a:lnTo>
                    <a:lnTo>
                      <a:pt x="1204" y="9551"/>
                    </a:lnTo>
                    <a:lnTo>
                      <a:pt x="1325" y="9631"/>
                    </a:lnTo>
                    <a:lnTo>
                      <a:pt x="1445" y="9712"/>
                    </a:lnTo>
                    <a:lnTo>
                      <a:pt x="1565" y="9752"/>
                    </a:lnTo>
                    <a:lnTo>
                      <a:pt x="1726" y="9792"/>
                    </a:lnTo>
                    <a:lnTo>
                      <a:pt x="1846" y="9792"/>
                    </a:lnTo>
                    <a:lnTo>
                      <a:pt x="1967" y="9752"/>
                    </a:lnTo>
                    <a:lnTo>
                      <a:pt x="2127" y="9672"/>
                    </a:lnTo>
                    <a:lnTo>
                      <a:pt x="2127" y="9712"/>
                    </a:lnTo>
                    <a:lnTo>
                      <a:pt x="2047" y="9832"/>
                    </a:lnTo>
                    <a:lnTo>
                      <a:pt x="2047" y="9952"/>
                    </a:lnTo>
                    <a:lnTo>
                      <a:pt x="2047" y="10113"/>
                    </a:lnTo>
                    <a:lnTo>
                      <a:pt x="2047" y="10233"/>
                    </a:lnTo>
                    <a:lnTo>
                      <a:pt x="2087" y="10354"/>
                    </a:lnTo>
                    <a:lnTo>
                      <a:pt x="2167" y="10474"/>
                    </a:lnTo>
                    <a:lnTo>
                      <a:pt x="2288" y="10594"/>
                    </a:lnTo>
                    <a:lnTo>
                      <a:pt x="2408" y="10675"/>
                    </a:lnTo>
                    <a:lnTo>
                      <a:pt x="3532" y="11317"/>
                    </a:lnTo>
                    <a:lnTo>
                      <a:pt x="3652" y="11397"/>
                    </a:lnTo>
                    <a:lnTo>
                      <a:pt x="3813" y="11437"/>
                    </a:lnTo>
                    <a:lnTo>
                      <a:pt x="3933" y="11437"/>
                    </a:lnTo>
                    <a:lnTo>
                      <a:pt x="4093" y="11397"/>
                    </a:lnTo>
                    <a:lnTo>
                      <a:pt x="4214" y="11357"/>
                    </a:lnTo>
                    <a:lnTo>
                      <a:pt x="4334" y="11277"/>
                    </a:lnTo>
                    <a:lnTo>
                      <a:pt x="4415" y="11196"/>
                    </a:lnTo>
                    <a:lnTo>
                      <a:pt x="4535" y="11076"/>
                    </a:lnTo>
                    <a:lnTo>
                      <a:pt x="4535" y="11237"/>
                    </a:lnTo>
                    <a:lnTo>
                      <a:pt x="4575" y="11357"/>
                    </a:lnTo>
                    <a:lnTo>
                      <a:pt x="4655" y="11477"/>
                    </a:lnTo>
                    <a:lnTo>
                      <a:pt x="4736" y="11598"/>
                    </a:lnTo>
                    <a:lnTo>
                      <a:pt x="4856" y="11678"/>
                    </a:lnTo>
                    <a:lnTo>
                      <a:pt x="4976" y="11758"/>
                    </a:lnTo>
                    <a:lnTo>
                      <a:pt x="5097" y="11798"/>
                    </a:lnTo>
                    <a:lnTo>
                      <a:pt x="6702" y="11798"/>
                    </a:lnTo>
                    <a:lnTo>
                      <a:pt x="6862" y="11758"/>
                    </a:lnTo>
                    <a:lnTo>
                      <a:pt x="6983" y="11678"/>
                    </a:lnTo>
                    <a:lnTo>
                      <a:pt x="7063" y="11598"/>
                    </a:lnTo>
                    <a:lnTo>
                      <a:pt x="7183" y="11477"/>
                    </a:lnTo>
                    <a:lnTo>
                      <a:pt x="7223" y="11357"/>
                    </a:lnTo>
                    <a:lnTo>
                      <a:pt x="7264" y="11237"/>
                    </a:lnTo>
                    <a:lnTo>
                      <a:pt x="7304" y="11076"/>
                    </a:lnTo>
                    <a:lnTo>
                      <a:pt x="7384" y="11196"/>
                    </a:lnTo>
                    <a:lnTo>
                      <a:pt x="7504" y="11277"/>
                    </a:lnTo>
                    <a:lnTo>
                      <a:pt x="7625" y="11357"/>
                    </a:lnTo>
                    <a:lnTo>
                      <a:pt x="7745" y="11397"/>
                    </a:lnTo>
                    <a:lnTo>
                      <a:pt x="7866" y="11437"/>
                    </a:lnTo>
                    <a:lnTo>
                      <a:pt x="8026" y="11437"/>
                    </a:lnTo>
                    <a:lnTo>
                      <a:pt x="8146" y="11397"/>
                    </a:lnTo>
                    <a:lnTo>
                      <a:pt x="8267" y="11317"/>
                    </a:lnTo>
                    <a:lnTo>
                      <a:pt x="9430" y="10675"/>
                    </a:lnTo>
                    <a:lnTo>
                      <a:pt x="9551" y="10594"/>
                    </a:lnTo>
                    <a:lnTo>
                      <a:pt x="9631" y="10474"/>
                    </a:lnTo>
                    <a:lnTo>
                      <a:pt x="9711" y="10354"/>
                    </a:lnTo>
                    <a:lnTo>
                      <a:pt x="9752" y="10233"/>
                    </a:lnTo>
                    <a:lnTo>
                      <a:pt x="9792" y="10113"/>
                    </a:lnTo>
                    <a:lnTo>
                      <a:pt x="9792" y="9952"/>
                    </a:lnTo>
                    <a:lnTo>
                      <a:pt x="9752" y="9832"/>
                    </a:lnTo>
                    <a:lnTo>
                      <a:pt x="9671" y="9712"/>
                    </a:lnTo>
                    <a:lnTo>
                      <a:pt x="9671" y="9672"/>
                    </a:lnTo>
                    <a:lnTo>
                      <a:pt x="9711" y="9672"/>
                    </a:lnTo>
                    <a:lnTo>
                      <a:pt x="9832" y="9752"/>
                    </a:lnTo>
                    <a:lnTo>
                      <a:pt x="9952" y="9792"/>
                    </a:lnTo>
                    <a:lnTo>
                      <a:pt x="10113" y="9792"/>
                    </a:lnTo>
                    <a:lnTo>
                      <a:pt x="10233" y="9752"/>
                    </a:lnTo>
                    <a:lnTo>
                      <a:pt x="10353" y="9712"/>
                    </a:lnTo>
                    <a:lnTo>
                      <a:pt x="10474" y="9631"/>
                    </a:lnTo>
                    <a:lnTo>
                      <a:pt x="10594" y="9551"/>
                    </a:lnTo>
                    <a:lnTo>
                      <a:pt x="10674" y="9431"/>
                    </a:lnTo>
                    <a:lnTo>
                      <a:pt x="11357" y="8267"/>
                    </a:lnTo>
                    <a:lnTo>
                      <a:pt x="11397" y="8147"/>
                    </a:lnTo>
                    <a:lnTo>
                      <a:pt x="11437" y="8026"/>
                    </a:lnTo>
                    <a:lnTo>
                      <a:pt x="11437" y="7866"/>
                    </a:lnTo>
                    <a:lnTo>
                      <a:pt x="11397" y="7745"/>
                    </a:lnTo>
                    <a:lnTo>
                      <a:pt x="11357" y="7585"/>
                    </a:lnTo>
                    <a:lnTo>
                      <a:pt x="11276" y="7465"/>
                    </a:lnTo>
                    <a:lnTo>
                      <a:pt x="11196" y="7384"/>
                    </a:lnTo>
                    <a:lnTo>
                      <a:pt x="11076" y="7304"/>
                    </a:lnTo>
                    <a:lnTo>
                      <a:pt x="11036" y="7264"/>
                    </a:lnTo>
                    <a:lnTo>
                      <a:pt x="11236" y="7264"/>
                    </a:lnTo>
                    <a:lnTo>
                      <a:pt x="11357" y="7224"/>
                    </a:lnTo>
                    <a:lnTo>
                      <a:pt x="11477" y="7144"/>
                    </a:lnTo>
                    <a:lnTo>
                      <a:pt x="11597" y="7063"/>
                    </a:lnTo>
                    <a:lnTo>
                      <a:pt x="11678" y="6983"/>
                    </a:lnTo>
                    <a:lnTo>
                      <a:pt x="11758" y="6863"/>
                    </a:lnTo>
                    <a:lnTo>
                      <a:pt x="11798" y="6702"/>
                    </a:lnTo>
                    <a:lnTo>
                      <a:pt x="11798" y="6582"/>
                    </a:lnTo>
                    <a:lnTo>
                      <a:pt x="11798" y="5258"/>
                    </a:lnTo>
                    <a:lnTo>
                      <a:pt x="11798" y="5097"/>
                    </a:lnTo>
                    <a:lnTo>
                      <a:pt x="11758" y="4977"/>
                    </a:lnTo>
                    <a:lnTo>
                      <a:pt x="11678" y="4856"/>
                    </a:lnTo>
                    <a:lnTo>
                      <a:pt x="11597" y="4736"/>
                    </a:lnTo>
                    <a:lnTo>
                      <a:pt x="11477" y="4656"/>
                    </a:lnTo>
                    <a:lnTo>
                      <a:pt x="11357" y="4575"/>
                    </a:lnTo>
                    <a:lnTo>
                      <a:pt x="11236" y="4535"/>
                    </a:lnTo>
                    <a:lnTo>
                      <a:pt x="11036" y="4535"/>
                    </a:lnTo>
                    <a:lnTo>
                      <a:pt x="11076" y="4495"/>
                    </a:lnTo>
                    <a:lnTo>
                      <a:pt x="11196" y="4415"/>
                    </a:lnTo>
                    <a:lnTo>
                      <a:pt x="11276" y="4335"/>
                    </a:lnTo>
                    <a:lnTo>
                      <a:pt x="11357" y="4214"/>
                    </a:lnTo>
                    <a:lnTo>
                      <a:pt x="11397" y="4094"/>
                    </a:lnTo>
                    <a:lnTo>
                      <a:pt x="11437" y="3933"/>
                    </a:lnTo>
                    <a:lnTo>
                      <a:pt x="11437" y="3813"/>
                    </a:lnTo>
                    <a:lnTo>
                      <a:pt x="11397" y="3652"/>
                    </a:lnTo>
                    <a:lnTo>
                      <a:pt x="11357" y="3532"/>
                    </a:lnTo>
                    <a:lnTo>
                      <a:pt x="10674" y="2368"/>
                    </a:lnTo>
                    <a:lnTo>
                      <a:pt x="10594" y="2248"/>
                    </a:lnTo>
                    <a:lnTo>
                      <a:pt x="10474" y="2168"/>
                    </a:lnTo>
                    <a:lnTo>
                      <a:pt x="10353" y="2087"/>
                    </a:lnTo>
                    <a:lnTo>
                      <a:pt x="10233" y="2047"/>
                    </a:lnTo>
                    <a:lnTo>
                      <a:pt x="9832" y="2047"/>
                    </a:lnTo>
                    <a:lnTo>
                      <a:pt x="9711" y="2128"/>
                    </a:lnTo>
                    <a:lnTo>
                      <a:pt x="9671" y="2128"/>
                    </a:lnTo>
                    <a:lnTo>
                      <a:pt x="9752" y="1967"/>
                    </a:lnTo>
                    <a:lnTo>
                      <a:pt x="9792" y="1847"/>
                    </a:lnTo>
                    <a:lnTo>
                      <a:pt x="9792" y="1686"/>
                    </a:lnTo>
                    <a:lnTo>
                      <a:pt x="9752" y="1566"/>
                    </a:lnTo>
                    <a:lnTo>
                      <a:pt x="9711" y="1445"/>
                    </a:lnTo>
                    <a:lnTo>
                      <a:pt x="9631" y="1325"/>
                    </a:lnTo>
                    <a:lnTo>
                      <a:pt x="9551" y="1205"/>
                    </a:lnTo>
                    <a:lnTo>
                      <a:pt x="9430" y="1124"/>
                    </a:lnTo>
                    <a:lnTo>
                      <a:pt x="8267" y="482"/>
                    </a:lnTo>
                    <a:lnTo>
                      <a:pt x="8146" y="402"/>
                    </a:lnTo>
                    <a:lnTo>
                      <a:pt x="8026" y="362"/>
                    </a:lnTo>
                    <a:lnTo>
                      <a:pt x="7866" y="362"/>
                    </a:lnTo>
                    <a:lnTo>
                      <a:pt x="7745" y="402"/>
                    </a:lnTo>
                    <a:lnTo>
                      <a:pt x="7625" y="442"/>
                    </a:lnTo>
                    <a:lnTo>
                      <a:pt x="7504" y="522"/>
                    </a:lnTo>
                    <a:lnTo>
                      <a:pt x="7384" y="603"/>
                    </a:lnTo>
                    <a:lnTo>
                      <a:pt x="7304" y="723"/>
                    </a:lnTo>
                    <a:lnTo>
                      <a:pt x="7264" y="603"/>
                    </a:lnTo>
                    <a:lnTo>
                      <a:pt x="7223" y="442"/>
                    </a:lnTo>
                    <a:lnTo>
                      <a:pt x="7183" y="322"/>
                    </a:lnTo>
                    <a:lnTo>
                      <a:pt x="7063" y="242"/>
                    </a:lnTo>
                    <a:lnTo>
                      <a:pt x="6983" y="121"/>
                    </a:lnTo>
                    <a:lnTo>
                      <a:pt x="6862" y="81"/>
                    </a:lnTo>
                    <a:lnTo>
                      <a:pt x="6702" y="41"/>
                    </a:lnTo>
                    <a:lnTo>
                      <a:pt x="65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39"/>
              <p:cNvSpPr/>
              <p:nvPr/>
            </p:nvSpPr>
            <p:spPr>
              <a:xfrm flipH="1">
                <a:off x="3054688" y="4206044"/>
                <a:ext cx="682422" cy="693873"/>
              </a:xfrm>
              <a:custGeom>
                <a:avLst/>
                <a:gdLst/>
                <a:ahLst/>
                <a:cxnLst/>
                <a:rect l="l" t="t" r="r" b="b"/>
                <a:pathLst>
                  <a:path w="11919" h="12119" extrusionOk="0">
                    <a:moveTo>
                      <a:pt x="6782" y="321"/>
                    </a:moveTo>
                    <a:lnTo>
                      <a:pt x="6902" y="361"/>
                    </a:lnTo>
                    <a:lnTo>
                      <a:pt x="7063" y="522"/>
                    </a:lnTo>
                    <a:lnTo>
                      <a:pt x="7183" y="682"/>
                    </a:lnTo>
                    <a:lnTo>
                      <a:pt x="7223" y="923"/>
                    </a:lnTo>
                    <a:lnTo>
                      <a:pt x="7223" y="1525"/>
                    </a:lnTo>
                    <a:lnTo>
                      <a:pt x="7504" y="1003"/>
                    </a:lnTo>
                    <a:lnTo>
                      <a:pt x="7544" y="883"/>
                    </a:lnTo>
                    <a:lnTo>
                      <a:pt x="7624" y="803"/>
                    </a:lnTo>
                    <a:lnTo>
                      <a:pt x="7825" y="682"/>
                    </a:lnTo>
                    <a:lnTo>
                      <a:pt x="8186" y="682"/>
                    </a:lnTo>
                    <a:lnTo>
                      <a:pt x="8267" y="723"/>
                    </a:lnTo>
                    <a:lnTo>
                      <a:pt x="8467" y="843"/>
                    </a:lnTo>
                    <a:lnTo>
                      <a:pt x="9470" y="1365"/>
                    </a:lnTo>
                    <a:lnTo>
                      <a:pt x="9591" y="1445"/>
                    </a:lnTo>
                    <a:lnTo>
                      <a:pt x="9671" y="1565"/>
                    </a:lnTo>
                    <a:lnTo>
                      <a:pt x="9711" y="1646"/>
                    </a:lnTo>
                    <a:lnTo>
                      <a:pt x="9751" y="1766"/>
                    </a:lnTo>
                    <a:lnTo>
                      <a:pt x="9791" y="1886"/>
                    </a:lnTo>
                    <a:lnTo>
                      <a:pt x="9791" y="2007"/>
                    </a:lnTo>
                    <a:lnTo>
                      <a:pt x="9751" y="2127"/>
                    </a:lnTo>
                    <a:lnTo>
                      <a:pt x="9711" y="2247"/>
                    </a:lnTo>
                    <a:lnTo>
                      <a:pt x="9551" y="2528"/>
                    </a:lnTo>
                    <a:lnTo>
                      <a:pt x="9791" y="2368"/>
                    </a:lnTo>
                    <a:lnTo>
                      <a:pt x="9992" y="2247"/>
                    </a:lnTo>
                    <a:lnTo>
                      <a:pt x="10193" y="2247"/>
                    </a:lnTo>
                    <a:lnTo>
                      <a:pt x="10393" y="2288"/>
                    </a:lnTo>
                    <a:lnTo>
                      <a:pt x="10554" y="2408"/>
                    </a:lnTo>
                    <a:lnTo>
                      <a:pt x="10714" y="2528"/>
                    </a:lnTo>
                    <a:lnTo>
                      <a:pt x="10835" y="2729"/>
                    </a:lnTo>
                    <a:lnTo>
                      <a:pt x="11075" y="3130"/>
                    </a:lnTo>
                    <a:lnTo>
                      <a:pt x="11276" y="3532"/>
                    </a:lnTo>
                    <a:lnTo>
                      <a:pt x="11396" y="3732"/>
                    </a:lnTo>
                    <a:lnTo>
                      <a:pt x="11477" y="3933"/>
                    </a:lnTo>
                    <a:lnTo>
                      <a:pt x="11477" y="4174"/>
                    </a:lnTo>
                    <a:lnTo>
                      <a:pt x="11396" y="4374"/>
                    </a:lnTo>
                    <a:lnTo>
                      <a:pt x="11276" y="4575"/>
                    </a:lnTo>
                    <a:lnTo>
                      <a:pt x="11142" y="4655"/>
                    </a:lnTo>
                    <a:lnTo>
                      <a:pt x="11116" y="4655"/>
                    </a:lnTo>
                    <a:lnTo>
                      <a:pt x="11126" y="4665"/>
                    </a:lnTo>
                    <a:lnTo>
                      <a:pt x="11075" y="4695"/>
                    </a:lnTo>
                    <a:lnTo>
                      <a:pt x="11156" y="4695"/>
                    </a:lnTo>
                    <a:lnTo>
                      <a:pt x="11356" y="4735"/>
                    </a:lnTo>
                    <a:lnTo>
                      <a:pt x="11557" y="4856"/>
                    </a:lnTo>
                    <a:lnTo>
                      <a:pt x="11718" y="4976"/>
                    </a:lnTo>
                    <a:lnTo>
                      <a:pt x="11838" y="5177"/>
                    </a:lnTo>
                    <a:lnTo>
                      <a:pt x="11838" y="5377"/>
                    </a:lnTo>
                    <a:lnTo>
                      <a:pt x="11838" y="5618"/>
                    </a:lnTo>
                    <a:lnTo>
                      <a:pt x="11838" y="6060"/>
                    </a:lnTo>
                    <a:lnTo>
                      <a:pt x="11838" y="6541"/>
                    </a:lnTo>
                    <a:lnTo>
                      <a:pt x="11838" y="6782"/>
                    </a:lnTo>
                    <a:lnTo>
                      <a:pt x="11798" y="6942"/>
                    </a:lnTo>
                    <a:lnTo>
                      <a:pt x="11677" y="7143"/>
                    </a:lnTo>
                    <a:lnTo>
                      <a:pt x="11517" y="7263"/>
                    </a:lnTo>
                    <a:lnTo>
                      <a:pt x="11356" y="7344"/>
                    </a:lnTo>
                    <a:lnTo>
                      <a:pt x="11116" y="7384"/>
                    </a:lnTo>
                    <a:lnTo>
                      <a:pt x="10835" y="7344"/>
                    </a:lnTo>
                    <a:lnTo>
                      <a:pt x="10835" y="7344"/>
                    </a:lnTo>
                    <a:lnTo>
                      <a:pt x="11116" y="7504"/>
                    </a:lnTo>
                    <a:lnTo>
                      <a:pt x="11196" y="7584"/>
                    </a:lnTo>
                    <a:lnTo>
                      <a:pt x="11276" y="7665"/>
                    </a:lnTo>
                    <a:lnTo>
                      <a:pt x="11356" y="7785"/>
                    </a:lnTo>
                    <a:lnTo>
                      <a:pt x="11396" y="7905"/>
                    </a:lnTo>
                    <a:lnTo>
                      <a:pt x="11437" y="8026"/>
                    </a:lnTo>
                    <a:lnTo>
                      <a:pt x="11437" y="8146"/>
                    </a:lnTo>
                    <a:lnTo>
                      <a:pt x="11396" y="8267"/>
                    </a:lnTo>
                    <a:lnTo>
                      <a:pt x="11356" y="8387"/>
                    </a:lnTo>
                    <a:lnTo>
                      <a:pt x="10754" y="9350"/>
                    </a:lnTo>
                    <a:lnTo>
                      <a:pt x="10634" y="9511"/>
                    </a:lnTo>
                    <a:lnTo>
                      <a:pt x="10554" y="9631"/>
                    </a:lnTo>
                    <a:lnTo>
                      <a:pt x="10474" y="9711"/>
                    </a:lnTo>
                    <a:lnTo>
                      <a:pt x="10273" y="9791"/>
                    </a:lnTo>
                    <a:lnTo>
                      <a:pt x="10032" y="9791"/>
                    </a:lnTo>
                    <a:lnTo>
                      <a:pt x="9952" y="9751"/>
                    </a:lnTo>
                    <a:lnTo>
                      <a:pt x="9832" y="9711"/>
                    </a:lnTo>
                    <a:lnTo>
                      <a:pt x="9270" y="9350"/>
                    </a:lnTo>
                    <a:lnTo>
                      <a:pt x="9270" y="9350"/>
                    </a:lnTo>
                    <a:lnTo>
                      <a:pt x="9631" y="9912"/>
                    </a:lnTo>
                    <a:lnTo>
                      <a:pt x="9671" y="9992"/>
                    </a:lnTo>
                    <a:lnTo>
                      <a:pt x="9711" y="10112"/>
                    </a:lnTo>
                    <a:lnTo>
                      <a:pt x="9711" y="10353"/>
                    </a:lnTo>
                    <a:lnTo>
                      <a:pt x="9591" y="10554"/>
                    </a:lnTo>
                    <a:lnTo>
                      <a:pt x="9430" y="10674"/>
                    </a:lnTo>
                    <a:lnTo>
                      <a:pt x="9230" y="10795"/>
                    </a:lnTo>
                    <a:lnTo>
                      <a:pt x="8467" y="11236"/>
                    </a:lnTo>
                    <a:lnTo>
                      <a:pt x="8267" y="11356"/>
                    </a:lnTo>
                    <a:lnTo>
                      <a:pt x="8066" y="11397"/>
                    </a:lnTo>
                    <a:lnTo>
                      <a:pt x="7865" y="11397"/>
                    </a:lnTo>
                    <a:lnTo>
                      <a:pt x="7665" y="11276"/>
                    </a:lnTo>
                    <a:lnTo>
                      <a:pt x="7504" y="11116"/>
                    </a:lnTo>
                    <a:lnTo>
                      <a:pt x="7143" y="10393"/>
                    </a:lnTo>
                    <a:lnTo>
                      <a:pt x="7183" y="11196"/>
                    </a:lnTo>
                    <a:lnTo>
                      <a:pt x="7143" y="11437"/>
                    </a:lnTo>
                    <a:lnTo>
                      <a:pt x="7023" y="11597"/>
                    </a:lnTo>
                    <a:lnTo>
                      <a:pt x="6862" y="11718"/>
                    </a:lnTo>
                    <a:lnTo>
                      <a:pt x="6661" y="11758"/>
                    </a:lnTo>
                    <a:lnTo>
                      <a:pt x="5297" y="11758"/>
                    </a:lnTo>
                    <a:lnTo>
                      <a:pt x="5096" y="11718"/>
                    </a:lnTo>
                    <a:lnTo>
                      <a:pt x="4936" y="11597"/>
                    </a:lnTo>
                    <a:lnTo>
                      <a:pt x="4816" y="11437"/>
                    </a:lnTo>
                    <a:lnTo>
                      <a:pt x="4775" y="11196"/>
                    </a:lnTo>
                    <a:lnTo>
                      <a:pt x="4816" y="10433"/>
                    </a:lnTo>
                    <a:lnTo>
                      <a:pt x="4454" y="11116"/>
                    </a:lnTo>
                    <a:lnTo>
                      <a:pt x="4334" y="11316"/>
                    </a:lnTo>
                    <a:lnTo>
                      <a:pt x="4133" y="11397"/>
                    </a:lnTo>
                    <a:lnTo>
                      <a:pt x="3933" y="11437"/>
                    </a:lnTo>
                    <a:lnTo>
                      <a:pt x="3692" y="11356"/>
                    </a:lnTo>
                    <a:lnTo>
                      <a:pt x="3531" y="11236"/>
                    </a:lnTo>
                    <a:lnTo>
                      <a:pt x="2729" y="10795"/>
                    </a:lnTo>
                    <a:lnTo>
                      <a:pt x="2568" y="10714"/>
                    </a:lnTo>
                    <a:lnTo>
                      <a:pt x="2408" y="10594"/>
                    </a:lnTo>
                    <a:lnTo>
                      <a:pt x="2287" y="10433"/>
                    </a:lnTo>
                    <a:lnTo>
                      <a:pt x="2247" y="10273"/>
                    </a:lnTo>
                    <a:lnTo>
                      <a:pt x="2287" y="10072"/>
                    </a:lnTo>
                    <a:lnTo>
                      <a:pt x="2328" y="9912"/>
                    </a:lnTo>
                    <a:lnTo>
                      <a:pt x="2689" y="9350"/>
                    </a:lnTo>
                    <a:lnTo>
                      <a:pt x="2689" y="9350"/>
                    </a:lnTo>
                    <a:lnTo>
                      <a:pt x="2127" y="9711"/>
                    </a:lnTo>
                    <a:lnTo>
                      <a:pt x="2047" y="9751"/>
                    </a:lnTo>
                    <a:lnTo>
                      <a:pt x="1926" y="9791"/>
                    </a:lnTo>
                    <a:lnTo>
                      <a:pt x="1686" y="9791"/>
                    </a:lnTo>
                    <a:lnTo>
                      <a:pt x="1485" y="9711"/>
                    </a:lnTo>
                    <a:lnTo>
                      <a:pt x="1405" y="9631"/>
                    </a:lnTo>
                    <a:lnTo>
                      <a:pt x="1324" y="9511"/>
                    </a:lnTo>
                    <a:lnTo>
                      <a:pt x="1003" y="8949"/>
                    </a:lnTo>
                    <a:lnTo>
                      <a:pt x="642" y="8347"/>
                    </a:lnTo>
                    <a:lnTo>
                      <a:pt x="602" y="8267"/>
                    </a:lnTo>
                    <a:lnTo>
                      <a:pt x="562" y="8146"/>
                    </a:lnTo>
                    <a:lnTo>
                      <a:pt x="602" y="7905"/>
                    </a:lnTo>
                    <a:lnTo>
                      <a:pt x="682" y="7665"/>
                    </a:lnTo>
                    <a:lnTo>
                      <a:pt x="763" y="7584"/>
                    </a:lnTo>
                    <a:lnTo>
                      <a:pt x="883" y="7544"/>
                    </a:lnTo>
                    <a:lnTo>
                      <a:pt x="1244" y="7344"/>
                    </a:lnTo>
                    <a:lnTo>
                      <a:pt x="722" y="7344"/>
                    </a:lnTo>
                    <a:lnTo>
                      <a:pt x="602" y="7304"/>
                    </a:lnTo>
                    <a:lnTo>
                      <a:pt x="361" y="7183"/>
                    </a:lnTo>
                    <a:lnTo>
                      <a:pt x="241" y="6982"/>
                    </a:lnTo>
                    <a:lnTo>
                      <a:pt x="201" y="6862"/>
                    </a:lnTo>
                    <a:lnTo>
                      <a:pt x="161" y="6742"/>
                    </a:lnTo>
                    <a:lnTo>
                      <a:pt x="161" y="6501"/>
                    </a:lnTo>
                    <a:lnTo>
                      <a:pt x="161" y="5618"/>
                    </a:lnTo>
                    <a:lnTo>
                      <a:pt x="161" y="5377"/>
                    </a:lnTo>
                    <a:lnTo>
                      <a:pt x="161" y="5297"/>
                    </a:lnTo>
                    <a:lnTo>
                      <a:pt x="201" y="5177"/>
                    </a:lnTo>
                    <a:lnTo>
                      <a:pt x="281" y="5016"/>
                    </a:lnTo>
                    <a:lnTo>
                      <a:pt x="442" y="4856"/>
                    </a:lnTo>
                    <a:lnTo>
                      <a:pt x="642" y="4775"/>
                    </a:lnTo>
                    <a:lnTo>
                      <a:pt x="843" y="4735"/>
                    </a:lnTo>
                    <a:lnTo>
                      <a:pt x="1084" y="4735"/>
                    </a:lnTo>
                    <a:lnTo>
                      <a:pt x="883" y="4655"/>
                    </a:lnTo>
                    <a:lnTo>
                      <a:pt x="839" y="4626"/>
                    </a:lnTo>
                    <a:lnTo>
                      <a:pt x="839" y="4626"/>
                    </a:lnTo>
                    <a:lnTo>
                      <a:pt x="843" y="4615"/>
                    </a:lnTo>
                    <a:lnTo>
                      <a:pt x="843" y="4615"/>
                    </a:lnTo>
                    <a:lnTo>
                      <a:pt x="827" y="4618"/>
                    </a:lnTo>
                    <a:lnTo>
                      <a:pt x="827" y="4618"/>
                    </a:lnTo>
                    <a:lnTo>
                      <a:pt x="763" y="4575"/>
                    </a:lnTo>
                    <a:lnTo>
                      <a:pt x="642" y="4454"/>
                    </a:lnTo>
                    <a:lnTo>
                      <a:pt x="602" y="4374"/>
                    </a:lnTo>
                    <a:lnTo>
                      <a:pt x="522" y="4254"/>
                    </a:lnTo>
                    <a:lnTo>
                      <a:pt x="522" y="4133"/>
                    </a:lnTo>
                    <a:lnTo>
                      <a:pt x="522" y="3973"/>
                    </a:lnTo>
                    <a:lnTo>
                      <a:pt x="522" y="3853"/>
                    </a:lnTo>
                    <a:lnTo>
                      <a:pt x="602" y="3732"/>
                    </a:lnTo>
                    <a:lnTo>
                      <a:pt x="923" y="3130"/>
                    </a:lnTo>
                    <a:lnTo>
                      <a:pt x="1284" y="2568"/>
                    </a:lnTo>
                    <a:lnTo>
                      <a:pt x="1365" y="2448"/>
                    </a:lnTo>
                    <a:lnTo>
                      <a:pt x="1445" y="2368"/>
                    </a:lnTo>
                    <a:lnTo>
                      <a:pt x="1565" y="2328"/>
                    </a:lnTo>
                    <a:lnTo>
                      <a:pt x="1686" y="2288"/>
                    </a:lnTo>
                    <a:lnTo>
                      <a:pt x="1806" y="2247"/>
                    </a:lnTo>
                    <a:lnTo>
                      <a:pt x="1926" y="2288"/>
                    </a:lnTo>
                    <a:lnTo>
                      <a:pt x="2047" y="2288"/>
                    </a:lnTo>
                    <a:lnTo>
                      <a:pt x="2167" y="2368"/>
                    </a:lnTo>
                    <a:lnTo>
                      <a:pt x="2448" y="2528"/>
                    </a:lnTo>
                    <a:lnTo>
                      <a:pt x="2448" y="2528"/>
                    </a:lnTo>
                    <a:lnTo>
                      <a:pt x="2287" y="2247"/>
                    </a:lnTo>
                    <a:lnTo>
                      <a:pt x="2247" y="2127"/>
                    </a:lnTo>
                    <a:lnTo>
                      <a:pt x="2207" y="2007"/>
                    </a:lnTo>
                    <a:lnTo>
                      <a:pt x="2207" y="1766"/>
                    </a:lnTo>
                    <a:lnTo>
                      <a:pt x="2328" y="1565"/>
                    </a:lnTo>
                    <a:lnTo>
                      <a:pt x="2408" y="1445"/>
                    </a:lnTo>
                    <a:lnTo>
                      <a:pt x="2488" y="1405"/>
                    </a:lnTo>
                    <a:lnTo>
                      <a:pt x="3090" y="1044"/>
                    </a:lnTo>
                    <a:lnTo>
                      <a:pt x="3491" y="843"/>
                    </a:lnTo>
                    <a:lnTo>
                      <a:pt x="3692" y="723"/>
                    </a:lnTo>
                    <a:lnTo>
                      <a:pt x="3812" y="682"/>
                    </a:lnTo>
                    <a:lnTo>
                      <a:pt x="4133" y="682"/>
                    </a:lnTo>
                    <a:lnTo>
                      <a:pt x="4334" y="803"/>
                    </a:lnTo>
                    <a:lnTo>
                      <a:pt x="4414" y="883"/>
                    </a:lnTo>
                    <a:lnTo>
                      <a:pt x="4495" y="1003"/>
                    </a:lnTo>
                    <a:lnTo>
                      <a:pt x="4775" y="1565"/>
                    </a:lnTo>
                    <a:lnTo>
                      <a:pt x="4735" y="923"/>
                    </a:lnTo>
                    <a:lnTo>
                      <a:pt x="4775" y="803"/>
                    </a:lnTo>
                    <a:lnTo>
                      <a:pt x="4775" y="682"/>
                    </a:lnTo>
                    <a:lnTo>
                      <a:pt x="4896" y="482"/>
                    </a:lnTo>
                    <a:lnTo>
                      <a:pt x="5096" y="361"/>
                    </a:lnTo>
                    <a:lnTo>
                      <a:pt x="5297" y="321"/>
                    </a:lnTo>
                    <a:close/>
                    <a:moveTo>
                      <a:pt x="6421" y="0"/>
                    </a:moveTo>
                    <a:lnTo>
                      <a:pt x="5979" y="40"/>
                    </a:lnTo>
                    <a:lnTo>
                      <a:pt x="5137" y="40"/>
                    </a:lnTo>
                    <a:lnTo>
                      <a:pt x="4976" y="81"/>
                    </a:lnTo>
                    <a:lnTo>
                      <a:pt x="4816" y="201"/>
                    </a:lnTo>
                    <a:lnTo>
                      <a:pt x="4695" y="281"/>
                    </a:lnTo>
                    <a:lnTo>
                      <a:pt x="4615" y="442"/>
                    </a:lnTo>
                    <a:lnTo>
                      <a:pt x="4535" y="602"/>
                    </a:lnTo>
                    <a:lnTo>
                      <a:pt x="4374" y="522"/>
                    </a:lnTo>
                    <a:lnTo>
                      <a:pt x="4214" y="442"/>
                    </a:lnTo>
                    <a:lnTo>
                      <a:pt x="4053" y="402"/>
                    </a:lnTo>
                    <a:lnTo>
                      <a:pt x="3893" y="402"/>
                    </a:lnTo>
                    <a:lnTo>
                      <a:pt x="3732" y="442"/>
                    </a:lnTo>
                    <a:lnTo>
                      <a:pt x="3572" y="522"/>
                    </a:lnTo>
                    <a:lnTo>
                      <a:pt x="2970" y="883"/>
                    </a:lnTo>
                    <a:lnTo>
                      <a:pt x="2609" y="1084"/>
                    </a:lnTo>
                    <a:lnTo>
                      <a:pt x="2408" y="1244"/>
                    </a:lnTo>
                    <a:lnTo>
                      <a:pt x="2287" y="1284"/>
                    </a:lnTo>
                    <a:lnTo>
                      <a:pt x="2207" y="1405"/>
                    </a:lnTo>
                    <a:lnTo>
                      <a:pt x="2087" y="1605"/>
                    </a:lnTo>
                    <a:lnTo>
                      <a:pt x="2047" y="1846"/>
                    </a:lnTo>
                    <a:lnTo>
                      <a:pt x="2047" y="2087"/>
                    </a:lnTo>
                    <a:lnTo>
                      <a:pt x="2081" y="2156"/>
                    </a:lnTo>
                    <a:lnTo>
                      <a:pt x="2081" y="2156"/>
                    </a:lnTo>
                    <a:lnTo>
                      <a:pt x="1966" y="2127"/>
                    </a:lnTo>
                    <a:lnTo>
                      <a:pt x="1645" y="2127"/>
                    </a:lnTo>
                    <a:lnTo>
                      <a:pt x="1525" y="2207"/>
                    </a:lnTo>
                    <a:lnTo>
                      <a:pt x="1365" y="2288"/>
                    </a:lnTo>
                    <a:lnTo>
                      <a:pt x="1244" y="2368"/>
                    </a:lnTo>
                    <a:lnTo>
                      <a:pt x="1164" y="2488"/>
                    </a:lnTo>
                    <a:lnTo>
                      <a:pt x="843" y="3090"/>
                    </a:lnTo>
                    <a:lnTo>
                      <a:pt x="602" y="3491"/>
                    </a:lnTo>
                    <a:lnTo>
                      <a:pt x="482" y="3692"/>
                    </a:lnTo>
                    <a:lnTo>
                      <a:pt x="442" y="3812"/>
                    </a:lnTo>
                    <a:lnTo>
                      <a:pt x="401" y="3893"/>
                    </a:lnTo>
                    <a:lnTo>
                      <a:pt x="401" y="4133"/>
                    </a:lnTo>
                    <a:lnTo>
                      <a:pt x="482" y="4374"/>
                    </a:lnTo>
                    <a:lnTo>
                      <a:pt x="602" y="4575"/>
                    </a:lnTo>
                    <a:lnTo>
                      <a:pt x="685" y="4641"/>
                    </a:lnTo>
                    <a:lnTo>
                      <a:pt x="685" y="4641"/>
                    </a:lnTo>
                    <a:lnTo>
                      <a:pt x="602" y="4655"/>
                    </a:lnTo>
                    <a:lnTo>
                      <a:pt x="361" y="4775"/>
                    </a:lnTo>
                    <a:lnTo>
                      <a:pt x="201" y="4936"/>
                    </a:lnTo>
                    <a:lnTo>
                      <a:pt x="80" y="5137"/>
                    </a:lnTo>
                    <a:lnTo>
                      <a:pt x="40" y="5377"/>
                    </a:lnTo>
                    <a:lnTo>
                      <a:pt x="40" y="5618"/>
                    </a:lnTo>
                    <a:lnTo>
                      <a:pt x="40" y="6060"/>
                    </a:lnTo>
                    <a:lnTo>
                      <a:pt x="0" y="6742"/>
                    </a:lnTo>
                    <a:lnTo>
                      <a:pt x="40" y="6902"/>
                    </a:lnTo>
                    <a:lnTo>
                      <a:pt x="80" y="7063"/>
                    </a:lnTo>
                    <a:lnTo>
                      <a:pt x="161" y="7183"/>
                    </a:lnTo>
                    <a:lnTo>
                      <a:pt x="281" y="7304"/>
                    </a:lnTo>
                    <a:lnTo>
                      <a:pt x="401" y="7424"/>
                    </a:lnTo>
                    <a:lnTo>
                      <a:pt x="522" y="7464"/>
                    </a:lnTo>
                    <a:lnTo>
                      <a:pt x="602" y="7504"/>
                    </a:lnTo>
                    <a:lnTo>
                      <a:pt x="442" y="7705"/>
                    </a:lnTo>
                    <a:lnTo>
                      <a:pt x="361" y="7986"/>
                    </a:lnTo>
                    <a:lnTo>
                      <a:pt x="361" y="8226"/>
                    </a:lnTo>
                    <a:lnTo>
                      <a:pt x="442" y="8467"/>
                    </a:lnTo>
                    <a:lnTo>
                      <a:pt x="562" y="8668"/>
                    </a:lnTo>
                    <a:lnTo>
                      <a:pt x="763" y="9069"/>
                    </a:lnTo>
                    <a:lnTo>
                      <a:pt x="1124" y="9671"/>
                    </a:lnTo>
                    <a:lnTo>
                      <a:pt x="1204" y="9791"/>
                    </a:lnTo>
                    <a:lnTo>
                      <a:pt x="1324" y="9912"/>
                    </a:lnTo>
                    <a:lnTo>
                      <a:pt x="1485" y="9992"/>
                    </a:lnTo>
                    <a:lnTo>
                      <a:pt x="1645" y="10072"/>
                    </a:lnTo>
                    <a:lnTo>
                      <a:pt x="1966" y="10072"/>
                    </a:lnTo>
                    <a:lnTo>
                      <a:pt x="1966" y="10233"/>
                    </a:lnTo>
                    <a:lnTo>
                      <a:pt x="1966" y="10433"/>
                    </a:lnTo>
                    <a:lnTo>
                      <a:pt x="2047" y="10594"/>
                    </a:lnTo>
                    <a:lnTo>
                      <a:pt x="2127" y="10714"/>
                    </a:lnTo>
                    <a:lnTo>
                      <a:pt x="2247" y="10875"/>
                    </a:lnTo>
                    <a:lnTo>
                      <a:pt x="2368" y="10955"/>
                    </a:lnTo>
                    <a:lnTo>
                      <a:pt x="3371" y="11517"/>
                    </a:lnTo>
                    <a:lnTo>
                      <a:pt x="3572" y="11637"/>
                    </a:lnTo>
                    <a:lnTo>
                      <a:pt x="3732" y="11718"/>
                    </a:lnTo>
                    <a:lnTo>
                      <a:pt x="3933" y="11758"/>
                    </a:lnTo>
                    <a:lnTo>
                      <a:pt x="4173" y="11758"/>
                    </a:lnTo>
                    <a:lnTo>
                      <a:pt x="4374" y="11677"/>
                    </a:lnTo>
                    <a:lnTo>
                      <a:pt x="4503" y="11574"/>
                    </a:lnTo>
                    <a:lnTo>
                      <a:pt x="4503" y="11574"/>
                    </a:lnTo>
                    <a:lnTo>
                      <a:pt x="4575" y="11718"/>
                    </a:lnTo>
                    <a:lnTo>
                      <a:pt x="4695" y="11838"/>
                    </a:lnTo>
                    <a:lnTo>
                      <a:pt x="4816" y="11958"/>
                    </a:lnTo>
                    <a:lnTo>
                      <a:pt x="4976" y="12039"/>
                    </a:lnTo>
                    <a:lnTo>
                      <a:pt x="5137" y="12119"/>
                    </a:lnTo>
                    <a:lnTo>
                      <a:pt x="6862" y="12119"/>
                    </a:lnTo>
                    <a:lnTo>
                      <a:pt x="7023" y="12079"/>
                    </a:lnTo>
                    <a:lnTo>
                      <a:pt x="7183" y="11958"/>
                    </a:lnTo>
                    <a:lnTo>
                      <a:pt x="7303" y="11838"/>
                    </a:lnTo>
                    <a:lnTo>
                      <a:pt x="7424" y="11718"/>
                    </a:lnTo>
                    <a:lnTo>
                      <a:pt x="7489" y="11587"/>
                    </a:lnTo>
                    <a:lnTo>
                      <a:pt x="7489" y="11587"/>
                    </a:lnTo>
                    <a:lnTo>
                      <a:pt x="7624" y="11677"/>
                    </a:lnTo>
                    <a:lnTo>
                      <a:pt x="7825" y="11758"/>
                    </a:lnTo>
                    <a:lnTo>
                      <a:pt x="8226" y="11758"/>
                    </a:lnTo>
                    <a:lnTo>
                      <a:pt x="8427" y="11677"/>
                    </a:lnTo>
                    <a:lnTo>
                      <a:pt x="9029" y="11316"/>
                    </a:lnTo>
                    <a:lnTo>
                      <a:pt x="9390" y="11076"/>
                    </a:lnTo>
                    <a:lnTo>
                      <a:pt x="9631" y="10955"/>
                    </a:lnTo>
                    <a:lnTo>
                      <a:pt x="9751" y="10875"/>
                    </a:lnTo>
                    <a:lnTo>
                      <a:pt x="9832" y="10795"/>
                    </a:lnTo>
                    <a:lnTo>
                      <a:pt x="9912" y="10674"/>
                    </a:lnTo>
                    <a:lnTo>
                      <a:pt x="9952" y="10554"/>
                    </a:lnTo>
                    <a:lnTo>
                      <a:pt x="10032" y="10273"/>
                    </a:lnTo>
                    <a:lnTo>
                      <a:pt x="10003" y="10072"/>
                    </a:lnTo>
                    <a:lnTo>
                      <a:pt x="10313" y="10072"/>
                    </a:lnTo>
                    <a:lnTo>
                      <a:pt x="10474" y="9992"/>
                    </a:lnTo>
                    <a:lnTo>
                      <a:pt x="10634" y="9912"/>
                    </a:lnTo>
                    <a:lnTo>
                      <a:pt x="10754" y="9791"/>
                    </a:lnTo>
                    <a:lnTo>
                      <a:pt x="10875" y="9671"/>
                    </a:lnTo>
                    <a:lnTo>
                      <a:pt x="11196" y="9069"/>
                    </a:lnTo>
                    <a:lnTo>
                      <a:pt x="11517" y="8467"/>
                    </a:lnTo>
                    <a:lnTo>
                      <a:pt x="11557" y="8307"/>
                    </a:lnTo>
                    <a:lnTo>
                      <a:pt x="11597" y="8146"/>
                    </a:lnTo>
                    <a:lnTo>
                      <a:pt x="11597" y="8026"/>
                    </a:lnTo>
                    <a:lnTo>
                      <a:pt x="11557" y="7865"/>
                    </a:lnTo>
                    <a:lnTo>
                      <a:pt x="11517" y="7705"/>
                    </a:lnTo>
                    <a:lnTo>
                      <a:pt x="11396" y="7584"/>
                    </a:lnTo>
                    <a:lnTo>
                      <a:pt x="11320" y="7470"/>
                    </a:lnTo>
                    <a:lnTo>
                      <a:pt x="11320" y="7470"/>
                    </a:lnTo>
                    <a:lnTo>
                      <a:pt x="11356" y="7464"/>
                    </a:lnTo>
                    <a:lnTo>
                      <a:pt x="11597" y="7384"/>
                    </a:lnTo>
                    <a:lnTo>
                      <a:pt x="11718" y="7263"/>
                    </a:lnTo>
                    <a:lnTo>
                      <a:pt x="11838" y="7103"/>
                    </a:lnTo>
                    <a:lnTo>
                      <a:pt x="11878" y="6942"/>
                    </a:lnTo>
                    <a:lnTo>
                      <a:pt x="11918" y="6742"/>
                    </a:lnTo>
                    <a:lnTo>
                      <a:pt x="11918" y="6541"/>
                    </a:lnTo>
                    <a:lnTo>
                      <a:pt x="11918" y="5618"/>
                    </a:lnTo>
                    <a:lnTo>
                      <a:pt x="11918" y="5418"/>
                    </a:lnTo>
                    <a:lnTo>
                      <a:pt x="11878" y="5177"/>
                    </a:lnTo>
                    <a:lnTo>
                      <a:pt x="11758" y="4976"/>
                    </a:lnTo>
                    <a:lnTo>
                      <a:pt x="11597" y="4816"/>
                    </a:lnTo>
                    <a:lnTo>
                      <a:pt x="11396" y="4695"/>
                    </a:lnTo>
                    <a:lnTo>
                      <a:pt x="11199" y="4662"/>
                    </a:lnTo>
                    <a:lnTo>
                      <a:pt x="11199" y="4662"/>
                    </a:lnTo>
                    <a:lnTo>
                      <a:pt x="11316" y="4575"/>
                    </a:lnTo>
                    <a:lnTo>
                      <a:pt x="11477" y="4374"/>
                    </a:lnTo>
                    <a:lnTo>
                      <a:pt x="11517" y="4133"/>
                    </a:lnTo>
                    <a:lnTo>
                      <a:pt x="11517" y="3933"/>
                    </a:lnTo>
                    <a:lnTo>
                      <a:pt x="11437" y="3692"/>
                    </a:lnTo>
                    <a:lnTo>
                      <a:pt x="11316" y="3491"/>
                    </a:lnTo>
                    <a:lnTo>
                      <a:pt x="10875" y="2689"/>
                    </a:lnTo>
                    <a:lnTo>
                      <a:pt x="10795" y="2528"/>
                    </a:lnTo>
                    <a:lnTo>
                      <a:pt x="10674" y="2368"/>
                    </a:lnTo>
                    <a:lnTo>
                      <a:pt x="10594" y="2288"/>
                    </a:lnTo>
                    <a:lnTo>
                      <a:pt x="10433" y="2207"/>
                    </a:lnTo>
                    <a:lnTo>
                      <a:pt x="10313" y="2167"/>
                    </a:lnTo>
                    <a:lnTo>
                      <a:pt x="10153" y="2127"/>
                    </a:lnTo>
                    <a:lnTo>
                      <a:pt x="9992" y="2127"/>
                    </a:lnTo>
                    <a:lnTo>
                      <a:pt x="9887" y="2162"/>
                    </a:lnTo>
                    <a:lnTo>
                      <a:pt x="9887" y="2162"/>
                    </a:lnTo>
                    <a:lnTo>
                      <a:pt x="9912" y="2087"/>
                    </a:lnTo>
                    <a:lnTo>
                      <a:pt x="9952" y="1846"/>
                    </a:lnTo>
                    <a:lnTo>
                      <a:pt x="9912" y="1686"/>
                    </a:lnTo>
                    <a:lnTo>
                      <a:pt x="9832" y="1485"/>
                    </a:lnTo>
                    <a:lnTo>
                      <a:pt x="9711" y="1365"/>
                    </a:lnTo>
                    <a:lnTo>
                      <a:pt x="9551" y="1244"/>
                    </a:lnTo>
                    <a:lnTo>
                      <a:pt x="8989" y="883"/>
                    </a:lnTo>
                    <a:lnTo>
                      <a:pt x="8387" y="522"/>
                    </a:lnTo>
                    <a:lnTo>
                      <a:pt x="8267" y="442"/>
                    </a:lnTo>
                    <a:lnTo>
                      <a:pt x="8066" y="402"/>
                    </a:lnTo>
                    <a:lnTo>
                      <a:pt x="7905" y="402"/>
                    </a:lnTo>
                    <a:lnTo>
                      <a:pt x="7745" y="442"/>
                    </a:lnTo>
                    <a:lnTo>
                      <a:pt x="7584" y="522"/>
                    </a:lnTo>
                    <a:lnTo>
                      <a:pt x="7464" y="602"/>
                    </a:lnTo>
                    <a:lnTo>
                      <a:pt x="7451" y="616"/>
                    </a:lnTo>
                    <a:lnTo>
                      <a:pt x="7451" y="616"/>
                    </a:lnTo>
                    <a:lnTo>
                      <a:pt x="7344" y="402"/>
                    </a:lnTo>
                    <a:lnTo>
                      <a:pt x="7183" y="201"/>
                    </a:lnTo>
                    <a:lnTo>
                      <a:pt x="6942" y="81"/>
                    </a:lnTo>
                    <a:lnTo>
                      <a:pt x="6702"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39"/>
              <p:cNvSpPr/>
              <p:nvPr/>
            </p:nvSpPr>
            <p:spPr>
              <a:xfrm flipH="1">
                <a:off x="3204067" y="4366874"/>
                <a:ext cx="381433" cy="367634"/>
              </a:xfrm>
              <a:custGeom>
                <a:avLst/>
                <a:gdLst/>
                <a:ahLst/>
                <a:cxnLst/>
                <a:rect l="l" t="t" r="r" b="b"/>
                <a:pathLst>
                  <a:path w="6662" h="6421" extrusionOk="0">
                    <a:moveTo>
                      <a:pt x="3572" y="201"/>
                    </a:moveTo>
                    <a:lnTo>
                      <a:pt x="3853" y="241"/>
                    </a:lnTo>
                    <a:lnTo>
                      <a:pt x="4174" y="321"/>
                    </a:lnTo>
                    <a:lnTo>
                      <a:pt x="4455" y="442"/>
                    </a:lnTo>
                    <a:lnTo>
                      <a:pt x="4696" y="562"/>
                    </a:lnTo>
                    <a:lnTo>
                      <a:pt x="4976" y="723"/>
                    </a:lnTo>
                    <a:lnTo>
                      <a:pt x="5217" y="923"/>
                    </a:lnTo>
                    <a:lnTo>
                      <a:pt x="5418" y="1124"/>
                    </a:lnTo>
                    <a:lnTo>
                      <a:pt x="5739" y="1485"/>
                    </a:lnTo>
                    <a:lnTo>
                      <a:pt x="5980" y="1886"/>
                    </a:lnTo>
                    <a:lnTo>
                      <a:pt x="6140" y="2287"/>
                    </a:lnTo>
                    <a:lnTo>
                      <a:pt x="6220" y="2729"/>
                    </a:lnTo>
                    <a:lnTo>
                      <a:pt x="6261" y="3170"/>
                    </a:lnTo>
                    <a:lnTo>
                      <a:pt x="6261" y="3612"/>
                    </a:lnTo>
                    <a:lnTo>
                      <a:pt x="6180" y="4013"/>
                    </a:lnTo>
                    <a:lnTo>
                      <a:pt x="6060" y="4454"/>
                    </a:lnTo>
                    <a:lnTo>
                      <a:pt x="5859" y="4816"/>
                    </a:lnTo>
                    <a:lnTo>
                      <a:pt x="5619" y="5217"/>
                    </a:lnTo>
                    <a:lnTo>
                      <a:pt x="5338" y="5538"/>
                    </a:lnTo>
                    <a:lnTo>
                      <a:pt x="5017" y="5819"/>
                    </a:lnTo>
                    <a:lnTo>
                      <a:pt x="4655" y="6059"/>
                    </a:lnTo>
                    <a:lnTo>
                      <a:pt x="4214" y="6220"/>
                    </a:lnTo>
                    <a:lnTo>
                      <a:pt x="3773" y="6340"/>
                    </a:lnTo>
                    <a:lnTo>
                      <a:pt x="3291" y="6381"/>
                    </a:lnTo>
                    <a:lnTo>
                      <a:pt x="2810" y="6340"/>
                    </a:lnTo>
                    <a:lnTo>
                      <a:pt x="2368" y="6220"/>
                    </a:lnTo>
                    <a:lnTo>
                      <a:pt x="1967" y="6059"/>
                    </a:lnTo>
                    <a:lnTo>
                      <a:pt x="1606" y="5819"/>
                    </a:lnTo>
                    <a:lnTo>
                      <a:pt x="1245" y="5538"/>
                    </a:lnTo>
                    <a:lnTo>
                      <a:pt x="964" y="5177"/>
                    </a:lnTo>
                    <a:lnTo>
                      <a:pt x="723" y="4816"/>
                    </a:lnTo>
                    <a:lnTo>
                      <a:pt x="522" y="4414"/>
                    </a:lnTo>
                    <a:lnTo>
                      <a:pt x="402" y="3973"/>
                    </a:lnTo>
                    <a:lnTo>
                      <a:pt x="322" y="3572"/>
                    </a:lnTo>
                    <a:lnTo>
                      <a:pt x="282" y="3090"/>
                    </a:lnTo>
                    <a:lnTo>
                      <a:pt x="322" y="2649"/>
                    </a:lnTo>
                    <a:lnTo>
                      <a:pt x="402" y="2247"/>
                    </a:lnTo>
                    <a:lnTo>
                      <a:pt x="562" y="1806"/>
                    </a:lnTo>
                    <a:lnTo>
                      <a:pt x="803" y="1405"/>
                    </a:lnTo>
                    <a:lnTo>
                      <a:pt x="1124" y="1044"/>
                    </a:lnTo>
                    <a:lnTo>
                      <a:pt x="1325" y="843"/>
                    </a:lnTo>
                    <a:lnTo>
                      <a:pt x="1566" y="642"/>
                    </a:lnTo>
                    <a:lnTo>
                      <a:pt x="1847" y="482"/>
                    </a:lnTo>
                    <a:lnTo>
                      <a:pt x="2087" y="361"/>
                    </a:lnTo>
                    <a:lnTo>
                      <a:pt x="2408" y="281"/>
                    </a:lnTo>
                    <a:lnTo>
                      <a:pt x="2689" y="241"/>
                    </a:lnTo>
                    <a:lnTo>
                      <a:pt x="2970" y="201"/>
                    </a:lnTo>
                    <a:close/>
                    <a:moveTo>
                      <a:pt x="3371" y="0"/>
                    </a:moveTo>
                    <a:lnTo>
                      <a:pt x="2890" y="40"/>
                    </a:lnTo>
                    <a:lnTo>
                      <a:pt x="2448" y="121"/>
                    </a:lnTo>
                    <a:lnTo>
                      <a:pt x="2007" y="281"/>
                    </a:lnTo>
                    <a:lnTo>
                      <a:pt x="1606" y="522"/>
                    </a:lnTo>
                    <a:lnTo>
                      <a:pt x="1204" y="803"/>
                    </a:lnTo>
                    <a:lnTo>
                      <a:pt x="843" y="1124"/>
                    </a:lnTo>
                    <a:lnTo>
                      <a:pt x="562" y="1525"/>
                    </a:lnTo>
                    <a:lnTo>
                      <a:pt x="282" y="2007"/>
                    </a:lnTo>
                    <a:lnTo>
                      <a:pt x="121" y="2408"/>
                    </a:lnTo>
                    <a:lnTo>
                      <a:pt x="41" y="2809"/>
                    </a:lnTo>
                    <a:lnTo>
                      <a:pt x="1" y="3210"/>
                    </a:lnTo>
                    <a:lnTo>
                      <a:pt x="1" y="3612"/>
                    </a:lnTo>
                    <a:lnTo>
                      <a:pt x="81" y="4013"/>
                    </a:lnTo>
                    <a:lnTo>
                      <a:pt x="201" y="4374"/>
                    </a:lnTo>
                    <a:lnTo>
                      <a:pt x="362" y="4695"/>
                    </a:lnTo>
                    <a:lnTo>
                      <a:pt x="562" y="5056"/>
                    </a:lnTo>
                    <a:lnTo>
                      <a:pt x="803" y="5337"/>
                    </a:lnTo>
                    <a:lnTo>
                      <a:pt x="1044" y="5618"/>
                    </a:lnTo>
                    <a:lnTo>
                      <a:pt x="1365" y="5859"/>
                    </a:lnTo>
                    <a:lnTo>
                      <a:pt x="1726" y="6059"/>
                    </a:lnTo>
                    <a:lnTo>
                      <a:pt x="2087" y="6220"/>
                    </a:lnTo>
                    <a:lnTo>
                      <a:pt x="2448" y="6340"/>
                    </a:lnTo>
                    <a:lnTo>
                      <a:pt x="2890" y="6381"/>
                    </a:lnTo>
                    <a:lnTo>
                      <a:pt x="3291" y="6421"/>
                    </a:lnTo>
                    <a:lnTo>
                      <a:pt x="3733" y="6381"/>
                    </a:lnTo>
                    <a:lnTo>
                      <a:pt x="4134" y="6340"/>
                    </a:lnTo>
                    <a:lnTo>
                      <a:pt x="4535" y="6220"/>
                    </a:lnTo>
                    <a:lnTo>
                      <a:pt x="4896" y="6059"/>
                    </a:lnTo>
                    <a:lnTo>
                      <a:pt x="5257" y="5859"/>
                    </a:lnTo>
                    <a:lnTo>
                      <a:pt x="5538" y="5618"/>
                    </a:lnTo>
                    <a:lnTo>
                      <a:pt x="5819" y="5337"/>
                    </a:lnTo>
                    <a:lnTo>
                      <a:pt x="6060" y="5016"/>
                    </a:lnTo>
                    <a:lnTo>
                      <a:pt x="6261" y="4695"/>
                    </a:lnTo>
                    <a:lnTo>
                      <a:pt x="6421" y="4334"/>
                    </a:lnTo>
                    <a:lnTo>
                      <a:pt x="6541" y="3973"/>
                    </a:lnTo>
                    <a:lnTo>
                      <a:pt x="6622" y="3612"/>
                    </a:lnTo>
                    <a:lnTo>
                      <a:pt x="6662" y="3210"/>
                    </a:lnTo>
                    <a:lnTo>
                      <a:pt x="6622" y="2809"/>
                    </a:lnTo>
                    <a:lnTo>
                      <a:pt x="6541" y="2368"/>
                    </a:lnTo>
                    <a:lnTo>
                      <a:pt x="6381" y="1966"/>
                    </a:lnTo>
                    <a:lnTo>
                      <a:pt x="6140" y="1485"/>
                    </a:lnTo>
                    <a:lnTo>
                      <a:pt x="5819" y="1084"/>
                    </a:lnTo>
                    <a:lnTo>
                      <a:pt x="5498" y="723"/>
                    </a:lnTo>
                    <a:lnTo>
                      <a:pt x="5097" y="482"/>
                    </a:lnTo>
                    <a:lnTo>
                      <a:pt x="4696" y="241"/>
                    </a:lnTo>
                    <a:lnTo>
                      <a:pt x="4254" y="121"/>
                    </a:lnTo>
                    <a:lnTo>
                      <a:pt x="38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39"/>
              <p:cNvSpPr/>
              <p:nvPr/>
            </p:nvSpPr>
            <p:spPr>
              <a:xfrm flipH="1">
                <a:off x="3174179" y="4334696"/>
                <a:ext cx="445787" cy="431989"/>
              </a:xfrm>
              <a:custGeom>
                <a:avLst/>
                <a:gdLst/>
                <a:ahLst/>
                <a:cxnLst/>
                <a:rect l="l" t="t" r="r" b="b"/>
                <a:pathLst>
                  <a:path w="7786" h="7545" extrusionOk="0">
                    <a:moveTo>
                      <a:pt x="3933" y="161"/>
                    </a:moveTo>
                    <a:lnTo>
                      <a:pt x="4294" y="201"/>
                    </a:lnTo>
                    <a:lnTo>
                      <a:pt x="4615" y="241"/>
                    </a:lnTo>
                    <a:lnTo>
                      <a:pt x="4977" y="321"/>
                    </a:lnTo>
                    <a:lnTo>
                      <a:pt x="5298" y="402"/>
                    </a:lnTo>
                    <a:lnTo>
                      <a:pt x="5619" y="562"/>
                    </a:lnTo>
                    <a:lnTo>
                      <a:pt x="5940" y="723"/>
                    </a:lnTo>
                    <a:lnTo>
                      <a:pt x="6221" y="963"/>
                    </a:lnTo>
                    <a:lnTo>
                      <a:pt x="6501" y="1204"/>
                    </a:lnTo>
                    <a:lnTo>
                      <a:pt x="6863" y="1646"/>
                    </a:lnTo>
                    <a:lnTo>
                      <a:pt x="7143" y="2127"/>
                    </a:lnTo>
                    <a:lnTo>
                      <a:pt x="7344" y="2609"/>
                    </a:lnTo>
                    <a:lnTo>
                      <a:pt x="7464" y="3130"/>
                    </a:lnTo>
                    <a:lnTo>
                      <a:pt x="7505" y="3652"/>
                    </a:lnTo>
                    <a:lnTo>
                      <a:pt x="7464" y="4174"/>
                    </a:lnTo>
                    <a:lnTo>
                      <a:pt x="7344" y="4695"/>
                    </a:lnTo>
                    <a:lnTo>
                      <a:pt x="7184" y="5177"/>
                    </a:lnTo>
                    <a:lnTo>
                      <a:pt x="6943" y="5658"/>
                    </a:lnTo>
                    <a:lnTo>
                      <a:pt x="6662" y="6100"/>
                    </a:lnTo>
                    <a:lnTo>
                      <a:pt x="6341" y="6501"/>
                    </a:lnTo>
                    <a:lnTo>
                      <a:pt x="5940" y="6822"/>
                    </a:lnTo>
                    <a:lnTo>
                      <a:pt x="5498" y="7103"/>
                    </a:lnTo>
                    <a:lnTo>
                      <a:pt x="5017" y="7344"/>
                    </a:lnTo>
                    <a:lnTo>
                      <a:pt x="4455" y="7464"/>
                    </a:lnTo>
                    <a:lnTo>
                      <a:pt x="3893" y="7504"/>
                    </a:lnTo>
                    <a:lnTo>
                      <a:pt x="3331" y="7464"/>
                    </a:lnTo>
                    <a:lnTo>
                      <a:pt x="2810" y="7344"/>
                    </a:lnTo>
                    <a:lnTo>
                      <a:pt x="2328" y="7103"/>
                    </a:lnTo>
                    <a:lnTo>
                      <a:pt x="1887" y="6822"/>
                    </a:lnTo>
                    <a:lnTo>
                      <a:pt x="1485" y="6501"/>
                    </a:lnTo>
                    <a:lnTo>
                      <a:pt x="1164" y="6100"/>
                    </a:lnTo>
                    <a:lnTo>
                      <a:pt x="884" y="5699"/>
                    </a:lnTo>
                    <a:lnTo>
                      <a:pt x="643" y="5217"/>
                    </a:lnTo>
                    <a:lnTo>
                      <a:pt x="482" y="4735"/>
                    </a:lnTo>
                    <a:lnTo>
                      <a:pt x="402" y="4214"/>
                    </a:lnTo>
                    <a:lnTo>
                      <a:pt x="362" y="3692"/>
                    </a:lnTo>
                    <a:lnTo>
                      <a:pt x="402" y="3171"/>
                    </a:lnTo>
                    <a:lnTo>
                      <a:pt x="522" y="2689"/>
                    </a:lnTo>
                    <a:lnTo>
                      <a:pt x="723" y="2167"/>
                    </a:lnTo>
                    <a:lnTo>
                      <a:pt x="1004" y="1726"/>
                    </a:lnTo>
                    <a:lnTo>
                      <a:pt x="1405" y="1285"/>
                    </a:lnTo>
                    <a:lnTo>
                      <a:pt x="1646" y="1044"/>
                    </a:lnTo>
                    <a:lnTo>
                      <a:pt x="1927" y="803"/>
                    </a:lnTo>
                    <a:lnTo>
                      <a:pt x="2248" y="642"/>
                    </a:lnTo>
                    <a:lnTo>
                      <a:pt x="2569" y="482"/>
                    </a:lnTo>
                    <a:lnTo>
                      <a:pt x="2890" y="362"/>
                    </a:lnTo>
                    <a:lnTo>
                      <a:pt x="3211" y="281"/>
                    </a:lnTo>
                    <a:lnTo>
                      <a:pt x="3572" y="201"/>
                    </a:lnTo>
                    <a:lnTo>
                      <a:pt x="3933" y="161"/>
                    </a:lnTo>
                    <a:close/>
                    <a:moveTo>
                      <a:pt x="3331" y="0"/>
                    </a:moveTo>
                    <a:lnTo>
                      <a:pt x="2810" y="121"/>
                    </a:lnTo>
                    <a:lnTo>
                      <a:pt x="2288" y="281"/>
                    </a:lnTo>
                    <a:lnTo>
                      <a:pt x="1806" y="562"/>
                    </a:lnTo>
                    <a:lnTo>
                      <a:pt x="1365" y="883"/>
                    </a:lnTo>
                    <a:lnTo>
                      <a:pt x="924" y="1285"/>
                    </a:lnTo>
                    <a:lnTo>
                      <a:pt x="603" y="1766"/>
                    </a:lnTo>
                    <a:lnTo>
                      <a:pt x="282" y="2328"/>
                    </a:lnTo>
                    <a:lnTo>
                      <a:pt x="121" y="2809"/>
                    </a:lnTo>
                    <a:lnTo>
                      <a:pt x="41" y="3291"/>
                    </a:lnTo>
                    <a:lnTo>
                      <a:pt x="1" y="3772"/>
                    </a:lnTo>
                    <a:lnTo>
                      <a:pt x="1" y="4214"/>
                    </a:lnTo>
                    <a:lnTo>
                      <a:pt x="81" y="4655"/>
                    </a:lnTo>
                    <a:lnTo>
                      <a:pt x="241" y="5097"/>
                    </a:lnTo>
                    <a:lnTo>
                      <a:pt x="442" y="5538"/>
                    </a:lnTo>
                    <a:lnTo>
                      <a:pt x="683" y="5899"/>
                    </a:lnTo>
                    <a:lnTo>
                      <a:pt x="964" y="6260"/>
                    </a:lnTo>
                    <a:lnTo>
                      <a:pt x="1285" y="6581"/>
                    </a:lnTo>
                    <a:lnTo>
                      <a:pt x="1646" y="6862"/>
                    </a:lnTo>
                    <a:lnTo>
                      <a:pt x="2047" y="7103"/>
                    </a:lnTo>
                    <a:lnTo>
                      <a:pt x="2449" y="7304"/>
                    </a:lnTo>
                    <a:lnTo>
                      <a:pt x="2930" y="7424"/>
                    </a:lnTo>
                    <a:lnTo>
                      <a:pt x="3412" y="7504"/>
                    </a:lnTo>
                    <a:lnTo>
                      <a:pt x="3893" y="7544"/>
                    </a:lnTo>
                    <a:lnTo>
                      <a:pt x="4415" y="7504"/>
                    </a:lnTo>
                    <a:lnTo>
                      <a:pt x="4896" y="7424"/>
                    </a:lnTo>
                    <a:lnTo>
                      <a:pt x="5338" y="7304"/>
                    </a:lnTo>
                    <a:lnTo>
                      <a:pt x="5779" y="7103"/>
                    </a:lnTo>
                    <a:lnTo>
                      <a:pt x="6180" y="6862"/>
                    </a:lnTo>
                    <a:lnTo>
                      <a:pt x="6542" y="6581"/>
                    </a:lnTo>
                    <a:lnTo>
                      <a:pt x="6863" y="6260"/>
                    </a:lnTo>
                    <a:lnTo>
                      <a:pt x="7143" y="5899"/>
                    </a:lnTo>
                    <a:lnTo>
                      <a:pt x="7384" y="5538"/>
                    </a:lnTo>
                    <a:lnTo>
                      <a:pt x="7545" y="5137"/>
                    </a:lnTo>
                    <a:lnTo>
                      <a:pt x="7665" y="4695"/>
                    </a:lnTo>
                    <a:lnTo>
                      <a:pt x="7745" y="4254"/>
                    </a:lnTo>
                    <a:lnTo>
                      <a:pt x="7786" y="3772"/>
                    </a:lnTo>
                    <a:lnTo>
                      <a:pt x="7745" y="3291"/>
                    </a:lnTo>
                    <a:lnTo>
                      <a:pt x="7625" y="2809"/>
                    </a:lnTo>
                    <a:lnTo>
                      <a:pt x="7424" y="2328"/>
                    </a:lnTo>
                    <a:lnTo>
                      <a:pt x="7143" y="1806"/>
                    </a:lnTo>
                    <a:lnTo>
                      <a:pt x="6782" y="1325"/>
                    </a:lnTo>
                    <a:lnTo>
                      <a:pt x="6381" y="923"/>
                    </a:lnTo>
                    <a:lnTo>
                      <a:pt x="5940" y="602"/>
                    </a:lnTo>
                    <a:lnTo>
                      <a:pt x="5418" y="362"/>
                    </a:lnTo>
                    <a:lnTo>
                      <a:pt x="4936" y="161"/>
                    </a:lnTo>
                    <a:lnTo>
                      <a:pt x="4375"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39"/>
              <p:cNvSpPr/>
              <p:nvPr/>
            </p:nvSpPr>
            <p:spPr>
              <a:xfrm flipH="1">
                <a:off x="3286743" y="4442679"/>
                <a:ext cx="218313" cy="220604"/>
              </a:xfrm>
              <a:custGeom>
                <a:avLst/>
                <a:gdLst/>
                <a:ahLst/>
                <a:cxnLst/>
                <a:rect l="l" t="t" r="r" b="b"/>
                <a:pathLst>
                  <a:path w="3813" h="3853" extrusionOk="0">
                    <a:moveTo>
                      <a:pt x="1886" y="0"/>
                    </a:moveTo>
                    <a:lnTo>
                      <a:pt x="1525" y="41"/>
                    </a:lnTo>
                    <a:lnTo>
                      <a:pt x="1164" y="161"/>
                    </a:lnTo>
                    <a:lnTo>
                      <a:pt x="843" y="321"/>
                    </a:lnTo>
                    <a:lnTo>
                      <a:pt x="562" y="562"/>
                    </a:lnTo>
                    <a:lnTo>
                      <a:pt x="321" y="843"/>
                    </a:lnTo>
                    <a:lnTo>
                      <a:pt x="120" y="1164"/>
                    </a:lnTo>
                    <a:lnTo>
                      <a:pt x="40" y="1525"/>
                    </a:lnTo>
                    <a:lnTo>
                      <a:pt x="0" y="1927"/>
                    </a:lnTo>
                    <a:lnTo>
                      <a:pt x="40" y="2288"/>
                    </a:lnTo>
                    <a:lnTo>
                      <a:pt x="120" y="2649"/>
                    </a:lnTo>
                    <a:lnTo>
                      <a:pt x="321" y="2970"/>
                    </a:lnTo>
                    <a:lnTo>
                      <a:pt x="562" y="3291"/>
                    </a:lnTo>
                    <a:lnTo>
                      <a:pt x="843" y="3492"/>
                    </a:lnTo>
                    <a:lnTo>
                      <a:pt x="1164" y="3692"/>
                    </a:lnTo>
                    <a:lnTo>
                      <a:pt x="1525" y="3813"/>
                    </a:lnTo>
                    <a:lnTo>
                      <a:pt x="1886" y="3853"/>
                    </a:lnTo>
                    <a:lnTo>
                      <a:pt x="2287" y="3813"/>
                    </a:lnTo>
                    <a:lnTo>
                      <a:pt x="2649" y="3692"/>
                    </a:lnTo>
                    <a:lnTo>
                      <a:pt x="2970" y="3492"/>
                    </a:lnTo>
                    <a:lnTo>
                      <a:pt x="3250" y="3291"/>
                    </a:lnTo>
                    <a:lnTo>
                      <a:pt x="3491" y="2970"/>
                    </a:lnTo>
                    <a:lnTo>
                      <a:pt x="3652" y="2649"/>
                    </a:lnTo>
                    <a:lnTo>
                      <a:pt x="3772" y="2288"/>
                    </a:lnTo>
                    <a:lnTo>
                      <a:pt x="3812" y="1927"/>
                    </a:lnTo>
                    <a:lnTo>
                      <a:pt x="3772" y="1525"/>
                    </a:lnTo>
                    <a:lnTo>
                      <a:pt x="3652" y="1164"/>
                    </a:lnTo>
                    <a:lnTo>
                      <a:pt x="3491" y="843"/>
                    </a:lnTo>
                    <a:lnTo>
                      <a:pt x="3250" y="562"/>
                    </a:lnTo>
                    <a:lnTo>
                      <a:pt x="2970" y="321"/>
                    </a:lnTo>
                    <a:lnTo>
                      <a:pt x="2649" y="161"/>
                    </a:lnTo>
                    <a:lnTo>
                      <a:pt x="2287" y="41"/>
                    </a:lnTo>
                    <a:lnTo>
                      <a:pt x="18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39"/>
              <p:cNvSpPr/>
              <p:nvPr/>
            </p:nvSpPr>
            <p:spPr>
              <a:xfrm flipH="1">
                <a:off x="3277582" y="4438099"/>
                <a:ext cx="238982" cy="225184"/>
              </a:xfrm>
              <a:custGeom>
                <a:avLst/>
                <a:gdLst/>
                <a:ahLst/>
                <a:cxnLst/>
                <a:rect l="l" t="t" r="r" b="b"/>
                <a:pathLst>
                  <a:path w="4174" h="3933" extrusionOk="0">
                    <a:moveTo>
                      <a:pt x="2087" y="161"/>
                    </a:moveTo>
                    <a:lnTo>
                      <a:pt x="2328" y="201"/>
                    </a:lnTo>
                    <a:lnTo>
                      <a:pt x="2609" y="241"/>
                    </a:lnTo>
                    <a:lnTo>
                      <a:pt x="2850" y="281"/>
                    </a:lnTo>
                    <a:lnTo>
                      <a:pt x="3050" y="401"/>
                    </a:lnTo>
                    <a:lnTo>
                      <a:pt x="3251" y="562"/>
                    </a:lnTo>
                    <a:lnTo>
                      <a:pt x="3451" y="722"/>
                    </a:lnTo>
                    <a:lnTo>
                      <a:pt x="3612" y="923"/>
                    </a:lnTo>
                    <a:lnTo>
                      <a:pt x="3732" y="1164"/>
                    </a:lnTo>
                    <a:lnTo>
                      <a:pt x="3813" y="1405"/>
                    </a:lnTo>
                    <a:lnTo>
                      <a:pt x="3853" y="1686"/>
                    </a:lnTo>
                    <a:lnTo>
                      <a:pt x="3893" y="2007"/>
                    </a:lnTo>
                    <a:lnTo>
                      <a:pt x="3813" y="2368"/>
                    </a:lnTo>
                    <a:lnTo>
                      <a:pt x="3732" y="2689"/>
                    </a:lnTo>
                    <a:lnTo>
                      <a:pt x="3572" y="3010"/>
                    </a:lnTo>
                    <a:lnTo>
                      <a:pt x="3371" y="3291"/>
                    </a:lnTo>
                    <a:lnTo>
                      <a:pt x="3090" y="3531"/>
                    </a:lnTo>
                    <a:lnTo>
                      <a:pt x="2809" y="3732"/>
                    </a:lnTo>
                    <a:lnTo>
                      <a:pt x="2448" y="3852"/>
                    </a:lnTo>
                    <a:lnTo>
                      <a:pt x="2087" y="3893"/>
                    </a:lnTo>
                    <a:lnTo>
                      <a:pt x="1806" y="3852"/>
                    </a:lnTo>
                    <a:lnTo>
                      <a:pt x="1565" y="3812"/>
                    </a:lnTo>
                    <a:lnTo>
                      <a:pt x="1325" y="3692"/>
                    </a:lnTo>
                    <a:lnTo>
                      <a:pt x="1124" y="3572"/>
                    </a:lnTo>
                    <a:lnTo>
                      <a:pt x="923" y="3371"/>
                    </a:lnTo>
                    <a:lnTo>
                      <a:pt x="763" y="3170"/>
                    </a:lnTo>
                    <a:lnTo>
                      <a:pt x="602" y="2970"/>
                    </a:lnTo>
                    <a:lnTo>
                      <a:pt x="522" y="2729"/>
                    </a:lnTo>
                    <a:lnTo>
                      <a:pt x="442" y="2488"/>
                    </a:lnTo>
                    <a:lnTo>
                      <a:pt x="402" y="2207"/>
                    </a:lnTo>
                    <a:lnTo>
                      <a:pt x="362" y="1966"/>
                    </a:lnTo>
                    <a:lnTo>
                      <a:pt x="402" y="1686"/>
                    </a:lnTo>
                    <a:lnTo>
                      <a:pt x="442" y="1445"/>
                    </a:lnTo>
                    <a:lnTo>
                      <a:pt x="562" y="1204"/>
                    </a:lnTo>
                    <a:lnTo>
                      <a:pt x="683" y="963"/>
                    </a:lnTo>
                    <a:lnTo>
                      <a:pt x="843" y="763"/>
                    </a:lnTo>
                    <a:lnTo>
                      <a:pt x="1084" y="562"/>
                    </a:lnTo>
                    <a:lnTo>
                      <a:pt x="1325" y="401"/>
                    </a:lnTo>
                    <a:lnTo>
                      <a:pt x="1565" y="281"/>
                    </a:lnTo>
                    <a:lnTo>
                      <a:pt x="1806" y="201"/>
                    </a:lnTo>
                    <a:lnTo>
                      <a:pt x="2087" y="161"/>
                    </a:lnTo>
                    <a:close/>
                    <a:moveTo>
                      <a:pt x="1766" y="0"/>
                    </a:moveTo>
                    <a:lnTo>
                      <a:pt x="1485" y="40"/>
                    </a:lnTo>
                    <a:lnTo>
                      <a:pt x="1204" y="161"/>
                    </a:lnTo>
                    <a:lnTo>
                      <a:pt x="964" y="281"/>
                    </a:lnTo>
                    <a:lnTo>
                      <a:pt x="723" y="442"/>
                    </a:lnTo>
                    <a:lnTo>
                      <a:pt x="522" y="642"/>
                    </a:lnTo>
                    <a:lnTo>
                      <a:pt x="321" y="883"/>
                    </a:lnTo>
                    <a:lnTo>
                      <a:pt x="161" y="1204"/>
                    </a:lnTo>
                    <a:lnTo>
                      <a:pt x="81" y="1445"/>
                    </a:lnTo>
                    <a:lnTo>
                      <a:pt x="0" y="1726"/>
                    </a:lnTo>
                    <a:lnTo>
                      <a:pt x="0" y="1966"/>
                    </a:lnTo>
                    <a:lnTo>
                      <a:pt x="0" y="2207"/>
                    </a:lnTo>
                    <a:lnTo>
                      <a:pt x="41" y="2448"/>
                    </a:lnTo>
                    <a:lnTo>
                      <a:pt x="121" y="2689"/>
                    </a:lnTo>
                    <a:lnTo>
                      <a:pt x="241" y="2889"/>
                    </a:lnTo>
                    <a:lnTo>
                      <a:pt x="362" y="3090"/>
                    </a:lnTo>
                    <a:lnTo>
                      <a:pt x="522" y="3291"/>
                    </a:lnTo>
                    <a:lnTo>
                      <a:pt x="683" y="3451"/>
                    </a:lnTo>
                    <a:lnTo>
                      <a:pt x="883" y="3572"/>
                    </a:lnTo>
                    <a:lnTo>
                      <a:pt x="1084" y="3692"/>
                    </a:lnTo>
                    <a:lnTo>
                      <a:pt x="1325" y="3812"/>
                    </a:lnTo>
                    <a:lnTo>
                      <a:pt x="1565" y="3893"/>
                    </a:lnTo>
                    <a:lnTo>
                      <a:pt x="1846" y="3933"/>
                    </a:lnTo>
                    <a:lnTo>
                      <a:pt x="2368" y="3933"/>
                    </a:lnTo>
                    <a:lnTo>
                      <a:pt x="2609" y="3893"/>
                    </a:lnTo>
                    <a:lnTo>
                      <a:pt x="2850" y="3812"/>
                    </a:lnTo>
                    <a:lnTo>
                      <a:pt x="3090" y="3692"/>
                    </a:lnTo>
                    <a:lnTo>
                      <a:pt x="3291" y="3572"/>
                    </a:lnTo>
                    <a:lnTo>
                      <a:pt x="3492" y="3451"/>
                    </a:lnTo>
                    <a:lnTo>
                      <a:pt x="3652" y="3291"/>
                    </a:lnTo>
                    <a:lnTo>
                      <a:pt x="3813" y="3090"/>
                    </a:lnTo>
                    <a:lnTo>
                      <a:pt x="3933" y="2889"/>
                    </a:lnTo>
                    <a:lnTo>
                      <a:pt x="4053" y="2689"/>
                    </a:lnTo>
                    <a:lnTo>
                      <a:pt x="4134" y="2488"/>
                    </a:lnTo>
                    <a:lnTo>
                      <a:pt x="4134" y="2247"/>
                    </a:lnTo>
                    <a:lnTo>
                      <a:pt x="4174" y="2007"/>
                    </a:lnTo>
                    <a:lnTo>
                      <a:pt x="4134" y="1726"/>
                    </a:lnTo>
                    <a:lnTo>
                      <a:pt x="4053" y="1485"/>
                    </a:lnTo>
                    <a:lnTo>
                      <a:pt x="3973" y="1244"/>
                    </a:lnTo>
                    <a:lnTo>
                      <a:pt x="3813" y="963"/>
                    </a:lnTo>
                    <a:lnTo>
                      <a:pt x="3612" y="722"/>
                    </a:lnTo>
                    <a:lnTo>
                      <a:pt x="3371" y="482"/>
                    </a:lnTo>
                    <a:lnTo>
                      <a:pt x="3130" y="321"/>
                    </a:lnTo>
                    <a:lnTo>
                      <a:pt x="2890" y="201"/>
                    </a:lnTo>
                    <a:lnTo>
                      <a:pt x="2609" y="80"/>
                    </a:lnTo>
                    <a:lnTo>
                      <a:pt x="2328" y="40"/>
                    </a:lnTo>
                    <a:lnTo>
                      <a:pt x="20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39"/>
              <p:cNvSpPr/>
              <p:nvPr/>
            </p:nvSpPr>
            <p:spPr>
              <a:xfrm flipH="1">
                <a:off x="3353388" y="4509324"/>
                <a:ext cx="87371" cy="87314"/>
              </a:xfrm>
              <a:custGeom>
                <a:avLst/>
                <a:gdLst/>
                <a:ahLst/>
                <a:cxnLst/>
                <a:rect l="l" t="t" r="r" b="b"/>
                <a:pathLst>
                  <a:path w="1526" h="1525" extrusionOk="0">
                    <a:moveTo>
                      <a:pt x="603" y="0"/>
                    </a:moveTo>
                    <a:lnTo>
                      <a:pt x="482" y="40"/>
                    </a:lnTo>
                    <a:lnTo>
                      <a:pt x="362" y="121"/>
                    </a:lnTo>
                    <a:lnTo>
                      <a:pt x="241" y="201"/>
                    </a:lnTo>
                    <a:lnTo>
                      <a:pt x="161" y="321"/>
                    </a:lnTo>
                    <a:lnTo>
                      <a:pt x="81" y="442"/>
                    </a:lnTo>
                    <a:lnTo>
                      <a:pt x="41" y="602"/>
                    </a:lnTo>
                    <a:lnTo>
                      <a:pt x="1" y="763"/>
                    </a:lnTo>
                    <a:lnTo>
                      <a:pt x="41" y="923"/>
                    </a:lnTo>
                    <a:lnTo>
                      <a:pt x="81" y="1043"/>
                    </a:lnTo>
                    <a:lnTo>
                      <a:pt x="161" y="1164"/>
                    </a:lnTo>
                    <a:lnTo>
                      <a:pt x="241" y="1284"/>
                    </a:lnTo>
                    <a:lnTo>
                      <a:pt x="362" y="1405"/>
                    </a:lnTo>
                    <a:lnTo>
                      <a:pt x="482" y="1445"/>
                    </a:lnTo>
                    <a:lnTo>
                      <a:pt x="603" y="1485"/>
                    </a:lnTo>
                    <a:lnTo>
                      <a:pt x="763" y="1525"/>
                    </a:lnTo>
                    <a:lnTo>
                      <a:pt x="924" y="1485"/>
                    </a:lnTo>
                    <a:lnTo>
                      <a:pt x="1084" y="1445"/>
                    </a:lnTo>
                    <a:lnTo>
                      <a:pt x="1205" y="1405"/>
                    </a:lnTo>
                    <a:lnTo>
                      <a:pt x="1325" y="1284"/>
                    </a:lnTo>
                    <a:lnTo>
                      <a:pt x="1405" y="1164"/>
                    </a:lnTo>
                    <a:lnTo>
                      <a:pt x="1485" y="1043"/>
                    </a:lnTo>
                    <a:lnTo>
                      <a:pt x="1526" y="923"/>
                    </a:lnTo>
                    <a:lnTo>
                      <a:pt x="1526" y="763"/>
                    </a:lnTo>
                    <a:lnTo>
                      <a:pt x="1526" y="602"/>
                    </a:lnTo>
                    <a:lnTo>
                      <a:pt x="1485" y="442"/>
                    </a:lnTo>
                    <a:lnTo>
                      <a:pt x="1405" y="321"/>
                    </a:lnTo>
                    <a:lnTo>
                      <a:pt x="1325" y="201"/>
                    </a:lnTo>
                    <a:lnTo>
                      <a:pt x="1205" y="121"/>
                    </a:lnTo>
                    <a:lnTo>
                      <a:pt x="1084" y="40"/>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5279F-F644-CF62-B028-AB0751EF3B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1643C-3A52-E88C-581E-444827F56B4F}"/>
              </a:ext>
            </a:extLst>
          </p:cNvPr>
          <p:cNvSpPr>
            <a:spLocks noGrp="1"/>
          </p:cNvSpPr>
          <p:nvPr>
            <p:ph type="title"/>
          </p:nvPr>
        </p:nvSpPr>
        <p:spPr/>
        <p:txBody>
          <a:bodyPr/>
          <a:lstStyle/>
          <a:p>
            <a:r>
              <a:rPr lang="en-US" dirty="0"/>
              <a:t>Base Layer</a:t>
            </a:r>
            <a:endParaRPr lang="en-AE" dirty="0">
              <a:latin typeface="Lato" panose="020F0502020204030203" pitchFamily="34" charset="0"/>
              <a:ea typeface="Lato" panose="020F0502020204030203" pitchFamily="34" charset="0"/>
              <a:cs typeface="Lato" panose="020F0502020204030203" pitchFamily="34" charset="0"/>
            </a:endParaRPr>
          </a:p>
        </p:txBody>
      </p:sp>
      <p:sp>
        <p:nvSpPr>
          <p:cNvPr id="4" name="Subtitle 3">
            <a:extLst>
              <a:ext uri="{FF2B5EF4-FFF2-40B4-BE49-F238E27FC236}">
                <a16:creationId xmlns:a16="http://schemas.microsoft.com/office/drawing/2014/main" id="{31900871-05FD-BF20-5423-01C8E0E098BE}"/>
              </a:ext>
            </a:extLst>
          </p:cNvPr>
          <p:cNvSpPr>
            <a:spLocks noGrp="1"/>
          </p:cNvSpPr>
          <p:nvPr>
            <p:ph type="subTitle" idx="2"/>
          </p:nvPr>
        </p:nvSpPr>
        <p:spPr>
          <a:xfrm>
            <a:off x="634242" y="1233004"/>
            <a:ext cx="7280342" cy="2677492"/>
          </a:xfrm>
        </p:spPr>
        <p:txBody>
          <a:bodyPr/>
          <a:lstStyle/>
          <a:p>
            <a:pPr>
              <a:buAutoNum type="arabicPeriod"/>
            </a:pPr>
            <a:r>
              <a:rPr lang="en-US" sz="1100" b="0" i="0" dirty="0">
                <a:solidFill>
                  <a:srgbClr val="040C28"/>
                </a:solidFill>
                <a:effectLst/>
                <a:latin typeface="Lato" panose="020F0502020204030203" pitchFamily="34" charset="0"/>
                <a:ea typeface="Lato" panose="020F0502020204030203" pitchFamily="34" charset="0"/>
                <a:cs typeface="Lato" panose="020F0502020204030203" pitchFamily="34" charset="0"/>
              </a:rPr>
              <a:t>Sacrificial initial layers used to stabilize the part on the build tray to create a strong foundation and ensure a level build plane</a:t>
            </a:r>
            <a:r>
              <a:rPr lang="en-US" sz="1100" b="0" i="0" dirty="0">
                <a:solidFill>
                  <a:srgbClr val="1F1F1F"/>
                </a:solidFill>
                <a:effectLst/>
                <a:latin typeface="Lato" panose="020F0502020204030203" pitchFamily="34" charset="0"/>
                <a:ea typeface="Lato" panose="020F0502020204030203" pitchFamily="34" charset="0"/>
                <a:cs typeface="Lato" panose="020F0502020204030203" pitchFamily="34" charset="0"/>
              </a:rPr>
              <a:t>.</a:t>
            </a:r>
          </a:p>
          <a:p>
            <a:pPr>
              <a:buAutoNum type="arabicPeriod"/>
            </a:pPr>
            <a:r>
              <a:rPr lang="en-US" sz="1100" dirty="0">
                <a:solidFill>
                  <a:srgbClr val="1F1F1F"/>
                </a:solidFill>
                <a:latin typeface="Lato" panose="020F0502020204030203" pitchFamily="34" charset="0"/>
                <a:ea typeface="Lato" panose="020F0502020204030203" pitchFamily="34" charset="0"/>
                <a:cs typeface="Lato" panose="020F0502020204030203" pitchFamily="34" charset="0"/>
              </a:rPr>
              <a:t>Types of base layer: No base layer, Brim, Raft. Skirt </a:t>
            </a:r>
            <a:r>
              <a:rPr lang="en-US" sz="1100" dirty="0" err="1">
                <a:solidFill>
                  <a:srgbClr val="1F1F1F"/>
                </a:solidFill>
                <a:latin typeface="Lato" panose="020F0502020204030203" pitchFamily="34" charset="0"/>
                <a:ea typeface="Lato" panose="020F0502020204030203" pitchFamily="34" charset="0"/>
                <a:cs typeface="Lato" panose="020F0502020204030203" pitchFamily="34" charset="0"/>
              </a:rPr>
              <a:t>etc</a:t>
            </a:r>
            <a:r>
              <a:rPr lang="en-US" sz="1100" dirty="0">
                <a:solidFill>
                  <a:srgbClr val="1F1F1F"/>
                </a:solidFill>
                <a:latin typeface="Lato" panose="020F0502020204030203" pitchFamily="34" charset="0"/>
                <a:ea typeface="Lato" panose="020F0502020204030203" pitchFamily="34" charset="0"/>
                <a:cs typeface="Lato" panose="020F0502020204030203" pitchFamily="34" charset="0"/>
              </a:rPr>
              <a:t>…</a:t>
            </a:r>
            <a:endParaRPr lang="en-AU" sz="1100" dirty="0">
              <a:latin typeface="Lato" panose="020F0502020204030203" pitchFamily="34" charset="0"/>
              <a:ea typeface="Lato" panose="020F0502020204030203" pitchFamily="34" charset="0"/>
              <a:cs typeface="Lato" panose="020F0502020204030203" pitchFamily="34" charset="0"/>
            </a:endParaRPr>
          </a:p>
          <a:p>
            <a:endParaRPr lang="en-AE" sz="1100" dirty="0">
              <a:latin typeface="Lato" panose="020F0502020204030203" pitchFamily="34" charset="0"/>
              <a:ea typeface="Lato" panose="020F0502020204030203" pitchFamily="34" charset="0"/>
              <a:cs typeface="Lato" panose="020F0502020204030203" pitchFamily="34" charset="0"/>
            </a:endParaRPr>
          </a:p>
        </p:txBody>
      </p:sp>
      <p:pic>
        <p:nvPicPr>
          <p:cNvPr id="5" name="Picture 2" descr="Rafts, Skirts, and Brims Tutorial ...">
            <a:extLst>
              <a:ext uri="{FF2B5EF4-FFF2-40B4-BE49-F238E27FC236}">
                <a16:creationId xmlns:a16="http://schemas.microsoft.com/office/drawing/2014/main" id="{D3D61319-2B08-DE76-23EA-4DC473A12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692" y="2178583"/>
            <a:ext cx="3685003" cy="2519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76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996B1-509D-41EB-7240-36D5712EB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2B573B-1077-4CBC-B5B4-8E3064E41403}"/>
              </a:ext>
            </a:extLst>
          </p:cNvPr>
          <p:cNvSpPr>
            <a:spLocks noGrp="1"/>
          </p:cNvSpPr>
          <p:nvPr>
            <p:ph type="title"/>
          </p:nvPr>
        </p:nvSpPr>
        <p:spPr/>
        <p:txBody>
          <a:bodyPr/>
          <a:lstStyle/>
          <a:p>
            <a:r>
              <a:rPr lang="en-US" dirty="0" err="1">
                <a:latin typeface="Lato" panose="020F0502020204030203" pitchFamily="34" charset="0"/>
                <a:ea typeface="Lato" panose="020F0502020204030203" pitchFamily="34" charset="0"/>
                <a:cs typeface="Lato" panose="020F0502020204030203" pitchFamily="34" charset="0"/>
              </a:rPr>
              <a:t>Creality</a:t>
            </a:r>
            <a:r>
              <a:rPr lang="en-US" dirty="0">
                <a:latin typeface="Lato" panose="020F0502020204030203" pitchFamily="34" charset="0"/>
                <a:ea typeface="Lato" panose="020F0502020204030203" pitchFamily="34" charset="0"/>
                <a:cs typeface="Lato" panose="020F0502020204030203" pitchFamily="34" charset="0"/>
              </a:rPr>
              <a:t> Print Slicing software</a:t>
            </a:r>
            <a:endParaRPr lang="en-AE" dirty="0">
              <a:latin typeface="Lato" panose="020F0502020204030203" pitchFamily="34" charset="0"/>
              <a:ea typeface="Lato" panose="020F0502020204030203" pitchFamily="34" charset="0"/>
              <a:cs typeface="Lato" panose="020F0502020204030203" pitchFamily="34" charset="0"/>
            </a:endParaRPr>
          </a:p>
        </p:txBody>
      </p:sp>
      <p:pic>
        <p:nvPicPr>
          <p:cNvPr id="7" name="Content Placeholder 8">
            <a:extLst>
              <a:ext uri="{FF2B5EF4-FFF2-40B4-BE49-F238E27FC236}">
                <a16:creationId xmlns:a16="http://schemas.microsoft.com/office/drawing/2014/main" id="{A94D886F-3022-4B56-A4FC-A4E71759C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295" y="1369620"/>
            <a:ext cx="8168598" cy="3507098"/>
          </a:xfrm>
          <a:prstGeom prst="rect">
            <a:avLst/>
          </a:prstGeom>
          <a:noFill/>
          <a:ln>
            <a:noFill/>
          </a:ln>
        </p:spPr>
      </p:pic>
    </p:spTree>
    <p:extLst>
      <p:ext uri="{BB962C8B-B14F-4D97-AF65-F5344CB8AC3E}">
        <p14:creationId xmlns:p14="http://schemas.microsoft.com/office/powerpoint/2010/main" val="2031194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81">
          <a:extLst>
            <a:ext uri="{FF2B5EF4-FFF2-40B4-BE49-F238E27FC236}">
              <a16:creationId xmlns:a16="http://schemas.microsoft.com/office/drawing/2014/main" id="{7EB16001-08B7-DAB2-494F-573190A09429}"/>
            </a:ext>
          </a:extLst>
        </p:cNvPr>
        <p:cNvGrpSpPr/>
        <p:nvPr/>
      </p:nvGrpSpPr>
      <p:grpSpPr>
        <a:xfrm>
          <a:off x="0" y="0"/>
          <a:ext cx="0" cy="0"/>
          <a:chOff x="0" y="0"/>
          <a:chExt cx="0" cy="0"/>
        </a:xfrm>
      </p:grpSpPr>
      <p:sp>
        <p:nvSpPr>
          <p:cNvPr id="6382" name="Google Shape;6382;p46">
            <a:extLst>
              <a:ext uri="{FF2B5EF4-FFF2-40B4-BE49-F238E27FC236}">
                <a16:creationId xmlns:a16="http://schemas.microsoft.com/office/drawing/2014/main" id="{251B6B0D-161D-8B96-7E7B-AE27891F7F6E}"/>
              </a:ext>
            </a:extLst>
          </p:cNvPr>
          <p:cNvSpPr/>
          <p:nvPr/>
        </p:nvSpPr>
        <p:spPr>
          <a:xfrm>
            <a:off x="2105495" y="1601376"/>
            <a:ext cx="702600" cy="70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46">
            <a:extLst>
              <a:ext uri="{FF2B5EF4-FFF2-40B4-BE49-F238E27FC236}">
                <a16:creationId xmlns:a16="http://schemas.microsoft.com/office/drawing/2014/main" id="{1A5CAD8B-8C66-F9F6-309B-55643720A004}"/>
              </a:ext>
            </a:extLst>
          </p:cNvPr>
          <p:cNvSpPr/>
          <p:nvPr/>
        </p:nvSpPr>
        <p:spPr>
          <a:xfrm>
            <a:off x="5891775" y="1595763"/>
            <a:ext cx="702600" cy="7026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46">
            <a:extLst>
              <a:ext uri="{FF2B5EF4-FFF2-40B4-BE49-F238E27FC236}">
                <a16:creationId xmlns:a16="http://schemas.microsoft.com/office/drawing/2014/main" id="{90F843A2-C7E1-F717-0BE6-54DE1EC0100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Laser Cutting </a:t>
            </a:r>
            <a:endParaRPr dirty="0"/>
          </a:p>
        </p:txBody>
      </p:sp>
      <p:sp>
        <p:nvSpPr>
          <p:cNvPr id="6385" name="Google Shape;6385;p46">
            <a:extLst>
              <a:ext uri="{FF2B5EF4-FFF2-40B4-BE49-F238E27FC236}">
                <a16:creationId xmlns:a16="http://schemas.microsoft.com/office/drawing/2014/main" id="{F4BE953E-3549-A957-3B79-2E3E797DCB2B}"/>
              </a:ext>
            </a:extLst>
          </p:cNvPr>
          <p:cNvSpPr txBox="1">
            <a:spLocks noGrp="1"/>
          </p:cNvSpPr>
          <p:nvPr>
            <p:ph type="subTitle" idx="1"/>
          </p:nvPr>
        </p:nvSpPr>
        <p:spPr>
          <a:xfrm>
            <a:off x="3886104" y="2876401"/>
            <a:ext cx="4713942" cy="1076700"/>
          </a:xfrm>
          <a:prstGeom prst="rect">
            <a:avLst/>
          </a:prstGeom>
        </p:spPr>
        <p:txBody>
          <a:bodyPr spcFirstLastPara="1" wrap="square" lIns="91425" tIns="91425" rIns="91425" bIns="91425" anchor="t" anchorCtr="0">
            <a:noAutofit/>
          </a:bodyPr>
          <a:lstStyle/>
          <a:p>
            <a:pPr marL="596900" indent="0" rtl="0" fontAlgn="base"/>
            <a:r>
              <a:rPr lang="en-US" sz="12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A laser beam is generated and directed through mirrors and lenses. It is focuses on a small spot for high energy density. A CNC system uses vector paths from selected design files to guide the beam over the material. Depending on the settings, it cuts through or engraves the material surface.</a:t>
            </a:r>
          </a:p>
        </p:txBody>
      </p:sp>
      <p:sp>
        <p:nvSpPr>
          <p:cNvPr id="6386" name="Google Shape;6386;p46">
            <a:extLst>
              <a:ext uri="{FF2B5EF4-FFF2-40B4-BE49-F238E27FC236}">
                <a16:creationId xmlns:a16="http://schemas.microsoft.com/office/drawing/2014/main" id="{AEE79778-CE24-312F-5371-0A0529E80774}"/>
              </a:ext>
            </a:extLst>
          </p:cNvPr>
          <p:cNvSpPr txBox="1">
            <a:spLocks noGrp="1"/>
          </p:cNvSpPr>
          <p:nvPr>
            <p:ph type="subTitle" idx="2"/>
          </p:nvPr>
        </p:nvSpPr>
        <p:spPr>
          <a:xfrm>
            <a:off x="684607" y="2888481"/>
            <a:ext cx="3887393" cy="1076700"/>
          </a:xfrm>
          <a:prstGeom prst="rect">
            <a:avLst/>
          </a:prstGeom>
        </p:spPr>
        <p:txBody>
          <a:bodyPr spcFirstLastPara="1" wrap="square" lIns="91425" tIns="91425" rIns="91425" bIns="91425" anchor="t" anchorCtr="0">
            <a:noAutofit/>
          </a:bodyPr>
          <a:lstStyle/>
          <a:p>
            <a:pPr marL="0" indent="0"/>
            <a:r>
              <a:rPr lang="en-US" sz="12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A laser cutting machine employs a high-focused, high-powered laser beam to cut or engrave materials such as wood, acrylic, </a:t>
            </a:r>
            <a:r>
              <a:rPr lang="en-US" sz="1200" b="0" i="1"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metal</a:t>
            </a:r>
            <a:r>
              <a:rPr lang="en-US" sz="12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 paper, leather, etc. The laser beam melts, burns, or vaporizes the material, resulting in precise cutting or engraving.</a:t>
            </a:r>
            <a:endParaRPr lang="en-US" sz="12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6387" name="Google Shape;6387;p46">
            <a:extLst>
              <a:ext uri="{FF2B5EF4-FFF2-40B4-BE49-F238E27FC236}">
                <a16:creationId xmlns:a16="http://schemas.microsoft.com/office/drawing/2014/main" id="{A804B9D7-3C64-BA43-9C4B-773611FD3FC5}"/>
              </a:ext>
            </a:extLst>
          </p:cNvPr>
          <p:cNvSpPr txBox="1">
            <a:spLocks noGrp="1"/>
          </p:cNvSpPr>
          <p:nvPr>
            <p:ph type="subTitle" idx="3"/>
          </p:nvPr>
        </p:nvSpPr>
        <p:spPr>
          <a:xfrm>
            <a:off x="1256275" y="2434032"/>
            <a:ext cx="2640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What it is</a:t>
            </a:r>
            <a:endParaRPr dirty="0"/>
          </a:p>
        </p:txBody>
      </p:sp>
      <p:sp>
        <p:nvSpPr>
          <p:cNvPr id="6388" name="Google Shape;6388;p46">
            <a:extLst>
              <a:ext uri="{FF2B5EF4-FFF2-40B4-BE49-F238E27FC236}">
                <a16:creationId xmlns:a16="http://schemas.microsoft.com/office/drawing/2014/main" id="{1EAA4820-6D71-F05C-895B-F4EB4FAF8E2E}"/>
              </a:ext>
            </a:extLst>
          </p:cNvPr>
          <p:cNvSpPr txBox="1">
            <a:spLocks noGrp="1"/>
          </p:cNvSpPr>
          <p:nvPr>
            <p:ph type="subTitle" idx="4"/>
          </p:nvPr>
        </p:nvSpPr>
        <p:spPr>
          <a:xfrm>
            <a:off x="4923089" y="2416600"/>
            <a:ext cx="2640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How it works</a:t>
            </a:r>
            <a:endParaRPr dirty="0"/>
          </a:p>
        </p:txBody>
      </p:sp>
      <p:grpSp>
        <p:nvGrpSpPr>
          <p:cNvPr id="6389" name="Google Shape;6389;p46">
            <a:extLst>
              <a:ext uri="{FF2B5EF4-FFF2-40B4-BE49-F238E27FC236}">
                <a16:creationId xmlns:a16="http://schemas.microsoft.com/office/drawing/2014/main" id="{F75AB4F3-06E6-358E-6DB6-3DD85BDCCA51}"/>
              </a:ext>
            </a:extLst>
          </p:cNvPr>
          <p:cNvGrpSpPr/>
          <p:nvPr/>
        </p:nvGrpSpPr>
        <p:grpSpPr>
          <a:xfrm>
            <a:off x="2252137" y="1760924"/>
            <a:ext cx="409311" cy="383537"/>
            <a:chOff x="1495542" y="1266574"/>
            <a:chExt cx="409311" cy="383537"/>
          </a:xfrm>
        </p:grpSpPr>
        <p:sp>
          <p:nvSpPr>
            <p:cNvPr id="6390" name="Google Shape;6390;p46">
              <a:extLst>
                <a:ext uri="{FF2B5EF4-FFF2-40B4-BE49-F238E27FC236}">
                  <a16:creationId xmlns:a16="http://schemas.microsoft.com/office/drawing/2014/main" id="{F8A23FFA-90E6-AEDB-97D2-FF9A906E09B3}"/>
                </a:ext>
              </a:extLst>
            </p:cNvPr>
            <p:cNvSpPr/>
            <p:nvPr/>
          </p:nvSpPr>
          <p:spPr>
            <a:xfrm>
              <a:off x="1495542" y="1266574"/>
              <a:ext cx="409311" cy="383537"/>
            </a:xfrm>
            <a:custGeom>
              <a:avLst/>
              <a:gdLst/>
              <a:ahLst/>
              <a:cxnLst/>
              <a:rect l="l" t="t" r="r" b="b"/>
              <a:pathLst>
                <a:path w="19009" h="17812" extrusionOk="0">
                  <a:moveTo>
                    <a:pt x="8092" y="1"/>
                  </a:moveTo>
                  <a:lnTo>
                    <a:pt x="7613" y="48"/>
                  </a:lnTo>
                  <a:lnTo>
                    <a:pt x="7134" y="144"/>
                  </a:lnTo>
                  <a:lnTo>
                    <a:pt x="6655" y="240"/>
                  </a:lnTo>
                  <a:lnTo>
                    <a:pt x="6224" y="431"/>
                  </a:lnTo>
                  <a:lnTo>
                    <a:pt x="5746" y="623"/>
                  </a:lnTo>
                  <a:lnTo>
                    <a:pt x="5315" y="862"/>
                  </a:lnTo>
                  <a:lnTo>
                    <a:pt x="4884" y="1102"/>
                  </a:lnTo>
                  <a:lnTo>
                    <a:pt x="4501" y="1437"/>
                  </a:lnTo>
                  <a:lnTo>
                    <a:pt x="4118" y="1772"/>
                  </a:lnTo>
                  <a:lnTo>
                    <a:pt x="3735" y="2155"/>
                  </a:lnTo>
                  <a:lnTo>
                    <a:pt x="3447" y="2586"/>
                  </a:lnTo>
                  <a:lnTo>
                    <a:pt x="3160" y="3017"/>
                  </a:lnTo>
                  <a:lnTo>
                    <a:pt x="2921" y="3448"/>
                  </a:lnTo>
                  <a:lnTo>
                    <a:pt x="2729" y="3879"/>
                  </a:lnTo>
                  <a:lnTo>
                    <a:pt x="2586" y="4358"/>
                  </a:lnTo>
                  <a:lnTo>
                    <a:pt x="2442" y="4836"/>
                  </a:lnTo>
                  <a:lnTo>
                    <a:pt x="2394" y="5315"/>
                  </a:lnTo>
                  <a:lnTo>
                    <a:pt x="2346" y="5794"/>
                  </a:lnTo>
                  <a:lnTo>
                    <a:pt x="2346" y="6273"/>
                  </a:lnTo>
                  <a:lnTo>
                    <a:pt x="2346" y="6752"/>
                  </a:lnTo>
                  <a:lnTo>
                    <a:pt x="2442" y="7230"/>
                  </a:lnTo>
                  <a:lnTo>
                    <a:pt x="2538" y="7709"/>
                  </a:lnTo>
                  <a:lnTo>
                    <a:pt x="2681" y="8188"/>
                  </a:lnTo>
                  <a:lnTo>
                    <a:pt x="2873" y="8667"/>
                  </a:lnTo>
                  <a:lnTo>
                    <a:pt x="3112" y="9098"/>
                  </a:lnTo>
                  <a:lnTo>
                    <a:pt x="1867" y="10295"/>
                  </a:lnTo>
                  <a:lnTo>
                    <a:pt x="670" y="11492"/>
                  </a:lnTo>
                  <a:lnTo>
                    <a:pt x="383" y="11731"/>
                  </a:lnTo>
                  <a:lnTo>
                    <a:pt x="192" y="12066"/>
                  </a:lnTo>
                  <a:lnTo>
                    <a:pt x="48" y="12401"/>
                  </a:lnTo>
                  <a:lnTo>
                    <a:pt x="0" y="12832"/>
                  </a:lnTo>
                  <a:lnTo>
                    <a:pt x="0" y="17285"/>
                  </a:lnTo>
                  <a:lnTo>
                    <a:pt x="48" y="17477"/>
                  </a:lnTo>
                  <a:lnTo>
                    <a:pt x="144" y="17668"/>
                  </a:lnTo>
                  <a:lnTo>
                    <a:pt x="335" y="17764"/>
                  </a:lnTo>
                  <a:lnTo>
                    <a:pt x="575" y="17812"/>
                  </a:lnTo>
                  <a:lnTo>
                    <a:pt x="18482" y="17812"/>
                  </a:lnTo>
                  <a:lnTo>
                    <a:pt x="18673" y="17764"/>
                  </a:lnTo>
                  <a:lnTo>
                    <a:pt x="18865" y="17668"/>
                  </a:lnTo>
                  <a:lnTo>
                    <a:pt x="18961" y="17477"/>
                  </a:lnTo>
                  <a:lnTo>
                    <a:pt x="19009" y="17285"/>
                  </a:lnTo>
                  <a:lnTo>
                    <a:pt x="19009" y="15035"/>
                  </a:lnTo>
                  <a:lnTo>
                    <a:pt x="18961" y="14843"/>
                  </a:lnTo>
                  <a:lnTo>
                    <a:pt x="18865" y="14652"/>
                  </a:lnTo>
                  <a:lnTo>
                    <a:pt x="18673" y="14508"/>
                  </a:lnTo>
                  <a:lnTo>
                    <a:pt x="3400" y="14508"/>
                  </a:lnTo>
                  <a:lnTo>
                    <a:pt x="3400" y="10343"/>
                  </a:lnTo>
                  <a:lnTo>
                    <a:pt x="6943" y="6847"/>
                  </a:lnTo>
                  <a:lnTo>
                    <a:pt x="6847" y="6608"/>
                  </a:lnTo>
                  <a:lnTo>
                    <a:pt x="6799" y="6369"/>
                  </a:lnTo>
                  <a:lnTo>
                    <a:pt x="6751" y="6081"/>
                  </a:lnTo>
                  <a:lnTo>
                    <a:pt x="6799" y="5842"/>
                  </a:lnTo>
                  <a:lnTo>
                    <a:pt x="6847" y="5603"/>
                  </a:lnTo>
                  <a:lnTo>
                    <a:pt x="6943" y="5363"/>
                  </a:lnTo>
                  <a:lnTo>
                    <a:pt x="7086" y="5124"/>
                  </a:lnTo>
                  <a:lnTo>
                    <a:pt x="7278" y="4932"/>
                  </a:lnTo>
                  <a:lnTo>
                    <a:pt x="7469" y="4789"/>
                  </a:lnTo>
                  <a:lnTo>
                    <a:pt x="7661" y="4645"/>
                  </a:lnTo>
                  <a:lnTo>
                    <a:pt x="7900" y="4549"/>
                  </a:lnTo>
                  <a:lnTo>
                    <a:pt x="8140" y="4501"/>
                  </a:lnTo>
                  <a:lnTo>
                    <a:pt x="8427" y="4453"/>
                  </a:lnTo>
                  <a:lnTo>
                    <a:pt x="8666" y="4501"/>
                  </a:lnTo>
                  <a:lnTo>
                    <a:pt x="8906" y="4549"/>
                  </a:lnTo>
                  <a:lnTo>
                    <a:pt x="9145" y="4645"/>
                  </a:lnTo>
                  <a:lnTo>
                    <a:pt x="12353" y="1437"/>
                  </a:lnTo>
                  <a:lnTo>
                    <a:pt x="12784" y="1006"/>
                  </a:lnTo>
                  <a:lnTo>
                    <a:pt x="12880" y="815"/>
                  </a:lnTo>
                  <a:lnTo>
                    <a:pt x="12928" y="623"/>
                  </a:lnTo>
                  <a:lnTo>
                    <a:pt x="12880" y="384"/>
                  </a:lnTo>
                  <a:lnTo>
                    <a:pt x="12784" y="192"/>
                  </a:lnTo>
                  <a:lnTo>
                    <a:pt x="12593" y="96"/>
                  </a:lnTo>
                  <a:lnTo>
                    <a:pt x="12401" y="48"/>
                  </a:lnTo>
                  <a:lnTo>
                    <a:pt x="12162" y="96"/>
                  </a:lnTo>
                  <a:lnTo>
                    <a:pt x="11970" y="192"/>
                  </a:lnTo>
                  <a:lnTo>
                    <a:pt x="11396" y="815"/>
                  </a:lnTo>
                  <a:lnTo>
                    <a:pt x="10965" y="575"/>
                  </a:lnTo>
                  <a:lnTo>
                    <a:pt x="10486" y="384"/>
                  </a:lnTo>
                  <a:lnTo>
                    <a:pt x="10055" y="240"/>
                  </a:lnTo>
                  <a:lnTo>
                    <a:pt x="9576" y="144"/>
                  </a:lnTo>
                  <a:lnTo>
                    <a:pt x="9097" y="48"/>
                  </a:lnTo>
                  <a:lnTo>
                    <a:pt x="85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46">
              <a:extLst>
                <a:ext uri="{FF2B5EF4-FFF2-40B4-BE49-F238E27FC236}">
                  <a16:creationId xmlns:a16="http://schemas.microsoft.com/office/drawing/2014/main" id="{344EDB70-3144-DE67-C34B-CBCF30ED39C0}"/>
                </a:ext>
              </a:extLst>
            </p:cNvPr>
            <p:cNvSpPr/>
            <p:nvPr/>
          </p:nvSpPr>
          <p:spPr>
            <a:xfrm>
              <a:off x="1665649" y="1386165"/>
              <a:ext cx="23729" cy="23729"/>
            </a:xfrm>
            <a:custGeom>
              <a:avLst/>
              <a:gdLst/>
              <a:ahLst/>
              <a:cxnLst/>
              <a:rect l="l" t="t" r="r" b="b"/>
              <a:pathLst>
                <a:path w="1102" h="1102" extrusionOk="0">
                  <a:moveTo>
                    <a:pt x="527" y="1"/>
                  </a:moveTo>
                  <a:lnTo>
                    <a:pt x="335" y="49"/>
                  </a:lnTo>
                  <a:lnTo>
                    <a:pt x="144" y="192"/>
                  </a:lnTo>
                  <a:lnTo>
                    <a:pt x="0" y="336"/>
                  </a:lnTo>
                  <a:lnTo>
                    <a:pt x="0" y="575"/>
                  </a:lnTo>
                  <a:lnTo>
                    <a:pt x="0" y="767"/>
                  </a:lnTo>
                  <a:lnTo>
                    <a:pt x="144" y="958"/>
                  </a:lnTo>
                  <a:lnTo>
                    <a:pt x="335" y="1102"/>
                  </a:lnTo>
                  <a:lnTo>
                    <a:pt x="766" y="1102"/>
                  </a:lnTo>
                  <a:lnTo>
                    <a:pt x="910" y="958"/>
                  </a:lnTo>
                  <a:lnTo>
                    <a:pt x="1054" y="767"/>
                  </a:lnTo>
                  <a:lnTo>
                    <a:pt x="1102" y="575"/>
                  </a:lnTo>
                  <a:lnTo>
                    <a:pt x="1054" y="336"/>
                  </a:lnTo>
                  <a:lnTo>
                    <a:pt x="910" y="192"/>
                  </a:lnTo>
                  <a:lnTo>
                    <a:pt x="766" y="49"/>
                  </a:lnTo>
                  <a:lnTo>
                    <a:pt x="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46">
              <a:extLst>
                <a:ext uri="{FF2B5EF4-FFF2-40B4-BE49-F238E27FC236}">
                  <a16:creationId xmlns:a16="http://schemas.microsoft.com/office/drawing/2014/main" id="{094A0807-20DD-C853-EE0D-620FB8C34528}"/>
                </a:ext>
              </a:extLst>
            </p:cNvPr>
            <p:cNvSpPr/>
            <p:nvPr/>
          </p:nvSpPr>
          <p:spPr>
            <a:xfrm>
              <a:off x="1593472" y="1314010"/>
              <a:ext cx="215497" cy="216509"/>
            </a:xfrm>
            <a:custGeom>
              <a:avLst/>
              <a:gdLst/>
              <a:ahLst/>
              <a:cxnLst/>
              <a:rect l="l" t="t" r="r" b="b"/>
              <a:pathLst>
                <a:path w="10008" h="10055" extrusionOk="0">
                  <a:moveTo>
                    <a:pt x="7231" y="3352"/>
                  </a:moveTo>
                  <a:lnTo>
                    <a:pt x="7470" y="3400"/>
                  </a:lnTo>
                  <a:lnTo>
                    <a:pt x="7614" y="3543"/>
                  </a:lnTo>
                  <a:lnTo>
                    <a:pt x="7757" y="3687"/>
                  </a:lnTo>
                  <a:lnTo>
                    <a:pt x="7805" y="3926"/>
                  </a:lnTo>
                  <a:lnTo>
                    <a:pt x="7757" y="4309"/>
                  </a:lnTo>
                  <a:lnTo>
                    <a:pt x="7709" y="4692"/>
                  </a:lnTo>
                  <a:lnTo>
                    <a:pt x="7614" y="5075"/>
                  </a:lnTo>
                  <a:lnTo>
                    <a:pt x="7470" y="5410"/>
                  </a:lnTo>
                  <a:lnTo>
                    <a:pt x="7326" y="5794"/>
                  </a:lnTo>
                  <a:lnTo>
                    <a:pt x="7135" y="6081"/>
                  </a:lnTo>
                  <a:lnTo>
                    <a:pt x="6895" y="6416"/>
                  </a:lnTo>
                  <a:lnTo>
                    <a:pt x="6656" y="6655"/>
                  </a:lnTo>
                  <a:lnTo>
                    <a:pt x="6369" y="6943"/>
                  </a:lnTo>
                  <a:lnTo>
                    <a:pt x="6081" y="7134"/>
                  </a:lnTo>
                  <a:lnTo>
                    <a:pt x="5746" y="7326"/>
                  </a:lnTo>
                  <a:lnTo>
                    <a:pt x="5411" y="7517"/>
                  </a:lnTo>
                  <a:lnTo>
                    <a:pt x="5028" y="7661"/>
                  </a:lnTo>
                  <a:lnTo>
                    <a:pt x="4693" y="7757"/>
                  </a:lnTo>
                  <a:lnTo>
                    <a:pt x="4310" y="7804"/>
                  </a:lnTo>
                  <a:lnTo>
                    <a:pt x="3879" y="7804"/>
                  </a:lnTo>
                  <a:lnTo>
                    <a:pt x="3687" y="7757"/>
                  </a:lnTo>
                  <a:lnTo>
                    <a:pt x="3496" y="7661"/>
                  </a:lnTo>
                  <a:lnTo>
                    <a:pt x="3352" y="7469"/>
                  </a:lnTo>
                  <a:lnTo>
                    <a:pt x="3352" y="7278"/>
                  </a:lnTo>
                  <a:lnTo>
                    <a:pt x="3352" y="7038"/>
                  </a:lnTo>
                  <a:lnTo>
                    <a:pt x="3496" y="6847"/>
                  </a:lnTo>
                  <a:lnTo>
                    <a:pt x="3687" y="6751"/>
                  </a:lnTo>
                  <a:lnTo>
                    <a:pt x="3879" y="6703"/>
                  </a:lnTo>
                  <a:lnTo>
                    <a:pt x="4166" y="6703"/>
                  </a:lnTo>
                  <a:lnTo>
                    <a:pt x="4454" y="6655"/>
                  </a:lnTo>
                  <a:lnTo>
                    <a:pt x="4980" y="6464"/>
                  </a:lnTo>
                  <a:lnTo>
                    <a:pt x="5459" y="6224"/>
                  </a:lnTo>
                  <a:lnTo>
                    <a:pt x="5842" y="5889"/>
                  </a:lnTo>
                  <a:lnTo>
                    <a:pt x="6177" y="5458"/>
                  </a:lnTo>
                  <a:lnTo>
                    <a:pt x="6464" y="4980"/>
                  </a:lnTo>
                  <a:lnTo>
                    <a:pt x="6608" y="4501"/>
                  </a:lnTo>
                  <a:lnTo>
                    <a:pt x="6656" y="4213"/>
                  </a:lnTo>
                  <a:lnTo>
                    <a:pt x="6656" y="3926"/>
                  </a:lnTo>
                  <a:lnTo>
                    <a:pt x="6704" y="3687"/>
                  </a:lnTo>
                  <a:lnTo>
                    <a:pt x="6848" y="3543"/>
                  </a:lnTo>
                  <a:lnTo>
                    <a:pt x="6991" y="3400"/>
                  </a:lnTo>
                  <a:lnTo>
                    <a:pt x="7231" y="3352"/>
                  </a:lnTo>
                  <a:close/>
                  <a:moveTo>
                    <a:pt x="8571" y="0"/>
                  </a:moveTo>
                  <a:lnTo>
                    <a:pt x="5363" y="3208"/>
                  </a:lnTo>
                  <a:lnTo>
                    <a:pt x="5459" y="3447"/>
                  </a:lnTo>
                  <a:lnTo>
                    <a:pt x="5555" y="3687"/>
                  </a:lnTo>
                  <a:lnTo>
                    <a:pt x="5555" y="3926"/>
                  </a:lnTo>
                  <a:lnTo>
                    <a:pt x="5555" y="4213"/>
                  </a:lnTo>
                  <a:lnTo>
                    <a:pt x="5459" y="4453"/>
                  </a:lnTo>
                  <a:lnTo>
                    <a:pt x="5363" y="4692"/>
                  </a:lnTo>
                  <a:lnTo>
                    <a:pt x="5267" y="4884"/>
                  </a:lnTo>
                  <a:lnTo>
                    <a:pt x="5076" y="5075"/>
                  </a:lnTo>
                  <a:lnTo>
                    <a:pt x="4789" y="5315"/>
                  </a:lnTo>
                  <a:lnTo>
                    <a:pt x="4501" y="5458"/>
                  </a:lnTo>
                  <a:lnTo>
                    <a:pt x="4214" y="5554"/>
                  </a:lnTo>
                  <a:lnTo>
                    <a:pt x="3879" y="5602"/>
                  </a:lnTo>
                  <a:lnTo>
                    <a:pt x="3544" y="5554"/>
                  </a:lnTo>
                  <a:lnTo>
                    <a:pt x="3161" y="5410"/>
                  </a:lnTo>
                  <a:lnTo>
                    <a:pt x="1" y="8618"/>
                  </a:lnTo>
                  <a:lnTo>
                    <a:pt x="432" y="8954"/>
                  </a:lnTo>
                  <a:lnTo>
                    <a:pt x="862" y="9241"/>
                  </a:lnTo>
                  <a:lnTo>
                    <a:pt x="1341" y="9480"/>
                  </a:lnTo>
                  <a:lnTo>
                    <a:pt x="1820" y="9672"/>
                  </a:lnTo>
                  <a:lnTo>
                    <a:pt x="2347" y="9815"/>
                  </a:lnTo>
                  <a:lnTo>
                    <a:pt x="2873" y="9959"/>
                  </a:lnTo>
                  <a:lnTo>
                    <a:pt x="3352" y="10007"/>
                  </a:lnTo>
                  <a:lnTo>
                    <a:pt x="3879" y="10055"/>
                  </a:lnTo>
                  <a:lnTo>
                    <a:pt x="4501" y="10007"/>
                  </a:lnTo>
                  <a:lnTo>
                    <a:pt x="5076" y="9911"/>
                  </a:lnTo>
                  <a:lnTo>
                    <a:pt x="5651" y="9815"/>
                  </a:lnTo>
                  <a:lnTo>
                    <a:pt x="6177" y="9576"/>
                  </a:lnTo>
                  <a:lnTo>
                    <a:pt x="6752" y="9337"/>
                  </a:lnTo>
                  <a:lnTo>
                    <a:pt x="7278" y="9049"/>
                  </a:lnTo>
                  <a:lnTo>
                    <a:pt x="7757" y="8666"/>
                  </a:lnTo>
                  <a:lnTo>
                    <a:pt x="8236" y="8235"/>
                  </a:lnTo>
                  <a:lnTo>
                    <a:pt x="8619" y="7804"/>
                  </a:lnTo>
                  <a:lnTo>
                    <a:pt x="8954" y="7374"/>
                  </a:lnTo>
                  <a:lnTo>
                    <a:pt x="9289" y="6847"/>
                  </a:lnTo>
                  <a:lnTo>
                    <a:pt x="9529" y="6368"/>
                  </a:lnTo>
                  <a:lnTo>
                    <a:pt x="9720" y="5841"/>
                  </a:lnTo>
                  <a:lnTo>
                    <a:pt x="9864" y="5267"/>
                  </a:lnTo>
                  <a:lnTo>
                    <a:pt x="9960" y="4740"/>
                  </a:lnTo>
                  <a:lnTo>
                    <a:pt x="10008" y="4213"/>
                  </a:lnTo>
                  <a:lnTo>
                    <a:pt x="10008" y="3639"/>
                  </a:lnTo>
                  <a:lnTo>
                    <a:pt x="9960" y="3064"/>
                  </a:lnTo>
                  <a:lnTo>
                    <a:pt x="9816" y="2538"/>
                  </a:lnTo>
                  <a:lnTo>
                    <a:pt x="9672" y="2011"/>
                  </a:lnTo>
                  <a:lnTo>
                    <a:pt x="9481" y="1484"/>
                  </a:lnTo>
                  <a:lnTo>
                    <a:pt x="9242" y="958"/>
                  </a:lnTo>
                  <a:lnTo>
                    <a:pt x="8954" y="479"/>
                  </a:lnTo>
                  <a:lnTo>
                    <a:pt x="85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46">
              <a:extLst>
                <a:ext uri="{FF2B5EF4-FFF2-40B4-BE49-F238E27FC236}">
                  <a16:creationId xmlns:a16="http://schemas.microsoft.com/office/drawing/2014/main" id="{E1D3CD31-89A1-0137-FA49-2F1D83EBFBD3}"/>
                </a:ext>
              </a:extLst>
            </p:cNvPr>
            <p:cNvSpPr/>
            <p:nvPr/>
          </p:nvSpPr>
          <p:spPr>
            <a:xfrm>
              <a:off x="1785240" y="1506790"/>
              <a:ext cx="95906" cy="47458"/>
            </a:xfrm>
            <a:custGeom>
              <a:avLst/>
              <a:gdLst/>
              <a:ahLst/>
              <a:cxnLst/>
              <a:rect l="l" t="t" r="r" b="b"/>
              <a:pathLst>
                <a:path w="4454" h="2204" extrusionOk="0">
                  <a:moveTo>
                    <a:pt x="575" y="1"/>
                  </a:moveTo>
                  <a:lnTo>
                    <a:pt x="336" y="48"/>
                  </a:lnTo>
                  <a:lnTo>
                    <a:pt x="144" y="144"/>
                  </a:lnTo>
                  <a:lnTo>
                    <a:pt x="48" y="336"/>
                  </a:lnTo>
                  <a:lnTo>
                    <a:pt x="0" y="527"/>
                  </a:lnTo>
                  <a:lnTo>
                    <a:pt x="0" y="2203"/>
                  </a:lnTo>
                  <a:lnTo>
                    <a:pt x="4453" y="2203"/>
                  </a:lnTo>
                  <a:lnTo>
                    <a:pt x="4453" y="527"/>
                  </a:lnTo>
                  <a:lnTo>
                    <a:pt x="4405" y="336"/>
                  </a:lnTo>
                  <a:lnTo>
                    <a:pt x="4310" y="144"/>
                  </a:lnTo>
                  <a:lnTo>
                    <a:pt x="4118" y="48"/>
                  </a:lnTo>
                  <a:lnTo>
                    <a:pt x="38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4" name="Google Shape;6394;p46">
            <a:extLst>
              <a:ext uri="{FF2B5EF4-FFF2-40B4-BE49-F238E27FC236}">
                <a16:creationId xmlns:a16="http://schemas.microsoft.com/office/drawing/2014/main" id="{8B2B00DF-6B3D-4D2D-41D1-647637EAAF0E}"/>
              </a:ext>
            </a:extLst>
          </p:cNvPr>
          <p:cNvGrpSpPr/>
          <p:nvPr/>
        </p:nvGrpSpPr>
        <p:grpSpPr>
          <a:xfrm>
            <a:off x="6037908" y="1742414"/>
            <a:ext cx="410345" cy="409311"/>
            <a:chOff x="2120308" y="1254214"/>
            <a:chExt cx="410345" cy="409311"/>
          </a:xfrm>
        </p:grpSpPr>
        <p:sp>
          <p:nvSpPr>
            <p:cNvPr id="6395" name="Google Shape;6395;p46">
              <a:extLst>
                <a:ext uri="{FF2B5EF4-FFF2-40B4-BE49-F238E27FC236}">
                  <a16:creationId xmlns:a16="http://schemas.microsoft.com/office/drawing/2014/main" id="{C921F1BC-659F-FE86-E021-D15EF4BE8A5E}"/>
                </a:ext>
              </a:extLst>
            </p:cNvPr>
            <p:cNvSpPr/>
            <p:nvPr/>
          </p:nvSpPr>
          <p:spPr>
            <a:xfrm>
              <a:off x="2277021" y="1434635"/>
              <a:ext cx="36110" cy="48470"/>
            </a:xfrm>
            <a:custGeom>
              <a:avLst/>
              <a:gdLst/>
              <a:ahLst/>
              <a:cxnLst/>
              <a:rect l="l" t="t" r="r" b="b"/>
              <a:pathLst>
                <a:path w="1677" h="2251" extrusionOk="0">
                  <a:moveTo>
                    <a:pt x="48" y="0"/>
                  </a:moveTo>
                  <a:lnTo>
                    <a:pt x="0" y="527"/>
                  </a:lnTo>
                  <a:lnTo>
                    <a:pt x="0" y="1101"/>
                  </a:lnTo>
                  <a:lnTo>
                    <a:pt x="0" y="1676"/>
                  </a:lnTo>
                  <a:lnTo>
                    <a:pt x="48" y="2250"/>
                  </a:lnTo>
                  <a:lnTo>
                    <a:pt x="1676" y="2250"/>
                  </a:lnTo>
                  <a:lnTo>
                    <a:pt x="16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46">
              <a:extLst>
                <a:ext uri="{FF2B5EF4-FFF2-40B4-BE49-F238E27FC236}">
                  <a16:creationId xmlns:a16="http://schemas.microsoft.com/office/drawing/2014/main" id="{1FC24DF5-BD4B-F047-E2D4-CC79C92D4706}"/>
                </a:ext>
              </a:extLst>
            </p:cNvPr>
            <p:cNvSpPr/>
            <p:nvPr/>
          </p:nvSpPr>
          <p:spPr>
            <a:xfrm>
              <a:off x="2282167" y="1506790"/>
              <a:ext cx="30964" cy="55705"/>
            </a:xfrm>
            <a:custGeom>
              <a:avLst/>
              <a:gdLst/>
              <a:ahLst/>
              <a:cxnLst/>
              <a:rect l="l" t="t" r="r" b="b"/>
              <a:pathLst>
                <a:path w="1438" h="2587" extrusionOk="0">
                  <a:moveTo>
                    <a:pt x="1" y="1"/>
                  </a:moveTo>
                  <a:lnTo>
                    <a:pt x="144" y="479"/>
                  </a:lnTo>
                  <a:lnTo>
                    <a:pt x="288" y="910"/>
                  </a:lnTo>
                  <a:lnTo>
                    <a:pt x="432" y="1293"/>
                  </a:lnTo>
                  <a:lnTo>
                    <a:pt x="623" y="1629"/>
                  </a:lnTo>
                  <a:lnTo>
                    <a:pt x="815" y="1916"/>
                  </a:lnTo>
                  <a:lnTo>
                    <a:pt x="1006" y="2203"/>
                  </a:lnTo>
                  <a:lnTo>
                    <a:pt x="1198" y="2395"/>
                  </a:lnTo>
                  <a:lnTo>
                    <a:pt x="1437" y="2586"/>
                  </a:lnTo>
                  <a:lnTo>
                    <a:pt x="1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46">
              <a:extLst>
                <a:ext uri="{FF2B5EF4-FFF2-40B4-BE49-F238E27FC236}">
                  <a16:creationId xmlns:a16="http://schemas.microsoft.com/office/drawing/2014/main" id="{D89A3BBD-D82F-59D9-DBDF-65004FE551B9}"/>
                </a:ext>
              </a:extLst>
            </p:cNvPr>
            <p:cNvSpPr/>
            <p:nvPr/>
          </p:nvSpPr>
          <p:spPr>
            <a:xfrm>
              <a:off x="2374951" y="1363491"/>
              <a:ext cx="46424" cy="47436"/>
            </a:xfrm>
            <a:custGeom>
              <a:avLst/>
              <a:gdLst/>
              <a:ahLst/>
              <a:cxnLst/>
              <a:rect l="l" t="t" r="r" b="b"/>
              <a:pathLst>
                <a:path w="2156" h="2203" extrusionOk="0">
                  <a:moveTo>
                    <a:pt x="1" y="0"/>
                  </a:moveTo>
                  <a:lnTo>
                    <a:pt x="240" y="479"/>
                  </a:lnTo>
                  <a:lnTo>
                    <a:pt x="480" y="1006"/>
                  </a:lnTo>
                  <a:lnTo>
                    <a:pt x="623" y="1580"/>
                  </a:lnTo>
                  <a:lnTo>
                    <a:pt x="815" y="2203"/>
                  </a:lnTo>
                  <a:lnTo>
                    <a:pt x="2156" y="2203"/>
                  </a:lnTo>
                  <a:lnTo>
                    <a:pt x="1964" y="1868"/>
                  </a:lnTo>
                  <a:lnTo>
                    <a:pt x="1725" y="1532"/>
                  </a:lnTo>
                  <a:lnTo>
                    <a:pt x="1485" y="1197"/>
                  </a:lnTo>
                  <a:lnTo>
                    <a:pt x="1246" y="910"/>
                  </a:lnTo>
                  <a:lnTo>
                    <a:pt x="959" y="671"/>
                  </a:lnTo>
                  <a:lnTo>
                    <a:pt x="671" y="431"/>
                  </a:lnTo>
                  <a:lnTo>
                    <a:pt x="336" y="19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46">
              <a:extLst>
                <a:ext uri="{FF2B5EF4-FFF2-40B4-BE49-F238E27FC236}">
                  <a16:creationId xmlns:a16="http://schemas.microsoft.com/office/drawing/2014/main" id="{DCB67678-1D89-66B2-4A8F-AF3DBD677F5F}"/>
                </a:ext>
              </a:extLst>
            </p:cNvPr>
            <p:cNvSpPr/>
            <p:nvPr/>
          </p:nvSpPr>
          <p:spPr>
            <a:xfrm>
              <a:off x="2282167" y="1355244"/>
              <a:ext cx="30964" cy="55683"/>
            </a:xfrm>
            <a:custGeom>
              <a:avLst/>
              <a:gdLst/>
              <a:ahLst/>
              <a:cxnLst/>
              <a:rect l="l" t="t" r="r" b="b"/>
              <a:pathLst>
                <a:path w="1438" h="2586" extrusionOk="0">
                  <a:moveTo>
                    <a:pt x="1437" y="0"/>
                  </a:moveTo>
                  <a:lnTo>
                    <a:pt x="1198" y="144"/>
                  </a:lnTo>
                  <a:lnTo>
                    <a:pt x="1006" y="383"/>
                  </a:lnTo>
                  <a:lnTo>
                    <a:pt x="815" y="623"/>
                  </a:lnTo>
                  <a:lnTo>
                    <a:pt x="623" y="958"/>
                  </a:lnTo>
                  <a:lnTo>
                    <a:pt x="432" y="1293"/>
                  </a:lnTo>
                  <a:lnTo>
                    <a:pt x="288" y="1676"/>
                  </a:lnTo>
                  <a:lnTo>
                    <a:pt x="144" y="2107"/>
                  </a:lnTo>
                  <a:lnTo>
                    <a:pt x="1" y="2586"/>
                  </a:lnTo>
                  <a:lnTo>
                    <a:pt x="1437" y="2586"/>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46">
              <a:extLst>
                <a:ext uri="{FF2B5EF4-FFF2-40B4-BE49-F238E27FC236}">
                  <a16:creationId xmlns:a16="http://schemas.microsoft.com/office/drawing/2014/main" id="{A74B6D4B-ECBA-F076-C8DE-54C95D9D1465}"/>
                </a:ext>
              </a:extLst>
            </p:cNvPr>
            <p:cNvSpPr/>
            <p:nvPr/>
          </p:nvSpPr>
          <p:spPr>
            <a:xfrm>
              <a:off x="2217225" y="1434635"/>
              <a:ext cx="37122" cy="48470"/>
            </a:xfrm>
            <a:custGeom>
              <a:avLst/>
              <a:gdLst/>
              <a:ahLst/>
              <a:cxnLst/>
              <a:rect l="l" t="t" r="r" b="b"/>
              <a:pathLst>
                <a:path w="1724" h="2251" extrusionOk="0">
                  <a:moveTo>
                    <a:pt x="96" y="0"/>
                  </a:moveTo>
                  <a:lnTo>
                    <a:pt x="0" y="527"/>
                  </a:lnTo>
                  <a:lnTo>
                    <a:pt x="0" y="1101"/>
                  </a:lnTo>
                  <a:lnTo>
                    <a:pt x="0" y="1676"/>
                  </a:lnTo>
                  <a:lnTo>
                    <a:pt x="96" y="2250"/>
                  </a:lnTo>
                  <a:lnTo>
                    <a:pt x="1724" y="2250"/>
                  </a:lnTo>
                  <a:lnTo>
                    <a:pt x="1676" y="1676"/>
                  </a:lnTo>
                  <a:lnTo>
                    <a:pt x="1676" y="1101"/>
                  </a:lnTo>
                  <a:lnTo>
                    <a:pt x="1676" y="527"/>
                  </a:lnTo>
                  <a:lnTo>
                    <a:pt x="1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46">
              <a:extLst>
                <a:ext uri="{FF2B5EF4-FFF2-40B4-BE49-F238E27FC236}">
                  <a16:creationId xmlns:a16="http://schemas.microsoft.com/office/drawing/2014/main" id="{23DE1E9D-08C0-5E23-3D11-9026F572D67C}"/>
                </a:ext>
              </a:extLst>
            </p:cNvPr>
            <p:cNvSpPr/>
            <p:nvPr/>
          </p:nvSpPr>
          <p:spPr>
            <a:xfrm>
              <a:off x="2228551" y="1363491"/>
              <a:ext cx="46424" cy="47436"/>
            </a:xfrm>
            <a:custGeom>
              <a:avLst/>
              <a:gdLst/>
              <a:ahLst/>
              <a:cxnLst/>
              <a:rect l="l" t="t" r="r" b="b"/>
              <a:pathLst>
                <a:path w="2156" h="2203" extrusionOk="0">
                  <a:moveTo>
                    <a:pt x="2156" y="0"/>
                  </a:moveTo>
                  <a:lnTo>
                    <a:pt x="1820" y="192"/>
                  </a:lnTo>
                  <a:lnTo>
                    <a:pt x="1485" y="431"/>
                  </a:lnTo>
                  <a:lnTo>
                    <a:pt x="1198" y="671"/>
                  </a:lnTo>
                  <a:lnTo>
                    <a:pt x="911" y="910"/>
                  </a:lnTo>
                  <a:lnTo>
                    <a:pt x="623" y="1197"/>
                  </a:lnTo>
                  <a:lnTo>
                    <a:pt x="384" y="1532"/>
                  </a:lnTo>
                  <a:lnTo>
                    <a:pt x="192" y="1868"/>
                  </a:lnTo>
                  <a:lnTo>
                    <a:pt x="1" y="2203"/>
                  </a:lnTo>
                  <a:lnTo>
                    <a:pt x="1342" y="2203"/>
                  </a:lnTo>
                  <a:lnTo>
                    <a:pt x="1485" y="1580"/>
                  </a:lnTo>
                  <a:lnTo>
                    <a:pt x="1677" y="1006"/>
                  </a:lnTo>
                  <a:lnTo>
                    <a:pt x="1916" y="479"/>
                  </a:lnTo>
                  <a:lnTo>
                    <a:pt x="2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46">
              <a:extLst>
                <a:ext uri="{FF2B5EF4-FFF2-40B4-BE49-F238E27FC236}">
                  <a16:creationId xmlns:a16="http://schemas.microsoft.com/office/drawing/2014/main" id="{04C84B1B-C02A-DE5D-D414-DA7C2BE1C9C9}"/>
                </a:ext>
              </a:extLst>
            </p:cNvPr>
            <p:cNvSpPr/>
            <p:nvPr/>
          </p:nvSpPr>
          <p:spPr>
            <a:xfrm>
              <a:off x="2228551" y="1506790"/>
              <a:ext cx="46424" cy="46424"/>
            </a:xfrm>
            <a:custGeom>
              <a:avLst/>
              <a:gdLst/>
              <a:ahLst/>
              <a:cxnLst/>
              <a:rect l="l" t="t" r="r" b="b"/>
              <a:pathLst>
                <a:path w="2156" h="2156" extrusionOk="0">
                  <a:moveTo>
                    <a:pt x="1" y="1"/>
                  </a:moveTo>
                  <a:lnTo>
                    <a:pt x="192" y="336"/>
                  </a:lnTo>
                  <a:lnTo>
                    <a:pt x="384" y="671"/>
                  </a:lnTo>
                  <a:lnTo>
                    <a:pt x="623" y="958"/>
                  </a:lnTo>
                  <a:lnTo>
                    <a:pt x="911" y="1245"/>
                  </a:lnTo>
                  <a:lnTo>
                    <a:pt x="1198" y="1533"/>
                  </a:lnTo>
                  <a:lnTo>
                    <a:pt x="1485" y="1772"/>
                  </a:lnTo>
                  <a:lnTo>
                    <a:pt x="1820" y="1964"/>
                  </a:lnTo>
                  <a:lnTo>
                    <a:pt x="2156" y="2155"/>
                  </a:lnTo>
                  <a:lnTo>
                    <a:pt x="2156" y="2155"/>
                  </a:lnTo>
                  <a:lnTo>
                    <a:pt x="1916" y="1676"/>
                  </a:lnTo>
                  <a:lnTo>
                    <a:pt x="1677" y="1150"/>
                  </a:lnTo>
                  <a:lnTo>
                    <a:pt x="1485" y="623"/>
                  </a:lnTo>
                  <a:lnTo>
                    <a:pt x="13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46">
              <a:extLst>
                <a:ext uri="{FF2B5EF4-FFF2-40B4-BE49-F238E27FC236}">
                  <a16:creationId xmlns:a16="http://schemas.microsoft.com/office/drawing/2014/main" id="{ACD26692-EADE-6F3F-24BB-D004F9A8AA1B}"/>
                </a:ext>
              </a:extLst>
            </p:cNvPr>
            <p:cNvSpPr/>
            <p:nvPr/>
          </p:nvSpPr>
          <p:spPr>
            <a:xfrm>
              <a:off x="2336817" y="1355244"/>
              <a:ext cx="30942" cy="55683"/>
            </a:xfrm>
            <a:custGeom>
              <a:avLst/>
              <a:gdLst/>
              <a:ahLst/>
              <a:cxnLst/>
              <a:rect l="l" t="t" r="r" b="b"/>
              <a:pathLst>
                <a:path w="1437" h="2586" extrusionOk="0">
                  <a:moveTo>
                    <a:pt x="0" y="0"/>
                  </a:moveTo>
                  <a:lnTo>
                    <a:pt x="0" y="2586"/>
                  </a:lnTo>
                  <a:lnTo>
                    <a:pt x="1437" y="2586"/>
                  </a:lnTo>
                  <a:lnTo>
                    <a:pt x="1293" y="2107"/>
                  </a:lnTo>
                  <a:lnTo>
                    <a:pt x="1150" y="1676"/>
                  </a:lnTo>
                  <a:lnTo>
                    <a:pt x="1006" y="1293"/>
                  </a:lnTo>
                  <a:lnTo>
                    <a:pt x="814" y="958"/>
                  </a:lnTo>
                  <a:lnTo>
                    <a:pt x="623" y="623"/>
                  </a:lnTo>
                  <a:lnTo>
                    <a:pt x="431" y="383"/>
                  </a:lnTo>
                  <a:lnTo>
                    <a:pt x="192" y="14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46">
              <a:extLst>
                <a:ext uri="{FF2B5EF4-FFF2-40B4-BE49-F238E27FC236}">
                  <a16:creationId xmlns:a16="http://schemas.microsoft.com/office/drawing/2014/main" id="{1DC7566B-2C45-FBEE-C87E-159C3BBAA37D}"/>
                </a:ext>
              </a:extLst>
            </p:cNvPr>
            <p:cNvSpPr/>
            <p:nvPr/>
          </p:nvSpPr>
          <p:spPr>
            <a:xfrm>
              <a:off x="2395579" y="1434635"/>
              <a:ext cx="37144" cy="48470"/>
            </a:xfrm>
            <a:custGeom>
              <a:avLst/>
              <a:gdLst/>
              <a:ahLst/>
              <a:cxnLst/>
              <a:rect l="l" t="t" r="r" b="b"/>
              <a:pathLst>
                <a:path w="1725" h="2251" extrusionOk="0">
                  <a:moveTo>
                    <a:pt x="1" y="0"/>
                  </a:moveTo>
                  <a:lnTo>
                    <a:pt x="48" y="527"/>
                  </a:lnTo>
                  <a:lnTo>
                    <a:pt x="48" y="1101"/>
                  </a:lnTo>
                  <a:lnTo>
                    <a:pt x="48" y="1676"/>
                  </a:lnTo>
                  <a:lnTo>
                    <a:pt x="1" y="2250"/>
                  </a:lnTo>
                  <a:lnTo>
                    <a:pt x="1581" y="2250"/>
                  </a:lnTo>
                  <a:lnTo>
                    <a:pt x="1676" y="1676"/>
                  </a:lnTo>
                  <a:lnTo>
                    <a:pt x="1724" y="1101"/>
                  </a:lnTo>
                  <a:lnTo>
                    <a:pt x="1676" y="527"/>
                  </a:lnTo>
                  <a:lnTo>
                    <a:pt x="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46">
              <a:extLst>
                <a:ext uri="{FF2B5EF4-FFF2-40B4-BE49-F238E27FC236}">
                  <a16:creationId xmlns:a16="http://schemas.microsoft.com/office/drawing/2014/main" id="{697B3400-EBC2-1989-A4B8-9537A823CF09}"/>
                </a:ext>
              </a:extLst>
            </p:cNvPr>
            <p:cNvSpPr/>
            <p:nvPr/>
          </p:nvSpPr>
          <p:spPr>
            <a:xfrm>
              <a:off x="2336817" y="1506790"/>
              <a:ext cx="30942" cy="55705"/>
            </a:xfrm>
            <a:custGeom>
              <a:avLst/>
              <a:gdLst/>
              <a:ahLst/>
              <a:cxnLst/>
              <a:rect l="l" t="t" r="r" b="b"/>
              <a:pathLst>
                <a:path w="1437" h="2587" extrusionOk="0">
                  <a:moveTo>
                    <a:pt x="0" y="1"/>
                  </a:moveTo>
                  <a:lnTo>
                    <a:pt x="0" y="2586"/>
                  </a:lnTo>
                  <a:lnTo>
                    <a:pt x="192" y="2395"/>
                  </a:lnTo>
                  <a:lnTo>
                    <a:pt x="431" y="2203"/>
                  </a:lnTo>
                  <a:lnTo>
                    <a:pt x="623" y="1916"/>
                  </a:lnTo>
                  <a:lnTo>
                    <a:pt x="814" y="1629"/>
                  </a:lnTo>
                  <a:lnTo>
                    <a:pt x="1006" y="1293"/>
                  </a:lnTo>
                  <a:lnTo>
                    <a:pt x="1150" y="910"/>
                  </a:lnTo>
                  <a:lnTo>
                    <a:pt x="1293" y="479"/>
                  </a:lnTo>
                  <a:lnTo>
                    <a:pt x="1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46">
              <a:extLst>
                <a:ext uri="{FF2B5EF4-FFF2-40B4-BE49-F238E27FC236}">
                  <a16:creationId xmlns:a16="http://schemas.microsoft.com/office/drawing/2014/main" id="{5CE29887-5ABE-E243-C107-0B732576B9CD}"/>
                </a:ext>
              </a:extLst>
            </p:cNvPr>
            <p:cNvSpPr/>
            <p:nvPr/>
          </p:nvSpPr>
          <p:spPr>
            <a:xfrm>
              <a:off x="2120308" y="1254214"/>
              <a:ext cx="410345" cy="409311"/>
            </a:xfrm>
            <a:custGeom>
              <a:avLst/>
              <a:gdLst/>
              <a:ahLst/>
              <a:cxnLst/>
              <a:rect l="l" t="t" r="r" b="b"/>
              <a:pathLst>
                <a:path w="19057" h="19009" extrusionOk="0">
                  <a:moveTo>
                    <a:pt x="9481" y="3352"/>
                  </a:moveTo>
                  <a:lnTo>
                    <a:pt x="10151" y="3399"/>
                  </a:lnTo>
                  <a:lnTo>
                    <a:pt x="10726" y="3495"/>
                  </a:lnTo>
                  <a:lnTo>
                    <a:pt x="11348" y="3639"/>
                  </a:lnTo>
                  <a:lnTo>
                    <a:pt x="11923" y="3830"/>
                  </a:lnTo>
                  <a:lnTo>
                    <a:pt x="12449" y="4118"/>
                  </a:lnTo>
                  <a:lnTo>
                    <a:pt x="12928" y="4405"/>
                  </a:lnTo>
                  <a:lnTo>
                    <a:pt x="13407" y="4788"/>
                  </a:lnTo>
                  <a:lnTo>
                    <a:pt x="13838" y="5171"/>
                  </a:lnTo>
                  <a:lnTo>
                    <a:pt x="14269" y="5602"/>
                  </a:lnTo>
                  <a:lnTo>
                    <a:pt x="14604" y="6081"/>
                  </a:lnTo>
                  <a:lnTo>
                    <a:pt x="14891" y="6560"/>
                  </a:lnTo>
                  <a:lnTo>
                    <a:pt x="15179" y="7134"/>
                  </a:lnTo>
                  <a:lnTo>
                    <a:pt x="15370" y="7661"/>
                  </a:lnTo>
                  <a:lnTo>
                    <a:pt x="15514" y="8235"/>
                  </a:lnTo>
                  <a:lnTo>
                    <a:pt x="15609" y="8858"/>
                  </a:lnTo>
                  <a:lnTo>
                    <a:pt x="15657" y="9480"/>
                  </a:lnTo>
                  <a:lnTo>
                    <a:pt x="15609" y="10103"/>
                  </a:lnTo>
                  <a:lnTo>
                    <a:pt x="15514" y="10677"/>
                  </a:lnTo>
                  <a:lnTo>
                    <a:pt x="15370" y="11252"/>
                  </a:lnTo>
                  <a:lnTo>
                    <a:pt x="15179" y="11826"/>
                  </a:lnTo>
                  <a:lnTo>
                    <a:pt x="14891" y="12353"/>
                  </a:lnTo>
                  <a:lnTo>
                    <a:pt x="14604" y="12880"/>
                  </a:lnTo>
                  <a:lnTo>
                    <a:pt x="14269" y="13359"/>
                  </a:lnTo>
                  <a:lnTo>
                    <a:pt x="13838" y="13789"/>
                  </a:lnTo>
                  <a:lnTo>
                    <a:pt x="13407" y="14173"/>
                  </a:lnTo>
                  <a:lnTo>
                    <a:pt x="12928" y="14556"/>
                  </a:lnTo>
                  <a:lnTo>
                    <a:pt x="12449" y="14843"/>
                  </a:lnTo>
                  <a:lnTo>
                    <a:pt x="11923" y="15130"/>
                  </a:lnTo>
                  <a:lnTo>
                    <a:pt x="11348" y="15322"/>
                  </a:lnTo>
                  <a:lnTo>
                    <a:pt x="10774" y="15465"/>
                  </a:lnTo>
                  <a:lnTo>
                    <a:pt x="10151" y="15561"/>
                  </a:lnTo>
                  <a:lnTo>
                    <a:pt x="9481" y="15609"/>
                  </a:lnTo>
                  <a:lnTo>
                    <a:pt x="8858" y="15561"/>
                  </a:lnTo>
                  <a:lnTo>
                    <a:pt x="8236" y="15465"/>
                  </a:lnTo>
                  <a:lnTo>
                    <a:pt x="7661" y="15322"/>
                  </a:lnTo>
                  <a:lnTo>
                    <a:pt x="7087" y="15130"/>
                  </a:lnTo>
                  <a:lnTo>
                    <a:pt x="6560" y="14843"/>
                  </a:lnTo>
                  <a:lnTo>
                    <a:pt x="6033" y="14556"/>
                  </a:lnTo>
                  <a:lnTo>
                    <a:pt x="5603" y="14173"/>
                  </a:lnTo>
                  <a:lnTo>
                    <a:pt x="5172" y="13789"/>
                  </a:lnTo>
                  <a:lnTo>
                    <a:pt x="4741" y="13359"/>
                  </a:lnTo>
                  <a:lnTo>
                    <a:pt x="4405" y="12880"/>
                  </a:lnTo>
                  <a:lnTo>
                    <a:pt x="4118" y="12353"/>
                  </a:lnTo>
                  <a:lnTo>
                    <a:pt x="3831" y="11826"/>
                  </a:lnTo>
                  <a:lnTo>
                    <a:pt x="3639" y="11300"/>
                  </a:lnTo>
                  <a:lnTo>
                    <a:pt x="3496" y="10677"/>
                  </a:lnTo>
                  <a:lnTo>
                    <a:pt x="3400" y="10103"/>
                  </a:lnTo>
                  <a:lnTo>
                    <a:pt x="3352" y="9480"/>
                  </a:lnTo>
                  <a:lnTo>
                    <a:pt x="3400" y="8858"/>
                  </a:lnTo>
                  <a:lnTo>
                    <a:pt x="3496" y="8283"/>
                  </a:lnTo>
                  <a:lnTo>
                    <a:pt x="3639" y="7661"/>
                  </a:lnTo>
                  <a:lnTo>
                    <a:pt x="3831" y="7134"/>
                  </a:lnTo>
                  <a:lnTo>
                    <a:pt x="4118" y="6607"/>
                  </a:lnTo>
                  <a:lnTo>
                    <a:pt x="4405" y="6081"/>
                  </a:lnTo>
                  <a:lnTo>
                    <a:pt x="4741" y="5602"/>
                  </a:lnTo>
                  <a:lnTo>
                    <a:pt x="5172" y="5171"/>
                  </a:lnTo>
                  <a:lnTo>
                    <a:pt x="5603" y="4788"/>
                  </a:lnTo>
                  <a:lnTo>
                    <a:pt x="6033" y="4405"/>
                  </a:lnTo>
                  <a:lnTo>
                    <a:pt x="6560" y="4118"/>
                  </a:lnTo>
                  <a:lnTo>
                    <a:pt x="7087" y="3830"/>
                  </a:lnTo>
                  <a:lnTo>
                    <a:pt x="7661" y="3639"/>
                  </a:lnTo>
                  <a:lnTo>
                    <a:pt x="8236" y="3495"/>
                  </a:lnTo>
                  <a:lnTo>
                    <a:pt x="8858" y="3399"/>
                  </a:lnTo>
                  <a:lnTo>
                    <a:pt x="9481" y="3352"/>
                  </a:lnTo>
                  <a:close/>
                  <a:moveTo>
                    <a:pt x="8188" y="0"/>
                  </a:moveTo>
                  <a:lnTo>
                    <a:pt x="8044" y="96"/>
                  </a:lnTo>
                  <a:lnTo>
                    <a:pt x="7901" y="239"/>
                  </a:lnTo>
                  <a:lnTo>
                    <a:pt x="7853" y="383"/>
                  </a:lnTo>
                  <a:lnTo>
                    <a:pt x="7613" y="1341"/>
                  </a:lnTo>
                  <a:lnTo>
                    <a:pt x="6943" y="1532"/>
                  </a:lnTo>
                  <a:lnTo>
                    <a:pt x="6273" y="1772"/>
                  </a:lnTo>
                  <a:lnTo>
                    <a:pt x="5650" y="2059"/>
                  </a:lnTo>
                  <a:lnTo>
                    <a:pt x="5076" y="2394"/>
                  </a:lnTo>
                  <a:lnTo>
                    <a:pt x="4262" y="1915"/>
                  </a:lnTo>
                  <a:lnTo>
                    <a:pt x="4070" y="1867"/>
                  </a:lnTo>
                  <a:lnTo>
                    <a:pt x="3927" y="1867"/>
                  </a:lnTo>
                  <a:lnTo>
                    <a:pt x="3735" y="1915"/>
                  </a:lnTo>
                  <a:lnTo>
                    <a:pt x="3592" y="2011"/>
                  </a:lnTo>
                  <a:lnTo>
                    <a:pt x="2011" y="3591"/>
                  </a:lnTo>
                  <a:lnTo>
                    <a:pt x="1916" y="3735"/>
                  </a:lnTo>
                  <a:lnTo>
                    <a:pt x="1868" y="3926"/>
                  </a:lnTo>
                  <a:lnTo>
                    <a:pt x="1868" y="4070"/>
                  </a:lnTo>
                  <a:lnTo>
                    <a:pt x="1916" y="4261"/>
                  </a:lnTo>
                  <a:lnTo>
                    <a:pt x="2395" y="5075"/>
                  </a:lnTo>
                  <a:lnTo>
                    <a:pt x="2059" y="5650"/>
                  </a:lnTo>
                  <a:lnTo>
                    <a:pt x="1772" y="6272"/>
                  </a:lnTo>
                  <a:lnTo>
                    <a:pt x="1533" y="6943"/>
                  </a:lnTo>
                  <a:lnTo>
                    <a:pt x="1341" y="7613"/>
                  </a:lnTo>
                  <a:lnTo>
                    <a:pt x="431" y="7852"/>
                  </a:lnTo>
                  <a:lnTo>
                    <a:pt x="288" y="7900"/>
                  </a:lnTo>
                  <a:lnTo>
                    <a:pt x="144" y="8044"/>
                  </a:lnTo>
                  <a:lnTo>
                    <a:pt x="48" y="8187"/>
                  </a:lnTo>
                  <a:lnTo>
                    <a:pt x="1" y="8379"/>
                  </a:lnTo>
                  <a:lnTo>
                    <a:pt x="1" y="10629"/>
                  </a:lnTo>
                  <a:lnTo>
                    <a:pt x="48" y="10773"/>
                  </a:lnTo>
                  <a:lnTo>
                    <a:pt x="144" y="10965"/>
                  </a:lnTo>
                  <a:lnTo>
                    <a:pt x="288" y="11060"/>
                  </a:lnTo>
                  <a:lnTo>
                    <a:pt x="431" y="11156"/>
                  </a:lnTo>
                  <a:lnTo>
                    <a:pt x="1341" y="11395"/>
                  </a:lnTo>
                  <a:lnTo>
                    <a:pt x="1533" y="12066"/>
                  </a:lnTo>
                  <a:lnTo>
                    <a:pt x="1772" y="12688"/>
                  </a:lnTo>
                  <a:lnTo>
                    <a:pt x="2059" y="13311"/>
                  </a:lnTo>
                  <a:lnTo>
                    <a:pt x="2395" y="13933"/>
                  </a:lnTo>
                  <a:lnTo>
                    <a:pt x="1916" y="14747"/>
                  </a:lnTo>
                  <a:lnTo>
                    <a:pt x="1868" y="14891"/>
                  </a:lnTo>
                  <a:lnTo>
                    <a:pt x="1868" y="15082"/>
                  </a:lnTo>
                  <a:lnTo>
                    <a:pt x="1916" y="15274"/>
                  </a:lnTo>
                  <a:lnTo>
                    <a:pt x="2011" y="15417"/>
                  </a:lnTo>
                  <a:lnTo>
                    <a:pt x="3592" y="16997"/>
                  </a:lnTo>
                  <a:lnTo>
                    <a:pt x="3735" y="17093"/>
                  </a:lnTo>
                  <a:lnTo>
                    <a:pt x="3927" y="17141"/>
                  </a:lnTo>
                  <a:lnTo>
                    <a:pt x="4070" y="17141"/>
                  </a:lnTo>
                  <a:lnTo>
                    <a:pt x="4262" y="17045"/>
                  </a:lnTo>
                  <a:lnTo>
                    <a:pt x="5076" y="16567"/>
                  </a:lnTo>
                  <a:lnTo>
                    <a:pt x="5650" y="16950"/>
                  </a:lnTo>
                  <a:lnTo>
                    <a:pt x="6273" y="17237"/>
                  </a:lnTo>
                  <a:lnTo>
                    <a:pt x="6943" y="17476"/>
                  </a:lnTo>
                  <a:lnTo>
                    <a:pt x="7613" y="17620"/>
                  </a:lnTo>
                  <a:lnTo>
                    <a:pt x="7853" y="18577"/>
                  </a:lnTo>
                  <a:lnTo>
                    <a:pt x="7901" y="18769"/>
                  </a:lnTo>
                  <a:lnTo>
                    <a:pt x="8044" y="18913"/>
                  </a:lnTo>
                  <a:lnTo>
                    <a:pt x="8188" y="18961"/>
                  </a:lnTo>
                  <a:lnTo>
                    <a:pt x="8380" y="19008"/>
                  </a:lnTo>
                  <a:lnTo>
                    <a:pt x="10630" y="19008"/>
                  </a:lnTo>
                  <a:lnTo>
                    <a:pt x="10774" y="18961"/>
                  </a:lnTo>
                  <a:lnTo>
                    <a:pt x="10965" y="18913"/>
                  </a:lnTo>
                  <a:lnTo>
                    <a:pt x="11061" y="18769"/>
                  </a:lnTo>
                  <a:lnTo>
                    <a:pt x="11157" y="18577"/>
                  </a:lnTo>
                  <a:lnTo>
                    <a:pt x="11396" y="17620"/>
                  </a:lnTo>
                  <a:lnTo>
                    <a:pt x="12066" y="17476"/>
                  </a:lnTo>
                  <a:lnTo>
                    <a:pt x="12689" y="17237"/>
                  </a:lnTo>
                  <a:lnTo>
                    <a:pt x="13311" y="16950"/>
                  </a:lnTo>
                  <a:lnTo>
                    <a:pt x="13934" y="16567"/>
                  </a:lnTo>
                  <a:lnTo>
                    <a:pt x="14748" y="17045"/>
                  </a:lnTo>
                  <a:lnTo>
                    <a:pt x="14891" y="17141"/>
                  </a:lnTo>
                  <a:lnTo>
                    <a:pt x="15083" y="17141"/>
                  </a:lnTo>
                  <a:lnTo>
                    <a:pt x="15274" y="17093"/>
                  </a:lnTo>
                  <a:lnTo>
                    <a:pt x="15418" y="16997"/>
                  </a:lnTo>
                  <a:lnTo>
                    <a:pt x="16998" y="15417"/>
                  </a:lnTo>
                  <a:lnTo>
                    <a:pt x="17094" y="15274"/>
                  </a:lnTo>
                  <a:lnTo>
                    <a:pt x="17142" y="15082"/>
                  </a:lnTo>
                  <a:lnTo>
                    <a:pt x="17142" y="14891"/>
                  </a:lnTo>
                  <a:lnTo>
                    <a:pt x="17094" y="14747"/>
                  </a:lnTo>
                  <a:lnTo>
                    <a:pt x="16567" y="13933"/>
                  </a:lnTo>
                  <a:lnTo>
                    <a:pt x="16950" y="13311"/>
                  </a:lnTo>
                  <a:lnTo>
                    <a:pt x="17237" y="12688"/>
                  </a:lnTo>
                  <a:lnTo>
                    <a:pt x="17477" y="12066"/>
                  </a:lnTo>
                  <a:lnTo>
                    <a:pt x="17620" y="11395"/>
                  </a:lnTo>
                  <a:lnTo>
                    <a:pt x="18626" y="11156"/>
                  </a:lnTo>
                  <a:lnTo>
                    <a:pt x="18817" y="11060"/>
                  </a:lnTo>
                  <a:lnTo>
                    <a:pt x="18913" y="10965"/>
                  </a:lnTo>
                  <a:lnTo>
                    <a:pt x="19009" y="10773"/>
                  </a:lnTo>
                  <a:lnTo>
                    <a:pt x="19057" y="10629"/>
                  </a:lnTo>
                  <a:lnTo>
                    <a:pt x="19057" y="8379"/>
                  </a:lnTo>
                  <a:lnTo>
                    <a:pt x="19009" y="8187"/>
                  </a:lnTo>
                  <a:lnTo>
                    <a:pt x="18913" y="8044"/>
                  </a:lnTo>
                  <a:lnTo>
                    <a:pt x="18817" y="7900"/>
                  </a:lnTo>
                  <a:lnTo>
                    <a:pt x="18626" y="7852"/>
                  </a:lnTo>
                  <a:lnTo>
                    <a:pt x="17620" y="7613"/>
                  </a:lnTo>
                  <a:lnTo>
                    <a:pt x="17477" y="6943"/>
                  </a:lnTo>
                  <a:lnTo>
                    <a:pt x="17237" y="6272"/>
                  </a:lnTo>
                  <a:lnTo>
                    <a:pt x="16950" y="5650"/>
                  </a:lnTo>
                  <a:lnTo>
                    <a:pt x="16567" y="5075"/>
                  </a:lnTo>
                  <a:lnTo>
                    <a:pt x="17094" y="4261"/>
                  </a:lnTo>
                  <a:lnTo>
                    <a:pt x="17142" y="4070"/>
                  </a:lnTo>
                  <a:lnTo>
                    <a:pt x="17142" y="3926"/>
                  </a:lnTo>
                  <a:lnTo>
                    <a:pt x="17094" y="3735"/>
                  </a:lnTo>
                  <a:lnTo>
                    <a:pt x="16998" y="3591"/>
                  </a:lnTo>
                  <a:lnTo>
                    <a:pt x="15418" y="2011"/>
                  </a:lnTo>
                  <a:lnTo>
                    <a:pt x="15274" y="1915"/>
                  </a:lnTo>
                  <a:lnTo>
                    <a:pt x="15083" y="1867"/>
                  </a:lnTo>
                  <a:lnTo>
                    <a:pt x="14891" y="1867"/>
                  </a:lnTo>
                  <a:lnTo>
                    <a:pt x="14748" y="1915"/>
                  </a:lnTo>
                  <a:lnTo>
                    <a:pt x="13934" y="2394"/>
                  </a:lnTo>
                  <a:lnTo>
                    <a:pt x="13311" y="2059"/>
                  </a:lnTo>
                  <a:lnTo>
                    <a:pt x="12689" y="1772"/>
                  </a:lnTo>
                  <a:lnTo>
                    <a:pt x="12066" y="1532"/>
                  </a:lnTo>
                  <a:lnTo>
                    <a:pt x="11396" y="1341"/>
                  </a:lnTo>
                  <a:lnTo>
                    <a:pt x="11157" y="383"/>
                  </a:lnTo>
                  <a:lnTo>
                    <a:pt x="11061" y="239"/>
                  </a:lnTo>
                  <a:lnTo>
                    <a:pt x="10965" y="96"/>
                  </a:lnTo>
                  <a:lnTo>
                    <a:pt x="10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46">
              <a:extLst>
                <a:ext uri="{FF2B5EF4-FFF2-40B4-BE49-F238E27FC236}">
                  <a16:creationId xmlns:a16="http://schemas.microsoft.com/office/drawing/2014/main" id="{A02C8730-2D52-BD00-0656-C6FDCD3CDEE6}"/>
                </a:ext>
              </a:extLst>
            </p:cNvPr>
            <p:cNvSpPr/>
            <p:nvPr/>
          </p:nvSpPr>
          <p:spPr>
            <a:xfrm>
              <a:off x="2374951" y="1506790"/>
              <a:ext cx="46424" cy="46424"/>
            </a:xfrm>
            <a:custGeom>
              <a:avLst/>
              <a:gdLst/>
              <a:ahLst/>
              <a:cxnLst/>
              <a:rect l="l" t="t" r="r" b="b"/>
              <a:pathLst>
                <a:path w="2156" h="2156" extrusionOk="0">
                  <a:moveTo>
                    <a:pt x="815" y="1"/>
                  </a:moveTo>
                  <a:lnTo>
                    <a:pt x="623" y="623"/>
                  </a:lnTo>
                  <a:lnTo>
                    <a:pt x="480" y="1150"/>
                  </a:lnTo>
                  <a:lnTo>
                    <a:pt x="240" y="1676"/>
                  </a:lnTo>
                  <a:lnTo>
                    <a:pt x="1" y="2155"/>
                  </a:lnTo>
                  <a:lnTo>
                    <a:pt x="336" y="1964"/>
                  </a:lnTo>
                  <a:lnTo>
                    <a:pt x="671" y="1772"/>
                  </a:lnTo>
                  <a:lnTo>
                    <a:pt x="959" y="1533"/>
                  </a:lnTo>
                  <a:lnTo>
                    <a:pt x="1246" y="1245"/>
                  </a:lnTo>
                  <a:lnTo>
                    <a:pt x="1485" y="958"/>
                  </a:lnTo>
                  <a:lnTo>
                    <a:pt x="1725" y="671"/>
                  </a:lnTo>
                  <a:lnTo>
                    <a:pt x="1964" y="336"/>
                  </a:lnTo>
                  <a:lnTo>
                    <a:pt x="2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46">
              <a:extLst>
                <a:ext uri="{FF2B5EF4-FFF2-40B4-BE49-F238E27FC236}">
                  <a16:creationId xmlns:a16="http://schemas.microsoft.com/office/drawing/2014/main" id="{116153F1-44D6-CF25-CFE8-80A061623228}"/>
                </a:ext>
              </a:extLst>
            </p:cNvPr>
            <p:cNvSpPr/>
            <p:nvPr/>
          </p:nvSpPr>
          <p:spPr>
            <a:xfrm>
              <a:off x="2336817" y="1434635"/>
              <a:ext cx="36110" cy="48470"/>
            </a:xfrm>
            <a:custGeom>
              <a:avLst/>
              <a:gdLst/>
              <a:ahLst/>
              <a:cxnLst/>
              <a:rect l="l" t="t" r="r" b="b"/>
              <a:pathLst>
                <a:path w="1677" h="2251" extrusionOk="0">
                  <a:moveTo>
                    <a:pt x="0" y="0"/>
                  </a:moveTo>
                  <a:lnTo>
                    <a:pt x="0" y="2250"/>
                  </a:lnTo>
                  <a:lnTo>
                    <a:pt x="1628" y="2250"/>
                  </a:lnTo>
                  <a:lnTo>
                    <a:pt x="1676" y="1676"/>
                  </a:lnTo>
                  <a:lnTo>
                    <a:pt x="1676" y="1101"/>
                  </a:lnTo>
                  <a:lnTo>
                    <a:pt x="1676" y="527"/>
                  </a:lnTo>
                  <a:lnTo>
                    <a:pt x="16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092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78">
          <a:extLst>
            <a:ext uri="{FF2B5EF4-FFF2-40B4-BE49-F238E27FC236}">
              <a16:creationId xmlns:a16="http://schemas.microsoft.com/office/drawing/2014/main" id="{22683466-05AB-18BF-3413-05C000B9D3F9}"/>
            </a:ext>
          </a:extLst>
        </p:cNvPr>
        <p:cNvGrpSpPr/>
        <p:nvPr/>
      </p:nvGrpSpPr>
      <p:grpSpPr>
        <a:xfrm>
          <a:off x="0" y="0"/>
          <a:ext cx="0" cy="0"/>
          <a:chOff x="0" y="0"/>
          <a:chExt cx="0" cy="0"/>
        </a:xfrm>
      </p:grpSpPr>
      <p:sp>
        <p:nvSpPr>
          <p:cNvPr id="6179" name="Google Shape;6179;p44">
            <a:extLst>
              <a:ext uri="{FF2B5EF4-FFF2-40B4-BE49-F238E27FC236}">
                <a16:creationId xmlns:a16="http://schemas.microsoft.com/office/drawing/2014/main" id="{84E5EA9B-D692-A7C7-EB10-0D6DA94833C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Laser Machine Specs, Processes, &amp; Application</a:t>
            </a:r>
            <a:endParaRPr dirty="0"/>
          </a:p>
        </p:txBody>
      </p:sp>
      <p:sp>
        <p:nvSpPr>
          <p:cNvPr id="6181" name="Google Shape;6181;p44">
            <a:extLst>
              <a:ext uri="{FF2B5EF4-FFF2-40B4-BE49-F238E27FC236}">
                <a16:creationId xmlns:a16="http://schemas.microsoft.com/office/drawing/2014/main" id="{C0548475-055D-3001-13B0-C0E7CFA95F67}"/>
              </a:ext>
            </a:extLst>
          </p:cNvPr>
          <p:cNvSpPr txBox="1">
            <a:spLocks noGrp="1"/>
          </p:cNvSpPr>
          <p:nvPr>
            <p:ph type="subTitle" idx="2"/>
          </p:nvPr>
        </p:nvSpPr>
        <p:spPr>
          <a:xfrm>
            <a:off x="720000" y="1933055"/>
            <a:ext cx="3254100" cy="1842900"/>
          </a:xfrm>
          <a:prstGeom prst="rect">
            <a:avLst/>
          </a:prstGeom>
        </p:spPr>
        <p:txBody>
          <a:bodyPr spcFirstLastPara="1" wrap="square" lIns="91425" tIns="91425" rIns="91425" bIns="91425" anchor="t" anchorCtr="0">
            <a:noAutofit/>
          </a:bodyPr>
          <a:lstStyle/>
          <a:p>
            <a:pPr marL="311150" indent="-171450">
              <a:buFont typeface="Arial" panose="020B0604020202020204" pitchFamily="34" charset="0"/>
              <a:buChar char="•"/>
            </a:pPr>
            <a:r>
              <a:rPr lang="en-AE"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rPr>
              <a:t> Specs:</a:t>
            </a:r>
          </a:p>
          <a:p>
            <a:pPr marL="9144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Working Area: 1300 x 900 mm </a:t>
            </a:r>
          </a:p>
          <a:p>
            <a:pPr marL="9144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Laser Power Options: 60 (RF Laser) – 120 W (CO₂ laser)</a:t>
            </a:r>
          </a:p>
          <a:p>
            <a:pPr marL="9144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Laser Type: Sealed-off CO₂ laser, water-cooled</a:t>
            </a:r>
          </a:p>
          <a:p>
            <a:pPr marL="9144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Max Workpiece Height: 125 mm</a:t>
            </a:r>
          </a:p>
          <a:p>
            <a:pPr marL="9144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Precision: 0.05 mm or above</a:t>
            </a:r>
          </a:p>
          <a:p>
            <a:pPr marL="9144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Speed: Up to 2 m/s (depending on material &amp; power)</a:t>
            </a:r>
          </a:p>
          <a:p>
            <a:pPr marL="311150" indent="-171450">
              <a:buFont typeface="Arial" panose="020B0604020202020204" pitchFamily="34" charset="0"/>
              <a:buChar char="•"/>
            </a:pPr>
            <a:endParaRPr lang="en-AE"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 name="Google Shape;6181;p44">
            <a:extLst>
              <a:ext uri="{FF2B5EF4-FFF2-40B4-BE49-F238E27FC236}">
                <a16:creationId xmlns:a16="http://schemas.microsoft.com/office/drawing/2014/main" id="{25D247E4-528E-601E-BDFF-668A2C55CE96}"/>
              </a:ext>
            </a:extLst>
          </p:cNvPr>
          <p:cNvSpPr txBox="1">
            <a:spLocks/>
          </p:cNvSpPr>
          <p:nvPr/>
        </p:nvSpPr>
        <p:spPr>
          <a:xfrm>
            <a:off x="3799590" y="1933055"/>
            <a:ext cx="3668009" cy="18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311150" indent="-171450">
              <a:buFont typeface="Arial" panose="020B0604020202020204" pitchFamily="34" charset="0"/>
              <a:buChar char="•"/>
            </a:pPr>
            <a:r>
              <a:rPr lang="en-AE"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rPr>
              <a:t> Process:</a:t>
            </a:r>
          </a:p>
          <a:p>
            <a:pPr marL="9144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A laser is focused using a lens for cutting/engraving.</a:t>
            </a:r>
          </a:p>
          <a:p>
            <a:pPr marL="9144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Design is transferred from software (like CorelDRAW) to the laser machine through the </a:t>
            </a:r>
            <a:r>
              <a:rPr lang="en-US" sz="1100" b="0" i="0" u="none" strike="noStrike" dirty="0" err="1">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Trotec</a:t>
            </a: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 </a:t>
            </a:r>
            <a:r>
              <a:rPr lang="en-US" sz="1100" b="0" i="0" u="none" strike="noStrike" dirty="0" err="1">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JobControl</a:t>
            </a: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 software.</a:t>
            </a:r>
          </a:p>
          <a:p>
            <a:pPr marL="9144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Material is placed on the cutting bed, usually with an air assist or vacuum bed.</a:t>
            </a:r>
          </a:p>
          <a:p>
            <a:pPr marL="9144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The extr</a:t>
            </a:r>
            <a:r>
              <a:rPr lang="en-US"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rPr>
              <a:t>uder should be moved to the desired location on above the material and then focused using the focusing key. </a:t>
            </a:r>
            <a:endPar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endParaRPr>
          </a:p>
          <a:p>
            <a:pPr marL="9144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The laser follows the vector paths and executes the operation based on settings.</a:t>
            </a:r>
            <a:endParaRPr lang="en-US"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endParaRPr>
          </a:p>
          <a:p>
            <a:pPr marL="311150" indent="-171450">
              <a:buFont typeface="Arial" panose="020B0604020202020204" pitchFamily="34" charset="0"/>
              <a:buChar char="•"/>
            </a:pPr>
            <a:endParaRPr lang="en-AE"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36529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78">
          <a:extLst>
            <a:ext uri="{FF2B5EF4-FFF2-40B4-BE49-F238E27FC236}">
              <a16:creationId xmlns:a16="http://schemas.microsoft.com/office/drawing/2014/main" id="{5ACC99BF-9265-EA76-9274-E145C5C1A593}"/>
            </a:ext>
          </a:extLst>
        </p:cNvPr>
        <p:cNvGrpSpPr/>
        <p:nvPr/>
      </p:nvGrpSpPr>
      <p:grpSpPr>
        <a:xfrm>
          <a:off x="0" y="0"/>
          <a:ext cx="0" cy="0"/>
          <a:chOff x="0" y="0"/>
          <a:chExt cx="0" cy="0"/>
        </a:xfrm>
      </p:grpSpPr>
      <p:sp>
        <p:nvSpPr>
          <p:cNvPr id="6179" name="Google Shape;6179;p44">
            <a:extLst>
              <a:ext uri="{FF2B5EF4-FFF2-40B4-BE49-F238E27FC236}">
                <a16:creationId xmlns:a16="http://schemas.microsoft.com/office/drawing/2014/main" id="{0A592043-A61B-43F0-23A1-C1B12DB914C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Laser Machine Specs, Processes, &amp; Application</a:t>
            </a:r>
            <a:endParaRPr dirty="0"/>
          </a:p>
        </p:txBody>
      </p:sp>
      <p:sp>
        <p:nvSpPr>
          <p:cNvPr id="7" name="Google Shape;6181;p44">
            <a:extLst>
              <a:ext uri="{FF2B5EF4-FFF2-40B4-BE49-F238E27FC236}">
                <a16:creationId xmlns:a16="http://schemas.microsoft.com/office/drawing/2014/main" id="{7F6071CF-EBDD-4CA2-F794-063052756F55}"/>
              </a:ext>
            </a:extLst>
          </p:cNvPr>
          <p:cNvSpPr txBox="1">
            <a:spLocks/>
          </p:cNvSpPr>
          <p:nvPr/>
        </p:nvSpPr>
        <p:spPr>
          <a:xfrm>
            <a:off x="2809842" y="2049242"/>
            <a:ext cx="3254100" cy="1842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311150" indent="-171450">
              <a:buFont typeface="Arial" panose="020B0604020202020204" pitchFamily="34" charset="0"/>
              <a:buChar char="•"/>
            </a:pPr>
            <a:r>
              <a:rPr lang="en-AE"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rPr>
              <a:t> </a:t>
            </a: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Applications :</a:t>
            </a:r>
          </a:p>
          <a:p>
            <a:pPr marL="742950" lvl="1" indent="-285750" algn="l"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Cutting: Acrylic, wood, leather, paper, fabrics.</a:t>
            </a:r>
          </a:p>
          <a:p>
            <a:pPr marL="742950" lvl="1" indent="-285750" algn="l"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Engraving: Plastics, glass, rubber, anodized aluminum.</a:t>
            </a:r>
          </a:p>
          <a:p>
            <a:pPr marL="742950" lvl="1" indent="-285750" algn="l"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Used in: signage, product prototyping, model-making, custom crafts, packaging, etc.</a:t>
            </a:r>
          </a:p>
          <a:p>
            <a:pPr marL="914400" fontAlgn="base">
              <a:buFont typeface="+mj-lt"/>
              <a:buAutoNum type="arabicPeriod"/>
            </a:pPr>
            <a:endParaRPr lang="en-US"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endParaRPr>
          </a:p>
          <a:p>
            <a:pPr marL="311150" indent="-171450">
              <a:buFont typeface="Arial" panose="020B0604020202020204" pitchFamily="34" charset="0"/>
              <a:buChar char="•"/>
            </a:pPr>
            <a:endParaRPr lang="en-AE"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342690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DC1FD-A56F-0C5F-EC06-1C0126D47B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96827-B505-6367-4F97-CC3D5EC76807}"/>
              </a:ext>
            </a:extLst>
          </p:cNvPr>
          <p:cNvSpPr>
            <a:spLocks noGrp="1"/>
          </p:cNvSpPr>
          <p:nvPr>
            <p:ph type="title"/>
          </p:nvPr>
        </p:nvSpPr>
        <p:spPr/>
        <p:txBody>
          <a:bodyPr/>
          <a:lstStyle/>
          <a:p>
            <a:r>
              <a:rPr lang="en-US" sz="2800" b="0" i="0" u="none" strike="noStrike" dirty="0">
                <a:solidFill>
                  <a:srgbClr val="242424"/>
                </a:solidFill>
                <a:effectLst/>
                <a:latin typeface="Lato" panose="020F0502020204030203" pitchFamily="34" charset="0"/>
                <a:ea typeface="Lato" panose="020F0502020204030203" pitchFamily="34" charset="0"/>
                <a:cs typeface="Lato" panose="020F0502020204030203" pitchFamily="34" charset="0"/>
              </a:rPr>
              <a:t>Example</a:t>
            </a:r>
            <a:endParaRPr lang="en-AE" sz="2800" dirty="0">
              <a:latin typeface="Lato" panose="020F0502020204030203" pitchFamily="34" charset="0"/>
              <a:ea typeface="Lato" panose="020F0502020204030203" pitchFamily="34" charset="0"/>
              <a:cs typeface="Lato" panose="020F0502020204030203" pitchFamily="34" charset="0"/>
            </a:endParaRPr>
          </a:p>
        </p:txBody>
      </p:sp>
      <p:sp>
        <p:nvSpPr>
          <p:cNvPr id="3" name="Subtitle 2">
            <a:extLst>
              <a:ext uri="{FF2B5EF4-FFF2-40B4-BE49-F238E27FC236}">
                <a16:creationId xmlns:a16="http://schemas.microsoft.com/office/drawing/2014/main" id="{900C2708-0A46-40A4-DB28-A791A8894858}"/>
              </a:ext>
            </a:extLst>
          </p:cNvPr>
          <p:cNvSpPr>
            <a:spLocks noGrp="1"/>
          </p:cNvSpPr>
          <p:nvPr>
            <p:ph type="subTitle" idx="1"/>
          </p:nvPr>
        </p:nvSpPr>
        <p:spPr>
          <a:xfrm>
            <a:off x="848554" y="1387513"/>
            <a:ext cx="3254100" cy="1842900"/>
          </a:xfrm>
        </p:spPr>
        <p:txBody>
          <a:bodyPr/>
          <a:lstStyle/>
          <a:p>
            <a:r>
              <a:rPr lang="en-US" sz="1800" b="0" i="0" u="none" strike="noStrike" dirty="0">
                <a:solidFill>
                  <a:srgbClr val="242424"/>
                </a:solidFill>
                <a:effectLst/>
                <a:latin typeface="Lato" panose="020F0502020204030203" pitchFamily="34" charset="0"/>
                <a:ea typeface="Lato" panose="020F0502020204030203" pitchFamily="34" charset="0"/>
                <a:cs typeface="Lato" panose="020F0502020204030203" pitchFamily="34" charset="0"/>
              </a:rPr>
              <a:t>The design can be done using Fusion360 or AutoCAD and must be 2D and created in the top view only: </a:t>
            </a:r>
            <a:endParaRPr lang="en-AE" dirty="0">
              <a:latin typeface="Lato" panose="020F0502020204030203" pitchFamily="34" charset="0"/>
              <a:ea typeface="Lato" panose="020F0502020204030203" pitchFamily="34" charset="0"/>
              <a:cs typeface="Lato" panose="020F0502020204030203" pitchFamily="34" charset="0"/>
            </a:endParaRPr>
          </a:p>
        </p:txBody>
      </p:sp>
      <p:pic>
        <p:nvPicPr>
          <p:cNvPr id="8" name="Picture 7" descr="A screenshot of a computer&#10;&#10;AI-generated content may be incorrect.">
            <a:extLst>
              <a:ext uri="{FF2B5EF4-FFF2-40B4-BE49-F238E27FC236}">
                <a16:creationId xmlns:a16="http://schemas.microsoft.com/office/drawing/2014/main" id="{FCBDD994-07E5-0011-F02A-63B6C2C551C4}"/>
              </a:ext>
            </a:extLst>
          </p:cNvPr>
          <p:cNvPicPr>
            <a:picLocks noChangeAspect="1"/>
          </p:cNvPicPr>
          <p:nvPr/>
        </p:nvPicPr>
        <p:blipFill>
          <a:blip r:embed="rId2"/>
          <a:stretch>
            <a:fillRect/>
          </a:stretch>
        </p:blipFill>
        <p:spPr>
          <a:xfrm>
            <a:off x="4299397" y="1387513"/>
            <a:ext cx="4124603" cy="2600159"/>
          </a:xfrm>
          <a:prstGeom prst="rect">
            <a:avLst/>
          </a:prstGeom>
        </p:spPr>
      </p:pic>
    </p:spTree>
    <p:extLst>
      <p:ext uri="{BB962C8B-B14F-4D97-AF65-F5344CB8AC3E}">
        <p14:creationId xmlns:p14="http://schemas.microsoft.com/office/powerpoint/2010/main" val="1906677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2D3AA-EE38-6707-050A-442FDC267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0A69CA-C4D7-95CF-5FAA-7F47FD3CB62F}"/>
              </a:ext>
            </a:extLst>
          </p:cNvPr>
          <p:cNvSpPr>
            <a:spLocks noGrp="1"/>
          </p:cNvSpPr>
          <p:nvPr>
            <p:ph type="title"/>
          </p:nvPr>
        </p:nvSpPr>
        <p:spPr/>
        <p:txBody>
          <a:bodyPr/>
          <a:lstStyle/>
          <a:p>
            <a:r>
              <a:rPr lang="en-US" sz="2800" b="0" i="0" u="none" strike="noStrike" dirty="0">
                <a:solidFill>
                  <a:srgbClr val="242424"/>
                </a:solidFill>
                <a:effectLst/>
                <a:latin typeface="Lato" panose="020F0502020204030203" pitchFamily="34" charset="0"/>
                <a:ea typeface="Lato" panose="020F0502020204030203" pitchFamily="34" charset="0"/>
                <a:cs typeface="Lato" panose="020F0502020204030203" pitchFamily="34" charset="0"/>
              </a:rPr>
              <a:t>Example</a:t>
            </a:r>
            <a:endParaRPr lang="en-AE" sz="2800" dirty="0">
              <a:latin typeface="Lato" panose="020F0502020204030203" pitchFamily="34" charset="0"/>
              <a:ea typeface="Lato" panose="020F0502020204030203" pitchFamily="34" charset="0"/>
              <a:cs typeface="Lato" panose="020F0502020204030203" pitchFamily="34" charset="0"/>
            </a:endParaRPr>
          </a:p>
        </p:txBody>
      </p:sp>
      <p:sp>
        <p:nvSpPr>
          <p:cNvPr id="3" name="Subtitle 2">
            <a:extLst>
              <a:ext uri="{FF2B5EF4-FFF2-40B4-BE49-F238E27FC236}">
                <a16:creationId xmlns:a16="http://schemas.microsoft.com/office/drawing/2014/main" id="{4228EB91-3635-F979-BEFB-D969984376C8}"/>
              </a:ext>
            </a:extLst>
          </p:cNvPr>
          <p:cNvSpPr>
            <a:spLocks noGrp="1"/>
          </p:cNvSpPr>
          <p:nvPr>
            <p:ph type="subTitle" idx="1"/>
          </p:nvPr>
        </p:nvSpPr>
        <p:spPr>
          <a:xfrm>
            <a:off x="848554" y="1387513"/>
            <a:ext cx="2528389" cy="1492582"/>
          </a:xfrm>
        </p:spPr>
        <p:txBody>
          <a:bodyPr/>
          <a:lstStyle/>
          <a:p>
            <a:pPr marL="139700" indent="0" rtl="0" fontAlgn="base"/>
            <a:r>
              <a:rPr lang="en-US" sz="1100" b="0" i="0" u="none" strike="noStrike" dirty="0">
                <a:solidFill>
                  <a:srgbClr val="242424"/>
                </a:solidFill>
                <a:effectLst/>
                <a:latin typeface="Lato" panose="020F0502020204030203" pitchFamily="34" charset="0"/>
                <a:ea typeface="Lato" panose="020F0502020204030203" pitchFamily="34" charset="0"/>
                <a:cs typeface="Lato" panose="020F0502020204030203" pitchFamily="34" charset="0"/>
              </a:rPr>
              <a:t>The file must then be exported as a .dwg file Or the drawing may be saved as a pdf and </a:t>
            </a:r>
            <a:r>
              <a:rPr lang="en-US" sz="1100" b="0" i="0" u="none" strike="noStrike" dirty="0" err="1">
                <a:solidFill>
                  <a:srgbClr val="242424"/>
                </a:solidFill>
                <a:effectLst/>
                <a:latin typeface="Lato" panose="020F0502020204030203" pitchFamily="34" charset="0"/>
                <a:ea typeface="Lato" panose="020F0502020204030203" pitchFamily="34" charset="0"/>
                <a:cs typeface="Lato" panose="020F0502020204030203" pitchFamily="34" charset="0"/>
              </a:rPr>
              <a:t>utilised</a:t>
            </a:r>
            <a:r>
              <a:rPr lang="en-US" sz="1100" b="0" i="0" u="none" strike="noStrike" dirty="0">
                <a:solidFill>
                  <a:srgbClr val="242424"/>
                </a:solidFill>
                <a:effectLst/>
                <a:latin typeface="Lato" panose="020F0502020204030203" pitchFamily="34" charset="0"/>
                <a:ea typeface="Lato" panose="020F0502020204030203" pitchFamily="34" charset="0"/>
                <a:cs typeface="Lato" panose="020F0502020204030203" pitchFamily="34" charset="0"/>
              </a:rPr>
              <a:t> as well (make sure the orientation is set at the top view)</a:t>
            </a:r>
          </a:p>
        </p:txBody>
      </p:sp>
      <p:pic>
        <p:nvPicPr>
          <p:cNvPr id="5" name="Picture 4" descr="A screenshot of a computer&#10;&#10;AI-generated content may be incorrect.">
            <a:extLst>
              <a:ext uri="{FF2B5EF4-FFF2-40B4-BE49-F238E27FC236}">
                <a16:creationId xmlns:a16="http://schemas.microsoft.com/office/drawing/2014/main" id="{60F51436-77E0-F7EA-CBD1-F093624D1DE6}"/>
              </a:ext>
            </a:extLst>
          </p:cNvPr>
          <p:cNvPicPr>
            <a:picLocks noChangeAspect="1"/>
          </p:cNvPicPr>
          <p:nvPr/>
        </p:nvPicPr>
        <p:blipFill>
          <a:blip r:embed="rId2"/>
          <a:stretch>
            <a:fillRect/>
          </a:stretch>
        </p:blipFill>
        <p:spPr>
          <a:xfrm>
            <a:off x="4834549" y="1521159"/>
            <a:ext cx="4020305" cy="2120338"/>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751E95FC-459A-670F-2B83-A39C3B062AA1}"/>
              </a:ext>
            </a:extLst>
          </p:cNvPr>
          <p:cNvPicPr>
            <a:picLocks noChangeAspect="1"/>
          </p:cNvPicPr>
          <p:nvPr/>
        </p:nvPicPr>
        <p:blipFill>
          <a:blip r:embed="rId3"/>
          <a:stretch>
            <a:fillRect/>
          </a:stretch>
        </p:blipFill>
        <p:spPr>
          <a:xfrm>
            <a:off x="1020569" y="2571750"/>
            <a:ext cx="3531107" cy="2208480"/>
          </a:xfrm>
          <a:prstGeom prst="rect">
            <a:avLst/>
          </a:prstGeom>
        </p:spPr>
      </p:pic>
    </p:spTree>
    <p:extLst>
      <p:ext uri="{BB962C8B-B14F-4D97-AF65-F5344CB8AC3E}">
        <p14:creationId xmlns:p14="http://schemas.microsoft.com/office/powerpoint/2010/main" val="3253908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5285B-35D3-C792-FD03-810F03E50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63FB5-F4A8-54EF-F6F9-8BD8E52C3292}"/>
              </a:ext>
            </a:extLst>
          </p:cNvPr>
          <p:cNvSpPr>
            <a:spLocks noGrp="1"/>
          </p:cNvSpPr>
          <p:nvPr>
            <p:ph type="title"/>
          </p:nvPr>
        </p:nvSpPr>
        <p:spPr/>
        <p:txBody>
          <a:bodyPr/>
          <a:lstStyle/>
          <a:p>
            <a:r>
              <a:rPr lang="en-AE" dirty="0"/>
              <a:t>Trotec Print Settings</a:t>
            </a:r>
          </a:p>
        </p:txBody>
      </p:sp>
      <p:sp>
        <p:nvSpPr>
          <p:cNvPr id="3" name="Subtitle 2">
            <a:extLst>
              <a:ext uri="{FF2B5EF4-FFF2-40B4-BE49-F238E27FC236}">
                <a16:creationId xmlns:a16="http://schemas.microsoft.com/office/drawing/2014/main" id="{2396A4BE-2A1F-4860-D529-EC76A7613E9B}"/>
              </a:ext>
            </a:extLst>
          </p:cNvPr>
          <p:cNvSpPr>
            <a:spLocks noGrp="1"/>
          </p:cNvSpPr>
          <p:nvPr>
            <p:ph type="subTitle" idx="1"/>
          </p:nvPr>
        </p:nvSpPr>
        <p:spPr>
          <a:xfrm>
            <a:off x="5269116" y="1650300"/>
            <a:ext cx="3254100" cy="1842900"/>
          </a:xfrm>
        </p:spPr>
        <p:txBody>
          <a:bodyPr/>
          <a:lstStyle/>
          <a:p>
            <a:pPr marL="4572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When the Job Control software opens, draw the file that appears in the top right drop-down menu to where you would like to begin laser cutting relative to the extruder head. </a:t>
            </a:r>
          </a:p>
          <a:p>
            <a:pPr marL="4572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Finally, click on the materials icon at the end of the top right menu to choose the material selection based on thickness, and make sure to save the desired material settings before starting the laser cutting procedure by clicking the bottom right start button.   </a:t>
            </a:r>
          </a:p>
          <a:p>
            <a:endParaRPr lang="en-AE"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4" name="Subtitle 3">
            <a:extLst>
              <a:ext uri="{FF2B5EF4-FFF2-40B4-BE49-F238E27FC236}">
                <a16:creationId xmlns:a16="http://schemas.microsoft.com/office/drawing/2014/main" id="{219B8F24-BE3E-63DE-3B9D-285B5CCBEC5F}"/>
              </a:ext>
            </a:extLst>
          </p:cNvPr>
          <p:cNvSpPr>
            <a:spLocks noGrp="1"/>
          </p:cNvSpPr>
          <p:nvPr>
            <p:ph type="subTitle" idx="2"/>
          </p:nvPr>
        </p:nvSpPr>
        <p:spPr>
          <a:xfrm>
            <a:off x="905347" y="1556598"/>
            <a:ext cx="4363769" cy="1842900"/>
          </a:xfrm>
        </p:spPr>
        <p:txBody>
          <a:bodyPr/>
          <a:lstStyle/>
          <a:p>
            <a:pPr marL="4572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After importing the CAD file into the CorelDRAW software, select which line to cut or engrave by right-clicking the black or red color box, respectively.   Also, make sure the lining of the design is set to hairline at the top of the toolbar. </a:t>
            </a:r>
          </a:p>
          <a:p>
            <a:pPr marL="4572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Next, select the entire design and make sure to group the design before clicking on the print icon on the top left of the software.</a:t>
            </a:r>
          </a:p>
          <a:p>
            <a:pPr marL="457200" rtl="0" fontAlgn="base">
              <a:buFont typeface="+mj-lt"/>
              <a:buAutoNum type="arabicPeriod"/>
            </a:pPr>
            <a:r>
              <a:rPr lang="en-US"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rPr>
              <a:t>F</a:t>
            </a: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ollow it by clicking on the selection icon, and then go to the layout tab to select the fit-to-page option.  Afterwards, go back to the </a:t>
            </a:r>
            <a:r>
              <a:rPr lang="en-US"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rPr>
              <a:t>general tab to click on the gear icon, which will open a new settings tab that connects the design to </a:t>
            </a:r>
            <a:r>
              <a:rPr lang="en-US" sz="1100" dirty="0" err="1">
                <a:solidFill>
                  <a:schemeClr val="bg1">
                    <a:lumMod val="25000"/>
                  </a:schemeClr>
                </a:solidFill>
                <a:latin typeface="Lato" panose="020F0502020204030203" pitchFamily="34" charset="0"/>
                <a:ea typeface="Lato" panose="020F0502020204030203" pitchFamily="34" charset="0"/>
                <a:cs typeface="Lato" panose="020F0502020204030203" pitchFamily="34" charset="0"/>
              </a:rPr>
              <a:t>JobControl</a:t>
            </a:r>
            <a:r>
              <a:rPr lang="en-US"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rPr>
              <a:t>. </a:t>
            </a: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Then copy down the dimensions of the design in the settings pop-up. </a:t>
            </a:r>
          </a:p>
          <a:p>
            <a:pPr marL="457200" rtl="0" fontAlgn="base">
              <a:buFont typeface="+mj-lt"/>
              <a:buAutoNum type="arabicPeriod"/>
            </a:pPr>
            <a:r>
              <a:rPr lang="en-US" sz="1100" b="0" i="0" u="none" strike="noStrike" dirty="0">
                <a:solidFill>
                  <a:schemeClr val="bg1">
                    <a:lumMod val="25000"/>
                  </a:schemeClr>
                </a:solidFill>
                <a:effectLst/>
                <a:latin typeface="Lato" panose="020F0502020204030203" pitchFamily="34" charset="0"/>
                <a:ea typeface="Lato" panose="020F0502020204030203" pitchFamily="34" charset="0"/>
                <a:cs typeface="Lato" panose="020F0502020204030203" pitchFamily="34" charset="0"/>
              </a:rPr>
              <a:t>Next, save the settings and click on the JC icon, then the apply and print buttons on the print pop-up to begin transferring the CorelDraw Document to the laser cutter. </a:t>
            </a:r>
          </a:p>
          <a:p>
            <a:endParaRPr lang="en-AE" sz="1100" dirty="0">
              <a:solidFill>
                <a:schemeClr val="bg1">
                  <a:lumMod val="2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8097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81">
          <a:extLst>
            <a:ext uri="{FF2B5EF4-FFF2-40B4-BE49-F238E27FC236}">
              <a16:creationId xmlns:a16="http://schemas.microsoft.com/office/drawing/2014/main" id="{8995044D-F00A-5FE1-7AFD-B816C5C120E6}"/>
            </a:ext>
          </a:extLst>
        </p:cNvPr>
        <p:cNvGrpSpPr/>
        <p:nvPr/>
      </p:nvGrpSpPr>
      <p:grpSpPr>
        <a:xfrm>
          <a:off x="0" y="0"/>
          <a:ext cx="0" cy="0"/>
          <a:chOff x="0" y="0"/>
          <a:chExt cx="0" cy="0"/>
        </a:xfrm>
      </p:grpSpPr>
      <p:sp>
        <p:nvSpPr>
          <p:cNvPr id="5782" name="Google Shape;5782;p41">
            <a:extLst>
              <a:ext uri="{FF2B5EF4-FFF2-40B4-BE49-F238E27FC236}">
                <a16:creationId xmlns:a16="http://schemas.microsoft.com/office/drawing/2014/main" id="{5D3B65F9-4887-C35C-ABC1-9E064B3F804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List of Other Machines &amp; Tools</a:t>
            </a:r>
          </a:p>
        </p:txBody>
      </p:sp>
      <p:sp>
        <p:nvSpPr>
          <p:cNvPr id="21" name="Subtitle 20">
            <a:extLst>
              <a:ext uri="{FF2B5EF4-FFF2-40B4-BE49-F238E27FC236}">
                <a16:creationId xmlns:a16="http://schemas.microsoft.com/office/drawing/2014/main" id="{C6664112-8F87-C244-01B2-F4F1D9212356}"/>
              </a:ext>
            </a:extLst>
          </p:cNvPr>
          <p:cNvSpPr>
            <a:spLocks noGrp="1"/>
          </p:cNvSpPr>
          <p:nvPr>
            <p:ph type="subTitle" idx="1"/>
          </p:nvPr>
        </p:nvSpPr>
        <p:spPr>
          <a:xfrm>
            <a:off x="720000" y="1210261"/>
            <a:ext cx="6830590" cy="3035814"/>
          </a:xfrm>
        </p:spPr>
        <p:txBody>
          <a:bodyPr/>
          <a:lstStyle/>
          <a:p>
            <a:pPr marL="482600" indent="-342900" algn="l">
              <a:buAutoNum type="arabicPeriod"/>
            </a:pPr>
            <a:r>
              <a:rPr lang="en-US" sz="1100" dirty="0"/>
              <a:t>Conventional Lathe</a:t>
            </a:r>
          </a:p>
          <a:p>
            <a:pPr marL="482600" indent="-342900" algn="l">
              <a:buAutoNum type="arabicPeriod"/>
            </a:pPr>
            <a:r>
              <a:rPr lang="en-US" sz="1100" dirty="0"/>
              <a:t>Conventional Mill</a:t>
            </a:r>
          </a:p>
          <a:p>
            <a:pPr marL="482600" indent="-342900" algn="l">
              <a:buAutoNum type="arabicPeriod"/>
            </a:pPr>
            <a:r>
              <a:rPr lang="en-US" sz="1100" dirty="0"/>
              <a:t>Drill Press – Drilling &amp; Tapping process</a:t>
            </a:r>
          </a:p>
          <a:p>
            <a:pPr marL="482600" indent="-342900" algn="l">
              <a:buAutoNum type="arabicPeriod"/>
            </a:pPr>
            <a:r>
              <a:rPr lang="en-US" sz="1100" dirty="0"/>
              <a:t>Portable Drills</a:t>
            </a:r>
          </a:p>
          <a:p>
            <a:pPr marL="482600" indent="-342900" algn="l">
              <a:buAutoNum type="arabicPeriod"/>
            </a:pPr>
            <a:r>
              <a:rPr lang="en-US" sz="1100" dirty="0"/>
              <a:t>Impact Driver</a:t>
            </a:r>
          </a:p>
          <a:p>
            <a:pPr marL="482600" indent="-342900" algn="l">
              <a:buAutoNum type="arabicPeriod"/>
            </a:pPr>
            <a:r>
              <a:rPr lang="en-US" sz="1100" dirty="0"/>
              <a:t>Jig Saw</a:t>
            </a:r>
          </a:p>
          <a:p>
            <a:pPr marL="482600" indent="-342900" algn="l">
              <a:buAutoNum type="arabicPeriod"/>
            </a:pPr>
            <a:r>
              <a:rPr lang="en-US" sz="1100" dirty="0"/>
              <a:t>Hot Gun</a:t>
            </a:r>
          </a:p>
          <a:p>
            <a:pPr marL="482600" indent="-342900" algn="l">
              <a:buAutoNum type="arabicPeriod"/>
            </a:pPr>
            <a:r>
              <a:rPr lang="en-US" sz="1100" dirty="0"/>
              <a:t>Dremel Crafting tool – Metal &amp; Plastics</a:t>
            </a:r>
          </a:p>
          <a:p>
            <a:pPr marL="482600" indent="-342900" algn="l">
              <a:buAutoNum type="arabicPeriod"/>
            </a:pPr>
            <a:r>
              <a:rPr lang="en-US" sz="1100" dirty="0"/>
              <a:t>Band Saw – wood works</a:t>
            </a:r>
          </a:p>
          <a:p>
            <a:pPr marL="482600" indent="-342900" algn="l">
              <a:buAutoNum type="arabicPeriod"/>
            </a:pPr>
            <a:r>
              <a:rPr lang="en-US" sz="1100" dirty="0"/>
              <a:t>Metal Cutting - </a:t>
            </a:r>
            <a:r>
              <a:rPr lang="en-US" sz="1100" dirty="0" err="1"/>
              <a:t>MetalsGrinding</a:t>
            </a:r>
            <a:r>
              <a:rPr lang="en-US" sz="1100" dirty="0"/>
              <a:t> machine</a:t>
            </a:r>
          </a:p>
          <a:p>
            <a:pPr marL="482600" indent="-342900" algn="l">
              <a:buAutoNum type="arabicPeriod"/>
            </a:pPr>
            <a:r>
              <a:rPr lang="en-US" sz="1100" dirty="0"/>
              <a:t>CNC Lathe</a:t>
            </a:r>
          </a:p>
          <a:p>
            <a:pPr marL="482600" indent="-342900" algn="l">
              <a:buAutoNum type="arabicPeriod"/>
            </a:pPr>
            <a:r>
              <a:rPr lang="en-US" sz="1100" dirty="0"/>
              <a:t>Electric screw drivers + Sockets/bits</a:t>
            </a:r>
          </a:p>
          <a:p>
            <a:pPr marL="482600" indent="-342900" algn="l">
              <a:buAutoNum type="arabicPeriod"/>
            </a:pPr>
            <a:r>
              <a:rPr lang="en-US" sz="1100" dirty="0"/>
              <a:t>Hand Saw, Hammers, Pliers, cutters, scribers, marking tools,  </a:t>
            </a:r>
            <a:r>
              <a:rPr lang="en-US" sz="1100" dirty="0" err="1"/>
              <a:t>etc</a:t>
            </a:r>
            <a:endParaRPr lang="en-US" sz="1100" dirty="0"/>
          </a:p>
          <a:p>
            <a:pPr marL="482600" indent="-342900" algn="l">
              <a:buAutoNum type="arabicPeriod"/>
            </a:pPr>
            <a:r>
              <a:rPr lang="en-US" sz="1100" dirty="0"/>
              <a:t>Measurement Devices: Ruler, measuring tape, vernier caliper, thread gauge, Right angle, level gauge, micrometer etc..</a:t>
            </a:r>
          </a:p>
          <a:p>
            <a:pPr algn="l"/>
            <a:endParaRPr lang="en-AE" sz="1100" dirty="0"/>
          </a:p>
        </p:txBody>
      </p:sp>
      <p:sp>
        <p:nvSpPr>
          <p:cNvPr id="2" name="Subtitle 20">
            <a:extLst>
              <a:ext uri="{FF2B5EF4-FFF2-40B4-BE49-F238E27FC236}">
                <a16:creationId xmlns:a16="http://schemas.microsoft.com/office/drawing/2014/main" id="{7C60016E-20BC-6FFE-5042-5813B50ED8CF}"/>
              </a:ext>
            </a:extLst>
          </p:cNvPr>
          <p:cNvSpPr txBox="1">
            <a:spLocks/>
          </p:cNvSpPr>
          <p:nvPr/>
        </p:nvSpPr>
        <p:spPr>
          <a:xfrm>
            <a:off x="4937407" y="1562779"/>
            <a:ext cx="4349940" cy="13614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algn="l"/>
            <a:endParaRPr lang="en-AE" dirty="0"/>
          </a:p>
        </p:txBody>
      </p:sp>
    </p:spTree>
    <p:extLst>
      <p:ext uri="{BB962C8B-B14F-4D97-AF65-F5344CB8AC3E}">
        <p14:creationId xmlns:p14="http://schemas.microsoft.com/office/powerpoint/2010/main" val="729322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81">
          <a:extLst>
            <a:ext uri="{FF2B5EF4-FFF2-40B4-BE49-F238E27FC236}">
              <a16:creationId xmlns:a16="http://schemas.microsoft.com/office/drawing/2014/main" id="{6FE43FAC-60AC-FC99-C1AC-C4E4C4E560F5}"/>
            </a:ext>
          </a:extLst>
        </p:cNvPr>
        <p:cNvGrpSpPr/>
        <p:nvPr/>
      </p:nvGrpSpPr>
      <p:grpSpPr>
        <a:xfrm>
          <a:off x="0" y="0"/>
          <a:ext cx="0" cy="0"/>
          <a:chOff x="0" y="0"/>
          <a:chExt cx="0" cy="0"/>
        </a:xfrm>
      </p:grpSpPr>
      <p:sp>
        <p:nvSpPr>
          <p:cNvPr id="5782" name="Google Shape;5782;p41">
            <a:extLst>
              <a:ext uri="{FF2B5EF4-FFF2-40B4-BE49-F238E27FC236}">
                <a16:creationId xmlns:a16="http://schemas.microsoft.com/office/drawing/2014/main" id="{3EC5AE61-1CEC-5971-023D-D4DEACAE643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List of Machining Process</a:t>
            </a:r>
            <a:endParaRPr dirty="0"/>
          </a:p>
        </p:txBody>
      </p:sp>
      <p:sp>
        <p:nvSpPr>
          <p:cNvPr id="21" name="Subtitle 20">
            <a:extLst>
              <a:ext uri="{FF2B5EF4-FFF2-40B4-BE49-F238E27FC236}">
                <a16:creationId xmlns:a16="http://schemas.microsoft.com/office/drawing/2014/main" id="{DB9F399E-361B-2E22-9B4A-541EA3E84111}"/>
              </a:ext>
            </a:extLst>
          </p:cNvPr>
          <p:cNvSpPr>
            <a:spLocks noGrp="1"/>
          </p:cNvSpPr>
          <p:nvPr>
            <p:ph type="subTitle" idx="1"/>
          </p:nvPr>
        </p:nvSpPr>
        <p:spPr>
          <a:xfrm>
            <a:off x="720000" y="1210261"/>
            <a:ext cx="6830590" cy="3035814"/>
          </a:xfrm>
        </p:spPr>
        <p:txBody>
          <a:bodyPr/>
          <a:lstStyle/>
          <a:p>
            <a:pPr marL="596900" indent="-457200" algn="l">
              <a:buAutoNum type="arabicPeriod"/>
            </a:pPr>
            <a:r>
              <a:rPr lang="en-US" dirty="0"/>
              <a:t>Drilling</a:t>
            </a:r>
          </a:p>
          <a:p>
            <a:pPr marL="596900" indent="-457200" algn="l">
              <a:buAutoNum type="arabicPeriod"/>
            </a:pPr>
            <a:r>
              <a:rPr lang="en-US" dirty="0"/>
              <a:t>Boring</a:t>
            </a:r>
          </a:p>
          <a:p>
            <a:pPr marL="596900" indent="-457200" algn="l">
              <a:buAutoNum type="arabicPeriod"/>
            </a:pPr>
            <a:r>
              <a:rPr lang="en-US" dirty="0"/>
              <a:t>Tapping- Internal &amp; External Threads</a:t>
            </a:r>
          </a:p>
          <a:p>
            <a:pPr marL="596900" indent="-457200" algn="l">
              <a:buAutoNum type="arabicPeriod"/>
            </a:pPr>
            <a:r>
              <a:rPr lang="en-US" dirty="0"/>
              <a:t>Turning</a:t>
            </a:r>
          </a:p>
          <a:p>
            <a:pPr marL="596900" indent="-457200" algn="l">
              <a:buAutoNum type="arabicPeriod"/>
            </a:pPr>
            <a:r>
              <a:rPr lang="en-US" dirty="0"/>
              <a:t>Milling</a:t>
            </a:r>
          </a:p>
          <a:p>
            <a:pPr marL="596900" indent="-457200" algn="l">
              <a:buAutoNum type="arabicPeriod"/>
            </a:pPr>
            <a:r>
              <a:rPr lang="en-US" dirty="0"/>
              <a:t>Slotting</a:t>
            </a:r>
          </a:p>
          <a:p>
            <a:pPr marL="596900" indent="-457200" algn="l">
              <a:buAutoNum type="arabicPeriod"/>
            </a:pPr>
            <a:r>
              <a:rPr lang="en-US" dirty="0"/>
              <a:t>Profile cutting – Non-metal and metal</a:t>
            </a:r>
          </a:p>
          <a:p>
            <a:pPr marL="596900" indent="-457200" algn="l">
              <a:buAutoNum type="arabicPeriod"/>
            </a:pPr>
            <a:r>
              <a:rPr lang="en-US" dirty="0"/>
              <a:t>Shaping</a:t>
            </a:r>
          </a:p>
          <a:p>
            <a:pPr marL="596900" indent="-457200" algn="l">
              <a:buAutoNum type="arabicPeriod"/>
            </a:pPr>
            <a:r>
              <a:rPr lang="en-US" dirty="0"/>
              <a:t>Crafting</a:t>
            </a:r>
          </a:p>
          <a:p>
            <a:pPr marL="596900" indent="-457200" algn="l">
              <a:buAutoNum type="arabicPeriod"/>
            </a:pPr>
            <a:r>
              <a:rPr lang="en-US" dirty="0"/>
              <a:t>Grinding</a:t>
            </a:r>
          </a:p>
          <a:p>
            <a:pPr marL="596900" indent="-457200" algn="l">
              <a:buAutoNum type="arabicPeriod"/>
            </a:pPr>
            <a:r>
              <a:rPr lang="en-US" dirty="0"/>
              <a:t>Polishing</a:t>
            </a:r>
          </a:p>
          <a:p>
            <a:pPr marL="596900" indent="-457200" algn="l">
              <a:buAutoNum type="arabicPeriod"/>
            </a:pPr>
            <a:r>
              <a:rPr lang="en-US" dirty="0"/>
              <a:t>Rolling</a:t>
            </a:r>
          </a:p>
          <a:p>
            <a:pPr marL="596900" indent="-457200" algn="l">
              <a:buAutoNum type="arabicPeriod"/>
            </a:pPr>
            <a:r>
              <a:rPr lang="en-US" dirty="0"/>
              <a:t>Sheet metal cutting</a:t>
            </a:r>
          </a:p>
          <a:p>
            <a:pPr marL="596900" indent="-457200" algn="l">
              <a:buAutoNum type="arabicPeriod"/>
            </a:pPr>
            <a:r>
              <a:rPr lang="en-US" dirty="0"/>
              <a:t>Surface finishing</a:t>
            </a:r>
          </a:p>
          <a:p>
            <a:pPr marL="596900" indent="-457200" algn="l">
              <a:buAutoNum type="arabicPeriod"/>
            </a:pPr>
            <a:r>
              <a:rPr lang="en-US" dirty="0"/>
              <a:t>Cutting- metal &amp; non-metal</a:t>
            </a:r>
          </a:p>
          <a:p>
            <a:pPr algn="l"/>
            <a:endParaRPr lang="en-AU" dirty="0"/>
          </a:p>
          <a:p>
            <a:pPr algn="l"/>
            <a:endParaRPr lang="en-AE" dirty="0"/>
          </a:p>
        </p:txBody>
      </p:sp>
      <p:sp>
        <p:nvSpPr>
          <p:cNvPr id="2" name="Subtitle 20">
            <a:extLst>
              <a:ext uri="{FF2B5EF4-FFF2-40B4-BE49-F238E27FC236}">
                <a16:creationId xmlns:a16="http://schemas.microsoft.com/office/drawing/2014/main" id="{400F0979-EDAE-959C-7DCA-B16A3FE05B4D}"/>
              </a:ext>
            </a:extLst>
          </p:cNvPr>
          <p:cNvSpPr txBox="1">
            <a:spLocks/>
          </p:cNvSpPr>
          <p:nvPr/>
        </p:nvSpPr>
        <p:spPr>
          <a:xfrm>
            <a:off x="4937407" y="1562779"/>
            <a:ext cx="4349940" cy="13614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algn="l"/>
            <a:endParaRPr lang="en-AE" dirty="0"/>
          </a:p>
        </p:txBody>
      </p:sp>
    </p:spTree>
    <p:extLst>
      <p:ext uri="{BB962C8B-B14F-4D97-AF65-F5344CB8AC3E}">
        <p14:creationId xmlns:p14="http://schemas.microsoft.com/office/powerpoint/2010/main" val="275978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81"/>
        <p:cNvGrpSpPr/>
        <p:nvPr/>
      </p:nvGrpSpPr>
      <p:grpSpPr>
        <a:xfrm>
          <a:off x="0" y="0"/>
          <a:ext cx="0" cy="0"/>
          <a:chOff x="0" y="0"/>
          <a:chExt cx="0" cy="0"/>
        </a:xfrm>
      </p:grpSpPr>
      <p:sp>
        <p:nvSpPr>
          <p:cNvPr id="5782" name="Google Shape;578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1" name="Subtitle 20">
            <a:extLst>
              <a:ext uri="{FF2B5EF4-FFF2-40B4-BE49-F238E27FC236}">
                <a16:creationId xmlns:a16="http://schemas.microsoft.com/office/drawing/2014/main" id="{B0524C48-25F4-46B4-5F44-F0A4AF321E64}"/>
              </a:ext>
            </a:extLst>
          </p:cNvPr>
          <p:cNvSpPr>
            <a:spLocks noGrp="1"/>
          </p:cNvSpPr>
          <p:nvPr>
            <p:ph type="subTitle" idx="1"/>
          </p:nvPr>
        </p:nvSpPr>
        <p:spPr>
          <a:xfrm>
            <a:off x="720000" y="1562780"/>
            <a:ext cx="8034701" cy="2780551"/>
          </a:xfrm>
        </p:spPr>
        <p:txBody>
          <a:bodyPr/>
          <a:lstStyle/>
          <a:p>
            <a:pPr marL="482600" indent="-342900" algn="l">
              <a:buAutoNum type="arabicPeriod"/>
            </a:pPr>
            <a:r>
              <a:rPr lang="en-US" dirty="0"/>
              <a:t>To understand how workshop lab function &amp; approach for appointment.</a:t>
            </a:r>
          </a:p>
          <a:p>
            <a:pPr marL="482600" indent="-342900" algn="l">
              <a:buAutoNum type="arabicPeriod"/>
            </a:pPr>
            <a:r>
              <a:rPr lang="en-US" dirty="0"/>
              <a:t>Understanding laboratory guidelines and safety rules.</a:t>
            </a:r>
          </a:p>
          <a:p>
            <a:pPr marL="482600" indent="-342900" algn="l">
              <a:buAutoNum type="arabicPeriod"/>
            </a:pPr>
            <a:r>
              <a:rPr lang="en-US" dirty="0"/>
              <a:t>3D Printing – Practical</a:t>
            </a:r>
          </a:p>
          <a:p>
            <a:pPr marL="482600" indent="-342900" algn="l">
              <a:buAutoNum type="arabicPeriod"/>
            </a:pPr>
            <a:r>
              <a:rPr lang="en-US" dirty="0"/>
              <a:t>Laser cutting- Practical</a:t>
            </a:r>
          </a:p>
          <a:p>
            <a:pPr marL="482600" indent="-342900" algn="l">
              <a:buAutoNum type="arabicPeriod"/>
            </a:pPr>
            <a:r>
              <a:rPr lang="en-US" dirty="0"/>
              <a:t>List of Other Machines and Tools- Hand Drill Practical</a:t>
            </a:r>
          </a:p>
          <a:p>
            <a:pPr marL="482600" indent="-342900" algn="l">
              <a:buAutoNum type="arabicPeriod"/>
            </a:pPr>
            <a:r>
              <a:rPr lang="en-US" dirty="0"/>
              <a:t>List of Workshop machining Process</a:t>
            </a:r>
          </a:p>
          <a:p>
            <a:pPr marL="482600" indent="-342900" algn="l">
              <a:buAutoNum type="arabicPeriod"/>
            </a:pPr>
            <a:r>
              <a:rPr lang="en-US" dirty="0"/>
              <a:t>Q &amp; A</a:t>
            </a:r>
          </a:p>
          <a:p>
            <a:endParaRPr lang="en-A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36"/>
        <p:cNvGrpSpPr/>
        <p:nvPr/>
      </p:nvGrpSpPr>
      <p:grpSpPr>
        <a:xfrm>
          <a:off x="0" y="0"/>
          <a:ext cx="0" cy="0"/>
          <a:chOff x="0" y="0"/>
          <a:chExt cx="0" cy="0"/>
        </a:xfrm>
      </p:grpSpPr>
      <p:sp>
        <p:nvSpPr>
          <p:cNvPr id="8037" name="Google Shape;8037;p73"/>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grpSp>
        <p:nvGrpSpPr>
          <p:cNvPr id="8052" name="Google Shape;8052;p73"/>
          <p:cNvGrpSpPr/>
          <p:nvPr/>
        </p:nvGrpSpPr>
        <p:grpSpPr>
          <a:xfrm>
            <a:off x="1940142" y="1298888"/>
            <a:ext cx="198675" cy="211700"/>
            <a:chOff x="5767105" y="627738"/>
            <a:chExt cx="198675" cy="211700"/>
          </a:xfrm>
        </p:grpSpPr>
        <p:sp>
          <p:nvSpPr>
            <p:cNvPr id="8053" name="Google Shape;8053;p73"/>
            <p:cNvSpPr/>
            <p:nvPr/>
          </p:nvSpPr>
          <p:spPr>
            <a:xfrm flipH="1">
              <a:off x="5770130" y="630763"/>
              <a:ext cx="193625" cy="204675"/>
            </a:xfrm>
            <a:custGeom>
              <a:avLst/>
              <a:gdLst/>
              <a:ahLst/>
              <a:cxnLst/>
              <a:rect l="l" t="t" r="r" b="b"/>
              <a:pathLst>
                <a:path w="7745" h="8187" extrusionOk="0">
                  <a:moveTo>
                    <a:pt x="4254" y="1966"/>
                  </a:moveTo>
                  <a:lnTo>
                    <a:pt x="4655" y="2087"/>
                  </a:lnTo>
                  <a:lnTo>
                    <a:pt x="5056" y="2287"/>
                  </a:lnTo>
                  <a:lnTo>
                    <a:pt x="5377" y="2568"/>
                  </a:lnTo>
                  <a:lnTo>
                    <a:pt x="5618" y="2889"/>
                  </a:lnTo>
                  <a:lnTo>
                    <a:pt x="5819" y="3250"/>
                  </a:lnTo>
                  <a:lnTo>
                    <a:pt x="5979" y="3652"/>
                  </a:lnTo>
                  <a:lnTo>
                    <a:pt x="6019" y="4053"/>
                  </a:lnTo>
                  <a:lnTo>
                    <a:pt x="5979" y="4454"/>
                  </a:lnTo>
                  <a:lnTo>
                    <a:pt x="5859" y="4896"/>
                  </a:lnTo>
                  <a:lnTo>
                    <a:pt x="5658" y="5257"/>
                  </a:lnTo>
                  <a:lnTo>
                    <a:pt x="5377" y="5578"/>
                  </a:lnTo>
                  <a:lnTo>
                    <a:pt x="5056" y="5859"/>
                  </a:lnTo>
                  <a:lnTo>
                    <a:pt x="4735" y="6059"/>
                  </a:lnTo>
                  <a:lnTo>
                    <a:pt x="4334" y="6180"/>
                  </a:lnTo>
                  <a:lnTo>
                    <a:pt x="3933" y="6220"/>
                  </a:lnTo>
                  <a:lnTo>
                    <a:pt x="3491" y="6180"/>
                  </a:lnTo>
                  <a:lnTo>
                    <a:pt x="3090" y="6059"/>
                  </a:lnTo>
                  <a:lnTo>
                    <a:pt x="2689" y="5859"/>
                  </a:lnTo>
                  <a:lnTo>
                    <a:pt x="2368" y="5618"/>
                  </a:lnTo>
                  <a:lnTo>
                    <a:pt x="2087" y="5297"/>
                  </a:lnTo>
                  <a:lnTo>
                    <a:pt x="1886" y="4936"/>
                  </a:lnTo>
                  <a:lnTo>
                    <a:pt x="1766" y="4535"/>
                  </a:lnTo>
                  <a:lnTo>
                    <a:pt x="1726" y="4133"/>
                  </a:lnTo>
                  <a:lnTo>
                    <a:pt x="1766" y="3732"/>
                  </a:lnTo>
                  <a:lnTo>
                    <a:pt x="1886" y="3291"/>
                  </a:lnTo>
                  <a:lnTo>
                    <a:pt x="2087" y="2929"/>
                  </a:lnTo>
                  <a:lnTo>
                    <a:pt x="2328" y="2568"/>
                  </a:lnTo>
                  <a:lnTo>
                    <a:pt x="2649" y="2328"/>
                  </a:lnTo>
                  <a:lnTo>
                    <a:pt x="3010" y="2127"/>
                  </a:lnTo>
                  <a:lnTo>
                    <a:pt x="3411" y="2006"/>
                  </a:lnTo>
                  <a:lnTo>
                    <a:pt x="3812" y="1966"/>
                  </a:lnTo>
                  <a:close/>
                  <a:moveTo>
                    <a:pt x="3291" y="0"/>
                  </a:moveTo>
                  <a:lnTo>
                    <a:pt x="3090" y="80"/>
                  </a:lnTo>
                  <a:lnTo>
                    <a:pt x="121" y="2408"/>
                  </a:lnTo>
                  <a:lnTo>
                    <a:pt x="40" y="2568"/>
                  </a:lnTo>
                  <a:lnTo>
                    <a:pt x="0" y="2729"/>
                  </a:lnTo>
                  <a:lnTo>
                    <a:pt x="562" y="6501"/>
                  </a:lnTo>
                  <a:lnTo>
                    <a:pt x="642" y="6661"/>
                  </a:lnTo>
                  <a:lnTo>
                    <a:pt x="763" y="6742"/>
                  </a:lnTo>
                  <a:lnTo>
                    <a:pt x="4294" y="8146"/>
                  </a:lnTo>
                  <a:lnTo>
                    <a:pt x="4454" y="8186"/>
                  </a:lnTo>
                  <a:lnTo>
                    <a:pt x="4615" y="8106"/>
                  </a:lnTo>
                  <a:lnTo>
                    <a:pt x="7584" y="5738"/>
                  </a:lnTo>
                  <a:lnTo>
                    <a:pt x="7705" y="5618"/>
                  </a:lnTo>
                  <a:lnTo>
                    <a:pt x="7745" y="5457"/>
                  </a:lnTo>
                  <a:lnTo>
                    <a:pt x="7183" y="1685"/>
                  </a:lnTo>
                  <a:lnTo>
                    <a:pt x="7103" y="1525"/>
                  </a:lnTo>
                  <a:lnTo>
                    <a:pt x="6982" y="1405"/>
                  </a:lnTo>
                  <a:lnTo>
                    <a:pt x="3451" y="40"/>
                  </a:lnTo>
                  <a:lnTo>
                    <a:pt x="32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73"/>
            <p:cNvSpPr/>
            <p:nvPr/>
          </p:nvSpPr>
          <p:spPr>
            <a:xfrm flipH="1">
              <a:off x="5767105" y="627738"/>
              <a:ext cx="198675" cy="211700"/>
            </a:xfrm>
            <a:custGeom>
              <a:avLst/>
              <a:gdLst/>
              <a:ahLst/>
              <a:cxnLst/>
              <a:rect l="l" t="t" r="r" b="b"/>
              <a:pathLst>
                <a:path w="7947" h="8468" extrusionOk="0">
                  <a:moveTo>
                    <a:pt x="3412" y="241"/>
                  </a:moveTo>
                  <a:lnTo>
                    <a:pt x="3572" y="282"/>
                  </a:lnTo>
                  <a:lnTo>
                    <a:pt x="5298" y="924"/>
                  </a:lnTo>
                  <a:lnTo>
                    <a:pt x="7023" y="1566"/>
                  </a:lnTo>
                  <a:lnTo>
                    <a:pt x="7104" y="1606"/>
                  </a:lnTo>
                  <a:lnTo>
                    <a:pt x="7184" y="1686"/>
                  </a:lnTo>
                  <a:lnTo>
                    <a:pt x="7224" y="1766"/>
                  </a:lnTo>
                  <a:lnTo>
                    <a:pt x="7264" y="1847"/>
                  </a:lnTo>
                  <a:lnTo>
                    <a:pt x="7304" y="2248"/>
                  </a:lnTo>
                  <a:lnTo>
                    <a:pt x="7384" y="3010"/>
                  </a:lnTo>
                  <a:lnTo>
                    <a:pt x="7625" y="5338"/>
                  </a:lnTo>
                  <a:lnTo>
                    <a:pt x="7665" y="5498"/>
                  </a:lnTo>
                  <a:lnTo>
                    <a:pt x="7665" y="5659"/>
                  </a:lnTo>
                  <a:lnTo>
                    <a:pt x="7625" y="5699"/>
                  </a:lnTo>
                  <a:lnTo>
                    <a:pt x="7585" y="5779"/>
                  </a:lnTo>
                  <a:lnTo>
                    <a:pt x="7465" y="5859"/>
                  </a:lnTo>
                  <a:lnTo>
                    <a:pt x="6060" y="6943"/>
                  </a:lnTo>
                  <a:lnTo>
                    <a:pt x="4696" y="8026"/>
                  </a:lnTo>
                  <a:lnTo>
                    <a:pt x="4616" y="8107"/>
                  </a:lnTo>
                  <a:lnTo>
                    <a:pt x="4495" y="8147"/>
                  </a:lnTo>
                  <a:lnTo>
                    <a:pt x="4335" y="8107"/>
                  </a:lnTo>
                  <a:lnTo>
                    <a:pt x="884" y="6782"/>
                  </a:lnTo>
                  <a:lnTo>
                    <a:pt x="763" y="6702"/>
                  </a:lnTo>
                  <a:lnTo>
                    <a:pt x="723" y="6582"/>
                  </a:lnTo>
                  <a:lnTo>
                    <a:pt x="402" y="4736"/>
                  </a:lnTo>
                  <a:lnTo>
                    <a:pt x="161" y="2930"/>
                  </a:lnTo>
                  <a:lnTo>
                    <a:pt x="161" y="2770"/>
                  </a:lnTo>
                  <a:lnTo>
                    <a:pt x="202" y="2689"/>
                  </a:lnTo>
                  <a:lnTo>
                    <a:pt x="282" y="2609"/>
                  </a:lnTo>
                  <a:lnTo>
                    <a:pt x="402" y="2529"/>
                  </a:lnTo>
                  <a:lnTo>
                    <a:pt x="1807" y="1445"/>
                  </a:lnTo>
                  <a:lnTo>
                    <a:pt x="3171" y="402"/>
                  </a:lnTo>
                  <a:lnTo>
                    <a:pt x="3291" y="282"/>
                  </a:lnTo>
                  <a:lnTo>
                    <a:pt x="3332" y="241"/>
                  </a:lnTo>
                  <a:close/>
                  <a:moveTo>
                    <a:pt x="3332" y="1"/>
                  </a:moveTo>
                  <a:lnTo>
                    <a:pt x="3211" y="41"/>
                  </a:lnTo>
                  <a:lnTo>
                    <a:pt x="3010" y="161"/>
                  </a:lnTo>
                  <a:lnTo>
                    <a:pt x="1646" y="1245"/>
                  </a:lnTo>
                  <a:lnTo>
                    <a:pt x="282" y="2368"/>
                  </a:lnTo>
                  <a:lnTo>
                    <a:pt x="121" y="2529"/>
                  </a:lnTo>
                  <a:lnTo>
                    <a:pt x="41" y="2609"/>
                  </a:lnTo>
                  <a:lnTo>
                    <a:pt x="1" y="2729"/>
                  </a:lnTo>
                  <a:lnTo>
                    <a:pt x="1" y="2810"/>
                  </a:lnTo>
                  <a:lnTo>
                    <a:pt x="41" y="2930"/>
                  </a:lnTo>
                  <a:lnTo>
                    <a:pt x="81" y="3131"/>
                  </a:lnTo>
                  <a:lnTo>
                    <a:pt x="322" y="4856"/>
                  </a:lnTo>
                  <a:lnTo>
                    <a:pt x="563" y="6582"/>
                  </a:lnTo>
                  <a:lnTo>
                    <a:pt x="563" y="6702"/>
                  </a:lnTo>
                  <a:lnTo>
                    <a:pt x="643" y="6822"/>
                  </a:lnTo>
                  <a:lnTo>
                    <a:pt x="723" y="6903"/>
                  </a:lnTo>
                  <a:lnTo>
                    <a:pt x="803" y="6943"/>
                  </a:lnTo>
                  <a:lnTo>
                    <a:pt x="2569" y="7705"/>
                  </a:lnTo>
                  <a:lnTo>
                    <a:pt x="4295" y="8428"/>
                  </a:lnTo>
                  <a:lnTo>
                    <a:pt x="4495" y="8468"/>
                  </a:lnTo>
                  <a:lnTo>
                    <a:pt x="4656" y="8428"/>
                  </a:lnTo>
                  <a:lnTo>
                    <a:pt x="4776" y="8387"/>
                  </a:lnTo>
                  <a:lnTo>
                    <a:pt x="4896" y="8267"/>
                  </a:lnTo>
                  <a:lnTo>
                    <a:pt x="5218" y="8026"/>
                  </a:lnTo>
                  <a:lnTo>
                    <a:pt x="6461" y="7063"/>
                  </a:lnTo>
                  <a:lnTo>
                    <a:pt x="7665" y="6100"/>
                  </a:lnTo>
                  <a:lnTo>
                    <a:pt x="7826" y="5940"/>
                  </a:lnTo>
                  <a:lnTo>
                    <a:pt x="7906" y="5859"/>
                  </a:lnTo>
                  <a:lnTo>
                    <a:pt x="7946" y="5739"/>
                  </a:lnTo>
                  <a:lnTo>
                    <a:pt x="7946" y="5619"/>
                  </a:lnTo>
                  <a:lnTo>
                    <a:pt x="7946" y="5498"/>
                  </a:lnTo>
                  <a:lnTo>
                    <a:pt x="7906" y="5298"/>
                  </a:lnTo>
                  <a:lnTo>
                    <a:pt x="7786" y="4535"/>
                  </a:lnTo>
                  <a:lnTo>
                    <a:pt x="7465" y="2970"/>
                  </a:lnTo>
                  <a:lnTo>
                    <a:pt x="7344" y="2208"/>
                  </a:lnTo>
                  <a:lnTo>
                    <a:pt x="7304" y="1847"/>
                  </a:lnTo>
                  <a:lnTo>
                    <a:pt x="7264" y="1726"/>
                  </a:lnTo>
                  <a:lnTo>
                    <a:pt x="7224" y="1646"/>
                  </a:lnTo>
                  <a:lnTo>
                    <a:pt x="7144" y="1566"/>
                  </a:lnTo>
                  <a:lnTo>
                    <a:pt x="7063" y="1526"/>
                  </a:lnTo>
                  <a:lnTo>
                    <a:pt x="5458" y="843"/>
                  </a:lnTo>
                  <a:lnTo>
                    <a:pt x="3853" y="121"/>
                  </a:lnTo>
                  <a:lnTo>
                    <a:pt x="3653" y="81"/>
                  </a:lnTo>
                  <a:lnTo>
                    <a:pt x="3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73"/>
            <p:cNvSpPr/>
            <p:nvPr/>
          </p:nvSpPr>
          <p:spPr>
            <a:xfrm flipH="1">
              <a:off x="5809255" y="677913"/>
              <a:ext cx="114375" cy="109375"/>
            </a:xfrm>
            <a:custGeom>
              <a:avLst/>
              <a:gdLst/>
              <a:ahLst/>
              <a:cxnLst/>
              <a:rect l="l" t="t" r="r" b="b"/>
              <a:pathLst>
                <a:path w="4575" h="4375" extrusionOk="0">
                  <a:moveTo>
                    <a:pt x="2207" y="120"/>
                  </a:moveTo>
                  <a:lnTo>
                    <a:pt x="2488" y="161"/>
                  </a:lnTo>
                  <a:lnTo>
                    <a:pt x="2769" y="201"/>
                  </a:lnTo>
                  <a:lnTo>
                    <a:pt x="3050" y="321"/>
                  </a:lnTo>
                  <a:lnTo>
                    <a:pt x="3291" y="442"/>
                  </a:lnTo>
                  <a:lnTo>
                    <a:pt x="3532" y="642"/>
                  </a:lnTo>
                  <a:lnTo>
                    <a:pt x="3732" y="843"/>
                  </a:lnTo>
                  <a:lnTo>
                    <a:pt x="3933" y="1124"/>
                  </a:lnTo>
                  <a:lnTo>
                    <a:pt x="4093" y="1405"/>
                  </a:lnTo>
                  <a:lnTo>
                    <a:pt x="4174" y="1726"/>
                  </a:lnTo>
                  <a:lnTo>
                    <a:pt x="4254" y="2006"/>
                  </a:lnTo>
                  <a:lnTo>
                    <a:pt x="4254" y="2328"/>
                  </a:lnTo>
                  <a:lnTo>
                    <a:pt x="4174" y="2608"/>
                  </a:lnTo>
                  <a:lnTo>
                    <a:pt x="4093" y="2889"/>
                  </a:lnTo>
                  <a:lnTo>
                    <a:pt x="3973" y="3130"/>
                  </a:lnTo>
                  <a:lnTo>
                    <a:pt x="3812" y="3411"/>
                  </a:lnTo>
                  <a:lnTo>
                    <a:pt x="3652" y="3612"/>
                  </a:lnTo>
                  <a:lnTo>
                    <a:pt x="3411" y="3812"/>
                  </a:lnTo>
                  <a:lnTo>
                    <a:pt x="3210" y="4013"/>
                  </a:lnTo>
                  <a:lnTo>
                    <a:pt x="2930" y="4133"/>
                  </a:lnTo>
                  <a:lnTo>
                    <a:pt x="2649" y="4254"/>
                  </a:lnTo>
                  <a:lnTo>
                    <a:pt x="2368" y="4294"/>
                  </a:lnTo>
                  <a:lnTo>
                    <a:pt x="2087" y="4294"/>
                  </a:lnTo>
                  <a:lnTo>
                    <a:pt x="1766" y="4254"/>
                  </a:lnTo>
                  <a:lnTo>
                    <a:pt x="1485" y="4173"/>
                  </a:lnTo>
                  <a:lnTo>
                    <a:pt x="1284" y="4093"/>
                  </a:lnTo>
                  <a:lnTo>
                    <a:pt x="1124" y="3973"/>
                  </a:lnTo>
                  <a:lnTo>
                    <a:pt x="803" y="3732"/>
                  </a:lnTo>
                  <a:lnTo>
                    <a:pt x="562" y="3411"/>
                  </a:lnTo>
                  <a:lnTo>
                    <a:pt x="402" y="3050"/>
                  </a:lnTo>
                  <a:lnTo>
                    <a:pt x="321" y="2649"/>
                  </a:lnTo>
                  <a:lnTo>
                    <a:pt x="281" y="2247"/>
                  </a:lnTo>
                  <a:lnTo>
                    <a:pt x="281" y="1846"/>
                  </a:lnTo>
                  <a:lnTo>
                    <a:pt x="402" y="1445"/>
                  </a:lnTo>
                  <a:lnTo>
                    <a:pt x="522" y="1164"/>
                  </a:lnTo>
                  <a:lnTo>
                    <a:pt x="723" y="883"/>
                  </a:lnTo>
                  <a:lnTo>
                    <a:pt x="923" y="642"/>
                  </a:lnTo>
                  <a:lnTo>
                    <a:pt x="1124" y="442"/>
                  </a:lnTo>
                  <a:lnTo>
                    <a:pt x="1405" y="321"/>
                  </a:lnTo>
                  <a:lnTo>
                    <a:pt x="1646" y="201"/>
                  </a:lnTo>
                  <a:lnTo>
                    <a:pt x="1926" y="161"/>
                  </a:lnTo>
                  <a:lnTo>
                    <a:pt x="2207" y="120"/>
                  </a:lnTo>
                  <a:close/>
                  <a:moveTo>
                    <a:pt x="2207" y="0"/>
                  </a:moveTo>
                  <a:lnTo>
                    <a:pt x="1886" y="40"/>
                  </a:lnTo>
                  <a:lnTo>
                    <a:pt x="1565" y="120"/>
                  </a:lnTo>
                  <a:lnTo>
                    <a:pt x="1244" y="241"/>
                  </a:lnTo>
                  <a:lnTo>
                    <a:pt x="963" y="442"/>
                  </a:lnTo>
                  <a:lnTo>
                    <a:pt x="682" y="642"/>
                  </a:lnTo>
                  <a:lnTo>
                    <a:pt x="442" y="883"/>
                  </a:lnTo>
                  <a:lnTo>
                    <a:pt x="281" y="1124"/>
                  </a:lnTo>
                  <a:lnTo>
                    <a:pt x="161" y="1364"/>
                  </a:lnTo>
                  <a:lnTo>
                    <a:pt x="40" y="1605"/>
                  </a:lnTo>
                  <a:lnTo>
                    <a:pt x="0" y="1846"/>
                  </a:lnTo>
                  <a:lnTo>
                    <a:pt x="0" y="2127"/>
                  </a:lnTo>
                  <a:lnTo>
                    <a:pt x="0" y="2368"/>
                  </a:lnTo>
                  <a:lnTo>
                    <a:pt x="40" y="2649"/>
                  </a:lnTo>
                  <a:lnTo>
                    <a:pt x="121" y="2889"/>
                  </a:lnTo>
                  <a:lnTo>
                    <a:pt x="241" y="3130"/>
                  </a:lnTo>
                  <a:lnTo>
                    <a:pt x="361" y="3371"/>
                  </a:lnTo>
                  <a:lnTo>
                    <a:pt x="522" y="3571"/>
                  </a:lnTo>
                  <a:lnTo>
                    <a:pt x="723" y="3772"/>
                  </a:lnTo>
                  <a:lnTo>
                    <a:pt x="963" y="3933"/>
                  </a:lnTo>
                  <a:lnTo>
                    <a:pt x="1204" y="4093"/>
                  </a:lnTo>
                  <a:lnTo>
                    <a:pt x="1485" y="4214"/>
                  </a:lnTo>
                  <a:lnTo>
                    <a:pt x="1766" y="4294"/>
                  </a:lnTo>
                  <a:lnTo>
                    <a:pt x="2047" y="4374"/>
                  </a:lnTo>
                  <a:lnTo>
                    <a:pt x="2568" y="4374"/>
                  </a:lnTo>
                  <a:lnTo>
                    <a:pt x="2849" y="4334"/>
                  </a:lnTo>
                  <a:lnTo>
                    <a:pt x="3130" y="4294"/>
                  </a:lnTo>
                  <a:lnTo>
                    <a:pt x="3371" y="4173"/>
                  </a:lnTo>
                  <a:lnTo>
                    <a:pt x="3612" y="4053"/>
                  </a:lnTo>
                  <a:lnTo>
                    <a:pt x="3812" y="3892"/>
                  </a:lnTo>
                  <a:lnTo>
                    <a:pt x="4013" y="3692"/>
                  </a:lnTo>
                  <a:lnTo>
                    <a:pt x="4174" y="3491"/>
                  </a:lnTo>
                  <a:lnTo>
                    <a:pt x="4334" y="3291"/>
                  </a:lnTo>
                  <a:lnTo>
                    <a:pt x="4414" y="3050"/>
                  </a:lnTo>
                  <a:lnTo>
                    <a:pt x="4495" y="2769"/>
                  </a:lnTo>
                  <a:lnTo>
                    <a:pt x="4575" y="2488"/>
                  </a:lnTo>
                  <a:lnTo>
                    <a:pt x="4575" y="2167"/>
                  </a:lnTo>
                  <a:lnTo>
                    <a:pt x="4535" y="1806"/>
                  </a:lnTo>
                  <a:lnTo>
                    <a:pt x="4454" y="1485"/>
                  </a:lnTo>
                  <a:lnTo>
                    <a:pt x="4294" y="1164"/>
                  </a:lnTo>
                  <a:lnTo>
                    <a:pt x="4133" y="883"/>
                  </a:lnTo>
                  <a:lnTo>
                    <a:pt x="3933" y="642"/>
                  </a:lnTo>
                  <a:lnTo>
                    <a:pt x="3692" y="442"/>
                  </a:lnTo>
                  <a:lnTo>
                    <a:pt x="3411" y="281"/>
                  </a:lnTo>
                  <a:lnTo>
                    <a:pt x="3130" y="161"/>
                  </a:lnTo>
                  <a:lnTo>
                    <a:pt x="2849" y="80"/>
                  </a:lnTo>
                  <a:lnTo>
                    <a:pt x="2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73"/>
            <p:cNvSpPr/>
            <p:nvPr/>
          </p:nvSpPr>
          <p:spPr>
            <a:xfrm flipH="1">
              <a:off x="5795205" y="661863"/>
              <a:ext cx="143475" cy="142475"/>
            </a:xfrm>
            <a:custGeom>
              <a:avLst/>
              <a:gdLst/>
              <a:ahLst/>
              <a:cxnLst/>
              <a:rect l="l" t="t" r="r" b="b"/>
              <a:pathLst>
                <a:path w="5739" h="5699" extrusionOk="0">
                  <a:moveTo>
                    <a:pt x="763" y="4735"/>
                  </a:moveTo>
                  <a:lnTo>
                    <a:pt x="883" y="4856"/>
                  </a:lnTo>
                  <a:lnTo>
                    <a:pt x="1084" y="5056"/>
                  </a:lnTo>
                  <a:lnTo>
                    <a:pt x="1325" y="5217"/>
                  </a:lnTo>
                  <a:lnTo>
                    <a:pt x="1565" y="5377"/>
                  </a:lnTo>
                  <a:lnTo>
                    <a:pt x="1806" y="5457"/>
                  </a:lnTo>
                  <a:lnTo>
                    <a:pt x="1405" y="5257"/>
                  </a:lnTo>
                  <a:lnTo>
                    <a:pt x="1084" y="5016"/>
                  </a:lnTo>
                  <a:lnTo>
                    <a:pt x="763" y="4735"/>
                  </a:lnTo>
                  <a:close/>
                  <a:moveTo>
                    <a:pt x="2849" y="0"/>
                  </a:moveTo>
                  <a:lnTo>
                    <a:pt x="2448" y="40"/>
                  </a:lnTo>
                  <a:lnTo>
                    <a:pt x="2047" y="120"/>
                  </a:lnTo>
                  <a:lnTo>
                    <a:pt x="1646" y="281"/>
                  </a:lnTo>
                  <a:lnTo>
                    <a:pt x="1284" y="482"/>
                  </a:lnTo>
                  <a:lnTo>
                    <a:pt x="963" y="722"/>
                  </a:lnTo>
                  <a:lnTo>
                    <a:pt x="683" y="1043"/>
                  </a:lnTo>
                  <a:lnTo>
                    <a:pt x="402" y="1364"/>
                  </a:lnTo>
                  <a:lnTo>
                    <a:pt x="201" y="1806"/>
                  </a:lnTo>
                  <a:lnTo>
                    <a:pt x="121" y="2047"/>
                  </a:lnTo>
                  <a:lnTo>
                    <a:pt x="40" y="2327"/>
                  </a:lnTo>
                  <a:lnTo>
                    <a:pt x="0" y="2608"/>
                  </a:lnTo>
                  <a:lnTo>
                    <a:pt x="0" y="2889"/>
                  </a:lnTo>
                  <a:lnTo>
                    <a:pt x="40" y="3170"/>
                  </a:lnTo>
                  <a:lnTo>
                    <a:pt x="81" y="3451"/>
                  </a:lnTo>
                  <a:lnTo>
                    <a:pt x="161" y="3692"/>
                  </a:lnTo>
                  <a:lnTo>
                    <a:pt x="241" y="3973"/>
                  </a:lnTo>
                  <a:lnTo>
                    <a:pt x="361" y="4213"/>
                  </a:lnTo>
                  <a:lnTo>
                    <a:pt x="522" y="4454"/>
                  </a:lnTo>
                  <a:lnTo>
                    <a:pt x="683" y="4655"/>
                  </a:lnTo>
                  <a:lnTo>
                    <a:pt x="763" y="4735"/>
                  </a:lnTo>
                  <a:lnTo>
                    <a:pt x="522" y="4414"/>
                  </a:lnTo>
                  <a:lnTo>
                    <a:pt x="321" y="4053"/>
                  </a:lnTo>
                  <a:lnTo>
                    <a:pt x="201" y="3692"/>
                  </a:lnTo>
                  <a:lnTo>
                    <a:pt x="121" y="3291"/>
                  </a:lnTo>
                  <a:lnTo>
                    <a:pt x="81" y="2889"/>
                  </a:lnTo>
                  <a:lnTo>
                    <a:pt x="121" y="2488"/>
                  </a:lnTo>
                  <a:lnTo>
                    <a:pt x="201" y="2087"/>
                  </a:lnTo>
                  <a:lnTo>
                    <a:pt x="321" y="1726"/>
                  </a:lnTo>
                  <a:lnTo>
                    <a:pt x="482" y="1364"/>
                  </a:lnTo>
                  <a:lnTo>
                    <a:pt x="723" y="1043"/>
                  </a:lnTo>
                  <a:lnTo>
                    <a:pt x="1004" y="722"/>
                  </a:lnTo>
                  <a:lnTo>
                    <a:pt x="1365" y="482"/>
                  </a:lnTo>
                  <a:lnTo>
                    <a:pt x="1766" y="281"/>
                  </a:lnTo>
                  <a:lnTo>
                    <a:pt x="2007" y="161"/>
                  </a:lnTo>
                  <a:lnTo>
                    <a:pt x="2288" y="80"/>
                  </a:lnTo>
                  <a:lnTo>
                    <a:pt x="2569" y="40"/>
                  </a:lnTo>
                  <a:lnTo>
                    <a:pt x="3090" y="40"/>
                  </a:lnTo>
                  <a:lnTo>
                    <a:pt x="3371" y="80"/>
                  </a:lnTo>
                  <a:lnTo>
                    <a:pt x="3652" y="161"/>
                  </a:lnTo>
                  <a:lnTo>
                    <a:pt x="3893" y="241"/>
                  </a:lnTo>
                  <a:lnTo>
                    <a:pt x="4134" y="361"/>
                  </a:lnTo>
                  <a:lnTo>
                    <a:pt x="4374" y="482"/>
                  </a:lnTo>
                  <a:lnTo>
                    <a:pt x="4615" y="642"/>
                  </a:lnTo>
                  <a:lnTo>
                    <a:pt x="4816" y="843"/>
                  </a:lnTo>
                  <a:lnTo>
                    <a:pt x="5016" y="1043"/>
                  </a:lnTo>
                  <a:lnTo>
                    <a:pt x="5177" y="1244"/>
                  </a:lnTo>
                  <a:lnTo>
                    <a:pt x="5297" y="1485"/>
                  </a:lnTo>
                  <a:lnTo>
                    <a:pt x="5418" y="1726"/>
                  </a:lnTo>
                  <a:lnTo>
                    <a:pt x="5578" y="2167"/>
                  </a:lnTo>
                  <a:lnTo>
                    <a:pt x="5658" y="2608"/>
                  </a:lnTo>
                  <a:lnTo>
                    <a:pt x="5658" y="3010"/>
                  </a:lnTo>
                  <a:lnTo>
                    <a:pt x="5578" y="3411"/>
                  </a:lnTo>
                  <a:lnTo>
                    <a:pt x="5498" y="3812"/>
                  </a:lnTo>
                  <a:lnTo>
                    <a:pt x="5297" y="4173"/>
                  </a:lnTo>
                  <a:lnTo>
                    <a:pt x="5097" y="4494"/>
                  </a:lnTo>
                  <a:lnTo>
                    <a:pt x="4856" y="4775"/>
                  </a:lnTo>
                  <a:lnTo>
                    <a:pt x="4575" y="5056"/>
                  </a:lnTo>
                  <a:lnTo>
                    <a:pt x="4214" y="5297"/>
                  </a:lnTo>
                  <a:lnTo>
                    <a:pt x="3893" y="5457"/>
                  </a:lnTo>
                  <a:lnTo>
                    <a:pt x="3491" y="5578"/>
                  </a:lnTo>
                  <a:lnTo>
                    <a:pt x="3090" y="5658"/>
                  </a:lnTo>
                  <a:lnTo>
                    <a:pt x="2689" y="5658"/>
                  </a:lnTo>
                  <a:lnTo>
                    <a:pt x="2248" y="5578"/>
                  </a:lnTo>
                  <a:lnTo>
                    <a:pt x="1806" y="5457"/>
                  </a:lnTo>
                  <a:lnTo>
                    <a:pt x="1806" y="5457"/>
                  </a:lnTo>
                  <a:lnTo>
                    <a:pt x="2248" y="5618"/>
                  </a:lnTo>
                  <a:lnTo>
                    <a:pt x="2689" y="5698"/>
                  </a:lnTo>
                  <a:lnTo>
                    <a:pt x="3130" y="5658"/>
                  </a:lnTo>
                  <a:lnTo>
                    <a:pt x="3532" y="5618"/>
                  </a:lnTo>
                  <a:lnTo>
                    <a:pt x="3933" y="5498"/>
                  </a:lnTo>
                  <a:lnTo>
                    <a:pt x="4294" y="5297"/>
                  </a:lnTo>
                  <a:lnTo>
                    <a:pt x="4615" y="5096"/>
                  </a:lnTo>
                  <a:lnTo>
                    <a:pt x="4936" y="4815"/>
                  </a:lnTo>
                  <a:lnTo>
                    <a:pt x="5177" y="4534"/>
                  </a:lnTo>
                  <a:lnTo>
                    <a:pt x="5418" y="4173"/>
                  </a:lnTo>
                  <a:lnTo>
                    <a:pt x="5578" y="3812"/>
                  </a:lnTo>
                  <a:lnTo>
                    <a:pt x="5698" y="3411"/>
                  </a:lnTo>
                  <a:lnTo>
                    <a:pt x="5739" y="3010"/>
                  </a:lnTo>
                  <a:lnTo>
                    <a:pt x="5739" y="2568"/>
                  </a:lnTo>
                  <a:lnTo>
                    <a:pt x="5658" y="2167"/>
                  </a:lnTo>
                  <a:lnTo>
                    <a:pt x="5498" y="1726"/>
                  </a:lnTo>
                  <a:lnTo>
                    <a:pt x="5297" y="1324"/>
                  </a:lnTo>
                  <a:lnTo>
                    <a:pt x="5016" y="963"/>
                  </a:lnTo>
                  <a:lnTo>
                    <a:pt x="4695" y="682"/>
                  </a:lnTo>
                  <a:lnTo>
                    <a:pt x="4374" y="441"/>
                  </a:lnTo>
                  <a:lnTo>
                    <a:pt x="4013" y="241"/>
                  </a:lnTo>
                  <a:lnTo>
                    <a:pt x="3612" y="120"/>
                  </a:lnTo>
                  <a:lnTo>
                    <a:pt x="3251" y="40"/>
                  </a:lnTo>
                  <a:lnTo>
                    <a:pt x="2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7" name="Google Shape;8057;p73"/>
          <p:cNvGrpSpPr/>
          <p:nvPr/>
        </p:nvGrpSpPr>
        <p:grpSpPr>
          <a:xfrm>
            <a:off x="1054405" y="3512250"/>
            <a:ext cx="227750" cy="220725"/>
            <a:chOff x="6780267" y="1290875"/>
            <a:chExt cx="227750" cy="220725"/>
          </a:xfrm>
        </p:grpSpPr>
        <p:sp>
          <p:nvSpPr>
            <p:cNvPr id="8058" name="Google Shape;8058;p73"/>
            <p:cNvSpPr/>
            <p:nvPr/>
          </p:nvSpPr>
          <p:spPr>
            <a:xfrm flipH="1">
              <a:off x="6786292" y="1290875"/>
              <a:ext cx="217725" cy="217725"/>
            </a:xfrm>
            <a:custGeom>
              <a:avLst/>
              <a:gdLst/>
              <a:ahLst/>
              <a:cxnLst/>
              <a:rect l="l" t="t" r="r" b="b"/>
              <a:pathLst>
                <a:path w="8709" h="8709" extrusionOk="0">
                  <a:moveTo>
                    <a:pt x="4375" y="2128"/>
                  </a:moveTo>
                  <a:lnTo>
                    <a:pt x="4816" y="2208"/>
                  </a:lnTo>
                  <a:lnTo>
                    <a:pt x="5217" y="2328"/>
                  </a:lnTo>
                  <a:lnTo>
                    <a:pt x="5619" y="2529"/>
                  </a:lnTo>
                  <a:lnTo>
                    <a:pt x="5940" y="2810"/>
                  </a:lnTo>
                  <a:lnTo>
                    <a:pt x="6221" y="3131"/>
                  </a:lnTo>
                  <a:lnTo>
                    <a:pt x="6421" y="3492"/>
                  </a:lnTo>
                  <a:lnTo>
                    <a:pt x="6542" y="3933"/>
                  </a:lnTo>
                  <a:lnTo>
                    <a:pt x="6582" y="4375"/>
                  </a:lnTo>
                  <a:lnTo>
                    <a:pt x="6542" y="4816"/>
                  </a:lnTo>
                  <a:lnTo>
                    <a:pt x="6421" y="5217"/>
                  </a:lnTo>
                  <a:lnTo>
                    <a:pt x="6221" y="5619"/>
                  </a:lnTo>
                  <a:lnTo>
                    <a:pt x="5940" y="5940"/>
                  </a:lnTo>
                  <a:lnTo>
                    <a:pt x="5619" y="6221"/>
                  </a:lnTo>
                  <a:lnTo>
                    <a:pt x="5217" y="6421"/>
                  </a:lnTo>
                  <a:lnTo>
                    <a:pt x="4816" y="6542"/>
                  </a:lnTo>
                  <a:lnTo>
                    <a:pt x="4375" y="6582"/>
                  </a:lnTo>
                  <a:lnTo>
                    <a:pt x="3933" y="6542"/>
                  </a:lnTo>
                  <a:lnTo>
                    <a:pt x="3492" y="6421"/>
                  </a:lnTo>
                  <a:lnTo>
                    <a:pt x="3131" y="6221"/>
                  </a:lnTo>
                  <a:lnTo>
                    <a:pt x="2810" y="5940"/>
                  </a:lnTo>
                  <a:lnTo>
                    <a:pt x="2529" y="5619"/>
                  </a:lnTo>
                  <a:lnTo>
                    <a:pt x="2328" y="5217"/>
                  </a:lnTo>
                  <a:lnTo>
                    <a:pt x="2168" y="4816"/>
                  </a:lnTo>
                  <a:lnTo>
                    <a:pt x="2128" y="4375"/>
                  </a:lnTo>
                  <a:lnTo>
                    <a:pt x="2168" y="3933"/>
                  </a:lnTo>
                  <a:lnTo>
                    <a:pt x="2328" y="3492"/>
                  </a:lnTo>
                  <a:lnTo>
                    <a:pt x="2529" y="3131"/>
                  </a:lnTo>
                  <a:lnTo>
                    <a:pt x="2810" y="2810"/>
                  </a:lnTo>
                  <a:lnTo>
                    <a:pt x="3131" y="2529"/>
                  </a:lnTo>
                  <a:lnTo>
                    <a:pt x="3492" y="2328"/>
                  </a:lnTo>
                  <a:lnTo>
                    <a:pt x="3933" y="2208"/>
                  </a:lnTo>
                  <a:lnTo>
                    <a:pt x="4375" y="2128"/>
                  </a:lnTo>
                  <a:close/>
                  <a:moveTo>
                    <a:pt x="4375" y="1"/>
                  </a:moveTo>
                  <a:lnTo>
                    <a:pt x="3933" y="41"/>
                  </a:lnTo>
                  <a:lnTo>
                    <a:pt x="3492" y="121"/>
                  </a:lnTo>
                  <a:lnTo>
                    <a:pt x="3091" y="201"/>
                  </a:lnTo>
                  <a:lnTo>
                    <a:pt x="2689" y="362"/>
                  </a:lnTo>
                  <a:lnTo>
                    <a:pt x="2288" y="563"/>
                  </a:lnTo>
                  <a:lnTo>
                    <a:pt x="1927" y="763"/>
                  </a:lnTo>
                  <a:lnTo>
                    <a:pt x="1606" y="1004"/>
                  </a:lnTo>
                  <a:lnTo>
                    <a:pt x="1285" y="1285"/>
                  </a:lnTo>
                  <a:lnTo>
                    <a:pt x="1004" y="1606"/>
                  </a:lnTo>
                  <a:lnTo>
                    <a:pt x="763" y="1927"/>
                  </a:lnTo>
                  <a:lnTo>
                    <a:pt x="563" y="2288"/>
                  </a:lnTo>
                  <a:lnTo>
                    <a:pt x="362" y="2689"/>
                  </a:lnTo>
                  <a:lnTo>
                    <a:pt x="201" y="3091"/>
                  </a:lnTo>
                  <a:lnTo>
                    <a:pt x="121" y="3492"/>
                  </a:lnTo>
                  <a:lnTo>
                    <a:pt x="41" y="3933"/>
                  </a:lnTo>
                  <a:lnTo>
                    <a:pt x="1" y="4375"/>
                  </a:lnTo>
                  <a:lnTo>
                    <a:pt x="41" y="4816"/>
                  </a:lnTo>
                  <a:lnTo>
                    <a:pt x="121" y="5258"/>
                  </a:lnTo>
                  <a:lnTo>
                    <a:pt x="201" y="5659"/>
                  </a:lnTo>
                  <a:lnTo>
                    <a:pt x="362" y="6060"/>
                  </a:lnTo>
                  <a:lnTo>
                    <a:pt x="563" y="6421"/>
                  </a:lnTo>
                  <a:lnTo>
                    <a:pt x="763" y="6782"/>
                  </a:lnTo>
                  <a:lnTo>
                    <a:pt x="1004" y="7144"/>
                  </a:lnTo>
                  <a:lnTo>
                    <a:pt x="1285" y="7424"/>
                  </a:lnTo>
                  <a:lnTo>
                    <a:pt x="1606" y="7705"/>
                  </a:lnTo>
                  <a:lnTo>
                    <a:pt x="1927" y="7986"/>
                  </a:lnTo>
                  <a:lnTo>
                    <a:pt x="2288" y="8187"/>
                  </a:lnTo>
                  <a:lnTo>
                    <a:pt x="2689" y="8387"/>
                  </a:lnTo>
                  <a:lnTo>
                    <a:pt x="3091" y="8508"/>
                  </a:lnTo>
                  <a:lnTo>
                    <a:pt x="3492" y="8628"/>
                  </a:lnTo>
                  <a:lnTo>
                    <a:pt x="3933" y="8709"/>
                  </a:lnTo>
                  <a:lnTo>
                    <a:pt x="4816" y="8709"/>
                  </a:lnTo>
                  <a:lnTo>
                    <a:pt x="5258" y="8628"/>
                  </a:lnTo>
                  <a:lnTo>
                    <a:pt x="5659" y="8508"/>
                  </a:lnTo>
                  <a:lnTo>
                    <a:pt x="6060" y="8387"/>
                  </a:lnTo>
                  <a:lnTo>
                    <a:pt x="6421" y="8187"/>
                  </a:lnTo>
                  <a:lnTo>
                    <a:pt x="6782" y="7986"/>
                  </a:lnTo>
                  <a:lnTo>
                    <a:pt x="7144" y="7705"/>
                  </a:lnTo>
                  <a:lnTo>
                    <a:pt x="7424" y="7424"/>
                  </a:lnTo>
                  <a:lnTo>
                    <a:pt x="7705" y="7144"/>
                  </a:lnTo>
                  <a:lnTo>
                    <a:pt x="7986" y="6782"/>
                  </a:lnTo>
                  <a:lnTo>
                    <a:pt x="8187" y="6421"/>
                  </a:lnTo>
                  <a:lnTo>
                    <a:pt x="8388" y="6060"/>
                  </a:lnTo>
                  <a:lnTo>
                    <a:pt x="8508" y="5659"/>
                  </a:lnTo>
                  <a:lnTo>
                    <a:pt x="8628" y="5258"/>
                  </a:lnTo>
                  <a:lnTo>
                    <a:pt x="8668" y="4816"/>
                  </a:lnTo>
                  <a:lnTo>
                    <a:pt x="8709" y="4375"/>
                  </a:lnTo>
                  <a:lnTo>
                    <a:pt x="8668" y="3933"/>
                  </a:lnTo>
                  <a:lnTo>
                    <a:pt x="8628" y="3492"/>
                  </a:lnTo>
                  <a:lnTo>
                    <a:pt x="8508" y="3091"/>
                  </a:lnTo>
                  <a:lnTo>
                    <a:pt x="8388" y="2689"/>
                  </a:lnTo>
                  <a:lnTo>
                    <a:pt x="8187" y="2288"/>
                  </a:lnTo>
                  <a:lnTo>
                    <a:pt x="7986" y="1927"/>
                  </a:lnTo>
                  <a:lnTo>
                    <a:pt x="7705" y="1606"/>
                  </a:lnTo>
                  <a:lnTo>
                    <a:pt x="7424" y="1285"/>
                  </a:lnTo>
                  <a:lnTo>
                    <a:pt x="7144" y="1004"/>
                  </a:lnTo>
                  <a:lnTo>
                    <a:pt x="6782" y="763"/>
                  </a:lnTo>
                  <a:lnTo>
                    <a:pt x="6421" y="563"/>
                  </a:lnTo>
                  <a:lnTo>
                    <a:pt x="6060" y="362"/>
                  </a:lnTo>
                  <a:lnTo>
                    <a:pt x="5659" y="201"/>
                  </a:lnTo>
                  <a:lnTo>
                    <a:pt x="5258" y="121"/>
                  </a:lnTo>
                  <a:lnTo>
                    <a:pt x="4816" y="41"/>
                  </a:lnTo>
                  <a:lnTo>
                    <a:pt x="43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73"/>
            <p:cNvSpPr/>
            <p:nvPr/>
          </p:nvSpPr>
          <p:spPr>
            <a:xfrm flipH="1">
              <a:off x="6780267" y="1290875"/>
              <a:ext cx="227750" cy="220725"/>
            </a:xfrm>
            <a:custGeom>
              <a:avLst/>
              <a:gdLst/>
              <a:ahLst/>
              <a:cxnLst/>
              <a:rect l="l" t="t" r="r" b="b"/>
              <a:pathLst>
                <a:path w="9110" h="8829" extrusionOk="0">
                  <a:moveTo>
                    <a:pt x="4856" y="41"/>
                  </a:moveTo>
                  <a:lnTo>
                    <a:pt x="5177" y="81"/>
                  </a:lnTo>
                  <a:lnTo>
                    <a:pt x="5498" y="161"/>
                  </a:lnTo>
                  <a:lnTo>
                    <a:pt x="5819" y="242"/>
                  </a:lnTo>
                  <a:lnTo>
                    <a:pt x="6100" y="362"/>
                  </a:lnTo>
                  <a:lnTo>
                    <a:pt x="6381" y="522"/>
                  </a:lnTo>
                  <a:lnTo>
                    <a:pt x="6902" y="843"/>
                  </a:lnTo>
                  <a:lnTo>
                    <a:pt x="7344" y="1205"/>
                  </a:lnTo>
                  <a:lnTo>
                    <a:pt x="7745" y="1686"/>
                  </a:lnTo>
                  <a:lnTo>
                    <a:pt x="8066" y="2168"/>
                  </a:lnTo>
                  <a:lnTo>
                    <a:pt x="8307" y="2729"/>
                  </a:lnTo>
                  <a:lnTo>
                    <a:pt x="8507" y="3291"/>
                  </a:lnTo>
                  <a:lnTo>
                    <a:pt x="8628" y="3893"/>
                  </a:lnTo>
                  <a:lnTo>
                    <a:pt x="8628" y="4495"/>
                  </a:lnTo>
                  <a:lnTo>
                    <a:pt x="8588" y="5097"/>
                  </a:lnTo>
                  <a:lnTo>
                    <a:pt x="8427" y="5659"/>
                  </a:lnTo>
                  <a:lnTo>
                    <a:pt x="8227" y="6261"/>
                  </a:lnTo>
                  <a:lnTo>
                    <a:pt x="8066" y="6501"/>
                  </a:lnTo>
                  <a:lnTo>
                    <a:pt x="7865" y="6782"/>
                  </a:lnTo>
                  <a:lnTo>
                    <a:pt x="7665" y="7063"/>
                  </a:lnTo>
                  <a:lnTo>
                    <a:pt x="7464" y="7304"/>
                  </a:lnTo>
                  <a:lnTo>
                    <a:pt x="7143" y="7585"/>
                  </a:lnTo>
                  <a:lnTo>
                    <a:pt x="6822" y="7826"/>
                  </a:lnTo>
                  <a:lnTo>
                    <a:pt x="6461" y="8066"/>
                  </a:lnTo>
                  <a:lnTo>
                    <a:pt x="6100" y="8227"/>
                  </a:lnTo>
                  <a:lnTo>
                    <a:pt x="5698" y="8387"/>
                  </a:lnTo>
                  <a:lnTo>
                    <a:pt x="5297" y="8508"/>
                  </a:lnTo>
                  <a:lnTo>
                    <a:pt x="4896" y="8548"/>
                  </a:lnTo>
                  <a:lnTo>
                    <a:pt x="4495" y="8588"/>
                  </a:lnTo>
                  <a:lnTo>
                    <a:pt x="4093" y="8588"/>
                  </a:lnTo>
                  <a:lnTo>
                    <a:pt x="3692" y="8548"/>
                  </a:lnTo>
                  <a:lnTo>
                    <a:pt x="3291" y="8428"/>
                  </a:lnTo>
                  <a:lnTo>
                    <a:pt x="2890" y="8307"/>
                  </a:lnTo>
                  <a:lnTo>
                    <a:pt x="2488" y="8147"/>
                  </a:lnTo>
                  <a:lnTo>
                    <a:pt x="2167" y="7946"/>
                  </a:lnTo>
                  <a:lnTo>
                    <a:pt x="1806" y="7665"/>
                  </a:lnTo>
                  <a:lnTo>
                    <a:pt x="1485" y="7384"/>
                  </a:lnTo>
                  <a:lnTo>
                    <a:pt x="1284" y="7144"/>
                  </a:lnTo>
                  <a:lnTo>
                    <a:pt x="1084" y="6863"/>
                  </a:lnTo>
                  <a:lnTo>
                    <a:pt x="923" y="6622"/>
                  </a:lnTo>
                  <a:lnTo>
                    <a:pt x="763" y="6341"/>
                  </a:lnTo>
                  <a:lnTo>
                    <a:pt x="642" y="6060"/>
                  </a:lnTo>
                  <a:lnTo>
                    <a:pt x="522" y="5739"/>
                  </a:lnTo>
                  <a:lnTo>
                    <a:pt x="402" y="5137"/>
                  </a:lnTo>
                  <a:lnTo>
                    <a:pt x="361" y="4535"/>
                  </a:lnTo>
                  <a:lnTo>
                    <a:pt x="402" y="3933"/>
                  </a:lnTo>
                  <a:lnTo>
                    <a:pt x="522" y="3331"/>
                  </a:lnTo>
                  <a:lnTo>
                    <a:pt x="723" y="2729"/>
                  </a:lnTo>
                  <a:lnTo>
                    <a:pt x="963" y="2208"/>
                  </a:lnTo>
                  <a:lnTo>
                    <a:pt x="1284" y="1686"/>
                  </a:lnTo>
                  <a:lnTo>
                    <a:pt x="1686" y="1245"/>
                  </a:lnTo>
                  <a:lnTo>
                    <a:pt x="2167" y="843"/>
                  </a:lnTo>
                  <a:lnTo>
                    <a:pt x="2689" y="482"/>
                  </a:lnTo>
                  <a:lnTo>
                    <a:pt x="2970" y="362"/>
                  </a:lnTo>
                  <a:lnTo>
                    <a:pt x="3251" y="242"/>
                  </a:lnTo>
                  <a:lnTo>
                    <a:pt x="3532" y="161"/>
                  </a:lnTo>
                  <a:lnTo>
                    <a:pt x="3853" y="81"/>
                  </a:lnTo>
                  <a:lnTo>
                    <a:pt x="4174" y="41"/>
                  </a:lnTo>
                  <a:close/>
                  <a:moveTo>
                    <a:pt x="4535" y="1"/>
                  </a:moveTo>
                  <a:lnTo>
                    <a:pt x="3933" y="41"/>
                  </a:lnTo>
                  <a:lnTo>
                    <a:pt x="3371" y="121"/>
                  </a:lnTo>
                  <a:lnTo>
                    <a:pt x="2849" y="282"/>
                  </a:lnTo>
                  <a:lnTo>
                    <a:pt x="2328" y="522"/>
                  </a:lnTo>
                  <a:lnTo>
                    <a:pt x="1886" y="803"/>
                  </a:lnTo>
                  <a:lnTo>
                    <a:pt x="1445" y="1124"/>
                  </a:lnTo>
                  <a:lnTo>
                    <a:pt x="1084" y="1486"/>
                  </a:lnTo>
                  <a:lnTo>
                    <a:pt x="763" y="1887"/>
                  </a:lnTo>
                  <a:lnTo>
                    <a:pt x="482" y="2328"/>
                  </a:lnTo>
                  <a:lnTo>
                    <a:pt x="281" y="2810"/>
                  </a:lnTo>
                  <a:lnTo>
                    <a:pt x="121" y="3331"/>
                  </a:lnTo>
                  <a:lnTo>
                    <a:pt x="0" y="3853"/>
                  </a:lnTo>
                  <a:lnTo>
                    <a:pt x="0" y="4375"/>
                  </a:lnTo>
                  <a:lnTo>
                    <a:pt x="40" y="4937"/>
                  </a:lnTo>
                  <a:lnTo>
                    <a:pt x="201" y="5498"/>
                  </a:lnTo>
                  <a:lnTo>
                    <a:pt x="402" y="6060"/>
                  </a:lnTo>
                  <a:lnTo>
                    <a:pt x="562" y="6381"/>
                  </a:lnTo>
                  <a:lnTo>
                    <a:pt x="763" y="6702"/>
                  </a:lnTo>
                  <a:lnTo>
                    <a:pt x="963" y="6983"/>
                  </a:lnTo>
                  <a:lnTo>
                    <a:pt x="1164" y="7264"/>
                  </a:lnTo>
                  <a:lnTo>
                    <a:pt x="1405" y="7505"/>
                  </a:lnTo>
                  <a:lnTo>
                    <a:pt x="1646" y="7705"/>
                  </a:lnTo>
                  <a:lnTo>
                    <a:pt x="2167" y="8107"/>
                  </a:lnTo>
                  <a:lnTo>
                    <a:pt x="2729" y="8387"/>
                  </a:lnTo>
                  <a:lnTo>
                    <a:pt x="3331" y="8628"/>
                  </a:lnTo>
                  <a:lnTo>
                    <a:pt x="3973" y="8749"/>
                  </a:lnTo>
                  <a:lnTo>
                    <a:pt x="4575" y="8829"/>
                  </a:lnTo>
                  <a:lnTo>
                    <a:pt x="5217" y="8789"/>
                  </a:lnTo>
                  <a:lnTo>
                    <a:pt x="5819" y="8668"/>
                  </a:lnTo>
                  <a:lnTo>
                    <a:pt x="6421" y="8468"/>
                  </a:lnTo>
                  <a:lnTo>
                    <a:pt x="6983" y="8187"/>
                  </a:lnTo>
                  <a:lnTo>
                    <a:pt x="7263" y="7986"/>
                  </a:lnTo>
                  <a:lnTo>
                    <a:pt x="7504" y="7786"/>
                  </a:lnTo>
                  <a:lnTo>
                    <a:pt x="7745" y="7585"/>
                  </a:lnTo>
                  <a:lnTo>
                    <a:pt x="7986" y="7304"/>
                  </a:lnTo>
                  <a:lnTo>
                    <a:pt x="8186" y="7063"/>
                  </a:lnTo>
                  <a:lnTo>
                    <a:pt x="8387" y="6782"/>
                  </a:lnTo>
                  <a:lnTo>
                    <a:pt x="8588" y="6461"/>
                  </a:lnTo>
                  <a:lnTo>
                    <a:pt x="8748" y="6100"/>
                  </a:lnTo>
                  <a:lnTo>
                    <a:pt x="8949" y="5538"/>
                  </a:lnTo>
                  <a:lnTo>
                    <a:pt x="9069" y="4977"/>
                  </a:lnTo>
                  <a:lnTo>
                    <a:pt x="9109" y="4415"/>
                  </a:lnTo>
                  <a:lnTo>
                    <a:pt x="9069" y="3893"/>
                  </a:lnTo>
                  <a:lnTo>
                    <a:pt x="8989" y="3331"/>
                  </a:lnTo>
                  <a:lnTo>
                    <a:pt x="8828" y="2850"/>
                  </a:lnTo>
                  <a:lnTo>
                    <a:pt x="8588" y="2368"/>
                  </a:lnTo>
                  <a:lnTo>
                    <a:pt x="8307" y="1927"/>
                  </a:lnTo>
                  <a:lnTo>
                    <a:pt x="7986" y="1486"/>
                  </a:lnTo>
                  <a:lnTo>
                    <a:pt x="7625" y="1124"/>
                  </a:lnTo>
                  <a:lnTo>
                    <a:pt x="7183" y="803"/>
                  </a:lnTo>
                  <a:lnTo>
                    <a:pt x="6702" y="522"/>
                  </a:lnTo>
                  <a:lnTo>
                    <a:pt x="6220" y="282"/>
                  </a:lnTo>
                  <a:lnTo>
                    <a:pt x="5698" y="121"/>
                  </a:lnTo>
                  <a:lnTo>
                    <a:pt x="5097" y="41"/>
                  </a:ln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73"/>
            <p:cNvSpPr/>
            <p:nvPr/>
          </p:nvSpPr>
          <p:spPr>
            <a:xfrm flipH="1">
              <a:off x="6833442" y="1342050"/>
              <a:ext cx="121400" cy="114375"/>
            </a:xfrm>
            <a:custGeom>
              <a:avLst/>
              <a:gdLst/>
              <a:ahLst/>
              <a:cxnLst/>
              <a:rect l="l" t="t" r="r" b="b"/>
              <a:pathLst>
                <a:path w="4856" h="4575" extrusionOk="0">
                  <a:moveTo>
                    <a:pt x="2408" y="201"/>
                  </a:moveTo>
                  <a:lnTo>
                    <a:pt x="2729" y="241"/>
                  </a:lnTo>
                  <a:lnTo>
                    <a:pt x="3010" y="361"/>
                  </a:lnTo>
                  <a:lnTo>
                    <a:pt x="3291" y="482"/>
                  </a:lnTo>
                  <a:lnTo>
                    <a:pt x="3571" y="642"/>
                  </a:lnTo>
                  <a:lnTo>
                    <a:pt x="3812" y="883"/>
                  </a:lnTo>
                  <a:lnTo>
                    <a:pt x="4013" y="1124"/>
                  </a:lnTo>
                  <a:lnTo>
                    <a:pt x="4173" y="1405"/>
                  </a:lnTo>
                  <a:lnTo>
                    <a:pt x="4294" y="1686"/>
                  </a:lnTo>
                  <a:lnTo>
                    <a:pt x="4374" y="1967"/>
                  </a:lnTo>
                  <a:lnTo>
                    <a:pt x="4374" y="2288"/>
                  </a:lnTo>
                  <a:lnTo>
                    <a:pt x="4374" y="2568"/>
                  </a:lnTo>
                  <a:lnTo>
                    <a:pt x="4334" y="2890"/>
                  </a:lnTo>
                  <a:lnTo>
                    <a:pt x="4214" y="3170"/>
                  </a:lnTo>
                  <a:lnTo>
                    <a:pt x="4093" y="3451"/>
                  </a:lnTo>
                  <a:lnTo>
                    <a:pt x="3933" y="3692"/>
                  </a:lnTo>
                  <a:lnTo>
                    <a:pt x="3772" y="3933"/>
                  </a:lnTo>
                  <a:lnTo>
                    <a:pt x="3531" y="4133"/>
                  </a:lnTo>
                  <a:lnTo>
                    <a:pt x="3291" y="4294"/>
                  </a:lnTo>
                  <a:lnTo>
                    <a:pt x="3010" y="4414"/>
                  </a:lnTo>
                  <a:lnTo>
                    <a:pt x="2729" y="4495"/>
                  </a:lnTo>
                  <a:lnTo>
                    <a:pt x="2408" y="4535"/>
                  </a:lnTo>
                  <a:lnTo>
                    <a:pt x="2167" y="4495"/>
                  </a:lnTo>
                  <a:lnTo>
                    <a:pt x="1966" y="4454"/>
                  </a:lnTo>
                  <a:lnTo>
                    <a:pt x="1766" y="4414"/>
                  </a:lnTo>
                  <a:lnTo>
                    <a:pt x="1605" y="4334"/>
                  </a:lnTo>
                  <a:lnTo>
                    <a:pt x="1244" y="4133"/>
                  </a:lnTo>
                  <a:lnTo>
                    <a:pt x="963" y="3812"/>
                  </a:lnTo>
                  <a:lnTo>
                    <a:pt x="722" y="3491"/>
                  </a:lnTo>
                  <a:lnTo>
                    <a:pt x="522" y="3130"/>
                  </a:lnTo>
                  <a:lnTo>
                    <a:pt x="401" y="2729"/>
                  </a:lnTo>
                  <a:lnTo>
                    <a:pt x="361" y="2328"/>
                  </a:lnTo>
                  <a:lnTo>
                    <a:pt x="361" y="1967"/>
                  </a:lnTo>
                  <a:lnTo>
                    <a:pt x="401" y="1646"/>
                  </a:lnTo>
                  <a:lnTo>
                    <a:pt x="522" y="1325"/>
                  </a:lnTo>
                  <a:lnTo>
                    <a:pt x="642" y="1084"/>
                  </a:lnTo>
                  <a:lnTo>
                    <a:pt x="843" y="843"/>
                  </a:lnTo>
                  <a:lnTo>
                    <a:pt x="1043" y="642"/>
                  </a:lnTo>
                  <a:lnTo>
                    <a:pt x="1284" y="482"/>
                  </a:lnTo>
                  <a:lnTo>
                    <a:pt x="1565" y="361"/>
                  </a:lnTo>
                  <a:lnTo>
                    <a:pt x="1846" y="281"/>
                  </a:lnTo>
                  <a:lnTo>
                    <a:pt x="2127" y="201"/>
                  </a:lnTo>
                  <a:close/>
                  <a:moveTo>
                    <a:pt x="2127" y="0"/>
                  </a:moveTo>
                  <a:lnTo>
                    <a:pt x="1806" y="81"/>
                  </a:lnTo>
                  <a:lnTo>
                    <a:pt x="1485" y="201"/>
                  </a:lnTo>
                  <a:lnTo>
                    <a:pt x="1204" y="361"/>
                  </a:lnTo>
                  <a:lnTo>
                    <a:pt x="923" y="562"/>
                  </a:lnTo>
                  <a:lnTo>
                    <a:pt x="642" y="803"/>
                  </a:lnTo>
                  <a:lnTo>
                    <a:pt x="442" y="1084"/>
                  </a:lnTo>
                  <a:lnTo>
                    <a:pt x="241" y="1405"/>
                  </a:lnTo>
                  <a:lnTo>
                    <a:pt x="120" y="1726"/>
                  </a:lnTo>
                  <a:lnTo>
                    <a:pt x="40" y="2007"/>
                  </a:lnTo>
                  <a:lnTo>
                    <a:pt x="0" y="2328"/>
                  </a:lnTo>
                  <a:lnTo>
                    <a:pt x="0" y="2609"/>
                  </a:lnTo>
                  <a:lnTo>
                    <a:pt x="40" y="2849"/>
                  </a:lnTo>
                  <a:lnTo>
                    <a:pt x="120" y="3130"/>
                  </a:lnTo>
                  <a:lnTo>
                    <a:pt x="241" y="3371"/>
                  </a:lnTo>
                  <a:lnTo>
                    <a:pt x="401" y="3612"/>
                  </a:lnTo>
                  <a:lnTo>
                    <a:pt x="562" y="3812"/>
                  </a:lnTo>
                  <a:lnTo>
                    <a:pt x="763" y="4013"/>
                  </a:lnTo>
                  <a:lnTo>
                    <a:pt x="1003" y="4174"/>
                  </a:lnTo>
                  <a:lnTo>
                    <a:pt x="1244" y="4294"/>
                  </a:lnTo>
                  <a:lnTo>
                    <a:pt x="1525" y="4414"/>
                  </a:lnTo>
                  <a:lnTo>
                    <a:pt x="1806" y="4495"/>
                  </a:lnTo>
                  <a:lnTo>
                    <a:pt x="2087" y="4535"/>
                  </a:lnTo>
                  <a:lnTo>
                    <a:pt x="2408" y="4575"/>
                  </a:lnTo>
                  <a:lnTo>
                    <a:pt x="2729" y="4535"/>
                  </a:lnTo>
                  <a:lnTo>
                    <a:pt x="3010" y="4495"/>
                  </a:lnTo>
                  <a:lnTo>
                    <a:pt x="3291" y="4414"/>
                  </a:lnTo>
                  <a:lnTo>
                    <a:pt x="3571" y="4294"/>
                  </a:lnTo>
                  <a:lnTo>
                    <a:pt x="3812" y="4174"/>
                  </a:lnTo>
                  <a:lnTo>
                    <a:pt x="4053" y="4013"/>
                  </a:lnTo>
                  <a:lnTo>
                    <a:pt x="4254" y="3812"/>
                  </a:lnTo>
                  <a:lnTo>
                    <a:pt x="4414" y="3612"/>
                  </a:lnTo>
                  <a:lnTo>
                    <a:pt x="4575" y="3371"/>
                  </a:lnTo>
                  <a:lnTo>
                    <a:pt x="4695" y="3130"/>
                  </a:lnTo>
                  <a:lnTo>
                    <a:pt x="4775" y="2849"/>
                  </a:lnTo>
                  <a:lnTo>
                    <a:pt x="4815" y="2568"/>
                  </a:lnTo>
                  <a:lnTo>
                    <a:pt x="4856" y="2288"/>
                  </a:lnTo>
                  <a:lnTo>
                    <a:pt x="4815" y="2007"/>
                  </a:lnTo>
                  <a:lnTo>
                    <a:pt x="4775" y="1686"/>
                  </a:lnTo>
                  <a:lnTo>
                    <a:pt x="4655" y="1365"/>
                  </a:lnTo>
                  <a:lnTo>
                    <a:pt x="4454" y="1044"/>
                  </a:lnTo>
                  <a:lnTo>
                    <a:pt x="4254" y="763"/>
                  </a:lnTo>
                  <a:lnTo>
                    <a:pt x="4013" y="482"/>
                  </a:lnTo>
                  <a:lnTo>
                    <a:pt x="3732" y="321"/>
                  </a:lnTo>
                  <a:lnTo>
                    <a:pt x="3411" y="161"/>
                  </a:lnTo>
                  <a:lnTo>
                    <a:pt x="3130" y="40"/>
                  </a:lnTo>
                  <a:lnTo>
                    <a:pt x="2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73"/>
            <p:cNvSpPr/>
            <p:nvPr/>
          </p:nvSpPr>
          <p:spPr>
            <a:xfrm flipH="1">
              <a:off x="6814392" y="1320975"/>
              <a:ext cx="162525" cy="155525"/>
            </a:xfrm>
            <a:custGeom>
              <a:avLst/>
              <a:gdLst/>
              <a:ahLst/>
              <a:cxnLst/>
              <a:rect l="l" t="t" r="r" b="b"/>
              <a:pathLst>
                <a:path w="6501" h="6221" extrusionOk="0">
                  <a:moveTo>
                    <a:pt x="3652" y="241"/>
                  </a:moveTo>
                  <a:lnTo>
                    <a:pt x="4053" y="322"/>
                  </a:lnTo>
                  <a:lnTo>
                    <a:pt x="4454" y="442"/>
                  </a:lnTo>
                  <a:lnTo>
                    <a:pt x="4816" y="603"/>
                  </a:lnTo>
                  <a:lnTo>
                    <a:pt x="5137" y="843"/>
                  </a:lnTo>
                  <a:lnTo>
                    <a:pt x="5418" y="1124"/>
                  </a:lnTo>
                  <a:lnTo>
                    <a:pt x="5698" y="1445"/>
                  </a:lnTo>
                  <a:lnTo>
                    <a:pt x="5899" y="1806"/>
                  </a:lnTo>
                  <a:lnTo>
                    <a:pt x="6060" y="2208"/>
                  </a:lnTo>
                  <a:lnTo>
                    <a:pt x="6140" y="2689"/>
                  </a:lnTo>
                  <a:lnTo>
                    <a:pt x="6140" y="3171"/>
                  </a:lnTo>
                  <a:lnTo>
                    <a:pt x="6140" y="3452"/>
                  </a:lnTo>
                  <a:lnTo>
                    <a:pt x="6100" y="3733"/>
                  </a:lnTo>
                  <a:lnTo>
                    <a:pt x="6019" y="4013"/>
                  </a:lnTo>
                  <a:lnTo>
                    <a:pt x="5899" y="4294"/>
                  </a:lnTo>
                  <a:lnTo>
                    <a:pt x="5779" y="4535"/>
                  </a:lnTo>
                  <a:lnTo>
                    <a:pt x="5658" y="4776"/>
                  </a:lnTo>
                  <a:lnTo>
                    <a:pt x="5498" y="5017"/>
                  </a:lnTo>
                  <a:lnTo>
                    <a:pt x="5297" y="5257"/>
                  </a:lnTo>
                  <a:lnTo>
                    <a:pt x="5097" y="5458"/>
                  </a:lnTo>
                  <a:lnTo>
                    <a:pt x="4896" y="5659"/>
                  </a:lnTo>
                  <a:lnTo>
                    <a:pt x="4655" y="5819"/>
                  </a:lnTo>
                  <a:lnTo>
                    <a:pt x="4414" y="5940"/>
                  </a:lnTo>
                  <a:lnTo>
                    <a:pt x="4133" y="6060"/>
                  </a:lnTo>
                  <a:lnTo>
                    <a:pt x="3853" y="6140"/>
                  </a:lnTo>
                  <a:lnTo>
                    <a:pt x="3572" y="6180"/>
                  </a:lnTo>
                  <a:lnTo>
                    <a:pt x="3291" y="6180"/>
                  </a:lnTo>
                  <a:lnTo>
                    <a:pt x="2809" y="6140"/>
                  </a:lnTo>
                  <a:lnTo>
                    <a:pt x="2408" y="6020"/>
                  </a:lnTo>
                  <a:lnTo>
                    <a:pt x="2007" y="5859"/>
                  </a:lnTo>
                  <a:lnTo>
                    <a:pt x="1686" y="5619"/>
                  </a:lnTo>
                  <a:lnTo>
                    <a:pt x="1365" y="5378"/>
                  </a:lnTo>
                  <a:lnTo>
                    <a:pt x="1084" y="5057"/>
                  </a:lnTo>
                  <a:lnTo>
                    <a:pt x="883" y="4696"/>
                  </a:lnTo>
                  <a:lnTo>
                    <a:pt x="682" y="4334"/>
                  </a:lnTo>
                  <a:lnTo>
                    <a:pt x="562" y="3933"/>
                  </a:lnTo>
                  <a:lnTo>
                    <a:pt x="482" y="3492"/>
                  </a:lnTo>
                  <a:lnTo>
                    <a:pt x="482" y="3090"/>
                  </a:lnTo>
                  <a:lnTo>
                    <a:pt x="522" y="2689"/>
                  </a:lnTo>
                  <a:lnTo>
                    <a:pt x="602" y="2248"/>
                  </a:lnTo>
                  <a:lnTo>
                    <a:pt x="763" y="1887"/>
                  </a:lnTo>
                  <a:lnTo>
                    <a:pt x="963" y="1485"/>
                  </a:lnTo>
                  <a:lnTo>
                    <a:pt x="1284" y="1164"/>
                  </a:lnTo>
                  <a:lnTo>
                    <a:pt x="1646" y="843"/>
                  </a:lnTo>
                  <a:lnTo>
                    <a:pt x="2007" y="603"/>
                  </a:lnTo>
                  <a:lnTo>
                    <a:pt x="2408" y="402"/>
                  </a:lnTo>
                  <a:lnTo>
                    <a:pt x="2809" y="282"/>
                  </a:lnTo>
                  <a:lnTo>
                    <a:pt x="3251" y="241"/>
                  </a:lnTo>
                  <a:close/>
                  <a:moveTo>
                    <a:pt x="3211" y="1"/>
                  </a:moveTo>
                  <a:lnTo>
                    <a:pt x="2769" y="41"/>
                  </a:lnTo>
                  <a:lnTo>
                    <a:pt x="2328" y="121"/>
                  </a:lnTo>
                  <a:lnTo>
                    <a:pt x="1926" y="241"/>
                  </a:lnTo>
                  <a:lnTo>
                    <a:pt x="1525" y="442"/>
                  </a:lnTo>
                  <a:lnTo>
                    <a:pt x="1124" y="723"/>
                  </a:lnTo>
                  <a:lnTo>
                    <a:pt x="803" y="1044"/>
                  </a:lnTo>
                  <a:lnTo>
                    <a:pt x="522" y="1445"/>
                  </a:lnTo>
                  <a:lnTo>
                    <a:pt x="281" y="1927"/>
                  </a:lnTo>
                  <a:lnTo>
                    <a:pt x="121" y="2328"/>
                  </a:lnTo>
                  <a:lnTo>
                    <a:pt x="40" y="2729"/>
                  </a:lnTo>
                  <a:lnTo>
                    <a:pt x="0" y="3131"/>
                  </a:lnTo>
                  <a:lnTo>
                    <a:pt x="40" y="3492"/>
                  </a:lnTo>
                  <a:lnTo>
                    <a:pt x="81" y="3893"/>
                  </a:lnTo>
                  <a:lnTo>
                    <a:pt x="201" y="4254"/>
                  </a:lnTo>
                  <a:lnTo>
                    <a:pt x="361" y="4575"/>
                  </a:lnTo>
                  <a:lnTo>
                    <a:pt x="562" y="4896"/>
                  </a:lnTo>
                  <a:lnTo>
                    <a:pt x="803" y="5177"/>
                  </a:lnTo>
                  <a:lnTo>
                    <a:pt x="1084" y="5458"/>
                  </a:lnTo>
                  <a:lnTo>
                    <a:pt x="1365" y="5659"/>
                  </a:lnTo>
                  <a:lnTo>
                    <a:pt x="1726" y="5859"/>
                  </a:lnTo>
                  <a:lnTo>
                    <a:pt x="2087" y="6020"/>
                  </a:lnTo>
                  <a:lnTo>
                    <a:pt x="2448" y="6140"/>
                  </a:lnTo>
                  <a:lnTo>
                    <a:pt x="2849" y="6220"/>
                  </a:lnTo>
                  <a:lnTo>
                    <a:pt x="3692" y="6220"/>
                  </a:lnTo>
                  <a:lnTo>
                    <a:pt x="4093" y="6140"/>
                  </a:lnTo>
                  <a:lnTo>
                    <a:pt x="4495" y="6020"/>
                  </a:lnTo>
                  <a:lnTo>
                    <a:pt x="4856" y="5859"/>
                  </a:lnTo>
                  <a:lnTo>
                    <a:pt x="5177" y="5699"/>
                  </a:lnTo>
                  <a:lnTo>
                    <a:pt x="5458" y="5458"/>
                  </a:lnTo>
                  <a:lnTo>
                    <a:pt x="5739" y="5177"/>
                  </a:lnTo>
                  <a:lnTo>
                    <a:pt x="5979" y="4896"/>
                  </a:lnTo>
                  <a:lnTo>
                    <a:pt x="6180" y="4575"/>
                  </a:lnTo>
                  <a:lnTo>
                    <a:pt x="6340" y="4254"/>
                  </a:lnTo>
                  <a:lnTo>
                    <a:pt x="6421" y="3893"/>
                  </a:lnTo>
                  <a:lnTo>
                    <a:pt x="6501" y="3532"/>
                  </a:lnTo>
                  <a:lnTo>
                    <a:pt x="6501" y="3131"/>
                  </a:lnTo>
                  <a:lnTo>
                    <a:pt x="6461" y="2769"/>
                  </a:lnTo>
                  <a:lnTo>
                    <a:pt x="6381" y="2368"/>
                  </a:lnTo>
                  <a:lnTo>
                    <a:pt x="6220" y="1967"/>
                  </a:lnTo>
                  <a:lnTo>
                    <a:pt x="5939" y="1525"/>
                  </a:lnTo>
                  <a:lnTo>
                    <a:pt x="5658" y="1124"/>
                  </a:lnTo>
                  <a:lnTo>
                    <a:pt x="5297" y="803"/>
                  </a:lnTo>
                  <a:lnTo>
                    <a:pt x="4936" y="522"/>
                  </a:lnTo>
                  <a:lnTo>
                    <a:pt x="4535" y="322"/>
                  </a:lnTo>
                  <a:lnTo>
                    <a:pt x="4093" y="161"/>
                  </a:lnTo>
                  <a:lnTo>
                    <a:pt x="3652" y="41"/>
                  </a:lnTo>
                  <a:lnTo>
                    <a:pt x="3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2" name="Google Shape;8062;p73"/>
          <p:cNvGrpSpPr/>
          <p:nvPr/>
        </p:nvGrpSpPr>
        <p:grpSpPr>
          <a:xfrm>
            <a:off x="6611065" y="-270364"/>
            <a:ext cx="6046044" cy="5684243"/>
            <a:chOff x="6611065" y="-270364"/>
            <a:chExt cx="6046044" cy="5684243"/>
          </a:xfrm>
        </p:grpSpPr>
        <p:grpSp>
          <p:nvGrpSpPr>
            <p:cNvPr id="8063" name="Google Shape;8063;p73"/>
            <p:cNvGrpSpPr/>
            <p:nvPr/>
          </p:nvGrpSpPr>
          <p:grpSpPr>
            <a:xfrm rot="-5400000">
              <a:off x="6711572" y="931199"/>
              <a:ext cx="2159195" cy="564365"/>
              <a:chOff x="5257296" y="927672"/>
              <a:chExt cx="2449456" cy="640232"/>
            </a:xfrm>
          </p:grpSpPr>
          <p:sp>
            <p:nvSpPr>
              <p:cNvPr id="8064" name="Google Shape;8064;p73"/>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73"/>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73"/>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73"/>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73"/>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73"/>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73"/>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73"/>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73"/>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3" name="Google Shape;8073;p73"/>
            <p:cNvGrpSpPr/>
            <p:nvPr/>
          </p:nvGrpSpPr>
          <p:grpSpPr>
            <a:xfrm rot="5400000" flipH="1">
              <a:off x="7675671" y="-271780"/>
              <a:ext cx="821388" cy="824221"/>
              <a:chOff x="6050132" y="1567889"/>
              <a:chExt cx="2282268" cy="2290140"/>
            </a:xfrm>
          </p:grpSpPr>
          <p:sp>
            <p:nvSpPr>
              <p:cNvPr id="8074" name="Google Shape;8074;p73"/>
              <p:cNvSpPr/>
              <p:nvPr/>
            </p:nvSpPr>
            <p:spPr>
              <a:xfrm flipH="1">
                <a:off x="6065941" y="1588946"/>
                <a:ext cx="2255964" cy="2253274"/>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73"/>
              <p:cNvSpPr/>
              <p:nvPr/>
            </p:nvSpPr>
            <p:spPr>
              <a:xfrm flipH="1">
                <a:off x="6050132" y="1567889"/>
                <a:ext cx="2282268" cy="2290140"/>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73"/>
              <p:cNvSpPr/>
              <p:nvPr/>
            </p:nvSpPr>
            <p:spPr>
              <a:xfrm flipH="1">
                <a:off x="6587113" y="2120679"/>
                <a:ext cx="1216178" cy="1195121"/>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73"/>
              <p:cNvSpPr/>
              <p:nvPr/>
            </p:nvSpPr>
            <p:spPr>
              <a:xfrm flipH="1">
                <a:off x="6408163" y="1941664"/>
                <a:ext cx="1574143" cy="1553086"/>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73"/>
              <p:cNvSpPr/>
              <p:nvPr/>
            </p:nvSpPr>
            <p:spPr>
              <a:xfrm flipH="1">
                <a:off x="6881974" y="2404913"/>
                <a:ext cx="621274" cy="621340"/>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73"/>
              <p:cNvSpPr/>
              <p:nvPr/>
            </p:nvSpPr>
            <p:spPr>
              <a:xfrm flipH="1">
                <a:off x="6868789" y="2402290"/>
                <a:ext cx="652892" cy="629211"/>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73"/>
              <p:cNvSpPr/>
              <p:nvPr/>
            </p:nvSpPr>
            <p:spPr>
              <a:xfrm flipH="1">
                <a:off x="7068861" y="2591801"/>
                <a:ext cx="250123" cy="247499"/>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73"/>
              <p:cNvSpPr/>
              <p:nvPr/>
            </p:nvSpPr>
            <p:spPr>
              <a:xfrm flipH="1">
                <a:off x="7239940" y="3073549"/>
                <a:ext cx="126406" cy="123782"/>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73"/>
              <p:cNvSpPr/>
              <p:nvPr/>
            </p:nvSpPr>
            <p:spPr>
              <a:xfrm flipH="1">
                <a:off x="7016187" y="2215402"/>
                <a:ext cx="126406" cy="126406"/>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73"/>
              <p:cNvSpPr/>
              <p:nvPr/>
            </p:nvSpPr>
            <p:spPr>
              <a:xfrm flipH="1">
                <a:off x="7511054" y="2868229"/>
                <a:ext cx="123782" cy="123782"/>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73"/>
              <p:cNvSpPr/>
              <p:nvPr/>
            </p:nvSpPr>
            <p:spPr>
              <a:xfrm flipH="1">
                <a:off x="6747696" y="2420722"/>
                <a:ext cx="123782" cy="123782"/>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73"/>
              <p:cNvSpPr/>
              <p:nvPr/>
            </p:nvSpPr>
            <p:spPr>
              <a:xfrm flipH="1">
                <a:off x="7555792" y="2531320"/>
                <a:ext cx="126406" cy="126406"/>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73"/>
              <p:cNvSpPr/>
              <p:nvPr/>
            </p:nvSpPr>
            <p:spPr>
              <a:xfrm flipH="1">
                <a:off x="6700335" y="2755007"/>
                <a:ext cx="123782" cy="126406"/>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73"/>
              <p:cNvSpPr/>
              <p:nvPr/>
            </p:nvSpPr>
            <p:spPr>
              <a:xfrm flipH="1">
                <a:off x="7353095" y="2262829"/>
                <a:ext cx="123782" cy="123717"/>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73"/>
              <p:cNvSpPr/>
              <p:nvPr/>
            </p:nvSpPr>
            <p:spPr>
              <a:xfrm flipH="1">
                <a:off x="6905655" y="3026187"/>
                <a:ext cx="123782" cy="123782"/>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9" name="Google Shape;8089;p73"/>
            <p:cNvGrpSpPr/>
            <p:nvPr/>
          </p:nvGrpSpPr>
          <p:grpSpPr>
            <a:xfrm rot="-5400000" flipH="1">
              <a:off x="6711572" y="3647952"/>
              <a:ext cx="2159195" cy="564365"/>
              <a:chOff x="5257296" y="927672"/>
              <a:chExt cx="2449456" cy="640232"/>
            </a:xfrm>
          </p:grpSpPr>
          <p:sp>
            <p:nvSpPr>
              <p:cNvPr id="8090" name="Google Shape;8090;p73"/>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73"/>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73"/>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73"/>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73"/>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73"/>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73"/>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73"/>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73"/>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9" name="Google Shape;8099;p73"/>
            <p:cNvGrpSpPr/>
            <p:nvPr/>
          </p:nvGrpSpPr>
          <p:grpSpPr>
            <a:xfrm rot="5400000">
              <a:off x="7675671" y="4591074"/>
              <a:ext cx="821388" cy="824221"/>
              <a:chOff x="6050132" y="1567889"/>
              <a:chExt cx="2282268" cy="2290140"/>
            </a:xfrm>
          </p:grpSpPr>
          <p:sp>
            <p:nvSpPr>
              <p:cNvPr id="8100" name="Google Shape;8100;p73"/>
              <p:cNvSpPr/>
              <p:nvPr/>
            </p:nvSpPr>
            <p:spPr>
              <a:xfrm flipH="1">
                <a:off x="6065941" y="1588946"/>
                <a:ext cx="2255964" cy="2253274"/>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73"/>
              <p:cNvSpPr/>
              <p:nvPr/>
            </p:nvSpPr>
            <p:spPr>
              <a:xfrm flipH="1">
                <a:off x="6050132" y="1567889"/>
                <a:ext cx="2282268" cy="2290140"/>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73"/>
              <p:cNvSpPr/>
              <p:nvPr/>
            </p:nvSpPr>
            <p:spPr>
              <a:xfrm flipH="1">
                <a:off x="6587113" y="2120679"/>
                <a:ext cx="1216178" cy="1195121"/>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73"/>
              <p:cNvSpPr/>
              <p:nvPr/>
            </p:nvSpPr>
            <p:spPr>
              <a:xfrm flipH="1">
                <a:off x="6408163" y="1941664"/>
                <a:ext cx="1574143" cy="1553086"/>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73"/>
              <p:cNvSpPr/>
              <p:nvPr/>
            </p:nvSpPr>
            <p:spPr>
              <a:xfrm flipH="1">
                <a:off x="6881974" y="2404913"/>
                <a:ext cx="621274" cy="621340"/>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73"/>
              <p:cNvSpPr/>
              <p:nvPr/>
            </p:nvSpPr>
            <p:spPr>
              <a:xfrm flipH="1">
                <a:off x="6868789" y="2402290"/>
                <a:ext cx="652892" cy="629211"/>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73"/>
              <p:cNvSpPr/>
              <p:nvPr/>
            </p:nvSpPr>
            <p:spPr>
              <a:xfrm flipH="1">
                <a:off x="7068861" y="2591801"/>
                <a:ext cx="250123" cy="247499"/>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73"/>
              <p:cNvSpPr/>
              <p:nvPr/>
            </p:nvSpPr>
            <p:spPr>
              <a:xfrm flipH="1">
                <a:off x="7239940" y="3073549"/>
                <a:ext cx="126406" cy="123782"/>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73"/>
              <p:cNvSpPr/>
              <p:nvPr/>
            </p:nvSpPr>
            <p:spPr>
              <a:xfrm flipH="1">
                <a:off x="7016187" y="2215402"/>
                <a:ext cx="126406" cy="126406"/>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73"/>
              <p:cNvSpPr/>
              <p:nvPr/>
            </p:nvSpPr>
            <p:spPr>
              <a:xfrm flipH="1">
                <a:off x="7511054" y="2868229"/>
                <a:ext cx="123782" cy="123782"/>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73"/>
              <p:cNvSpPr/>
              <p:nvPr/>
            </p:nvSpPr>
            <p:spPr>
              <a:xfrm flipH="1">
                <a:off x="6747696" y="2420722"/>
                <a:ext cx="123782" cy="123782"/>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73"/>
              <p:cNvSpPr/>
              <p:nvPr/>
            </p:nvSpPr>
            <p:spPr>
              <a:xfrm flipH="1">
                <a:off x="7555792" y="2531320"/>
                <a:ext cx="126406" cy="126406"/>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73"/>
              <p:cNvSpPr/>
              <p:nvPr/>
            </p:nvSpPr>
            <p:spPr>
              <a:xfrm flipH="1">
                <a:off x="6700335" y="2755007"/>
                <a:ext cx="123782" cy="126406"/>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73"/>
              <p:cNvSpPr/>
              <p:nvPr/>
            </p:nvSpPr>
            <p:spPr>
              <a:xfrm flipH="1">
                <a:off x="7353095" y="2262829"/>
                <a:ext cx="123782" cy="123717"/>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73"/>
              <p:cNvSpPr/>
              <p:nvPr/>
            </p:nvSpPr>
            <p:spPr>
              <a:xfrm flipH="1">
                <a:off x="6905655" y="3026187"/>
                <a:ext cx="123782" cy="123782"/>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5" name="Google Shape;8115;p73"/>
            <p:cNvGrpSpPr/>
            <p:nvPr/>
          </p:nvGrpSpPr>
          <p:grpSpPr>
            <a:xfrm flipH="1">
              <a:off x="7509002" y="2211879"/>
              <a:ext cx="5148107" cy="715228"/>
              <a:chOff x="7120789" y="2418557"/>
              <a:chExt cx="4238869" cy="588811"/>
            </a:xfrm>
          </p:grpSpPr>
          <p:sp>
            <p:nvSpPr>
              <p:cNvPr id="8116" name="Google Shape;8116;p73"/>
              <p:cNvSpPr/>
              <p:nvPr/>
            </p:nvSpPr>
            <p:spPr>
              <a:xfrm flipH="1">
                <a:off x="7128218" y="2429747"/>
                <a:ext cx="4224011" cy="560858"/>
              </a:xfrm>
              <a:custGeom>
                <a:avLst/>
                <a:gdLst/>
                <a:ahLst/>
                <a:cxnLst/>
                <a:rect l="l" t="t" r="r" b="b"/>
                <a:pathLst>
                  <a:path w="90971" h="12079" extrusionOk="0">
                    <a:moveTo>
                      <a:pt x="1" y="0"/>
                    </a:moveTo>
                    <a:lnTo>
                      <a:pt x="1" y="12078"/>
                    </a:lnTo>
                    <a:lnTo>
                      <a:pt x="90970" y="12078"/>
                    </a:lnTo>
                    <a:lnTo>
                      <a:pt x="909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73"/>
              <p:cNvSpPr/>
              <p:nvPr/>
            </p:nvSpPr>
            <p:spPr>
              <a:xfrm flipH="1">
                <a:off x="7120789" y="2418557"/>
                <a:ext cx="4238869" cy="588811"/>
              </a:xfrm>
              <a:custGeom>
                <a:avLst/>
                <a:gdLst/>
                <a:ahLst/>
                <a:cxnLst/>
                <a:rect l="l" t="t" r="r" b="b"/>
                <a:pathLst>
                  <a:path w="91291" h="12681" extrusionOk="0">
                    <a:moveTo>
                      <a:pt x="201" y="281"/>
                    </a:moveTo>
                    <a:lnTo>
                      <a:pt x="11517" y="402"/>
                    </a:lnTo>
                    <a:lnTo>
                      <a:pt x="22873" y="482"/>
                    </a:lnTo>
                    <a:lnTo>
                      <a:pt x="45666" y="482"/>
                    </a:lnTo>
                    <a:lnTo>
                      <a:pt x="68458" y="442"/>
                    </a:lnTo>
                    <a:lnTo>
                      <a:pt x="91009" y="362"/>
                    </a:lnTo>
                    <a:lnTo>
                      <a:pt x="91009" y="362"/>
                    </a:lnTo>
                    <a:lnTo>
                      <a:pt x="90931" y="12118"/>
                    </a:lnTo>
                    <a:lnTo>
                      <a:pt x="90931" y="12118"/>
                    </a:lnTo>
                    <a:lnTo>
                      <a:pt x="79774" y="12079"/>
                    </a:lnTo>
                    <a:lnTo>
                      <a:pt x="57022" y="11998"/>
                    </a:lnTo>
                    <a:lnTo>
                      <a:pt x="44943" y="11958"/>
                    </a:lnTo>
                    <a:lnTo>
                      <a:pt x="34269" y="11958"/>
                    </a:lnTo>
                    <a:lnTo>
                      <a:pt x="17215" y="12039"/>
                    </a:lnTo>
                    <a:lnTo>
                      <a:pt x="320" y="12158"/>
                    </a:lnTo>
                    <a:lnTo>
                      <a:pt x="320" y="12158"/>
                    </a:lnTo>
                    <a:lnTo>
                      <a:pt x="201" y="281"/>
                    </a:lnTo>
                    <a:close/>
                    <a:moveTo>
                      <a:pt x="42897" y="0"/>
                    </a:moveTo>
                    <a:lnTo>
                      <a:pt x="28571" y="40"/>
                    </a:lnTo>
                    <a:lnTo>
                      <a:pt x="14246" y="121"/>
                    </a:lnTo>
                    <a:lnTo>
                      <a:pt x="161" y="241"/>
                    </a:lnTo>
                    <a:lnTo>
                      <a:pt x="0" y="12480"/>
                    </a:lnTo>
                    <a:lnTo>
                      <a:pt x="161" y="12480"/>
                    </a:lnTo>
                    <a:lnTo>
                      <a:pt x="11557" y="12560"/>
                    </a:lnTo>
                    <a:lnTo>
                      <a:pt x="25281" y="12640"/>
                    </a:lnTo>
                    <a:lnTo>
                      <a:pt x="39927" y="12681"/>
                    </a:lnTo>
                    <a:lnTo>
                      <a:pt x="54574" y="12640"/>
                    </a:lnTo>
                    <a:lnTo>
                      <a:pt x="68378" y="12640"/>
                    </a:lnTo>
                    <a:lnTo>
                      <a:pt x="91130" y="12520"/>
                    </a:lnTo>
                    <a:lnTo>
                      <a:pt x="91291" y="12520"/>
                    </a:lnTo>
                    <a:lnTo>
                      <a:pt x="91291" y="12319"/>
                    </a:lnTo>
                    <a:lnTo>
                      <a:pt x="91291" y="6300"/>
                    </a:lnTo>
                    <a:lnTo>
                      <a:pt x="91251" y="121"/>
                    </a:lnTo>
                    <a:lnTo>
                      <a:pt x="82784" y="161"/>
                    </a:lnTo>
                    <a:lnTo>
                      <a:pt x="74116" y="121"/>
                    </a:lnTo>
                    <a:lnTo>
                      <a:pt x="56942" y="40"/>
                    </a:lnTo>
                    <a:lnTo>
                      <a:pt x="49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73"/>
              <p:cNvSpPr/>
              <p:nvPr/>
            </p:nvSpPr>
            <p:spPr>
              <a:xfrm flipH="1">
                <a:off x="7126361" y="2429747"/>
                <a:ext cx="456524" cy="560858"/>
              </a:xfrm>
              <a:custGeom>
                <a:avLst/>
                <a:gdLst/>
                <a:ahLst/>
                <a:cxnLst/>
                <a:rect l="l" t="t" r="r" b="b"/>
                <a:pathLst>
                  <a:path w="9832" h="12079" extrusionOk="0">
                    <a:moveTo>
                      <a:pt x="4133" y="0"/>
                    </a:moveTo>
                    <a:lnTo>
                      <a:pt x="0" y="12078"/>
                    </a:lnTo>
                    <a:lnTo>
                      <a:pt x="5698" y="12078"/>
                    </a:lnTo>
                    <a:lnTo>
                      <a:pt x="9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73"/>
              <p:cNvSpPr/>
              <p:nvPr/>
            </p:nvSpPr>
            <p:spPr>
              <a:xfrm flipH="1">
                <a:off x="7664838" y="2429747"/>
                <a:ext cx="454667" cy="560858"/>
              </a:xfrm>
              <a:custGeom>
                <a:avLst/>
                <a:gdLst/>
                <a:ahLst/>
                <a:cxnLst/>
                <a:rect l="l" t="t" r="r" b="b"/>
                <a:pathLst>
                  <a:path w="9792" h="12079" extrusionOk="0">
                    <a:moveTo>
                      <a:pt x="4093" y="0"/>
                    </a:moveTo>
                    <a:lnTo>
                      <a:pt x="0"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73"/>
              <p:cNvSpPr/>
              <p:nvPr/>
            </p:nvSpPr>
            <p:spPr>
              <a:xfrm flipH="1">
                <a:off x="8203316" y="2429747"/>
                <a:ext cx="454667" cy="560858"/>
              </a:xfrm>
              <a:custGeom>
                <a:avLst/>
                <a:gdLst/>
                <a:ahLst/>
                <a:cxnLst/>
                <a:rect l="l" t="t" r="r" b="b"/>
                <a:pathLst>
                  <a:path w="9792" h="12079" extrusionOk="0">
                    <a:moveTo>
                      <a:pt x="4094" y="0"/>
                    </a:moveTo>
                    <a:lnTo>
                      <a:pt x="0"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73"/>
              <p:cNvSpPr/>
              <p:nvPr/>
            </p:nvSpPr>
            <p:spPr>
              <a:xfrm flipH="1">
                <a:off x="8741794" y="2429747"/>
                <a:ext cx="454667" cy="560858"/>
              </a:xfrm>
              <a:custGeom>
                <a:avLst/>
                <a:gdLst/>
                <a:ahLst/>
                <a:cxnLst/>
                <a:rect l="l" t="t" r="r" b="b"/>
                <a:pathLst>
                  <a:path w="9792" h="12079" extrusionOk="0">
                    <a:moveTo>
                      <a:pt x="413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73"/>
              <p:cNvSpPr/>
              <p:nvPr/>
            </p:nvSpPr>
            <p:spPr>
              <a:xfrm flipH="1">
                <a:off x="9278414" y="2429747"/>
                <a:ext cx="454667" cy="560858"/>
              </a:xfrm>
              <a:custGeom>
                <a:avLst/>
                <a:gdLst/>
                <a:ahLst/>
                <a:cxnLst/>
                <a:rect l="l" t="t" r="r" b="b"/>
                <a:pathLst>
                  <a:path w="9792" h="12079" extrusionOk="0">
                    <a:moveTo>
                      <a:pt x="4094" y="0"/>
                    </a:moveTo>
                    <a:lnTo>
                      <a:pt x="1" y="12078"/>
                    </a:lnTo>
                    <a:lnTo>
                      <a:pt x="565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73"/>
              <p:cNvSpPr/>
              <p:nvPr/>
            </p:nvSpPr>
            <p:spPr>
              <a:xfrm flipH="1">
                <a:off x="9816892" y="2429747"/>
                <a:ext cx="454667" cy="560858"/>
              </a:xfrm>
              <a:custGeom>
                <a:avLst/>
                <a:gdLst/>
                <a:ahLst/>
                <a:cxnLst/>
                <a:rect l="l" t="t" r="r" b="b"/>
                <a:pathLst>
                  <a:path w="9792" h="12079" extrusionOk="0">
                    <a:moveTo>
                      <a:pt x="409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73"/>
              <p:cNvSpPr/>
              <p:nvPr/>
            </p:nvSpPr>
            <p:spPr>
              <a:xfrm flipH="1">
                <a:off x="10355323" y="2429747"/>
                <a:ext cx="454713" cy="560858"/>
              </a:xfrm>
              <a:custGeom>
                <a:avLst/>
                <a:gdLst/>
                <a:ahLst/>
                <a:cxnLst/>
                <a:rect l="l" t="t" r="r" b="b"/>
                <a:pathLst>
                  <a:path w="9793" h="12079" extrusionOk="0">
                    <a:moveTo>
                      <a:pt x="409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73"/>
              <p:cNvSpPr/>
              <p:nvPr/>
            </p:nvSpPr>
            <p:spPr>
              <a:xfrm flipH="1">
                <a:off x="10891944" y="2429747"/>
                <a:ext cx="456571" cy="560858"/>
              </a:xfrm>
              <a:custGeom>
                <a:avLst/>
                <a:gdLst/>
                <a:ahLst/>
                <a:cxnLst/>
                <a:rect l="l" t="t" r="r" b="b"/>
                <a:pathLst>
                  <a:path w="9833" h="12079" extrusionOk="0">
                    <a:moveTo>
                      <a:pt x="4134" y="0"/>
                    </a:moveTo>
                    <a:lnTo>
                      <a:pt x="1" y="12078"/>
                    </a:lnTo>
                    <a:lnTo>
                      <a:pt x="5699" y="12078"/>
                    </a:lnTo>
                    <a:lnTo>
                      <a:pt x="9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6" name="Google Shape;8126;p73"/>
            <p:cNvGrpSpPr/>
            <p:nvPr/>
          </p:nvGrpSpPr>
          <p:grpSpPr>
            <a:xfrm flipH="1">
              <a:off x="6611065" y="1658194"/>
              <a:ext cx="1816313" cy="1822608"/>
              <a:chOff x="714341" y="1881064"/>
              <a:chExt cx="1614787" cy="1620384"/>
            </a:xfrm>
          </p:grpSpPr>
          <p:grpSp>
            <p:nvGrpSpPr>
              <p:cNvPr id="8127" name="Google Shape;8127;p73"/>
              <p:cNvGrpSpPr/>
              <p:nvPr/>
            </p:nvGrpSpPr>
            <p:grpSpPr>
              <a:xfrm>
                <a:off x="714341" y="1881064"/>
                <a:ext cx="1614787" cy="1620384"/>
                <a:chOff x="3291114" y="93262"/>
                <a:chExt cx="1506191" cy="1511411"/>
              </a:xfrm>
            </p:grpSpPr>
            <p:sp>
              <p:nvSpPr>
                <p:cNvPr id="8128" name="Google Shape;8128;p73"/>
                <p:cNvSpPr/>
                <p:nvPr/>
              </p:nvSpPr>
              <p:spPr>
                <a:xfrm>
                  <a:off x="3310139" y="107111"/>
                  <a:ext cx="1473316" cy="1475042"/>
                </a:xfrm>
                <a:custGeom>
                  <a:avLst/>
                  <a:gdLst/>
                  <a:ahLst/>
                  <a:cxnLst/>
                  <a:rect l="l" t="t" r="r" b="b"/>
                  <a:pathLst>
                    <a:path w="34150" h="34190" extrusionOk="0">
                      <a:moveTo>
                        <a:pt x="17095" y="8829"/>
                      </a:moveTo>
                      <a:lnTo>
                        <a:pt x="17938" y="8869"/>
                      </a:lnTo>
                      <a:lnTo>
                        <a:pt x="18740" y="8989"/>
                      </a:lnTo>
                      <a:lnTo>
                        <a:pt x="19543" y="9190"/>
                      </a:lnTo>
                      <a:lnTo>
                        <a:pt x="20305" y="9471"/>
                      </a:lnTo>
                      <a:lnTo>
                        <a:pt x="21028" y="9832"/>
                      </a:lnTo>
                      <a:lnTo>
                        <a:pt x="21710" y="10233"/>
                      </a:lnTo>
                      <a:lnTo>
                        <a:pt x="22352" y="10715"/>
                      </a:lnTo>
                      <a:lnTo>
                        <a:pt x="22954" y="11236"/>
                      </a:lnTo>
                      <a:lnTo>
                        <a:pt x="23475" y="11838"/>
                      </a:lnTo>
                      <a:lnTo>
                        <a:pt x="23957" y="12480"/>
                      </a:lnTo>
                      <a:lnTo>
                        <a:pt x="24358" y="13163"/>
                      </a:lnTo>
                      <a:lnTo>
                        <a:pt x="24719" y="13885"/>
                      </a:lnTo>
                      <a:lnTo>
                        <a:pt x="25000" y="14647"/>
                      </a:lnTo>
                      <a:lnTo>
                        <a:pt x="25201" y="15410"/>
                      </a:lnTo>
                      <a:lnTo>
                        <a:pt x="25321" y="16252"/>
                      </a:lnTo>
                      <a:lnTo>
                        <a:pt x="25361" y="17095"/>
                      </a:lnTo>
                      <a:lnTo>
                        <a:pt x="25321" y="17938"/>
                      </a:lnTo>
                      <a:lnTo>
                        <a:pt x="25201" y="18780"/>
                      </a:lnTo>
                      <a:lnTo>
                        <a:pt x="25000" y="19543"/>
                      </a:lnTo>
                      <a:lnTo>
                        <a:pt x="24719" y="20305"/>
                      </a:lnTo>
                      <a:lnTo>
                        <a:pt x="24358" y="21028"/>
                      </a:lnTo>
                      <a:lnTo>
                        <a:pt x="23957" y="21710"/>
                      </a:lnTo>
                      <a:lnTo>
                        <a:pt x="23475" y="22352"/>
                      </a:lnTo>
                      <a:lnTo>
                        <a:pt x="22954" y="22954"/>
                      </a:lnTo>
                      <a:lnTo>
                        <a:pt x="22352" y="23475"/>
                      </a:lnTo>
                      <a:lnTo>
                        <a:pt x="21710" y="23957"/>
                      </a:lnTo>
                      <a:lnTo>
                        <a:pt x="21028" y="24358"/>
                      </a:lnTo>
                      <a:lnTo>
                        <a:pt x="20305" y="24719"/>
                      </a:lnTo>
                      <a:lnTo>
                        <a:pt x="19543" y="25000"/>
                      </a:lnTo>
                      <a:lnTo>
                        <a:pt x="18740" y="25201"/>
                      </a:lnTo>
                      <a:lnTo>
                        <a:pt x="17938" y="25321"/>
                      </a:lnTo>
                      <a:lnTo>
                        <a:pt x="17095" y="25361"/>
                      </a:lnTo>
                      <a:lnTo>
                        <a:pt x="16252" y="25321"/>
                      </a:lnTo>
                      <a:lnTo>
                        <a:pt x="15410" y="25201"/>
                      </a:lnTo>
                      <a:lnTo>
                        <a:pt x="14607" y="25000"/>
                      </a:lnTo>
                      <a:lnTo>
                        <a:pt x="13845" y="24719"/>
                      </a:lnTo>
                      <a:lnTo>
                        <a:pt x="13122" y="24358"/>
                      </a:lnTo>
                      <a:lnTo>
                        <a:pt x="12440" y="23957"/>
                      </a:lnTo>
                      <a:lnTo>
                        <a:pt x="11838" y="23475"/>
                      </a:lnTo>
                      <a:lnTo>
                        <a:pt x="11236" y="22954"/>
                      </a:lnTo>
                      <a:lnTo>
                        <a:pt x="10715" y="22352"/>
                      </a:lnTo>
                      <a:lnTo>
                        <a:pt x="10233" y="21710"/>
                      </a:lnTo>
                      <a:lnTo>
                        <a:pt x="9792" y="21028"/>
                      </a:lnTo>
                      <a:lnTo>
                        <a:pt x="9471" y="20305"/>
                      </a:lnTo>
                      <a:lnTo>
                        <a:pt x="9190" y="19543"/>
                      </a:lnTo>
                      <a:lnTo>
                        <a:pt x="8989" y="18780"/>
                      </a:lnTo>
                      <a:lnTo>
                        <a:pt x="8829" y="17938"/>
                      </a:lnTo>
                      <a:lnTo>
                        <a:pt x="8789" y="17095"/>
                      </a:lnTo>
                      <a:lnTo>
                        <a:pt x="8829" y="16252"/>
                      </a:lnTo>
                      <a:lnTo>
                        <a:pt x="8989" y="15410"/>
                      </a:lnTo>
                      <a:lnTo>
                        <a:pt x="9190" y="14647"/>
                      </a:lnTo>
                      <a:lnTo>
                        <a:pt x="9471" y="13885"/>
                      </a:lnTo>
                      <a:lnTo>
                        <a:pt x="9792" y="13163"/>
                      </a:lnTo>
                      <a:lnTo>
                        <a:pt x="10233" y="12480"/>
                      </a:lnTo>
                      <a:lnTo>
                        <a:pt x="10715" y="11838"/>
                      </a:lnTo>
                      <a:lnTo>
                        <a:pt x="11236" y="11236"/>
                      </a:lnTo>
                      <a:lnTo>
                        <a:pt x="11838" y="10715"/>
                      </a:lnTo>
                      <a:lnTo>
                        <a:pt x="12440" y="10233"/>
                      </a:lnTo>
                      <a:lnTo>
                        <a:pt x="13122" y="9832"/>
                      </a:lnTo>
                      <a:lnTo>
                        <a:pt x="13845" y="9471"/>
                      </a:lnTo>
                      <a:lnTo>
                        <a:pt x="14607" y="9190"/>
                      </a:lnTo>
                      <a:lnTo>
                        <a:pt x="15410" y="8989"/>
                      </a:lnTo>
                      <a:lnTo>
                        <a:pt x="16252" y="8869"/>
                      </a:lnTo>
                      <a:lnTo>
                        <a:pt x="17095" y="8829"/>
                      </a:lnTo>
                      <a:close/>
                      <a:moveTo>
                        <a:pt x="18499" y="1"/>
                      </a:moveTo>
                      <a:lnTo>
                        <a:pt x="17777" y="2769"/>
                      </a:lnTo>
                      <a:lnTo>
                        <a:pt x="16975" y="2769"/>
                      </a:lnTo>
                      <a:lnTo>
                        <a:pt x="16132" y="2810"/>
                      </a:lnTo>
                      <a:lnTo>
                        <a:pt x="15369" y="41"/>
                      </a:lnTo>
                      <a:lnTo>
                        <a:pt x="9792" y="1606"/>
                      </a:lnTo>
                      <a:lnTo>
                        <a:pt x="10554" y="4334"/>
                      </a:lnTo>
                      <a:lnTo>
                        <a:pt x="9832" y="4736"/>
                      </a:lnTo>
                      <a:lnTo>
                        <a:pt x="9110" y="5177"/>
                      </a:lnTo>
                      <a:lnTo>
                        <a:pt x="7063" y="3171"/>
                      </a:lnTo>
                      <a:lnTo>
                        <a:pt x="3010" y="7304"/>
                      </a:lnTo>
                      <a:lnTo>
                        <a:pt x="5057" y="9310"/>
                      </a:lnTo>
                      <a:lnTo>
                        <a:pt x="4615" y="10033"/>
                      </a:lnTo>
                      <a:lnTo>
                        <a:pt x="4214" y="10755"/>
                      </a:lnTo>
                      <a:lnTo>
                        <a:pt x="1445" y="10033"/>
                      </a:lnTo>
                      <a:lnTo>
                        <a:pt x="1" y="15650"/>
                      </a:lnTo>
                      <a:lnTo>
                        <a:pt x="2769" y="16373"/>
                      </a:lnTo>
                      <a:lnTo>
                        <a:pt x="2769" y="17215"/>
                      </a:lnTo>
                      <a:lnTo>
                        <a:pt x="2769" y="18058"/>
                      </a:lnTo>
                      <a:lnTo>
                        <a:pt x="41" y="18821"/>
                      </a:lnTo>
                      <a:lnTo>
                        <a:pt x="1566" y="24398"/>
                      </a:lnTo>
                      <a:lnTo>
                        <a:pt x="4334" y="23636"/>
                      </a:lnTo>
                      <a:lnTo>
                        <a:pt x="4736" y="24358"/>
                      </a:lnTo>
                      <a:lnTo>
                        <a:pt x="5177" y="25080"/>
                      </a:lnTo>
                      <a:lnTo>
                        <a:pt x="3171" y="27087"/>
                      </a:lnTo>
                      <a:lnTo>
                        <a:pt x="7304" y="31180"/>
                      </a:lnTo>
                      <a:lnTo>
                        <a:pt x="9310" y="29133"/>
                      </a:lnTo>
                      <a:lnTo>
                        <a:pt x="10032" y="29575"/>
                      </a:lnTo>
                      <a:lnTo>
                        <a:pt x="10755" y="29936"/>
                      </a:lnTo>
                      <a:lnTo>
                        <a:pt x="10032" y="32705"/>
                      </a:lnTo>
                      <a:lnTo>
                        <a:pt x="15650" y="34189"/>
                      </a:lnTo>
                      <a:lnTo>
                        <a:pt x="16373" y="31421"/>
                      </a:lnTo>
                      <a:lnTo>
                        <a:pt x="17215" y="31421"/>
                      </a:lnTo>
                      <a:lnTo>
                        <a:pt x="18018" y="31381"/>
                      </a:lnTo>
                      <a:lnTo>
                        <a:pt x="18780" y="34149"/>
                      </a:lnTo>
                      <a:lnTo>
                        <a:pt x="24398" y="32624"/>
                      </a:lnTo>
                      <a:lnTo>
                        <a:pt x="23636" y="29856"/>
                      </a:lnTo>
                      <a:lnTo>
                        <a:pt x="24358" y="29454"/>
                      </a:lnTo>
                      <a:lnTo>
                        <a:pt x="25040" y="29013"/>
                      </a:lnTo>
                      <a:lnTo>
                        <a:pt x="27087" y="31019"/>
                      </a:lnTo>
                      <a:lnTo>
                        <a:pt x="31180" y="26886"/>
                      </a:lnTo>
                      <a:lnTo>
                        <a:pt x="29133" y="24880"/>
                      </a:lnTo>
                      <a:lnTo>
                        <a:pt x="29535" y="24158"/>
                      </a:lnTo>
                      <a:lnTo>
                        <a:pt x="29936" y="23435"/>
                      </a:lnTo>
                      <a:lnTo>
                        <a:pt x="32705" y="24158"/>
                      </a:lnTo>
                      <a:lnTo>
                        <a:pt x="34149" y="18540"/>
                      </a:lnTo>
                      <a:lnTo>
                        <a:pt x="31380" y="17817"/>
                      </a:lnTo>
                      <a:lnTo>
                        <a:pt x="31421" y="16975"/>
                      </a:lnTo>
                      <a:lnTo>
                        <a:pt x="31380" y="16172"/>
                      </a:lnTo>
                      <a:lnTo>
                        <a:pt x="34149" y="15410"/>
                      </a:lnTo>
                      <a:lnTo>
                        <a:pt x="32584" y="9792"/>
                      </a:lnTo>
                      <a:lnTo>
                        <a:pt x="29816" y="10554"/>
                      </a:lnTo>
                      <a:lnTo>
                        <a:pt x="29414" y="9832"/>
                      </a:lnTo>
                      <a:lnTo>
                        <a:pt x="29013" y="9150"/>
                      </a:lnTo>
                      <a:lnTo>
                        <a:pt x="31019" y="7103"/>
                      </a:lnTo>
                      <a:lnTo>
                        <a:pt x="26846" y="3010"/>
                      </a:lnTo>
                      <a:lnTo>
                        <a:pt x="24840" y="5057"/>
                      </a:lnTo>
                      <a:lnTo>
                        <a:pt x="24157" y="4615"/>
                      </a:lnTo>
                      <a:lnTo>
                        <a:pt x="23435" y="4254"/>
                      </a:lnTo>
                      <a:lnTo>
                        <a:pt x="24117" y="1485"/>
                      </a:lnTo>
                      <a:lnTo>
                        <a:pt x="184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73"/>
                <p:cNvSpPr/>
                <p:nvPr/>
              </p:nvSpPr>
              <p:spPr>
                <a:xfrm>
                  <a:off x="3291114" y="93262"/>
                  <a:ext cx="1506191" cy="1511411"/>
                </a:xfrm>
                <a:custGeom>
                  <a:avLst/>
                  <a:gdLst/>
                  <a:ahLst/>
                  <a:cxnLst/>
                  <a:rect l="l" t="t" r="r" b="b"/>
                  <a:pathLst>
                    <a:path w="34912" h="35033" extrusionOk="0">
                      <a:moveTo>
                        <a:pt x="15670" y="621"/>
                      </a:moveTo>
                      <a:lnTo>
                        <a:pt x="16372" y="3171"/>
                      </a:lnTo>
                      <a:lnTo>
                        <a:pt x="16412" y="3371"/>
                      </a:lnTo>
                      <a:lnTo>
                        <a:pt x="17295" y="3331"/>
                      </a:lnTo>
                      <a:lnTo>
                        <a:pt x="18218" y="3371"/>
                      </a:lnTo>
                      <a:lnTo>
                        <a:pt x="18419" y="3371"/>
                      </a:lnTo>
                      <a:lnTo>
                        <a:pt x="18499" y="3171"/>
                      </a:lnTo>
                      <a:lnTo>
                        <a:pt x="19151" y="671"/>
                      </a:lnTo>
                      <a:lnTo>
                        <a:pt x="24141" y="2035"/>
                      </a:lnTo>
                      <a:lnTo>
                        <a:pt x="23475" y="4455"/>
                      </a:lnTo>
                      <a:lnTo>
                        <a:pt x="23395" y="4776"/>
                      </a:lnTo>
                      <a:lnTo>
                        <a:pt x="24398" y="5297"/>
                      </a:lnTo>
                      <a:lnTo>
                        <a:pt x="25361" y="5859"/>
                      </a:lnTo>
                      <a:lnTo>
                        <a:pt x="27312" y="3873"/>
                      </a:lnTo>
                      <a:lnTo>
                        <a:pt x="27312" y="3873"/>
                      </a:lnTo>
                      <a:lnTo>
                        <a:pt x="30921" y="7411"/>
                      </a:lnTo>
                      <a:lnTo>
                        <a:pt x="28972" y="9431"/>
                      </a:lnTo>
                      <a:lnTo>
                        <a:pt x="29494" y="10193"/>
                      </a:lnTo>
                      <a:lnTo>
                        <a:pt x="29976" y="11036"/>
                      </a:lnTo>
                      <a:lnTo>
                        <a:pt x="30096" y="11277"/>
                      </a:lnTo>
                      <a:lnTo>
                        <a:pt x="30377" y="11196"/>
                      </a:lnTo>
                      <a:lnTo>
                        <a:pt x="32798" y="10520"/>
                      </a:lnTo>
                      <a:lnTo>
                        <a:pt x="32798" y="10520"/>
                      </a:lnTo>
                      <a:lnTo>
                        <a:pt x="34240" y="15529"/>
                      </a:lnTo>
                      <a:lnTo>
                        <a:pt x="34240" y="15529"/>
                      </a:lnTo>
                      <a:lnTo>
                        <a:pt x="31781" y="16252"/>
                      </a:lnTo>
                      <a:lnTo>
                        <a:pt x="31581" y="16292"/>
                      </a:lnTo>
                      <a:lnTo>
                        <a:pt x="31621" y="17215"/>
                      </a:lnTo>
                      <a:lnTo>
                        <a:pt x="31621" y="18138"/>
                      </a:lnTo>
                      <a:lnTo>
                        <a:pt x="31621" y="18299"/>
                      </a:lnTo>
                      <a:lnTo>
                        <a:pt x="31781" y="18339"/>
                      </a:lnTo>
                      <a:lnTo>
                        <a:pt x="34393" y="18982"/>
                      </a:lnTo>
                      <a:lnTo>
                        <a:pt x="34393" y="18982"/>
                      </a:lnTo>
                      <a:lnTo>
                        <a:pt x="33146" y="24438"/>
                      </a:lnTo>
                      <a:lnTo>
                        <a:pt x="30337" y="23636"/>
                      </a:lnTo>
                      <a:lnTo>
                        <a:pt x="29895" y="24438"/>
                      </a:lnTo>
                      <a:lnTo>
                        <a:pt x="29414" y="25201"/>
                      </a:lnTo>
                      <a:lnTo>
                        <a:pt x="29454" y="25281"/>
                      </a:lnTo>
                      <a:lnTo>
                        <a:pt x="31340" y="27205"/>
                      </a:lnTo>
                      <a:lnTo>
                        <a:pt x="31340" y="27205"/>
                      </a:lnTo>
                      <a:lnTo>
                        <a:pt x="27528" y="30943"/>
                      </a:lnTo>
                      <a:lnTo>
                        <a:pt x="27528" y="30943"/>
                      </a:lnTo>
                      <a:lnTo>
                        <a:pt x="25682" y="29133"/>
                      </a:lnTo>
                      <a:lnTo>
                        <a:pt x="25521" y="28933"/>
                      </a:lnTo>
                      <a:lnTo>
                        <a:pt x="24639" y="29494"/>
                      </a:lnTo>
                      <a:lnTo>
                        <a:pt x="23676" y="30016"/>
                      </a:lnTo>
                      <a:lnTo>
                        <a:pt x="23756" y="30257"/>
                      </a:lnTo>
                      <a:lnTo>
                        <a:pt x="24387" y="32675"/>
                      </a:lnTo>
                      <a:lnTo>
                        <a:pt x="24387" y="32675"/>
                      </a:lnTo>
                      <a:lnTo>
                        <a:pt x="19518" y="34006"/>
                      </a:lnTo>
                      <a:lnTo>
                        <a:pt x="19518" y="34006"/>
                      </a:lnTo>
                      <a:lnTo>
                        <a:pt x="18780" y="31300"/>
                      </a:lnTo>
                      <a:lnTo>
                        <a:pt x="17817" y="31340"/>
                      </a:lnTo>
                      <a:lnTo>
                        <a:pt x="16854" y="31300"/>
                      </a:lnTo>
                      <a:lnTo>
                        <a:pt x="16493" y="31300"/>
                      </a:lnTo>
                      <a:lnTo>
                        <a:pt x="15802" y="33961"/>
                      </a:lnTo>
                      <a:lnTo>
                        <a:pt x="15802" y="33961"/>
                      </a:lnTo>
                      <a:lnTo>
                        <a:pt x="11031" y="32700"/>
                      </a:lnTo>
                      <a:lnTo>
                        <a:pt x="11031" y="32700"/>
                      </a:lnTo>
                      <a:lnTo>
                        <a:pt x="11637" y="30377"/>
                      </a:lnTo>
                      <a:lnTo>
                        <a:pt x="11717" y="30016"/>
                      </a:lnTo>
                      <a:lnTo>
                        <a:pt x="10674" y="29494"/>
                      </a:lnTo>
                      <a:lnTo>
                        <a:pt x="9671" y="28852"/>
                      </a:lnTo>
                      <a:lnTo>
                        <a:pt x="7734" y="30858"/>
                      </a:lnTo>
                      <a:lnTo>
                        <a:pt x="7734" y="30858"/>
                      </a:lnTo>
                      <a:lnTo>
                        <a:pt x="4212" y="27438"/>
                      </a:lnTo>
                      <a:lnTo>
                        <a:pt x="4212" y="27438"/>
                      </a:lnTo>
                      <a:lnTo>
                        <a:pt x="5899" y="25682"/>
                      </a:lnTo>
                      <a:lnTo>
                        <a:pt x="6140" y="25442"/>
                      </a:lnTo>
                      <a:lnTo>
                        <a:pt x="5538" y="24479"/>
                      </a:lnTo>
                      <a:lnTo>
                        <a:pt x="4976" y="23475"/>
                      </a:lnTo>
                      <a:lnTo>
                        <a:pt x="2300" y="24215"/>
                      </a:lnTo>
                      <a:lnTo>
                        <a:pt x="2300" y="24215"/>
                      </a:lnTo>
                      <a:lnTo>
                        <a:pt x="938" y="19359"/>
                      </a:lnTo>
                      <a:lnTo>
                        <a:pt x="938" y="19359"/>
                      </a:lnTo>
                      <a:lnTo>
                        <a:pt x="3331" y="18700"/>
                      </a:lnTo>
                      <a:lnTo>
                        <a:pt x="3572" y="18620"/>
                      </a:lnTo>
                      <a:lnTo>
                        <a:pt x="3531" y="17536"/>
                      </a:lnTo>
                      <a:lnTo>
                        <a:pt x="3572" y="16453"/>
                      </a:lnTo>
                      <a:lnTo>
                        <a:pt x="796" y="15759"/>
                      </a:lnTo>
                      <a:lnTo>
                        <a:pt x="796" y="15759"/>
                      </a:lnTo>
                      <a:lnTo>
                        <a:pt x="2073" y="10650"/>
                      </a:lnTo>
                      <a:lnTo>
                        <a:pt x="2073" y="10650"/>
                      </a:lnTo>
                      <a:lnTo>
                        <a:pt x="4615" y="11277"/>
                      </a:lnTo>
                      <a:lnTo>
                        <a:pt x="4775" y="11317"/>
                      </a:lnTo>
                      <a:lnTo>
                        <a:pt x="5217" y="10474"/>
                      </a:lnTo>
                      <a:lnTo>
                        <a:pt x="5738" y="9631"/>
                      </a:lnTo>
                      <a:lnTo>
                        <a:pt x="5618" y="9511"/>
                      </a:lnTo>
                      <a:lnTo>
                        <a:pt x="3673" y="7642"/>
                      </a:lnTo>
                      <a:lnTo>
                        <a:pt x="3673" y="7642"/>
                      </a:lnTo>
                      <a:lnTo>
                        <a:pt x="7526" y="3712"/>
                      </a:lnTo>
                      <a:lnTo>
                        <a:pt x="7526" y="3712"/>
                      </a:lnTo>
                      <a:lnTo>
                        <a:pt x="9470" y="5619"/>
                      </a:lnTo>
                      <a:lnTo>
                        <a:pt x="9551" y="5659"/>
                      </a:lnTo>
                      <a:lnTo>
                        <a:pt x="9631" y="5619"/>
                      </a:lnTo>
                      <a:lnTo>
                        <a:pt x="10393" y="5137"/>
                      </a:lnTo>
                      <a:lnTo>
                        <a:pt x="11156" y="4736"/>
                      </a:lnTo>
                      <a:lnTo>
                        <a:pt x="11116" y="4655"/>
                      </a:lnTo>
                      <a:lnTo>
                        <a:pt x="10389" y="2016"/>
                      </a:lnTo>
                      <a:lnTo>
                        <a:pt x="10389" y="2016"/>
                      </a:lnTo>
                      <a:lnTo>
                        <a:pt x="15670" y="621"/>
                      </a:lnTo>
                      <a:close/>
                      <a:moveTo>
                        <a:pt x="18740" y="1"/>
                      </a:moveTo>
                      <a:lnTo>
                        <a:pt x="18660" y="282"/>
                      </a:lnTo>
                      <a:lnTo>
                        <a:pt x="18027" y="2850"/>
                      </a:lnTo>
                      <a:lnTo>
                        <a:pt x="17416" y="2850"/>
                      </a:lnTo>
                      <a:lnTo>
                        <a:pt x="16764" y="2881"/>
                      </a:lnTo>
                      <a:lnTo>
                        <a:pt x="16764" y="2881"/>
                      </a:lnTo>
                      <a:lnTo>
                        <a:pt x="16011" y="322"/>
                      </a:lnTo>
                      <a:lnTo>
                        <a:pt x="15971" y="121"/>
                      </a:lnTo>
                      <a:lnTo>
                        <a:pt x="10032" y="1806"/>
                      </a:lnTo>
                      <a:lnTo>
                        <a:pt x="10072" y="1967"/>
                      </a:lnTo>
                      <a:lnTo>
                        <a:pt x="10840" y="4577"/>
                      </a:lnTo>
                      <a:lnTo>
                        <a:pt x="10840" y="4577"/>
                      </a:lnTo>
                      <a:lnTo>
                        <a:pt x="10193" y="4936"/>
                      </a:lnTo>
                      <a:lnTo>
                        <a:pt x="9590" y="5338"/>
                      </a:lnTo>
                      <a:lnTo>
                        <a:pt x="9590" y="5338"/>
                      </a:lnTo>
                      <a:lnTo>
                        <a:pt x="7624" y="3411"/>
                      </a:lnTo>
                      <a:lnTo>
                        <a:pt x="7504" y="3291"/>
                      </a:lnTo>
                      <a:lnTo>
                        <a:pt x="3331" y="7545"/>
                      </a:lnTo>
                      <a:lnTo>
                        <a:pt x="3210" y="7625"/>
                      </a:lnTo>
                      <a:lnTo>
                        <a:pt x="3331" y="7745"/>
                      </a:lnTo>
                      <a:lnTo>
                        <a:pt x="5247" y="9699"/>
                      </a:lnTo>
                      <a:lnTo>
                        <a:pt x="5247" y="9699"/>
                      </a:lnTo>
                      <a:lnTo>
                        <a:pt x="4896" y="10273"/>
                      </a:lnTo>
                      <a:lnTo>
                        <a:pt x="4583" y="10836"/>
                      </a:lnTo>
                      <a:lnTo>
                        <a:pt x="4583" y="10836"/>
                      </a:lnTo>
                      <a:lnTo>
                        <a:pt x="1966" y="10153"/>
                      </a:lnTo>
                      <a:lnTo>
                        <a:pt x="1726" y="10073"/>
                      </a:lnTo>
                      <a:lnTo>
                        <a:pt x="1686" y="10313"/>
                      </a:lnTo>
                      <a:lnTo>
                        <a:pt x="161" y="15931"/>
                      </a:lnTo>
                      <a:lnTo>
                        <a:pt x="80" y="16212"/>
                      </a:lnTo>
                      <a:lnTo>
                        <a:pt x="361" y="16292"/>
                      </a:lnTo>
                      <a:lnTo>
                        <a:pt x="2877" y="16949"/>
                      </a:lnTo>
                      <a:lnTo>
                        <a:pt x="2877" y="16949"/>
                      </a:lnTo>
                      <a:lnTo>
                        <a:pt x="2849" y="17536"/>
                      </a:lnTo>
                      <a:lnTo>
                        <a:pt x="2875" y="18088"/>
                      </a:lnTo>
                      <a:lnTo>
                        <a:pt x="2875" y="18088"/>
                      </a:lnTo>
                      <a:lnTo>
                        <a:pt x="361" y="18780"/>
                      </a:lnTo>
                      <a:lnTo>
                        <a:pt x="0" y="18861"/>
                      </a:lnTo>
                      <a:lnTo>
                        <a:pt x="121" y="19222"/>
                      </a:lnTo>
                      <a:lnTo>
                        <a:pt x="1645" y="24840"/>
                      </a:lnTo>
                      <a:lnTo>
                        <a:pt x="1726" y="25201"/>
                      </a:lnTo>
                      <a:lnTo>
                        <a:pt x="2127" y="25121"/>
                      </a:lnTo>
                      <a:lnTo>
                        <a:pt x="4575" y="24447"/>
                      </a:lnTo>
                      <a:lnTo>
                        <a:pt x="4575" y="24447"/>
                      </a:lnTo>
                      <a:lnTo>
                        <a:pt x="4815" y="24880"/>
                      </a:lnTo>
                      <a:lnTo>
                        <a:pt x="5076" y="25306"/>
                      </a:lnTo>
                      <a:lnTo>
                        <a:pt x="3010" y="27408"/>
                      </a:lnTo>
                      <a:lnTo>
                        <a:pt x="3291" y="27729"/>
                      </a:lnTo>
                      <a:lnTo>
                        <a:pt x="7424" y="31822"/>
                      </a:lnTo>
                      <a:lnTo>
                        <a:pt x="7745" y="32143"/>
                      </a:lnTo>
                      <a:lnTo>
                        <a:pt x="8066" y="31822"/>
                      </a:lnTo>
                      <a:lnTo>
                        <a:pt x="9813" y="30040"/>
                      </a:lnTo>
                      <a:lnTo>
                        <a:pt x="9813" y="30040"/>
                      </a:lnTo>
                      <a:lnTo>
                        <a:pt x="10233" y="30297"/>
                      </a:lnTo>
                      <a:lnTo>
                        <a:pt x="10663" y="30524"/>
                      </a:lnTo>
                      <a:lnTo>
                        <a:pt x="10663" y="30524"/>
                      </a:lnTo>
                      <a:lnTo>
                        <a:pt x="9912" y="33387"/>
                      </a:lnTo>
                      <a:lnTo>
                        <a:pt x="16412" y="35032"/>
                      </a:lnTo>
                      <a:lnTo>
                        <a:pt x="16533" y="34631"/>
                      </a:lnTo>
                      <a:lnTo>
                        <a:pt x="17133" y="32159"/>
                      </a:lnTo>
                      <a:lnTo>
                        <a:pt x="17133" y="32159"/>
                      </a:lnTo>
                      <a:lnTo>
                        <a:pt x="17656" y="32183"/>
                      </a:lnTo>
                      <a:lnTo>
                        <a:pt x="18155" y="32159"/>
                      </a:lnTo>
                      <a:lnTo>
                        <a:pt x="18155" y="32159"/>
                      </a:lnTo>
                      <a:lnTo>
                        <a:pt x="18860" y="34591"/>
                      </a:lnTo>
                      <a:lnTo>
                        <a:pt x="18981" y="34952"/>
                      </a:lnTo>
                      <a:lnTo>
                        <a:pt x="19342" y="34831"/>
                      </a:lnTo>
                      <a:lnTo>
                        <a:pt x="24920" y="33266"/>
                      </a:lnTo>
                      <a:lnTo>
                        <a:pt x="25241" y="33146"/>
                      </a:lnTo>
                      <a:lnTo>
                        <a:pt x="25160" y="32825"/>
                      </a:lnTo>
                      <a:lnTo>
                        <a:pt x="24425" y="30326"/>
                      </a:lnTo>
                      <a:lnTo>
                        <a:pt x="24425" y="30326"/>
                      </a:lnTo>
                      <a:lnTo>
                        <a:pt x="24960" y="30016"/>
                      </a:lnTo>
                      <a:lnTo>
                        <a:pt x="25449" y="29700"/>
                      </a:lnTo>
                      <a:lnTo>
                        <a:pt x="25449" y="29700"/>
                      </a:lnTo>
                      <a:lnTo>
                        <a:pt x="27327" y="31541"/>
                      </a:lnTo>
                      <a:lnTo>
                        <a:pt x="27528" y="31702"/>
                      </a:lnTo>
                      <a:lnTo>
                        <a:pt x="27728" y="31541"/>
                      </a:lnTo>
                      <a:lnTo>
                        <a:pt x="31741" y="27328"/>
                      </a:lnTo>
                      <a:lnTo>
                        <a:pt x="31862" y="27207"/>
                      </a:lnTo>
                      <a:lnTo>
                        <a:pt x="31741" y="27087"/>
                      </a:lnTo>
                      <a:lnTo>
                        <a:pt x="29753" y="25175"/>
                      </a:lnTo>
                      <a:lnTo>
                        <a:pt x="30096" y="24559"/>
                      </a:lnTo>
                      <a:lnTo>
                        <a:pt x="30428" y="23858"/>
                      </a:lnTo>
                      <a:lnTo>
                        <a:pt x="30428" y="23858"/>
                      </a:lnTo>
                      <a:lnTo>
                        <a:pt x="33186" y="24519"/>
                      </a:lnTo>
                      <a:lnTo>
                        <a:pt x="34751" y="18901"/>
                      </a:lnTo>
                      <a:lnTo>
                        <a:pt x="34791" y="18740"/>
                      </a:lnTo>
                      <a:lnTo>
                        <a:pt x="34630" y="18700"/>
                      </a:lnTo>
                      <a:lnTo>
                        <a:pt x="32062" y="17983"/>
                      </a:lnTo>
                      <a:lnTo>
                        <a:pt x="32062" y="17983"/>
                      </a:lnTo>
                      <a:lnTo>
                        <a:pt x="32062" y="17296"/>
                      </a:lnTo>
                      <a:lnTo>
                        <a:pt x="32062" y="16652"/>
                      </a:lnTo>
                      <a:lnTo>
                        <a:pt x="32062" y="16652"/>
                      </a:lnTo>
                      <a:lnTo>
                        <a:pt x="34671" y="15971"/>
                      </a:lnTo>
                      <a:lnTo>
                        <a:pt x="34911" y="15891"/>
                      </a:lnTo>
                      <a:lnTo>
                        <a:pt x="34831" y="15650"/>
                      </a:lnTo>
                      <a:lnTo>
                        <a:pt x="33346" y="10033"/>
                      </a:lnTo>
                      <a:lnTo>
                        <a:pt x="33266" y="9712"/>
                      </a:lnTo>
                      <a:lnTo>
                        <a:pt x="32945" y="9792"/>
                      </a:lnTo>
                      <a:lnTo>
                        <a:pt x="30447" y="10480"/>
                      </a:lnTo>
                      <a:lnTo>
                        <a:pt x="30176" y="9992"/>
                      </a:lnTo>
                      <a:lnTo>
                        <a:pt x="29887" y="9519"/>
                      </a:lnTo>
                      <a:lnTo>
                        <a:pt x="31982" y="7424"/>
                      </a:lnTo>
                      <a:lnTo>
                        <a:pt x="31701" y="7143"/>
                      </a:lnTo>
                      <a:lnTo>
                        <a:pt x="27568" y="3050"/>
                      </a:lnTo>
                      <a:lnTo>
                        <a:pt x="27287" y="2810"/>
                      </a:lnTo>
                      <a:lnTo>
                        <a:pt x="25245" y="4888"/>
                      </a:lnTo>
                      <a:lnTo>
                        <a:pt x="24799" y="4615"/>
                      </a:lnTo>
                      <a:lnTo>
                        <a:pt x="24311" y="4358"/>
                      </a:lnTo>
                      <a:lnTo>
                        <a:pt x="24920" y="1887"/>
                      </a:lnTo>
                      <a:lnTo>
                        <a:pt x="25000" y="1525"/>
                      </a:lnTo>
                      <a:lnTo>
                        <a:pt x="187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73"/>
                <p:cNvSpPr/>
                <p:nvPr/>
              </p:nvSpPr>
              <p:spPr>
                <a:xfrm>
                  <a:off x="3673701" y="477575"/>
                  <a:ext cx="751370" cy="725441"/>
                </a:xfrm>
                <a:custGeom>
                  <a:avLst/>
                  <a:gdLst/>
                  <a:ahLst/>
                  <a:cxnLst/>
                  <a:rect l="l" t="t" r="r" b="b"/>
                  <a:pathLst>
                    <a:path w="17416" h="16815" extrusionOk="0">
                      <a:moveTo>
                        <a:pt x="8668" y="483"/>
                      </a:moveTo>
                      <a:lnTo>
                        <a:pt x="9511" y="563"/>
                      </a:lnTo>
                      <a:lnTo>
                        <a:pt x="10393" y="723"/>
                      </a:lnTo>
                      <a:lnTo>
                        <a:pt x="11236" y="964"/>
                      </a:lnTo>
                      <a:lnTo>
                        <a:pt x="11637" y="1165"/>
                      </a:lnTo>
                      <a:lnTo>
                        <a:pt x="12039" y="1325"/>
                      </a:lnTo>
                      <a:lnTo>
                        <a:pt x="12440" y="1566"/>
                      </a:lnTo>
                      <a:lnTo>
                        <a:pt x="12801" y="1767"/>
                      </a:lnTo>
                      <a:lnTo>
                        <a:pt x="13202" y="2047"/>
                      </a:lnTo>
                      <a:lnTo>
                        <a:pt x="13564" y="2328"/>
                      </a:lnTo>
                      <a:lnTo>
                        <a:pt x="13885" y="2609"/>
                      </a:lnTo>
                      <a:lnTo>
                        <a:pt x="14206" y="2930"/>
                      </a:lnTo>
                      <a:lnTo>
                        <a:pt x="14647" y="3412"/>
                      </a:lnTo>
                      <a:lnTo>
                        <a:pt x="15048" y="3893"/>
                      </a:lnTo>
                      <a:lnTo>
                        <a:pt x="15369" y="4415"/>
                      </a:lnTo>
                      <a:lnTo>
                        <a:pt x="15650" y="4937"/>
                      </a:lnTo>
                      <a:lnTo>
                        <a:pt x="15891" y="5498"/>
                      </a:lnTo>
                      <a:lnTo>
                        <a:pt x="16092" y="6020"/>
                      </a:lnTo>
                      <a:lnTo>
                        <a:pt x="16252" y="6582"/>
                      </a:lnTo>
                      <a:lnTo>
                        <a:pt x="16373" y="7144"/>
                      </a:lnTo>
                      <a:lnTo>
                        <a:pt x="16413" y="7746"/>
                      </a:lnTo>
                      <a:lnTo>
                        <a:pt x="16453" y="8307"/>
                      </a:lnTo>
                      <a:lnTo>
                        <a:pt x="16453" y="8869"/>
                      </a:lnTo>
                      <a:lnTo>
                        <a:pt x="16413" y="9431"/>
                      </a:lnTo>
                      <a:lnTo>
                        <a:pt x="16332" y="10033"/>
                      </a:lnTo>
                      <a:lnTo>
                        <a:pt x="16212" y="10555"/>
                      </a:lnTo>
                      <a:lnTo>
                        <a:pt x="16052" y="11116"/>
                      </a:lnTo>
                      <a:lnTo>
                        <a:pt x="15851" y="11638"/>
                      </a:lnTo>
                      <a:lnTo>
                        <a:pt x="15610" y="12160"/>
                      </a:lnTo>
                      <a:lnTo>
                        <a:pt x="15369" y="12681"/>
                      </a:lnTo>
                      <a:lnTo>
                        <a:pt x="15088" y="13163"/>
                      </a:lnTo>
                      <a:lnTo>
                        <a:pt x="14727" y="13644"/>
                      </a:lnTo>
                      <a:lnTo>
                        <a:pt x="14406" y="14086"/>
                      </a:lnTo>
                      <a:lnTo>
                        <a:pt x="14005" y="14487"/>
                      </a:lnTo>
                      <a:lnTo>
                        <a:pt x="13604" y="14888"/>
                      </a:lnTo>
                      <a:lnTo>
                        <a:pt x="13122" y="15250"/>
                      </a:lnTo>
                      <a:lnTo>
                        <a:pt x="12681" y="15571"/>
                      </a:lnTo>
                      <a:lnTo>
                        <a:pt x="12159" y="15851"/>
                      </a:lnTo>
                      <a:lnTo>
                        <a:pt x="11637" y="16132"/>
                      </a:lnTo>
                      <a:lnTo>
                        <a:pt x="11076" y="16333"/>
                      </a:lnTo>
                      <a:lnTo>
                        <a:pt x="10514" y="16493"/>
                      </a:lnTo>
                      <a:lnTo>
                        <a:pt x="9912" y="16614"/>
                      </a:lnTo>
                      <a:lnTo>
                        <a:pt x="9310" y="16734"/>
                      </a:lnTo>
                      <a:lnTo>
                        <a:pt x="8186" y="16734"/>
                      </a:lnTo>
                      <a:lnTo>
                        <a:pt x="7745" y="16694"/>
                      </a:lnTo>
                      <a:lnTo>
                        <a:pt x="7304" y="16614"/>
                      </a:lnTo>
                      <a:lnTo>
                        <a:pt x="6862" y="16534"/>
                      </a:lnTo>
                      <a:lnTo>
                        <a:pt x="6421" y="16413"/>
                      </a:lnTo>
                      <a:lnTo>
                        <a:pt x="6020" y="16253"/>
                      </a:lnTo>
                      <a:lnTo>
                        <a:pt x="5618" y="16092"/>
                      </a:lnTo>
                      <a:lnTo>
                        <a:pt x="5217" y="15892"/>
                      </a:lnTo>
                      <a:lnTo>
                        <a:pt x="4816" y="15651"/>
                      </a:lnTo>
                      <a:lnTo>
                        <a:pt x="4414" y="15410"/>
                      </a:lnTo>
                      <a:lnTo>
                        <a:pt x="4053" y="15169"/>
                      </a:lnTo>
                      <a:lnTo>
                        <a:pt x="3732" y="14888"/>
                      </a:lnTo>
                      <a:lnTo>
                        <a:pt x="3371" y="14567"/>
                      </a:lnTo>
                      <a:lnTo>
                        <a:pt x="3090" y="14246"/>
                      </a:lnTo>
                      <a:lnTo>
                        <a:pt x="2769" y="13925"/>
                      </a:lnTo>
                      <a:lnTo>
                        <a:pt x="2488" y="13564"/>
                      </a:lnTo>
                      <a:lnTo>
                        <a:pt x="2127" y="13042"/>
                      </a:lnTo>
                      <a:lnTo>
                        <a:pt x="1806" y="12481"/>
                      </a:lnTo>
                      <a:lnTo>
                        <a:pt x="1525" y="11919"/>
                      </a:lnTo>
                      <a:lnTo>
                        <a:pt x="1284" y="11357"/>
                      </a:lnTo>
                      <a:lnTo>
                        <a:pt x="1084" y="10755"/>
                      </a:lnTo>
                      <a:lnTo>
                        <a:pt x="923" y="10113"/>
                      </a:lnTo>
                      <a:lnTo>
                        <a:pt x="843" y="9511"/>
                      </a:lnTo>
                      <a:lnTo>
                        <a:pt x="763" y="8869"/>
                      </a:lnTo>
                      <a:lnTo>
                        <a:pt x="723" y="8227"/>
                      </a:lnTo>
                      <a:lnTo>
                        <a:pt x="763" y="7585"/>
                      </a:lnTo>
                      <a:lnTo>
                        <a:pt x="843" y="6983"/>
                      </a:lnTo>
                      <a:lnTo>
                        <a:pt x="963" y="6341"/>
                      </a:lnTo>
                      <a:lnTo>
                        <a:pt x="1124" y="5739"/>
                      </a:lnTo>
                      <a:lnTo>
                        <a:pt x="1325" y="5137"/>
                      </a:lnTo>
                      <a:lnTo>
                        <a:pt x="1605" y="4576"/>
                      </a:lnTo>
                      <a:lnTo>
                        <a:pt x="1927" y="4014"/>
                      </a:lnTo>
                      <a:lnTo>
                        <a:pt x="2167" y="3612"/>
                      </a:lnTo>
                      <a:lnTo>
                        <a:pt x="2488" y="3251"/>
                      </a:lnTo>
                      <a:lnTo>
                        <a:pt x="2769" y="2890"/>
                      </a:lnTo>
                      <a:lnTo>
                        <a:pt x="3090" y="2569"/>
                      </a:lnTo>
                      <a:lnTo>
                        <a:pt x="3411" y="2248"/>
                      </a:lnTo>
                      <a:lnTo>
                        <a:pt x="3772" y="1967"/>
                      </a:lnTo>
                      <a:lnTo>
                        <a:pt x="4134" y="1726"/>
                      </a:lnTo>
                      <a:lnTo>
                        <a:pt x="4495" y="1486"/>
                      </a:lnTo>
                      <a:lnTo>
                        <a:pt x="4896" y="1285"/>
                      </a:lnTo>
                      <a:lnTo>
                        <a:pt x="5297" y="1125"/>
                      </a:lnTo>
                      <a:lnTo>
                        <a:pt x="5699" y="964"/>
                      </a:lnTo>
                      <a:lnTo>
                        <a:pt x="6100" y="804"/>
                      </a:lnTo>
                      <a:lnTo>
                        <a:pt x="6501" y="683"/>
                      </a:lnTo>
                      <a:lnTo>
                        <a:pt x="6942" y="603"/>
                      </a:lnTo>
                      <a:lnTo>
                        <a:pt x="7785" y="483"/>
                      </a:lnTo>
                      <a:close/>
                      <a:moveTo>
                        <a:pt x="8668" y="1"/>
                      </a:moveTo>
                      <a:lnTo>
                        <a:pt x="7825" y="41"/>
                      </a:lnTo>
                      <a:lnTo>
                        <a:pt x="6983" y="202"/>
                      </a:lnTo>
                      <a:lnTo>
                        <a:pt x="6180" y="442"/>
                      </a:lnTo>
                      <a:lnTo>
                        <a:pt x="5418" y="723"/>
                      </a:lnTo>
                      <a:lnTo>
                        <a:pt x="4695" y="1084"/>
                      </a:lnTo>
                      <a:lnTo>
                        <a:pt x="3973" y="1526"/>
                      </a:lnTo>
                      <a:lnTo>
                        <a:pt x="3291" y="2047"/>
                      </a:lnTo>
                      <a:lnTo>
                        <a:pt x="2689" y="2609"/>
                      </a:lnTo>
                      <a:lnTo>
                        <a:pt x="2127" y="3211"/>
                      </a:lnTo>
                      <a:lnTo>
                        <a:pt x="1605" y="3853"/>
                      </a:lnTo>
                      <a:lnTo>
                        <a:pt x="1164" y="4535"/>
                      </a:lnTo>
                      <a:lnTo>
                        <a:pt x="763" y="5298"/>
                      </a:lnTo>
                      <a:lnTo>
                        <a:pt x="482" y="6060"/>
                      </a:lnTo>
                      <a:lnTo>
                        <a:pt x="241" y="6863"/>
                      </a:lnTo>
                      <a:lnTo>
                        <a:pt x="81" y="7665"/>
                      </a:lnTo>
                      <a:lnTo>
                        <a:pt x="0" y="8508"/>
                      </a:lnTo>
                      <a:lnTo>
                        <a:pt x="0" y="8949"/>
                      </a:lnTo>
                      <a:lnTo>
                        <a:pt x="41" y="9391"/>
                      </a:lnTo>
                      <a:lnTo>
                        <a:pt x="161" y="10234"/>
                      </a:lnTo>
                      <a:lnTo>
                        <a:pt x="362" y="11076"/>
                      </a:lnTo>
                      <a:lnTo>
                        <a:pt x="642" y="11839"/>
                      </a:lnTo>
                      <a:lnTo>
                        <a:pt x="1044" y="12561"/>
                      </a:lnTo>
                      <a:lnTo>
                        <a:pt x="1485" y="13283"/>
                      </a:lnTo>
                      <a:lnTo>
                        <a:pt x="1967" y="13885"/>
                      </a:lnTo>
                      <a:lnTo>
                        <a:pt x="2528" y="14487"/>
                      </a:lnTo>
                      <a:lnTo>
                        <a:pt x="3170" y="15009"/>
                      </a:lnTo>
                      <a:lnTo>
                        <a:pt x="3853" y="15490"/>
                      </a:lnTo>
                      <a:lnTo>
                        <a:pt x="4575" y="15892"/>
                      </a:lnTo>
                      <a:lnTo>
                        <a:pt x="5337" y="16213"/>
                      </a:lnTo>
                      <a:lnTo>
                        <a:pt x="6100" y="16493"/>
                      </a:lnTo>
                      <a:lnTo>
                        <a:pt x="6942" y="16694"/>
                      </a:lnTo>
                      <a:lnTo>
                        <a:pt x="7785" y="16814"/>
                      </a:lnTo>
                      <a:lnTo>
                        <a:pt x="9270" y="16814"/>
                      </a:lnTo>
                      <a:lnTo>
                        <a:pt x="9912" y="16774"/>
                      </a:lnTo>
                      <a:lnTo>
                        <a:pt x="10514" y="16654"/>
                      </a:lnTo>
                      <a:lnTo>
                        <a:pt x="11116" y="16493"/>
                      </a:lnTo>
                      <a:lnTo>
                        <a:pt x="11718" y="16333"/>
                      </a:lnTo>
                      <a:lnTo>
                        <a:pt x="12320" y="16092"/>
                      </a:lnTo>
                      <a:lnTo>
                        <a:pt x="12881" y="15811"/>
                      </a:lnTo>
                      <a:lnTo>
                        <a:pt x="13403" y="15530"/>
                      </a:lnTo>
                      <a:lnTo>
                        <a:pt x="13925" y="15169"/>
                      </a:lnTo>
                      <a:lnTo>
                        <a:pt x="14446" y="14808"/>
                      </a:lnTo>
                      <a:lnTo>
                        <a:pt x="14888" y="14367"/>
                      </a:lnTo>
                      <a:lnTo>
                        <a:pt x="15329" y="13925"/>
                      </a:lnTo>
                      <a:lnTo>
                        <a:pt x="15730" y="13444"/>
                      </a:lnTo>
                      <a:lnTo>
                        <a:pt x="16092" y="12962"/>
                      </a:lnTo>
                      <a:lnTo>
                        <a:pt x="16413" y="12400"/>
                      </a:lnTo>
                      <a:lnTo>
                        <a:pt x="16694" y="11839"/>
                      </a:lnTo>
                      <a:lnTo>
                        <a:pt x="16894" y="11317"/>
                      </a:lnTo>
                      <a:lnTo>
                        <a:pt x="17095" y="10755"/>
                      </a:lnTo>
                      <a:lnTo>
                        <a:pt x="17215" y="10234"/>
                      </a:lnTo>
                      <a:lnTo>
                        <a:pt x="17295" y="9712"/>
                      </a:lnTo>
                      <a:lnTo>
                        <a:pt x="17376" y="9150"/>
                      </a:lnTo>
                      <a:lnTo>
                        <a:pt x="17416" y="8628"/>
                      </a:lnTo>
                      <a:lnTo>
                        <a:pt x="17376" y="8107"/>
                      </a:lnTo>
                      <a:lnTo>
                        <a:pt x="17336" y="7585"/>
                      </a:lnTo>
                      <a:lnTo>
                        <a:pt x="17295" y="7063"/>
                      </a:lnTo>
                      <a:lnTo>
                        <a:pt x="17175" y="6542"/>
                      </a:lnTo>
                      <a:lnTo>
                        <a:pt x="17015" y="6060"/>
                      </a:lnTo>
                      <a:lnTo>
                        <a:pt x="16854" y="5539"/>
                      </a:lnTo>
                      <a:lnTo>
                        <a:pt x="16653" y="5057"/>
                      </a:lnTo>
                      <a:lnTo>
                        <a:pt x="16453" y="4616"/>
                      </a:lnTo>
                      <a:lnTo>
                        <a:pt x="16212" y="4134"/>
                      </a:lnTo>
                      <a:lnTo>
                        <a:pt x="15931" y="3693"/>
                      </a:lnTo>
                      <a:lnTo>
                        <a:pt x="15610" y="3291"/>
                      </a:lnTo>
                      <a:lnTo>
                        <a:pt x="15289" y="2890"/>
                      </a:lnTo>
                      <a:lnTo>
                        <a:pt x="14928" y="2529"/>
                      </a:lnTo>
                      <a:lnTo>
                        <a:pt x="14567" y="2168"/>
                      </a:lnTo>
                      <a:lnTo>
                        <a:pt x="14165" y="1807"/>
                      </a:lnTo>
                      <a:lnTo>
                        <a:pt x="13764" y="1486"/>
                      </a:lnTo>
                      <a:lnTo>
                        <a:pt x="13323" y="1205"/>
                      </a:lnTo>
                      <a:lnTo>
                        <a:pt x="12881" y="964"/>
                      </a:lnTo>
                      <a:lnTo>
                        <a:pt x="12400" y="723"/>
                      </a:lnTo>
                      <a:lnTo>
                        <a:pt x="11918" y="523"/>
                      </a:lnTo>
                      <a:lnTo>
                        <a:pt x="11397" y="362"/>
                      </a:lnTo>
                      <a:lnTo>
                        <a:pt x="10875" y="202"/>
                      </a:lnTo>
                      <a:lnTo>
                        <a:pt x="10353" y="81"/>
                      </a:lnTo>
                      <a:lnTo>
                        <a:pt x="9792" y="41"/>
                      </a:lnTo>
                      <a:lnTo>
                        <a:pt x="9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73"/>
                <p:cNvSpPr/>
                <p:nvPr/>
              </p:nvSpPr>
              <p:spPr>
                <a:xfrm>
                  <a:off x="3550788" y="347760"/>
                  <a:ext cx="992019" cy="993744"/>
                </a:xfrm>
                <a:custGeom>
                  <a:avLst/>
                  <a:gdLst/>
                  <a:ahLst/>
                  <a:cxnLst/>
                  <a:rect l="l" t="t" r="r" b="b"/>
                  <a:pathLst>
                    <a:path w="22994" h="23034" extrusionOk="0">
                      <a:moveTo>
                        <a:pt x="11517" y="1084"/>
                      </a:moveTo>
                      <a:lnTo>
                        <a:pt x="12039" y="1124"/>
                      </a:lnTo>
                      <a:lnTo>
                        <a:pt x="12560" y="1164"/>
                      </a:lnTo>
                      <a:lnTo>
                        <a:pt x="13082" y="1204"/>
                      </a:lnTo>
                      <a:lnTo>
                        <a:pt x="13604" y="1325"/>
                      </a:lnTo>
                      <a:lnTo>
                        <a:pt x="14125" y="1405"/>
                      </a:lnTo>
                      <a:lnTo>
                        <a:pt x="14607" y="1565"/>
                      </a:lnTo>
                      <a:lnTo>
                        <a:pt x="15088" y="1726"/>
                      </a:lnTo>
                      <a:lnTo>
                        <a:pt x="15570" y="1927"/>
                      </a:lnTo>
                      <a:lnTo>
                        <a:pt x="16011" y="2127"/>
                      </a:lnTo>
                      <a:lnTo>
                        <a:pt x="16493" y="2368"/>
                      </a:lnTo>
                      <a:lnTo>
                        <a:pt x="16894" y="2609"/>
                      </a:lnTo>
                      <a:lnTo>
                        <a:pt x="17336" y="2890"/>
                      </a:lnTo>
                      <a:lnTo>
                        <a:pt x="18138" y="3492"/>
                      </a:lnTo>
                      <a:lnTo>
                        <a:pt x="18860" y="4134"/>
                      </a:lnTo>
                      <a:lnTo>
                        <a:pt x="19543" y="4896"/>
                      </a:lnTo>
                      <a:lnTo>
                        <a:pt x="20144" y="5699"/>
                      </a:lnTo>
                      <a:lnTo>
                        <a:pt x="20425" y="6100"/>
                      </a:lnTo>
                      <a:lnTo>
                        <a:pt x="20666" y="6541"/>
                      </a:lnTo>
                      <a:lnTo>
                        <a:pt x="20907" y="6983"/>
                      </a:lnTo>
                      <a:lnTo>
                        <a:pt x="21108" y="7464"/>
                      </a:lnTo>
                      <a:lnTo>
                        <a:pt x="21308" y="7946"/>
                      </a:lnTo>
                      <a:lnTo>
                        <a:pt x="21469" y="8427"/>
                      </a:lnTo>
                      <a:lnTo>
                        <a:pt x="21589" y="8909"/>
                      </a:lnTo>
                      <a:lnTo>
                        <a:pt x="21709" y="9430"/>
                      </a:lnTo>
                      <a:lnTo>
                        <a:pt x="21830" y="9952"/>
                      </a:lnTo>
                      <a:lnTo>
                        <a:pt x="21870" y="10474"/>
                      </a:lnTo>
                      <a:lnTo>
                        <a:pt x="21910" y="10995"/>
                      </a:lnTo>
                      <a:lnTo>
                        <a:pt x="21950" y="11517"/>
                      </a:lnTo>
                      <a:lnTo>
                        <a:pt x="21910" y="12039"/>
                      </a:lnTo>
                      <a:lnTo>
                        <a:pt x="21870" y="12600"/>
                      </a:lnTo>
                      <a:lnTo>
                        <a:pt x="21830" y="13122"/>
                      </a:lnTo>
                      <a:lnTo>
                        <a:pt x="21709" y="13604"/>
                      </a:lnTo>
                      <a:lnTo>
                        <a:pt x="21589" y="14125"/>
                      </a:lnTo>
                      <a:lnTo>
                        <a:pt x="21469" y="14607"/>
                      </a:lnTo>
                      <a:lnTo>
                        <a:pt x="21308" y="15088"/>
                      </a:lnTo>
                      <a:lnTo>
                        <a:pt x="21108" y="15570"/>
                      </a:lnTo>
                      <a:lnTo>
                        <a:pt x="20907" y="16051"/>
                      </a:lnTo>
                      <a:lnTo>
                        <a:pt x="20666" y="16493"/>
                      </a:lnTo>
                      <a:lnTo>
                        <a:pt x="20425" y="16934"/>
                      </a:lnTo>
                      <a:lnTo>
                        <a:pt x="20144" y="17336"/>
                      </a:lnTo>
                      <a:lnTo>
                        <a:pt x="19543" y="18138"/>
                      </a:lnTo>
                      <a:lnTo>
                        <a:pt x="18860" y="18901"/>
                      </a:lnTo>
                      <a:lnTo>
                        <a:pt x="18138" y="19583"/>
                      </a:lnTo>
                      <a:lnTo>
                        <a:pt x="17336" y="20145"/>
                      </a:lnTo>
                      <a:lnTo>
                        <a:pt x="16894" y="20425"/>
                      </a:lnTo>
                      <a:lnTo>
                        <a:pt x="16493" y="20666"/>
                      </a:lnTo>
                      <a:lnTo>
                        <a:pt x="16011" y="20907"/>
                      </a:lnTo>
                      <a:lnTo>
                        <a:pt x="15570" y="21108"/>
                      </a:lnTo>
                      <a:lnTo>
                        <a:pt x="15088" y="21308"/>
                      </a:lnTo>
                      <a:lnTo>
                        <a:pt x="14607" y="21469"/>
                      </a:lnTo>
                      <a:lnTo>
                        <a:pt x="14125" y="21629"/>
                      </a:lnTo>
                      <a:lnTo>
                        <a:pt x="13604" y="21750"/>
                      </a:lnTo>
                      <a:lnTo>
                        <a:pt x="13082" y="21830"/>
                      </a:lnTo>
                      <a:lnTo>
                        <a:pt x="12560" y="21910"/>
                      </a:lnTo>
                      <a:lnTo>
                        <a:pt x="12039" y="21950"/>
                      </a:lnTo>
                      <a:lnTo>
                        <a:pt x="10955" y="21950"/>
                      </a:lnTo>
                      <a:lnTo>
                        <a:pt x="10434" y="21910"/>
                      </a:lnTo>
                      <a:lnTo>
                        <a:pt x="9912" y="21830"/>
                      </a:lnTo>
                      <a:lnTo>
                        <a:pt x="9390" y="21750"/>
                      </a:lnTo>
                      <a:lnTo>
                        <a:pt x="8909" y="21629"/>
                      </a:lnTo>
                      <a:lnTo>
                        <a:pt x="8387" y="21469"/>
                      </a:lnTo>
                      <a:lnTo>
                        <a:pt x="7905" y="21308"/>
                      </a:lnTo>
                      <a:lnTo>
                        <a:pt x="7464" y="21108"/>
                      </a:lnTo>
                      <a:lnTo>
                        <a:pt x="6983" y="20907"/>
                      </a:lnTo>
                      <a:lnTo>
                        <a:pt x="6541" y="20666"/>
                      </a:lnTo>
                      <a:lnTo>
                        <a:pt x="6100" y="20425"/>
                      </a:lnTo>
                      <a:lnTo>
                        <a:pt x="5658" y="20145"/>
                      </a:lnTo>
                      <a:lnTo>
                        <a:pt x="4856" y="19583"/>
                      </a:lnTo>
                      <a:lnTo>
                        <a:pt x="4133" y="18901"/>
                      </a:lnTo>
                      <a:lnTo>
                        <a:pt x="3451" y="18138"/>
                      </a:lnTo>
                      <a:lnTo>
                        <a:pt x="2849" y="17336"/>
                      </a:lnTo>
                      <a:lnTo>
                        <a:pt x="2609" y="16934"/>
                      </a:lnTo>
                      <a:lnTo>
                        <a:pt x="2328" y="16493"/>
                      </a:lnTo>
                      <a:lnTo>
                        <a:pt x="2127" y="16051"/>
                      </a:lnTo>
                      <a:lnTo>
                        <a:pt x="1886" y="15570"/>
                      </a:lnTo>
                      <a:lnTo>
                        <a:pt x="1726" y="15088"/>
                      </a:lnTo>
                      <a:lnTo>
                        <a:pt x="1565" y="14607"/>
                      </a:lnTo>
                      <a:lnTo>
                        <a:pt x="1405" y="14125"/>
                      </a:lnTo>
                      <a:lnTo>
                        <a:pt x="1284" y="13604"/>
                      </a:lnTo>
                      <a:lnTo>
                        <a:pt x="1204" y="13122"/>
                      </a:lnTo>
                      <a:lnTo>
                        <a:pt x="1124" y="12600"/>
                      </a:lnTo>
                      <a:lnTo>
                        <a:pt x="1084" y="12039"/>
                      </a:lnTo>
                      <a:lnTo>
                        <a:pt x="1084" y="11517"/>
                      </a:lnTo>
                      <a:lnTo>
                        <a:pt x="1084" y="10995"/>
                      </a:lnTo>
                      <a:lnTo>
                        <a:pt x="1124" y="10474"/>
                      </a:lnTo>
                      <a:lnTo>
                        <a:pt x="1204" y="9952"/>
                      </a:lnTo>
                      <a:lnTo>
                        <a:pt x="1284" y="9430"/>
                      </a:lnTo>
                      <a:lnTo>
                        <a:pt x="1405" y="8909"/>
                      </a:lnTo>
                      <a:lnTo>
                        <a:pt x="1565" y="8427"/>
                      </a:lnTo>
                      <a:lnTo>
                        <a:pt x="1726" y="7946"/>
                      </a:lnTo>
                      <a:lnTo>
                        <a:pt x="1886" y="7464"/>
                      </a:lnTo>
                      <a:lnTo>
                        <a:pt x="2127" y="6983"/>
                      </a:lnTo>
                      <a:lnTo>
                        <a:pt x="2328" y="6541"/>
                      </a:lnTo>
                      <a:lnTo>
                        <a:pt x="2609" y="6100"/>
                      </a:lnTo>
                      <a:lnTo>
                        <a:pt x="2849" y="5699"/>
                      </a:lnTo>
                      <a:lnTo>
                        <a:pt x="3451" y="4896"/>
                      </a:lnTo>
                      <a:lnTo>
                        <a:pt x="4133" y="4134"/>
                      </a:lnTo>
                      <a:lnTo>
                        <a:pt x="4856" y="3492"/>
                      </a:lnTo>
                      <a:lnTo>
                        <a:pt x="5658" y="2890"/>
                      </a:lnTo>
                      <a:lnTo>
                        <a:pt x="6100" y="2609"/>
                      </a:lnTo>
                      <a:lnTo>
                        <a:pt x="6541" y="2368"/>
                      </a:lnTo>
                      <a:lnTo>
                        <a:pt x="6983" y="2127"/>
                      </a:lnTo>
                      <a:lnTo>
                        <a:pt x="7464" y="1927"/>
                      </a:lnTo>
                      <a:lnTo>
                        <a:pt x="7905" y="1726"/>
                      </a:lnTo>
                      <a:lnTo>
                        <a:pt x="8387" y="1565"/>
                      </a:lnTo>
                      <a:lnTo>
                        <a:pt x="8909" y="1405"/>
                      </a:lnTo>
                      <a:lnTo>
                        <a:pt x="9390" y="1325"/>
                      </a:lnTo>
                      <a:lnTo>
                        <a:pt x="9912" y="1204"/>
                      </a:lnTo>
                      <a:lnTo>
                        <a:pt x="10434" y="1164"/>
                      </a:lnTo>
                      <a:lnTo>
                        <a:pt x="10955" y="1124"/>
                      </a:lnTo>
                      <a:lnTo>
                        <a:pt x="11517" y="1084"/>
                      </a:lnTo>
                      <a:close/>
                      <a:moveTo>
                        <a:pt x="11517" y="0"/>
                      </a:moveTo>
                      <a:lnTo>
                        <a:pt x="10915" y="41"/>
                      </a:lnTo>
                      <a:lnTo>
                        <a:pt x="10313" y="81"/>
                      </a:lnTo>
                      <a:lnTo>
                        <a:pt x="9751" y="161"/>
                      </a:lnTo>
                      <a:lnTo>
                        <a:pt x="9190" y="241"/>
                      </a:lnTo>
                      <a:lnTo>
                        <a:pt x="8628" y="362"/>
                      </a:lnTo>
                      <a:lnTo>
                        <a:pt x="8066" y="522"/>
                      </a:lnTo>
                      <a:lnTo>
                        <a:pt x="7544" y="723"/>
                      </a:lnTo>
                      <a:lnTo>
                        <a:pt x="7023" y="923"/>
                      </a:lnTo>
                      <a:lnTo>
                        <a:pt x="6501" y="1164"/>
                      </a:lnTo>
                      <a:lnTo>
                        <a:pt x="6019" y="1405"/>
                      </a:lnTo>
                      <a:lnTo>
                        <a:pt x="5538" y="1686"/>
                      </a:lnTo>
                      <a:lnTo>
                        <a:pt x="5056" y="1967"/>
                      </a:lnTo>
                      <a:lnTo>
                        <a:pt x="4615" y="2288"/>
                      </a:lnTo>
                      <a:lnTo>
                        <a:pt x="4174" y="2649"/>
                      </a:lnTo>
                      <a:lnTo>
                        <a:pt x="3772" y="3010"/>
                      </a:lnTo>
                      <a:lnTo>
                        <a:pt x="3371" y="3371"/>
                      </a:lnTo>
                      <a:lnTo>
                        <a:pt x="2970" y="3772"/>
                      </a:lnTo>
                      <a:lnTo>
                        <a:pt x="2609" y="4214"/>
                      </a:lnTo>
                      <a:lnTo>
                        <a:pt x="2288" y="4655"/>
                      </a:lnTo>
                      <a:lnTo>
                        <a:pt x="1967" y="5097"/>
                      </a:lnTo>
                      <a:lnTo>
                        <a:pt x="1686" y="5538"/>
                      </a:lnTo>
                      <a:lnTo>
                        <a:pt x="1405" y="6020"/>
                      </a:lnTo>
                      <a:lnTo>
                        <a:pt x="1124" y="6541"/>
                      </a:lnTo>
                      <a:lnTo>
                        <a:pt x="923" y="7023"/>
                      </a:lnTo>
                      <a:lnTo>
                        <a:pt x="682" y="7544"/>
                      </a:lnTo>
                      <a:lnTo>
                        <a:pt x="522" y="8106"/>
                      </a:lnTo>
                      <a:lnTo>
                        <a:pt x="361" y="8628"/>
                      </a:lnTo>
                      <a:lnTo>
                        <a:pt x="241" y="9190"/>
                      </a:lnTo>
                      <a:lnTo>
                        <a:pt x="121" y="9751"/>
                      </a:lnTo>
                      <a:lnTo>
                        <a:pt x="40" y="10353"/>
                      </a:lnTo>
                      <a:lnTo>
                        <a:pt x="0" y="10915"/>
                      </a:lnTo>
                      <a:lnTo>
                        <a:pt x="0" y="11517"/>
                      </a:lnTo>
                      <a:lnTo>
                        <a:pt x="0" y="12119"/>
                      </a:lnTo>
                      <a:lnTo>
                        <a:pt x="40" y="12681"/>
                      </a:lnTo>
                      <a:lnTo>
                        <a:pt x="121" y="13283"/>
                      </a:lnTo>
                      <a:lnTo>
                        <a:pt x="241" y="13844"/>
                      </a:lnTo>
                      <a:lnTo>
                        <a:pt x="361" y="14406"/>
                      </a:lnTo>
                      <a:lnTo>
                        <a:pt x="522" y="14928"/>
                      </a:lnTo>
                      <a:lnTo>
                        <a:pt x="682" y="15490"/>
                      </a:lnTo>
                      <a:lnTo>
                        <a:pt x="923" y="16011"/>
                      </a:lnTo>
                      <a:lnTo>
                        <a:pt x="1124" y="16493"/>
                      </a:lnTo>
                      <a:lnTo>
                        <a:pt x="1405" y="17015"/>
                      </a:lnTo>
                      <a:lnTo>
                        <a:pt x="1686" y="17496"/>
                      </a:lnTo>
                      <a:lnTo>
                        <a:pt x="1967" y="17937"/>
                      </a:lnTo>
                      <a:lnTo>
                        <a:pt x="2288" y="18419"/>
                      </a:lnTo>
                      <a:lnTo>
                        <a:pt x="2609" y="18820"/>
                      </a:lnTo>
                      <a:lnTo>
                        <a:pt x="2970" y="19262"/>
                      </a:lnTo>
                      <a:lnTo>
                        <a:pt x="3371" y="19663"/>
                      </a:lnTo>
                      <a:lnTo>
                        <a:pt x="3772" y="20024"/>
                      </a:lnTo>
                      <a:lnTo>
                        <a:pt x="4174" y="20385"/>
                      </a:lnTo>
                      <a:lnTo>
                        <a:pt x="4615" y="20746"/>
                      </a:lnTo>
                      <a:lnTo>
                        <a:pt x="5056" y="21067"/>
                      </a:lnTo>
                      <a:lnTo>
                        <a:pt x="5538" y="21348"/>
                      </a:lnTo>
                      <a:lnTo>
                        <a:pt x="6019" y="21629"/>
                      </a:lnTo>
                      <a:lnTo>
                        <a:pt x="6501" y="21910"/>
                      </a:lnTo>
                      <a:lnTo>
                        <a:pt x="7023" y="22111"/>
                      </a:lnTo>
                      <a:lnTo>
                        <a:pt x="7544" y="22311"/>
                      </a:lnTo>
                      <a:lnTo>
                        <a:pt x="8066" y="22512"/>
                      </a:lnTo>
                      <a:lnTo>
                        <a:pt x="8628" y="22673"/>
                      </a:lnTo>
                      <a:lnTo>
                        <a:pt x="9190" y="22793"/>
                      </a:lnTo>
                      <a:lnTo>
                        <a:pt x="9751" y="22913"/>
                      </a:lnTo>
                      <a:lnTo>
                        <a:pt x="10313" y="22953"/>
                      </a:lnTo>
                      <a:lnTo>
                        <a:pt x="10915" y="22994"/>
                      </a:lnTo>
                      <a:lnTo>
                        <a:pt x="11517" y="23034"/>
                      </a:lnTo>
                      <a:lnTo>
                        <a:pt x="12079" y="22994"/>
                      </a:lnTo>
                      <a:lnTo>
                        <a:pt x="12681" y="22953"/>
                      </a:lnTo>
                      <a:lnTo>
                        <a:pt x="13242" y="22913"/>
                      </a:lnTo>
                      <a:lnTo>
                        <a:pt x="13844" y="22793"/>
                      </a:lnTo>
                      <a:lnTo>
                        <a:pt x="14366" y="22673"/>
                      </a:lnTo>
                      <a:lnTo>
                        <a:pt x="14928" y="22512"/>
                      </a:lnTo>
                      <a:lnTo>
                        <a:pt x="15450" y="22311"/>
                      </a:lnTo>
                      <a:lnTo>
                        <a:pt x="15971" y="22111"/>
                      </a:lnTo>
                      <a:lnTo>
                        <a:pt x="16493" y="21910"/>
                      </a:lnTo>
                      <a:lnTo>
                        <a:pt x="16974" y="21629"/>
                      </a:lnTo>
                      <a:lnTo>
                        <a:pt x="17456" y="21348"/>
                      </a:lnTo>
                      <a:lnTo>
                        <a:pt x="17937" y="21067"/>
                      </a:lnTo>
                      <a:lnTo>
                        <a:pt x="18379" y="20746"/>
                      </a:lnTo>
                      <a:lnTo>
                        <a:pt x="18820" y="20385"/>
                      </a:lnTo>
                      <a:lnTo>
                        <a:pt x="19262" y="20024"/>
                      </a:lnTo>
                      <a:lnTo>
                        <a:pt x="19623" y="19663"/>
                      </a:lnTo>
                      <a:lnTo>
                        <a:pt x="20024" y="19262"/>
                      </a:lnTo>
                      <a:lnTo>
                        <a:pt x="20385" y="18820"/>
                      </a:lnTo>
                      <a:lnTo>
                        <a:pt x="20746" y="18419"/>
                      </a:lnTo>
                      <a:lnTo>
                        <a:pt x="21067" y="17937"/>
                      </a:lnTo>
                      <a:lnTo>
                        <a:pt x="21348" y="17496"/>
                      </a:lnTo>
                      <a:lnTo>
                        <a:pt x="21629" y="17015"/>
                      </a:lnTo>
                      <a:lnTo>
                        <a:pt x="21870" y="16493"/>
                      </a:lnTo>
                      <a:lnTo>
                        <a:pt x="22111" y="16011"/>
                      </a:lnTo>
                      <a:lnTo>
                        <a:pt x="22311" y="15490"/>
                      </a:lnTo>
                      <a:lnTo>
                        <a:pt x="22512" y="14928"/>
                      </a:lnTo>
                      <a:lnTo>
                        <a:pt x="22632" y="14406"/>
                      </a:lnTo>
                      <a:lnTo>
                        <a:pt x="22793" y="13844"/>
                      </a:lnTo>
                      <a:lnTo>
                        <a:pt x="22873" y="13283"/>
                      </a:lnTo>
                      <a:lnTo>
                        <a:pt x="22953" y="12681"/>
                      </a:lnTo>
                      <a:lnTo>
                        <a:pt x="22994" y="12119"/>
                      </a:lnTo>
                      <a:lnTo>
                        <a:pt x="22994" y="11517"/>
                      </a:lnTo>
                      <a:lnTo>
                        <a:pt x="22994" y="10915"/>
                      </a:lnTo>
                      <a:lnTo>
                        <a:pt x="22953" y="10353"/>
                      </a:lnTo>
                      <a:lnTo>
                        <a:pt x="22873" y="9751"/>
                      </a:lnTo>
                      <a:lnTo>
                        <a:pt x="22793" y="9190"/>
                      </a:lnTo>
                      <a:lnTo>
                        <a:pt x="22632" y="8628"/>
                      </a:lnTo>
                      <a:lnTo>
                        <a:pt x="22512" y="8106"/>
                      </a:lnTo>
                      <a:lnTo>
                        <a:pt x="22311" y="7544"/>
                      </a:lnTo>
                      <a:lnTo>
                        <a:pt x="22111" y="7023"/>
                      </a:lnTo>
                      <a:lnTo>
                        <a:pt x="21870" y="6541"/>
                      </a:lnTo>
                      <a:lnTo>
                        <a:pt x="21629" y="6020"/>
                      </a:lnTo>
                      <a:lnTo>
                        <a:pt x="21348" y="5538"/>
                      </a:lnTo>
                      <a:lnTo>
                        <a:pt x="21067" y="5097"/>
                      </a:lnTo>
                      <a:lnTo>
                        <a:pt x="20746" y="4655"/>
                      </a:lnTo>
                      <a:lnTo>
                        <a:pt x="20385" y="4214"/>
                      </a:lnTo>
                      <a:lnTo>
                        <a:pt x="20024" y="3772"/>
                      </a:lnTo>
                      <a:lnTo>
                        <a:pt x="19623" y="3371"/>
                      </a:lnTo>
                      <a:lnTo>
                        <a:pt x="19262" y="3010"/>
                      </a:lnTo>
                      <a:lnTo>
                        <a:pt x="18820" y="2649"/>
                      </a:lnTo>
                      <a:lnTo>
                        <a:pt x="18379" y="2288"/>
                      </a:lnTo>
                      <a:lnTo>
                        <a:pt x="17937" y="1967"/>
                      </a:lnTo>
                      <a:lnTo>
                        <a:pt x="17456" y="1686"/>
                      </a:lnTo>
                      <a:lnTo>
                        <a:pt x="16974" y="1405"/>
                      </a:lnTo>
                      <a:lnTo>
                        <a:pt x="16493" y="1164"/>
                      </a:lnTo>
                      <a:lnTo>
                        <a:pt x="15971" y="923"/>
                      </a:lnTo>
                      <a:lnTo>
                        <a:pt x="15450" y="723"/>
                      </a:lnTo>
                      <a:lnTo>
                        <a:pt x="14928" y="522"/>
                      </a:lnTo>
                      <a:lnTo>
                        <a:pt x="14366" y="362"/>
                      </a:lnTo>
                      <a:lnTo>
                        <a:pt x="13844" y="241"/>
                      </a:lnTo>
                      <a:lnTo>
                        <a:pt x="13242" y="161"/>
                      </a:lnTo>
                      <a:lnTo>
                        <a:pt x="12681" y="81"/>
                      </a:lnTo>
                      <a:lnTo>
                        <a:pt x="12079" y="41"/>
                      </a:lnTo>
                      <a:lnTo>
                        <a:pt x="11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73"/>
                <p:cNvSpPr/>
                <p:nvPr/>
              </p:nvSpPr>
              <p:spPr>
                <a:xfrm>
                  <a:off x="3542117" y="347760"/>
                  <a:ext cx="1012813" cy="998965"/>
                </a:xfrm>
                <a:custGeom>
                  <a:avLst/>
                  <a:gdLst/>
                  <a:ahLst/>
                  <a:cxnLst/>
                  <a:rect l="l" t="t" r="r" b="b"/>
                  <a:pathLst>
                    <a:path w="23476" h="23155" extrusionOk="0">
                      <a:moveTo>
                        <a:pt x="12280" y="41"/>
                      </a:moveTo>
                      <a:lnTo>
                        <a:pt x="12842" y="81"/>
                      </a:lnTo>
                      <a:lnTo>
                        <a:pt x="13403" y="161"/>
                      </a:lnTo>
                      <a:lnTo>
                        <a:pt x="13965" y="281"/>
                      </a:lnTo>
                      <a:lnTo>
                        <a:pt x="14527" y="402"/>
                      </a:lnTo>
                      <a:lnTo>
                        <a:pt x="15049" y="562"/>
                      </a:lnTo>
                      <a:lnTo>
                        <a:pt x="15570" y="723"/>
                      </a:lnTo>
                      <a:lnTo>
                        <a:pt x="16092" y="963"/>
                      </a:lnTo>
                      <a:lnTo>
                        <a:pt x="16573" y="1204"/>
                      </a:lnTo>
                      <a:lnTo>
                        <a:pt x="17055" y="1445"/>
                      </a:lnTo>
                      <a:lnTo>
                        <a:pt x="17537" y="1726"/>
                      </a:lnTo>
                      <a:lnTo>
                        <a:pt x="18018" y="2047"/>
                      </a:lnTo>
                      <a:lnTo>
                        <a:pt x="18459" y="2368"/>
                      </a:lnTo>
                      <a:lnTo>
                        <a:pt x="18861" y="2689"/>
                      </a:lnTo>
                      <a:lnTo>
                        <a:pt x="19302" y="3090"/>
                      </a:lnTo>
                      <a:lnTo>
                        <a:pt x="19663" y="3451"/>
                      </a:lnTo>
                      <a:lnTo>
                        <a:pt x="20065" y="3853"/>
                      </a:lnTo>
                      <a:lnTo>
                        <a:pt x="20426" y="4294"/>
                      </a:lnTo>
                      <a:lnTo>
                        <a:pt x="20747" y="4735"/>
                      </a:lnTo>
                      <a:lnTo>
                        <a:pt x="21068" y="5177"/>
                      </a:lnTo>
                      <a:lnTo>
                        <a:pt x="21349" y="5658"/>
                      </a:lnTo>
                      <a:lnTo>
                        <a:pt x="21630" y="6140"/>
                      </a:lnTo>
                      <a:lnTo>
                        <a:pt x="21870" y="6621"/>
                      </a:lnTo>
                      <a:lnTo>
                        <a:pt x="22111" y="7143"/>
                      </a:lnTo>
                      <a:lnTo>
                        <a:pt x="22312" y="7665"/>
                      </a:lnTo>
                      <a:lnTo>
                        <a:pt x="22472" y="8186"/>
                      </a:lnTo>
                      <a:lnTo>
                        <a:pt x="22633" y="8708"/>
                      </a:lnTo>
                      <a:lnTo>
                        <a:pt x="22753" y="9270"/>
                      </a:lnTo>
                      <a:lnTo>
                        <a:pt x="22833" y="9832"/>
                      </a:lnTo>
                      <a:lnTo>
                        <a:pt x="22914" y="10393"/>
                      </a:lnTo>
                      <a:lnTo>
                        <a:pt x="22954" y="10955"/>
                      </a:lnTo>
                      <a:lnTo>
                        <a:pt x="22954" y="11517"/>
                      </a:lnTo>
                      <a:lnTo>
                        <a:pt x="22954" y="12079"/>
                      </a:lnTo>
                      <a:lnTo>
                        <a:pt x="22914" y="12681"/>
                      </a:lnTo>
                      <a:lnTo>
                        <a:pt x="22833" y="13243"/>
                      </a:lnTo>
                      <a:lnTo>
                        <a:pt x="22753" y="13764"/>
                      </a:lnTo>
                      <a:lnTo>
                        <a:pt x="22633" y="14326"/>
                      </a:lnTo>
                      <a:lnTo>
                        <a:pt x="22472" y="14848"/>
                      </a:lnTo>
                      <a:lnTo>
                        <a:pt x="22272" y="15369"/>
                      </a:lnTo>
                      <a:lnTo>
                        <a:pt x="22071" y="15891"/>
                      </a:lnTo>
                      <a:lnTo>
                        <a:pt x="21870" y="16373"/>
                      </a:lnTo>
                      <a:lnTo>
                        <a:pt x="21589" y="16894"/>
                      </a:lnTo>
                      <a:lnTo>
                        <a:pt x="21349" y="17336"/>
                      </a:lnTo>
                      <a:lnTo>
                        <a:pt x="21028" y="17817"/>
                      </a:lnTo>
                      <a:lnTo>
                        <a:pt x="20707" y="18259"/>
                      </a:lnTo>
                      <a:lnTo>
                        <a:pt x="20386" y="18700"/>
                      </a:lnTo>
                      <a:lnTo>
                        <a:pt x="20024" y="19101"/>
                      </a:lnTo>
                      <a:lnTo>
                        <a:pt x="19663" y="19502"/>
                      </a:lnTo>
                      <a:lnTo>
                        <a:pt x="19262" y="19864"/>
                      </a:lnTo>
                      <a:lnTo>
                        <a:pt x="18861" y="20225"/>
                      </a:lnTo>
                      <a:lnTo>
                        <a:pt x="18419" y="20586"/>
                      </a:lnTo>
                      <a:lnTo>
                        <a:pt x="17978" y="20907"/>
                      </a:lnTo>
                      <a:lnTo>
                        <a:pt x="17537" y="21188"/>
                      </a:lnTo>
                      <a:lnTo>
                        <a:pt x="17055" y="21469"/>
                      </a:lnTo>
                      <a:lnTo>
                        <a:pt x="16573" y="21750"/>
                      </a:lnTo>
                      <a:lnTo>
                        <a:pt x="16052" y="21950"/>
                      </a:lnTo>
                      <a:lnTo>
                        <a:pt x="15570" y="22191"/>
                      </a:lnTo>
                      <a:lnTo>
                        <a:pt x="15049" y="22352"/>
                      </a:lnTo>
                      <a:lnTo>
                        <a:pt x="14487" y="22512"/>
                      </a:lnTo>
                      <a:lnTo>
                        <a:pt x="13965" y="22632"/>
                      </a:lnTo>
                      <a:lnTo>
                        <a:pt x="13403" y="22753"/>
                      </a:lnTo>
                      <a:lnTo>
                        <a:pt x="12842" y="22833"/>
                      </a:lnTo>
                      <a:lnTo>
                        <a:pt x="12280" y="22873"/>
                      </a:lnTo>
                      <a:lnTo>
                        <a:pt x="11718" y="22913"/>
                      </a:lnTo>
                      <a:lnTo>
                        <a:pt x="11116" y="22873"/>
                      </a:lnTo>
                      <a:lnTo>
                        <a:pt x="10554" y="22873"/>
                      </a:lnTo>
                      <a:lnTo>
                        <a:pt x="9952" y="22793"/>
                      </a:lnTo>
                      <a:lnTo>
                        <a:pt x="9391" y="22713"/>
                      </a:lnTo>
                      <a:lnTo>
                        <a:pt x="8869" y="22592"/>
                      </a:lnTo>
                      <a:lnTo>
                        <a:pt x="8307" y="22432"/>
                      </a:lnTo>
                      <a:lnTo>
                        <a:pt x="7785" y="22231"/>
                      </a:lnTo>
                      <a:lnTo>
                        <a:pt x="7264" y="22031"/>
                      </a:lnTo>
                      <a:lnTo>
                        <a:pt x="6742" y="21830"/>
                      </a:lnTo>
                      <a:lnTo>
                        <a:pt x="6261" y="21589"/>
                      </a:lnTo>
                      <a:lnTo>
                        <a:pt x="5779" y="21308"/>
                      </a:lnTo>
                      <a:lnTo>
                        <a:pt x="5338" y="20987"/>
                      </a:lnTo>
                      <a:lnTo>
                        <a:pt x="4896" y="20666"/>
                      </a:lnTo>
                      <a:lnTo>
                        <a:pt x="4455" y="20345"/>
                      </a:lnTo>
                      <a:lnTo>
                        <a:pt x="4054" y="19984"/>
                      </a:lnTo>
                      <a:lnTo>
                        <a:pt x="3652" y="19623"/>
                      </a:lnTo>
                      <a:lnTo>
                        <a:pt x="3291" y="19222"/>
                      </a:lnTo>
                      <a:lnTo>
                        <a:pt x="2930" y="18780"/>
                      </a:lnTo>
                      <a:lnTo>
                        <a:pt x="2569" y="18379"/>
                      </a:lnTo>
                      <a:lnTo>
                        <a:pt x="2248" y="17897"/>
                      </a:lnTo>
                      <a:lnTo>
                        <a:pt x="1967" y="17456"/>
                      </a:lnTo>
                      <a:lnTo>
                        <a:pt x="1686" y="16974"/>
                      </a:lnTo>
                      <a:lnTo>
                        <a:pt x="1445" y="16453"/>
                      </a:lnTo>
                      <a:lnTo>
                        <a:pt x="1245" y="15971"/>
                      </a:lnTo>
                      <a:lnTo>
                        <a:pt x="1044" y="15450"/>
                      </a:lnTo>
                      <a:lnTo>
                        <a:pt x="843" y="14928"/>
                      </a:lnTo>
                      <a:lnTo>
                        <a:pt x="723" y="14366"/>
                      </a:lnTo>
                      <a:lnTo>
                        <a:pt x="603" y="13804"/>
                      </a:lnTo>
                      <a:lnTo>
                        <a:pt x="522" y="13243"/>
                      </a:lnTo>
                      <a:lnTo>
                        <a:pt x="442" y="12681"/>
                      </a:lnTo>
                      <a:lnTo>
                        <a:pt x="402" y="12119"/>
                      </a:lnTo>
                      <a:lnTo>
                        <a:pt x="402" y="11517"/>
                      </a:lnTo>
                      <a:lnTo>
                        <a:pt x="402" y="10955"/>
                      </a:lnTo>
                      <a:lnTo>
                        <a:pt x="442" y="10393"/>
                      </a:lnTo>
                      <a:lnTo>
                        <a:pt x="522" y="9832"/>
                      </a:lnTo>
                      <a:lnTo>
                        <a:pt x="643" y="9270"/>
                      </a:lnTo>
                      <a:lnTo>
                        <a:pt x="763" y="8708"/>
                      </a:lnTo>
                      <a:lnTo>
                        <a:pt x="924" y="8186"/>
                      </a:lnTo>
                      <a:lnTo>
                        <a:pt x="1084" y="7665"/>
                      </a:lnTo>
                      <a:lnTo>
                        <a:pt x="1285" y="7143"/>
                      </a:lnTo>
                      <a:lnTo>
                        <a:pt x="1526" y="6621"/>
                      </a:lnTo>
                      <a:lnTo>
                        <a:pt x="1766" y="6140"/>
                      </a:lnTo>
                      <a:lnTo>
                        <a:pt x="2047" y="5658"/>
                      </a:lnTo>
                      <a:lnTo>
                        <a:pt x="2328" y="5177"/>
                      </a:lnTo>
                      <a:lnTo>
                        <a:pt x="2649" y="4735"/>
                      </a:lnTo>
                      <a:lnTo>
                        <a:pt x="3010" y="4294"/>
                      </a:lnTo>
                      <a:lnTo>
                        <a:pt x="3371" y="3853"/>
                      </a:lnTo>
                      <a:lnTo>
                        <a:pt x="3733" y="3451"/>
                      </a:lnTo>
                      <a:lnTo>
                        <a:pt x="4134" y="3090"/>
                      </a:lnTo>
                      <a:lnTo>
                        <a:pt x="4535" y="2689"/>
                      </a:lnTo>
                      <a:lnTo>
                        <a:pt x="4977" y="2368"/>
                      </a:lnTo>
                      <a:lnTo>
                        <a:pt x="5418" y="2047"/>
                      </a:lnTo>
                      <a:lnTo>
                        <a:pt x="5859" y="1726"/>
                      </a:lnTo>
                      <a:lnTo>
                        <a:pt x="6341" y="1445"/>
                      </a:lnTo>
                      <a:lnTo>
                        <a:pt x="6822" y="1164"/>
                      </a:lnTo>
                      <a:lnTo>
                        <a:pt x="7304" y="963"/>
                      </a:lnTo>
                      <a:lnTo>
                        <a:pt x="7826" y="723"/>
                      </a:lnTo>
                      <a:lnTo>
                        <a:pt x="8347" y="562"/>
                      </a:lnTo>
                      <a:lnTo>
                        <a:pt x="8909" y="402"/>
                      </a:lnTo>
                      <a:lnTo>
                        <a:pt x="9431" y="281"/>
                      </a:lnTo>
                      <a:lnTo>
                        <a:pt x="9992" y="161"/>
                      </a:lnTo>
                      <a:lnTo>
                        <a:pt x="10554" y="81"/>
                      </a:lnTo>
                      <a:lnTo>
                        <a:pt x="11116" y="41"/>
                      </a:lnTo>
                      <a:close/>
                      <a:moveTo>
                        <a:pt x="10835" y="0"/>
                      </a:moveTo>
                      <a:lnTo>
                        <a:pt x="9992" y="121"/>
                      </a:lnTo>
                      <a:lnTo>
                        <a:pt x="9150" y="241"/>
                      </a:lnTo>
                      <a:lnTo>
                        <a:pt x="8347" y="482"/>
                      </a:lnTo>
                      <a:lnTo>
                        <a:pt x="7505" y="723"/>
                      </a:lnTo>
                      <a:lnTo>
                        <a:pt x="6742" y="1084"/>
                      </a:lnTo>
                      <a:lnTo>
                        <a:pt x="5980" y="1445"/>
                      </a:lnTo>
                      <a:lnTo>
                        <a:pt x="5217" y="1886"/>
                      </a:lnTo>
                      <a:lnTo>
                        <a:pt x="4535" y="2368"/>
                      </a:lnTo>
                      <a:lnTo>
                        <a:pt x="3853" y="2930"/>
                      </a:lnTo>
                      <a:lnTo>
                        <a:pt x="3251" y="3492"/>
                      </a:lnTo>
                      <a:lnTo>
                        <a:pt x="2649" y="4134"/>
                      </a:lnTo>
                      <a:lnTo>
                        <a:pt x="2127" y="4776"/>
                      </a:lnTo>
                      <a:lnTo>
                        <a:pt x="1646" y="5498"/>
                      </a:lnTo>
                      <a:lnTo>
                        <a:pt x="1245" y="6260"/>
                      </a:lnTo>
                      <a:lnTo>
                        <a:pt x="883" y="7023"/>
                      </a:lnTo>
                      <a:lnTo>
                        <a:pt x="603" y="7745"/>
                      </a:lnTo>
                      <a:lnTo>
                        <a:pt x="402" y="8467"/>
                      </a:lnTo>
                      <a:lnTo>
                        <a:pt x="201" y="9190"/>
                      </a:lnTo>
                      <a:lnTo>
                        <a:pt x="81" y="9912"/>
                      </a:lnTo>
                      <a:lnTo>
                        <a:pt x="1" y="10634"/>
                      </a:lnTo>
                      <a:lnTo>
                        <a:pt x="1" y="11357"/>
                      </a:lnTo>
                      <a:lnTo>
                        <a:pt x="1" y="12039"/>
                      </a:lnTo>
                      <a:lnTo>
                        <a:pt x="81" y="12761"/>
                      </a:lnTo>
                      <a:lnTo>
                        <a:pt x="201" y="13443"/>
                      </a:lnTo>
                      <a:lnTo>
                        <a:pt x="322" y="14125"/>
                      </a:lnTo>
                      <a:lnTo>
                        <a:pt x="522" y="14808"/>
                      </a:lnTo>
                      <a:lnTo>
                        <a:pt x="763" y="15450"/>
                      </a:lnTo>
                      <a:lnTo>
                        <a:pt x="1004" y="16092"/>
                      </a:lnTo>
                      <a:lnTo>
                        <a:pt x="1325" y="16734"/>
                      </a:lnTo>
                      <a:lnTo>
                        <a:pt x="1646" y="17336"/>
                      </a:lnTo>
                      <a:lnTo>
                        <a:pt x="2047" y="17937"/>
                      </a:lnTo>
                      <a:lnTo>
                        <a:pt x="2448" y="18499"/>
                      </a:lnTo>
                      <a:lnTo>
                        <a:pt x="2890" y="19021"/>
                      </a:lnTo>
                      <a:lnTo>
                        <a:pt x="3371" y="19543"/>
                      </a:lnTo>
                      <a:lnTo>
                        <a:pt x="3853" y="20024"/>
                      </a:lnTo>
                      <a:lnTo>
                        <a:pt x="4375" y="20506"/>
                      </a:lnTo>
                      <a:lnTo>
                        <a:pt x="4936" y="20907"/>
                      </a:lnTo>
                      <a:lnTo>
                        <a:pt x="5538" y="21308"/>
                      </a:lnTo>
                      <a:lnTo>
                        <a:pt x="6140" y="21669"/>
                      </a:lnTo>
                      <a:lnTo>
                        <a:pt x="6742" y="21990"/>
                      </a:lnTo>
                      <a:lnTo>
                        <a:pt x="7424" y="22311"/>
                      </a:lnTo>
                      <a:lnTo>
                        <a:pt x="8066" y="22552"/>
                      </a:lnTo>
                      <a:lnTo>
                        <a:pt x="8789" y="22753"/>
                      </a:lnTo>
                      <a:lnTo>
                        <a:pt x="9471" y="22913"/>
                      </a:lnTo>
                      <a:lnTo>
                        <a:pt x="10193" y="23034"/>
                      </a:lnTo>
                      <a:lnTo>
                        <a:pt x="10956" y="23114"/>
                      </a:lnTo>
                      <a:lnTo>
                        <a:pt x="11718" y="23154"/>
                      </a:lnTo>
                      <a:lnTo>
                        <a:pt x="12480" y="23154"/>
                      </a:lnTo>
                      <a:lnTo>
                        <a:pt x="13243" y="23074"/>
                      </a:lnTo>
                      <a:lnTo>
                        <a:pt x="13965" y="22994"/>
                      </a:lnTo>
                      <a:lnTo>
                        <a:pt x="14687" y="22833"/>
                      </a:lnTo>
                      <a:lnTo>
                        <a:pt x="15410" y="22632"/>
                      </a:lnTo>
                      <a:lnTo>
                        <a:pt x="16092" y="22392"/>
                      </a:lnTo>
                      <a:lnTo>
                        <a:pt x="16734" y="22111"/>
                      </a:lnTo>
                      <a:lnTo>
                        <a:pt x="17376" y="21790"/>
                      </a:lnTo>
                      <a:lnTo>
                        <a:pt x="17978" y="21429"/>
                      </a:lnTo>
                      <a:lnTo>
                        <a:pt x="18580" y="21027"/>
                      </a:lnTo>
                      <a:lnTo>
                        <a:pt x="19142" y="20586"/>
                      </a:lnTo>
                      <a:lnTo>
                        <a:pt x="19663" y="20145"/>
                      </a:lnTo>
                      <a:lnTo>
                        <a:pt x="20145" y="19663"/>
                      </a:lnTo>
                      <a:lnTo>
                        <a:pt x="20626" y="19141"/>
                      </a:lnTo>
                      <a:lnTo>
                        <a:pt x="21068" y="18580"/>
                      </a:lnTo>
                      <a:lnTo>
                        <a:pt x="21469" y="18018"/>
                      </a:lnTo>
                      <a:lnTo>
                        <a:pt x="21830" y="17416"/>
                      </a:lnTo>
                      <a:lnTo>
                        <a:pt x="22191" y="16814"/>
                      </a:lnTo>
                      <a:lnTo>
                        <a:pt x="22472" y="16172"/>
                      </a:lnTo>
                      <a:lnTo>
                        <a:pt x="22753" y="15530"/>
                      </a:lnTo>
                      <a:lnTo>
                        <a:pt x="22994" y="14888"/>
                      </a:lnTo>
                      <a:lnTo>
                        <a:pt x="23154" y="14206"/>
                      </a:lnTo>
                      <a:lnTo>
                        <a:pt x="23315" y="13483"/>
                      </a:lnTo>
                      <a:lnTo>
                        <a:pt x="23395" y="12801"/>
                      </a:lnTo>
                      <a:lnTo>
                        <a:pt x="23475" y="12079"/>
                      </a:lnTo>
                      <a:lnTo>
                        <a:pt x="23475" y="11357"/>
                      </a:lnTo>
                      <a:lnTo>
                        <a:pt x="23435" y="10634"/>
                      </a:lnTo>
                      <a:lnTo>
                        <a:pt x="23355" y="9912"/>
                      </a:lnTo>
                      <a:lnTo>
                        <a:pt x="23235" y="9190"/>
                      </a:lnTo>
                      <a:lnTo>
                        <a:pt x="23074" y="8467"/>
                      </a:lnTo>
                      <a:lnTo>
                        <a:pt x="22833" y="7745"/>
                      </a:lnTo>
                      <a:lnTo>
                        <a:pt x="22552" y="7023"/>
                      </a:lnTo>
                      <a:lnTo>
                        <a:pt x="22191" y="6260"/>
                      </a:lnTo>
                      <a:lnTo>
                        <a:pt x="21750" y="5498"/>
                      </a:lnTo>
                      <a:lnTo>
                        <a:pt x="21309" y="4776"/>
                      </a:lnTo>
                      <a:lnTo>
                        <a:pt x="20747" y="4134"/>
                      </a:lnTo>
                      <a:lnTo>
                        <a:pt x="20185" y="3492"/>
                      </a:lnTo>
                      <a:lnTo>
                        <a:pt x="19543" y="2930"/>
                      </a:lnTo>
                      <a:lnTo>
                        <a:pt x="18901" y="2368"/>
                      </a:lnTo>
                      <a:lnTo>
                        <a:pt x="18179" y="1886"/>
                      </a:lnTo>
                      <a:lnTo>
                        <a:pt x="17456" y="1445"/>
                      </a:lnTo>
                      <a:lnTo>
                        <a:pt x="16694" y="1084"/>
                      </a:lnTo>
                      <a:lnTo>
                        <a:pt x="15891" y="723"/>
                      </a:lnTo>
                      <a:lnTo>
                        <a:pt x="15089" y="482"/>
                      </a:lnTo>
                      <a:lnTo>
                        <a:pt x="14246" y="241"/>
                      </a:lnTo>
                      <a:lnTo>
                        <a:pt x="13403" y="121"/>
                      </a:lnTo>
                      <a:lnTo>
                        <a:pt x="12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73"/>
                <p:cNvSpPr/>
                <p:nvPr/>
              </p:nvSpPr>
              <p:spPr>
                <a:xfrm>
                  <a:off x="3588883" y="389306"/>
                  <a:ext cx="919280" cy="905475"/>
                </a:xfrm>
                <a:custGeom>
                  <a:avLst/>
                  <a:gdLst/>
                  <a:ahLst/>
                  <a:cxnLst/>
                  <a:rect l="l" t="t" r="r" b="b"/>
                  <a:pathLst>
                    <a:path w="21308" h="20988" extrusionOk="0">
                      <a:moveTo>
                        <a:pt x="11396" y="281"/>
                      </a:moveTo>
                      <a:lnTo>
                        <a:pt x="12119" y="402"/>
                      </a:lnTo>
                      <a:lnTo>
                        <a:pt x="12881" y="562"/>
                      </a:lnTo>
                      <a:lnTo>
                        <a:pt x="13603" y="763"/>
                      </a:lnTo>
                      <a:lnTo>
                        <a:pt x="14286" y="1004"/>
                      </a:lnTo>
                      <a:lnTo>
                        <a:pt x="14968" y="1325"/>
                      </a:lnTo>
                      <a:lnTo>
                        <a:pt x="15650" y="1646"/>
                      </a:lnTo>
                      <a:lnTo>
                        <a:pt x="16292" y="2047"/>
                      </a:lnTo>
                      <a:lnTo>
                        <a:pt x="16894" y="2488"/>
                      </a:lnTo>
                      <a:lnTo>
                        <a:pt x="17456" y="3010"/>
                      </a:lnTo>
                      <a:lnTo>
                        <a:pt x="17977" y="3532"/>
                      </a:lnTo>
                      <a:lnTo>
                        <a:pt x="18499" y="4093"/>
                      </a:lnTo>
                      <a:lnTo>
                        <a:pt x="18940" y="4695"/>
                      </a:lnTo>
                      <a:lnTo>
                        <a:pt x="19342" y="5297"/>
                      </a:lnTo>
                      <a:lnTo>
                        <a:pt x="19703" y="5979"/>
                      </a:lnTo>
                      <a:lnTo>
                        <a:pt x="20024" y="6662"/>
                      </a:lnTo>
                      <a:lnTo>
                        <a:pt x="20265" y="7304"/>
                      </a:lnTo>
                      <a:lnTo>
                        <a:pt x="20465" y="7906"/>
                      </a:lnTo>
                      <a:lnTo>
                        <a:pt x="20586" y="8548"/>
                      </a:lnTo>
                      <a:lnTo>
                        <a:pt x="20706" y="9190"/>
                      </a:lnTo>
                      <a:lnTo>
                        <a:pt x="20786" y="9792"/>
                      </a:lnTo>
                      <a:lnTo>
                        <a:pt x="20786" y="10434"/>
                      </a:lnTo>
                      <a:lnTo>
                        <a:pt x="20786" y="11076"/>
                      </a:lnTo>
                      <a:lnTo>
                        <a:pt x="20746" y="11678"/>
                      </a:lnTo>
                      <a:lnTo>
                        <a:pt x="20666" y="12280"/>
                      </a:lnTo>
                      <a:lnTo>
                        <a:pt x="20505" y="12922"/>
                      </a:lnTo>
                      <a:lnTo>
                        <a:pt x="20345" y="13524"/>
                      </a:lnTo>
                      <a:lnTo>
                        <a:pt x="20184" y="14085"/>
                      </a:lnTo>
                      <a:lnTo>
                        <a:pt x="19944" y="14647"/>
                      </a:lnTo>
                      <a:lnTo>
                        <a:pt x="19663" y="15209"/>
                      </a:lnTo>
                      <a:lnTo>
                        <a:pt x="19382" y="15771"/>
                      </a:lnTo>
                      <a:lnTo>
                        <a:pt x="19061" y="16292"/>
                      </a:lnTo>
                      <a:lnTo>
                        <a:pt x="18740" y="16814"/>
                      </a:lnTo>
                      <a:lnTo>
                        <a:pt x="18339" y="17296"/>
                      </a:lnTo>
                      <a:lnTo>
                        <a:pt x="17937" y="17737"/>
                      </a:lnTo>
                      <a:lnTo>
                        <a:pt x="17496" y="18178"/>
                      </a:lnTo>
                      <a:lnTo>
                        <a:pt x="17054" y="18580"/>
                      </a:lnTo>
                      <a:lnTo>
                        <a:pt x="16573" y="18981"/>
                      </a:lnTo>
                      <a:lnTo>
                        <a:pt x="16051" y="19342"/>
                      </a:lnTo>
                      <a:lnTo>
                        <a:pt x="15530" y="19663"/>
                      </a:lnTo>
                      <a:lnTo>
                        <a:pt x="14968" y="19944"/>
                      </a:lnTo>
                      <a:lnTo>
                        <a:pt x="14406" y="20225"/>
                      </a:lnTo>
                      <a:lnTo>
                        <a:pt x="13844" y="20425"/>
                      </a:lnTo>
                      <a:lnTo>
                        <a:pt x="13202" y="20626"/>
                      </a:lnTo>
                      <a:lnTo>
                        <a:pt x="12600" y="20746"/>
                      </a:lnTo>
                      <a:lnTo>
                        <a:pt x="11958" y="20867"/>
                      </a:lnTo>
                      <a:lnTo>
                        <a:pt x="11276" y="20947"/>
                      </a:lnTo>
                      <a:lnTo>
                        <a:pt x="9872" y="20947"/>
                      </a:lnTo>
                      <a:lnTo>
                        <a:pt x="9109" y="20867"/>
                      </a:lnTo>
                      <a:lnTo>
                        <a:pt x="8347" y="20706"/>
                      </a:lnTo>
                      <a:lnTo>
                        <a:pt x="7624" y="20506"/>
                      </a:lnTo>
                      <a:lnTo>
                        <a:pt x="6902" y="20225"/>
                      </a:lnTo>
                      <a:lnTo>
                        <a:pt x="6220" y="19904"/>
                      </a:lnTo>
                      <a:lnTo>
                        <a:pt x="5578" y="19543"/>
                      </a:lnTo>
                      <a:lnTo>
                        <a:pt x="4936" y="19141"/>
                      </a:lnTo>
                      <a:lnTo>
                        <a:pt x="4334" y="18700"/>
                      </a:lnTo>
                      <a:lnTo>
                        <a:pt x="3732" y="18178"/>
                      </a:lnTo>
                      <a:lnTo>
                        <a:pt x="3210" y="17657"/>
                      </a:lnTo>
                      <a:lnTo>
                        <a:pt x="2729" y="17095"/>
                      </a:lnTo>
                      <a:lnTo>
                        <a:pt x="2247" y="16453"/>
                      </a:lnTo>
                      <a:lnTo>
                        <a:pt x="1846" y="15851"/>
                      </a:lnTo>
                      <a:lnTo>
                        <a:pt x="1485" y="15169"/>
                      </a:lnTo>
                      <a:lnTo>
                        <a:pt x="1204" y="14446"/>
                      </a:lnTo>
                      <a:lnTo>
                        <a:pt x="963" y="13845"/>
                      </a:lnTo>
                      <a:lnTo>
                        <a:pt x="763" y="13202"/>
                      </a:lnTo>
                      <a:lnTo>
                        <a:pt x="602" y="12560"/>
                      </a:lnTo>
                      <a:lnTo>
                        <a:pt x="482" y="11918"/>
                      </a:lnTo>
                      <a:lnTo>
                        <a:pt x="442" y="11276"/>
                      </a:lnTo>
                      <a:lnTo>
                        <a:pt x="401" y="10634"/>
                      </a:lnTo>
                      <a:lnTo>
                        <a:pt x="401" y="9992"/>
                      </a:lnTo>
                      <a:lnTo>
                        <a:pt x="442" y="9350"/>
                      </a:lnTo>
                      <a:lnTo>
                        <a:pt x="522" y="8748"/>
                      </a:lnTo>
                      <a:lnTo>
                        <a:pt x="642" y="8146"/>
                      </a:lnTo>
                      <a:lnTo>
                        <a:pt x="803" y="7544"/>
                      </a:lnTo>
                      <a:lnTo>
                        <a:pt x="1003" y="6983"/>
                      </a:lnTo>
                      <a:lnTo>
                        <a:pt x="1204" y="6381"/>
                      </a:lnTo>
                      <a:lnTo>
                        <a:pt x="1485" y="5859"/>
                      </a:lnTo>
                      <a:lnTo>
                        <a:pt x="1766" y="5297"/>
                      </a:lnTo>
                      <a:lnTo>
                        <a:pt x="2087" y="4776"/>
                      </a:lnTo>
                      <a:lnTo>
                        <a:pt x="2408" y="4294"/>
                      </a:lnTo>
                      <a:lnTo>
                        <a:pt x="2809" y="3813"/>
                      </a:lnTo>
                      <a:lnTo>
                        <a:pt x="3210" y="3371"/>
                      </a:lnTo>
                      <a:lnTo>
                        <a:pt x="3652" y="2930"/>
                      </a:lnTo>
                      <a:lnTo>
                        <a:pt x="4093" y="2529"/>
                      </a:lnTo>
                      <a:lnTo>
                        <a:pt x="4575" y="2167"/>
                      </a:lnTo>
                      <a:lnTo>
                        <a:pt x="5096" y="1806"/>
                      </a:lnTo>
                      <a:lnTo>
                        <a:pt x="5618" y="1485"/>
                      </a:lnTo>
                      <a:lnTo>
                        <a:pt x="6180" y="1204"/>
                      </a:lnTo>
                      <a:lnTo>
                        <a:pt x="6742" y="964"/>
                      </a:lnTo>
                      <a:lnTo>
                        <a:pt x="7344" y="763"/>
                      </a:lnTo>
                      <a:lnTo>
                        <a:pt x="7986" y="562"/>
                      </a:lnTo>
                      <a:lnTo>
                        <a:pt x="8587" y="442"/>
                      </a:lnTo>
                      <a:lnTo>
                        <a:pt x="9270" y="321"/>
                      </a:lnTo>
                      <a:lnTo>
                        <a:pt x="9952" y="281"/>
                      </a:lnTo>
                      <a:close/>
                      <a:moveTo>
                        <a:pt x="10634" y="0"/>
                      </a:moveTo>
                      <a:lnTo>
                        <a:pt x="9952" y="41"/>
                      </a:lnTo>
                      <a:lnTo>
                        <a:pt x="9270" y="121"/>
                      </a:lnTo>
                      <a:lnTo>
                        <a:pt x="8628" y="201"/>
                      </a:lnTo>
                      <a:lnTo>
                        <a:pt x="7945" y="362"/>
                      </a:lnTo>
                      <a:lnTo>
                        <a:pt x="7344" y="562"/>
                      </a:lnTo>
                      <a:lnTo>
                        <a:pt x="6742" y="803"/>
                      </a:lnTo>
                      <a:lnTo>
                        <a:pt x="6140" y="1044"/>
                      </a:lnTo>
                      <a:lnTo>
                        <a:pt x="5578" y="1365"/>
                      </a:lnTo>
                      <a:lnTo>
                        <a:pt x="5016" y="1686"/>
                      </a:lnTo>
                      <a:lnTo>
                        <a:pt x="4494" y="2047"/>
                      </a:lnTo>
                      <a:lnTo>
                        <a:pt x="3973" y="2448"/>
                      </a:lnTo>
                      <a:lnTo>
                        <a:pt x="3491" y="2850"/>
                      </a:lnTo>
                      <a:lnTo>
                        <a:pt x="3050" y="3291"/>
                      </a:lnTo>
                      <a:lnTo>
                        <a:pt x="2608" y="3772"/>
                      </a:lnTo>
                      <a:lnTo>
                        <a:pt x="2207" y="4254"/>
                      </a:lnTo>
                      <a:lnTo>
                        <a:pt x="1846" y="4776"/>
                      </a:lnTo>
                      <a:lnTo>
                        <a:pt x="1525" y="5297"/>
                      </a:lnTo>
                      <a:lnTo>
                        <a:pt x="1204" y="5859"/>
                      </a:lnTo>
                      <a:lnTo>
                        <a:pt x="923" y="6421"/>
                      </a:lnTo>
                      <a:lnTo>
                        <a:pt x="682" y="6983"/>
                      </a:lnTo>
                      <a:lnTo>
                        <a:pt x="482" y="7585"/>
                      </a:lnTo>
                      <a:lnTo>
                        <a:pt x="321" y="8187"/>
                      </a:lnTo>
                      <a:lnTo>
                        <a:pt x="161" y="8829"/>
                      </a:lnTo>
                      <a:lnTo>
                        <a:pt x="80" y="9430"/>
                      </a:lnTo>
                      <a:lnTo>
                        <a:pt x="0" y="10073"/>
                      </a:lnTo>
                      <a:lnTo>
                        <a:pt x="0" y="10715"/>
                      </a:lnTo>
                      <a:lnTo>
                        <a:pt x="0" y="11357"/>
                      </a:lnTo>
                      <a:lnTo>
                        <a:pt x="80" y="12039"/>
                      </a:lnTo>
                      <a:lnTo>
                        <a:pt x="201" y="12681"/>
                      </a:lnTo>
                      <a:lnTo>
                        <a:pt x="361" y="13323"/>
                      </a:lnTo>
                      <a:lnTo>
                        <a:pt x="562" y="13965"/>
                      </a:lnTo>
                      <a:lnTo>
                        <a:pt x="803" y="14647"/>
                      </a:lnTo>
                      <a:lnTo>
                        <a:pt x="1124" y="15329"/>
                      </a:lnTo>
                      <a:lnTo>
                        <a:pt x="1485" y="16011"/>
                      </a:lnTo>
                      <a:lnTo>
                        <a:pt x="1926" y="16653"/>
                      </a:lnTo>
                      <a:lnTo>
                        <a:pt x="2408" y="17255"/>
                      </a:lnTo>
                      <a:lnTo>
                        <a:pt x="2929" y="17817"/>
                      </a:lnTo>
                      <a:lnTo>
                        <a:pt x="3491" y="18379"/>
                      </a:lnTo>
                      <a:lnTo>
                        <a:pt x="4093" y="18860"/>
                      </a:lnTo>
                      <a:lnTo>
                        <a:pt x="4735" y="19302"/>
                      </a:lnTo>
                      <a:lnTo>
                        <a:pt x="5417" y="19663"/>
                      </a:lnTo>
                      <a:lnTo>
                        <a:pt x="6100" y="20024"/>
                      </a:lnTo>
                      <a:lnTo>
                        <a:pt x="6822" y="20345"/>
                      </a:lnTo>
                      <a:lnTo>
                        <a:pt x="7544" y="20586"/>
                      </a:lnTo>
                      <a:lnTo>
                        <a:pt x="8307" y="20746"/>
                      </a:lnTo>
                      <a:lnTo>
                        <a:pt x="9069" y="20907"/>
                      </a:lnTo>
                      <a:lnTo>
                        <a:pt x="9831" y="20987"/>
                      </a:lnTo>
                      <a:lnTo>
                        <a:pt x="11396" y="20987"/>
                      </a:lnTo>
                      <a:lnTo>
                        <a:pt x="12159" y="20907"/>
                      </a:lnTo>
                      <a:lnTo>
                        <a:pt x="12921" y="20787"/>
                      </a:lnTo>
                      <a:lnTo>
                        <a:pt x="13684" y="20586"/>
                      </a:lnTo>
                      <a:lnTo>
                        <a:pt x="14406" y="20345"/>
                      </a:lnTo>
                      <a:lnTo>
                        <a:pt x="15128" y="20024"/>
                      </a:lnTo>
                      <a:lnTo>
                        <a:pt x="15851" y="19703"/>
                      </a:lnTo>
                      <a:lnTo>
                        <a:pt x="16493" y="19302"/>
                      </a:lnTo>
                      <a:lnTo>
                        <a:pt x="17135" y="18860"/>
                      </a:lnTo>
                      <a:lnTo>
                        <a:pt x="17737" y="18379"/>
                      </a:lnTo>
                      <a:lnTo>
                        <a:pt x="18298" y="17857"/>
                      </a:lnTo>
                      <a:lnTo>
                        <a:pt x="18820" y="17255"/>
                      </a:lnTo>
                      <a:lnTo>
                        <a:pt x="19302" y="16653"/>
                      </a:lnTo>
                      <a:lnTo>
                        <a:pt x="19743" y="16011"/>
                      </a:lnTo>
                      <a:lnTo>
                        <a:pt x="20144" y="15329"/>
                      </a:lnTo>
                      <a:lnTo>
                        <a:pt x="20465" y="14647"/>
                      </a:lnTo>
                      <a:lnTo>
                        <a:pt x="20706" y="13965"/>
                      </a:lnTo>
                      <a:lnTo>
                        <a:pt x="20947" y="13323"/>
                      </a:lnTo>
                      <a:lnTo>
                        <a:pt x="21107" y="12681"/>
                      </a:lnTo>
                      <a:lnTo>
                        <a:pt x="21228" y="11999"/>
                      </a:lnTo>
                      <a:lnTo>
                        <a:pt x="21268" y="11357"/>
                      </a:lnTo>
                      <a:lnTo>
                        <a:pt x="21308" y="10674"/>
                      </a:lnTo>
                      <a:lnTo>
                        <a:pt x="21308" y="10032"/>
                      </a:lnTo>
                      <a:lnTo>
                        <a:pt x="21228" y="9390"/>
                      </a:lnTo>
                      <a:lnTo>
                        <a:pt x="21147" y="8748"/>
                      </a:lnTo>
                      <a:lnTo>
                        <a:pt x="21027" y="8146"/>
                      </a:lnTo>
                      <a:lnTo>
                        <a:pt x="20867" y="7504"/>
                      </a:lnTo>
                      <a:lnTo>
                        <a:pt x="20666" y="6902"/>
                      </a:lnTo>
                      <a:lnTo>
                        <a:pt x="20425" y="6341"/>
                      </a:lnTo>
                      <a:lnTo>
                        <a:pt x="20144" y="5739"/>
                      </a:lnTo>
                      <a:lnTo>
                        <a:pt x="19823" y="5177"/>
                      </a:lnTo>
                      <a:lnTo>
                        <a:pt x="19502" y="4655"/>
                      </a:lnTo>
                      <a:lnTo>
                        <a:pt x="19141" y="4134"/>
                      </a:lnTo>
                      <a:lnTo>
                        <a:pt x="18740" y="3652"/>
                      </a:lnTo>
                      <a:lnTo>
                        <a:pt x="18298" y="3171"/>
                      </a:lnTo>
                      <a:lnTo>
                        <a:pt x="17857" y="2729"/>
                      </a:lnTo>
                      <a:lnTo>
                        <a:pt x="17375" y="2328"/>
                      </a:lnTo>
                      <a:lnTo>
                        <a:pt x="16854" y="1927"/>
                      </a:lnTo>
                      <a:lnTo>
                        <a:pt x="16332" y="1565"/>
                      </a:lnTo>
                      <a:lnTo>
                        <a:pt x="15770" y="1244"/>
                      </a:lnTo>
                      <a:lnTo>
                        <a:pt x="15209" y="964"/>
                      </a:lnTo>
                      <a:lnTo>
                        <a:pt x="14607" y="723"/>
                      </a:lnTo>
                      <a:lnTo>
                        <a:pt x="13965" y="482"/>
                      </a:lnTo>
                      <a:lnTo>
                        <a:pt x="13323" y="321"/>
                      </a:lnTo>
                      <a:lnTo>
                        <a:pt x="12681" y="161"/>
                      </a:lnTo>
                      <a:lnTo>
                        <a:pt x="11998" y="81"/>
                      </a:lnTo>
                      <a:lnTo>
                        <a:pt x="11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4" name="Google Shape;8134;p73"/>
                <p:cNvGrpSpPr/>
                <p:nvPr/>
              </p:nvGrpSpPr>
              <p:grpSpPr>
                <a:xfrm>
                  <a:off x="3621758" y="519165"/>
                  <a:ext cx="846628" cy="720221"/>
                  <a:chOff x="3621758" y="519165"/>
                  <a:chExt cx="846628" cy="720221"/>
                </a:xfrm>
              </p:grpSpPr>
              <p:sp>
                <p:nvSpPr>
                  <p:cNvPr id="8135" name="Google Shape;8135;p73"/>
                  <p:cNvSpPr/>
                  <p:nvPr/>
                </p:nvSpPr>
                <p:spPr>
                  <a:xfrm>
                    <a:off x="4404276" y="834234"/>
                    <a:ext cx="64110" cy="20795"/>
                  </a:xfrm>
                  <a:custGeom>
                    <a:avLst/>
                    <a:gdLst/>
                    <a:ahLst/>
                    <a:cxnLst/>
                    <a:rect l="l" t="t" r="r" b="b"/>
                    <a:pathLst>
                      <a:path w="1486" h="482" extrusionOk="0">
                        <a:moveTo>
                          <a:pt x="0" y="0"/>
                        </a:moveTo>
                        <a:lnTo>
                          <a:pt x="0" y="482"/>
                        </a:lnTo>
                        <a:lnTo>
                          <a:pt x="1485" y="24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73"/>
                  <p:cNvSpPr/>
                  <p:nvPr/>
                </p:nvSpPr>
                <p:spPr>
                  <a:xfrm>
                    <a:off x="4402551" y="799591"/>
                    <a:ext cx="50218" cy="20838"/>
                  </a:xfrm>
                  <a:custGeom>
                    <a:avLst/>
                    <a:gdLst/>
                    <a:ahLst/>
                    <a:cxnLst/>
                    <a:rect l="l" t="t" r="r" b="b"/>
                    <a:pathLst>
                      <a:path w="1164" h="483" extrusionOk="0">
                        <a:moveTo>
                          <a:pt x="0" y="1"/>
                        </a:moveTo>
                        <a:lnTo>
                          <a:pt x="40" y="482"/>
                        </a:lnTo>
                        <a:lnTo>
                          <a:pt x="1164" y="16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73"/>
                  <p:cNvSpPr/>
                  <p:nvPr/>
                </p:nvSpPr>
                <p:spPr>
                  <a:xfrm>
                    <a:off x="4392153" y="758045"/>
                    <a:ext cx="62384" cy="20838"/>
                  </a:xfrm>
                  <a:custGeom>
                    <a:avLst/>
                    <a:gdLst/>
                    <a:ahLst/>
                    <a:cxnLst/>
                    <a:rect l="l" t="t" r="r" b="b"/>
                    <a:pathLst>
                      <a:path w="1446" h="483" extrusionOk="0">
                        <a:moveTo>
                          <a:pt x="0" y="1"/>
                        </a:moveTo>
                        <a:lnTo>
                          <a:pt x="81" y="482"/>
                        </a:lnTo>
                        <a:lnTo>
                          <a:pt x="1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73"/>
                  <p:cNvSpPr/>
                  <p:nvPr/>
                </p:nvSpPr>
                <p:spPr>
                  <a:xfrm>
                    <a:off x="4376579" y="693978"/>
                    <a:ext cx="71013" cy="32961"/>
                  </a:xfrm>
                  <a:custGeom>
                    <a:avLst/>
                    <a:gdLst/>
                    <a:ahLst/>
                    <a:cxnLst/>
                    <a:rect l="l" t="t" r="r" b="b"/>
                    <a:pathLst>
                      <a:path w="1646" h="764" extrusionOk="0">
                        <a:moveTo>
                          <a:pt x="1646" y="1"/>
                        </a:moveTo>
                        <a:lnTo>
                          <a:pt x="0" y="282"/>
                        </a:lnTo>
                        <a:lnTo>
                          <a:pt x="161" y="763"/>
                        </a:lnTo>
                        <a:lnTo>
                          <a:pt x="16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73"/>
                  <p:cNvSpPr/>
                  <p:nvPr/>
                </p:nvSpPr>
                <p:spPr>
                  <a:xfrm>
                    <a:off x="4361004" y="648981"/>
                    <a:ext cx="67561" cy="41589"/>
                  </a:xfrm>
                  <a:custGeom>
                    <a:avLst/>
                    <a:gdLst/>
                    <a:ahLst/>
                    <a:cxnLst/>
                    <a:rect l="l" t="t" r="r" b="b"/>
                    <a:pathLst>
                      <a:path w="1566" h="964" extrusionOk="0">
                        <a:moveTo>
                          <a:pt x="1565" y="1"/>
                        </a:moveTo>
                        <a:lnTo>
                          <a:pt x="0" y="562"/>
                        </a:lnTo>
                        <a:lnTo>
                          <a:pt x="201" y="964"/>
                        </a:lnTo>
                        <a:lnTo>
                          <a:pt x="15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73"/>
                  <p:cNvSpPr/>
                  <p:nvPr/>
                </p:nvSpPr>
                <p:spPr>
                  <a:xfrm>
                    <a:off x="4345387" y="610886"/>
                    <a:ext cx="69330" cy="53712"/>
                  </a:xfrm>
                  <a:custGeom>
                    <a:avLst/>
                    <a:gdLst/>
                    <a:ahLst/>
                    <a:cxnLst/>
                    <a:rect l="l" t="t" r="r" b="b"/>
                    <a:pathLst>
                      <a:path w="1607" h="1245" extrusionOk="0">
                        <a:moveTo>
                          <a:pt x="1606" y="1"/>
                        </a:moveTo>
                        <a:lnTo>
                          <a:pt x="1" y="884"/>
                        </a:lnTo>
                        <a:lnTo>
                          <a:pt x="282" y="1245"/>
                        </a:lnTo>
                        <a:lnTo>
                          <a:pt x="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73"/>
                  <p:cNvSpPr/>
                  <p:nvPr/>
                </p:nvSpPr>
                <p:spPr>
                  <a:xfrm>
                    <a:off x="4314238" y="1066212"/>
                    <a:ext cx="57164" cy="46766"/>
                  </a:xfrm>
                  <a:custGeom>
                    <a:avLst/>
                    <a:gdLst/>
                    <a:ahLst/>
                    <a:cxnLst/>
                    <a:rect l="l" t="t" r="r" b="b"/>
                    <a:pathLst>
                      <a:path w="1325" h="1084" extrusionOk="0">
                        <a:moveTo>
                          <a:pt x="322" y="0"/>
                        </a:moveTo>
                        <a:lnTo>
                          <a:pt x="1" y="362"/>
                        </a:lnTo>
                        <a:lnTo>
                          <a:pt x="1325" y="1084"/>
                        </a:lnTo>
                        <a:lnTo>
                          <a:pt x="1325" y="1084"/>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73"/>
                  <p:cNvSpPr/>
                  <p:nvPr/>
                </p:nvSpPr>
                <p:spPr>
                  <a:xfrm>
                    <a:off x="4291761" y="1090458"/>
                    <a:ext cx="55438" cy="55438"/>
                  </a:xfrm>
                  <a:custGeom>
                    <a:avLst/>
                    <a:gdLst/>
                    <a:ahLst/>
                    <a:cxnLst/>
                    <a:rect l="l" t="t" r="r" b="b"/>
                    <a:pathLst>
                      <a:path w="1285" h="1285" extrusionOk="0">
                        <a:moveTo>
                          <a:pt x="361" y="0"/>
                        </a:moveTo>
                        <a:lnTo>
                          <a:pt x="0" y="321"/>
                        </a:lnTo>
                        <a:lnTo>
                          <a:pt x="1284" y="1284"/>
                        </a:lnTo>
                        <a:lnTo>
                          <a:pt x="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73"/>
                  <p:cNvSpPr/>
                  <p:nvPr/>
                </p:nvSpPr>
                <p:spPr>
                  <a:xfrm>
                    <a:off x="4264020" y="1116430"/>
                    <a:ext cx="38138" cy="50218"/>
                  </a:xfrm>
                  <a:custGeom>
                    <a:avLst/>
                    <a:gdLst/>
                    <a:ahLst/>
                    <a:cxnLst/>
                    <a:rect l="l" t="t" r="r" b="b"/>
                    <a:pathLst>
                      <a:path w="884" h="1164" extrusionOk="0">
                        <a:moveTo>
                          <a:pt x="402" y="0"/>
                        </a:moveTo>
                        <a:lnTo>
                          <a:pt x="1" y="241"/>
                        </a:lnTo>
                        <a:lnTo>
                          <a:pt x="884" y="1164"/>
                        </a:lnTo>
                        <a:lnTo>
                          <a:pt x="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73"/>
                  <p:cNvSpPr/>
                  <p:nvPr/>
                </p:nvSpPr>
                <p:spPr>
                  <a:xfrm>
                    <a:off x="4229420" y="1142401"/>
                    <a:ext cx="32918" cy="55438"/>
                  </a:xfrm>
                  <a:custGeom>
                    <a:avLst/>
                    <a:gdLst/>
                    <a:ahLst/>
                    <a:cxnLst/>
                    <a:rect l="l" t="t" r="r" b="b"/>
                    <a:pathLst>
                      <a:path w="763" h="1285" extrusionOk="0">
                        <a:moveTo>
                          <a:pt x="442" y="0"/>
                        </a:moveTo>
                        <a:lnTo>
                          <a:pt x="0" y="201"/>
                        </a:lnTo>
                        <a:lnTo>
                          <a:pt x="763" y="1284"/>
                        </a:lnTo>
                        <a:lnTo>
                          <a:pt x="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73"/>
                  <p:cNvSpPr/>
                  <p:nvPr/>
                </p:nvSpPr>
                <p:spPr>
                  <a:xfrm>
                    <a:off x="4189599" y="1164879"/>
                    <a:ext cx="39864" cy="74507"/>
                  </a:xfrm>
                  <a:custGeom>
                    <a:avLst/>
                    <a:gdLst/>
                    <a:ahLst/>
                    <a:cxnLst/>
                    <a:rect l="l" t="t" r="r" b="b"/>
                    <a:pathLst>
                      <a:path w="924" h="1727" extrusionOk="0">
                        <a:moveTo>
                          <a:pt x="442" y="1"/>
                        </a:moveTo>
                        <a:lnTo>
                          <a:pt x="0" y="161"/>
                        </a:lnTo>
                        <a:lnTo>
                          <a:pt x="923" y="1726"/>
                        </a:lnTo>
                        <a:lnTo>
                          <a:pt x="923" y="1726"/>
                        </a:lnTo>
                        <a:lnTo>
                          <a:pt x="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73"/>
                  <p:cNvSpPr/>
                  <p:nvPr/>
                </p:nvSpPr>
                <p:spPr>
                  <a:xfrm>
                    <a:off x="4151504" y="1180453"/>
                    <a:ext cx="19112" cy="48535"/>
                  </a:xfrm>
                  <a:custGeom>
                    <a:avLst/>
                    <a:gdLst/>
                    <a:ahLst/>
                    <a:cxnLst/>
                    <a:rect l="l" t="t" r="r" b="b"/>
                    <a:pathLst>
                      <a:path w="443" h="1125" extrusionOk="0">
                        <a:moveTo>
                          <a:pt x="442" y="1"/>
                        </a:moveTo>
                        <a:lnTo>
                          <a:pt x="1" y="121"/>
                        </a:lnTo>
                        <a:lnTo>
                          <a:pt x="442" y="1124"/>
                        </a:lnTo>
                        <a:lnTo>
                          <a:pt x="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73"/>
                  <p:cNvSpPr/>
                  <p:nvPr/>
                </p:nvSpPr>
                <p:spPr>
                  <a:xfrm>
                    <a:off x="4109958" y="1194302"/>
                    <a:ext cx="20838" cy="36412"/>
                  </a:xfrm>
                  <a:custGeom>
                    <a:avLst/>
                    <a:gdLst/>
                    <a:ahLst/>
                    <a:cxnLst/>
                    <a:rect l="l" t="t" r="r" b="b"/>
                    <a:pathLst>
                      <a:path w="483" h="844" extrusionOk="0">
                        <a:moveTo>
                          <a:pt x="1" y="1"/>
                        </a:moveTo>
                        <a:lnTo>
                          <a:pt x="281" y="844"/>
                        </a:lnTo>
                        <a:lnTo>
                          <a:pt x="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73"/>
                  <p:cNvSpPr/>
                  <p:nvPr/>
                </p:nvSpPr>
                <p:spPr>
                  <a:xfrm>
                    <a:off x="3658127" y="977899"/>
                    <a:ext cx="65835" cy="36412"/>
                  </a:xfrm>
                  <a:custGeom>
                    <a:avLst/>
                    <a:gdLst/>
                    <a:ahLst/>
                    <a:cxnLst/>
                    <a:rect l="l" t="t" r="r" b="b"/>
                    <a:pathLst>
                      <a:path w="1526" h="844" extrusionOk="0">
                        <a:moveTo>
                          <a:pt x="1324" y="1"/>
                        </a:moveTo>
                        <a:lnTo>
                          <a:pt x="0" y="844"/>
                        </a:lnTo>
                        <a:lnTo>
                          <a:pt x="1525" y="442"/>
                        </a:lnTo>
                        <a:lnTo>
                          <a:pt x="1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73"/>
                  <p:cNvSpPr/>
                  <p:nvPr/>
                </p:nvSpPr>
                <p:spPr>
                  <a:xfrm>
                    <a:off x="3642552" y="938078"/>
                    <a:ext cx="65792" cy="29509"/>
                  </a:xfrm>
                  <a:custGeom>
                    <a:avLst/>
                    <a:gdLst/>
                    <a:ahLst/>
                    <a:cxnLst/>
                    <a:rect l="l" t="t" r="r" b="b"/>
                    <a:pathLst>
                      <a:path w="1525" h="684" extrusionOk="0">
                        <a:moveTo>
                          <a:pt x="1364" y="1"/>
                        </a:moveTo>
                        <a:lnTo>
                          <a:pt x="0" y="683"/>
                        </a:lnTo>
                        <a:lnTo>
                          <a:pt x="1525" y="482"/>
                        </a:lnTo>
                        <a:lnTo>
                          <a:pt x="13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73"/>
                  <p:cNvSpPr/>
                  <p:nvPr/>
                </p:nvSpPr>
                <p:spPr>
                  <a:xfrm>
                    <a:off x="3621758" y="894806"/>
                    <a:ext cx="74507" cy="20838"/>
                  </a:xfrm>
                  <a:custGeom>
                    <a:avLst/>
                    <a:gdLst/>
                    <a:ahLst/>
                    <a:cxnLst/>
                    <a:rect l="l" t="t" r="r" b="b"/>
                    <a:pathLst>
                      <a:path w="1727" h="483" extrusionOk="0">
                        <a:moveTo>
                          <a:pt x="1686" y="1"/>
                        </a:moveTo>
                        <a:lnTo>
                          <a:pt x="1" y="482"/>
                        </a:lnTo>
                        <a:lnTo>
                          <a:pt x="1726" y="482"/>
                        </a:lnTo>
                        <a:lnTo>
                          <a:pt x="1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73"/>
                  <p:cNvSpPr/>
                  <p:nvPr/>
                </p:nvSpPr>
                <p:spPr>
                  <a:xfrm>
                    <a:off x="3623483" y="849809"/>
                    <a:ext cx="67561" cy="20795"/>
                  </a:xfrm>
                  <a:custGeom>
                    <a:avLst/>
                    <a:gdLst/>
                    <a:ahLst/>
                    <a:cxnLst/>
                    <a:rect l="l" t="t" r="r" b="b"/>
                    <a:pathLst>
                      <a:path w="1566" h="482" extrusionOk="0">
                        <a:moveTo>
                          <a:pt x="1566" y="0"/>
                        </a:moveTo>
                        <a:lnTo>
                          <a:pt x="1" y="241"/>
                        </a:lnTo>
                        <a:lnTo>
                          <a:pt x="1566" y="482"/>
                        </a:lnTo>
                        <a:lnTo>
                          <a:pt x="15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73"/>
                  <p:cNvSpPr/>
                  <p:nvPr/>
                </p:nvSpPr>
                <p:spPr>
                  <a:xfrm>
                    <a:off x="3626935" y="808263"/>
                    <a:ext cx="64110" cy="20795"/>
                  </a:xfrm>
                  <a:custGeom>
                    <a:avLst/>
                    <a:gdLst/>
                    <a:ahLst/>
                    <a:cxnLst/>
                    <a:rect l="l" t="t" r="r" b="b"/>
                    <a:pathLst>
                      <a:path w="1486" h="482" extrusionOk="0">
                        <a:moveTo>
                          <a:pt x="1486" y="0"/>
                        </a:moveTo>
                        <a:lnTo>
                          <a:pt x="1" y="81"/>
                        </a:lnTo>
                        <a:lnTo>
                          <a:pt x="1446" y="482"/>
                        </a:lnTo>
                        <a:lnTo>
                          <a:pt x="14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73"/>
                  <p:cNvSpPr/>
                  <p:nvPr/>
                </p:nvSpPr>
                <p:spPr>
                  <a:xfrm>
                    <a:off x="3735999" y="579737"/>
                    <a:ext cx="46810" cy="41589"/>
                  </a:xfrm>
                  <a:custGeom>
                    <a:avLst/>
                    <a:gdLst/>
                    <a:ahLst/>
                    <a:cxnLst/>
                    <a:rect l="l" t="t" r="r" b="b"/>
                    <a:pathLst>
                      <a:path w="1085" h="964" extrusionOk="0">
                        <a:moveTo>
                          <a:pt x="1" y="1"/>
                        </a:moveTo>
                        <a:lnTo>
                          <a:pt x="763" y="964"/>
                        </a:lnTo>
                        <a:lnTo>
                          <a:pt x="1084" y="56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73"/>
                  <p:cNvSpPr/>
                  <p:nvPr/>
                </p:nvSpPr>
                <p:spPr>
                  <a:xfrm>
                    <a:off x="3765465" y="534739"/>
                    <a:ext cx="45041" cy="55438"/>
                  </a:xfrm>
                  <a:custGeom>
                    <a:avLst/>
                    <a:gdLst/>
                    <a:ahLst/>
                    <a:cxnLst/>
                    <a:rect l="l" t="t" r="r" b="b"/>
                    <a:pathLst>
                      <a:path w="1044" h="1285" extrusionOk="0">
                        <a:moveTo>
                          <a:pt x="0" y="0"/>
                        </a:moveTo>
                        <a:lnTo>
                          <a:pt x="682" y="1284"/>
                        </a:lnTo>
                        <a:lnTo>
                          <a:pt x="1043" y="100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73"/>
                  <p:cNvSpPr/>
                  <p:nvPr/>
                </p:nvSpPr>
                <p:spPr>
                  <a:xfrm>
                    <a:off x="3815640" y="519165"/>
                    <a:ext cx="32961" cy="39821"/>
                  </a:xfrm>
                  <a:custGeom>
                    <a:avLst/>
                    <a:gdLst/>
                    <a:ahLst/>
                    <a:cxnLst/>
                    <a:rect l="l" t="t" r="r" b="b"/>
                    <a:pathLst>
                      <a:path w="764" h="923" extrusionOk="0">
                        <a:moveTo>
                          <a:pt x="1" y="0"/>
                        </a:moveTo>
                        <a:lnTo>
                          <a:pt x="402" y="923"/>
                        </a:lnTo>
                        <a:lnTo>
                          <a:pt x="763" y="64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56" name="Google Shape;8156;p73"/>
              <p:cNvGrpSpPr/>
              <p:nvPr/>
            </p:nvGrpSpPr>
            <p:grpSpPr>
              <a:xfrm>
                <a:off x="1078821" y="2256228"/>
                <a:ext cx="875635" cy="870095"/>
                <a:chOff x="1198170" y="4881126"/>
                <a:chExt cx="636872" cy="632843"/>
              </a:xfrm>
            </p:grpSpPr>
            <p:sp>
              <p:nvSpPr>
                <p:cNvPr id="8157" name="Google Shape;8157;p73"/>
                <p:cNvSpPr/>
                <p:nvPr/>
              </p:nvSpPr>
              <p:spPr>
                <a:xfrm rot="-3393071" flipH="1">
                  <a:off x="1295325" y="4974805"/>
                  <a:ext cx="445316" cy="443893"/>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73"/>
                <p:cNvSpPr/>
                <p:nvPr/>
              </p:nvSpPr>
              <p:spPr>
                <a:xfrm rot="-3393071" flipH="1">
                  <a:off x="1291066" y="4964894"/>
                  <a:ext cx="451078" cy="465306"/>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73"/>
                <p:cNvSpPr/>
                <p:nvPr/>
              </p:nvSpPr>
              <p:spPr>
                <a:xfrm rot="-3393071" flipH="1">
                  <a:off x="1436916" y="5116675"/>
                  <a:ext cx="161338" cy="161338"/>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73"/>
                <p:cNvSpPr/>
                <p:nvPr/>
              </p:nvSpPr>
              <p:spPr>
                <a:xfrm rot="-3393071" flipH="1">
                  <a:off x="1434473" y="5112955"/>
                  <a:ext cx="167029" cy="172720"/>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161" name="Google Shape;8161;p73"/>
          <p:cNvGrpSpPr/>
          <p:nvPr/>
        </p:nvGrpSpPr>
        <p:grpSpPr>
          <a:xfrm>
            <a:off x="7987017" y="3653938"/>
            <a:ext cx="198675" cy="211700"/>
            <a:chOff x="5767105" y="627738"/>
            <a:chExt cx="198675" cy="211700"/>
          </a:xfrm>
        </p:grpSpPr>
        <p:sp>
          <p:nvSpPr>
            <p:cNvPr id="8162" name="Google Shape;8162;p73"/>
            <p:cNvSpPr/>
            <p:nvPr/>
          </p:nvSpPr>
          <p:spPr>
            <a:xfrm flipH="1">
              <a:off x="5770130" y="630763"/>
              <a:ext cx="193625" cy="204675"/>
            </a:xfrm>
            <a:custGeom>
              <a:avLst/>
              <a:gdLst/>
              <a:ahLst/>
              <a:cxnLst/>
              <a:rect l="l" t="t" r="r" b="b"/>
              <a:pathLst>
                <a:path w="7745" h="8187" extrusionOk="0">
                  <a:moveTo>
                    <a:pt x="4254" y="1966"/>
                  </a:moveTo>
                  <a:lnTo>
                    <a:pt x="4655" y="2087"/>
                  </a:lnTo>
                  <a:lnTo>
                    <a:pt x="5056" y="2287"/>
                  </a:lnTo>
                  <a:lnTo>
                    <a:pt x="5377" y="2568"/>
                  </a:lnTo>
                  <a:lnTo>
                    <a:pt x="5618" y="2889"/>
                  </a:lnTo>
                  <a:lnTo>
                    <a:pt x="5819" y="3250"/>
                  </a:lnTo>
                  <a:lnTo>
                    <a:pt x="5979" y="3652"/>
                  </a:lnTo>
                  <a:lnTo>
                    <a:pt x="6019" y="4053"/>
                  </a:lnTo>
                  <a:lnTo>
                    <a:pt x="5979" y="4454"/>
                  </a:lnTo>
                  <a:lnTo>
                    <a:pt x="5859" y="4896"/>
                  </a:lnTo>
                  <a:lnTo>
                    <a:pt x="5658" y="5257"/>
                  </a:lnTo>
                  <a:lnTo>
                    <a:pt x="5377" y="5578"/>
                  </a:lnTo>
                  <a:lnTo>
                    <a:pt x="5056" y="5859"/>
                  </a:lnTo>
                  <a:lnTo>
                    <a:pt x="4735" y="6059"/>
                  </a:lnTo>
                  <a:lnTo>
                    <a:pt x="4334" y="6180"/>
                  </a:lnTo>
                  <a:lnTo>
                    <a:pt x="3933" y="6220"/>
                  </a:lnTo>
                  <a:lnTo>
                    <a:pt x="3491" y="6180"/>
                  </a:lnTo>
                  <a:lnTo>
                    <a:pt x="3090" y="6059"/>
                  </a:lnTo>
                  <a:lnTo>
                    <a:pt x="2689" y="5859"/>
                  </a:lnTo>
                  <a:lnTo>
                    <a:pt x="2368" y="5618"/>
                  </a:lnTo>
                  <a:lnTo>
                    <a:pt x="2087" y="5297"/>
                  </a:lnTo>
                  <a:lnTo>
                    <a:pt x="1886" y="4936"/>
                  </a:lnTo>
                  <a:lnTo>
                    <a:pt x="1766" y="4535"/>
                  </a:lnTo>
                  <a:lnTo>
                    <a:pt x="1726" y="4133"/>
                  </a:lnTo>
                  <a:lnTo>
                    <a:pt x="1766" y="3732"/>
                  </a:lnTo>
                  <a:lnTo>
                    <a:pt x="1886" y="3291"/>
                  </a:lnTo>
                  <a:lnTo>
                    <a:pt x="2087" y="2929"/>
                  </a:lnTo>
                  <a:lnTo>
                    <a:pt x="2328" y="2568"/>
                  </a:lnTo>
                  <a:lnTo>
                    <a:pt x="2649" y="2328"/>
                  </a:lnTo>
                  <a:lnTo>
                    <a:pt x="3010" y="2127"/>
                  </a:lnTo>
                  <a:lnTo>
                    <a:pt x="3411" y="2006"/>
                  </a:lnTo>
                  <a:lnTo>
                    <a:pt x="3812" y="1966"/>
                  </a:lnTo>
                  <a:close/>
                  <a:moveTo>
                    <a:pt x="3291" y="0"/>
                  </a:moveTo>
                  <a:lnTo>
                    <a:pt x="3090" y="80"/>
                  </a:lnTo>
                  <a:lnTo>
                    <a:pt x="121" y="2408"/>
                  </a:lnTo>
                  <a:lnTo>
                    <a:pt x="40" y="2568"/>
                  </a:lnTo>
                  <a:lnTo>
                    <a:pt x="0" y="2729"/>
                  </a:lnTo>
                  <a:lnTo>
                    <a:pt x="562" y="6501"/>
                  </a:lnTo>
                  <a:lnTo>
                    <a:pt x="642" y="6661"/>
                  </a:lnTo>
                  <a:lnTo>
                    <a:pt x="763" y="6742"/>
                  </a:lnTo>
                  <a:lnTo>
                    <a:pt x="4294" y="8146"/>
                  </a:lnTo>
                  <a:lnTo>
                    <a:pt x="4454" y="8186"/>
                  </a:lnTo>
                  <a:lnTo>
                    <a:pt x="4615" y="8106"/>
                  </a:lnTo>
                  <a:lnTo>
                    <a:pt x="7584" y="5738"/>
                  </a:lnTo>
                  <a:lnTo>
                    <a:pt x="7705" y="5618"/>
                  </a:lnTo>
                  <a:lnTo>
                    <a:pt x="7745" y="5457"/>
                  </a:lnTo>
                  <a:lnTo>
                    <a:pt x="7183" y="1685"/>
                  </a:lnTo>
                  <a:lnTo>
                    <a:pt x="7103" y="1525"/>
                  </a:lnTo>
                  <a:lnTo>
                    <a:pt x="6982" y="1405"/>
                  </a:lnTo>
                  <a:lnTo>
                    <a:pt x="3451" y="40"/>
                  </a:lnTo>
                  <a:lnTo>
                    <a:pt x="3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73"/>
            <p:cNvSpPr/>
            <p:nvPr/>
          </p:nvSpPr>
          <p:spPr>
            <a:xfrm flipH="1">
              <a:off x="5767105" y="627738"/>
              <a:ext cx="198675" cy="211700"/>
            </a:xfrm>
            <a:custGeom>
              <a:avLst/>
              <a:gdLst/>
              <a:ahLst/>
              <a:cxnLst/>
              <a:rect l="l" t="t" r="r" b="b"/>
              <a:pathLst>
                <a:path w="7947" h="8468" extrusionOk="0">
                  <a:moveTo>
                    <a:pt x="3412" y="241"/>
                  </a:moveTo>
                  <a:lnTo>
                    <a:pt x="3572" y="282"/>
                  </a:lnTo>
                  <a:lnTo>
                    <a:pt x="5298" y="924"/>
                  </a:lnTo>
                  <a:lnTo>
                    <a:pt x="7023" y="1566"/>
                  </a:lnTo>
                  <a:lnTo>
                    <a:pt x="7104" y="1606"/>
                  </a:lnTo>
                  <a:lnTo>
                    <a:pt x="7184" y="1686"/>
                  </a:lnTo>
                  <a:lnTo>
                    <a:pt x="7224" y="1766"/>
                  </a:lnTo>
                  <a:lnTo>
                    <a:pt x="7264" y="1847"/>
                  </a:lnTo>
                  <a:lnTo>
                    <a:pt x="7304" y="2248"/>
                  </a:lnTo>
                  <a:lnTo>
                    <a:pt x="7384" y="3010"/>
                  </a:lnTo>
                  <a:lnTo>
                    <a:pt x="7625" y="5338"/>
                  </a:lnTo>
                  <a:lnTo>
                    <a:pt x="7665" y="5498"/>
                  </a:lnTo>
                  <a:lnTo>
                    <a:pt x="7665" y="5659"/>
                  </a:lnTo>
                  <a:lnTo>
                    <a:pt x="7625" y="5699"/>
                  </a:lnTo>
                  <a:lnTo>
                    <a:pt x="7585" y="5779"/>
                  </a:lnTo>
                  <a:lnTo>
                    <a:pt x="7465" y="5859"/>
                  </a:lnTo>
                  <a:lnTo>
                    <a:pt x="6060" y="6943"/>
                  </a:lnTo>
                  <a:lnTo>
                    <a:pt x="4696" y="8026"/>
                  </a:lnTo>
                  <a:lnTo>
                    <a:pt x="4616" y="8107"/>
                  </a:lnTo>
                  <a:lnTo>
                    <a:pt x="4495" y="8147"/>
                  </a:lnTo>
                  <a:lnTo>
                    <a:pt x="4335" y="8107"/>
                  </a:lnTo>
                  <a:lnTo>
                    <a:pt x="884" y="6782"/>
                  </a:lnTo>
                  <a:lnTo>
                    <a:pt x="763" y="6702"/>
                  </a:lnTo>
                  <a:lnTo>
                    <a:pt x="723" y="6582"/>
                  </a:lnTo>
                  <a:lnTo>
                    <a:pt x="402" y="4736"/>
                  </a:lnTo>
                  <a:lnTo>
                    <a:pt x="161" y="2930"/>
                  </a:lnTo>
                  <a:lnTo>
                    <a:pt x="161" y="2770"/>
                  </a:lnTo>
                  <a:lnTo>
                    <a:pt x="202" y="2689"/>
                  </a:lnTo>
                  <a:lnTo>
                    <a:pt x="282" y="2609"/>
                  </a:lnTo>
                  <a:lnTo>
                    <a:pt x="402" y="2529"/>
                  </a:lnTo>
                  <a:lnTo>
                    <a:pt x="1807" y="1445"/>
                  </a:lnTo>
                  <a:lnTo>
                    <a:pt x="3171" y="402"/>
                  </a:lnTo>
                  <a:lnTo>
                    <a:pt x="3291" y="282"/>
                  </a:lnTo>
                  <a:lnTo>
                    <a:pt x="3332" y="241"/>
                  </a:lnTo>
                  <a:close/>
                  <a:moveTo>
                    <a:pt x="3332" y="1"/>
                  </a:moveTo>
                  <a:lnTo>
                    <a:pt x="3211" y="41"/>
                  </a:lnTo>
                  <a:lnTo>
                    <a:pt x="3010" y="161"/>
                  </a:lnTo>
                  <a:lnTo>
                    <a:pt x="1646" y="1245"/>
                  </a:lnTo>
                  <a:lnTo>
                    <a:pt x="282" y="2368"/>
                  </a:lnTo>
                  <a:lnTo>
                    <a:pt x="121" y="2529"/>
                  </a:lnTo>
                  <a:lnTo>
                    <a:pt x="41" y="2609"/>
                  </a:lnTo>
                  <a:lnTo>
                    <a:pt x="1" y="2729"/>
                  </a:lnTo>
                  <a:lnTo>
                    <a:pt x="1" y="2810"/>
                  </a:lnTo>
                  <a:lnTo>
                    <a:pt x="41" y="2930"/>
                  </a:lnTo>
                  <a:lnTo>
                    <a:pt x="81" y="3131"/>
                  </a:lnTo>
                  <a:lnTo>
                    <a:pt x="322" y="4856"/>
                  </a:lnTo>
                  <a:lnTo>
                    <a:pt x="563" y="6582"/>
                  </a:lnTo>
                  <a:lnTo>
                    <a:pt x="563" y="6702"/>
                  </a:lnTo>
                  <a:lnTo>
                    <a:pt x="643" y="6822"/>
                  </a:lnTo>
                  <a:lnTo>
                    <a:pt x="723" y="6903"/>
                  </a:lnTo>
                  <a:lnTo>
                    <a:pt x="803" y="6943"/>
                  </a:lnTo>
                  <a:lnTo>
                    <a:pt x="2569" y="7705"/>
                  </a:lnTo>
                  <a:lnTo>
                    <a:pt x="4295" y="8428"/>
                  </a:lnTo>
                  <a:lnTo>
                    <a:pt x="4495" y="8468"/>
                  </a:lnTo>
                  <a:lnTo>
                    <a:pt x="4656" y="8428"/>
                  </a:lnTo>
                  <a:lnTo>
                    <a:pt x="4776" y="8387"/>
                  </a:lnTo>
                  <a:lnTo>
                    <a:pt x="4896" y="8267"/>
                  </a:lnTo>
                  <a:lnTo>
                    <a:pt x="5218" y="8026"/>
                  </a:lnTo>
                  <a:lnTo>
                    <a:pt x="6461" y="7063"/>
                  </a:lnTo>
                  <a:lnTo>
                    <a:pt x="7665" y="6100"/>
                  </a:lnTo>
                  <a:lnTo>
                    <a:pt x="7826" y="5940"/>
                  </a:lnTo>
                  <a:lnTo>
                    <a:pt x="7906" y="5859"/>
                  </a:lnTo>
                  <a:lnTo>
                    <a:pt x="7946" y="5739"/>
                  </a:lnTo>
                  <a:lnTo>
                    <a:pt x="7946" y="5619"/>
                  </a:lnTo>
                  <a:lnTo>
                    <a:pt x="7946" y="5498"/>
                  </a:lnTo>
                  <a:lnTo>
                    <a:pt x="7906" y="5298"/>
                  </a:lnTo>
                  <a:lnTo>
                    <a:pt x="7786" y="4535"/>
                  </a:lnTo>
                  <a:lnTo>
                    <a:pt x="7465" y="2970"/>
                  </a:lnTo>
                  <a:lnTo>
                    <a:pt x="7344" y="2208"/>
                  </a:lnTo>
                  <a:lnTo>
                    <a:pt x="7304" y="1847"/>
                  </a:lnTo>
                  <a:lnTo>
                    <a:pt x="7264" y="1726"/>
                  </a:lnTo>
                  <a:lnTo>
                    <a:pt x="7224" y="1646"/>
                  </a:lnTo>
                  <a:lnTo>
                    <a:pt x="7144" y="1566"/>
                  </a:lnTo>
                  <a:lnTo>
                    <a:pt x="7063" y="1526"/>
                  </a:lnTo>
                  <a:lnTo>
                    <a:pt x="5458" y="843"/>
                  </a:lnTo>
                  <a:lnTo>
                    <a:pt x="3853" y="121"/>
                  </a:lnTo>
                  <a:lnTo>
                    <a:pt x="3653" y="81"/>
                  </a:lnTo>
                  <a:lnTo>
                    <a:pt x="3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73"/>
            <p:cNvSpPr/>
            <p:nvPr/>
          </p:nvSpPr>
          <p:spPr>
            <a:xfrm flipH="1">
              <a:off x="5809255" y="677913"/>
              <a:ext cx="114375" cy="109375"/>
            </a:xfrm>
            <a:custGeom>
              <a:avLst/>
              <a:gdLst/>
              <a:ahLst/>
              <a:cxnLst/>
              <a:rect l="l" t="t" r="r" b="b"/>
              <a:pathLst>
                <a:path w="4575" h="4375" extrusionOk="0">
                  <a:moveTo>
                    <a:pt x="2207" y="120"/>
                  </a:moveTo>
                  <a:lnTo>
                    <a:pt x="2488" y="161"/>
                  </a:lnTo>
                  <a:lnTo>
                    <a:pt x="2769" y="201"/>
                  </a:lnTo>
                  <a:lnTo>
                    <a:pt x="3050" y="321"/>
                  </a:lnTo>
                  <a:lnTo>
                    <a:pt x="3291" y="442"/>
                  </a:lnTo>
                  <a:lnTo>
                    <a:pt x="3532" y="642"/>
                  </a:lnTo>
                  <a:lnTo>
                    <a:pt x="3732" y="843"/>
                  </a:lnTo>
                  <a:lnTo>
                    <a:pt x="3933" y="1124"/>
                  </a:lnTo>
                  <a:lnTo>
                    <a:pt x="4093" y="1405"/>
                  </a:lnTo>
                  <a:lnTo>
                    <a:pt x="4174" y="1726"/>
                  </a:lnTo>
                  <a:lnTo>
                    <a:pt x="4254" y="2006"/>
                  </a:lnTo>
                  <a:lnTo>
                    <a:pt x="4254" y="2328"/>
                  </a:lnTo>
                  <a:lnTo>
                    <a:pt x="4174" y="2608"/>
                  </a:lnTo>
                  <a:lnTo>
                    <a:pt x="4093" y="2889"/>
                  </a:lnTo>
                  <a:lnTo>
                    <a:pt x="3973" y="3130"/>
                  </a:lnTo>
                  <a:lnTo>
                    <a:pt x="3812" y="3411"/>
                  </a:lnTo>
                  <a:lnTo>
                    <a:pt x="3652" y="3612"/>
                  </a:lnTo>
                  <a:lnTo>
                    <a:pt x="3411" y="3812"/>
                  </a:lnTo>
                  <a:lnTo>
                    <a:pt x="3210" y="4013"/>
                  </a:lnTo>
                  <a:lnTo>
                    <a:pt x="2930" y="4133"/>
                  </a:lnTo>
                  <a:lnTo>
                    <a:pt x="2649" y="4254"/>
                  </a:lnTo>
                  <a:lnTo>
                    <a:pt x="2368" y="4294"/>
                  </a:lnTo>
                  <a:lnTo>
                    <a:pt x="2087" y="4294"/>
                  </a:lnTo>
                  <a:lnTo>
                    <a:pt x="1766" y="4254"/>
                  </a:lnTo>
                  <a:lnTo>
                    <a:pt x="1485" y="4173"/>
                  </a:lnTo>
                  <a:lnTo>
                    <a:pt x="1284" y="4093"/>
                  </a:lnTo>
                  <a:lnTo>
                    <a:pt x="1124" y="3973"/>
                  </a:lnTo>
                  <a:lnTo>
                    <a:pt x="803" y="3732"/>
                  </a:lnTo>
                  <a:lnTo>
                    <a:pt x="562" y="3411"/>
                  </a:lnTo>
                  <a:lnTo>
                    <a:pt x="402" y="3050"/>
                  </a:lnTo>
                  <a:lnTo>
                    <a:pt x="321" y="2649"/>
                  </a:lnTo>
                  <a:lnTo>
                    <a:pt x="281" y="2247"/>
                  </a:lnTo>
                  <a:lnTo>
                    <a:pt x="281" y="1846"/>
                  </a:lnTo>
                  <a:lnTo>
                    <a:pt x="402" y="1445"/>
                  </a:lnTo>
                  <a:lnTo>
                    <a:pt x="522" y="1164"/>
                  </a:lnTo>
                  <a:lnTo>
                    <a:pt x="723" y="883"/>
                  </a:lnTo>
                  <a:lnTo>
                    <a:pt x="923" y="642"/>
                  </a:lnTo>
                  <a:lnTo>
                    <a:pt x="1124" y="442"/>
                  </a:lnTo>
                  <a:lnTo>
                    <a:pt x="1405" y="321"/>
                  </a:lnTo>
                  <a:lnTo>
                    <a:pt x="1646" y="201"/>
                  </a:lnTo>
                  <a:lnTo>
                    <a:pt x="1926" y="161"/>
                  </a:lnTo>
                  <a:lnTo>
                    <a:pt x="2207" y="120"/>
                  </a:lnTo>
                  <a:close/>
                  <a:moveTo>
                    <a:pt x="2207" y="0"/>
                  </a:moveTo>
                  <a:lnTo>
                    <a:pt x="1886" y="40"/>
                  </a:lnTo>
                  <a:lnTo>
                    <a:pt x="1565" y="120"/>
                  </a:lnTo>
                  <a:lnTo>
                    <a:pt x="1244" y="241"/>
                  </a:lnTo>
                  <a:lnTo>
                    <a:pt x="963" y="442"/>
                  </a:lnTo>
                  <a:lnTo>
                    <a:pt x="682" y="642"/>
                  </a:lnTo>
                  <a:lnTo>
                    <a:pt x="442" y="883"/>
                  </a:lnTo>
                  <a:lnTo>
                    <a:pt x="281" y="1124"/>
                  </a:lnTo>
                  <a:lnTo>
                    <a:pt x="161" y="1364"/>
                  </a:lnTo>
                  <a:lnTo>
                    <a:pt x="40" y="1605"/>
                  </a:lnTo>
                  <a:lnTo>
                    <a:pt x="0" y="1846"/>
                  </a:lnTo>
                  <a:lnTo>
                    <a:pt x="0" y="2127"/>
                  </a:lnTo>
                  <a:lnTo>
                    <a:pt x="0" y="2368"/>
                  </a:lnTo>
                  <a:lnTo>
                    <a:pt x="40" y="2649"/>
                  </a:lnTo>
                  <a:lnTo>
                    <a:pt x="121" y="2889"/>
                  </a:lnTo>
                  <a:lnTo>
                    <a:pt x="241" y="3130"/>
                  </a:lnTo>
                  <a:lnTo>
                    <a:pt x="361" y="3371"/>
                  </a:lnTo>
                  <a:lnTo>
                    <a:pt x="522" y="3571"/>
                  </a:lnTo>
                  <a:lnTo>
                    <a:pt x="723" y="3772"/>
                  </a:lnTo>
                  <a:lnTo>
                    <a:pt x="963" y="3933"/>
                  </a:lnTo>
                  <a:lnTo>
                    <a:pt x="1204" y="4093"/>
                  </a:lnTo>
                  <a:lnTo>
                    <a:pt x="1485" y="4214"/>
                  </a:lnTo>
                  <a:lnTo>
                    <a:pt x="1766" y="4294"/>
                  </a:lnTo>
                  <a:lnTo>
                    <a:pt x="2047" y="4374"/>
                  </a:lnTo>
                  <a:lnTo>
                    <a:pt x="2568" y="4374"/>
                  </a:lnTo>
                  <a:lnTo>
                    <a:pt x="2849" y="4334"/>
                  </a:lnTo>
                  <a:lnTo>
                    <a:pt x="3130" y="4294"/>
                  </a:lnTo>
                  <a:lnTo>
                    <a:pt x="3371" y="4173"/>
                  </a:lnTo>
                  <a:lnTo>
                    <a:pt x="3612" y="4053"/>
                  </a:lnTo>
                  <a:lnTo>
                    <a:pt x="3812" y="3892"/>
                  </a:lnTo>
                  <a:lnTo>
                    <a:pt x="4013" y="3692"/>
                  </a:lnTo>
                  <a:lnTo>
                    <a:pt x="4174" y="3491"/>
                  </a:lnTo>
                  <a:lnTo>
                    <a:pt x="4334" y="3291"/>
                  </a:lnTo>
                  <a:lnTo>
                    <a:pt x="4414" y="3050"/>
                  </a:lnTo>
                  <a:lnTo>
                    <a:pt x="4495" y="2769"/>
                  </a:lnTo>
                  <a:lnTo>
                    <a:pt x="4575" y="2488"/>
                  </a:lnTo>
                  <a:lnTo>
                    <a:pt x="4575" y="2167"/>
                  </a:lnTo>
                  <a:lnTo>
                    <a:pt x="4535" y="1806"/>
                  </a:lnTo>
                  <a:lnTo>
                    <a:pt x="4454" y="1485"/>
                  </a:lnTo>
                  <a:lnTo>
                    <a:pt x="4294" y="1164"/>
                  </a:lnTo>
                  <a:lnTo>
                    <a:pt x="4133" y="883"/>
                  </a:lnTo>
                  <a:lnTo>
                    <a:pt x="3933" y="642"/>
                  </a:lnTo>
                  <a:lnTo>
                    <a:pt x="3692" y="442"/>
                  </a:lnTo>
                  <a:lnTo>
                    <a:pt x="3411" y="281"/>
                  </a:lnTo>
                  <a:lnTo>
                    <a:pt x="3130" y="161"/>
                  </a:lnTo>
                  <a:lnTo>
                    <a:pt x="2849" y="80"/>
                  </a:lnTo>
                  <a:lnTo>
                    <a:pt x="2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73"/>
            <p:cNvSpPr/>
            <p:nvPr/>
          </p:nvSpPr>
          <p:spPr>
            <a:xfrm flipH="1">
              <a:off x="5795205" y="661863"/>
              <a:ext cx="143475" cy="142475"/>
            </a:xfrm>
            <a:custGeom>
              <a:avLst/>
              <a:gdLst/>
              <a:ahLst/>
              <a:cxnLst/>
              <a:rect l="l" t="t" r="r" b="b"/>
              <a:pathLst>
                <a:path w="5739" h="5699" extrusionOk="0">
                  <a:moveTo>
                    <a:pt x="763" y="4735"/>
                  </a:moveTo>
                  <a:lnTo>
                    <a:pt x="883" y="4856"/>
                  </a:lnTo>
                  <a:lnTo>
                    <a:pt x="1084" y="5056"/>
                  </a:lnTo>
                  <a:lnTo>
                    <a:pt x="1325" y="5217"/>
                  </a:lnTo>
                  <a:lnTo>
                    <a:pt x="1565" y="5377"/>
                  </a:lnTo>
                  <a:lnTo>
                    <a:pt x="1806" y="5457"/>
                  </a:lnTo>
                  <a:lnTo>
                    <a:pt x="1405" y="5257"/>
                  </a:lnTo>
                  <a:lnTo>
                    <a:pt x="1084" y="5016"/>
                  </a:lnTo>
                  <a:lnTo>
                    <a:pt x="763" y="4735"/>
                  </a:lnTo>
                  <a:close/>
                  <a:moveTo>
                    <a:pt x="2849" y="0"/>
                  </a:moveTo>
                  <a:lnTo>
                    <a:pt x="2448" y="40"/>
                  </a:lnTo>
                  <a:lnTo>
                    <a:pt x="2047" y="120"/>
                  </a:lnTo>
                  <a:lnTo>
                    <a:pt x="1646" y="281"/>
                  </a:lnTo>
                  <a:lnTo>
                    <a:pt x="1284" y="482"/>
                  </a:lnTo>
                  <a:lnTo>
                    <a:pt x="963" y="722"/>
                  </a:lnTo>
                  <a:lnTo>
                    <a:pt x="683" y="1043"/>
                  </a:lnTo>
                  <a:lnTo>
                    <a:pt x="402" y="1364"/>
                  </a:lnTo>
                  <a:lnTo>
                    <a:pt x="201" y="1806"/>
                  </a:lnTo>
                  <a:lnTo>
                    <a:pt x="121" y="2047"/>
                  </a:lnTo>
                  <a:lnTo>
                    <a:pt x="40" y="2327"/>
                  </a:lnTo>
                  <a:lnTo>
                    <a:pt x="0" y="2608"/>
                  </a:lnTo>
                  <a:lnTo>
                    <a:pt x="0" y="2889"/>
                  </a:lnTo>
                  <a:lnTo>
                    <a:pt x="40" y="3170"/>
                  </a:lnTo>
                  <a:lnTo>
                    <a:pt x="81" y="3451"/>
                  </a:lnTo>
                  <a:lnTo>
                    <a:pt x="161" y="3692"/>
                  </a:lnTo>
                  <a:lnTo>
                    <a:pt x="241" y="3973"/>
                  </a:lnTo>
                  <a:lnTo>
                    <a:pt x="361" y="4213"/>
                  </a:lnTo>
                  <a:lnTo>
                    <a:pt x="522" y="4454"/>
                  </a:lnTo>
                  <a:lnTo>
                    <a:pt x="683" y="4655"/>
                  </a:lnTo>
                  <a:lnTo>
                    <a:pt x="763" y="4735"/>
                  </a:lnTo>
                  <a:lnTo>
                    <a:pt x="522" y="4414"/>
                  </a:lnTo>
                  <a:lnTo>
                    <a:pt x="321" y="4053"/>
                  </a:lnTo>
                  <a:lnTo>
                    <a:pt x="201" y="3692"/>
                  </a:lnTo>
                  <a:lnTo>
                    <a:pt x="121" y="3291"/>
                  </a:lnTo>
                  <a:lnTo>
                    <a:pt x="81" y="2889"/>
                  </a:lnTo>
                  <a:lnTo>
                    <a:pt x="121" y="2488"/>
                  </a:lnTo>
                  <a:lnTo>
                    <a:pt x="201" y="2087"/>
                  </a:lnTo>
                  <a:lnTo>
                    <a:pt x="321" y="1726"/>
                  </a:lnTo>
                  <a:lnTo>
                    <a:pt x="482" y="1364"/>
                  </a:lnTo>
                  <a:lnTo>
                    <a:pt x="723" y="1043"/>
                  </a:lnTo>
                  <a:lnTo>
                    <a:pt x="1004" y="722"/>
                  </a:lnTo>
                  <a:lnTo>
                    <a:pt x="1365" y="482"/>
                  </a:lnTo>
                  <a:lnTo>
                    <a:pt x="1766" y="281"/>
                  </a:lnTo>
                  <a:lnTo>
                    <a:pt x="2007" y="161"/>
                  </a:lnTo>
                  <a:lnTo>
                    <a:pt x="2288" y="80"/>
                  </a:lnTo>
                  <a:lnTo>
                    <a:pt x="2569" y="40"/>
                  </a:lnTo>
                  <a:lnTo>
                    <a:pt x="3090" y="40"/>
                  </a:lnTo>
                  <a:lnTo>
                    <a:pt x="3371" y="80"/>
                  </a:lnTo>
                  <a:lnTo>
                    <a:pt x="3652" y="161"/>
                  </a:lnTo>
                  <a:lnTo>
                    <a:pt x="3893" y="241"/>
                  </a:lnTo>
                  <a:lnTo>
                    <a:pt x="4134" y="361"/>
                  </a:lnTo>
                  <a:lnTo>
                    <a:pt x="4374" y="482"/>
                  </a:lnTo>
                  <a:lnTo>
                    <a:pt x="4615" y="642"/>
                  </a:lnTo>
                  <a:lnTo>
                    <a:pt x="4816" y="843"/>
                  </a:lnTo>
                  <a:lnTo>
                    <a:pt x="5016" y="1043"/>
                  </a:lnTo>
                  <a:lnTo>
                    <a:pt x="5177" y="1244"/>
                  </a:lnTo>
                  <a:lnTo>
                    <a:pt x="5297" y="1485"/>
                  </a:lnTo>
                  <a:lnTo>
                    <a:pt x="5418" y="1726"/>
                  </a:lnTo>
                  <a:lnTo>
                    <a:pt x="5578" y="2167"/>
                  </a:lnTo>
                  <a:lnTo>
                    <a:pt x="5658" y="2608"/>
                  </a:lnTo>
                  <a:lnTo>
                    <a:pt x="5658" y="3010"/>
                  </a:lnTo>
                  <a:lnTo>
                    <a:pt x="5578" y="3411"/>
                  </a:lnTo>
                  <a:lnTo>
                    <a:pt x="5498" y="3812"/>
                  </a:lnTo>
                  <a:lnTo>
                    <a:pt x="5297" y="4173"/>
                  </a:lnTo>
                  <a:lnTo>
                    <a:pt x="5097" y="4494"/>
                  </a:lnTo>
                  <a:lnTo>
                    <a:pt x="4856" y="4775"/>
                  </a:lnTo>
                  <a:lnTo>
                    <a:pt x="4575" y="5056"/>
                  </a:lnTo>
                  <a:lnTo>
                    <a:pt x="4214" y="5297"/>
                  </a:lnTo>
                  <a:lnTo>
                    <a:pt x="3893" y="5457"/>
                  </a:lnTo>
                  <a:lnTo>
                    <a:pt x="3491" y="5578"/>
                  </a:lnTo>
                  <a:lnTo>
                    <a:pt x="3090" y="5658"/>
                  </a:lnTo>
                  <a:lnTo>
                    <a:pt x="2689" y="5658"/>
                  </a:lnTo>
                  <a:lnTo>
                    <a:pt x="2248" y="5578"/>
                  </a:lnTo>
                  <a:lnTo>
                    <a:pt x="1806" y="5457"/>
                  </a:lnTo>
                  <a:lnTo>
                    <a:pt x="1806" y="5457"/>
                  </a:lnTo>
                  <a:lnTo>
                    <a:pt x="2248" y="5618"/>
                  </a:lnTo>
                  <a:lnTo>
                    <a:pt x="2689" y="5698"/>
                  </a:lnTo>
                  <a:lnTo>
                    <a:pt x="3130" y="5658"/>
                  </a:lnTo>
                  <a:lnTo>
                    <a:pt x="3532" y="5618"/>
                  </a:lnTo>
                  <a:lnTo>
                    <a:pt x="3933" y="5498"/>
                  </a:lnTo>
                  <a:lnTo>
                    <a:pt x="4294" y="5297"/>
                  </a:lnTo>
                  <a:lnTo>
                    <a:pt x="4615" y="5096"/>
                  </a:lnTo>
                  <a:lnTo>
                    <a:pt x="4936" y="4815"/>
                  </a:lnTo>
                  <a:lnTo>
                    <a:pt x="5177" y="4534"/>
                  </a:lnTo>
                  <a:lnTo>
                    <a:pt x="5418" y="4173"/>
                  </a:lnTo>
                  <a:lnTo>
                    <a:pt x="5578" y="3812"/>
                  </a:lnTo>
                  <a:lnTo>
                    <a:pt x="5698" y="3411"/>
                  </a:lnTo>
                  <a:lnTo>
                    <a:pt x="5739" y="3010"/>
                  </a:lnTo>
                  <a:lnTo>
                    <a:pt x="5739" y="2568"/>
                  </a:lnTo>
                  <a:lnTo>
                    <a:pt x="5658" y="2167"/>
                  </a:lnTo>
                  <a:lnTo>
                    <a:pt x="5498" y="1726"/>
                  </a:lnTo>
                  <a:lnTo>
                    <a:pt x="5297" y="1324"/>
                  </a:lnTo>
                  <a:lnTo>
                    <a:pt x="5016" y="963"/>
                  </a:lnTo>
                  <a:lnTo>
                    <a:pt x="4695" y="682"/>
                  </a:lnTo>
                  <a:lnTo>
                    <a:pt x="4374" y="441"/>
                  </a:lnTo>
                  <a:lnTo>
                    <a:pt x="4013" y="241"/>
                  </a:lnTo>
                  <a:lnTo>
                    <a:pt x="3612" y="120"/>
                  </a:lnTo>
                  <a:lnTo>
                    <a:pt x="3251" y="40"/>
                  </a:lnTo>
                  <a:lnTo>
                    <a:pt x="2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6" name="Google Shape;8166;p73"/>
          <p:cNvGrpSpPr/>
          <p:nvPr/>
        </p:nvGrpSpPr>
        <p:grpSpPr>
          <a:xfrm>
            <a:off x="7038642" y="1294388"/>
            <a:ext cx="227750" cy="220725"/>
            <a:chOff x="7038642" y="1294388"/>
            <a:chExt cx="227750" cy="220725"/>
          </a:xfrm>
        </p:grpSpPr>
        <p:sp>
          <p:nvSpPr>
            <p:cNvPr id="8167" name="Google Shape;8167;p73"/>
            <p:cNvSpPr/>
            <p:nvPr/>
          </p:nvSpPr>
          <p:spPr>
            <a:xfrm flipH="1">
              <a:off x="7044667" y="1294388"/>
              <a:ext cx="217725" cy="217725"/>
            </a:xfrm>
            <a:custGeom>
              <a:avLst/>
              <a:gdLst/>
              <a:ahLst/>
              <a:cxnLst/>
              <a:rect l="l" t="t" r="r" b="b"/>
              <a:pathLst>
                <a:path w="8709" h="8709" extrusionOk="0">
                  <a:moveTo>
                    <a:pt x="4375" y="2128"/>
                  </a:moveTo>
                  <a:lnTo>
                    <a:pt x="4816" y="2208"/>
                  </a:lnTo>
                  <a:lnTo>
                    <a:pt x="5217" y="2328"/>
                  </a:lnTo>
                  <a:lnTo>
                    <a:pt x="5619" y="2529"/>
                  </a:lnTo>
                  <a:lnTo>
                    <a:pt x="5940" y="2810"/>
                  </a:lnTo>
                  <a:lnTo>
                    <a:pt x="6221" y="3131"/>
                  </a:lnTo>
                  <a:lnTo>
                    <a:pt x="6421" y="3492"/>
                  </a:lnTo>
                  <a:lnTo>
                    <a:pt x="6542" y="3933"/>
                  </a:lnTo>
                  <a:lnTo>
                    <a:pt x="6582" y="4375"/>
                  </a:lnTo>
                  <a:lnTo>
                    <a:pt x="6542" y="4816"/>
                  </a:lnTo>
                  <a:lnTo>
                    <a:pt x="6421" y="5217"/>
                  </a:lnTo>
                  <a:lnTo>
                    <a:pt x="6221" y="5619"/>
                  </a:lnTo>
                  <a:lnTo>
                    <a:pt x="5940" y="5940"/>
                  </a:lnTo>
                  <a:lnTo>
                    <a:pt x="5619" y="6221"/>
                  </a:lnTo>
                  <a:lnTo>
                    <a:pt x="5217" y="6421"/>
                  </a:lnTo>
                  <a:lnTo>
                    <a:pt x="4816" y="6542"/>
                  </a:lnTo>
                  <a:lnTo>
                    <a:pt x="4375" y="6582"/>
                  </a:lnTo>
                  <a:lnTo>
                    <a:pt x="3933" y="6542"/>
                  </a:lnTo>
                  <a:lnTo>
                    <a:pt x="3492" y="6421"/>
                  </a:lnTo>
                  <a:lnTo>
                    <a:pt x="3131" y="6221"/>
                  </a:lnTo>
                  <a:lnTo>
                    <a:pt x="2810" y="5940"/>
                  </a:lnTo>
                  <a:lnTo>
                    <a:pt x="2529" y="5619"/>
                  </a:lnTo>
                  <a:lnTo>
                    <a:pt x="2328" y="5217"/>
                  </a:lnTo>
                  <a:lnTo>
                    <a:pt x="2168" y="4816"/>
                  </a:lnTo>
                  <a:lnTo>
                    <a:pt x="2128" y="4375"/>
                  </a:lnTo>
                  <a:lnTo>
                    <a:pt x="2168" y="3933"/>
                  </a:lnTo>
                  <a:lnTo>
                    <a:pt x="2328" y="3492"/>
                  </a:lnTo>
                  <a:lnTo>
                    <a:pt x="2529" y="3131"/>
                  </a:lnTo>
                  <a:lnTo>
                    <a:pt x="2810" y="2810"/>
                  </a:lnTo>
                  <a:lnTo>
                    <a:pt x="3131" y="2529"/>
                  </a:lnTo>
                  <a:lnTo>
                    <a:pt x="3492" y="2328"/>
                  </a:lnTo>
                  <a:lnTo>
                    <a:pt x="3933" y="2208"/>
                  </a:lnTo>
                  <a:lnTo>
                    <a:pt x="4375" y="2128"/>
                  </a:lnTo>
                  <a:close/>
                  <a:moveTo>
                    <a:pt x="4375" y="1"/>
                  </a:moveTo>
                  <a:lnTo>
                    <a:pt x="3933" y="41"/>
                  </a:lnTo>
                  <a:lnTo>
                    <a:pt x="3492" y="121"/>
                  </a:lnTo>
                  <a:lnTo>
                    <a:pt x="3091" y="201"/>
                  </a:lnTo>
                  <a:lnTo>
                    <a:pt x="2689" y="362"/>
                  </a:lnTo>
                  <a:lnTo>
                    <a:pt x="2288" y="563"/>
                  </a:lnTo>
                  <a:lnTo>
                    <a:pt x="1927" y="763"/>
                  </a:lnTo>
                  <a:lnTo>
                    <a:pt x="1606" y="1004"/>
                  </a:lnTo>
                  <a:lnTo>
                    <a:pt x="1285" y="1285"/>
                  </a:lnTo>
                  <a:lnTo>
                    <a:pt x="1004" y="1606"/>
                  </a:lnTo>
                  <a:lnTo>
                    <a:pt x="763" y="1927"/>
                  </a:lnTo>
                  <a:lnTo>
                    <a:pt x="563" y="2288"/>
                  </a:lnTo>
                  <a:lnTo>
                    <a:pt x="362" y="2689"/>
                  </a:lnTo>
                  <a:lnTo>
                    <a:pt x="201" y="3091"/>
                  </a:lnTo>
                  <a:lnTo>
                    <a:pt x="121" y="3492"/>
                  </a:lnTo>
                  <a:lnTo>
                    <a:pt x="41" y="3933"/>
                  </a:lnTo>
                  <a:lnTo>
                    <a:pt x="1" y="4375"/>
                  </a:lnTo>
                  <a:lnTo>
                    <a:pt x="41" y="4816"/>
                  </a:lnTo>
                  <a:lnTo>
                    <a:pt x="121" y="5258"/>
                  </a:lnTo>
                  <a:lnTo>
                    <a:pt x="201" y="5659"/>
                  </a:lnTo>
                  <a:lnTo>
                    <a:pt x="362" y="6060"/>
                  </a:lnTo>
                  <a:lnTo>
                    <a:pt x="563" y="6421"/>
                  </a:lnTo>
                  <a:lnTo>
                    <a:pt x="763" y="6782"/>
                  </a:lnTo>
                  <a:lnTo>
                    <a:pt x="1004" y="7144"/>
                  </a:lnTo>
                  <a:lnTo>
                    <a:pt x="1285" y="7424"/>
                  </a:lnTo>
                  <a:lnTo>
                    <a:pt x="1606" y="7705"/>
                  </a:lnTo>
                  <a:lnTo>
                    <a:pt x="1927" y="7986"/>
                  </a:lnTo>
                  <a:lnTo>
                    <a:pt x="2288" y="8187"/>
                  </a:lnTo>
                  <a:lnTo>
                    <a:pt x="2689" y="8387"/>
                  </a:lnTo>
                  <a:lnTo>
                    <a:pt x="3091" y="8508"/>
                  </a:lnTo>
                  <a:lnTo>
                    <a:pt x="3492" y="8628"/>
                  </a:lnTo>
                  <a:lnTo>
                    <a:pt x="3933" y="8709"/>
                  </a:lnTo>
                  <a:lnTo>
                    <a:pt x="4816" y="8709"/>
                  </a:lnTo>
                  <a:lnTo>
                    <a:pt x="5258" y="8628"/>
                  </a:lnTo>
                  <a:lnTo>
                    <a:pt x="5659" y="8508"/>
                  </a:lnTo>
                  <a:lnTo>
                    <a:pt x="6060" y="8387"/>
                  </a:lnTo>
                  <a:lnTo>
                    <a:pt x="6421" y="8187"/>
                  </a:lnTo>
                  <a:lnTo>
                    <a:pt x="6782" y="7986"/>
                  </a:lnTo>
                  <a:lnTo>
                    <a:pt x="7144" y="7705"/>
                  </a:lnTo>
                  <a:lnTo>
                    <a:pt x="7424" y="7424"/>
                  </a:lnTo>
                  <a:lnTo>
                    <a:pt x="7705" y="7144"/>
                  </a:lnTo>
                  <a:lnTo>
                    <a:pt x="7986" y="6782"/>
                  </a:lnTo>
                  <a:lnTo>
                    <a:pt x="8187" y="6421"/>
                  </a:lnTo>
                  <a:lnTo>
                    <a:pt x="8388" y="6060"/>
                  </a:lnTo>
                  <a:lnTo>
                    <a:pt x="8508" y="5659"/>
                  </a:lnTo>
                  <a:lnTo>
                    <a:pt x="8628" y="5258"/>
                  </a:lnTo>
                  <a:lnTo>
                    <a:pt x="8668" y="4816"/>
                  </a:lnTo>
                  <a:lnTo>
                    <a:pt x="8709" y="4375"/>
                  </a:lnTo>
                  <a:lnTo>
                    <a:pt x="8668" y="3933"/>
                  </a:lnTo>
                  <a:lnTo>
                    <a:pt x="8628" y="3492"/>
                  </a:lnTo>
                  <a:lnTo>
                    <a:pt x="8508" y="3091"/>
                  </a:lnTo>
                  <a:lnTo>
                    <a:pt x="8388" y="2689"/>
                  </a:lnTo>
                  <a:lnTo>
                    <a:pt x="8187" y="2288"/>
                  </a:lnTo>
                  <a:lnTo>
                    <a:pt x="7986" y="1927"/>
                  </a:lnTo>
                  <a:lnTo>
                    <a:pt x="7705" y="1606"/>
                  </a:lnTo>
                  <a:lnTo>
                    <a:pt x="7424" y="1285"/>
                  </a:lnTo>
                  <a:lnTo>
                    <a:pt x="7144" y="1004"/>
                  </a:lnTo>
                  <a:lnTo>
                    <a:pt x="6782" y="763"/>
                  </a:lnTo>
                  <a:lnTo>
                    <a:pt x="6421" y="563"/>
                  </a:lnTo>
                  <a:lnTo>
                    <a:pt x="6060" y="362"/>
                  </a:lnTo>
                  <a:lnTo>
                    <a:pt x="5659" y="201"/>
                  </a:lnTo>
                  <a:lnTo>
                    <a:pt x="5258" y="121"/>
                  </a:lnTo>
                  <a:lnTo>
                    <a:pt x="4816" y="41"/>
                  </a:lnTo>
                  <a:lnTo>
                    <a:pt x="4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73"/>
            <p:cNvSpPr/>
            <p:nvPr/>
          </p:nvSpPr>
          <p:spPr>
            <a:xfrm flipH="1">
              <a:off x="7038642" y="1294388"/>
              <a:ext cx="227750" cy="220725"/>
            </a:xfrm>
            <a:custGeom>
              <a:avLst/>
              <a:gdLst/>
              <a:ahLst/>
              <a:cxnLst/>
              <a:rect l="l" t="t" r="r" b="b"/>
              <a:pathLst>
                <a:path w="9110" h="8829" extrusionOk="0">
                  <a:moveTo>
                    <a:pt x="4856" y="41"/>
                  </a:moveTo>
                  <a:lnTo>
                    <a:pt x="5177" y="81"/>
                  </a:lnTo>
                  <a:lnTo>
                    <a:pt x="5498" y="161"/>
                  </a:lnTo>
                  <a:lnTo>
                    <a:pt x="5819" y="242"/>
                  </a:lnTo>
                  <a:lnTo>
                    <a:pt x="6100" y="362"/>
                  </a:lnTo>
                  <a:lnTo>
                    <a:pt x="6381" y="522"/>
                  </a:lnTo>
                  <a:lnTo>
                    <a:pt x="6902" y="843"/>
                  </a:lnTo>
                  <a:lnTo>
                    <a:pt x="7344" y="1205"/>
                  </a:lnTo>
                  <a:lnTo>
                    <a:pt x="7745" y="1686"/>
                  </a:lnTo>
                  <a:lnTo>
                    <a:pt x="8066" y="2168"/>
                  </a:lnTo>
                  <a:lnTo>
                    <a:pt x="8307" y="2729"/>
                  </a:lnTo>
                  <a:lnTo>
                    <a:pt x="8507" y="3291"/>
                  </a:lnTo>
                  <a:lnTo>
                    <a:pt x="8628" y="3893"/>
                  </a:lnTo>
                  <a:lnTo>
                    <a:pt x="8628" y="4495"/>
                  </a:lnTo>
                  <a:lnTo>
                    <a:pt x="8588" y="5097"/>
                  </a:lnTo>
                  <a:lnTo>
                    <a:pt x="8427" y="5659"/>
                  </a:lnTo>
                  <a:lnTo>
                    <a:pt x="8227" y="6261"/>
                  </a:lnTo>
                  <a:lnTo>
                    <a:pt x="8066" y="6501"/>
                  </a:lnTo>
                  <a:lnTo>
                    <a:pt x="7865" y="6782"/>
                  </a:lnTo>
                  <a:lnTo>
                    <a:pt x="7665" y="7063"/>
                  </a:lnTo>
                  <a:lnTo>
                    <a:pt x="7464" y="7304"/>
                  </a:lnTo>
                  <a:lnTo>
                    <a:pt x="7143" y="7585"/>
                  </a:lnTo>
                  <a:lnTo>
                    <a:pt x="6822" y="7826"/>
                  </a:lnTo>
                  <a:lnTo>
                    <a:pt x="6461" y="8066"/>
                  </a:lnTo>
                  <a:lnTo>
                    <a:pt x="6100" y="8227"/>
                  </a:lnTo>
                  <a:lnTo>
                    <a:pt x="5698" y="8387"/>
                  </a:lnTo>
                  <a:lnTo>
                    <a:pt x="5297" y="8508"/>
                  </a:lnTo>
                  <a:lnTo>
                    <a:pt x="4896" y="8548"/>
                  </a:lnTo>
                  <a:lnTo>
                    <a:pt x="4495" y="8588"/>
                  </a:lnTo>
                  <a:lnTo>
                    <a:pt x="4093" y="8588"/>
                  </a:lnTo>
                  <a:lnTo>
                    <a:pt x="3692" y="8548"/>
                  </a:lnTo>
                  <a:lnTo>
                    <a:pt x="3291" y="8428"/>
                  </a:lnTo>
                  <a:lnTo>
                    <a:pt x="2890" y="8307"/>
                  </a:lnTo>
                  <a:lnTo>
                    <a:pt x="2488" y="8147"/>
                  </a:lnTo>
                  <a:lnTo>
                    <a:pt x="2167" y="7946"/>
                  </a:lnTo>
                  <a:lnTo>
                    <a:pt x="1806" y="7665"/>
                  </a:lnTo>
                  <a:lnTo>
                    <a:pt x="1485" y="7384"/>
                  </a:lnTo>
                  <a:lnTo>
                    <a:pt x="1284" y="7144"/>
                  </a:lnTo>
                  <a:lnTo>
                    <a:pt x="1084" y="6863"/>
                  </a:lnTo>
                  <a:lnTo>
                    <a:pt x="923" y="6622"/>
                  </a:lnTo>
                  <a:lnTo>
                    <a:pt x="763" y="6341"/>
                  </a:lnTo>
                  <a:lnTo>
                    <a:pt x="642" y="6060"/>
                  </a:lnTo>
                  <a:lnTo>
                    <a:pt x="522" y="5739"/>
                  </a:lnTo>
                  <a:lnTo>
                    <a:pt x="402" y="5137"/>
                  </a:lnTo>
                  <a:lnTo>
                    <a:pt x="361" y="4535"/>
                  </a:lnTo>
                  <a:lnTo>
                    <a:pt x="402" y="3933"/>
                  </a:lnTo>
                  <a:lnTo>
                    <a:pt x="522" y="3331"/>
                  </a:lnTo>
                  <a:lnTo>
                    <a:pt x="723" y="2729"/>
                  </a:lnTo>
                  <a:lnTo>
                    <a:pt x="963" y="2208"/>
                  </a:lnTo>
                  <a:lnTo>
                    <a:pt x="1284" y="1686"/>
                  </a:lnTo>
                  <a:lnTo>
                    <a:pt x="1686" y="1245"/>
                  </a:lnTo>
                  <a:lnTo>
                    <a:pt x="2167" y="843"/>
                  </a:lnTo>
                  <a:lnTo>
                    <a:pt x="2689" y="482"/>
                  </a:lnTo>
                  <a:lnTo>
                    <a:pt x="2970" y="362"/>
                  </a:lnTo>
                  <a:lnTo>
                    <a:pt x="3251" y="242"/>
                  </a:lnTo>
                  <a:lnTo>
                    <a:pt x="3532" y="161"/>
                  </a:lnTo>
                  <a:lnTo>
                    <a:pt x="3853" y="81"/>
                  </a:lnTo>
                  <a:lnTo>
                    <a:pt x="4174" y="41"/>
                  </a:lnTo>
                  <a:close/>
                  <a:moveTo>
                    <a:pt x="4535" y="1"/>
                  </a:moveTo>
                  <a:lnTo>
                    <a:pt x="3933" y="41"/>
                  </a:lnTo>
                  <a:lnTo>
                    <a:pt x="3371" y="121"/>
                  </a:lnTo>
                  <a:lnTo>
                    <a:pt x="2849" y="282"/>
                  </a:lnTo>
                  <a:lnTo>
                    <a:pt x="2328" y="522"/>
                  </a:lnTo>
                  <a:lnTo>
                    <a:pt x="1886" y="803"/>
                  </a:lnTo>
                  <a:lnTo>
                    <a:pt x="1445" y="1124"/>
                  </a:lnTo>
                  <a:lnTo>
                    <a:pt x="1084" y="1486"/>
                  </a:lnTo>
                  <a:lnTo>
                    <a:pt x="763" y="1887"/>
                  </a:lnTo>
                  <a:lnTo>
                    <a:pt x="482" y="2328"/>
                  </a:lnTo>
                  <a:lnTo>
                    <a:pt x="281" y="2810"/>
                  </a:lnTo>
                  <a:lnTo>
                    <a:pt x="121" y="3331"/>
                  </a:lnTo>
                  <a:lnTo>
                    <a:pt x="0" y="3853"/>
                  </a:lnTo>
                  <a:lnTo>
                    <a:pt x="0" y="4375"/>
                  </a:lnTo>
                  <a:lnTo>
                    <a:pt x="40" y="4937"/>
                  </a:lnTo>
                  <a:lnTo>
                    <a:pt x="201" y="5498"/>
                  </a:lnTo>
                  <a:lnTo>
                    <a:pt x="402" y="6060"/>
                  </a:lnTo>
                  <a:lnTo>
                    <a:pt x="562" y="6381"/>
                  </a:lnTo>
                  <a:lnTo>
                    <a:pt x="763" y="6702"/>
                  </a:lnTo>
                  <a:lnTo>
                    <a:pt x="963" y="6983"/>
                  </a:lnTo>
                  <a:lnTo>
                    <a:pt x="1164" y="7264"/>
                  </a:lnTo>
                  <a:lnTo>
                    <a:pt x="1405" y="7505"/>
                  </a:lnTo>
                  <a:lnTo>
                    <a:pt x="1646" y="7705"/>
                  </a:lnTo>
                  <a:lnTo>
                    <a:pt x="2167" y="8107"/>
                  </a:lnTo>
                  <a:lnTo>
                    <a:pt x="2729" y="8387"/>
                  </a:lnTo>
                  <a:lnTo>
                    <a:pt x="3331" y="8628"/>
                  </a:lnTo>
                  <a:lnTo>
                    <a:pt x="3973" y="8749"/>
                  </a:lnTo>
                  <a:lnTo>
                    <a:pt x="4575" y="8829"/>
                  </a:lnTo>
                  <a:lnTo>
                    <a:pt x="5217" y="8789"/>
                  </a:lnTo>
                  <a:lnTo>
                    <a:pt x="5819" y="8668"/>
                  </a:lnTo>
                  <a:lnTo>
                    <a:pt x="6421" y="8468"/>
                  </a:lnTo>
                  <a:lnTo>
                    <a:pt x="6983" y="8187"/>
                  </a:lnTo>
                  <a:lnTo>
                    <a:pt x="7263" y="7986"/>
                  </a:lnTo>
                  <a:lnTo>
                    <a:pt x="7504" y="7786"/>
                  </a:lnTo>
                  <a:lnTo>
                    <a:pt x="7745" y="7585"/>
                  </a:lnTo>
                  <a:lnTo>
                    <a:pt x="7986" y="7304"/>
                  </a:lnTo>
                  <a:lnTo>
                    <a:pt x="8186" y="7063"/>
                  </a:lnTo>
                  <a:lnTo>
                    <a:pt x="8387" y="6782"/>
                  </a:lnTo>
                  <a:lnTo>
                    <a:pt x="8588" y="6461"/>
                  </a:lnTo>
                  <a:lnTo>
                    <a:pt x="8748" y="6100"/>
                  </a:lnTo>
                  <a:lnTo>
                    <a:pt x="8949" y="5538"/>
                  </a:lnTo>
                  <a:lnTo>
                    <a:pt x="9069" y="4977"/>
                  </a:lnTo>
                  <a:lnTo>
                    <a:pt x="9109" y="4415"/>
                  </a:lnTo>
                  <a:lnTo>
                    <a:pt x="9069" y="3893"/>
                  </a:lnTo>
                  <a:lnTo>
                    <a:pt x="8989" y="3331"/>
                  </a:lnTo>
                  <a:lnTo>
                    <a:pt x="8828" y="2850"/>
                  </a:lnTo>
                  <a:lnTo>
                    <a:pt x="8588" y="2368"/>
                  </a:lnTo>
                  <a:lnTo>
                    <a:pt x="8307" y="1927"/>
                  </a:lnTo>
                  <a:lnTo>
                    <a:pt x="7986" y="1486"/>
                  </a:lnTo>
                  <a:lnTo>
                    <a:pt x="7625" y="1124"/>
                  </a:lnTo>
                  <a:lnTo>
                    <a:pt x="7183" y="803"/>
                  </a:lnTo>
                  <a:lnTo>
                    <a:pt x="6702" y="522"/>
                  </a:lnTo>
                  <a:lnTo>
                    <a:pt x="6220" y="282"/>
                  </a:lnTo>
                  <a:lnTo>
                    <a:pt x="5698" y="121"/>
                  </a:lnTo>
                  <a:lnTo>
                    <a:pt x="5097" y="41"/>
                  </a:ln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73"/>
            <p:cNvSpPr/>
            <p:nvPr/>
          </p:nvSpPr>
          <p:spPr>
            <a:xfrm flipH="1">
              <a:off x="7091817" y="1345563"/>
              <a:ext cx="121400" cy="114375"/>
            </a:xfrm>
            <a:custGeom>
              <a:avLst/>
              <a:gdLst/>
              <a:ahLst/>
              <a:cxnLst/>
              <a:rect l="l" t="t" r="r" b="b"/>
              <a:pathLst>
                <a:path w="4856" h="4575" extrusionOk="0">
                  <a:moveTo>
                    <a:pt x="2408" y="201"/>
                  </a:moveTo>
                  <a:lnTo>
                    <a:pt x="2729" y="241"/>
                  </a:lnTo>
                  <a:lnTo>
                    <a:pt x="3010" y="361"/>
                  </a:lnTo>
                  <a:lnTo>
                    <a:pt x="3291" y="482"/>
                  </a:lnTo>
                  <a:lnTo>
                    <a:pt x="3571" y="642"/>
                  </a:lnTo>
                  <a:lnTo>
                    <a:pt x="3812" y="883"/>
                  </a:lnTo>
                  <a:lnTo>
                    <a:pt x="4013" y="1124"/>
                  </a:lnTo>
                  <a:lnTo>
                    <a:pt x="4173" y="1405"/>
                  </a:lnTo>
                  <a:lnTo>
                    <a:pt x="4294" y="1686"/>
                  </a:lnTo>
                  <a:lnTo>
                    <a:pt x="4374" y="1967"/>
                  </a:lnTo>
                  <a:lnTo>
                    <a:pt x="4374" y="2288"/>
                  </a:lnTo>
                  <a:lnTo>
                    <a:pt x="4374" y="2568"/>
                  </a:lnTo>
                  <a:lnTo>
                    <a:pt x="4334" y="2890"/>
                  </a:lnTo>
                  <a:lnTo>
                    <a:pt x="4214" y="3170"/>
                  </a:lnTo>
                  <a:lnTo>
                    <a:pt x="4093" y="3451"/>
                  </a:lnTo>
                  <a:lnTo>
                    <a:pt x="3933" y="3692"/>
                  </a:lnTo>
                  <a:lnTo>
                    <a:pt x="3772" y="3933"/>
                  </a:lnTo>
                  <a:lnTo>
                    <a:pt x="3531" y="4133"/>
                  </a:lnTo>
                  <a:lnTo>
                    <a:pt x="3291" y="4294"/>
                  </a:lnTo>
                  <a:lnTo>
                    <a:pt x="3010" y="4414"/>
                  </a:lnTo>
                  <a:lnTo>
                    <a:pt x="2729" y="4495"/>
                  </a:lnTo>
                  <a:lnTo>
                    <a:pt x="2408" y="4535"/>
                  </a:lnTo>
                  <a:lnTo>
                    <a:pt x="2167" y="4495"/>
                  </a:lnTo>
                  <a:lnTo>
                    <a:pt x="1966" y="4454"/>
                  </a:lnTo>
                  <a:lnTo>
                    <a:pt x="1766" y="4414"/>
                  </a:lnTo>
                  <a:lnTo>
                    <a:pt x="1605" y="4334"/>
                  </a:lnTo>
                  <a:lnTo>
                    <a:pt x="1244" y="4133"/>
                  </a:lnTo>
                  <a:lnTo>
                    <a:pt x="963" y="3812"/>
                  </a:lnTo>
                  <a:lnTo>
                    <a:pt x="722" y="3491"/>
                  </a:lnTo>
                  <a:lnTo>
                    <a:pt x="522" y="3130"/>
                  </a:lnTo>
                  <a:lnTo>
                    <a:pt x="401" y="2729"/>
                  </a:lnTo>
                  <a:lnTo>
                    <a:pt x="361" y="2328"/>
                  </a:lnTo>
                  <a:lnTo>
                    <a:pt x="361" y="1967"/>
                  </a:lnTo>
                  <a:lnTo>
                    <a:pt x="401" y="1646"/>
                  </a:lnTo>
                  <a:lnTo>
                    <a:pt x="522" y="1325"/>
                  </a:lnTo>
                  <a:lnTo>
                    <a:pt x="642" y="1084"/>
                  </a:lnTo>
                  <a:lnTo>
                    <a:pt x="843" y="843"/>
                  </a:lnTo>
                  <a:lnTo>
                    <a:pt x="1043" y="642"/>
                  </a:lnTo>
                  <a:lnTo>
                    <a:pt x="1284" y="482"/>
                  </a:lnTo>
                  <a:lnTo>
                    <a:pt x="1565" y="361"/>
                  </a:lnTo>
                  <a:lnTo>
                    <a:pt x="1846" y="281"/>
                  </a:lnTo>
                  <a:lnTo>
                    <a:pt x="2127" y="201"/>
                  </a:lnTo>
                  <a:close/>
                  <a:moveTo>
                    <a:pt x="2127" y="0"/>
                  </a:moveTo>
                  <a:lnTo>
                    <a:pt x="1806" y="81"/>
                  </a:lnTo>
                  <a:lnTo>
                    <a:pt x="1485" y="201"/>
                  </a:lnTo>
                  <a:lnTo>
                    <a:pt x="1204" y="361"/>
                  </a:lnTo>
                  <a:lnTo>
                    <a:pt x="923" y="562"/>
                  </a:lnTo>
                  <a:lnTo>
                    <a:pt x="642" y="803"/>
                  </a:lnTo>
                  <a:lnTo>
                    <a:pt x="442" y="1084"/>
                  </a:lnTo>
                  <a:lnTo>
                    <a:pt x="241" y="1405"/>
                  </a:lnTo>
                  <a:lnTo>
                    <a:pt x="120" y="1726"/>
                  </a:lnTo>
                  <a:lnTo>
                    <a:pt x="40" y="2007"/>
                  </a:lnTo>
                  <a:lnTo>
                    <a:pt x="0" y="2328"/>
                  </a:lnTo>
                  <a:lnTo>
                    <a:pt x="0" y="2609"/>
                  </a:lnTo>
                  <a:lnTo>
                    <a:pt x="40" y="2849"/>
                  </a:lnTo>
                  <a:lnTo>
                    <a:pt x="120" y="3130"/>
                  </a:lnTo>
                  <a:lnTo>
                    <a:pt x="241" y="3371"/>
                  </a:lnTo>
                  <a:lnTo>
                    <a:pt x="401" y="3612"/>
                  </a:lnTo>
                  <a:lnTo>
                    <a:pt x="562" y="3812"/>
                  </a:lnTo>
                  <a:lnTo>
                    <a:pt x="763" y="4013"/>
                  </a:lnTo>
                  <a:lnTo>
                    <a:pt x="1003" y="4174"/>
                  </a:lnTo>
                  <a:lnTo>
                    <a:pt x="1244" y="4294"/>
                  </a:lnTo>
                  <a:lnTo>
                    <a:pt x="1525" y="4414"/>
                  </a:lnTo>
                  <a:lnTo>
                    <a:pt x="1806" y="4495"/>
                  </a:lnTo>
                  <a:lnTo>
                    <a:pt x="2087" y="4535"/>
                  </a:lnTo>
                  <a:lnTo>
                    <a:pt x="2408" y="4575"/>
                  </a:lnTo>
                  <a:lnTo>
                    <a:pt x="2729" y="4535"/>
                  </a:lnTo>
                  <a:lnTo>
                    <a:pt x="3010" y="4495"/>
                  </a:lnTo>
                  <a:lnTo>
                    <a:pt x="3291" y="4414"/>
                  </a:lnTo>
                  <a:lnTo>
                    <a:pt x="3571" y="4294"/>
                  </a:lnTo>
                  <a:lnTo>
                    <a:pt x="3812" y="4174"/>
                  </a:lnTo>
                  <a:lnTo>
                    <a:pt x="4053" y="4013"/>
                  </a:lnTo>
                  <a:lnTo>
                    <a:pt x="4254" y="3812"/>
                  </a:lnTo>
                  <a:lnTo>
                    <a:pt x="4414" y="3612"/>
                  </a:lnTo>
                  <a:lnTo>
                    <a:pt x="4575" y="3371"/>
                  </a:lnTo>
                  <a:lnTo>
                    <a:pt x="4695" y="3130"/>
                  </a:lnTo>
                  <a:lnTo>
                    <a:pt x="4775" y="2849"/>
                  </a:lnTo>
                  <a:lnTo>
                    <a:pt x="4815" y="2568"/>
                  </a:lnTo>
                  <a:lnTo>
                    <a:pt x="4856" y="2288"/>
                  </a:lnTo>
                  <a:lnTo>
                    <a:pt x="4815" y="2007"/>
                  </a:lnTo>
                  <a:lnTo>
                    <a:pt x="4775" y="1686"/>
                  </a:lnTo>
                  <a:lnTo>
                    <a:pt x="4655" y="1365"/>
                  </a:lnTo>
                  <a:lnTo>
                    <a:pt x="4454" y="1044"/>
                  </a:lnTo>
                  <a:lnTo>
                    <a:pt x="4254" y="763"/>
                  </a:lnTo>
                  <a:lnTo>
                    <a:pt x="4013" y="482"/>
                  </a:lnTo>
                  <a:lnTo>
                    <a:pt x="3732" y="321"/>
                  </a:lnTo>
                  <a:lnTo>
                    <a:pt x="3411" y="161"/>
                  </a:lnTo>
                  <a:lnTo>
                    <a:pt x="3130" y="40"/>
                  </a:lnTo>
                  <a:lnTo>
                    <a:pt x="2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73"/>
            <p:cNvSpPr/>
            <p:nvPr/>
          </p:nvSpPr>
          <p:spPr>
            <a:xfrm flipH="1">
              <a:off x="7072767" y="1324488"/>
              <a:ext cx="162525" cy="155525"/>
            </a:xfrm>
            <a:custGeom>
              <a:avLst/>
              <a:gdLst/>
              <a:ahLst/>
              <a:cxnLst/>
              <a:rect l="l" t="t" r="r" b="b"/>
              <a:pathLst>
                <a:path w="6501" h="6221" extrusionOk="0">
                  <a:moveTo>
                    <a:pt x="3652" y="241"/>
                  </a:moveTo>
                  <a:lnTo>
                    <a:pt x="4053" y="322"/>
                  </a:lnTo>
                  <a:lnTo>
                    <a:pt x="4454" y="442"/>
                  </a:lnTo>
                  <a:lnTo>
                    <a:pt x="4816" y="603"/>
                  </a:lnTo>
                  <a:lnTo>
                    <a:pt x="5137" y="843"/>
                  </a:lnTo>
                  <a:lnTo>
                    <a:pt x="5418" y="1124"/>
                  </a:lnTo>
                  <a:lnTo>
                    <a:pt x="5698" y="1445"/>
                  </a:lnTo>
                  <a:lnTo>
                    <a:pt x="5899" y="1806"/>
                  </a:lnTo>
                  <a:lnTo>
                    <a:pt x="6060" y="2208"/>
                  </a:lnTo>
                  <a:lnTo>
                    <a:pt x="6140" y="2689"/>
                  </a:lnTo>
                  <a:lnTo>
                    <a:pt x="6140" y="3171"/>
                  </a:lnTo>
                  <a:lnTo>
                    <a:pt x="6140" y="3452"/>
                  </a:lnTo>
                  <a:lnTo>
                    <a:pt x="6100" y="3733"/>
                  </a:lnTo>
                  <a:lnTo>
                    <a:pt x="6019" y="4013"/>
                  </a:lnTo>
                  <a:lnTo>
                    <a:pt x="5899" y="4294"/>
                  </a:lnTo>
                  <a:lnTo>
                    <a:pt x="5779" y="4535"/>
                  </a:lnTo>
                  <a:lnTo>
                    <a:pt x="5658" y="4776"/>
                  </a:lnTo>
                  <a:lnTo>
                    <a:pt x="5498" y="5017"/>
                  </a:lnTo>
                  <a:lnTo>
                    <a:pt x="5297" y="5257"/>
                  </a:lnTo>
                  <a:lnTo>
                    <a:pt x="5097" y="5458"/>
                  </a:lnTo>
                  <a:lnTo>
                    <a:pt x="4896" y="5659"/>
                  </a:lnTo>
                  <a:lnTo>
                    <a:pt x="4655" y="5819"/>
                  </a:lnTo>
                  <a:lnTo>
                    <a:pt x="4414" y="5940"/>
                  </a:lnTo>
                  <a:lnTo>
                    <a:pt x="4133" y="6060"/>
                  </a:lnTo>
                  <a:lnTo>
                    <a:pt x="3853" y="6140"/>
                  </a:lnTo>
                  <a:lnTo>
                    <a:pt x="3572" y="6180"/>
                  </a:lnTo>
                  <a:lnTo>
                    <a:pt x="3291" y="6180"/>
                  </a:lnTo>
                  <a:lnTo>
                    <a:pt x="2809" y="6140"/>
                  </a:lnTo>
                  <a:lnTo>
                    <a:pt x="2408" y="6020"/>
                  </a:lnTo>
                  <a:lnTo>
                    <a:pt x="2007" y="5859"/>
                  </a:lnTo>
                  <a:lnTo>
                    <a:pt x="1686" y="5619"/>
                  </a:lnTo>
                  <a:lnTo>
                    <a:pt x="1365" y="5378"/>
                  </a:lnTo>
                  <a:lnTo>
                    <a:pt x="1084" y="5057"/>
                  </a:lnTo>
                  <a:lnTo>
                    <a:pt x="883" y="4696"/>
                  </a:lnTo>
                  <a:lnTo>
                    <a:pt x="682" y="4334"/>
                  </a:lnTo>
                  <a:lnTo>
                    <a:pt x="562" y="3933"/>
                  </a:lnTo>
                  <a:lnTo>
                    <a:pt x="482" y="3492"/>
                  </a:lnTo>
                  <a:lnTo>
                    <a:pt x="482" y="3090"/>
                  </a:lnTo>
                  <a:lnTo>
                    <a:pt x="522" y="2689"/>
                  </a:lnTo>
                  <a:lnTo>
                    <a:pt x="602" y="2248"/>
                  </a:lnTo>
                  <a:lnTo>
                    <a:pt x="763" y="1887"/>
                  </a:lnTo>
                  <a:lnTo>
                    <a:pt x="963" y="1485"/>
                  </a:lnTo>
                  <a:lnTo>
                    <a:pt x="1284" y="1164"/>
                  </a:lnTo>
                  <a:lnTo>
                    <a:pt x="1646" y="843"/>
                  </a:lnTo>
                  <a:lnTo>
                    <a:pt x="2007" y="603"/>
                  </a:lnTo>
                  <a:lnTo>
                    <a:pt x="2408" y="402"/>
                  </a:lnTo>
                  <a:lnTo>
                    <a:pt x="2809" y="282"/>
                  </a:lnTo>
                  <a:lnTo>
                    <a:pt x="3251" y="241"/>
                  </a:lnTo>
                  <a:close/>
                  <a:moveTo>
                    <a:pt x="3211" y="1"/>
                  </a:moveTo>
                  <a:lnTo>
                    <a:pt x="2769" y="41"/>
                  </a:lnTo>
                  <a:lnTo>
                    <a:pt x="2328" y="121"/>
                  </a:lnTo>
                  <a:lnTo>
                    <a:pt x="1926" y="241"/>
                  </a:lnTo>
                  <a:lnTo>
                    <a:pt x="1525" y="442"/>
                  </a:lnTo>
                  <a:lnTo>
                    <a:pt x="1124" y="723"/>
                  </a:lnTo>
                  <a:lnTo>
                    <a:pt x="803" y="1044"/>
                  </a:lnTo>
                  <a:lnTo>
                    <a:pt x="522" y="1445"/>
                  </a:lnTo>
                  <a:lnTo>
                    <a:pt x="281" y="1927"/>
                  </a:lnTo>
                  <a:lnTo>
                    <a:pt x="121" y="2328"/>
                  </a:lnTo>
                  <a:lnTo>
                    <a:pt x="40" y="2729"/>
                  </a:lnTo>
                  <a:lnTo>
                    <a:pt x="0" y="3131"/>
                  </a:lnTo>
                  <a:lnTo>
                    <a:pt x="40" y="3492"/>
                  </a:lnTo>
                  <a:lnTo>
                    <a:pt x="81" y="3893"/>
                  </a:lnTo>
                  <a:lnTo>
                    <a:pt x="201" y="4254"/>
                  </a:lnTo>
                  <a:lnTo>
                    <a:pt x="361" y="4575"/>
                  </a:lnTo>
                  <a:lnTo>
                    <a:pt x="562" y="4896"/>
                  </a:lnTo>
                  <a:lnTo>
                    <a:pt x="803" y="5177"/>
                  </a:lnTo>
                  <a:lnTo>
                    <a:pt x="1084" y="5458"/>
                  </a:lnTo>
                  <a:lnTo>
                    <a:pt x="1365" y="5659"/>
                  </a:lnTo>
                  <a:lnTo>
                    <a:pt x="1726" y="5859"/>
                  </a:lnTo>
                  <a:lnTo>
                    <a:pt x="2087" y="6020"/>
                  </a:lnTo>
                  <a:lnTo>
                    <a:pt x="2448" y="6140"/>
                  </a:lnTo>
                  <a:lnTo>
                    <a:pt x="2849" y="6220"/>
                  </a:lnTo>
                  <a:lnTo>
                    <a:pt x="3692" y="6220"/>
                  </a:lnTo>
                  <a:lnTo>
                    <a:pt x="4093" y="6140"/>
                  </a:lnTo>
                  <a:lnTo>
                    <a:pt x="4495" y="6020"/>
                  </a:lnTo>
                  <a:lnTo>
                    <a:pt x="4856" y="5859"/>
                  </a:lnTo>
                  <a:lnTo>
                    <a:pt x="5177" y="5699"/>
                  </a:lnTo>
                  <a:lnTo>
                    <a:pt x="5458" y="5458"/>
                  </a:lnTo>
                  <a:lnTo>
                    <a:pt x="5739" y="5177"/>
                  </a:lnTo>
                  <a:lnTo>
                    <a:pt x="5979" y="4896"/>
                  </a:lnTo>
                  <a:lnTo>
                    <a:pt x="6180" y="4575"/>
                  </a:lnTo>
                  <a:lnTo>
                    <a:pt x="6340" y="4254"/>
                  </a:lnTo>
                  <a:lnTo>
                    <a:pt x="6421" y="3893"/>
                  </a:lnTo>
                  <a:lnTo>
                    <a:pt x="6501" y="3532"/>
                  </a:lnTo>
                  <a:lnTo>
                    <a:pt x="6501" y="3131"/>
                  </a:lnTo>
                  <a:lnTo>
                    <a:pt x="6461" y="2769"/>
                  </a:lnTo>
                  <a:lnTo>
                    <a:pt x="6381" y="2368"/>
                  </a:lnTo>
                  <a:lnTo>
                    <a:pt x="6220" y="1967"/>
                  </a:lnTo>
                  <a:lnTo>
                    <a:pt x="5939" y="1525"/>
                  </a:lnTo>
                  <a:lnTo>
                    <a:pt x="5658" y="1124"/>
                  </a:lnTo>
                  <a:lnTo>
                    <a:pt x="5297" y="803"/>
                  </a:lnTo>
                  <a:lnTo>
                    <a:pt x="4936" y="522"/>
                  </a:lnTo>
                  <a:lnTo>
                    <a:pt x="4535" y="322"/>
                  </a:lnTo>
                  <a:lnTo>
                    <a:pt x="4093" y="161"/>
                  </a:lnTo>
                  <a:lnTo>
                    <a:pt x="3652" y="41"/>
                  </a:lnTo>
                  <a:lnTo>
                    <a:pt x="3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1" name="Google Shape;8171;p73"/>
          <p:cNvGrpSpPr/>
          <p:nvPr/>
        </p:nvGrpSpPr>
        <p:grpSpPr>
          <a:xfrm>
            <a:off x="-3513110" y="-270364"/>
            <a:ext cx="6042644" cy="5684243"/>
            <a:chOff x="-3513110" y="-270364"/>
            <a:chExt cx="6042644" cy="5684243"/>
          </a:xfrm>
        </p:grpSpPr>
        <p:grpSp>
          <p:nvGrpSpPr>
            <p:cNvPr id="8172" name="Google Shape;8172;p73"/>
            <p:cNvGrpSpPr/>
            <p:nvPr/>
          </p:nvGrpSpPr>
          <p:grpSpPr>
            <a:xfrm rot="5400000" flipH="1">
              <a:off x="273231" y="931199"/>
              <a:ext cx="2159195" cy="564365"/>
              <a:chOff x="5257296" y="927672"/>
              <a:chExt cx="2449456" cy="640232"/>
            </a:xfrm>
          </p:grpSpPr>
          <p:sp>
            <p:nvSpPr>
              <p:cNvPr id="8173" name="Google Shape;8173;p73"/>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73"/>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73"/>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73"/>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73"/>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73"/>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73"/>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73"/>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73"/>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2" name="Google Shape;8182;p73"/>
            <p:cNvGrpSpPr/>
            <p:nvPr/>
          </p:nvGrpSpPr>
          <p:grpSpPr>
            <a:xfrm rot="-5400000">
              <a:off x="646939" y="-271780"/>
              <a:ext cx="821388" cy="824221"/>
              <a:chOff x="6050132" y="1567889"/>
              <a:chExt cx="2282268" cy="2290140"/>
            </a:xfrm>
          </p:grpSpPr>
          <p:sp>
            <p:nvSpPr>
              <p:cNvPr id="8183" name="Google Shape;8183;p73"/>
              <p:cNvSpPr/>
              <p:nvPr/>
            </p:nvSpPr>
            <p:spPr>
              <a:xfrm flipH="1">
                <a:off x="6065941" y="1588946"/>
                <a:ext cx="2255964" cy="2253274"/>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73"/>
              <p:cNvSpPr/>
              <p:nvPr/>
            </p:nvSpPr>
            <p:spPr>
              <a:xfrm flipH="1">
                <a:off x="6050132" y="1567889"/>
                <a:ext cx="2282268" cy="2290140"/>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73"/>
              <p:cNvSpPr/>
              <p:nvPr/>
            </p:nvSpPr>
            <p:spPr>
              <a:xfrm flipH="1">
                <a:off x="6587113" y="2120679"/>
                <a:ext cx="1216178" cy="1195121"/>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73"/>
              <p:cNvSpPr/>
              <p:nvPr/>
            </p:nvSpPr>
            <p:spPr>
              <a:xfrm flipH="1">
                <a:off x="6408163" y="1941664"/>
                <a:ext cx="1574143" cy="1553086"/>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73"/>
              <p:cNvSpPr/>
              <p:nvPr/>
            </p:nvSpPr>
            <p:spPr>
              <a:xfrm flipH="1">
                <a:off x="6881974" y="2404913"/>
                <a:ext cx="621274" cy="621340"/>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73"/>
              <p:cNvSpPr/>
              <p:nvPr/>
            </p:nvSpPr>
            <p:spPr>
              <a:xfrm flipH="1">
                <a:off x="6868789" y="2402290"/>
                <a:ext cx="652892" cy="629211"/>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73"/>
              <p:cNvSpPr/>
              <p:nvPr/>
            </p:nvSpPr>
            <p:spPr>
              <a:xfrm flipH="1">
                <a:off x="7068861" y="2591801"/>
                <a:ext cx="250123" cy="247499"/>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73"/>
              <p:cNvSpPr/>
              <p:nvPr/>
            </p:nvSpPr>
            <p:spPr>
              <a:xfrm flipH="1">
                <a:off x="7239940" y="3073549"/>
                <a:ext cx="126406" cy="123782"/>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73"/>
              <p:cNvSpPr/>
              <p:nvPr/>
            </p:nvSpPr>
            <p:spPr>
              <a:xfrm flipH="1">
                <a:off x="7016187" y="2215402"/>
                <a:ext cx="126406" cy="126406"/>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73"/>
              <p:cNvSpPr/>
              <p:nvPr/>
            </p:nvSpPr>
            <p:spPr>
              <a:xfrm flipH="1">
                <a:off x="7511054" y="2868229"/>
                <a:ext cx="123782" cy="123782"/>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73"/>
              <p:cNvSpPr/>
              <p:nvPr/>
            </p:nvSpPr>
            <p:spPr>
              <a:xfrm flipH="1">
                <a:off x="6747696" y="2420722"/>
                <a:ext cx="123782" cy="123782"/>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73"/>
              <p:cNvSpPr/>
              <p:nvPr/>
            </p:nvSpPr>
            <p:spPr>
              <a:xfrm flipH="1">
                <a:off x="7555792" y="2531320"/>
                <a:ext cx="126406" cy="126406"/>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73"/>
              <p:cNvSpPr/>
              <p:nvPr/>
            </p:nvSpPr>
            <p:spPr>
              <a:xfrm flipH="1">
                <a:off x="6700335" y="2755007"/>
                <a:ext cx="123782" cy="126406"/>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73"/>
              <p:cNvSpPr/>
              <p:nvPr/>
            </p:nvSpPr>
            <p:spPr>
              <a:xfrm flipH="1">
                <a:off x="7353095" y="2262829"/>
                <a:ext cx="123782" cy="123717"/>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73"/>
              <p:cNvSpPr/>
              <p:nvPr/>
            </p:nvSpPr>
            <p:spPr>
              <a:xfrm flipH="1">
                <a:off x="6905655" y="3026187"/>
                <a:ext cx="123782" cy="123782"/>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8" name="Google Shape;8198;p73"/>
            <p:cNvGrpSpPr/>
            <p:nvPr/>
          </p:nvGrpSpPr>
          <p:grpSpPr>
            <a:xfrm rot="5400000">
              <a:off x="273231" y="3647952"/>
              <a:ext cx="2159195" cy="564365"/>
              <a:chOff x="5257296" y="927672"/>
              <a:chExt cx="2449456" cy="640232"/>
            </a:xfrm>
          </p:grpSpPr>
          <p:sp>
            <p:nvSpPr>
              <p:cNvPr id="8199" name="Google Shape;8199;p73"/>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73"/>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73"/>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73"/>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73"/>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73"/>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73"/>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73"/>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73"/>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8" name="Google Shape;8208;p73"/>
            <p:cNvGrpSpPr/>
            <p:nvPr/>
          </p:nvGrpSpPr>
          <p:grpSpPr>
            <a:xfrm>
              <a:off x="-3513110" y="2211879"/>
              <a:ext cx="5148107" cy="715228"/>
              <a:chOff x="7120789" y="2418557"/>
              <a:chExt cx="4238869" cy="588811"/>
            </a:xfrm>
          </p:grpSpPr>
          <p:sp>
            <p:nvSpPr>
              <p:cNvPr id="8209" name="Google Shape;8209;p73"/>
              <p:cNvSpPr/>
              <p:nvPr/>
            </p:nvSpPr>
            <p:spPr>
              <a:xfrm flipH="1">
                <a:off x="7128218" y="2429747"/>
                <a:ext cx="4224011" cy="560858"/>
              </a:xfrm>
              <a:custGeom>
                <a:avLst/>
                <a:gdLst/>
                <a:ahLst/>
                <a:cxnLst/>
                <a:rect l="l" t="t" r="r" b="b"/>
                <a:pathLst>
                  <a:path w="90971" h="12079" extrusionOk="0">
                    <a:moveTo>
                      <a:pt x="1" y="0"/>
                    </a:moveTo>
                    <a:lnTo>
                      <a:pt x="1" y="12078"/>
                    </a:lnTo>
                    <a:lnTo>
                      <a:pt x="90970" y="12078"/>
                    </a:lnTo>
                    <a:lnTo>
                      <a:pt x="909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73"/>
              <p:cNvSpPr/>
              <p:nvPr/>
            </p:nvSpPr>
            <p:spPr>
              <a:xfrm flipH="1">
                <a:off x="7120789" y="2418557"/>
                <a:ext cx="4238869" cy="588811"/>
              </a:xfrm>
              <a:custGeom>
                <a:avLst/>
                <a:gdLst/>
                <a:ahLst/>
                <a:cxnLst/>
                <a:rect l="l" t="t" r="r" b="b"/>
                <a:pathLst>
                  <a:path w="91291" h="12681" extrusionOk="0">
                    <a:moveTo>
                      <a:pt x="201" y="281"/>
                    </a:moveTo>
                    <a:lnTo>
                      <a:pt x="11517" y="402"/>
                    </a:lnTo>
                    <a:lnTo>
                      <a:pt x="22873" y="482"/>
                    </a:lnTo>
                    <a:lnTo>
                      <a:pt x="45666" y="482"/>
                    </a:lnTo>
                    <a:lnTo>
                      <a:pt x="68458" y="442"/>
                    </a:lnTo>
                    <a:lnTo>
                      <a:pt x="91009" y="362"/>
                    </a:lnTo>
                    <a:lnTo>
                      <a:pt x="91009" y="362"/>
                    </a:lnTo>
                    <a:lnTo>
                      <a:pt x="90931" y="12118"/>
                    </a:lnTo>
                    <a:lnTo>
                      <a:pt x="90931" y="12118"/>
                    </a:lnTo>
                    <a:lnTo>
                      <a:pt x="79774" y="12079"/>
                    </a:lnTo>
                    <a:lnTo>
                      <a:pt x="57022" y="11998"/>
                    </a:lnTo>
                    <a:lnTo>
                      <a:pt x="44943" y="11958"/>
                    </a:lnTo>
                    <a:lnTo>
                      <a:pt x="34269" y="11958"/>
                    </a:lnTo>
                    <a:lnTo>
                      <a:pt x="17215" y="12039"/>
                    </a:lnTo>
                    <a:lnTo>
                      <a:pt x="320" y="12158"/>
                    </a:lnTo>
                    <a:lnTo>
                      <a:pt x="320" y="12158"/>
                    </a:lnTo>
                    <a:lnTo>
                      <a:pt x="201" y="281"/>
                    </a:lnTo>
                    <a:close/>
                    <a:moveTo>
                      <a:pt x="42897" y="0"/>
                    </a:moveTo>
                    <a:lnTo>
                      <a:pt x="28571" y="40"/>
                    </a:lnTo>
                    <a:lnTo>
                      <a:pt x="14246" y="121"/>
                    </a:lnTo>
                    <a:lnTo>
                      <a:pt x="161" y="241"/>
                    </a:lnTo>
                    <a:lnTo>
                      <a:pt x="0" y="12480"/>
                    </a:lnTo>
                    <a:lnTo>
                      <a:pt x="161" y="12480"/>
                    </a:lnTo>
                    <a:lnTo>
                      <a:pt x="11557" y="12560"/>
                    </a:lnTo>
                    <a:lnTo>
                      <a:pt x="25281" y="12640"/>
                    </a:lnTo>
                    <a:lnTo>
                      <a:pt x="39927" y="12681"/>
                    </a:lnTo>
                    <a:lnTo>
                      <a:pt x="54574" y="12640"/>
                    </a:lnTo>
                    <a:lnTo>
                      <a:pt x="68378" y="12640"/>
                    </a:lnTo>
                    <a:lnTo>
                      <a:pt x="91130" y="12520"/>
                    </a:lnTo>
                    <a:lnTo>
                      <a:pt x="91291" y="12520"/>
                    </a:lnTo>
                    <a:lnTo>
                      <a:pt x="91291" y="12319"/>
                    </a:lnTo>
                    <a:lnTo>
                      <a:pt x="91291" y="6300"/>
                    </a:lnTo>
                    <a:lnTo>
                      <a:pt x="91251" y="121"/>
                    </a:lnTo>
                    <a:lnTo>
                      <a:pt x="82784" y="161"/>
                    </a:lnTo>
                    <a:lnTo>
                      <a:pt x="74116" y="121"/>
                    </a:lnTo>
                    <a:lnTo>
                      <a:pt x="56942" y="40"/>
                    </a:lnTo>
                    <a:lnTo>
                      <a:pt x="49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73"/>
              <p:cNvSpPr/>
              <p:nvPr/>
            </p:nvSpPr>
            <p:spPr>
              <a:xfrm flipH="1">
                <a:off x="7126361" y="2429747"/>
                <a:ext cx="456524" cy="560858"/>
              </a:xfrm>
              <a:custGeom>
                <a:avLst/>
                <a:gdLst/>
                <a:ahLst/>
                <a:cxnLst/>
                <a:rect l="l" t="t" r="r" b="b"/>
                <a:pathLst>
                  <a:path w="9832" h="12079" extrusionOk="0">
                    <a:moveTo>
                      <a:pt x="4133" y="0"/>
                    </a:moveTo>
                    <a:lnTo>
                      <a:pt x="0" y="12078"/>
                    </a:lnTo>
                    <a:lnTo>
                      <a:pt x="5698" y="12078"/>
                    </a:lnTo>
                    <a:lnTo>
                      <a:pt x="9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73"/>
              <p:cNvSpPr/>
              <p:nvPr/>
            </p:nvSpPr>
            <p:spPr>
              <a:xfrm flipH="1">
                <a:off x="7664838" y="2429747"/>
                <a:ext cx="454667" cy="560858"/>
              </a:xfrm>
              <a:custGeom>
                <a:avLst/>
                <a:gdLst/>
                <a:ahLst/>
                <a:cxnLst/>
                <a:rect l="l" t="t" r="r" b="b"/>
                <a:pathLst>
                  <a:path w="9792" h="12079" extrusionOk="0">
                    <a:moveTo>
                      <a:pt x="4093" y="0"/>
                    </a:moveTo>
                    <a:lnTo>
                      <a:pt x="0"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73"/>
              <p:cNvSpPr/>
              <p:nvPr/>
            </p:nvSpPr>
            <p:spPr>
              <a:xfrm flipH="1">
                <a:off x="8203316" y="2429747"/>
                <a:ext cx="454667" cy="560858"/>
              </a:xfrm>
              <a:custGeom>
                <a:avLst/>
                <a:gdLst/>
                <a:ahLst/>
                <a:cxnLst/>
                <a:rect l="l" t="t" r="r" b="b"/>
                <a:pathLst>
                  <a:path w="9792" h="12079" extrusionOk="0">
                    <a:moveTo>
                      <a:pt x="4094" y="0"/>
                    </a:moveTo>
                    <a:lnTo>
                      <a:pt x="0"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73"/>
              <p:cNvSpPr/>
              <p:nvPr/>
            </p:nvSpPr>
            <p:spPr>
              <a:xfrm flipH="1">
                <a:off x="8741794" y="2429747"/>
                <a:ext cx="454667" cy="560858"/>
              </a:xfrm>
              <a:custGeom>
                <a:avLst/>
                <a:gdLst/>
                <a:ahLst/>
                <a:cxnLst/>
                <a:rect l="l" t="t" r="r" b="b"/>
                <a:pathLst>
                  <a:path w="9792" h="12079" extrusionOk="0">
                    <a:moveTo>
                      <a:pt x="413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73"/>
              <p:cNvSpPr/>
              <p:nvPr/>
            </p:nvSpPr>
            <p:spPr>
              <a:xfrm flipH="1">
                <a:off x="9278414" y="2429747"/>
                <a:ext cx="454667" cy="560858"/>
              </a:xfrm>
              <a:custGeom>
                <a:avLst/>
                <a:gdLst/>
                <a:ahLst/>
                <a:cxnLst/>
                <a:rect l="l" t="t" r="r" b="b"/>
                <a:pathLst>
                  <a:path w="9792" h="12079" extrusionOk="0">
                    <a:moveTo>
                      <a:pt x="4094" y="0"/>
                    </a:moveTo>
                    <a:lnTo>
                      <a:pt x="1" y="12078"/>
                    </a:lnTo>
                    <a:lnTo>
                      <a:pt x="565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73"/>
              <p:cNvSpPr/>
              <p:nvPr/>
            </p:nvSpPr>
            <p:spPr>
              <a:xfrm flipH="1">
                <a:off x="9816892" y="2429747"/>
                <a:ext cx="454667" cy="560858"/>
              </a:xfrm>
              <a:custGeom>
                <a:avLst/>
                <a:gdLst/>
                <a:ahLst/>
                <a:cxnLst/>
                <a:rect l="l" t="t" r="r" b="b"/>
                <a:pathLst>
                  <a:path w="9792" h="12079" extrusionOk="0">
                    <a:moveTo>
                      <a:pt x="409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73"/>
              <p:cNvSpPr/>
              <p:nvPr/>
            </p:nvSpPr>
            <p:spPr>
              <a:xfrm flipH="1">
                <a:off x="10355323" y="2429747"/>
                <a:ext cx="454713" cy="560858"/>
              </a:xfrm>
              <a:custGeom>
                <a:avLst/>
                <a:gdLst/>
                <a:ahLst/>
                <a:cxnLst/>
                <a:rect l="l" t="t" r="r" b="b"/>
                <a:pathLst>
                  <a:path w="9793" h="12079" extrusionOk="0">
                    <a:moveTo>
                      <a:pt x="409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73"/>
              <p:cNvSpPr/>
              <p:nvPr/>
            </p:nvSpPr>
            <p:spPr>
              <a:xfrm flipH="1">
                <a:off x="10891944" y="2429747"/>
                <a:ext cx="456571" cy="560858"/>
              </a:xfrm>
              <a:custGeom>
                <a:avLst/>
                <a:gdLst/>
                <a:ahLst/>
                <a:cxnLst/>
                <a:rect l="l" t="t" r="r" b="b"/>
                <a:pathLst>
                  <a:path w="9833" h="12079" extrusionOk="0">
                    <a:moveTo>
                      <a:pt x="4134" y="0"/>
                    </a:moveTo>
                    <a:lnTo>
                      <a:pt x="1" y="12078"/>
                    </a:lnTo>
                    <a:lnTo>
                      <a:pt x="5699" y="12078"/>
                    </a:lnTo>
                    <a:lnTo>
                      <a:pt x="9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9" name="Google Shape;8219;p73"/>
            <p:cNvGrpSpPr/>
            <p:nvPr/>
          </p:nvGrpSpPr>
          <p:grpSpPr>
            <a:xfrm>
              <a:off x="713221" y="1658194"/>
              <a:ext cx="1816313" cy="1822608"/>
              <a:chOff x="714341" y="1881064"/>
              <a:chExt cx="1614787" cy="1620384"/>
            </a:xfrm>
          </p:grpSpPr>
          <p:grpSp>
            <p:nvGrpSpPr>
              <p:cNvPr id="8220" name="Google Shape;8220;p73"/>
              <p:cNvGrpSpPr/>
              <p:nvPr/>
            </p:nvGrpSpPr>
            <p:grpSpPr>
              <a:xfrm>
                <a:off x="714341" y="1881064"/>
                <a:ext cx="1614787" cy="1620384"/>
                <a:chOff x="3291114" y="93262"/>
                <a:chExt cx="1506191" cy="1511411"/>
              </a:xfrm>
            </p:grpSpPr>
            <p:sp>
              <p:nvSpPr>
                <p:cNvPr id="8221" name="Google Shape;8221;p73"/>
                <p:cNvSpPr/>
                <p:nvPr/>
              </p:nvSpPr>
              <p:spPr>
                <a:xfrm>
                  <a:off x="3310139" y="107111"/>
                  <a:ext cx="1473316" cy="1475042"/>
                </a:xfrm>
                <a:custGeom>
                  <a:avLst/>
                  <a:gdLst/>
                  <a:ahLst/>
                  <a:cxnLst/>
                  <a:rect l="l" t="t" r="r" b="b"/>
                  <a:pathLst>
                    <a:path w="34150" h="34190" extrusionOk="0">
                      <a:moveTo>
                        <a:pt x="17095" y="8829"/>
                      </a:moveTo>
                      <a:lnTo>
                        <a:pt x="17938" y="8869"/>
                      </a:lnTo>
                      <a:lnTo>
                        <a:pt x="18740" y="8989"/>
                      </a:lnTo>
                      <a:lnTo>
                        <a:pt x="19543" y="9190"/>
                      </a:lnTo>
                      <a:lnTo>
                        <a:pt x="20305" y="9471"/>
                      </a:lnTo>
                      <a:lnTo>
                        <a:pt x="21028" y="9832"/>
                      </a:lnTo>
                      <a:lnTo>
                        <a:pt x="21710" y="10233"/>
                      </a:lnTo>
                      <a:lnTo>
                        <a:pt x="22352" y="10715"/>
                      </a:lnTo>
                      <a:lnTo>
                        <a:pt x="22954" y="11236"/>
                      </a:lnTo>
                      <a:lnTo>
                        <a:pt x="23475" y="11838"/>
                      </a:lnTo>
                      <a:lnTo>
                        <a:pt x="23957" y="12480"/>
                      </a:lnTo>
                      <a:lnTo>
                        <a:pt x="24358" y="13163"/>
                      </a:lnTo>
                      <a:lnTo>
                        <a:pt x="24719" y="13885"/>
                      </a:lnTo>
                      <a:lnTo>
                        <a:pt x="25000" y="14647"/>
                      </a:lnTo>
                      <a:lnTo>
                        <a:pt x="25201" y="15410"/>
                      </a:lnTo>
                      <a:lnTo>
                        <a:pt x="25321" y="16252"/>
                      </a:lnTo>
                      <a:lnTo>
                        <a:pt x="25361" y="17095"/>
                      </a:lnTo>
                      <a:lnTo>
                        <a:pt x="25321" y="17938"/>
                      </a:lnTo>
                      <a:lnTo>
                        <a:pt x="25201" y="18780"/>
                      </a:lnTo>
                      <a:lnTo>
                        <a:pt x="25000" y="19543"/>
                      </a:lnTo>
                      <a:lnTo>
                        <a:pt x="24719" y="20305"/>
                      </a:lnTo>
                      <a:lnTo>
                        <a:pt x="24358" y="21028"/>
                      </a:lnTo>
                      <a:lnTo>
                        <a:pt x="23957" y="21710"/>
                      </a:lnTo>
                      <a:lnTo>
                        <a:pt x="23475" y="22352"/>
                      </a:lnTo>
                      <a:lnTo>
                        <a:pt x="22954" y="22954"/>
                      </a:lnTo>
                      <a:lnTo>
                        <a:pt x="22352" y="23475"/>
                      </a:lnTo>
                      <a:lnTo>
                        <a:pt x="21710" y="23957"/>
                      </a:lnTo>
                      <a:lnTo>
                        <a:pt x="21028" y="24358"/>
                      </a:lnTo>
                      <a:lnTo>
                        <a:pt x="20305" y="24719"/>
                      </a:lnTo>
                      <a:lnTo>
                        <a:pt x="19543" y="25000"/>
                      </a:lnTo>
                      <a:lnTo>
                        <a:pt x="18740" y="25201"/>
                      </a:lnTo>
                      <a:lnTo>
                        <a:pt x="17938" y="25321"/>
                      </a:lnTo>
                      <a:lnTo>
                        <a:pt x="17095" y="25361"/>
                      </a:lnTo>
                      <a:lnTo>
                        <a:pt x="16252" y="25321"/>
                      </a:lnTo>
                      <a:lnTo>
                        <a:pt x="15410" y="25201"/>
                      </a:lnTo>
                      <a:lnTo>
                        <a:pt x="14607" y="25000"/>
                      </a:lnTo>
                      <a:lnTo>
                        <a:pt x="13845" y="24719"/>
                      </a:lnTo>
                      <a:lnTo>
                        <a:pt x="13122" y="24358"/>
                      </a:lnTo>
                      <a:lnTo>
                        <a:pt x="12440" y="23957"/>
                      </a:lnTo>
                      <a:lnTo>
                        <a:pt x="11838" y="23475"/>
                      </a:lnTo>
                      <a:lnTo>
                        <a:pt x="11236" y="22954"/>
                      </a:lnTo>
                      <a:lnTo>
                        <a:pt x="10715" y="22352"/>
                      </a:lnTo>
                      <a:lnTo>
                        <a:pt x="10233" y="21710"/>
                      </a:lnTo>
                      <a:lnTo>
                        <a:pt x="9792" y="21028"/>
                      </a:lnTo>
                      <a:lnTo>
                        <a:pt x="9471" y="20305"/>
                      </a:lnTo>
                      <a:lnTo>
                        <a:pt x="9190" y="19543"/>
                      </a:lnTo>
                      <a:lnTo>
                        <a:pt x="8989" y="18780"/>
                      </a:lnTo>
                      <a:lnTo>
                        <a:pt x="8829" y="17938"/>
                      </a:lnTo>
                      <a:lnTo>
                        <a:pt x="8789" y="17095"/>
                      </a:lnTo>
                      <a:lnTo>
                        <a:pt x="8829" y="16252"/>
                      </a:lnTo>
                      <a:lnTo>
                        <a:pt x="8989" y="15410"/>
                      </a:lnTo>
                      <a:lnTo>
                        <a:pt x="9190" y="14647"/>
                      </a:lnTo>
                      <a:lnTo>
                        <a:pt x="9471" y="13885"/>
                      </a:lnTo>
                      <a:lnTo>
                        <a:pt x="9792" y="13163"/>
                      </a:lnTo>
                      <a:lnTo>
                        <a:pt x="10233" y="12480"/>
                      </a:lnTo>
                      <a:lnTo>
                        <a:pt x="10715" y="11838"/>
                      </a:lnTo>
                      <a:lnTo>
                        <a:pt x="11236" y="11236"/>
                      </a:lnTo>
                      <a:lnTo>
                        <a:pt x="11838" y="10715"/>
                      </a:lnTo>
                      <a:lnTo>
                        <a:pt x="12440" y="10233"/>
                      </a:lnTo>
                      <a:lnTo>
                        <a:pt x="13122" y="9832"/>
                      </a:lnTo>
                      <a:lnTo>
                        <a:pt x="13845" y="9471"/>
                      </a:lnTo>
                      <a:lnTo>
                        <a:pt x="14607" y="9190"/>
                      </a:lnTo>
                      <a:lnTo>
                        <a:pt x="15410" y="8989"/>
                      </a:lnTo>
                      <a:lnTo>
                        <a:pt x="16252" y="8869"/>
                      </a:lnTo>
                      <a:lnTo>
                        <a:pt x="17095" y="8829"/>
                      </a:lnTo>
                      <a:close/>
                      <a:moveTo>
                        <a:pt x="18499" y="1"/>
                      </a:moveTo>
                      <a:lnTo>
                        <a:pt x="17777" y="2769"/>
                      </a:lnTo>
                      <a:lnTo>
                        <a:pt x="16975" y="2769"/>
                      </a:lnTo>
                      <a:lnTo>
                        <a:pt x="16132" y="2810"/>
                      </a:lnTo>
                      <a:lnTo>
                        <a:pt x="15369" y="41"/>
                      </a:lnTo>
                      <a:lnTo>
                        <a:pt x="9792" y="1606"/>
                      </a:lnTo>
                      <a:lnTo>
                        <a:pt x="10554" y="4334"/>
                      </a:lnTo>
                      <a:lnTo>
                        <a:pt x="9832" y="4736"/>
                      </a:lnTo>
                      <a:lnTo>
                        <a:pt x="9110" y="5177"/>
                      </a:lnTo>
                      <a:lnTo>
                        <a:pt x="7063" y="3171"/>
                      </a:lnTo>
                      <a:lnTo>
                        <a:pt x="3010" y="7304"/>
                      </a:lnTo>
                      <a:lnTo>
                        <a:pt x="5057" y="9310"/>
                      </a:lnTo>
                      <a:lnTo>
                        <a:pt x="4615" y="10033"/>
                      </a:lnTo>
                      <a:lnTo>
                        <a:pt x="4214" y="10755"/>
                      </a:lnTo>
                      <a:lnTo>
                        <a:pt x="1445" y="10033"/>
                      </a:lnTo>
                      <a:lnTo>
                        <a:pt x="1" y="15650"/>
                      </a:lnTo>
                      <a:lnTo>
                        <a:pt x="2769" y="16373"/>
                      </a:lnTo>
                      <a:lnTo>
                        <a:pt x="2769" y="17215"/>
                      </a:lnTo>
                      <a:lnTo>
                        <a:pt x="2769" y="18058"/>
                      </a:lnTo>
                      <a:lnTo>
                        <a:pt x="41" y="18821"/>
                      </a:lnTo>
                      <a:lnTo>
                        <a:pt x="1566" y="24398"/>
                      </a:lnTo>
                      <a:lnTo>
                        <a:pt x="4334" y="23636"/>
                      </a:lnTo>
                      <a:lnTo>
                        <a:pt x="4736" y="24358"/>
                      </a:lnTo>
                      <a:lnTo>
                        <a:pt x="5177" y="25080"/>
                      </a:lnTo>
                      <a:lnTo>
                        <a:pt x="3171" y="27087"/>
                      </a:lnTo>
                      <a:lnTo>
                        <a:pt x="7304" y="31180"/>
                      </a:lnTo>
                      <a:lnTo>
                        <a:pt x="9310" y="29133"/>
                      </a:lnTo>
                      <a:lnTo>
                        <a:pt x="10032" y="29575"/>
                      </a:lnTo>
                      <a:lnTo>
                        <a:pt x="10755" y="29936"/>
                      </a:lnTo>
                      <a:lnTo>
                        <a:pt x="10032" y="32705"/>
                      </a:lnTo>
                      <a:lnTo>
                        <a:pt x="15650" y="34189"/>
                      </a:lnTo>
                      <a:lnTo>
                        <a:pt x="16373" y="31421"/>
                      </a:lnTo>
                      <a:lnTo>
                        <a:pt x="17215" y="31421"/>
                      </a:lnTo>
                      <a:lnTo>
                        <a:pt x="18018" y="31381"/>
                      </a:lnTo>
                      <a:lnTo>
                        <a:pt x="18780" y="34149"/>
                      </a:lnTo>
                      <a:lnTo>
                        <a:pt x="24398" y="32624"/>
                      </a:lnTo>
                      <a:lnTo>
                        <a:pt x="23636" y="29856"/>
                      </a:lnTo>
                      <a:lnTo>
                        <a:pt x="24358" y="29454"/>
                      </a:lnTo>
                      <a:lnTo>
                        <a:pt x="25040" y="29013"/>
                      </a:lnTo>
                      <a:lnTo>
                        <a:pt x="27087" y="31019"/>
                      </a:lnTo>
                      <a:lnTo>
                        <a:pt x="31180" y="26886"/>
                      </a:lnTo>
                      <a:lnTo>
                        <a:pt x="29133" y="24880"/>
                      </a:lnTo>
                      <a:lnTo>
                        <a:pt x="29535" y="24158"/>
                      </a:lnTo>
                      <a:lnTo>
                        <a:pt x="29936" y="23435"/>
                      </a:lnTo>
                      <a:lnTo>
                        <a:pt x="32705" y="24158"/>
                      </a:lnTo>
                      <a:lnTo>
                        <a:pt x="34149" y="18540"/>
                      </a:lnTo>
                      <a:lnTo>
                        <a:pt x="31380" y="17817"/>
                      </a:lnTo>
                      <a:lnTo>
                        <a:pt x="31421" y="16975"/>
                      </a:lnTo>
                      <a:lnTo>
                        <a:pt x="31380" y="16172"/>
                      </a:lnTo>
                      <a:lnTo>
                        <a:pt x="34149" y="15410"/>
                      </a:lnTo>
                      <a:lnTo>
                        <a:pt x="32584" y="9792"/>
                      </a:lnTo>
                      <a:lnTo>
                        <a:pt x="29816" y="10554"/>
                      </a:lnTo>
                      <a:lnTo>
                        <a:pt x="29414" y="9832"/>
                      </a:lnTo>
                      <a:lnTo>
                        <a:pt x="29013" y="9150"/>
                      </a:lnTo>
                      <a:lnTo>
                        <a:pt x="31019" y="7103"/>
                      </a:lnTo>
                      <a:lnTo>
                        <a:pt x="26846" y="3010"/>
                      </a:lnTo>
                      <a:lnTo>
                        <a:pt x="24840" y="5057"/>
                      </a:lnTo>
                      <a:lnTo>
                        <a:pt x="24157" y="4615"/>
                      </a:lnTo>
                      <a:lnTo>
                        <a:pt x="23435" y="4254"/>
                      </a:lnTo>
                      <a:lnTo>
                        <a:pt x="24117" y="1485"/>
                      </a:lnTo>
                      <a:lnTo>
                        <a:pt x="184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73"/>
                <p:cNvSpPr/>
                <p:nvPr/>
              </p:nvSpPr>
              <p:spPr>
                <a:xfrm>
                  <a:off x="3291114" y="93262"/>
                  <a:ext cx="1506191" cy="1511411"/>
                </a:xfrm>
                <a:custGeom>
                  <a:avLst/>
                  <a:gdLst/>
                  <a:ahLst/>
                  <a:cxnLst/>
                  <a:rect l="l" t="t" r="r" b="b"/>
                  <a:pathLst>
                    <a:path w="34912" h="35033" extrusionOk="0">
                      <a:moveTo>
                        <a:pt x="15670" y="621"/>
                      </a:moveTo>
                      <a:lnTo>
                        <a:pt x="16372" y="3171"/>
                      </a:lnTo>
                      <a:lnTo>
                        <a:pt x="16412" y="3371"/>
                      </a:lnTo>
                      <a:lnTo>
                        <a:pt x="17295" y="3331"/>
                      </a:lnTo>
                      <a:lnTo>
                        <a:pt x="18218" y="3371"/>
                      </a:lnTo>
                      <a:lnTo>
                        <a:pt x="18419" y="3371"/>
                      </a:lnTo>
                      <a:lnTo>
                        <a:pt x="18499" y="3171"/>
                      </a:lnTo>
                      <a:lnTo>
                        <a:pt x="19151" y="671"/>
                      </a:lnTo>
                      <a:lnTo>
                        <a:pt x="24141" y="2035"/>
                      </a:lnTo>
                      <a:lnTo>
                        <a:pt x="23475" y="4455"/>
                      </a:lnTo>
                      <a:lnTo>
                        <a:pt x="23395" y="4776"/>
                      </a:lnTo>
                      <a:lnTo>
                        <a:pt x="24398" y="5297"/>
                      </a:lnTo>
                      <a:lnTo>
                        <a:pt x="25361" y="5859"/>
                      </a:lnTo>
                      <a:lnTo>
                        <a:pt x="27312" y="3873"/>
                      </a:lnTo>
                      <a:lnTo>
                        <a:pt x="27312" y="3873"/>
                      </a:lnTo>
                      <a:lnTo>
                        <a:pt x="30921" y="7411"/>
                      </a:lnTo>
                      <a:lnTo>
                        <a:pt x="28972" y="9431"/>
                      </a:lnTo>
                      <a:lnTo>
                        <a:pt x="29494" y="10193"/>
                      </a:lnTo>
                      <a:lnTo>
                        <a:pt x="29976" y="11036"/>
                      </a:lnTo>
                      <a:lnTo>
                        <a:pt x="30096" y="11277"/>
                      </a:lnTo>
                      <a:lnTo>
                        <a:pt x="30377" y="11196"/>
                      </a:lnTo>
                      <a:lnTo>
                        <a:pt x="32798" y="10520"/>
                      </a:lnTo>
                      <a:lnTo>
                        <a:pt x="32798" y="10520"/>
                      </a:lnTo>
                      <a:lnTo>
                        <a:pt x="34240" y="15529"/>
                      </a:lnTo>
                      <a:lnTo>
                        <a:pt x="34240" y="15529"/>
                      </a:lnTo>
                      <a:lnTo>
                        <a:pt x="31781" y="16252"/>
                      </a:lnTo>
                      <a:lnTo>
                        <a:pt x="31581" y="16292"/>
                      </a:lnTo>
                      <a:lnTo>
                        <a:pt x="31621" y="17215"/>
                      </a:lnTo>
                      <a:lnTo>
                        <a:pt x="31621" y="18138"/>
                      </a:lnTo>
                      <a:lnTo>
                        <a:pt x="31621" y="18299"/>
                      </a:lnTo>
                      <a:lnTo>
                        <a:pt x="31781" y="18339"/>
                      </a:lnTo>
                      <a:lnTo>
                        <a:pt x="34393" y="18982"/>
                      </a:lnTo>
                      <a:lnTo>
                        <a:pt x="34393" y="18982"/>
                      </a:lnTo>
                      <a:lnTo>
                        <a:pt x="33146" y="24438"/>
                      </a:lnTo>
                      <a:lnTo>
                        <a:pt x="30337" y="23636"/>
                      </a:lnTo>
                      <a:lnTo>
                        <a:pt x="29895" y="24438"/>
                      </a:lnTo>
                      <a:lnTo>
                        <a:pt x="29414" y="25201"/>
                      </a:lnTo>
                      <a:lnTo>
                        <a:pt x="29454" y="25281"/>
                      </a:lnTo>
                      <a:lnTo>
                        <a:pt x="31340" y="27205"/>
                      </a:lnTo>
                      <a:lnTo>
                        <a:pt x="31340" y="27205"/>
                      </a:lnTo>
                      <a:lnTo>
                        <a:pt x="27528" y="30943"/>
                      </a:lnTo>
                      <a:lnTo>
                        <a:pt x="27528" y="30943"/>
                      </a:lnTo>
                      <a:lnTo>
                        <a:pt x="25682" y="29133"/>
                      </a:lnTo>
                      <a:lnTo>
                        <a:pt x="25521" y="28933"/>
                      </a:lnTo>
                      <a:lnTo>
                        <a:pt x="24639" y="29494"/>
                      </a:lnTo>
                      <a:lnTo>
                        <a:pt x="23676" y="30016"/>
                      </a:lnTo>
                      <a:lnTo>
                        <a:pt x="23756" y="30257"/>
                      </a:lnTo>
                      <a:lnTo>
                        <a:pt x="24387" y="32675"/>
                      </a:lnTo>
                      <a:lnTo>
                        <a:pt x="24387" y="32675"/>
                      </a:lnTo>
                      <a:lnTo>
                        <a:pt x="19518" y="34006"/>
                      </a:lnTo>
                      <a:lnTo>
                        <a:pt x="19518" y="34006"/>
                      </a:lnTo>
                      <a:lnTo>
                        <a:pt x="18780" y="31300"/>
                      </a:lnTo>
                      <a:lnTo>
                        <a:pt x="17817" y="31340"/>
                      </a:lnTo>
                      <a:lnTo>
                        <a:pt x="16854" y="31300"/>
                      </a:lnTo>
                      <a:lnTo>
                        <a:pt x="16493" y="31300"/>
                      </a:lnTo>
                      <a:lnTo>
                        <a:pt x="15802" y="33961"/>
                      </a:lnTo>
                      <a:lnTo>
                        <a:pt x="15802" y="33961"/>
                      </a:lnTo>
                      <a:lnTo>
                        <a:pt x="11031" y="32700"/>
                      </a:lnTo>
                      <a:lnTo>
                        <a:pt x="11031" y="32700"/>
                      </a:lnTo>
                      <a:lnTo>
                        <a:pt x="11637" y="30377"/>
                      </a:lnTo>
                      <a:lnTo>
                        <a:pt x="11717" y="30016"/>
                      </a:lnTo>
                      <a:lnTo>
                        <a:pt x="10674" y="29494"/>
                      </a:lnTo>
                      <a:lnTo>
                        <a:pt x="9671" y="28852"/>
                      </a:lnTo>
                      <a:lnTo>
                        <a:pt x="7734" y="30858"/>
                      </a:lnTo>
                      <a:lnTo>
                        <a:pt x="7734" y="30858"/>
                      </a:lnTo>
                      <a:lnTo>
                        <a:pt x="4212" y="27438"/>
                      </a:lnTo>
                      <a:lnTo>
                        <a:pt x="4212" y="27438"/>
                      </a:lnTo>
                      <a:lnTo>
                        <a:pt x="5899" y="25682"/>
                      </a:lnTo>
                      <a:lnTo>
                        <a:pt x="6140" y="25442"/>
                      </a:lnTo>
                      <a:lnTo>
                        <a:pt x="5538" y="24479"/>
                      </a:lnTo>
                      <a:lnTo>
                        <a:pt x="4976" y="23475"/>
                      </a:lnTo>
                      <a:lnTo>
                        <a:pt x="2300" y="24215"/>
                      </a:lnTo>
                      <a:lnTo>
                        <a:pt x="2300" y="24215"/>
                      </a:lnTo>
                      <a:lnTo>
                        <a:pt x="938" y="19359"/>
                      </a:lnTo>
                      <a:lnTo>
                        <a:pt x="938" y="19359"/>
                      </a:lnTo>
                      <a:lnTo>
                        <a:pt x="3331" y="18700"/>
                      </a:lnTo>
                      <a:lnTo>
                        <a:pt x="3572" y="18620"/>
                      </a:lnTo>
                      <a:lnTo>
                        <a:pt x="3531" y="17536"/>
                      </a:lnTo>
                      <a:lnTo>
                        <a:pt x="3572" y="16453"/>
                      </a:lnTo>
                      <a:lnTo>
                        <a:pt x="796" y="15759"/>
                      </a:lnTo>
                      <a:lnTo>
                        <a:pt x="796" y="15759"/>
                      </a:lnTo>
                      <a:lnTo>
                        <a:pt x="2073" y="10650"/>
                      </a:lnTo>
                      <a:lnTo>
                        <a:pt x="2073" y="10650"/>
                      </a:lnTo>
                      <a:lnTo>
                        <a:pt x="4615" y="11277"/>
                      </a:lnTo>
                      <a:lnTo>
                        <a:pt x="4775" y="11317"/>
                      </a:lnTo>
                      <a:lnTo>
                        <a:pt x="5217" y="10474"/>
                      </a:lnTo>
                      <a:lnTo>
                        <a:pt x="5738" y="9631"/>
                      </a:lnTo>
                      <a:lnTo>
                        <a:pt x="5618" y="9511"/>
                      </a:lnTo>
                      <a:lnTo>
                        <a:pt x="3673" y="7642"/>
                      </a:lnTo>
                      <a:lnTo>
                        <a:pt x="3673" y="7642"/>
                      </a:lnTo>
                      <a:lnTo>
                        <a:pt x="7526" y="3712"/>
                      </a:lnTo>
                      <a:lnTo>
                        <a:pt x="7526" y="3712"/>
                      </a:lnTo>
                      <a:lnTo>
                        <a:pt x="9470" y="5619"/>
                      </a:lnTo>
                      <a:lnTo>
                        <a:pt x="9551" y="5659"/>
                      </a:lnTo>
                      <a:lnTo>
                        <a:pt x="9631" y="5619"/>
                      </a:lnTo>
                      <a:lnTo>
                        <a:pt x="10393" y="5137"/>
                      </a:lnTo>
                      <a:lnTo>
                        <a:pt x="11156" y="4736"/>
                      </a:lnTo>
                      <a:lnTo>
                        <a:pt x="11116" y="4655"/>
                      </a:lnTo>
                      <a:lnTo>
                        <a:pt x="10389" y="2016"/>
                      </a:lnTo>
                      <a:lnTo>
                        <a:pt x="10389" y="2016"/>
                      </a:lnTo>
                      <a:lnTo>
                        <a:pt x="15670" y="621"/>
                      </a:lnTo>
                      <a:close/>
                      <a:moveTo>
                        <a:pt x="18740" y="1"/>
                      </a:moveTo>
                      <a:lnTo>
                        <a:pt x="18660" y="282"/>
                      </a:lnTo>
                      <a:lnTo>
                        <a:pt x="18027" y="2850"/>
                      </a:lnTo>
                      <a:lnTo>
                        <a:pt x="17416" y="2850"/>
                      </a:lnTo>
                      <a:lnTo>
                        <a:pt x="16764" y="2881"/>
                      </a:lnTo>
                      <a:lnTo>
                        <a:pt x="16764" y="2881"/>
                      </a:lnTo>
                      <a:lnTo>
                        <a:pt x="16011" y="322"/>
                      </a:lnTo>
                      <a:lnTo>
                        <a:pt x="15971" y="121"/>
                      </a:lnTo>
                      <a:lnTo>
                        <a:pt x="10032" y="1806"/>
                      </a:lnTo>
                      <a:lnTo>
                        <a:pt x="10072" y="1967"/>
                      </a:lnTo>
                      <a:lnTo>
                        <a:pt x="10840" y="4577"/>
                      </a:lnTo>
                      <a:lnTo>
                        <a:pt x="10840" y="4577"/>
                      </a:lnTo>
                      <a:lnTo>
                        <a:pt x="10193" y="4936"/>
                      </a:lnTo>
                      <a:lnTo>
                        <a:pt x="9590" y="5338"/>
                      </a:lnTo>
                      <a:lnTo>
                        <a:pt x="9590" y="5338"/>
                      </a:lnTo>
                      <a:lnTo>
                        <a:pt x="7624" y="3411"/>
                      </a:lnTo>
                      <a:lnTo>
                        <a:pt x="7504" y="3291"/>
                      </a:lnTo>
                      <a:lnTo>
                        <a:pt x="3331" y="7545"/>
                      </a:lnTo>
                      <a:lnTo>
                        <a:pt x="3210" y="7625"/>
                      </a:lnTo>
                      <a:lnTo>
                        <a:pt x="3331" y="7745"/>
                      </a:lnTo>
                      <a:lnTo>
                        <a:pt x="5247" y="9699"/>
                      </a:lnTo>
                      <a:lnTo>
                        <a:pt x="5247" y="9699"/>
                      </a:lnTo>
                      <a:lnTo>
                        <a:pt x="4896" y="10273"/>
                      </a:lnTo>
                      <a:lnTo>
                        <a:pt x="4583" y="10836"/>
                      </a:lnTo>
                      <a:lnTo>
                        <a:pt x="4583" y="10836"/>
                      </a:lnTo>
                      <a:lnTo>
                        <a:pt x="1966" y="10153"/>
                      </a:lnTo>
                      <a:lnTo>
                        <a:pt x="1726" y="10073"/>
                      </a:lnTo>
                      <a:lnTo>
                        <a:pt x="1686" y="10313"/>
                      </a:lnTo>
                      <a:lnTo>
                        <a:pt x="161" y="15931"/>
                      </a:lnTo>
                      <a:lnTo>
                        <a:pt x="80" y="16212"/>
                      </a:lnTo>
                      <a:lnTo>
                        <a:pt x="361" y="16292"/>
                      </a:lnTo>
                      <a:lnTo>
                        <a:pt x="2877" y="16949"/>
                      </a:lnTo>
                      <a:lnTo>
                        <a:pt x="2877" y="16949"/>
                      </a:lnTo>
                      <a:lnTo>
                        <a:pt x="2849" y="17536"/>
                      </a:lnTo>
                      <a:lnTo>
                        <a:pt x="2875" y="18088"/>
                      </a:lnTo>
                      <a:lnTo>
                        <a:pt x="2875" y="18088"/>
                      </a:lnTo>
                      <a:lnTo>
                        <a:pt x="361" y="18780"/>
                      </a:lnTo>
                      <a:lnTo>
                        <a:pt x="0" y="18861"/>
                      </a:lnTo>
                      <a:lnTo>
                        <a:pt x="121" y="19222"/>
                      </a:lnTo>
                      <a:lnTo>
                        <a:pt x="1645" y="24840"/>
                      </a:lnTo>
                      <a:lnTo>
                        <a:pt x="1726" y="25201"/>
                      </a:lnTo>
                      <a:lnTo>
                        <a:pt x="2127" y="25121"/>
                      </a:lnTo>
                      <a:lnTo>
                        <a:pt x="4575" y="24447"/>
                      </a:lnTo>
                      <a:lnTo>
                        <a:pt x="4575" y="24447"/>
                      </a:lnTo>
                      <a:lnTo>
                        <a:pt x="4815" y="24880"/>
                      </a:lnTo>
                      <a:lnTo>
                        <a:pt x="5076" y="25306"/>
                      </a:lnTo>
                      <a:lnTo>
                        <a:pt x="3010" y="27408"/>
                      </a:lnTo>
                      <a:lnTo>
                        <a:pt x="3291" y="27729"/>
                      </a:lnTo>
                      <a:lnTo>
                        <a:pt x="7424" y="31822"/>
                      </a:lnTo>
                      <a:lnTo>
                        <a:pt x="7745" y="32143"/>
                      </a:lnTo>
                      <a:lnTo>
                        <a:pt x="8066" y="31822"/>
                      </a:lnTo>
                      <a:lnTo>
                        <a:pt x="9813" y="30040"/>
                      </a:lnTo>
                      <a:lnTo>
                        <a:pt x="9813" y="30040"/>
                      </a:lnTo>
                      <a:lnTo>
                        <a:pt x="10233" y="30297"/>
                      </a:lnTo>
                      <a:lnTo>
                        <a:pt x="10663" y="30524"/>
                      </a:lnTo>
                      <a:lnTo>
                        <a:pt x="10663" y="30524"/>
                      </a:lnTo>
                      <a:lnTo>
                        <a:pt x="9912" y="33387"/>
                      </a:lnTo>
                      <a:lnTo>
                        <a:pt x="16412" y="35032"/>
                      </a:lnTo>
                      <a:lnTo>
                        <a:pt x="16533" y="34631"/>
                      </a:lnTo>
                      <a:lnTo>
                        <a:pt x="17133" y="32159"/>
                      </a:lnTo>
                      <a:lnTo>
                        <a:pt x="17133" y="32159"/>
                      </a:lnTo>
                      <a:lnTo>
                        <a:pt x="17656" y="32183"/>
                      </a:lnTo>
                      <a:lnTo>
                        <a:pt x="18155" y="32159"/>
                      </a:lnTo>
                      <a:lnTo>
                        <a:pt x="18155" y="32159"/>
                      </a:lnTo>
                      <a:lnTo>
                        <a:pt x="18860" y="34591"/>
                      </a:lnTo>
                      <a:lnTo>
                        <a:pt x="18981" y="34952"/>
                      </a:lnTo>
                      <a:lnTo>
                        <a:pt x="19342" y="34831"/>
                      </a:lnTo>
                      <a:lnTo>
                        <a:pt x="24920" y="33266"/>
                      </a:lnTo>
                      <a:lnTo>
                        <a:pt x="25241" y="33146"/>
                      </a:lnTo>
                      <a:lnTo>
                        <a:pt x="25160" y="32825"/>
                      </a:lnTo>
                      <a:lnTo>
                        <a:pt x="24425" y="30326"/>
                      </a:lnTo>
                      <a:lnTo>
                        <a:pt x="24425" y="30326"/>
                      </a:lnTo>
                      <a:lnTo>
                        <a:pt x="24960" y="30016"/>
                      </a:lnTo>
                      <a:lnTo>
                        <a:pt x="25449" y="29700"/>
                      </a:lnTo>
                      <a:lnTo>
                        <a:pt x="25449" y="29700"/>
                      </a:lnTo>
                      <a:lnTo>
                        <a:pt x="27327" y="31541"/>
                      </a:lnTo>
                      <a:lnTo>
                        <a:pt x="27528" y="31702"/>
                      </a:lnTo>
                      <a:lnTo>
                        <a:pt x="27728" y="31541"/>
                      </a:lnTo>
                      <a:lnTo>
                        <a:pt x="31741" y="27328"/>
                      </a:lnTo>
                      <a:lnTo>
                        <a:pt x="31862" y="27207"/>
                      </a:lnTo>
                      <a:lnTo>
                        <a:pt x="31741" y="27087"/>
                      </a:lnTo>
                      <a:lnTo>
                        <a:pt x="29753" y="25175"/>
                      </a:lnTo>
                      <a:lnTo>
                        <a:pt x="30096" y="24559"/>
                      </a:lnTo>
                      <a:lnTo>
                        <a:pt x="30428" y="23858"/>
                      </a:lnTo>
                      <a:lnTo>
                        <a:pt x="30428" y="23858"/>
                      </a:lnTo>
                      <a:lnTo>
                        <a:pt x="33186" y="24519"/>
                      </a:lnTo>
                      <a:lnTo>
                        <a:pt x="34751" y="18901"/>
                      </a:lnTo>
                      <a:lnTo>
                        <a:pt x="34791" y="18740"/>
                      </a:lnTo>
                      <a:lnTo>
                        <a:pt x="34630" y="18700"/>
                      </a:lnTo>
                      <a:lnTo>
                        <a:pt x="32062" y="17983"/>
                      </a:lnTo>
                      <a:lnTo>
                        <a:pt x="32062" y="17983"/>
                      </a:lnTo>
                      <a:lnTo>
                        <a:pt x="32062" y="17296"/>
                      </a:lnTo>
                      <a:lnTo>
                        <a:pt x="32062" y="16652"/>
                      </a:lnTo>
                      <a:lnTo>
                        <a:pt x="32062" y="16652"/>
                      </a:lnTo>
                      <a:lnTo>
                        <a:pt x="34671" y="15971"/>
                      </a:lnTo>
                      <a:lnTo>
                        <a:pt x="34911" y="15891"/>
                      </a:lnTo>
                      <a:lnTo>
                        <a:pt x="34831" y="15650"/>
                      </a:lnTo>
                      <a:lnTo>
                        <a:pt x="33346" y="10033"/>
                      </a:lnTo>
                      <a:lnTo>
                        <a:pt x="33266" y="9712"/>
                      </a:lnTo>
                      <a:lnTo>
                        <a:pt x="32945" y="9792"/>
                      </a:lnTo>
                      <a:lnTo>
                        <a:pt x="30447" y="10480"/>
                      </a:lnTo>
                      <a:lnTo>
                        <a:pt x="30176" y="9992"/>
                      </a:lnTo>
                      <a:lnTo>
                        <a:pt x="29887" y="9519"/>
                      </a:lnTo>
                      <a:lnTo>
                        <a:pt x="31982" y="7424"/>
                      </a:lnTo>
                      <a:lnTo>
                        <a:pt x="31701" y="7143"/>
                      </a:lnTo>
                      <a:lnTo>
                        <a:pt x="27568" y="3050"/>
                      </a:lnTo>
                      <a:lnTo>
                        <a:pt x="27287" y="2810"/>
                      </a:lnTo>
                      <a:lnTo>
                        <a:pt x="25245" y="4888"/>
                      </a:lnTo>
                      <a:lnTo>
                        <a:pt x="24799" y="4615"/>
                      </a:lnTo>
                      <a:lnTo>
                        <a:pt x="24311" y="4358"/>
                      </a:lnTo>
                      <a:lnTo>
                        <a:pt x="24920" y="1887"/>
                      </a:lnTo>
                      <a:lnTo>
                        <a:pt x="25000" y="1525"/>
                      </a:lnTo>
                      <a:lnTo>
                        <a:pt x="187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73"/>
                <p:cNvSpPr/>
                <p:nvPr/>
              </p:nvSpPr>
              <p:spPr>
                <a:xfrm>
                  <a:off x="3673701" y="477575"/>
                  <a:ext cx="751370" cy="725441"/>
                </a:xfrm>
                <a:custGeom>
                  <a:avLst/>
                  <a:gdLst/>
                  <a:ahLst/>
                  <a:cxnLst/>
                  <a:rect l="l" t="t" r="r" b="b"/>
                  <a:pathLst>
                    <a:path w="17416" h="16815" extrusionOk="0">
                      <a:moveTo>
                        <a:pt x="8668" y="483"/>
                      </a:moveTo>
                      <a:lnTo>
                        <a:pt x="9511" y="563"/>
                      </a:lnTo>
                      <a:lnTo>
                        <a:pt x="10393" y="723"/>
                      </a:lnTo>
                      <a:lnTo>
                        <a:pt x="11236" y="964"/>
                      </a:lnTo>
                      <a:lnTo>
                        <a:pt x="11637" y="1165"/>
                      </a:lnTo>
                      <a:lnTo>
                        <a:pt x="12039" y="1325"/>
                      </a:lnTo>
                      <a:lnTo>
                        <a:pt x="12440" y="1566"/>
                      </a:lnTo>
                      <a:lnTo>
                        <a:pt x="12801" y="1767"/>
                      </a:lnTo>
                      <a:lnTo>
                        <a:pt x="13202" y="2047"/>
                      </a:lnTo>
                      <a:lnTo>
                        <a:pt x="13564" y="2328"/>
                      </a:lnTo>
                      <a:lnTo>
                        <a:pt x="13885" y="2609"/>
                      </a:lnTo>
                      <a:lnTo>
                        <a:pt x="14206" y="2930"/>
                      </a:lnTo>
                      <a:lnTo>
                        <a:pt x="14647" y="3412"/>
                      </a:lnTo>
                      <a:lnTo>
                        <a:pt x="15048" y="3893"/>
                      </a:lnTo>
                      <a:lnTo>
                        <a:pt x="15369" y="4415"/>
                      </a:lnTo>
                      <a:lnTo>
                        <a:pt x="15650" y="4937"/>
                      </a:lnTo>
                      <a:lnTo>
                        <a:pt x="15891" y="5498"/>
                      </a:lnTo>
                      <a:lnTo>
                        <a:pt x="16092" y="6020"/>
                      </a:lnTo>
                      <a:lnTo>
                        <a:pt x="16252" y="6582"/>
                      </a:lnTo>
                      <a:lnTo>
                        <a:pt x="16373" y="7144"/>
                      </a:lnTo>
                      <a:lnTo>
                        <a:pt x="16413" y="7746"/>
                      </a:lnTo>
                      <a:lnTo>
                        <a:pt x="16453" y="8307"/>
                      </a:lnTo>
                      <a:lnTo>
                        <a:pt x="16453" y="8869"/>
                      </a:lnTo>
                      <a:lnTo>
                        <a:pt x="16413" y="9431"/>
                      </a:lnTo>
                      <a:lnTo>
                        <a:pt x="16332" y="10033"/>
                      </a:lnTo>
                      <a:lnTo>
                        <a:pt x="16212" y="10555"/>
                      </a:lnTo>
                      <a:lnTo>
                        <a:pt x="16052" y="11116"/>
                      </a:lnTo>
                      <a:lnTo>
                        <a:pt x="15851" y="11638"/>
                      </a:lnTo>
                      <a:lnTo>
                        <a:pt x="15610" y="12160"/>
                      </a:lnTo>
                      <a:lnTo>
                        <a:pt x="15369" y="12681"/>
                      </a:lnTo>
                      <a:lnTo>
                        <a:pt x="15088" y="13163"/>
                      </a:lnTo>
                      <a:lnTo>
                        <a:pt x="14727" y="13644"/>
                      </a:lnTo>
                      <a:lnTo>
                        <a:pt x="14406" y="14086"/>
                      </a:lnTo>
                      <a:lnTo>
                        <a:pt x="14005" y="14487"/>
                      </a:lnTo>
                      <a:lnTo>
                        <a:pt x="13604" y="14888"/>
                      </a:lnTo>
                      <a:lnTo>
                        <a:pt x="13122" y="15250"/>
                      </a:lnTo>
                      <a:lnTo>
                        <a:pt x="12681" y="15571"/>
                      </a:lnTo>
                      <a:lnTo>
                        <a:pt x="12159" y="15851"/>
                      </a:lnTo>
                      <a:lnTo>
                        <a:pt x="11637" y="16132"/>
                      </a:lnTo>
                      <a:lnTo>
                        <a:pt x="11076" y="16333"/>
                      </a:lnTo>
                      <a:lnTo>
                        <a:pt x="10514" y="16493"/>
                      </a:lnTo>
                      <a:lnTo>
                        <a:pt x="9912" y="16614"/>
                      </a:lnTo>
                      <a:lnTo>
                        <a:pt x="9310" y="16734"/>
                      </a:lnTo>
                      <a:lnTo>
                        <a:pt x="8186" y="16734"/>
                      </a:lnTo>
                      <a:lnTo>
                        <a:pt x="7745" y="16694"/>
                      </a:lnTo>
                      <a:lnTo>
                        <a:pt x="7304" y="16614"/>
                      </a:lnTo>
                      <a:lnTo>
                        <a:pt x="6862" y="16534"/>
                      </a:lnTo>
                      <a:lnTo>
                        <a:pt x="6421" y="16413"/>
                      </a:lnTo>
                      <a:lnTo>
                        <a:pt x="6020" y="16253"/>
                      </a:lnTo>
                      <a:lnTo>
                        <a:pt x="5618" y="16092"/>
                      </a:lnTo>
                      <a:lnTo>
                        <a:pt x="5217" y="15892"/>
                      </a:lnTo>
                      <a:lnTo>
                        <a:pt x="4816" y="15651"/>
                      </a:lnTo>
                      <a:lnTo>
                        <a:pt x="4414" y="15410"/>
                      </a:lnTo>
                      <a:lnTo>
                        <a:pt x="4053" y="15169"/>
                      </a:lnTo>
                      <a:lnTo>
                        <a:pt x="3732" y="14888"/>
                      </a:lnTo>
                      <a:lnTo>
                        <a:pt x="3371" y="14567"/>
                      </a:lnTo>
                      <a:lnTo>
                        <a:pt x="3090" y="14246"/>
                      </a:lnTo>
                      <a:lnTo>
                        <a:pt x="2769" y="13925"/>
                      </a:lnTo>
                      <a:lnTo>
                        <a:pt x="2488" y="13564"/>
                      </a:lnTo>
                      <a:lnTo>
                        <a:pt x="2127" y="13042"/>
                      </a:lnTo>
                      <a:lnTo>
                        <a:pt x="1806" y="12481"/>
                      </a:lnTo>
                      <a:lnTo>
                        <a:pt x="1525" y="11919"/>
                      </a:lnTo>
                      <a:lnTo>
                        <a:pt x="1284" y="11357"/>
                      </a:lnTo>
                      <a:lnTo>
                        <a:pt x="1084" y="10755"/>
                      </a:lnTo>
                      <a:lnTo>
                        <a:pt x="923" y="10113"/>
                      </a:lnTo>
                      <a:lnTo>
                        <a:pt x="843" y="9511"/>
                      </a:lnTo>
                      <a:lnTo>
                        <a:pt x="763" y="8869"/>
                      </a:lnTo>
                      <a:lnTo>
                        <a:pt x="723" y="8227"/>
                      </a:lnTo>
                      <a:lnTo>
                        <a:pt x="763" y="7585"/>
                      </a:lnTo>
                      <a:lnTo>
                        <a:pt x="843" y="6983"/>
                      </a:lnTo>
                      <a:lnTo>
                        <a:pt x="963" y="6341"/>
                      </a:lnTo>
                      <a:lnTo>
                        <a:pt x="1124" y="5739"/>
                      </a:lnTo>
                      <a:lnTo>
                        <a:pt x="1325" y="5137"/>
                      </a:lnTo>
                      <a:lnTo>
                        <a:pt x="1605" y="4576"/>
                      </a:lnTo>
                      <a:lnTo>
                        <a:pt x="1927" y="4014"/>
                      </a:lnTo>
                      <a:lnTo>
                        <a:pt x="2167" y="3612"/>
                      </a:lnTo>
                      <a:lnTo>
                        <a:pt x="2488" y="3251"/>
                      </a:lnTo>
                      <a:lnTo>
                        <a:pt x="2769" y="2890"/>
                      </a:lnTo>
                      <a:lnTo>
                        <a:pt x="3090" y="2569"/>
                      </a:lnTo>
                      <a:lnTo>
                        <a:pt x="3411" y="2248"/>
                      </a:lnTo>
                      <a:lnTo>
                        <a:pt x="3772" y="1967"/>
                      </a:lnTo>
                      <a:lnTo>
                        <a:pt x="4134" y="1726"/>
                      </a:lnTo>
                      <a:lnTo>
                        <a:pt x="4495" y="1486"/>
                      </a:lnTo>
                      <a:lnTo>
                        <a:pt x="4896" y="1285"/>
                      </a:lnTo>
                      <a:lnTo>
                        <a:pt x="5297" y="1125"/>
                      </a:lnTo>
                      <a:lnTo>
                        <a:pt x="5699" y="964"/>
                      </a:lnTo>
                      <a:lnTo>
                        <a:pt x="6100" y="804"/>
                      </a:lnTo>
                      <a:lnTo>
                        <a:pt x="6501" y="683"/>
                      </a:lnTo>
                      <a:lnTo>
                        <a:pt x="6942" y="603"/>
                      </a:lnTo>
                      <a:lnTo>
                        <a:pt x="7785" y="483"/>
                      </a:lnTo>
                      <a:close/>
                      <a:moveTo>
                        <a:pt x="8668" y="1"/>
                      </a:moveTo>
                      <a:lnTo>
                        <a:pt x="7825" y="41"/>
                      </a:lnTo>
                      <a:lnTo>
                        <a:pt x="6983" y="202"/>
                      </a:lnTo>
                      <a:lnTo>
                        <a:pt x="6180" y="442"/>
                      </a:lnTo>
                      <a:lnTo>
                        <a:pt x="5418" y="723"/>
                      </a:lnTo>
                      <a:lnTo>
                        <a:pt x="4695" y="1084"/>
                      </a:lnTo>
                      <a:lnTo>
                        <a:pt x="3973" y="1526"/>
                      </a:lnTo>
                      <a:lnTo>
                        <a:pt x="3291" y="2047"/>
                      </a:lnTo>
                      <a:lnTo>
                        <a:pt x="2689" y="2609"/>
                      </a:lnTo>
                      <a:lnTo>
                        <a:pt x="2127" y="3211"/>
                      </a:lnTo>
                      <a:lnTo>
                        <a:pt x="1605" y="3853"/>
                      </a:lnTo>
                      <a:lnTo>
                        <a:pt x="1164" y="4535"/>
                      </a:lnTo>
                      <a:lnTo>
                        <a:pt x="763" y="5298"/>
                      </a:lnTo>
                      <a:lnTo>
                        <a:pt x="482" y="6060"/>
                      </a:lnTo>
                      <a:lnTo>
                        <a:pt x="241" y="6863"/>
                      </a:lnTo>
                      <a:lnTo>
                        <a:pt x="81" y="7665"/>
                      </a:lnTo>
                      <a:lnTo>
                        <a:pt x="0" y="8508"/>
                      </a:lnTo>
                      <a:lnTo>
                        <a:pt x="0" y="8949"/>
                      </a:lnTo>
                      <a:lnTo>
                        <a:pt x="41" y="9391"/>
                      </a:lnTo>
                      <a:lnTo>
                        <a:pt x="161" y="10234"/>
                      </a:lnTo>
                      <a:lnTo>
                        <a:pt x="362" y="11076"/>
                      </a:lnTo>
                      <a:lnTo>
                        <a:pt x="642" y="11839"/>
                      </a:lnTo>
                      <a:lnTo>
                        <a:pt x="1044" y="12561"/>
                      </a:lnTo>
                      <a:lnTo>
                        <a:pt x="1485" y="13283"/>
                      </a:lnTo>
                      <a:lnTo>
                        <a:pt x="1967" y="13885"/>
                      </a:lnTo>
                      <a:lnTo>
                        <a:pt x="2528" y="14487"/>
                      </a:lnTo>
                      <a:lnTo>
                        <a:pt x="3170" y="15009"/>
                      </a:lnTo>
                      <a:lnTo>
                        <a:pt x="3853" y="15490"/>
                      </a:lnTo>
                      <a:lnTo>
                        <a:pt x="4575" y="15892"/>
                      </a:lnTo>
                      <a:lnTo>
                        <a:pt x="5337" y="16213"/>
                      </a:lnTo>
                      <a:lnTo>
                        <a:pt x="6100" y="16493"/>
                      </a:lnTo>
                      <a:lnTo>
                        <a:pt x="6942" y="16694"/>
                      </a:lnTo>
                      <a:lnTo>
                        <a:pt x="7785" y="16814"/>
                      </a:lnTo>
                      <a:lnTo>
                        <a:pt x="9270" y="16814"/>
                      </a:lnTo>
                      <a:lnTo>
                        <a:pt x="9912" y="16774"/>
                      </a:lnTo>
                      <a:lnTo>
                        <a:pt x="10514" y="16654"/>
                      </a:lnTo>
                      <a:lnTo>
                        <a:pt x="11116" y="16493"/>
                      </a:lnTo>
                      <a:lnTo>
                        <a:pt x="11718" y="16333"/>
                      </a:lnTo>
                      <a:lnTo>
                        <a:pt x="12320" y="16092"/>
                      </a:lnTo>
                      <a:lnTo>
                        <a:pt x="12881" y="15811"/>
                      </a:lnTo>
                      <a:lnTo>
                        <a:pt x="13403" y="15530"/>
                      </a:lnTo>
                      <a:lnTo>
                        <a:pt x="13925" y="15169"/>
                      </a:lnTo>
                      <a:lnTo>
                        <a:pt x="14446" y="14808"/>
                      </a:lnTo>
                      <a:lnTo>
                        <a:pt x="14888" y="14367"/>
                      </a:lnTo>
                      <a:lnTo>
                        <a:pt x="15329" y="13925"/>
                      </a:lnTo>
                      <a:lnTo>
                        <a:pt x="15730" y="13444"/>
                      </a:lnTo>
                      <a:lnTo>
                        <a:pt x="16092" y="12962"/>
                      </a:lnTo>
                      <a:lnTo>
                        <a:pt x="16413" y="12400"/>
                      </a:lnTo>
                      <a:lnTo>
                        <a:pt x="16694" y="11839"/>
                      </a:lnTo>
                      <a:lnTo>
                        <a:pt x="16894" y="11317"/>
                      </a:lnTo>
                      <a:lnTo>
                        <a:pt x="17095" y="10755"/>
                      </a:lnTo>
                      <a:lnTo>
                        <a:pt x="17215" y="10234"/>
                      </a:lnTo>
                      <a:lnTo>
                        <a:pt x="17295" y="9712"/>
                      </a:lnTo>
                      <a:lnTo>
                        <a:pt x="17376" y="9150"/>
                      </a:lnTo>
                      <a:lnTo>
                        <a:pt x="17416" y="8628"/>
                      </a:lnTo>
                      <a:lnTo>
                        <a:pt x="17376" y="8107"/>
                      </a:lnTo>
                      <a:lnTo>
                        <a:pt x="17336" y="7585"/>
                      </a:lnTo>
                      <a:lnTo>
                        <a:pt x="17295" y="7063"/>
                      </a:lnTo>
                      <a:lnTo>
                        <a:pt x="17175" y="6542"/>
                      </a:lnTo>
                      <a:lnTo>
                        <a:pt x="17015" y="6060"/>
                      </a:lnTo>
                      <a:lnTo>
                        <a:pt x="16854" y="5539"/>
                      </a:lnTo>
                      <a:lnTo>
                        <a:pt x="16653" y="5057"/>
                      </a:lnTo>
                      <a:lnTo>
                        <a:pt x="16453" y="4616"/>
                      </a:lnTo>
                      <a:lnTo>
                        <a:pt x="16212" y="4134"/>
                      </a:lnTo>
                      <a:lnTo>
                        <a:pt x="15931" y="3693"/>
                      </a:lnTo>
                      <a:lnTo>
                        <a:pt x="15610" y="3291"/>
                      </a:lnTo>
                      <a:lnTo>
                        <a:pt x="15289" y="2890"/>
                      </a:lnTo>
                      <a:lnTo>
                        <a:pt x="14928" y="2529"/>
                      </a:lnTo>
                      <a:lnTo>
                        <a:pt x="14567" y="2168"/>
                      </a:lnTo>
                      <a:lnTo>
                        <a:pt x="14165" y="1807"/>
                      </a:lnTo>
                      <a:lnTo>
                        <a:pt x="13764" y="1486"/>
                      </a:lnTo>
                      <a:lnTo>
                        <a:pt x="13323" y="1205"/>
                      </a:lnTo>
                      <a:lnTo>
                        <a:pt x="12881" y="964"/>
                      </a:lnTo>
                      <a:lnTo>
                        <a:pt x="12400" y="723"/>
                      </a:lnTo>
                      <a:lnTo>
                        <a:pt x="11918" y="523"/>
                      </a:lnTo>
                      <a:lnTo>
                        <a:pt x="11397" y="362"/>
                      </a:lnTo>
                      <a:lnTo>
                        <a:pt x="10875" y="202"/>
                      </a:lnTo>
                      <a:lnTo>
                        <a:pt x="10353" y="81"/>
                      </a:lnTo>
                      <a:lnTo>
                        <a:pt x="9792" y="41"/>
                      </a:lnTo>
                      <a:lnTo>
                        <a:pt x="9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73"/>
                <p:cNvSpPr/>
                <p:nvPr/>
              </p:nvSpPr>
              <p:spPr>
                <a:xfrm>
                  <a:off x="3550788" y="347760"/>
                  <a:ext cx="992019" cy="993744"/>
                </a:xfrm>
                <a:custGeom>
                  <a:avLst/>
                  <a:gdLst/>
                  <a:ahLst/>
                  <a:cxnLst/>
                  <a:rect l="l" t="t" r="r" b="b"/>
                  <a:pathLst>
                    <a:path w="22994" h="23034" extrusionOk="0">
                      <a:moveTo>
                        <a:pt x="11517" y="1084"/>
                      </a:moveTo>
                      <a:lnTo>
                        <a:pt x="12039" y="1124"/>
                      </a:lnTo>
                      <a:lnTo>
                        <a:pt x="12560" y="1164"/>
                      </a:lnTo>
                      <a:lnTo>
                        <a:pt x="13082" y="1204"/>
                      </a:lnTo>
                      <a:lnTo>
                        <a:pt x="13604" y="1325"/>
                      </a:lnTo>
                      <a:lnTo>
                        <a:pt x="14125" y="1405"/>
                      </a:lnTo>
                      <a:lnTo>
                        <a:pt x="14607" y="1565"/>
                      </a:lnTo>
                      <a:lnTo>
                        <a:pt x="15088" y="1726"/>
                      </a:lnTo>
                      <a:lnTo>
                        <a:pt x="15570" y="1927"/>
                      </a:lnTo>
                      <a:lnTo>
                        <a:pt x="16011" y="2127"/>
                      </a:lnTo>
                      <a:lnTo>
                        <a:pt x="16493" y="2368"/>
                      </a:lnTo>
                      <a:lnTo>
                        <a:pt x="16894" y="2609"/>
                      </a:lnTo>
                      <a:lnTo>
                        <a:pt x="17336" y="2890"/>
                      </a:lnTo>
                      <a:lnTo>
                        <a:pt x="18138" y="3492"/>
                      </a:lnTo>
                      <a:lnTo>
                        <a:pt x="18860" y="4134"/>
                      </a:lnTo>
                      <a:lnTo>
                        <a:pt x="19543" y="4896"/>
                      </a:lnTo>
                      <a:lnTo>
                        <a:pt x="20144" y="5699"/>
                      </a:lnTo>
                      <a:lnTo>
                        <a:pt x="20425" y="6100"/>
                      </a:lnTo>
                      <a:lnTo>
                        <a:pt x="20666" y="6541"/>
                      </a:lnTo>
                      <a:lnTo>
                        <a:pt x="20907" y="6983"/>
                      </a:lnTo>
                      <a:lnTo>
                        <a:pt x="21108" y="7464"/>
                      </a:lnTo>
                      <a:lnTo>
                        <a:pt x="21308" y="7946"/>
                      </a:lnTo>
                      <a:lnTo>
                        <a:pt x="21469" y="8427"/>
                      </a:lnTo>
                      <a:lnTo>
                        <a:pt x="21589" y="8909"/>
                      </a:lnTo>
                      <a:lnTo>
                        <a:pt x="21709" y="9430"/>
                      </a:lnTo>
                      <a:lnTo>
                        <a:pt x="21830" y="9952"/>
                      </a:lnTo>
                      <a:lnTo>
                        <a:pt x="21870" y="10474"/>
                      </a:lnTo>
                      <a:lnTo>
                        <a:pt x="21910" y="10995"/>
                      </a:lnTo>
                      <a:lnTo>
                        <a:pt x="21950" y="11517"/>
                      </a:lnTo>
                      <a:lnTo>
                        <a:pt x="21910" y="12039"/>
                      </a:lnTo>
                      <a:lnTo>
                        <a:pt x="21870" y="12600"/>
                      </a:lnTo>
                      <a:lnTo>
                        <a:pt x="21830" y="13122"/>
                      </a:lnTo>
                      <a:lnTo>
                        <a:pt x="21709" y="13604"/>
                      </a:lnTo>
                      <a:lnTo>
                        <a:pt x="21589" y="14125"/>
                      </a:lnTo>
                      <a:lnTo>
                        <a:pt x="21469" y="14607"/>
                      </a:lnTo>
                      <a:lnTo>
                        <a:pt x="21308" y="15088"/>
                      </a:lnTo>
                      <a:lnTo>
                        <a:pt x="21108" y="15570"/>
                      </a:lnTo>
                      <a:lnTo>
                        <a:pt x="20907" y="16051"/>
                      </a:lnTo>
                      <a:lnTo>
                        <a:pt x="20666" y="16493"/>
                      </a:lnTo>
                      <a:lnTo>
                        <a:pt x="20425" y="16934"/>
                      </a:lnTo>
                      <a:lnTo>
                        <a:pt x="20144" y="17336"/>
                      </a:lnTo>
                      <a:lnTo>
                        <a:pt x="19543" y="18138"/>
                      </a:lnTo>
                      <a:lnTo>
                        <a:pt x="18860" y="18901"/>
                      </a:lnTo>
                      <a:lnTo>
                        <a:pt x="18138" y="19583"/>
                      </a:lnTo>
                      <a:lnTo>
                        <a:pt x="17336" y="20145"/>
                      </a:lnTo>
                      <a:lnTo>
                        <a:pt x="16894" y="20425"/>
                      </a:lnTo>
                      <a:lnTo>
                        <a:pt x="16493" y="20666"/>
                      </a:lnTo>
                      <a:lnTo>
                        <a:pt x="16011" y="20907"/>
                      </a:lnTo>
                      <a:lnTo>
                        <a:pt x="15570" y="21108"/>
                      </a:lnTo>
                      <a:lnTo>
                        <a:pt x="15088" y="21308"/>
                      </a:lnTo>
                      <a:lnTo>
                        <a:pt x="14607" y="21469"/>
                      </a:lnTo>
                      <a:lnTo>
                        <a:pt x="14125" y="21629"/>
                      </a:lnTo>
                      <a:lnTo>
                        <a:pt x="13604" y="21750"/>
                      </a:lnTo>
                      <a:lnTo>
                        <a:pt x="13082" y="21830"/>
                      </a:lnTo>
                      <a:lnTo>
                        <a:pt x="12560" y="21910"/>
                      </a:lnTo>
                      <a:lnTo>
                        <a:pt x="12039" y="21950"/>
                      </a:lnTo>
                      <a:lnTo>
                        <a:pt x="10955" y="21950"/>
                      </a:lnTo>
                      <a:lnTo>
                        <a:pt x="10434" y="21910"/>
                      </a:lnTo>
                      <a:lnTo>
                        <a:pt x="9912" y="21830"/>
                      </a:lnTo>
                      <a:lnTo>
                        <a:pt x="9390" y="21750"/>
                      </a:lnTo>
                      <a:lnTo>
                        <a:pt x="8909" y="21629"/>
                      </a:lnTo>
                      <a:lnTo>
                        <a:pt x="8387" y="21469"/>
                      </a:lnTo>
                      <a:lnTo>
                        <a:pt x="7905" y="21308"/>
                      </a:lnTo>
                      <a:lnTo>
                        <a:pt x="7464" y="21108"/>
                      </a:lnTo>
                      <a:lnTo>
                        <a:pt x="6983" y="20907"/>
                      </a:lnTo>
                      <a:lnTo>
                        <a:pt x="6541" y="20666"/>
                      </a:lnTo>
                      <a:lnTo>
                        <a:pt x="6100" y="20425"/>
                      </a:lnTo>
                      <a:lnTo>
                        <a:pt x="5658" y="20145"/>
                      </a:lnTo>
                      <a:lnTo>
                        <a:pt x="4856" y="19583"/>
                      </a:lnTo>
                      <a:lnTo>
                        <a:pt x="4133" y="18901"/>
                      </a:lnTo>
                      <a:lnTo>
                        <a:pt x="3451" y="18138"/>
                      </a:lnTo>
                      <a:lnTo>
                        <a:pt x="2849" y="17336"/>
                      </a:lnTo>
                      <a:lnTo>
                        <a:pt x="2609" y="16934"/>
                      </a:lnTo>
                      <a:lnTo>
                        <a:pt x="2328" y="16493"/>
                      </a:lnTo>
                      <a:lnTo>
                        <a:pt x="2127" y="16051"/>
                      </a:lnTo>
                      <a:lnTo>
                        <a:pt x="1886" y="15570"/>
                      </a:lnTo>
                      <a:lnTo>
                        <a:pt x="1726" y="15088"/>
                      </a:lnTo>
                      <a:lnTo>
                        <a:pt x="1565" y="14607"/>
                      </a:lnTo>
                      <a:lnTo>
                        <a:pt x="1405" y="14125"/>
                      </a:lnTo>
                      <a:lnTo>
                        <a:pt x="1284" y="13604"/>
                      </a:lnTo>
                      <a:lnTo>
                        <a:pt x="1204" y="13122"/>
                      </a:lnTo>
                      <a:lnTo>
                        <a:pt x="1124" y="12600"/>
                      </a:lnTo>
                      <a:lnTo>
                        <a:pt x="1084" y="12039"/>
                      </a:lnTo>
                      <a:lnTo>
                        <a:pt x="1084" y="11517"/>
                      </a:lnTo>
                      <a:lnTo>
                        <a:pt x="1084" y="10995"/>
                      </a:lnTo>
                      <a:lnTo>
                        <a:pt x="1124" y="10474"/>
                      </a:lnTo>
                      <a:lnTo>
                        <a:pt x="1204" y="9952"/>
                      </a:lnTo>
                      <a:lnTo>
                        <a:pt x="1284" y="9430"/>
                      </a:lnTo>
                      <a:lnTo>
                        <a:pt x="1405" y="8909"/>
                      </a:lnTo>
                      <a:lnTo>
                        <a:pt x="1565" y="8427"/>
                      </a:lnTo>
                      <a:lnTo>
                        <a:pt x="1726" y="7946"/>
                      </a:lnTo>
                      <a:lnTo>
                        <a:pt x="1886" y="7464"/>
                      </a:lnTo>
                      <a:lnTo>
                        <a:pt x="2127" y="6983"/>
                      </a:lnTo>
                      <a:lnTo>
                        <a:pt x="2328" y="6541"/>
                      </a:lnTo>
                      <a:lnTo>
                        <a:pt x="2609" y="6100"/>
                      </a:lnTo>
                      <a:lnTo>
                        <a:pt x="2849" y="5699"/>
                      </a:lnTo>
                      <a:lnTo>
                        <a:pt x="3451" y="4896"/>
                      </a:lnTo>
                      <a:lnTo>
                        <a:pt x="4133" y="4134"/>
                      </a:lnTo>
                      <a:lnTo>
                        <a:pt x="4856" y="3492"/>
                      </a:lnTo>
                      <a:lnTo>
                        <a:pt x="5658" y="2890"/>
                      </a:lnTo>
                      <a:lnTo>
                        <a:pt x="6100" y="2609"/>
                      </a:lnTo>
                      <a:lnTo>
                        <a:pt x="6541" y="2368"/>
                      </a:lnTo>
                      <a:lnTo>
                        <a:pt x="6983" y="2127"/>
                      </a:lnTo>
                      <a:lnTo>
                        <a:pt x="7464" y="1927"/>
                      </a:lnTo>
                      <a:lnTo>
                        <a:pt x="7905" y="1726"/>
                      </a:lnTo>
                      <a:lnTo>
                        <a:pt x="8387" y="1565"/>
                      </a:lnTo>
                      <a:lnTo>
                        <a:pt x="8909" y="1405"/>
                      </a:lnTo>
                      <a:lnTo>
                        <a:pt x="9390" y="1325"/>
                      </a:lnTo>
                      <a:lnTo>
                        <a:pt x="9912" y="1204"/>
                      </a:lnTo>
                      <a:lnTo>
                        <a:pt x="10434" y="1164"/>
                      </a:lnTo>
                      <a:lnTo>
                        <a:pt x="10955" y="1124"/>
                      </a:lnTo>
                      <a:lnTo>
                        <a:pt x="11517" y="1084"/>
                      </a:lnTo>
                      <a:close/>
                      <a:moveTo>
                        <a:pt x="11517" y="0"/>
                      </a:moveTo>
                      <a:lnTo>
                        <a:pt x="10915" y="41"/>
                      </a:lnTo>
                      <a:lnTo>
                        <a:pt x="10313" y="81"/>
                      </a:lnTo>
                      <a:lnTo>
                        <a:pt x="9751" y="161"/>
                      </a:lnTo>
                      <a:lnTo>
                        <a:pt x="9190" y="241"/>
                      </a:lnTo>
                      <a:lnTo>
                        <a:pt x="8628" y="362"/>
                      </a:lnTo>
                      <a:lnTo>
                        <a:pt x="8066" y="522"/>
                      </a:lnTo>
                      <a:lnTo>
                        <a:pt x="7544" y="723"/>
                      </a:lnTo>
                      <a:lnTo>
                        <a:pt x="7023" y="923"/>
                      </a:lnTo>
                      <a:lnTo>
                        <a:pt x="6501" y="1164"/>
                      </a:lnTo>
                      <a:lnTo>
                        <a:pt x="6019" y="1405"/>
                      </a:lnTo>
                      <a:lnTo>
                        <a:pt x="5538" y="1686"/>
                      </a:lnTo>
                      <a:lnTo>
                        <a:pt x="5056" y="1967"/>
                      </a:lnTo>
                      <a:lnTo>
                        <a:pt x="4615" y="2288"/>
                      </a:lnTo>
                      <a:lnTo>
                        <a:pt x="4174" y="2649"/>
                      </a:lnTo>
                      <a:lnTo>
                        <a:pt x="3772" y="3010"/>
                      </a:lnTo>
                      <a:lnTo>
                        <a:pt x="3371" y="3371"/>
                      </a:lnTo>
                      <a:lnTo>
                        <a:pt x="2970" y="3772"/>
                      </a:lnTo>
                      <a:lnTo>
                        <a:pt x="2609" y="4214"/>
                      </a:lnTo>
                      <a:lnTo>
                        <a:pt x="2288" y="4655"/>
                      </a:lnTo>
                      <a:lnTo>
                        <a:pt x="1967" y="5097"/>
                      </a:lnTo>
                      <a:lnTo>
                        <a:pt x="1686" y="5538"/>
                      </a:lnTo>
                      <a:lnTo>
                        <a:pt x="1405" y="6020"/>
                      </a:lnTo>
                      <a:lnTo>
                        <a:pt x="1124" y="6541"/>
                      </a:lnTo>
                      <a:lnTo>
                        <a:pt x="923" y="7023"/>
                      </a:lnTo>
                      <a:lnTo>
                        <a:pt x="682" y="7544"/>
                      </a:lnTo>
                      <a:lnTo>
                        <a:pt x="522" y="8106"/>
                      </a:lnTo>
                      <a:lnTo>
                        <a:pt x="361" y="8628"/>
                      </a:lnTo>
                      <a:lnTo>
                        <a:pt x="241" y="9190"/>
                      </a:lnTo>
                      <a:lnTo>
                        <a:pt x="121" y="9751"/>
                      </a:lnTo>
                      <a:lnTo>
                        <a:pt x="40" y="10353"/>
                      </a:lnTo>
                      <a:lnTo>
                        <a:pt x="0" y="10915"/>
                      </a:lnTo>
                      <a:lnTo>
                        <a:pt x="0" y="11517"/>
                      </a:lnTo>
                      <a:lnTo>
                        <a:pt x="0" y="12119"/>
                      </a:lnTo>
                      <a:lnTo>
                        <a:pt x="40" y="12681"/>
                      </a:lnTo>
                      <a:lnTo>
                        <a:pt x="121" y="13283"/>
                      </a:lnTo>
                      <a:lnTo>
                        <a:pt x="241" y="13844"/>
                      </a:lnTo>
                      <a:lnTo>
                        <a:pt x="361" y="14406"/>
                      </a:lnTo>
                      <a:lnTo>
                        <a:pt x="522" y="14928"/>
                      </a:lnTo>
                      <a:lnTo>
                        <a:pt x="682" y="15490"/>
                      </a:lnTo>
                      <a:lnTo>
                        <a:pt x="923" y="16011"/>
                      </a:lnTo>
                      <a:lnTo>
                        <a:pt x="1124" y="16493"/>
                      </a:lnTo>
                      <a:lnTo>
                        <a:pt x="1405" y="17015"/>
                      </a:lnTo>
                      <a:lnTo>
                        <a:pt x="1686" y="17496"/>
                      </a:lnTo>
                      <a:lnTo>
                        <a:pt x="1967" y="17937"/>
                      </a:lnTo>
                      <a:lnTo>
                        <a:pt x="2288" y="18419"/>
                      </a:lnTo>
                      <a:lnTo>
                        <a:pt x="2609" y="18820"/>
                      </a:lnTo>
                      <a:lnTo>
                        <a:pt x="2970" y="19262"/>
                      </a:lnTo>
                      <a:lnTo>
                        <a:pt x="3371" y="19663"/>
                      </a:lnTo>
                      <a:lnTo>
                        <a:pt x="3772" y="20024"/>
                      </a:lnTo>
                      <a:lnTo>
                        <a:pt x="4174" y="20385"/>
                      </a:lnTo>
                      <a:lnTo>
                        <a:pt x="4615" y="20746"/>
                      </a:lnTo>
                      <a:lnTo>
                        <a:pt x="5056" y="21067"/>
                      </a:lnTo>
                      <a:lnTo>
                        <a:pt x="5538" y="21348"/>
                      </a:lnTo>
                      <a:lnTo>
                        <a:pt x="6019" y="21629"/>
                      </a:lnTo>
                      <a:lnTo>
                        <a:pt x="6501" y="21910"/>
                      </a:lnTo>
                      <a:lnTo>
                        <a:pt x="7023" y="22111"/>
                      </a:lnTo>
                      <a:lnTo>
                        <a:pt x="7544" y="22311"/>
                      </a:lnTo>
                      <a:lnTo>
                        <a:pt x="8066" y="22512"/>
                      </a:lnTo>
                      <a:lnTo>
                        <a:pt x="8628" y="22673"/>
                      </a:lnTo>
                      <a:lnTo>
                        <a:pt x="9190" y="22793"/>
                      </a:lnTo>
                      <a:lnTo>
                        <a:pt x="9751" y="22913"/>
                      </a:lnTo>
                      <a:lnTo>
                        <a:pt x="10313" y="22953"/>
                      </a:lnTo>
                      <a:lnTo>
                        <a:pt x="10915" y="22994"/>
                      </a:lnTo>
                      <a:lnTo>
                        <a:pt x="11517" y="23034"/>
                      </a:lnTo>
                      <a:lnTo>
                        <a:pt x="12079" y="22994"/>
                      </a:lnTo>
                      <a:lnTo>
                        <a:pt x="12681" y="22953"/>
                      </a:lnTo>
                      <a:lnTo>
                        <a:pt x="13242" y="22913"/>
                      </a:lnTo>
                      <a:lnTo>
                        <a:pt x="13844" y="22793"/>
                      </a:lnTo>
                      <a:lnTo>
                        <a:pt x="14366" y="22673"/>
                      </a:lnTo>
                      <a:lnTo>
                        <a:pt x="14928" y="22512"/>
                      </a:lnTo>
                      <a:lnTo>
                        <a:pt x="15450" y="22311"/>
                      </a:lnTo>
                      <a:lnTo>
                        <a:pt x="15971" y="22111"/>
                      </a:lnTo>
                      <a:lnTo>
                        <a:pt x="16493" y="21910"/>
                      </a:lnTo>
                      <a:lnTo>
                        <a:pt x="16974" y="21629"/>
                      </a:lnTo>
                      <a:lnTo>
                        <a:pt x="17456" y="21348"/>
                      </a:lnTo>
                      <a:lnTo>
                        <a:pt x="17937" y="21067"/>
                      </a:lnTo>
                      <a:lnTo>
                        <a:pt x="18379" y="20746"/>
                      </a:lnTo>
                      <a:lnTo>
                        <a:pt x="18820" y="20385"/>
                      </a:lnTo>
                      <a:lnTo>
                        <a:pt x="19262" y="20024"/>
                      </a:lnTo>
                      <a:lnTo>
                        <a:pt x="19623" y="19663"/>
                      </a:lnTo>
                      <a:lnTo>
                        <a:pt x="20024" y="19262"/>
                      </a:lnTo>
                      <a:lnTo>
                        <a:pt x="20385" y="18820"/>
                      </a:lnTo>
                      <a:lnTo>
                        <a:pt x="20746" y="18419"/>
                      </a:lnTo>
                      <a:lnTo>
                        <a:pt x="21067" y="17937"/>
                      </a:lnTo>
                      <a:lnTo>
                        <a:pt x="21348" y="17496"/>
                      </a:lnTo>
                      <a:lnTo>
                        <a:pt x="21629" y="17015"/>
                      </a:lnTo>
                      <a:lnTo>
                        <a:pt x="21870" y="16493"/>
                      </a:lnTo>
                      <a:lnTo>
                        <a:pt x="22111" y="16011"/>
                      </a:lnTo>
                      <a:lnTo>
                        <a:pt x="22311" y="15490"/>
                      </a:lnTo>
                      <a:lnTo>
                        <a:pt x="22512" y="14928"/>
                      </a:lnTo>
                      <a:lnTo>
                        <a:pt x="22632" y="14406"/>
                      </a:lnTo>
                      <a:lnTo>
                        <a:pt x="22793" y="13844"/>
                      </a:lnTo>
                      <a:lnTo>
                        <a:pt x="22873" y="13283"/>
                      </a:lnTo>
                      <a:lnTo>
                        <a:pt x="22953" y="12681"/>
                      </a:lnTo>
                      <a:lnTo>
                        <a:pt x="22994" y="12119"/>
                      </a:lnTo>
                      <a:lnTo>
                        <a:pt x="22994" y="11517"/>
                      </a:lnTo>
                      <a:lnTo>
                        <a:pt x="22994" y="10915"/>
                      </a:lnTo>
                      <a:lnTo>
                        <a:pt x="22953" y="10353"/>
                      </a:lnTo>
                      <a:lnTo>
                        <a:pt x="22873" y="9751"/>
                      </a:lnTo>
                      <a:lnTo>
                        <a:pt x="22793" y="9190"/>
                      </a:lnTo>
                      <a:lnTo>
                        <a:pt x="22632" y="8628"/>
                      </a:lnTo>
                      <a:lnTo>
                        <a:pt x="22512" y="8106"/>
                      </a:lnTo>
                      <a:lnTo>
                        <a:pt x="22311" y="7544"/>
                      </a:lnTo>
                      <a:lnTo>
                        <a:pt x="22111" y="7023"/>
                      </a:lnTo>
                      <a:lnTo>
                        <a:pt x="21870" y="6541"/>
                      </a:lnTo>
                      <a:lnTo>
                        <a:pt x="21629" y="6020"/>
                      </a:lnTo>
                      <a:lnTo>
                        <a:pt x="21348" y="5538"/>
                      </a:lnTo>
                      <a:lnTo>
                        <a:pt x="21067" y="5097"/>
                      </a:lnTo>
                      <a:lnTo>
                        <a:pt x="20746" y="4655"/>
                      </a:lnTo>
                      <a:lnTo>
                        <a:pt x="20385" y="4214"/>
                      </a:lnTo>
                      <a:lnTo>
                        <a:pt x="20024" y="3772"/>
                      </a:lnTo>
                      <a:lnTo>
                        <a:pt x="19623" y="3371"/>
                      </a:lnTo>
                      <a:lnTo>
                        <a:pt x="19262" y="3010"/>
                      </a:lnTo>
                      <a:lnTo>
                        <a:pt x="18820" y="2649"/>
                      </a:lnTo>
                      <a:lnTo>
                        <a:pt x="18379" y="2288"/>
                      </a:lnTo>
                      <a:lnTo>
                        <a:pt x="17937" y="1967"/>
                      </a:lnTo>
                      <a:lnTo>
                        <a:pt x="17456" y="1686"/>
                      </a:lnTo>
                      <a:lnTo>
                        <a:pt x="16974" y="1405"/>
                      </a:lnTo>
                      <a:lnTo>
                        <a:pt x="16493" y="1164"/>
                      </a:lnTo>
                      <a:lnTo>
                        <a:pt x="15971" y="923"/>
                      </a:lnTo>
                      <a:lnTo>
                        <a:pt x="15450" y="723"/>
                      </a:lnTo>
                      <a:lnTo>
                        <a:pt x="14928" y="522"/>
                      </a:lnTo>
                      <a:lnTo>
                        <a:pt x="14366" y="362"/>
                      </a:lnTo>
                      <a:lnTo>
                        <a:pt x="13844" y="241"/>
                      </a:lnTo>
                      <a:lnTo>
                        <a:pt x="13242" y="161"/>
                      </a:lnTo>
                      <a:lnTo>
                        <a:pt x="12681" y="81"/>
                      </a:lnTo>
                      <a:lnTo>
                        <a:pt x="12079" y="41"/>
                      </a:lnTo>
                      <a:lnTo>
                        <a:pt x="11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73"/>
                <p:cNvSpPr/>
                <p:nvPr/>
              </p:nvSpPr>
              <p:spPr>
                <a:xfrm>
                  <a:off x="3542117" y="347760"/>
                  <a:ext cx="1012813" cy="998965"/>
                </a:xfrm>
                <a:custGeom>
                  <a:avLst/>
                  <a:gdLst/>
                  <a:ahLst/>
                  <a:cxnLst/>
                  <a:rect l="l" t="t" r="r" b="b"/>
                  <a:pathLst>
                    <a:path w="23476" h="23155" extrusionOk="0">
                      <a:moveTo>
                        <a:pt x="12280" y="41"/>
                      </a:moveTo>
                      <a:lnTo>
                        <a:pt x="12842" y="81"/>
                      </a:lnTo>
                      <a:lnTo>
                        <a:pt x="13403" y="161"/>
                      </a:lnTo>
                      <a:lnTo>
                        <a:pt x="13965" y="281"/>
                      </a:lnTo>
                      <a:lnTo>
                        <a:pt x="14527" y="402"/>
                      </a:lnTo>
                      <a:lnTo>
                        <a:pt x="15049" y="562"/>
                      </a:lnTo>
                      <a:lnTo>
                        <a:pt x="15570" y="723"/>
                      </a:lnTo>
                      <a:lnTo>
                        <a:pt x="16092" y="963"/>
                      </a:lnTo>
                      <a:lnTo>
                        <a:pt x="16573" y="1204"/>
                      </a:lnTo>
                      <a:lnTo>
                        <a:pt x="17055" y="1445"/>
                      </a:lnTo>
                      <a:lnTo>
                        <a:pt x="17537" y="1726"/>
                      </a:lnTo>
                      <a:lnTo>
                        <a:pt x="18018" y="2047"/>
                      </a:lnTo>
                      <a:lnTo>
                        <a:pt x="18459" y="2368"/>
                      </a:lnTo>
                      <a:lnTo>
                        <a:pt x="18861" y="2689"/>
                      </a:lnTo>
                      <a:lnTo>
                        <a:pt x="19302" y="3090"/>
                      </a:lnTo>
                      <a:lnTo>
                        <a:pt x="19663" y="3451"/>
                      </a:lnTo>
                      <a:lnTo>
                        <a:pt x="20065" y="3853"/>
                      </a:lnTo>
                      <a:lnTo>
                        <a:pt x="20426" y="4294"/>
                      </a:lnTo>
                      <a:lnTo>
                        <a:pt x="20747" y="4735"/>
                      </a:lnTo>
                      <a:lnTo>
                        <a:pt x="21068" y="5177"/>
                      </a:lnTo>
                      <a:lnTo>
                        <a:pt x="21349" y="5658"/>
                      </a:lnTo>
                      <a:lnTo>
                        <a:pt x="21630" y="6140"/>
                      </a:lnTo>
                      <a:lnTo>
                        <a:pt x="21870" y="6621"/>
                      </a:lnTo>
                      <a:lnTo>
                        <a:pt x="22111" y="7143"/>
                      </a:lnTo>
                      <a:lnTo>
                        <a:pt x="22312" y="7665"/>
                      </a:lnTo>
                      <a:lnTo>
                        <a:pt x="22472" y="8186"/>
                      </a:lnTo>
                      <a:lnTo>
                        <a:pt x="22633" y="8708"/>
                      </a:lnTo>
                      <a:lnTo>
                        <a:pt x="22753" y="9270"/>
                      </a:lnTo>
                      <a:lnTo>
                        <a:pt x="22833" y="9832"/>
                      </a:lnTo>
                      <a:lnTo>
                        <a:pt x="22914" y="10393"/>
                      </a:lnTo>
                      <a:lnTo>
                        <a:pt x="22954" y="10955"/>
                      </a:lnTo>
                      <a:lnTo>
                        <a:pt x="22954" y="11517"/>
                      </a:lnTo>
                      <a:lnTo>
                        <a:pt x="22954" y="12079"/>
                      </a:lnTo>
                      <a:lnTo>
                        <a:pt x="22914" y="12681"/>
                      </a:lnTo>
                      <a:lnTo>
                        <a:pt x="22833" y="13243"/>
                      </a:lnTo>
                      <a:lnTo>
                        <a:pt x="22753" y="13764"/>
                      </a:lnTo>
                      <a:lnTo>
                        <a:pt x="22633" y="14326"/>
                      </a:lnTo>
                      <a:lnTo>
                        <a:pt x="22472" y="14848"/>
                      </a:lnTo>
                      <a:lnTo>
                        <a:pt x="22272" y="15369"/>
                      </a:lnTo>
                      <a:lnTo>
                        <a:pt x="22071" y="15891"/>
                      </a:lnTo>
                      <a:lnTo>
                        <a:pt x="21870" y="16373"/>
                      </a:lnTo>
                      <a:lnTo>
                        <a:pt x="21589" y="16894"/>
                      </a:lnTo>
                      <a:lnTo>
                        <a:pt x="21349" y="17336"/>
                      </a:lnTo>
                      <a:lnTo>
                        <a:pt x="21028" y="17817"/>
                      </a:lnTo>
                      <a:lnTo>
                        <a:pt x="20707" y="18259"/>
                      </a:lnTo>
                      <a:lnTo>
                        <a:pt x="20386" y="18700"/>
                      </a:lnTo>
                      <a:lnTo>
                        <a:pt x="20024" y="19101"/>
                      </a:lnTo>
                      <a:lnTo>
                        <a:pt x="19663" y="19502"/>
                      </a:lnTo>
                      <a:lnTo>
                        <a:pt x="19262" y="19864"/>
                      </a:lnTo>
                      <a:lnTo>
                        <a:pt x="18861" y="20225"/>
                      </a:lnTo>
                      <a:lnTo>
                        <a:pt x="18419" y="20586"/>
                      </a:lnTo>
                      <a:lnTo>
                        <a:pt x="17978" y="20907"/>
                      </a:lnTo>
                      <a:lnTo>
                        <a:pt x="17537" y="21188"/>
                      </a:lnTo>
                      <a:lnTo>
                        <a:pt x="17055" y="21469"/>
                      </a:lnTo>
                      <a:lnTo>
                        <a:pt x="16573" y="21750"/>
                      </a:lnTo>
                      <a:lnTo>
                        <a:pt x="16052" y="21950"/>
                      </a:lnTo>
                      <a:lnTo>
                        <a:pt x="15570" y="22191"/>
                      </a:lnTo>
                      <a:lnTo>
                        <a:pt x="15049" y="22352"/>
                      </a:lnTo>
                      <a:lnTo>
                        <a:pt x="14487" y="22512"/>
                      </a:lnTo>
                      <a:lnTo>
                        <a:pt x="13965" y="22632"/>
                      </a:lnTo>
                      <a:lnTo>
                        <a:pt x="13403" y="22753"/>
                      </a:lnTo>
                      <a:lnTo>
                        <a:pt x="12842" y="22833"/>
                      </a:lnTo>
                      <a:lnTo>
                        <a:pt x="12280" y="22873"/>
                      </a:lnTo>
                      <a:lnTo>
                        <a:pt x="11718" y="22913"/>
                      </a:lnTo>
                      <a:lnTo>
                        <a:pt x="11116" y="22873"/>
                      </a:lnTo>
                      <a:lnTo>
                        <a:pt x="10554" y="22873"/>
                      </a:lnTo>
                      <a:lnTo>
                        <a:pt x="9952" y="22793"/>
                      </a:lnTo>
                      <a:lnTo>
                        <a:pt x="9391" y="22713"/>
                      </a:lnTo>
                      <a:lnTo>
                        <a:pt x="8869" y="22592"/>
                      </a:lnTo>
                      <a:lnTo>
                        <a:pt x="8307" y="22432"/>
                      </a:lnTo>
                      <a:lnTo>
                        <a:pt x="7785" y="22231"/>
                      </a:lnTo>
                      <a:lnTo>
                        <a:pt x="7264" y="22031"/>
                      </a:lnTo>
                      <a:lnTo>
                        <a:pt x="6742" y="21830"/>
                      </a:lnTo>
                      <a:lnTo>
                        <a:pt x="6261" y="21589"/>
                      </a:lnTo>
                      <a:lnTo>
                        <a:pt x="5779" y="21308"/>
                      </a:lnTo>
                      <a:lnTo>
                        <a:pt x="5338" y="20987"/>
                      </a:lnTo>
                      <a:lnTo>
                        <a:pt x="4896" y="20666"/>
                      </a:lnTo>
                      <a:lnTo>
                        <a:pt x="4455" y="20345"/>
                      </a:lnTo>
                      <a:lnTo>
                        <a:pt x="4054" y="19984"/>
                      </a:lnTo>
                      <a:lnTo>
                        <a:pt x="3652" y="19623"/>
                      </a:lnTo>
                      <a:lnTo>
                        <a:pt x="3291" y="19222"/>
                      </a:lnTo>
                      <a:lnTo>
                        <a:pt x="2930" y="18780"/>
                      </a:lnTo>
                      <a:lnTo>
                        <a:pt x="2569" y="18379"/>
                      </a:lnTo>
                      <a:lnTo>
                        <a:pt x="2248" y="17897"/>
                      </a:lnTo>
                      <a:lnTo>
                        <a:pt x="1967" y="17456"/>
                      </a:lnTo>
                      <a:lnTo>
                        <a:pt x="1686" y="16974"/>
                      </a:lnTo>
                      <a:lnTo>
                        <a:pt x="1445" y="16453"/>
                      </a:lnTo>
                      <a:lnTo>
                        <a:pt x="1245" y="15971"/>
                      </a:lnTo>
                      <a:lnTo>
                        <a:pt x="1044" y="15450"/>
                      </a:lnTo>
                      <a:lnTo>
                        <a:pt x="843" y="14928"/>
                      </a:lnTo>
                      <a:lnTo>
                        <a:pt x="723" y="14366"/>
                      </a:lnTo>
                      <a:lnTo>
                        <a:pt x="603" y="13804"/>
                      </a:lnTo>
                      <a:lnTo>
                        <a:pt x="522" y="13243"/>
                      </a:lnTo>
                      <a:lnTo>
                        <a:pt x="442" y="12681"/>
                      </a:lnTo>
                      <a:lnTo>
                        <a:pt x="402" y="12119"/>
                      </a:lnTo>
                      <a:lnTo>
                        <a:pt x="402" y="11517"/>
                      </a:lnTo>
                      <a:lnTo>
                        <a:pt x="402" y="10955"/>
                      </a:lnTo>
                      <a:lnTo>
                        <a:pt x="442" y="10393"/>
                      </a:lnTo>
                      <a:lnTo>
                        <a:pt x="522" y="9832"/>
                      </a:lnTo>
                      <a:lnTo>
                        <a:pt x="643" y="9270"/>
                      </a:lnTo>
                      <a:lnTo>
                        <a:pt x="763" y="8708"/>
                      </a:lnTo>
                      <a:lnTo>
                        <a:pt x="924" y="8186"/>
                      </a:lnTo>
                      <a:lnTo>
                        <a:pt x="1084" y="7665"/>
                      </a:lnTo>
                      <a:lnTo>
                        <a:pt x="1285" y="7143"/>
                      </a:lnTo>
                      <a:lnTo>
                        <a:pt x="1526" y="6621"/>
                      </a:lnTo>
                      <a:lnTo>
                        <a:pt x="1766" y="6140"/>
                      </a:lnTo>
                      <a:lnTo>
                        <a:pt x="2047" y="5658"/>
                      </a:lnTo>
                      <a:lnTo>
                        <a:pt x="2328" y="5177"/>
                      </a:lnTo>
                      <a:lnTo>
                        <a:pt x="2649" y="4735"/>
                      </a:lnTo>
                      <a:lnTo>
                        <a:pt x="3010" y="4294"/>
                      </a:lnTo>
                      <a:lnTo>
                        <a:pt x="3371" y="3853"/>
                      </a:lnTo>
                      <a:lnTo>
                        <a:pt x="3733" y="3451"/>
                      </a:lnTo>
                      <a:lnTo>
                        <a:pt x="4134" y="3090"/>
                      </a:lnTo>
                      <a:lnTo>
                        <a:pt x="4535" y="2689"/>
                      </a:lnTo>
                      <a:lnTo>
                        <a:pt x="4977" y="2368"/>
                      </a:lnTo>
                      <a:lnTo>
                        <a:pt x="5418" y="2047"/>
                      </a:lnTo>
                      <a:lnTo>
                        <a:pt x="5859" y="1726"/>
                      </a:lnTo>
                      <a:lnTo>
                        <a:pt x="6341" y="1445"/>
                      </a:lnTo>
                      <a:lnTo>
                        <a:pt x="6822" y="1164"/>
                      </a:lnTo>
                      <a:lnTo>
                        <a:pt x="7304" y="963"/>
                      </a:lnTo>
                      <a:lnTo>
                        <a:pt x="7826" y="723"/>
                      </a:lnTo>
                      <a:lnTo>
                        <a:pt x="8347" y="562"/>
                      </a:lnTo>
                      <a:lnTo>
                        <a:pt x="8909" y="402"/>
                      </a:lnTo>
                      <a:lnTo>
                        <a:pt x="9431" y="281"/>
                      </a:lnTo>
                      <a:lnTo>
                        <a:pt x="9992" y="161"/>
                      </a:lnTo>
                      <a:lnTo>
                        <a:pt x="10554" y="81"/>
                      </a:lnTo>
                      <a:lnTo>
                        <a:pt x="11116" y="41"/>
                      </a:lnTo>
                      <a:close/>
                      <a:moveTo>
                        <a:pt x="10835" y="0"/>
                      </a:moveTo>
                      <a:lnTo>
                        <a:pt x="9992" y="121"/>
                      </a:lnTo>
                      <a:lnTo>
                        <a:pt x="9150" y="241"/>
                      </a:lnTo>
                      <a:lnTo>
                        <a:pt x="8347" y="482"/>
                      </a:lnTo>
                      <a:lnTo>
                        <a:pt x="7505" y="723"/>
                      </a:lnTo>
                      <a:lnTo>
                        <a:pt x="6742" y="1084"/>
                      </a:lnTo>
                      <a:lnTo>
                        <a:pt x="5980" y="1445"/>
                      </a:lnTo>
                      <a:lnTo>
                        <a:pt x="5217" y="1886"/>
                      </a:lnTo>
                      <a:lnTo>
                        <a:pt x="4535" y="2368"/>
                      </a:lnTo>
                      <a:lnTo>
                        <a:pt x="3853" y="2930"/>
                      </a:lnTo>
                      <a:lnTo>
                        <a:pt x="3251" y="3492"/>
                      </a:lnTo>
                      <a:lnTo>
                        <a:pt x="2649" y="4134"/>
                      </a:lnTo>
                      <a:lnTo>
                        <a:pt x="2127" y="4776"/>
                      </a:lnTo>
                      <a:lnTo>
                        <a:pt x="1646" y="5498"/>
                      </a:lnTo>
                      <a:lnTo>
                        <a:pt x="1245" y="6260"/>
                      </a:lnTo>
                      <a:lnTo>
                        <a:pt x="883" y="7023"/>
                      </a:lnTo>
                      <a:lnTo>
                        <a:pt x="603" y="7745"/>
                      </a:lnTo>
                      <a:lnTo>
                        <a:pt x="402" y="8467"/>
                      </a:lnTo>
                      <a:lnTo>
                        <a:pt x="201" y="9190"/>
                      </a:lnTo>
                      <a:lnTo>
                        <a:pt x="81" y="9912"/>
                      </a:lnTo>
                      <a:lnTo>
                        <a:pt x="1" y="10634"/>
                      </a:lnTo>
                      <a:lnTo>
                        <a:pt x="1" y="11357"/>
                      </a:lnTo>
                      <a:lnTo>
                        <a:pt x="1" y="12039"/>
                      </a:lnTo>
                      <a:lnTo>
                        <a:pt x="81" y="12761"/>
                      </a:lnTo>
                      <a:lnTo>
                        <a:pt x="201" y="13443"/>
                      </a:lnTo>
                      <a:lnTo>
                        <a:pt x="322" y="14125"/>
                      </a:lnTo>
                      <a:lnTo>
                        <a:pt x="522" y="14808"/>
                      </a:lnTo>
                      <a:lnTo>
                        <a:pt x="763" y="15450"/>
                      </a:lnTo>
                      <a:lnTo>
                        <a:pt x="1004" y="16092"/>
                      </a:lnTo>
                      <a:lnTo>
                        <a:pt x="1325" y="16734"/>
                      </a:lnTo>
                      <a:lnTo>
                        <a:pt x="1646" y="17336"/>
                      </a:lnTo>
                      <a:lnTo>
                        <a:pt x="2047" y="17937"/>
                      </a:lnTo>
                      <a:lnTo>
                        <a:pt x="2448" y="18499"/>
                      </a:lnTo>
                      <a:lnTo>
                        <a:pt x="2890" y="19021"/>
                      </a:lnTo>
                      <a:lnTo>
                        <a:pt x="3371" y="19543"/>
                      </a:lnTo>
                      <a:lnTo>
                        <a:pt x="3853" y="20024"/>
                      </a:lnTo>
                      <a:lnTo>
                        <a:pt x="4375" y="20506"/>
                      </a:lnTo>
                      <a:lnTo>
                        <a:pt x="4936" y="20907"/>
                      </a:lnTo>
                      <a:lnTo>
                        <a:pt x="5538" y="21308"/>
                      </a:lnTo>
                      <a:lnTo>
                        <a:pt x="6140" y="21669"/>
                      </a:lnTo>
                      <a:lnTo>
                        <a:pt x="6742" y="21990"/>
                      </a:lnTo>
                      <a:lnTo>
                        <a:pt x="7424" y="22311"/>
                      </a:lnTo>
                      <a:lnTo>
                        <a:pt x="8066" y="22552"/>
                      </a:lnTo>
                      <a:lnTo>
                        <a:pt x="8789" y="22753"/>
                      </a:lnTo>
                      <a:lnTo>
                        <a:pt x="9471" y="22913"/>
                      </a:lnTo>
                      <a:lnTo>
                        <a:pt x="10193" y="23034"/>
                      </a:lnTo>
                      <a:lnTo>
                        <a:pt x="10956" y="23114"/>
                      </a:lnTo>
                      <a:lnTo>
                        <a:pt x="11718" y="23154"/>
                      </a:lnTo>
                      <a:lnTo>
                        <a:pt x="12480" y="23154"/>
                      </a:lnTo>
                      <a:lnTo>
                        <a:pt x="13243" y="23074"/>
                      </a:lnTo>
                      <a:lnTo>
                        <a:pt x="13965" y="22994"/>
                      </a:lnTo>
                      <a:lnTo>
                        <a:pt x="14687" y="22833"/>
                      </a:lnTo>
                      <a:lnTo>
                        <a:pt x="15410" y="22632"/>
                      </a:lnTo>
                      <a:lnTo>
                        <a:pt x="16092" y="22392"/>
                      </a:lnTo>
                      <a:lnTo>
                        <a:pt x="16734" y="22111"/>
                      </a:lnTo>
                      <a:lnTo>
                        <a:pt x="17376" y="21790"/>
                      </a:lnTo>
                      <a:lnTo>
                        <a:pt x="17978" y="21429"/>
                      </a:lnTo>
                      <a:lnTo>
                        <a:pt x="18580" y="21027"/>
                      </a:lnTo>
                      <a:lnTo>
                        <a:pt x="19142" y="20586"/>
                      </a:lnTo>
                      <a:lnTo>
                        <a:pt x="19663" y="20145"/>
                      </a:lnTo>
                      <a:lnTo>
                        <a:pt x="20145" y="19663"/>
                      </a:lnTo>
                      <a:lnTo>
                        <a:pt x="20626" y="19141"/>
                      </a:lnTo>
                      <a:lnTo>
                        <a:pt x="21068" y="18580"/>
                      </a:lnTo>
                      <a:lnTo>
                        <a:pt x="21469" y="18018"/>
                      </a:lnTo>
                      <a:lnTo>
                        <a:pt x="21830" y="17416"/>
                      </a:lnTo>
                      <a:lnTo>
                        <a:pt x="22191" y="16814"/>
                      </a:lnTo>
                      <a:lnTo>
                        <a:pt x="22472" y="16172"/>
                      </a:lnTo>
                      <a:lnTo>
                        <a:pt x="22753" y="15530"/>
                      </a:lnTo>
                      <a:lnTo>
                        <a:pt x="22994" y="14888"/>
                      </a:lnTo>
                      <a:lnTo>
                        <a:pt x="23154" y="14206"/>
                      </a:lnTo>
                      <a:lnTo>
                        <a:pt x="23315" y="13483"/>
                      </a:lnTo>
                      <a:lnTo>
                        <a:pt x="23395" y="12801"/>
                      </a:lnTo>
                      <a:lnTo>
                        <a:pt x="23475" y="12079"/>
                      </a:lnTo>
                      <a:lnTo>
                        <a:pt x="23475" y="11357"/>
                      </a:lnTo>
                      <a:lnTo>
                        <a:pt x="23435" y="10634"/>
                      </a:lnTo>
                      <a:lnTo>
                        <a:pt x="23355" y="9912"/>
                      </a:lnTo>
                      <a:lnTo>
                        <a:pt x="23235" y="9190"/>
                      </a:lnTo>
                      <a:lnTo>
                        <a:pt x="23074" y="8467"/>
                      </a:lnTo>
                      <a:lnTo>
                        <a:pt x="22833" y="7745"/>
                      </a:lnTo>
                      <a:lnTo>
                        <a:pt x="22552" y="7023"/>
                      </a:lnTo>
                      <a:lnTo>
                        <a:pt x="22191" y="6260"/>
                      </a:lnTo>
                      <a:lnTo>
                        <a:pt x="21750" y="5498"/>
                      </a:lnTo>
                      <a:lnTo>
                        <a:pt x="21309" y="4776"/>
                      </a:lnTo>
                      <a:lnTo>
                        <a:pt x="20747" y="4134"/>
                      </a:lnTo>
                      <a:lnTo>
                        <a:pt x="20185" y="3492"/>
                      </a:lnTo>
                      <a:lnTo>
                        <a:pt x="19543" y="2930"/>
                      </a:lnTo>
                      <a:lnTo>
                        <a:pt x="18901" y="2368"/>
                      </a:lnTo>
                      <a:lnTo>
                        <a:pt x="18179" y="1886"/>
                      </a:lnTo>
                      <a:lnTo>
                        <a:pt x="17456" y="1445"/>
                      </a:lnTo>
                      <a:lnTo>
                        <a:pt x="16694" y="1084"/>
                      </a:lnTo>
                      <a:lnTo>
                        <a:pt x="15891" y="723"/>
                      </a:lnTo>
                      <a:lnTo>
                        <a:pt x="15089" y="482"/>
                      </a:lnTo>
                      <a:lnTo>
                        <a:pt x="14246" y="241"/>
                      </a:lnTo>
                      <a:lnTo>
                        <a:pt x="13403" y="121"/>
                      </a:lnTo>
                      <a:lnTo>
                        <a:pt x="12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73"/>
                <p:cNvSpPr/>
                <p:nvPr/>
              </p:nvSpPr>
              <p:spPr>
                <a:xfrm>
                  <a:off x="3588883" y="389306"/>
                  <a:ext cx="919280" cy="905475"/>
                </a:xfrm>
                <a:custGeom>
                  <a:avLst/>
                  <a:gdLst/>
                  <a:ahLst/>
                  <a:cxnLst/>
                  <a:rect l="l" t="t" r="r" b="b"/>
                  <a:pathLst>
                    <a:path w="21308" h="20988" extrusionOk="0">
                      <a:moveTo>
                        <a:pt x="11396" y="281"/>
                      </a:moveTo>
                      <a:lnTo>
                        <a:pt x="12119" y="402"/>
                      </a:lnTo>
                      <a:lnTo>
                        <a:pt x="12881" y="562"/>
                      </a:lnTo>
                      <a:lnTo>
                        <a:pt x="13603" y="763"/>
                      </a:lnTo>
                      <a:lnTo>
                        <a:pt x="14286" y="1004"/>
                      </a:lnTo>
                      <a:lnTo>
                        <a:pt x="14968" y="1325"/>
                      </a:lnTo>
                      <a:lnTo>
                        <a:pt x="15650" y="1646"/>
                      </a:lnTo>
                      <a:lnTo>
                        <a:pt x="16292" y="2047"/>
                      </a:lnTo>
                      <a:lnTo>
                        <a:pt x="16894" y="2488"/>
                      </a:lnTo>
                      <a:lnTo>
                        <a:pt x="17456" y="3010"/>
                      </a:lnTo>
                      <a:lnTo>
                        <a:pt x="17977" y="3532"/>
                      </a:lnTo>
                      <a:lnTo>
                        <a:pt x="18499" y="4093"/>
                      </a:lnTo>
                      <a:lnTo>
                        <a:pt x="18940" y="4695"/>
                      </a:lnTo>
                      <a:lnTo>
                        <a:pt x="19342" y="5297"/>
                      </a:lnTo>
                      <a:lnTo>
                        <a:pt x="19703" y="5979"/>
                      </a:lnTo>
                      <a:lnTo>
                        <a:pt x="20024" y="6662"/>
                      </a:lnTo>
                      <a:lnTo>
                        <a:pt x="20265" y="7304"/>
                      </a:lnTo>
                      <a:lnTo>
                        <a:pt x="20465" y="7906"/>
                      </a:lnTo>
                      <a:lnTo>
                        <a:pt x="20586" y="8548"/>
                      </a:lnTo>
                      <a:lnTo>
                        <a:pt x="20706" y="9190"/>
                      </a:lnTo>
                      <a:lnTo>
                        <a:pt x="20786" y="9792"/>
                      </a:lnTo>
                      <a:lnTo>
                        <a:pt x="20786" y="10434"/>
                      </a:lnTo>
                      <a:lnTo>
                        <a:pt x="20786" y="11076"/>
                      </a:lnTo>
                      <a:lnTo>
                        <a:pt x="20746" y="11678"/>
                      </a:lnTo>
                      <a:lnTo>
                        <a:pt x="20666" y="12280"/>
                      </a:lnTo>
                      <a:lnTo>
                        <a:pt x="20505" y="12922"/>
                      </a:lnTo>
                      <a:lnTo>
                        <a:pt x="20345" y="13524"/>
                      </a:lnTo>
                      <a:lnTo>
                        <a:pt x="20184" y="14085"/>
                      </a:lnTo>
                      <a:lnTo>
                        <a:pt x="19944" y="14647"/>
                      </a:lnTo>
                      <a:lnTo>
                        <a:pt x="19663" y="15209"/>
                      </a:lnTo>
                      <a:lnTo>
                        <a:pt x="19382" y="15771"/>
                      </a:lnTo>
                      <a:lnTo>
                        <a:pt x="19061" y="16292"/>
                      </a:lnTo>
                      <a:lnTo>
                        <a:pt x="18740" y="16814"/>
                      </a:lnTo>
                      <a:lnTo>
                        <a:pt x="18339" y="17296"/>
                      </a:lnTo>
                      <a:lnTo>
                        <a:pt x="17937" y="17737"/>
                      </a:lnTo>
                      <a:lnTo>
                        <a:pt x="17496" y="18178"/>
                      </a:lnTo>
                      <a:lnTo>
                        <a:pt x="17054" y="18580"/>
                      </a:lnTo>
                      <a:lnTo>
                        <a:pt x="16573" y="18981"/>
                      </a:lnTo>
                      <a:lnTo>
                        <a:pt x="16051" y="19342"/>
                      </a:lnTo>
                      <a:lnTo>
                        <a:pt x="15530" y="19663"/>
                      </a:lnTo>
                      <a:lnTo>
                        <a:pt x="14968" y="19944"/>
                      </a:lnTo>
                      <a:lnTo>
                        <a:pt x="14406" y="20225"/>
                      </a:lnTo>
                      <a:lnTo>
                        <a:pt x="13844" y="20425"/>
                      </a:lnTo>
                      <a:lnTo>
                        <a:pt x="13202" y="20626"/>
                      </a:lnTo>
                      <a:lnTo>
                        <a:pt x="12600" y="20746"/>
                      </a:lnTo>
                      <a:lnTo>
                        <a:pt x="11958" y="20867"/>
                      </a:lnTo>
                      <a:lnTo>
                        <a:pt x="11276" y="20947"/>
                      </a:lnTo>
                      <a:lnTo>
                        <a:pt x="9872" y="20947"/>
                      </a:lnTo>
                      <a:lnTo>
                        <a:pt x="9109" y="20867"/>
                      </a:lnTo>
                      <a:lnTo>
                        <a:pt x="8347" y="20706"/>
                      </a:lnTo>
                      <a:lnTo>
                        <a:pt x="7624" y="20506"/>
                      </a:lnTo>
                      <a:lnTo>
                        <a:pt x="6902" y="20225"/>
                      </a:lnTo>
                      <a:lnTo>
                        <a:pt x="6220" y="19904"/>
                      </a:lnTo>
                      <a:lnTo>
                        <a:pt x="5578" y="19543"/>
                      </a:lnTo>
                      <a:lnTo>
                        <a:pt x="4936" y="19141"/>
                      </a:lnTo>
                      <a:lnTo>
                        <a:pt x="4334" y="18700"/>
                      </a:lnTo>
                      <a:lnTo>
                        <a:pt x="3732" y="18178"/>
                      </a:lnTo>
                      <a:lnTo>
                        <a:pt x="3210" y="17657"/>
                      </a:lnTo>
                      <a:lnTo>
                        <a:pt x="2729" y="17095"/>
                      </a:lnTo>
                      <a:lnTo>
                        <a:pt x="2247" y="16453"/>
                      </a:lnTo>
                      <a:lnTo>
                        <a:pt x="1846" y="15851"/>
                      </a:lnTo>
                      <a:lnTo>
                        <a:pt x="1485" y="15169"/>
                      </a:lnTo>
                      <a:lnTo>
                        <a:pt x="1204" y="14446"/>
                      </a:lnTo>
                      <a:lnTo>
                        <a:pt x="963" y="13845"/>
                      </a:lnTo>
                      <a:lnTo>
                        <a:pt x="763" y="13202"/>
                      </a:lnTo>
                      <a:lnTo>
                        <a:pt x="602" y="12560"/>
                      </a:lnTo>
                      <a:lnTo>
                        <a:pt x="482" y="11918"/>
                      </a:lnTo>
                      <a:lnTo>
                        <a:pt x="442" y="11276"/>
                      </a:lnTo>
                      <a:lnTo>
                        <a:pt x="401" y="10634"/>
                      </a:lnTo>
                      <a:lnTo>
                        <a:pt x="401" y="9992"/>
                      </a:lnTo>
                      <a:lnTo>
                        <a:pt x="442" y="9350"/>
                      </a:lnTo>
                      <a:lnTo>
                        <a:pt x="522" y="8748"/>
                      </a:lnTo>
                      <a:lnTo>
                        <a:pt x="642" y="8146"/>
                      </a:lnTo>
                      <a:lnTo>
                        <a:pt x="803" y="7544"/>
                      </a:lnTo>
                      <a:lnTo>
                        <a:pt x="1003" y="6983"/>
                      </a:lnTo>
                      <a:lnTo>
                        <a:pt x="1204" y="6381"/>
                      </a:lnTo>
                      <a:lnTo>
                        <a:pt x="1485" y="5859"/>
                      </a:lnTo>
                      <a:lnTo>
                        <a:pt x="1766" y="5297"/>
                      </a:lnTo>
                      <a:lnTo>
                        <a:pt x="2087" y="4776"/>
                      </a:lnTo>
                      <a:lnTo>
                        <a:pt x="2408" y="4294"/>
                      </a:lnTo>
                      <a:lnTo>
                        <a:pt x="2809" y="3813"/>
                      </a:lnTo>
                      <a:lnTo>
                        <a:pt x="3210" y="3371"/>
                      </a:lnTo>
                      <a:lnTo>
                        <a:pt x="3652" y="2930"/>
                      </a:lnTo>
                      <a:lnTo>
                        <a:pt x="4093" y="2529"/>
                      </a:lnTo>
                      <a:lnTo>
                        <a:pt x="4575" y="2167"/>
                      </a:lnTo>
                      <a:lnTo>
                        <a:pt x="5096" y="1806"/>
                      </a:lnTo>
                      <a:lnTo>
                        <a:pt x="5618" y="1485"/>
                      </a:lnTo>
                      <a:lnTo>
                        <a:pt x="6180" y="1204"/>
                      </a:lnTo>
                      <a:lnTo>
                        <a:pt x="6742" y="964"/>
                      </a:lnTo>
                      <a:lnTo>
                        <a:pt x="7344" y="763"/>
                      </a:lnTo>
                      <a:lnTo>
                        <a:pt x="7986" y="562"/>
                      </a:lnTo>
                      <a:lnTo>
                        <a:pt x="8587" y="442"/>
                      </a:lnTo>
                      <a:lnTo>
                        <a:pt x="9270" y="321"/>
                      </a:lnTo>
                      <a:lnTo>
                        <a:pt x="9952" y="281"/>
                      </a:lnTo>
                      <a:close/>
                      <a:moveTo>
                        <a:pt x="10634" y="0"/>
                      </a:moveTo>
                      <a:lnTo>
                        <a:pt x="9952" y="41"/>
                      </a:lnTo>
                      <a:lnTo>
                        <a:pt x="9270" y="121"/>
                      </a:lnTo>
                      <a:lnTo>
                        <a:pt x="8628" y="201"/>
                      </a:lnTo>
                      <a:lnTo>
                        <a:pt x="7945" y="362"/>
                      </a:lnTo>
                      <a:lnTo>
                        <a:pt x="7344" y="562"/>
                      </a:lnTo>
                      <a:lnTo>
                        <a:pt x="6742" y="803"/>
                      </a:lnTo>
                      <a:lnTo>
                        <a:pt x="6140" y="1044"/>
                      </a:lnTo>
                      <a:lnTo>
                        <a:pt x="5578" y="1365"/>
                      </a:lnTo>
                      <a:lnTo>
                        <a:pt x="5016" y="1686"/>
                      </a:lnTo>
                      <a:lnTo>
                        <a:pt x="4494" y="2047"/>
                      </a:lnTo>
                      <a:lnTo>
                        <a:pt x="3973" y="2448"/>
                      </a:lnTo>
                      <a:lnTo>
                        <a:pt x="3491" y="2850"/>
                      </a:lnTo>
                      <a:lnTo>
                        <a:pt x="3050" y="3291"/>
                      </a:lnTo>
                      <a:lnTo>
                        <a:pt x="2608" y="3772"/>
                      </a:lnTo>
                      <a:lnTo>
                        <a:pt x="2207" y="4254"/>
                      </a:lnTo>
                      <a:lnTo>
                        <a:pt x="1846" y="4776"/>
                      </a:lnTo>
                      <a:lnTo>
                        <a:pt x="1525" y="5297"/>
                      </a:lnTo>
                      <a:lnTo>
                        <a:pt x="1204" y="5859"/>
                      </a:lnTo>
                      <a:lnTo>
                        <a:pt x="923" y="6421"/>
                      </a:lnTo>
                      <a:lnTo>
                        <a:pt x="682" y="6983"/>
                      </a:lnTo>
                      <a:lnTo>
                        <a:pt x="482" y="7585"/>
                      </a:lnTo>
                      <a:lnTo>
                        <a:pt x="321" y="8187"/>
                      </a:lnTo>
                      <a:lnTo>
                        <a:pt x="161" y="8829"/>
                      </a:lnTo>
                      <a:lnTo>
                        <a:pt x="80" y="9430"/>
                      </a:lnTo>
                      <a:lnTo>
                        <a:pt x="0" y="10073"/>
                      </a:lnTo>
                      <a:lnTo>
                        <a:pt x="0" y="10715"/>
                      </a:lnTo>
                      <a:lnTo>
                        <a:pt x="0" y="11357"/>
                      </a:lnTo>
                      <a:lnTo>
                        <a:pt x="80" y="12039"/>
                      </a:lnTo>
                      <a:lnTo>
                        <a:pt x="201" y="12681"/>
                      </a:lnTo>
                      <a:lnTo>
                        <a:pt x="361" y="13323"/>
                      </a:lnTo>
                      <a:lnTo>
                        <a:pt x="562" y="13965"/>
                      </a:lnTo>
                      <a:lnTo>
                        <a:pt x="803" y="14647"/>
                      </a:lnTo>
                      <a:lnTo>
                        <a:pt x="1124" y="15329"/>
                      </a:lnTo>
                      <a:lnTo>
                        <a:pt x="1485" y="16011"/>
                      </a:lnTo>
                      <a:lnTo>
                        <a:pt x="1926" y="16653"/>
                      </a:lnTo>
                      <a:lnTo>
                        <a:pt x="2408" y="17255"/>
                      </a:lnTo>
                      <a:lnTo>
                        <a:pt x="2929" y="17817"/>
                      </a:lnTo>
                      <a:lnTo>
                        <a:pt x="3491" y="18379"/>
                      </a:lnTo>
                      <a:lnTo>
                        <a:pt x="4093" y="18860"/>
                      </a:lnTo>
                      <a:lnTo>
                        <a:pt x="4735" y="19302"/>
                      </a:lnTo>
                      <a:lnTo>
                        <a:pt x="5417" y="19663"/>
                      </a:lnTo>
                      <a:lnTo>
                        <a:pt x="6100" y="20024"/>
                      </a:lnTo>
                      <a:lnTo>
                        <a:pt x="6822" y="20345"/>
                      </a:lnTo>
                      <a:lnTo>
                        <a:pt x="7544" y="20586"/>
                      </a:lnTo>
                      <a:lnTo>
                        <a:pt x="8307" y="20746"/>
                      </a:lnTo>
                      <a:lnTo>
                        <a:pt x="9069" y="20907"/>
                      </a:lnTo>
                      <a:lnTo>
                        <a:pt x="9831" y="20987"/>
                      </a:lnTo>
                      <a:lnTo>
                        <a:pt x="11396" y="20987"/>
                      </a:lnTo>
                      <a:lnTo>
                        <a:pt x="12159" y="20907"/>
                      </a:lnTo>
                      <a:lnTo>
                        <a:pt x="12921" y="20787"/>
                      </a:lnTo>
                      <a:lnTo>
                        <a:pt x="13684" y="20586"/>
                      </a:lnTo>
                      <a:lnTo>
                        <a:pt x="14406" y="20345"/>
                      </a:lnTo>
                      <a:lnTo>
                        <a:pt x="15128" y="20024"/>
                      </a:lnTo>
                      <a:lnTo>
                        <a:pt x="15851" y="19703"/>
                      </a:lnTo>
                      <a:lnTo>
                        <a:pt x="16493" y="19302"/>
                      </a:lnTo>
                      <a:lnTo>
                        <a:pt x="17135" y="18860"/>
                      </a:lnTo>
                      <a:lnTo>
                        <a:pt x="17737" y="18379"/>
                      </a:lnTo>
                      <a:lnTo>
                        <a:pt x="18298" y="17857"/>
                      </a:lnTo>
                      <a:lnTo>
                        <a:pt x="18820" y="17255"/>
                      </a:lnTo>
                      <a:lnTo>
                        <a:pt x="19302" y="16653"/>
                      </a:lnTo>
                      <a:lnTo>
                        <a:pt x="19743" y="16011"/>
                      </a:lnTo>
                      <a:lnTo>
                        <a:pt x="20144" y="15329"/>
                      </a:lnTo>
                      <a:lnTo>
                        <a:pt x="20465" y="14647"/>
                      </a:lnTo>
                      <a:lnTo>
                        <a:pt x="20706" y="13965"/>
                      </a:lnTo>
                      <a:lnTo>
                        <a:pt x="20947" y="13323"/>
                      </a:lnTo>
                      <a:lnTo>
                        <a:pt x="21107" y="12681"/>
                      </a:lnTo>
                      <a:lnTo>
                        <a:pt x="21228" y="11999"/>
                      </a:lnTo>
                      <a:lnTo>
                        <a:pt x="21268" y="11357"/>
                      </a:lnTo>
                      <a:lnTo>
                        <a:pt x="21308" y="10674"/>
                      </a:lnTo>
                      <a:lnTo>
                        <a:pt x="21308" y="10032"/>
                      </a:lnTo>
                      <a:lnTo>
                        <a:pt x="21228" y="9390"/>
                      </a:lnTo>
                      <a:lnTo>
                        <a:pt x="21147" y="8748"/>
                      </a:lnTo>
                      <a:lnTo>
                        <a:pt x="21027" y="8146"/>
                      </a:lnTo>
                      <a:lnTo>
                        <a:pt x="20867" y="7504"/>
                      </a:lnTo>
                      <a:lnTo>
                        <a:pt x="20666" y="6902"/>
                      </a:lnTo>
                      <a:lnTo>
                        <a:pt x="20425" y="6341"/>
                      </a:lnTo>
                      <a:lnTo>
                        <a:pt x="20144" y="5739"/>
                      </a:lnTo>
                      <a:lnTo>
                        <a:pt x="19823" y="5177"/>
                      </a:lnTo>
                      <a:lnTo>
                        <a:pt x="19502" y="4655"/>
                      </a:lnTo>
                      <a:lnTo>
                        <a:pt x="19141" y="4134"/>
                      </a:lnTo>
                      <a:lnTo>
                        <a:pt x="18740" y="3652"/>
                      </a:lnTo>
                      <a:lnTo>
                        <a:pt x="18298" y="3171"/>
                      </a:lnTo>
                      <a:lnTo>
                        <a:pt x="17857" y="2729"/>
                      </a:lnTo>
                      <a:lnTo>
                        <a:pt x="17375" y="2328"/>
                      </a:lnTo>
                      <a:lnTo>
                        <a:pt x="16854" y="1927"/>
                      </a:lnTo>
                      <a:lnTo>
                        <a:pt x="16332" y="1565"/>
                      </a:lnTo>
                      <a:lnTo>
                        <a:pt x="15770" y="1244"/>
                      </a:lnTo>
                      <a:lnTo>
                        <a:pt x="15209" y="964"/>
                      </a:lnTo>
                      <a:lnTo>
                        <a:pt x="14607" y="723"/>
                      </a:lnTo>
                      <a:lnTo>
                        <a:pt x="13965" y="482"/>
                      </a:lnTo>
                      <a:lnTo>
                        <a:pt x="13323" y="321"/>
                      </a:lnTo>
                      <a:lnTo>
                        <a:pt x="12681" y="161"/>
                      </a:lnTo>
                      <a:lnTo>
                        <a:pt x="11998" y="81"/>
                      </a:lnTo>
                      <a:lnTo>
                        <a:pt x="11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7" name="Google Shape;8227;p73"/>
                <p:cNvGrpSpPr/>
                <p:nvPr/>
              </p:nvGrpSpPr>
              <p:grpSpPr>
                <a:xfrm>
                  <a:off x="3621758" y="519165"/>
                  <a:ext cx="846628" cy="720221"/>
                  <a:chOff x="3621758" y="519165"/>
                  <a:chExt cx="846628" cy="720221"/>
                </a:xfrm>
              </p:grpSpPr>
              <p:sp>
                <p:nvSpPr>
                  <p:cNvPr id="8228" name="Google Shape;8228;p73"/>
                  <p:cNvSpPr/>
                  <p:nvPr/>
                </p:nvSpPr>
                <p:spPr>
                  <a:xfrm>
                    <a:off x="4404276" y="834234"/>
                    <a:ext cx="64110" cy="20795"/>
                  </a:xfrm>
                  <a:custGeom>
                    <a:avLst/>
                    <a:gdLst/>
                    <a:ahLst/>
                    <a:cxnLst/>
                    <a:rect l="l" t="t" r="r" b="b"/>
                    <a:pathLst>
                      <a:path w="1486" h="482" extrusionOk="0">
                        <a:moveTo>
                          <a:pt x="0" y="0"/>
                        </a:moveTo>
                        <a:lnTo>
                          <a:pt x="0" y="482"/>
                        </a:lnTo>
                        <a:lnTo>
                          <a:pt x="1485" y="24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73"/>
                  <p:cNvSpPr/>
                  <p:nvPr/>
                </p:nvSpPr>
                <p:spPr>
                  <a:xfrm>
                    <a:off x="4402551" y="799591"/>
                    <a:ext cx="50218" cy="20838"/>
                  </a:xfrm>
                  <a:custGeom>
                    <a:avLst/>
                    <a:gdLst/>
                    <a:ahLst/>
                    <a:cxnLst/>
                    <a:rect l="l" t="t" r="r" b="b"/>
                    <a:pathLst>
                      <a:path w="1164" h="483" extrusionOk="0">
                        <a:moveTo>
                          <a:pt x="0" y="1"/>
                        </a:moveTo>
                        <a:lnTo>
                          <a:pt x="40" y="482"/>
                        </a:lnTo>
                        <a:lnTo>
                          <a:pt x="1164" y="161"/>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73"/>
                  <p:cNvSpPr/>
                  <p:nvPr/>
                </p:nvSpPr>
                <p:spPr>
                  <a:xfrm>
                    <a:off x="4392153" y="758045"/>
                    <a:ext cx="62384" cy="20838"/>
                  </a:xfrm>
                  <a:custGeom>
                    <a:avLst/>
                    <a:gdLst/>
                    <a:ahLst/>
                    <a:cxnLst/>
                    <a:rect l="l" t="t" r="r" b="b"/>
                    <a:pathLst>
                      <a:path w="1446" h="483" extrusionOk="0">
                        <a:moveTo>
                          <a:pt x="0" y="1"/>
                        </a:moveTo>
                        <a:lnTo>
                          <a:pt x="81" y="482"/>
                        </a:lnTo>
                        <a:lnTo>
                          <a:pt x="1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73"/>
                  <p:cNvSpPr/>
                  <p:nvPr/>
                </p:nvSpPr>
                <p:spPr>
                  <a:xfrm>
                    <a:off x="4376579" y="693978"/>
                    <a:ext cx="71013" cy="32961"/>
                  </a:xfrm>
                  <a:custGeom>
                    <a:avLst/>
                    <a:gdLst/>
                    <a:ahLst/>
                    <a:cxnLst/>
                    <a:rect l="l" t="t" r="r" b="b"/>
                    <a:pathLst>
                      <a:path w="1646" h="764" extrusionOk="0">
                        <a:moveTo>
                          <a:pt x="1646" y="1"/>
                        </a:moveTo>
                        <a:lnTo>
                          <a:pt x="0" y="282"/>
                        </a:lnTo>
                        <a:lnTo>
                          <a:pt x="161" y="763"/>
                        </a:lnTo>
                        <a:lnTo>
                          <a:pt x="16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73"/>
                  <p:cNvSpPr/>
                  <p:nvPr/>
                </p:nvSpPr>
                <p:spPr>
                  <a:xfrm>
                    <a:off x="4361004" y="648981"/>
                    <a:ext cx="67561" cy="41589"/>
                  </a:xfrm>
                  <a:custGeom>
                    <a:avLst/>
                    <a:gdLst/>
                    <a:ahLst/>
                    <a:cxnLst/>
                    <a:rect l="l" t="t" r="r" b="b"/>
                    <a:pathLst>
                      <a:path w="1566" h="964" extrusionOk="0">
                        <a:moveTo>
                          <a:pt x="1565" y="1"/>
                        </a:moveTo>
                        <a:lnTo>
                          <a:pt x="0" y="562"/>
                        </a:lnTo>
                        <a:lnTo>
                          <a:pt x="201" y="964"/>
                        </a:lnTo>
                        <a:lnTo>
                          <a:pt x="15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73"/>
                  <p:cNvSpPr/>
                  <p:nvPr/>
                </p:nvSpPr>
                <p:spPr>
                  <a:xfrm>
                    <a:off x="4345387" y="610886"/>
                    <a:ext cx="69330" cy="53712"/>
                  </a:xfrm>
                  <a:custGeom>
                    <a:avLst/>
                    <a:gdLst/>
                    <a:ahLst/>
                    <a:cxnLst/>
                    <a:rect l="l" t="t" r="r" b="b"/>
                    <a:pathLst>
                      <a:path w="1607" h="1245" extrusionOk="0">
                        <a:moveTo>
                          <a:pt x="1606" y="1"/>
                        </a:moveTo>
                        <a:lnTo>
                          <a:pt x="1" y="884"/>
                        </a:lnTo>
                        <a:lnTo>
                          <a:pt x="282" y="1245"/>
                        </a:lnTo>
                        <a:lnTo>
                          <a:pt x="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73"/>
                  <p:cNvSpPr/>
                  <p:nvPr/>
                </p:nvSpPr>
                <p:spPr>
                  <a:xfrm>
                    <a:off x="4314238" y="1066212"/>
                    <a:ext cx="57164" cy="46766"/>
                  </a:xfrm>
                  <a:custGeom>
                    <a:avLst/>
                    <a:gdLst/>
                    <a:ahLst/>
                    <a:cxnLst/>
                    <a:rect l="l" t="t" r="r" b="b"/>
                    <a:pathLst>
                      <a:path w="1325" h="1084" extrusionOk="0">
                        <a:moveTo>
                          <a:pt x="322" y="0"/>
                        </a:moveTo>
                        <a:lnTo>
                          <a:pt x="1" y="362"/>
                        </a:lnTo>
                        <a:lnTo>
                          <a:pt x="1325" y="1084"/>
                        </a:lnTo>
                        <a:lnTo>
                          <a:pt x="1325" y="1084"/>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73"/>
                  <p:cNvSpPr/>
                  <p:nvPr/>
                </p:nvSpPr>
                <p:spPr>
                  <a:xfrm>
                    <a:off x="4291761" y="1090458"/>
                    <a:ext cx="55438" cy="55438"/>
                  </a:xfrm>
                  <a:custGeom>
                    <a:avLst/>
                    <a:gdLst/>
                    <a:ahLst/>
                    <a:cxnLst/>
                    <a:rect l="l" t="t" r="r" b="b"/>
                    <a:pathLst>
                      <a:path w="1285" h="1285" extrusionOk="0">
                        <a:moveTo>
                          <a:pt x="361" y="0"/>
                        </a:moveTo>
                        <a:lnTo>
                          <a:pt x="0" y="321"/>
                        </a:lnTo>
                        <a:lnTo>
                          <a:pt x="1284" y="1284"/>
                        </a:lnTo>
                        <a:lnTo>
                          <a:pt x="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73"/>
                  <p:cNvSpPr/>
                  <p:nvPr/>
                </p:nvSpPr>
                <p:spPr>
                  <a:xfrm>
                    <a:off x="4264020" y="1116430"/>
                    <a:ext cx="38138" cy="50218"/>
                  </a:xfrm>
                  <a:custGeom>
                    <a:avLst/>
                    <a:gdLst/>
                    <a:ahLst/>
                    <a:cxnLst/>
                    <a:rect l="l" t="t" r="r" b="b"/>
                    <a:pathLst>
                      <a:path w="884" h="1164" extrusionOk="0">
                        <a:moveTo>
                          <a:pt x="402" y="0"/>
                        </a:moveTo>
                        <a:lnTo>
                          <a:pt x="1" y="241"/>
                        </a:lnTo>
                        <a:lnTo>
                          <a:pt x="884" y="1164"/>
                        </a:lnTo>
                        <a:lnTo>
                          <a:pt x="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73"/>
                  <p:cNvSpPr/>
                  <p:nvPr/>
                </p:nvSpPr>
                <p:spPr>
                  <a:xfrm>
                    <a:off x="4229420" y="1142401"/>
                    <a:ext cx="32918" cy="55438"/>
                  </a:xfrm>
                  <a:custGeom>
                    <a:avLst/>
                    <a:gdLst/>
                    <a:ahLst/>
                    <a:cxnLst/>
                    <a:rect l="l" t="t" r="r" b="b"/>
                    <a:pathLst>
                      <a:path w="763" h="1285" extrusionOk="0">
                        <a:moveTo>
                          <a:pt x="442" y="0"/>
                        </a:moveTo>
                        <a:lnTo>
                          <a:pt x="0" y="201"/>
                        </a:lnTo>
                        <a:lnTo>
                          <a:pt x="763" y="1284"/>
                        </a:lnTo>
                        <a:lnTo>
                          <a:pt x="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73"/>
                  <p:cNvSpPr/>
                  <p:nvPr/>
                </p:nvSpPr>
                <p:spPr>
                  <a:xfrm>
                    <a:off x="4189599" y="1164879"/>
                    <a:ext cx="39864" cy="74507"/>
                  </a:xfrm>
                  <a:custGeom>
                    <a:avLst/>
                    <a:gdLst/>
                    <a:ahLst/>
                    <a:cxnLst/>
                    <a:rect l="l" t="t" r="r" b="b"/>
                    <a:pathLst>
                      <a:path w="924" h="1727" extrusionOk="0">
                        <a:moveTo>
                          <a:pt x="442" y="1"/>
                        </a:moveTo>
                        <a:lnTo>
                          <a:pt x="0" y="161"/>
                        </a:lnTo>
                        <a:lnTo>
                          <a:pt x="923" y="1726"/>
                        </a:lnTo>
                        <a:lnTo>
                          <a:pt x="923" y="1726"/>
                        </a:lnTo>
                        <a:lnTo>
                          <a:pt x="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73"/>
                  <p:cNvSpPr/>
                  <p:nvPr/>
                </p:nvSpPr>
                <p:spPr>
                  <a:xfrm>
                    <a:off x="4151504" y="1180453"/>
                    <a:ext cx="19112" cy="48535"/>
                  </a:xfrm>
                  <a:custGeom>
                    <a:avLst/>
                    <a:gdLst/>
                    <a:ahLst/>
                    <a:cxnLst/>
                    <a:rect l="l" t="t" r="r" b="b"/>
                    <a:pathLst>
                      <a:path w="443" h="1125" extrusionOk="0">
                        <a:moveTo>
                          <a:pt x="442" y="1"/>
                        </a:moveTo>
                        <a:lnTo>
                          <a:pt x="1" y="121"/>
                        </a:lnTo>
                        <a:lnTo>
                          <a:pt x="442" y="1124"/>
                        </a:lnTo>
                        <a:lnTo>
                          <a:pt x="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73"/>
                  <p:cNvSpPr/>
                  <p:nvPr/>
                </p:nvSpPr>
                <p:spPr>
                  <a:xfrm>
                    <a:off x="4109958" y="1194302"/>
                    <a:ext cx="20838" cy="36412"/>
                  </a:xfrm>
                  <a:custGeom>
                    <a:avLst/>
                    <a:gdLst/>
                    <a:ahLst/>
                    <a:cxnLst/>
                    <a:rect l="l" t="t" r="r" b="b"/>
                    <a:pathLst>
                      <a:path w="483" h="844" extrusionOk="0">
                        <a:moveTo>
                          <a:pt x="1" y="1"/>
                        </a:moveTo>
                        <a:lnTo>
                          <a:pt x="281" y="844"/>
                        </a:lnTo>
                        <a:lnTo>
                          <a:pt x="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73"/>
                  <p:cNvSpPr/>
                  <p:nvPr/>
                </p:nvSpPr>
                <p:spPr>
                  <a:xfrm>
                    <a:off x="3658127" y="977899"/>
                    <a:ext cx="65835" cy="36412"/>
                  </a:xfrm>
                  <a:custGeom>
                    <a:avLst/>
                    <a:gdLst/>
                    <a:ahLst/>
                    <a:cxnLst/>
                    <a:rect l="l" t="t" r="r" b="b"/>
                    <a:pathLst>
                      <a:path w="1526" h="844" extrusionOk="0">
                        <a:moveTo>
                          <a:pt x="1324" y="1"/>
                        </a:moveTo>
                        <a:lnTo>
                          <a:pt x="0" y="844"/>
                        </a:lnTo>
                        <a:lnTo>
                          <a:pt x="1525" y="442"/>
                        </a:lnTo>
                        <a:lnTo>
                          <a:pt x="1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73"/>
                  <p:cNvSpPr/>
                  <p:nvPr/>
                </p:nvSpPr>
                <p:spPr>
                  <a:xfrm>
                    <a:off x="3642552" y="938078"/>
                    <a:ext cx="65792" cy="29509"/>
                  </a:xfrm>
                  <a:custGeom>
                    <a:avLst/>
                    <a:gdLst/>
                    <a:ahLst/>
                    <a:cxnLst/>
                    <a:rect l="l" t="t" r="r" b="b"/>
                    <a:pathLst>
                      <a:path w="1525" h="684" extrusionOk="0">
                        <a:moveTo>
                          <a:pt x="1364" y="1"/>
                        </a:moveTo>
                        <a:lnTo>
                          <a:pt x="0" y="683"/>
                        </a:lnTo>
                        <a:lnTo>
                          <a:pt x="1525" y="482"/>
                        </a:lnTo>
                        <a:lnTo>
                          <a:pt x="13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73"/>
                  <p:cNvSpPr/>
                  <p:nvPr/>
                </p:nvSpPr>
                <p:spPr>
                  <a:xfrm>
                    <a:off x="3621758" y="894806"/>
                    <a:ext cx="74507" cy="20838"/>
                  </a:xfrm>
                  <a:custGeom>
                    <a:avLst/>
                    <a:gdLst/>
                    <a:ahLst/>
                    <a:cxnLst/>
                    <a:rect l="l" t="t" r="r" b="b"/>
                    <a:pathLst>
                      <a:path w="1727" h="483" extrusionOk="0">
                        <a:moveTo>
                          <a:pt x="1686" y="1"/>
                        </a:moveTo>
                        <a:lnTo>
                          <a:pt x="1" y="482"/>
                        </a:lnTo>
                        <a:lnTo>
                          <a:pt x="1726" y="482"/>
                        </a:lnTo>
                        <a:lnTo>
                          <a:pt x="1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73"/>
                  <p:cNvSpPr/>
                  <p:nvPr/>
                </p:nvSpPr>
                <p:spPr>
                  <a:xfrm>
                    <a:off x="3623483" y="849809"/>
                    <a:ext cx="67561" cy="20795"/>
                  </a:xfrm>
                  <a:custGeom>
                    <a:avLst/>
                    <a:gdLst/>
                    <a:ahLst/>
                    <a:cxnLst/>
                    <a:rect l="l" t="t" r="r" b="b"/>
                    <a:pathLst>
                      <a:path w="1566" h="482" extrusionOk="0">
                        <a:moveTo>
                          <a:pt x="1566" y="0"/>
                        </a:moveTo>
                        <a:lnTo>
                          <a:pt x="1" y="241"/>
                        </a:lnTo>
                        <a:lnTo>
                          <a:pt x="1566" y="482"/>
                        </a:lnTo>
                        <a:lnTo>
                          <a:pt x="15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73"/>
                  <p:cNvSpPr/>
                  <p:nvPr/>
                </p:nvSpPr>
                <p:spPr>
                  <a:xfrm>
                    <a:off x="3626935" y="808263"/>
                    <a:ext cx="64110" cy="20795"/>
                  </a:xfrm>
                  <a:custGeom>
                    <a:avLst/>
                    <a:gdLst/>
                    <a:ahLst/>
                    <a:cxnLst/>
                    <a:rect l="l" t="t" r="r" b="b"/>
                    <a:pathLst>
                      <a:path w="1486" h="482" extrusionOk="0">
                        <a:moveTo>
                          <a:pt x="1486" y="0"/>
                        </a:moveTo>
                        <a:lnTo>
                          <a:pt x="1" y="81"/>
                        </a:lnTo>
                        <a:lnTo>
                          <a:pt x="1446" y="482"/>
                        </a:lnTo>
                        <a:lnTo>
                          <a:pt x="14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73"/>
                  <p:cNvSpPr/>
                  <p:nvPr/>
                </p:nvSpPr>
                <p:spPr>
                  <a:xfrm>
                    <a:off x="3735999" y="579737"/>
                    <a:ext cx="46810" cy="41589"/>
                  </a:xfrm>
                  <a:custGeom>
                    <a:avLst/>
                    <a:gdLst/>
                    <a:ahLst/>
                    <a:cxnLst/>
                    <a:rect l="l" t="t" r="r" b="b"/>
                    <a:pathLst>
                      <a:path w="1085" h="964" extrusionOk="0">
                        <a:moveTo>
                          <a:pt x="1" y="1"/>
                        </a:moveTo>
                        <a:lnTo>
                          <a:pt x="763" y="964"/>
                        </a:lnTo>
                        <a:lnTo>
                          <a:pt x="1084" y="56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73"/>
                  <p:cNvSpPr/>
                  <p:nvPr/>
                </p:nvSpPr>
                <p:spPr>
                  <a:xfrm>
                    <a:off x="3765465" y="534739"/>
                    <a:ext cx="45041" cy="55438"/>
                  </a:xfrm>
                  <a:custGeom>
                    <a:avLst/>
                    <a:gdLst/>
                    <a:ahLst/>
                    <a:cxnLst/>
                    <a:rect l="l" t="t" r="r" b="b"/>
                    <a:pathLst>
                      <a:path w="1044" h="1285" extrusionOk="0">
                        <a:moveTo>
                          <a:pt x="0" y="0"/>
                        </a:moveTo>
                        <a:lnTo>
                          <a:pt x="682" y="1284"/>
                        </a:lnTo>
                        <a:lnTo>
                          <a:pt x="1043" y="100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73"/>
                  <p:cNvSpPr/>
                  <p:nvPr/>
                </p:nvSpPr>
                <p:spPr>
                  <a:xfrm>
                    <a:off x="3815640" y="519165"/>
                    <a:ext cx="32961" cy="39821"/>
                  </a:xfrm>
                  <a:custGeom>
                    <a:avLst/>
                    <a:gdLst/>
                    <a:ahLst/>
                    <a:cxnLst/>
                    <a:rect l="l" t="t" r="r" b="b"/>
                    <a:pathLst>
                      <a:path w="764" h="923" extrusionOk="0">
                        <a:moveTo>
                          <a:pt x="1" y="0"/>
                        </a:moveTo>
                        <a:lnTo>
                          <a:pt x="402" y="923"/>
                        </a:lnTo>
                        <a:lnTo>
                          <a:pt x="763" y="64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49" name="Google Shape;8249;p73"/>
              <p:cNvGrpSpPr/>
              <p:nvPr/>
            </p:nvGrpSpPr>
            <p:grpSpPr>
              <a:xfrm>
                <a:off x="1078821" y="2256228"/>
                <a:ext cx="875635" cy="870095"/>
                <a:chOff x="1198170" y="4881126"/>
                <a:chExt cx="636872" cy="632843"/>
              </a:xfrm>
            </p:grpSpPr>
            <p:sp>
              <p:nvSpPr>
                <p:cNvPr id="8250" name="Google Shape;8250;p73"/>
                <p:cNvSpPr/>
                <p:nvPr/>
              </p:nvSpPr>
              <p:spPr>
                <a:xfrm rot="-3393071" flipH="1">
                  <a:off x="1295325" y="4974805"/>
                  <a:ext cx="445316" cy="443893"/>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73"/>
                <p:cNvSpPr/>
                <p:nvPr/>
              </p:nvSpPr>
              <p:spPr>
                <a:xfrm rot="-3393071" flipH="1">
                  <a:off x="1291066" y="4964894"/>
                  <a:ext cx="451078" cy="465306"/>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2" name="Google Shape;8252;p73"/>
                <p:cNvSpPr/>
                <p:nvPr/>
              </p:nvSpPr>
              <p:spPr>
                <a:xfrm rot="-3393071" flipH="1">
                  <a:off x="1436916" y="5116675"/>
                  <a:ext cx="161338" cy="161338"/>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73"/>
                <p:cNvSpPr/>
                <p:nvPr/>
              </p:nvSpPr>
              <p:spPr>
                <a:xfrm rot="-3393071" flipH="1">
                  <a:off x="1434473" y="5112955"/>
                  <a:ext cx="167029" cy="172720"/>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54" name="Google Shape;8254;p73"/>
            <p:cNvGrpSpPr/>
            <p:nvPr/>
          </p:nvGrpSpPr>
          <p:grpSpPr>
            <a:xfrm rot="-5400000" flipH="1">
              <a:off x="646939" y="4591074"/>
              <a:ext cx="821388" cy="824221"/>
              <a:chOff x="6050132" y="1567889"/>
              <a:chExt cx="2282268" cy="2290140"/>
            </a:xfrm>
          </p:grpSpPr>
          <p:sp>
            <p:nvSpPr>
              <p:cNvPr id="8255" name="Google Shape;8255;p73"/>
              <p:cNvSpPr/>
              <p:nvPr/>
            </p:nvSpPr>
            <p:spPr>
              <a:xfrm flipH="1">
                <a:off x="6065941" y="1588946"/>
                <a:ext cx="2255964" cy="2253274"/>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73"/>
              <p:cNvSpPr/>
              <p:nvPr/>
            </p:nvSpPr>
            <p:spPr>
              <a:xfrm flipH="1">
                <a:off x="6050132" y="1567889"/>
                <a:ext cx="2282268" cy="2290140"/>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73"/>
              <p:cNvSpPr/>
              <p:nvPr/>
            </p:nvSpPr>
            <p:spPr>
              <a:xfrm flipH="1">
                <a:off x="6587113" y="2120679"/>
                <a:ext cx="1216178" cy="1195121"/>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73"/>
              <p:cNvSpPr/>
              <p:nvPr/>
            </p:nvSpPr>
            <p:spPr>
              <a:xfrm flipH="1">
                <a:off x="6408163" y="1941664"/>
                <a:ext cx="1574143" cy="1553086"/>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73"/>
              <p:cNvSpPr/>
              <p:nvPr/>
            </p:nvSpPr>
            <p:spPr>
              <a:xfrm flipH="1">
                <a:off x="6881974" y="2404913"/>
                <a:ext cx="621274" cy="621340"/>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73"/>
              <p:cNvSpPr/>
              <p:nvPr/>
            </p:nvSpPr>
            <p:spPr>
              <a:xfrm flipH="1">
                <a:off x="6868789" y="2402290"/>
                <a:ext cx="652892" cy="629211"/>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73"/>
              <p:cNvSpPr/>
              <p:nvPr/>
            </p:nvSpPr>
            <p:spPr>
              <a:xfrm flipH="1">
                <a:off x="7068861" y="2591801"/>
                <a:ext cx="250123" cy="247499"/>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73"/>
              <p:cNvSpPr/>
              <p:nvPr/>
            </p:nvSpPr>
            <p:spPr>
              <a:xfrm flipH="1">
                <a:off x="7239940" y="3073549"/>
                <a:ext cx="126406" cy="123782"/>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73"/>
              <p:cNvSpPr/>
              <p:nvPr/>
            </p:nvSpPr>
            <p:spPr>
              <a:xfrm flipH="1">
                <a:off x="7016187" y="2215402"/>
                <a:ext cx="126406" cy="126406"/>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73"/>
              <p:cNvSpPr/>
              <p:nvPr/>
            </p:nvSpPr>
            <p:spPr>
              <a:xfrm flipH="1">
                <a:off x="7511054" y="2868229"/>
                <a:ext cx="123782" cy="123782"/>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73"/>
              <p:cNvSpPr/>
              <p:nvPr/>
            </p:nvSpPr>
            <p:spPr>
              <a:xfrm flipH="1">
                <a:off x="6747696" y="2420722"/>
                <a:ext cx="123782" cy="123782"/>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73"/>
              <p:cNvSpPr/>
              <p:nvPr/>
            </p:nvSpPr>
            <p:spPr>
              <a:xfrm flipH="1">
                <a:off x="7555792" y="2531320"/>
                <a:ext cx="126406" cy="126406"/>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73"/>
              <p:cNvSpPr/>
              <p:nvPr/>
            </p:nvSpPr>
            <p:spPr>
              <a:xfrm flipH="1">
                <a:off x="6700335" y="2755007"/>
                <a:ext cx="123782" cy="126406"/>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73"/>
              <p:cNvSpPr/>
              <p:nvPr/>
            </p:nvSpPr>
            <p:spPr>
              <a:xfrm flipH="1">
                <a:off x="7353095" y="2262829"/>
                <a:ext cx="123782" cy="123717"/>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73"/>
              <p:cNvSpPr/>
              <p:nvPr/>
            </p:nvSpPr>
            <p:spPr>
              <a:xfrm flipH="1">
                <a:off x="6905655" y="3026187"/>
                <a:ext cx="123782" cy="123782"/>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E958174A-C5EC-DC87-15AF-FF5CDF0CE0C4}"/>
              </a:ext>
            </a:extLst>
          </p:cNvPr>
          <p:cNvSpPr>
            <a:spLocks noGrp="1"/>
          </p:cNvSpPr>
          <p:nvPr>
            <p:ph type="subTitle" idx="1"/>
          </p:nvPr>
        </p:nvSpPr>
        <p:spPr/>
        <p:txBody>
          <a:bodyPr/>
          <a:lstStyle/>
          <a:p>
            <a:r>
              <a:rPr lang="en-AE" dirty="0"/>
              <a:t>A</a:t>
            </a:r>
            <a:r>
              <a:rPr lang="en-US" dirty="0"/>
              <a:t>n</a:t>
            </a:r>
            <a:r>
              <a:rPr lang="en-AE" dirty="0"/>
              <a:t>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78"/>
        <p:cNvGrpSpPr/>
        <p:nvPr/>
      </p:nvGrpSpPr>
      <p:grpSpPr>
        <a:xfrm>
          <a:off x="0" y="0"/>
          <a:ext cx="0" cy="0"/>
          <a:chOff x="0" y="0"/>
          <a:chExt cx="0" cy="0"/>
        </a:xfrm>
      </p:grpSpPr>
      <p:sp>
        <p:nvSpPr>
          <p:cNvPr id="6179" name="Google Shape;617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Workshop Laboratory Function</a:t>
            </a:r>
            <a:endParaRPr dirty="0"/>
          </a:p>
        </p:txBody>
      </p:sp>
      <p:sp>
        <p:nvSpPr>
          <p:cNvPr id="6180" name="Google Shape;6180;p44"/>
          <p:cNvSpPr txBox="1">
            <a:spLocks noGrp="1"/>
          </p:cNvSpPr>
          <p:nvPr>
            <p:ph type="subTitle" idx="1"/>
          </p:nvPr>
        </p:nvSpPr>
        <p:spPr>
          <a:xfrm>
            <a:off x="4832078" y="1939775"/>
            <a:ext cx="3254100" cy="1842900"/>
          </a:xfrm>
          <a:prstGeom prst="rect">
            <a:avLst/>
          </a:prstGeom>
        </p:spPr>
        <p:txBody>
          <a:bodyPr spcFirstLastPara="1" wrap="square" lIns="91425" tIns="91425" rIns="91425" bIns="91425" anchor="t" anchorCtr="0">
            <a:noAutofit/>
          </a:bodyPr>
          <a:lstStyle/>
          <a:p>
            <a:r>
              <a:rPr lang="en" dirty="0"/>
              <a:t>5. </a:t>
            </a:r>
            <a:r>
              <a:rPr lang="en-US" dirty="0"/>
              <a:t>Train the user for particular process and provide safety gear (PPE).</a:t>
            </a:r>
          </a:p>
          <a:p>
            <a:r>
              <a:rPr lang="en-US" dirty="0"/>
              <a:t>6. Book the lab for activity – max 4 group and max 3 hours.</a:t>
            </a:r>
          </a:p>
          <a:p>
            <a:r>
              <a:rPr lang="en-US" dirty="0"/>
              <a:t>7. Approval from the Lab In-charge is mandatory.</a:t>
            </a:r>
          </a:p>
          <a:p>
            <a:pPr marL="0" lvl="0" indent="0" algn="l" rtl="0">
              <a:spcBef>
                <a:spcPts val="0"/>
              </a:spcBef>
              <a:spcAft>
                <a:spcPts val="0"/>
              </a:spcAft>
              <a:buNone/>
            </a:pPr>
            <a:endParaRPr dirty="0"/>
          </a:p>
        </p:txBody>
      </p:sp>
      <p:sp>
        <p:nvSpPr>
          <p:cNvPr id="6181" name="Google Shape;6181;p44"/>
          <p:cNvSpPr txBox="1">
            <a:spLocks noGrp="1"/>
          </p:cNvSpPr>
          <p:nvPr>
            <p:ph type="subTitle" idx="2"/>
          </p:nvPr>
        </p:nvSpPr>
        <p:spPr>
          <a:xfrm>
            <a:off x="1057900" y="1939775"/>
            <a:ext cx="3254100" cy="1842900"/>
          </a:xfrm>
          <a:prstGeom prst="rect">
            <a:avLst/>
          </a:prstGeom>
        </p:spPr>
        <p:txBody>
          <a:bodyPr spcFirstLastPara="1" wrap="square" lIns="91425" tIns="91425" rIns="91425" bIns="91425" anchor="t" anchorCtr="0">
            <a:noAutofit/>
          </a:bodyPr>
          <a:lstStyle/>
          <a:p>
            <a:pPr marL="482600" indent="-342900">
              <a:buAutoNum type="arabicPeriod"/>
            </a:pPr>
            <a:r>
              <a:rPr lang="en-US" dirty="0"/>
              <a:t>Understanding and analyzing the lab user requirements.</a:t>
            </a:r>
          </a:p>
          <a:p>
            <a:pPr marL="482600" indent="-342900">
              <a:buAutoNum type="arabicPeriod"/>
            </a:pPr>
            <a:r>
              <a:rPr lang="en-US" dirty="0"/>
              <a:t>Knowledge in workshop lab, work process, and health &amp; safety.</a:t>
            </a:r>
          </a:p>
          <a:p>
            <a:pPr marL="482600" indent="-342900">
              <a:buAutoNum type="arabicPeriod"/>
            </a:pPr>
            <a:r>
              <a:rPr lang="en-US" dirty="0"/>
              <a:t>Understanding health &amp; safety in your work process.</a:t>
            </a:r>
          </a:p>
          <a:p>
            <a:pPr marL="482600" indent="-342900">
              <a:buAutoNum type="arabicPeriod"/>
            </a:pPr>
            <a:r>
              <a:rPr lang="en-US" dirty="0"/>
              <a:t>Fill and submit the workshop permit form.(</a:t>
            </a:r>
            <a:r>
              <a:rPr lang="en-US" dirty="0">
                <a:highlight>
                  <a:srgbClr val="FFFF00"/>
                </a:highlight>
              </a:rPr>
              <a:t>work permit form)</a:t>
            </a:r>
            <a:endParaRPr lang="en-A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5"/>
        <p:cNvGrpSpPr/>
        <p:nvPr/>
      </p:nvGrpSpPr>
      <p:grpSpPr>
        <a:xfrm>
          <a:off x="0" y="0"/>
          <a:ext cx="0" cy="0"/>
          <a:chOff x="0" y="0"/>
          <a:chExt cx="0" cy="0"/>
        </a:xfrm>
      </p:grpSpPr>
      <p:sp>
        <p:nvSpPr>
          <p:cNvPr id="6186" name="Google Shape;6186;p4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Lab Guidelines</a:t>
            </a:r>
            <a:endParaRPr dirty="0"/>
          </a:p>
        </p:txBody>
      </p:sp>
      <p:sp>
        <p:nvSpPr>
          <p:cNvPr id="6187" name="Google Shape;6187;p45"/>
          <p:cNvSpPr txBox="1">
            <a:spLocks noGrp="1"/>
          </p:cNvSpPr>
          <p:nvPr>
            <p:ph type="subTitle" idx="1"/>
          </p:nvPr>
        </p:nvSpPr>
        <p:spPr>
          <a:xfrm>
            <a:off x="720000" y="1811913"/>
            <a:ext cx="4294800" cy="2025300"/>
          </a:xfrm>
          <a:prstGeom prst="rect">
            <a:avLst/>
          </a:prstGeom>
        </p:spPr>
        <p:txBody>
          <a:bodyPr spcFirstLastPara="1" wrap="square" lIns="91425" tIns="91425" rIns="91425" bIns="91425" anchor="t" anchorCtr="0">
            <a:noAutofit/>
          </a:bodyPr>
          <a:lstStyle/>
          <a:p>
            <a:r>
              <a:rPr lang="en-US" dirty="0"/>
              <a:t>Follow general, train the equipment, safety, housekeeping.</a:t>
            </a:r>
          </a:p>
          <a:p>
            <a:r>
              <a:rPr lang="en-US" dirty="0"/>
              <a:t>Aware of safety signage in the workshop lab.</a:t>
            </a:r>
          </a:p>
          <a:p>
            <a:r>
              <a:rPr lang="en-US" dirty="0">
                <a:highlight>
                  <a:srgbClr val="FFFF00"/>
                </a:highlight>
              </a:rPr>
              <a:t>Lab guidelines form: </a:t>
            </a:r>
          </a:p>
          <a:p>
            <a:r>
              <a:rPr lang="en-US" dirty="0">
                <a:highlight>
                  <a:srgbClr val="FFFF00"/>
                </a:highlight>
              </a:rPr>
              <a:t>3D Printing form:</a:t>
            </a:r>
          </a:p>
          <a:p>
            <a:r>
              <a:rPr lang="en-US" dirty="0"/>
              <a:t>Request lab in-charge for additional requirements, process, and any support.</a:t>
            </a:r>
          </a:p>
          <a:p>
            <a:pPr marL="0" lvl="0" indent="0" algn="l" rtl="0">
              <a:spcBef>
                <a:spcPts val="0"/>
              </a:spcBef>
              <a:spcAft>
                <a:spcPts val="0"/>
              </a:spcAft>
              <a:buClr>
                <a:schemeClr val="dk1"/>
              </a:buClr>
              <a:buSzPts val="1100"/>
              <a:buFont typeface="Arial"/>
              <a:buNone/>
            </a:pPr>
            <a:endParaRPr dirty="0"/>
          </a:p>
        </p:txBody>
      </p:sp>
      <p:grpSp>
        <p:nvGrpSpPr>
          <p:cNvPr id="6188" name="Google Shape;6188;p45"/>
          <p:cNvGrpSpPr/>
          <p:nvPr/>
        </p:nvGrpSpPr>
        <p:grpSpPr>
          <a:xfrm>
            <a:off x="5340566" y="1446712"/>
            <a:ext cx="6725556" cy="4479186"/>
            <a:chOff x="5340566" y="1446712"/>
            <a:chExt cx="6725556" cy="4479186"/>
          </a:xfrm>
        </p:grpSpPr>
        <p:grpSp>
          <p:nvGrpSpPr>
            <p:cNvPr id="6189" name="Google Shape;6189;p45"/>
            <p:cNvGrpSpPr/>
            <p:nvPr/>
          </p:nvGrpSpPr>
          <p:grpSpPr>
            <a:xfrm>
              <a:off x="5340566" y="1509557"/>
              <a:ext cx="706557" cy="715212"/>
              <a:chOff x="3384053" y="539507"/>
              <a:chExt cx="706557" cy="715212"/>
            </a:xfrm>
          </p:grpSpPr>
          <p:sp>
            <p:nvSpPr>
              <p:cNvPr id="6190" name="Google Shape;6190;p45"/>
              <p:cNvSpPr/>
              <p:nvPr/>
            </p:nvSpPr>
            <p:spPr>
              <a:xfrm>
                <a:off x="3396990" y="552390"/>
                <a:ext cx="685032" cy="685096"/>
              </a:xfrm>
              <a:custGeom>
                <a:avLst/>
                <a:gdLst/>
                <a:ahLst/>
                <a:cxnLst/>
                <a:rect l="l" t="t" r="r" b="b"/>
                <a:pathLst>
                  <a:path w="12762" h="12762" extrusionOk="0">
                    <a:moveTo>
                      <a:pt x="6702" y="3131"/>
                    </a:moveTo>
                    <a:lnTo>
                      <a:pt x="7023" y="3211"/>
                    </a:lnTo>
                    <a:lnTo>
                      <a:pt x="7344" y="3291"/>
                    </a:lnTo>
                    <a:lnTo>
                      <a:pt x="7665" y="3372"/>
                    </a:lnTo>
                    <a:lnTo>
                      <a:pt x="7946" y="3532"/>
                    </a:lnTo>
                    <a:lnTo>
                      <a:pt x="8187" y="3693"/>
                    </a:lnTo>
                    <a:lnTo>
                      <a:pt x="8428" y="3853"/>
                    </a:lnTo>
                    <a:lnTo>
                      <a:pt x="8668" y="4094"/>
                    </a:lnTo>
                    <a:lnTo>
                      <a:pt x="8869" y="4295"/>
                    </a:lnTo>
                    <a:lnTo>
                      <a:pt x="9070" y="4576"/>
                    </a:lnTo>
                    <a:lnTo>
                      <a:pt x="9230" y="4816"/>
                    </a:lnTo>
                    <a:lnTo>
                      <a:pt x="9351" y="5097"/>
                    </a:lnTo>
                    <a:lnTo>
                      <a:pt x="9471" y="5418"/>
                    </a:lnTo>
                    <a:lnTo>
                      <a:pt x="9551" y="5699"/>
                    </a:lnTo>
                    <a:lnTo>
                      <a:pt x="9591" y="6020"/>
                    </a:lnTo>
                    <a:lnTo>
                      <a:pt x="9631" y="6381"/>
                    </a:lnTo>
                    <a:lnTo>
                      <a:pt x="9591" y="6702"/>
                    </a:lnTo>
                    <a:lnTo>
                      <a:pt x="9551" y="7023"/>
                    </a:lnTo>
                    <a:lnTo>
                      <a:pt x="9471" y="7344"/>
                    </a:lnTo>
                    <a:lnTo>
                      <a:pt x="9351" y="7625"/>
                    </a:lnTo>
                    <a:lnTo>
                      <a:pt x="9230" y="7906"/>
                    </a:lnTo>
                    <a:lnTo>
                      <a:pt x="9070" y="8187"/>
                    </a:lnTo>
                    <a:lnTo>
                      <a:pt x="8869" y="8428"/>
                    </a:lnTo>
                    <a:lnTo>
                      <a:pt x="8668" y="8669"/>
                    </a:lnTo>
                    <a:lnTo>
                      <a:pt x="8428" y="8869"/>
                    </a:lnTo>
                    <a:lnTo>
                      <a:pt x="8187" y="9070"/>
                    </a:lnTo>
                    <a:lnTo>
                      <a:pt x="7946" y="9230"/>
                    </a:lnTo>
                    <a:lnTo>
                      <a:pt x="7665" y="9351"/>
                    </a:lnTo>
                    <a:lnTo>
                      <a:pt x="7344" y="9471"/>
                    </a:lnTo>
                    <a:lnTo>
                      <a:pt x="7023" y="9551"/>
                    </a:lnTo>
                    <a:lnTo>
                      <a:pt x="6702" y="9592"/>
                    </a:lnTo>
                    <a:lnTo>
                      <a:pt x="6060" y="9592"/>
                    </a:lnTo>
                    <a:lnTo>
                      <a:pt x="5739" y="9551"/>
                    </a:lnTo>
                    <a:lnTo>
                      <a:pt x="5418" y="9471"/>
                    </a:lnTo>
                    <a:lnTo>
                      <a:pt x="5137" y="9351"/>
                    </a:lnTo>
                    <a:lnTo>
                      <a:pt x="4856" y="9230"/>
                    </a:lnTo>
                    <a:lnTo>
                      <a:pt x="4575" y="9070"/>
                    </a:lnTo>
                    <a:lnTo>
                      <a:pt x="4335" y="8869"/>
                    </a:lnTo>
                    <a:lnTo>
                      <a:pt x="4094" y="8669"/>
                    </a:lnTo>
                    <a:lnTo>
                      <a:pt x="3893" y="8428"/>
                    </a:lnTo>
                    <a:lnTo>
                      <a:pt x="3693" y="8187"/>
                    </a:lnTo>
                    <a:lnTo>
                      <a:pt x="3532" y="7906"/>
                    </a:lnTo>
                    <a:lnTo>
                      <a:pt x="3412" y="7625"/>
                    </a:lnTo>
                    <a:lnTo>
                      <a:pt x="3291" y="7344"/>
                    </a:lnTo>
                    <a:lnTo>
                      <a:pt x="3211" y="7023"/>
                    </a:lnTo>
                    <a:lnTo>
                      <a:pt x="3171" y="6702"/>
                    </a:lnTo>
                    <a:lnTo>
                      <a:pt x="3131" y="6381"/>
                    </a:lnTo>
                    <a:lnTo>
                      <a:pt x="3171" y="6020"/>
                    </a:lnTo>
                    <a:lnTo>
                      <a:pt x="3211" y="5699"/>
                    </a:lnTo>
                    <a:lnTo>
                      <a:pt x="3291" y="5418"/>
                    </a:lnTo>
                    <a:lnTo>
                      <a:pt x="3412" y="5097"/>
                    </a:lnTo>
                    <a:lnTo>
                      <a:pt x="3532" y="4816"/>
                    </a:lnTo>
                    <a:lnTo>
                      <a:pt x="3693" y="4576"/>
                    </a:lnTo>
                    <a:lnTo>
                      <a:pt x="3893" y="4295"/>
                    </a:lnTo>
                    <a:lnTo>
                      <a:pt x="4094" y="4094"/>
                    </a:lnTo>
                    <a:lnTo>
                      <a:pt x="4335" y="3853"/>
                    </a:lnTo>
                    <a:lnTo>
                      <a:pt x="4575" y="3693"/>
                    </a:lnTo>
                    <a:lnTo>
                      <a:pt x="4856" y="3532"/>
                    </a:lnTo>
                    <a:lnTo>
                      <a:pt x="5137" y="3372"/>
                    </a:lnTo>
                    <a:lnTo>
                      <a:pt x="5418" y="3291"/>
                    </a:lnTo>
                    <a:lnTo>
                      <a:pt x="5739" y="3211"/>
                    </a:lnTo>
                    <a:lnTo>
                      <a:pt x="6060" y="3131"/>
                    </a:lnTo>
                    <a:close/>
                    <a:moveTo>
                      <a:pt x="4776" y="1"/>
                    </a:moveTo>
                    <a:lnTo>
                      <a:pt x="4776" y="1686"/>
                    </a:lnTo>
                    <a:lnTo>
                      <a:pt x="4214" y="1927"/>
                    </a:lnTo>
                    <a:lnTo>
                      <a:pt x="3010" y="723"/>
                    </a:lnTo>
                    <a:lnTo>
                      <a:pt x="763" y="2970"/>
                    </a:lnTo>
                    <a:lnTo>
                      <a:pt x="1967" y="4214"/>
                    </a:lnTo>
                    <a:lnTo>
                      <a:pt x="1726" y="4776"/>
                    </a:lnTo>
                    <a:lnTo>
                      <a:pt x="1" y="4776"/>
                    </a:lnTo>
                    <a:lnTo>
                      <a:pt x="1" y="7946"/>
                    </a:lnTo>
                    <a:lnTo>
                      <a:pt x="1726" y="7946"/>
                    </a:lnTo>
                    <a:lnTo>
                      <a:pt x="1967" y="8548"/>
                    </a:lnTo>
                    <a:lnTo>
                      <a:pt x="763" y="9752"/>
                    </a:lnTo>
                    <a:lnTo>
                      <a:pt x="3010" y="11999"/>
                    </a:lnTo>
                    <a:lnTo>
                      <a:pt x="4214" y="10795"/>
                    </a:lnTo>
                    <a:lnTo>
                      <a:pt x="4776" y="11036"/>
                    </a:lnTo>
                    <a:lnTo>
                      <a:pt x="4776" y="12762"/>
                    </a:lnTo>
                    <a:lnTo>
                      <a:pt x="7986" y="12762"/>
                    </a:lnTo>
                    <a:lnTo>
                      <a:pt x="7986" y="11036"/>
                    </a:lnTo>
                    <a:lnTo>
                      <a:pt x="8548" y="10795"/>
                    </a:lnTo>
                    <a:lnTo>
                      <a:pt x="9752" y="11999"/>
                    </a:lnTo>
                    <a:lnTo>
                      <a:pt x="12039" y="9752"/>
                    </a:lnTo>
                    <a:lnTo>
                      <a:pt x="10795" y="8548"/>
                    </a:lnTo>
                    <a:lnTo>
                      <a:pt x="11036" y="7946"/>
                    </a:lnTo>
                    <a:lnTo>
                      <a:pt x="12761" y="7946"/>
                    </a:lnTo>
                    <a:lnTo>
                      <a:pt x="12761" y="4776"/>
                    </a:lnTo>
                    <a:lnTo>
                      <a:pt x="11036" y="4776"/>
                    </a:lnTo>
                    <a:lnTo>
                      <a:pt x="10795" y="4214"/>
                    </a:lnTo>
                    <a:lnTo>
                      <a:pt x="12039" y="2970"/>
                    </a:lnTo>
                    <a:lnTo>
                      <a:pt x="9752" y="723"/>
                    </a:lnTo>
                    <a:lnTo>
                      <a:pt x="8548" y="1927"/>
                    </a:lnTo>
                    <a:lnTo>
                      <a:pt x="7986" y="1686"/>
                    </a:lnTo>
                    <a:lnTo>
                      <a:pt x="79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45"/>
              <p:cNvSpPr/>
              <p:nvPr/>
            </p:nvSpPr>
            <p:spPr>
              <a:xfrm>
                <a:off x="3384053" y="539507"/>
                <a:ext cx="706557" cy="715212"/>
              </a:xfrm>
              <a:custGeom>
                <a:avLst/>
                <a:gdLst/>
                <a:ahLst/>
                <a:cxnLst/>
                <a:rect l="l" t="t" r="r" b="b"/>
                <a:pathLst>
                  <a:path w="13163" h="13323" extrusionOk="0">
                    <a:moveTo>
                      <a:pt x="5214" y="406"/>
                    </a:moveTo>
                    <a:lnTo>
                      <a:pt x="7981" y="476"/>
                    </a:lnTo>
                    <a:lnTo>
                      <a:pt x="7981" y="476"/>
                    </a:lnTo>
                    <a:lnTo>
                      <a:pt x="7946" y="2127"/>
                    </a:lnTo>
                    <a:lnTo>
                      <a:pt x="8147" y="2207"/>
                    </a:lnTo>
                    <a:lnTo>
                      <a:pt x="8508" y="2328"/>
                    </a:lnTo>
                    <a:lnTo>
                      <a:pt x="8829" y="2488"/>
                    </a:lnTo>
                    <a:lnTo>
                      <a:pt x="8990" y="2368"/>
                    </a:lnTo>
                    <a:lnTo>
                      <a:pt x="10016" y="1341"/>
                    </a:lnTo>
                    <a:lnTo>
                      <a:pt x="10016" y="1341"/>
                    </a:lnTo>
                    <a:lnTo>
                      <a:pt x="11959" y="3216"/>
                    </a:lnTo>
                    <a:lnTo>
                      <a:pt x="10795" y="4414"/>
                    </a:lnTo>
                    <a:lnTo>
                      <a:pt x="10956" y="4735"/>
                    </a:lnTo>
                    <a:lnTo>
                      <a:pt x="11116" y="5056"/>
                    </a:lnTo>
                    <a:lnTo>
                      <a:pt x="11157" y="5217"/>
                    </a:lnTo>
                    <a:lnTo>
                      <a:pt x="11277" y="5217"/>
                    </a:lnTo>
                    <a:lnTo>
                      <a:pt x="12850" y="5180"/>
                    </a:lnTo>
                    <a:lnTo>
                      <a:pt x="12850" y="5180"/>
                    </a:lnTo>
                    <a:lnTo>
                      <a:pt x="13002" y="8186"/>
                    </a:lnTo>
                    <a:lnTo>
                      <a:pt x="11277" y="8106"/>
                    </a:lnTo>
                    <a:lnTo>
                      <a:pt x="11237" y="8106"/>
                    </a:lnTo>
                    <a:lnTo>
                      <a:pt x="11076" y="8467"/>
                    </a:lnTo>
                    <a:lnTo>
                      <a:pt x="10916" y="8788"/>
                    </a:lnTo>
                    <a:lnTo>
                      <a:pt x="10956" y="8868"/>
                    </a:lnTo>
                    <a:lnTo>
                      <a:pt x="12038" y="9987"/>
                    </a:lnTo>
                    <a:lnTo>
                      <a:pt x="12038" y="9987"/>
                    </a:lnTo>
                    <a:lnTo>
                      <a:pt x="10002" y="11918"/>
                    </a:lnTo>
                    <a:lnTo>
                      <a:pt x="10002" y="11918"/>
                    </a:lnTo>
                    <a:lnTo>
                      <a:pt x="8869" y="10714"/>
                    </a:lnTo>
                    <a:lnTo>
                      <a:pt x="8508" y="10875"/>
                    </a:lnTo>
                    <a:lnTo>
                      <a:pt x="8147" y="11035"/>
                    </a:lnTo>
                    <a:lnTo>
                      <a:pt x="7946" y="11075"/>
                    </a:lnTo>
                    <a:lnTo>
                      <a:pt x="7946" y="12717"/>
                    </a:lnTo>
                    <a:lnTo>
                      <a:pt x="7946" y="12717"/>
                    </a:lnTo>
                    <a:lnTo>
                      <a:pt x="5338" y="12685"/>
                    </a:lnTo>
                    <a:lnTo>
                      <a:pt x="5338" y="12685"/>
                    </a:lnTo>
                    <a:lnTo>
                      <a:pt x="5338" y="11276"/>
                    </a:lnTo>
                    <a:lnTo>
                      <a:pt x="5338" y="11035"/>
                    </a:lnTo>
                    <a:lnTo>
                      <a:pt x="4856" y="10875"/>
                    </a:lnTo>
                    <a:lnTo>
                      <a:pt x="4375" y="10674"/>
                    </a:lnTo>
                    <a:lnTo>
                      <a:pt x="4255" y="10835"/>
                    </a:lnTo>
                    <a:lnTo>
                      <a:pt x="3233" y="11823"/>
                    </a:lnTo>
                    <a:lnTo>
                      <a:pt x="1364" y="9987"/>
                    </a:lnTo>
                    <a:lnTo>
                      <a:pt x="1364" y="9987"/>
                    </a:lnTo>
                    <a:lnTo>
                      <a:pt x="2369" y="8949"/>
                    </a:lnTo>
                    <a:lnTo>
                      <a:pt x="2529" y="8828"/>
                    </a:lnTo>
                    <a:lnTo>
                      <a:pt x="2288" y="8387"/>
                    </a:lnTo>
                    <a:lnTo>
                      <a:pt x="2128" y="7946"/>
                    </a:lnTo>
                    <a:lnTo>
                      <a:pt x="1967" y="7946"/>
                    </a:lnTo>
                    <a:lnTo>
                      <a:pt x="477" y="7980"/>
                    </a:lnTo>
                    <a:lnTo>
                      <a:pt x="477" y="7980"/>
                    </a:lnTo>
                    <a:lnTo>
                      <a:pt x="406" y="5173"/>
                    </a:lnTo>
                    <a:lnTo>
                      <a:pt x="406" y="5173"/>
                    </a:lnTo>
                    <a:lnTo>
                      <a:pt x="1967" y="5137"/>
                    </a:lnTo>
                    <a:lnTo>
                      <a:pt x="2048" y="5137"/>
                    </a:lnTo>
                    <a:lnTo>
                      <a:pt x="2168" y="4816"/>
                    </a:lnTo>
                    <a:lnTo>
                      <a:pt x="2288" y="4495"/>
                    </a:lnTo>
                    <a:lnTo>
                      <a:pt x="2328" y="4414"/>
                    </a:lnTo>
                    <a:lnTo>
                      <a:pt x="1105" y="3230"/>
                    </a:lnTo>
                    <a:lnTo>
                      <a:pt x="2168" y="2167"/>
                    </a:lnTo>
                    <a:lnTo>
                      <a:pt x="3231" y="1104"/>
                    </a:lnTo>
                    <a:lnTo>
                      <a:pt x="3231" y="1104"/>
                    </a:lnTo>
                    <a:lnTo>
                      <a:pt x="4375" y="2247"/>
                    </a:lnTo>
                    <a:lnTo>
                      <a:pt x="4415" y="2328"/>
                    </a:lnTo>
                    <a:lnTo>
                      <a:pt x="4776" y="2167"/>
                    </a:lnTo>
                    <a:lnTo>
                      <a:pt x="5177" y="2047"/>
                    </a:lnTo>
                    <a:lnTo>
                      <a:pt x="5177" y="1926"/>
                    </a:lnTo>
                    <a:lnTo>
                      <a:pt x="5214" y="406"/>
                    </a:lnTo>
                    <a:close/>
                    <a:moveTo>
                      <a:pt x="8468" y="0"/>
                    </a:moveTo>
                    <a:lnTo>
                      <a:pt x="5017" y="40"/>
                    </a:lnTo>
                    <a:lnTo>
                      <a:pt x="4856" y="80"/>
                    </a:lnTo>
                    <a:lnTo>
                      <a:pt x="4856" y="241"/>
                    </a:lnTo>
                    <a:lnTo>
                      <a:pt x="4895" y="1847"/>
                    </a:lnTo>
                    <a:lnTo>
                      <a:pt x="4895" y="1847"/>
                    </a:lnTo>
                    <a:lnTo>
                      <a:pt x="4494" y="2048"/>
                    </a:lnTo>
                    <a:lnTo>
                      <a:pt x="4494" y="2048"/>
                    </a:lnTo>
                    <a:lnTo>
                      <a:pt x="3291" y="923"/>
                    </a:lnTo>
                    <a:lnTo>
                      <a:pt x="3251" y="843"/>
                    </a:lnTo>
                    <a:lnTo>
                      <a:pt x="3171" y="923"/>
                    </a:lnTo>
                    <a:lnTo>
                      <a:pt x="2048" y="2047"/>
                    </a:lnTo>
                    <a:lnTo>
                      <a:pt x="924" y="3170"/>
                    </a:lnTo>
                    <a:lnTo>
                      <a:pt x="844" y="3210"/>
                    </a:lnTo>
                    <a:lnTo>
                      <a:pt x="924" y="3291"/>
                    </a:lnTo>
                    <a:lnTo>
                      <a:pt x="2054" y="4458"/>
                    </a:lnTo>
                    <a:lnTo>
                      <a:pt x="1880" y="4894"/>
                    </a:lnTo>
                    <a:lnTo>
                      <a:pt x="1880" y="4894"/>
                    </a:lnTo>
                    <a:lnTo>
                      <a:pt x="242" y="4856"/>
                    </a:lnTo>
                    <a:lnTo>
                      <a:pt x="81" y="4856"/>
                    </a:lnTo>
                    <a:lnTo>
                      <a:pt x="1" y="8186"/>
                    </a:lnTo>
                    <a:lnTo>
                      <a:pt x="1" y="8427"/>
                    </a:lnTo>
                    <a:lnTo>
                      <a:pt x="242" y="8427"/>
                    </a:lnTo>
                    <a:lnTo>
                      <a:pt x="1800" y="8463"/>
                    </a:lnTo>
                    <a:lnTo>
                      <a:pt x="1800" y="8463"/>
                    </a:lnTo>
                    <a:lnTo>
                      <a:pt x="1891" y="8704"/>
                    </a:lnTo>
                    <a:lnTo>
                      <a:pt x="1891" y="8704"/>
                    </a:lnTo>
                    <a:lnTo>
                      <a:pt x="603" y="9992"/>
                    </a:lnTo>
                    <a:lnTo>
                      <a:pt x="3251" y="12681"/>
                    </a:lnTo>
                    <a:lnTo>
                      <a:pt x="4535" y="11396"/>
                    </a:lnTo>
                    <a:lnTo>
                      <a:pt x="4535" y="11396"/>
                    </a:lnTo>
                    <a:lnTo>
                      <a:pt x="4736" y="11477"/>
                    </a:lnTo>
                    <a:lnTo>
                      <a:pt x="4736" y="11477"/>
                    </a:lnTo>
                    <a:lnTo>
                      <a:pt x="4736" y="13323"/>
                    </a:lnTo>
                    <a:lnTo>
                      <a:pt x="8508" y="13282"/>
                    </a:lnTo>
                    <a:lnTo>
                      <a:pt x="8471" y="11451"/>
                    </a:lnTo>
                    <a:lnTo>
                      <a:pt x="8471" y="11451"/>
                    </a:lnTo>
                    <a:lnTo>
                      <a:pt x="8742" y="11343"/>
                    </a:lnTo>
                    <a:lnTo>
                      <a:pt x="8742" y="11343"/>
                    </a:lnTo>
                    <a:lnTo>
                      <a:pt x="10033" y="12560"/>
                    </a:lnTo>
                    <a:lnTo>
                      <a:pt x="12481" y="9992"/>
                    </a:lnTo>
                    <a:lnTo>
                      <a:pt x="11181" y="8768"/>
                    </a:lnTo>
                    <a:lnTo>
                      <a:pt x="11181" y="8768"/>
                    </a:lnTo>
                    <a:lnTo>
                      <a:pt x="11367" y="8303"/>
                    </a:lnTo>
                    <a:lnTo>
                      <a:pt x="11367" y="8303"/>
                    </a:lnTo>
                    <a:lnTo>
                      <a:pt x="13043" y="8226"/>
                    </a:lnTo>
                    <a:lnTo>
                      <a:pt x="13083" y="6621"/>
                    </a:lnTo>
                    <a:lnTo>
                      <a:pt x="13163" y="5016"/>
                    </a:lnTo>
                    <a:lnTo>
                      <a:pt x="13163" y="4856"/>
                    </a:lnTo>
                    <a:lnTo>
                      <a:pt x="13002" y="4856"/>
                    </a:lnTo>
                    <a:lnTo>
                      <a:pt x="11431" y="4819"/>
                    </a:lnTo>
                    <a:lnTo>
                      <a:pt x="11431" y="4819"/>
                    </a:lnTo>
                    <a:lnTo>
                      <a:pt x="11295" y="4479"/>
                    </a:lnTo>
                    <a:lnTo>
                      <a:pt x="11295" y="4479"/>
                    </a:lnTo>
                    <a:lnTo>
                      <a:pt x="12601" y="3210"/>
                    </a:lnTo>
                    <a:lnTo>
                      <a:pt x="10193" y="803"/>
                    </a:lnTo>
                    <a:lnTo>
                      <a:pt x="9993" y="602"/>
                    </a:lnTo>
                    <a:lnTo>
                      <a:pt x="8743" y="1889"/>
                    </a:lnTo>
                    <a:lnTo>
                      <a:pt x="8743" y="1889"/>
                    </a:lnTo>
                    <a:lnTo>
                      <a:pt x="8468" y="1760"/>
                    </a:lnTo>
                    <a:lnTo>
                      <a:pt x="8468" y="1760"/>
                    </a:lnTo>
                    <a:lnTo>
                      <a:pt x="8468" y="241"/>
                    </a:lnTo>
                    <a:lnTo>
                      <a:pt x="84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45"/>
              <p:cNvSpPr/>
              <p:nvPr/>
            </p:nvSpPr>
            <p:spPr>
              <a:xfrm>
                <a:off x="3552064" y="711827"/>
                <a:ext cx="379178" cy="357633"/>
              </a:xfrm>
              <a:custGeom>
                <a:avLst/>
                <a:gdLst/>
                <a:ahLst/>
                <a:cxnLst/>
                <a:rect l="l" t="t" r="r" b="b"/>
                <a:pathLst>
                  <a:path w="7064" h="6662" extrusionOk="0">
                    <a:moveTo>
                      <a:pt x="3572" y="321"/>
                    </a:moveTo>
                    <a:lnTo>
                      <a:pt x="3933" y="402"/>
                    </a:lnTo>
                    <a:lnTo>
                      <a:pt x="4295" y="482"/>
                    </a:lnTo>
                    <a:lnTo>
                      <a:pt x="4656" y="602"/>
                    </a:lnTo>
                    <a:lnTo>
                      <a:pt x="4977" y="803"/>
                    </a:lnTo>
                    <a:lnTo>
                      <a:pt x="5298" y="1044"/>
                    </a:lnTo>
                    <a:lnTo>
                      <a:pt x="5579" y="1325"/>
                    </a:lnTo>
                    <a:lnTo>
                      <a:pt x="5900" y="1646"/>
                    </a:lnTo>
                    <a:lnTo>
                      <a:pt x="6100" y="2047"/>
                    </a:lnTo>
                    <a:lnTo>
                      <a:pt x="6261" y="2448"/>
                    </a:lnTo>
                    <a:lnTo>
                      <a:pt x="6381" y="2890"/>
                    </a:lnTo>
                    <a:lnTo>
                      <a:pt x="6421" y="3331"/>
                    </a:lnTo>
                    <a:lnTo>
                      <a:pt x="6381" y="3772"/>
                    </a:lnTo>
                    <a:lnTo>
                      <a:pt x="6301" y="4214"/>
                    </a:lnTo>
                    <a:lnTo>
                      <a:pt x="6181" y="4615"/>
                    </a:lnTo>
                    <a:lnTo>
                      <a:pt x="6020" y="5016"/>
                    </a:lnTo>
                    <a:lnTo>
                      <a:pt x="5779" y="5418"/>
                    </a:lnTo>
                    <a:lnTo>
                      <a:pt x="5498" y="5739"/>
                    </a:lnTo>
                    <a:lnTo>
                      <a:pt x="5177" y="6020"/>
                    </a:lnTo>
                    <a:lnTo>
                      <a:pt x="4816" y="6260"/>
                    </a:lnTo>
                    <a:lnTo>
                      <a:pt x="4415" y="6461"/>
                    </a:lnTo>
                    <a:lnTo>
                      <a:pt x="3974" y="6581"/>
                    </a:lnTo>
                    <a:lnTo>
                      <a:pt x="3492" y="6622"/>
                    </a:lnTo>
                    <a:lnTo>
                      <a:pt x="3091" y="6581"/>
                    </a:lnTo>
                    <a:lnTo>
                      <a:pt x="2730" y="6501"/>
                    </a:lnTo>
                    <a:lnTo>
                      <a:pt x="2369" y="6381"/>
                    </a:lnTo>
                    <a:lnTo>
                      <a:pt x="2047" y="6180"/>
                    </a:lnTo>
                    <a:lnTo>
                      <a:pt x="1767" y="5979"/>
                    </a:lnTo>
                    <a:lnTo>
                      <a:pt x="1486" y="5739"/>
                    </a:lnTo>
                    <a:lnTo>
                      <a:pt x="1245" y="5458"/>
                    </a:lnTo>
                    <a:lnTo>
                      <a:pt x="1044" y="5137"/>
                    </a:lnTo>
                    <a:lnTo>
                      <a:pt x="844" y="4816"/>
                    </a:lnTo>
                    <a:lnTo>
                      <a:pt x="723" y="4455"/>
                    </a:lnTo>
                    <a:lnTo>
                      <a:pt x="603" y="4093"/>
                    </a:lnTo>
                    <a:lnTo>
                      <a:pt x="523" y="3692"/>
                    </a:lnTo>
                    <a:lnTo>
                      <a:pt x="482" y="3331"/>
                    </a:lnTo>
                    <a:lnTo>
                      <a:pt x="523" y="2970"/>
                    </a:lnTo>
                    <a:lnTo>
                      <a:pt x="563" y="2569"/>
                    </a:lnTo>
                    <a:lnTo>
                      <a:pt x="643" y="2207"/>
                    </a:lnTo>
                    <a:lnTo>
                      <a:pt x="804" y="1846"/>
                    </a:lnTo>
                    <a:lnTo>
                      <a:pt x="1004" y="1485"/>
                    </a:lnTo>
                    <a:lnTo>
                      <a:pt x="1245" y="1204"/>
                    </a:lnTo>
                    <a:lnTo>
                      <a:pt x="1526" y="964"/>
                    </a:lnTo>
                    <a:lnTo>
                      <a:pt x="1807" y="723"/>
                    </a:lnTo>
                    <a:lnTo>
                      <a:pt x="2128" y="562"/>
                    </a:lnTo>
                    <a:lnTo>
                      <a:pt x="2489" y="442"/>
                    </a:lnTo>
                    <a:lnTo>
                      <a:pt x="2850" y="362"/>
                    </a:lnTo>
                    <a:lnTo>
                      <a:pt x="3211" y="321"/>
                    </a:lnTo>
                    <a:close/>
                    <a:moveTo>
                      <a:pt x="3532" y="0"/>
                    </a:moveTo>
                    <a:lnTo>
                      <a:pt x="3171" y="41"/>
                    </a:lnTo>
                    <a:lnTo>
                      <a:pt x="2850" y="81"/>
                    </a:lnTo>
                    <a:lnTo>
                      <a:pt x="2529" y="201"/>
                    </a:lnTo>
                    <a:lnTo>
                      <a:pt x="2248" y="321"/>
                    </a:lnTo>
                    <a:lnTo>
                      <a:pt x="1927" y="442"/>
                    </a:lnTo>
                    <a:lnTo>
                      <a:pt x="1646" y="642"/>
                    </a:lnTo>
                    <a:lnTo>
                      <a:pt x="1405" y="843"/>
                    </a:lnTo>
                    <a:lnTo>
                      <a:pt x="1125" y="1044"/>
                    </a:lnTo>
                    <a:lnTo>
                      <a:pt x="924" y="1285"/>
                    </a:lnTo>
                    <a:lnTo>
                      <a:pt x="683" y="1525"/>
                    </a:lnTo>
                    <a:lnTo>
                      <a:pt x="523" y="1806"/>
                    </a:lnTo>
                    <a:lnTo>
                      <a:pt x="362" y="2087"/>
                    </a:lnTo>
                    <a:lnTo>
                      <a:pt x="161" y="2528"/>
                    </a:lnTo>
                    <a:lnTo>
                      <a:pt x="81" y="2970"/>
                    </a:lnTo>
                    <a:lnTo>
                      <a:pt x="1" y="3411"/>
                    </a:lnTo>
                    <a:lnTo>
                      <a:pt x="1" y="3813"/>
                    </a:lnTo>
                    <a:lnTo>
                      <a:pt x="81" y="4214"/>
                    </a:lnTo>
                    <a:lnTo>
                      <a:pt x="202" y="4575"/>
                    </a:lnTo>
                    <a:lnTo>
                      <a:pt x="362" y="4936"/>
                    </a:lnTo>
                    <a:lnTo>
                      <a:pt x="563" y="5257"/>
                    </a:lnTo>
                    <a:lnTo>
                      <a:pt x="844" y="5578"/>
                    </a:lnTo>
                    <a:lnTo>
                      <a:pt x="1125" y="5859"/>
                    </a:lnTo>
                    <a:lnTo>
                      <a:pt x="1446" y="6100"/>
                    </a:lnTo>
                    <a:lnTo>
                      <a:pt x="1807" y="6300"/>
                    </a:lnTo>
                    <a:lnTo>
                      <a:pt x="2208" y="6461"/>
                    </a:lnTo>
                    <a:lnTo>
                      <a:pt x="2609" y="6581"/>
                    </a:lnTo>
                    <a:lnTo>
                      <a:pt x="3051" y="6662"/>
                    </a:lnTo>
                    <a:lnTo>
                      <a:pt x="3853" y="6662"/>
                    </a:lnTo>
                    <a:lnTo>
                      <a:pt x="4174" y="6622"/>
                    </a:lnTo>
                    <a:lnTo>
                      <a:pt x="4495" y="6541"/>
                    </a:lnTo>
                    <a:lnTo>
                      <a:pt x="4816" y="6461"/>
                    </a:lnTo>
                    <a:lnTo>
                      <a:pt x="5137" y="6300"/>
                    </a:lnTo>
                    <a:lnTo>
                      <a:pt x="5418" y="6180"/>
                    </a:lnTo>
                    <a:lnTo>
                      <a:pt x="5699" y="5979"/>
                    </a:lnTo>
                    <a:lnTo>
                      <a:pt x="5980" y="5779"/>
                    </a:lnTo>
                    <a:lnTo>
                      <a:pt x="6221" y="5538"/>
                    </a:lnTo>
                    <a:lnTo>
                      <a:pt x="6421" y="5297"/>
                    </a:lnTo>
                    <a:lnTo>
                      <a:pt x="6582" y="5016"/>
                    </a:lnTo>
                    <a:lnTo>
                      <a:pt x="6742" y="4736"/>
                    </a:lnTo>
                    <a:lnTo>
                      <a:pt x="6863" y="4414"/>
                    </a:lnTo>
                    <a:lnTo>
                      <a:pt x="6983" y="4093"/>
                    </a:lnTo>
                    <a:lnTo>
                      <a:pt x="7023" y="3772"/>
                    </a:lnTo>
                    <a:lnTo>
                      <a:pt x="7063" y="3411"/>
                    </a:lnTo>
                    <a:lnTo>
                      <a:pt x="7023" y="2890"/>
                    </a:lnTo>
                    <a:lnTo>
                      <a:pt x="6903" y="2368"/>
                    </a:lnTo>
                    <a:lnTo>
                      <a:pt x="6702" y="1886"/>
                    </a:lnTo>
                    <a:lnTo>
                      <a:pt x="6421" y="1445"/>
                    </a:lnTo>
                    <a:lnTo>
                      <a:pt x="6100" y="1044"/>
                    </a:lnTo>
                    <a:lnTo>
                      <a:pt x="5739" y="683"/>
                    </a:lnTo>
                    <a:lnTo>
                      <a:pt x="5298" y="402"/>
                    </a:lnTo>
                    <a:lnTo>
                      <a:pt x="4816" y="201"/>
                    </a:lnTo>
                    <a:lnTo>
                      <a:pt x="4495" y="81"/>
                    </a:lnTo>
                    <a:lnTo>
                      <a:pt x="4174" y="41"/>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45"/>
              <p:cNvSpPr/>
              <p:nvPr/>
            </p:nvSpPr>
            <p:spPr>
              <a:xfrm>
                <a:off x="3636069" y="789399"/>
                <a:ext cx="209020" cy="208986"/>
              </a:xfrm>
              <a:custGeom>
                <a:avLst/>
                <a:gdLst/>
                <a:ahLst/>
                <a:cxnLst/>
                <a:rect l="l" t="t" r="r" b="b"/>
                <a:pathLst>
                  <a:path w="3894" h="3893" extrusionOk="0">
                    <a:moveTo>
                      <a:pt x="2088" y="1244"/>
                    </a:moveTo>
                    <a:lnTo>
                      <a:pt x="2208" y="1284"/>
                    </a:lnTo>
                    <a:lnTo>
                      <a:pt x="2328" y="1364"/>
                    </a:lnTo>
                    <a:lnTo>
                      <a:pt x="2449" y="1445"/>
                    </a:lnTo>
                    <a:lnTo>
                      <a:pt x="2529" y="1565"/>
                    </a:lnTo>
                    <a:lnTo>
                      <a:pt x="2609" y="1685"/>
                    </a:lnTo>
                    <a:lnTo>
                      <a:pt x="2649" y="1806"/>
                    </a:lnTo>
                    <a:lnTo>
                      <a:pt x="2649" y="1966"/>
                    </a:lnTo>
                    <a:lnTo>
                      <a:pt x="2649" y="2087"/>
                    </a:lnTo>
                    <a:lnTo>
                      <a:pt x="2609" y="2247"/>
                    </a:lnTo>
                    <a:lnTo>
                      <a:pt x="2529" y="2368"/>
                    </a:lnTo>
                    <a:lnTo>
                      <a:pt x="2449" y="2448"/>
                    </a:lnTo>
                    <a:lnTo>
                      <a:pt x="2328" y="2528"/>
                    </a:lnTo>
                    <a:lnTo>
                      <a:pt x="2208" y="2608"/>
                    </a:lnTo>
                    <a:lnTo>
                      <a:pt x="2088" y="2648"/>
                    </a:lnTo>
                    <a:lnTo>
                      <a:pt x="1927" y="2689"/>
                    </a:lnTo>
                    <a:lnTo>
                      <a:pt x="1807" y="2648"/>
                    </a:lnTo>
                    <a:lnTo>
                      <a:pt x="1646" y="2608"/>
                    </a:lnTo>
                    <a:lnTo>
                      <a:pt x="1526" y="2528"/>
                    </a:lnTo>
                    <a:lnTo>
                      <a:pt x="1446" y="2448"/>
                    </a:lnTo>
                    <a:lnTo>
                      <a:pt x="1325" y="2368"/>
                    </a:lnTo>
                    <a:lnTo>
                      <a:pt x="1285" y="2247"/>
                    </a:lnTo>
                    <a:lnTo>
                      <a:pt x="1245" y="2087"/>
                    </a:lnTo>
                    <a:lnTo>
                      <a:pt x="1205" y="1966"/>
                    </a:lnTo>
                    <a:lnTo>
                      <a:pt x="1245" y="1806"/>
                    </a:lnTo>
                    <a:lnTo>
                      <a:pt x="1285" y="1685"/>
                    </a:lnTo>
                    <a:lnTo>
                      <a:pt x="1325" y="1565"/>
                    </a:lnTo>
                    <a:lnTo>
                      <a:pt x="1446" y="1445"/>
                    </a:lnTo>
                    <a:lnTo>
                      <a:pt x="1526" y="1364"/>
                    </a:lnTo>
                    <a:lnTo>
                      <a:pt x="1646" y="1284"/>
                    </a:lnTo>
                    <a:lnTo>
                      <a:pt x="1807" y="1244"/>
                    </a:lnTo>
                    <a:close/>
                    <a:moveTo>
                      <a:pt x="1927" y="0"/>
                    </a:moveTo>
                    <a:lnTo>
                      <a:pt x="1526" y="40"/>
                    </a:lnTo>
                    <a:lnTo>
                      <a:pt x="1165" y="161"/>
                    </a:lnTo>
                    <a:lnTo>
                      <a:pt x="844" y="361"/>
                    </a:lnTo>
                    <a:lnTo>
                      <a:pt x="563" y="562"/>
                    </a:lnTo>
                    <a:lnTo>
                      <a:pt x="322" y="883"/>
                    </a:lnTo>
                    <a:lnTo>
                      <a:pt x="121" y="1204"/>
                    </a:lnTo>
                    <a:lnTo>
                      <a:pt x="41" y="1565"/>
                    </a:lnTo>
                    <a:lnTo>
                      <a:pt x="1" y="1966"/>
                    </a:lnTo>
                    <a:lnTo>
                      <a:pt x="41" y="2368"/>
                    </a:lnTo>
                    <a:lnTo>
                      <a:pt x="121" y="2729"/>
                    </a:lnTo>
                    <a:lnTo>
                      <a:pt x="322" y="3050"/>
                    </a:lnTo>
                    <a:lnTo>
                      <a:pt x="563" y="3331"/>
                    </a:lnTo>
                    <a:lnTo>
                      <a:pt x="844" y="3571"/>
                    </a:lnTo>
                    <a:lnTo>
                      <a:pt x="1165" y="3732"/>
                    </a:lnTo>
                    <a:lnTo>
                      <a:pt x="1526" y="3852"/>
                    </a:lnTo>
                    <a:lnTo>
                      <a:pt x="1927" y="3892"/>
                    </a:lnTo>
                    <a:lnTo>
                      <a:pt x="2328" y="3852"/>
                    </a:lnTo>
                    <a:lnTo>
                      <a:pt x="2690" y="3732"/>
                    </a:lnTo>
                    <a:lnTo>
                      <a:pt x="3011" y="3571"/>
                    </a:lnTo>
                    <a:lnTo>
                      <a:pt x="3291" y="3331"/>
                    </a:lnTo>
                    <a:lnTo>
                      <a:pt x="3532" y="3050"/>
                    </a:lnTo>
                    <a:lnTo>
                      <a:pt x="3733" y="2729"/>
                    </a:lnTo>
                    <a:lnTo>
                      <a:pt x="3853" y="2368"/>
                    </a:lnTo>
                    <a:lnTo>
                      <a:pt x="3893" y="1966"/>
                    </a:lnTo>
                    <a:lnTo>
                      <a:pt x="3853" y="1565"/>
                    </a:lnTo>
                    <a:lnTo>
                      <a:pt x="3733" y="1204"/>
                    </a:lnTo>
                    <a:lnTo>
                      <a:pt x="3532" y="883"/>
                    </a:lnTo>
                    <a:lnTo>
                      <a:pt x="3291" y="562"/>
                    </a:lnTo>
                    <a:lnTo>
                      <a:pt x="3011" y="361"/>
                    </a:lnTo>
                    <a:lnTo>
                      <a:pt x="2690" y="161"/>
                    </a:lnTo>
                    <a:lnTo>
                      <a:pt x="2328" y="40"/>
                    </a:lnTo>
                    <a:lnTo>
                      <a:pt x="19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45"/>
              <p:cNvSpPr/>
              <p:nvPr/>
            </p:nvSpPr>
            <p:spPr>
              <a:xfrm>
                <a:off x="3627481" y="789399"/>
                <a:ext cx="226197" cy="215428"/>
              </a:xfrm>
              <a:custGeom>
                <a:avLst/>
                <a:gdLst/>
                <a:ahLst/>
                <a:cxnLst/>
                <a:rect l="l" t="t" r="r" b="b"/>
                <a:pathLst>
                  <a:path w="4214" h="4013" extrusionOk="0">
                    <a:moveTo>
                      <a:pt x="2368" y="40"/>
                    </a:moveTo>
                    <a:lnTo>
                      <a:pt x="2649" y="120"/>
                    </a:lnTo>
                    <a:lnTo>
                      <a:pt x="2890" y="241"/>
                    </a:lnTo>
                    <a:lnTo>
                      <a:pt x="3090" y="361"/>
                    </a:lnTo>
                    <a:lnTo>
                      <a:pt x="3291" y="562"/>
                    </a:lnTo>
                    <a:lnTo>
                      <a:pt x="3451" y="762"/>
                    </a:lnTo>
                    <a:lnTo>
                      <a:pt x="3612" y="963"/>
                    </a:lnTo>
                    <a:lnTo>
                      <a:pt x="3692" y="1204"/>
                    </a:lnTo>
                    <a:lnTo>
                      <a:pt x="3772" y="1485"/>
                    </a:lnTo>
                    <a:lnTo>
                      <a:pt x="3813" y="1726"/>
                    </a:lnTo>
                    <a:lnTo>
                      <a:pt x="3853" y="2006"/>
                    </a:lnTo>
                    <a:lnTo>
                      <a:pt x="3813" y="2247"/>
                    </a:lnTo>
                    <a:lnTo>
                      <a:pt x="3772" y="2528"/>
                    </a:lnTo>
                    <a:lnTo>
                      <a:pt x="3652" y="2769"/>
                    </a:lnTo>
                    <a:lnTo>
                      <a:pt x="3532" y="3010"/>
                    </a:lnTo>
                    <a:lnTo>
                      <a:pt x="3331" y="3210"/>
                    </a:lnTo>
                    <a:lnTo>
                      <a:pt x="3130" y="3411"/>
                    </a:lnTo>
                    <a:lnTo>
                      <a:pt x="2890" y="3571"/>
                    </a:lnTo>
                    <a:lnTo>
                      <a:pt x="2649" y="3692"/>
                    </a:lnTo>
                    <a:lnTo>
                      <a:pt x="2368" y="3772"/>
                    </a:lnTo>
                    <a:lnTo>
                      <a:pt x="2127" y="3812"/>
                    </a:lnTo>
                    <a:lnTo>
                      <a:pt x="1846" y="3812"/>
                    </a:lnTo>
                    <a:lnTo>
                      <a:pt x="1606" y="3772"/>
                    </a:lnTo>
                    <a:lnTo>
                      <a:pt x="1365" y="3692"/>
                    </a:lnTo>
                    <a:lnTo>
                      <a:pt x="1124" y="3571"/>
                    </a:lnTo>
                    <a:lnTo>
                      <a:pt x="923" y="3411"/>
                    </a:lnTo>
                    <a:lnTo>
                      <a:pt x="723" y="3250"/>
                    </a:lnTo>
                    <a:lnTo>
                      <a:pt x="562" y="3050"/>
                    </a:lnTo>
                    <a:lnTo>
                      <a:pt x="442" y="2809"/>
                    </a:lnTo>
                    <a:lnTo>
                      <a:pt x="362" y="2568"/>
                    </a:lnTo>
                    <a:lnTo>
                      <a:pt x="281" y="2247"/>
                    </a:lnTo>
                    <a:lnTo>
                      <a:pt x="281" y="1966"/>
                    </a:lnTo>
                    <a:lnTo>
                      <a:pt x="321" y="1605"/>
                    </a:lnTo>
                    <a:lnTo>
                      <a:pt x="442" y="1244"/>
                    </a:lnTo>
                    <a:lnTo>
                      <a:pt x="602" y="923"/>
                    </a:lnTo>
                    <a:lnTo>
                      <a:pt x="843" y="642"/>
                    </a:lnTo>
                    <a:lnTo>
                      <a:pt x="1084" y="401"/>
                    </a:lnTo>
                    <a:lnTo>
                      <a:pt x="1405" y="201"/>
                    </a:lnTo>
                    <a:lnTo>
                      <a:pt x="1726" y="80"/>
                    </a:lnTo>
                    <a:lnTo>
                      <a:pt x="2087" y="40"/>
                    </a:lnTo>
                    <a:close/>
                    <a:moveTo>
                      <a:pt x="1806" y="0"/>
                    </a:moveTo>
                    <a:lnTo>
                      <a:pt x="1565" y="40"/>
                    </a:lnTo>
                    <a:lnTo>
                      <a:pt x="1325" y="120"/>
                    </a:lnTo>
                    <a:lnTo>
                      <a:pt x="1084" y="201"/>
                    </a:lnTo>
                    <a:lnTo>
                      <a:pt x="883" y="321"/>
                    </a:lnTo>
                    <a:lnTo>
                      <a:pt x="683" y="482"/>
                    </a:lnTo>
                    <a:lnTo>
                      <a:pt x="482" y="642"/>
                    </a:lnTo>
                    <a:lnTo>
                      <a:pt x="321" y="843"/>
                    </a:lnTo>
                    <a:lnTo>
                      <a:pt x="201" y="1043"/>
                    </a:lnTo>
                    <a:lnTo>
                      <a:pt x="121" y="1244"/>
                    </a:lnTo>
                    <a:lnTo>
                      <a:pt x="41" y="1485"/>
                    </a:lnTo>
                    <a:lnTo>
                      <a:pt x="0" y="1726"/>
                    </a:lnTo>
                    <a:lnTo>
                      <a:pt x="0" y="1966"/>
                    </a:lnTo>
                    <a:lnTo>
                      <a:pt x="41" y="2207"/>
                    </a:lnTo>
                    <a:lnTo>
                      <a:pt x="81" y="2488"/>
                    </a:lnTo>
                    <a:lnTo>
                      <a:pt x="201" y="2729"/>
                    </a:lnTo>
                    <a:lnTo>
                      <a:pt x="362" y="3010"/>
                    </a:lnTo>
                    <a:lnTo>
                      <a:pt x="562" y="3250"/>
                    </a:lnTo>
                    <a:lnTo>
                      <a:pt x="803" y="3491"/>
                    </a:lnTo>
                    <a:lnTo>
                      <a:pt x="1044" y="3652"/>
                    </a:lnTo>
                    <a:lnTo>
                      <a:pt x="1285" y="3812"/>
                    </a:lnTo>
                    <a:lnTo>
                      <a:pt x="1565" y="3892"/>
                    </a:lnTo>
                    <a:lnTo>
                      <a:pt x="1846" y="3973"/>
                    </a:lnTo>
                    <a:lnTo>
                      <a:pt x="2127" y="4013"/>
                    </a:lnTo>
                    <a:lnTo>
                      <a:pt x="2448" y="3973"/>
                    </a:lnTo>
                    <a:lnTo>
                      <a:pt x="2729" y="3933"/>
                    </a:lnTo>
                    <a:lnTo>
                      <a:pt x="3010" y="3852"/>
                    </a:lnTo>
                    <a:lnTo>
                      <a:pt x="3251" y="3732"/>
                    </a:lnTo>
                    <a:lnTo>
                      <a:pt x="3492" y="3531"/>
                    </a:lnTo>
                    <a:lnTo>
                      <a:pt x="3692" y="3331"/>
                    </a:lnTo>
                    <a:lnTo>
                      <a:pt x="3893" y="3090"/>
                    </a:lnTo>
                    <a:lnTo>
                      <a:pt x="4053" y="2769"/>
                    </a:lnTo>
                    <a:lnTo>
                      <a:pt x="4134" y="2488"/>
                    </a:lnTo>
                    <a:lnTo>
                      <a:pt x="4214" y="2247"/>
                    </a:lnTo>
                    <a:lnTo>
                      <a:pt x="4214" y="1966"/>
                    </a:lnTo>
                    <a:lnTo>
                      <a:pt x="4214" y="1726"/>
                    </a:lnTo>
                    <a:lnTo>
                      <a:pt x="4174" y="1485"/>
                    </a:lnTo>
                    <a:lnTo>
                      <a:pt x="4093" y="1244"/>
                    </a:lnTo>
                    <a:lnTo>
                      <a:pt x="3973" y="1043"/>
                    </a:lnTo>
                    <a:lnTo>
                      <a:pt x="3853" y="843"/>
                    </a:lnTo>
                    <a:lnTo>
                      <a:pt x="3692" y="642"/>
                    </a:lnTo>
                    <a:lnTo>
                      <a:pt x="3532" y="482"/>
                    </a:lnTo>
                    <a:lnTo>
                      <a:pt x="3331" y="321"/>
                    </a:lnTo>
                    <a:lnTo>
                      <a:pt x="3090" y="201"/>
                    </a:lnTo>
                    <a:lnTo>
                      <a:pt x="2890" y="120"/>
                    </a:lnTo>
                    <a:lnTo>
                      <a:pt x="2609" y="40"/>
                    </a:lnTo>
                    <a:lnTo>
                      <a:pt x="2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45"/>
              <p:cNvSpPr/>
              <p:nvPr/>
            </p:nvSpPr>
            <p:spPr>
              <a:xfrm>
                <a:off x="3694256" y="849684"/>
                <a:ext cx="94848" cy="84067"/>
              </a:xfrm>
              <a:custGeom>
                <a:avLst/>
                <a:gdLst/>
                <a:ahLst/>
                <a:cxnLst/>
                <a:rect l="l" t="t" r="r" b="b"/>
                <a:pathLst>
                  <a:path w="1767" h="1566" extrusionOk="0">
                    <a:moveTo>
                      <a:pt x="843" y="201"/>
                    </a:moveTo>
                    <a:lnTo>
                      <a:pt x="1044" y="282"/>
                    </a:lnTo>
                    <a:lnTo>
                      <a:pt x="1204" y="442"/>
                    </a:lnTo>
                    <a:lnTo>
                      <a:pt x="1325" y="603"/>
                    </a:lnTo>
                    <a:lnTo>
                      <a:pt x="1365" y="843"/>
                    </a:lnTo>
                    <a:lnTo>
                      <a:pt x="1325" y="1084"/>
                    </a:lnTo>
                    <a:lnTo>
                      <a:pt x="1244" y="1285"/>
                    </a:lnTo>
                    <a:lnTo>
                      <a:pt x="1164" y="1405"/>
                    </a:lnTo>
                    <a:lnTo>
                      <a:pt x="1084" y="1445"/>
                    </a:lnTo>
                    <a:lnTo>
                      <a:pt x="963" y="1525"/>
                    </a:lnTo>
                    <a:lnTo>
                      <a:pt x="723" y="1525"/>
                    </a:lnTo>
                    <a:lnTo>
                      <a:pt x="602" y="1445"/>
                    </a:lnTo>
                    <a:lnTo>
                      <a:pt x="522" y="1405"/>
                    </a:lnTo>
                    <a:lnTo>
                      <a:pt x="442" y="1285"/>
                    </a:lnTo>
                    <a:lnTo>
                      <a:pt x="321" y="1084"/>
                    </a:lnTo>
                    <a:lnTo>
                      <a:pt x="281" y="843"/>
                    </a:lnTo>
                    <a:lnTo>
                      <a:pt x="281" y="683"/>
                    </a:lnTo>
                    <a:lnTo>
                      <a:pt x="281" y="562"/>
                    </a:lnTo>
                    <a:lnTo>
                      <a:pt x="321" y="482"/>
                    </a:lnTo>
                    <a:lnTo>
                      <a:pt x="402" y="362"/>
                    </a:lnTo>
                    <a:lnTo>
                      <a:pt x="482" y="282"/>
                    </a:lnTo>
                    <a:lnTo>
                      <a:pt x="602" y="241"/>
                    </a:lnTo>
                    <a:lnTo>
                      <a:pt x="723" y="201"/>
                    </a:lnTo>
                    <a:close/>
                    <a:moveTo>
                      <a:pt x="1004" y="1"/>
                    </a:moveTo>
                    <a:lnTo>
                      <a:pt x="763" y="41"/>
                    </a:lnTo>
                    <a:lnTo>
                      <a:pt x="522" y="121"/>
                    </a:lnTo>
                    <a:lnTo>
                      <a:pt x="321" y="282"/>
                    </a:lnTo>
                    <a:lnTo>
                      <a:pt x="121" y="482"/>
                    </a:lnTo>
                    <a:lnTo>
                      <a:pt x="0" y="723"/>
                    </a:lnTo>
                    <a:lnTo>
                      <a:pt x="0" y="924"/>
                    </a:lnTo>
                    <a:lnTo>
                      <a:pt x="41" y="1164"/>
                    </a:lnTo>
                    <a:lnTo>
                      <a:pt x="161" y="1325"/>
                    </a:lnTo>
                    <a:lnTo>
                      <a:pt x="321" y="1445"/>
                    </a:lnTo>
                    <a:lnTo>
                      <a:pt x="562" y="1525"/>
                    </a:lnTo>
                    <a:lnTo>
                      <a:pt x="843" y="1566"/>
                    </a:lnTo>
                    <a:lnTo>
                      <a:pt x="1004" y="1566"/>
                    </a:lnTo>
                    <a:lnTo>
                      <a:pt x="1164" y="1525"/>
                    </a:lnTo>
                    <a:lnTo>
                      <a:pt x="1325" y="1485"/>
                    </a:lnTo>
                    <a:lnTo>
                      <a:pt x="1445" y="1405"/>
                    </a:lnTo>
                    <a:lnTo>
                      <a:pt x="1565" y="1285"/>
                    </a:lnTo>
                    <a:lnTo>
                      <a:pt x="1686" y="1164"/>
                    </a:lnTo>
                    <a:lnTo>
                      <a:pt x="1726" y="1004"/>
                    </a:lnTo>
                    <a:lnTo>
                      <a:pt x="1766" y="843"/>
                    </a:lnTo>
                    <a:lnTo>
                      <a:pt x="1726" y="562"/>
                    </a:lnTo>
                    <a:lnTo>
                      <a:pt x="1606" y="322"/>
                    </a:lnTo>
                    <a:lnTo>
                      <a:pt x="1445" y="161"/>
                    </a:lnTo>
                    <a:lnTo>
                      <a:pt x="1204"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45"/>
              <p:cNvSpPr/>
              <p:nvPr/>
            </p:nvSpPr>
            <p:spPr>
              <a:xfrm>
                <a:off x="3532686" y="690301"/>
                <a:ext cx="415786" cy="409329"/>
              </a:xfrm>
              <a:custGeom>
                <a:avLst/>
                <a:gdLst/>
                <a:ahLst/>
                <a:cxnLst/>
                <a:rect l="l" t="t" r="r" b="b"/>
                <a:pathLst>
                  <a:path w="7746" h="7625" extrusionOk="0">
                    <a:moveTo>
                      <a:pt x="3853" y="0"/>
                    </a:moveTo>
                    <a:lnTo>
                      <a:pt x="3372" y="40"/>
                    </a:lnTo>
                    <a:lnTo>
                      <a:pt x="3131" y="80"/>
                    </a:lnTo>
                    <a:lnTo>
                      <a:pt x="3131" y="80"/>
                    </a:lnTo>
                    <a:lnTo>
                      <a:pt x="3492" y="40"/>
                    </a:lnTo>
                    <a:lnTo>
                      <a:pt x="3853" y="40"/>
                    </a:lnTo>
                    <a:lnTo>
                      <a:pt x="4455" y="80"/>
                    </a:lnTo>
                    <a:lnTo>
                      <a:pt x="5017" y="201"/>
                    </a:lnTo>
                    <a:lnTo>
                      <a:pt x="5498" y="442"/>
                    </a:lnTo>
                    <a:lnTo>
                      <a:pt x="5980" y="722"/>
                    </a:lnTo>
                    <a:lnTo>
                      <a:pt x="6381" y="1043"/>
                    </a:lnTo>
                    <a:lnTo>
                      <a:pt x="6742" y="1445"/>
                    </a:lnTo>
                    <a:lnTo>
                      <a:pt x="7023" y="1886"/>
                    </a:lnTo>
                    <a:lnTo>
                      <a:pt x="7264" y="2368"/>
                    </a:lnTo>
                    <a:lnTo>
                      <a:pt x="7424" y="2849"/>
                    </a:lnTo>
                    <a:lnTo>
                      <a:pt x="7505" y="3371"/>
                    </a:lnTo>
                    <a:lnTo>
                      <a:pt x="7545" y="3933"/>
                    </a:lnTo>
                    <a:lnTo>
                      <a:pt x="7505" y="4454"/>
                    </a:lnTo>
                    <a:lnTo>
                      <a:pt x="7344" y="4976"/>
                    </a:lnTo>
                    <a:lnTo>
                      <a:pt x="7144" y="5458"/>
                    </a:lnTo>
                    <a:lnTo>
                      <a:pt x="6863" y="5979"/>
                    </a:lnTo>
                    <a:lnTo>
                      <a:pt x="6461" y="6421"/>
                    </a:lnTo>
                    <a:lnTo>
                      <a:pt x="6020" y="6822"/>
                    </a:lnTo>
                    <a:lnTo>
                      <a:pt x="5538" y="7103"/>
                    </a:lnTo>
                    <a:lnTo>
                      <a:pt x="5017" y="7344"/>
                    </a:lnTo>
                    <a:lnTo>
                      <a:pt x="4495" y="7464"/>
                    </a:lnTo>
                    <a:lnTo>
                      <a:pt x="3973" y="7544"/>
                    </a:lnTo>
                    <a:lnTo>
                      <a:pt x="3412" y="7504"/>
                    </a:lnTo>
                    <a:lnTo>
                      <a:pt x="2930" y="7424"/>
                    </a:lnTo>
                    <a:lnTo>
                      <a:pt x="2408" y="7263"/>
                    </a:lnTo>
                    <a:lnTo>
                      <a:pt x="1927" y="7023"/>
                    </a:lnTo>
                    <a:lnTo>
                      <a:pt x="1526" y="6742"/>
                    </a:lnTo>
                    <a:lnTo>
                      <a:pt x="1124" y="6380"/>
                    </a:lnTo>
                    <a:lnTo>
                      <a:pt x="803" y="5979"/>
                    </a:lnTo>
                    <a:lnTo>
                      <a:pt x="522" y="5498"/>
                    </a:lnTo>
                    <a:lnTo>
                      <a:pt x="322" y="4976"/>
                    </a:lnTo>
                    <a:lnTo>
                      <a:pt x="201" y="4414"/>
                    </a:lnTo>
                    <a:lnTo>
                      <a:pt x="161" y="3812"/>
                    </a:lnTo>
                    <a:lnTo>
                      <a:pt x="161" y="3451"/>
                    </a:lnTo>
                    <a:lnTo>
                      <a:pt x="242" y="3050"/>
                    </a:lnTo>
                    <a:lnTo>
                      <a:pt x="322" y="2729"/>
                    </a:lnTo>
                    <a:lnTo>
                      <a:pt x="442" y="2368"/>
                    </a:lnTo>
                    <a:lnTo>
                      <a:pt x="603" y="2047"/>
                    </a:lnTo>
                    <a:lnTo>
                      <a:pt x="803" y="1726"/>
                    </a:lnTo>
                    <a:lnTo>
                      <a:pt x="1004" y="1445"/>
                    </a:lnTo>
                    <a:lnTo>
                      <a:pt x="1245" y="1164"/>
                    </a:lnTo>
                    <a:lnTo>
                      <a:pt x="1526" y="923"/>
                    </a:lnTo>
                    <a:lnTo>
                      <a:pt x="1807" y="682"/>
                    </a:lnTo>
                    <a:lnTo>
                      <a:pt x="2087" y="482"/>
                    </a:lnTo>
                    <a:lnTo>
                      <a:pt x="2408" y="321"/>
                    </a:lnTo>
                    <a:lnTo>
                      <a:pt x="2770" y="201"/>
                    </a:lnTo>
                    <a:lnTo>
                      <a:pt x="3131" y="80"/>
                    </a:lnTo>
                    <a:lnTo>
                      <a:pt x="2890" y="121"/>
                    </a:lnTo>
                    <a:lnTo>
                      <a:pt x="2408" y="281"/>
                    </a:lnTo>
                    <a:lnTo>
                      <a:pt x="2007" y="482"/>
                    </a:lnTo>
                    <a:lnTo>
                      <a:pt x="1606" y="722"/>
                    </a:lnTo>
                    <a:lnTo>
                      <a:pt x="1245" y="1003"/>
                    </a:lnTo>
                    <a:lnTo>
                      <a:pt x="924" y="1324"/>
                    </a:lnTo>
                    <a:lnTo>
                      <a:pt x="643" y="1686"/>
                    </a:lnTo>
                    <a:lnTo>
                      <a:pt x="402" y="2087"/>
                    </a:lnTo>
                    <a:lnTo>
                      <a:pt x="242" y="2488"/>
                    </a:lnTo>
                    <a:lnTo>
                      <a:pt x="81" y="2929"/>
                    </a:lnTo>
                    <a:lnTo>
                      <a:pt x="1" y="3371"/>
                    </a:lnTo>
                    <a:lnTo>
                      <a:pt x="1" y="3852"/>
                    </a:lnTo>
                    <a:lnTo>
                      <a:pt x="41" y="4334"/>
                    </a:lnTo>
                    <a:lnTo>
                      <a:pt x="161" y="4775"/>
                    </a:lnTo>
                    <a:lnTo>
                      <a:pt x="322" y="5257"/>
                    </a:lnTo>
                    <a:lnTo>
                      <a:pt x="603" y="5819"/>
                    </a:lnTo>
                    <a:lnTo>
                      <a:pt x="964" y="6300"/>
                    </a:lnTo>
                    <a:lnTo>
                      <a:pt x="1365" y="6701"/>
                    </a:lnTo>
                    <a:lnTo>
                      <a:pt x="1807" y="7023"/>
                    </a:lnTo>
                    <a:lnTo>
                      <a:pt x="2288" y="7263"/>
                    </a:lnTo>
                    <a:lnTo>
                      <a:pt x="2810" y="7464"/>
                    </a:lnTo>
                    <a:lnTo>
                      <a:pt x="3331" y="7584"/>
                    </a:lnTo>
                    <a:lnTo>
                      <a:pt x="3893" y="7624"/>
                    </a:lnTo>
                    <a:lnTo>
                      <a:pt x="4415" y="7584"/>
                    </a:lnTo>
                    <a:lnTo>
                      <a:pt x="4937" y="7504"/>
                    </a:lnTo>
                    <a:lnTo>
                      <a:pt x="5458" y="7303"/>
                    </a:lnTo>
                    <a:lnTo>
                      <a:pt x="5940" y="7063"/>
                    </a:lnTo>
                    <a:lnTo>
                      <a:pt x="6381" y="6742"/>
                    </a:lnTo>
                    <a:lnTo>
                      <a:pt x="6782" y="6300"/>
                    </a:lnTo>
                    <a:lnTo>
                      <a:pt x="7144" y="5859"/>
                    </a:lnTo>
                    <a:lnTo>
                      <a:pt x="7424" y="5297"/>
                    </a:lnTo>
                    <a:lnTo>
                      <a:pt x="7585" y="4815"/>
                    </a:lnTo>
                    <a:lnTo>
                      <a:pt x="7705" y="4334"/>
                    </a:lnTo>
                    <a:lnTo>
                      <a:pt x="7745" y="3852"/>
                    </a:lnTo>
                    <a:lnTo>
                      <a:pt x="7705" y="3371"/>
                    </a:lnTo>
                    <a:lnTo>
                      <a:pt x="7625" y="2929"/>
                    </a:lnTo>
                    <a:lnTo>
                      <a:pt x="7505" y="2488"/>
                    </a:lnTo>
                    <a:lnTo>
                      <a:pt x="7304" y="2087"/>
                    </a:lnTo>
                    <a:lnTo>
                      <a:pt x="7063" y="1686"/>
                    </a:lnTo>
                    <a:lnTo>
                      <a:pt x="6782" y="1324"/>
                    </a:lnTo>
                    <a:lnTo>
                      <a:pt x="6461" y="1003"/>
                    </a:lnTo>
                    <a:lnTo>
                      <a:pt x="6100" y="722"/>
                    </a:lnTo>
                    <a:lnTo>
                      <a:pt x="5739" y="482"/>
                    </a:lnTo>
                    <a:lnTo>
                      <a:pt x="5298" y="281"/>
                    </a:lnTo>
                    <a:lnTo>
                      <a:pt x="4856" y="121"/>
                    </a:lnTo>
                    <a:lnTo>
                      <a:pt x="4375" y="40"/>
                    </a:lnTo>
                    <a:lnTo>
                      <a:pt x="3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7" name="Google Shape;6197;p45"/>
            <p:cNvGrpSpPr/>
            <p:nvPr/>
          </p:nvGrpSpPr>
          <p:grpSpPr>
            <a:xfrm>
              <a:off x="7108519" y="3849981"/>
              <a:ext cx="2156011" cy="563532"/>
              <a:chOff x="5257296" y="927672"/>
              <a:chExt cx="2449456" cy="640232"/>
            </a:xfrm>
          </p:grpSpPr>
          <p:sp>
            <p:nvSpPr>
              <p:cNvPr id="6198" name="Google Shape;6198;p45"/>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45"/>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45"/>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45"/>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45"/>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45"/>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45"/>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45"/>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45"/>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7" name="Google Shape;6207;p45"/>
            <p:cNvGrpSpPr/>
            <p:nvPr/>
          </p:nvGrpSpPr>
          <p:grpSpPr>
            <a:xfrm>
              <a:off x="6918015" y="2322967"/>
              <a:ext cx="5148107" cy="715228"/>
              <a:chOff x="7120789" y="2418557"/>
              <a:chExt cx="4238869" cy="588811"/>
            </a:xfrm>
          </p:grpSpPr>
          <p:sp>
            <p:nvSpPr>
              <p:cNvPr id="6208" name="Google Shape;6208;p45"/>
              <p:cNvSpPr/>
              <p:nvPr/>
            </p:nvSpPr>
            <p:spPr>
              <a:xfrm flipH="1">
                <a:off x="7128218" y="2429747"/>
                <a:ext cx="4224011" cy="560858"/>
              </a:xfrm>
              <a:custGeom>
                <a:avLst/>
                <a:gdLst/>
                <a:ahLst/>
                <a:cxnLst/>
                <a:rect l="l" t="t" r="r" b="b"/>
                <a:pathLst>
                  <a:path w="90971" h="12079" extrusionOk="0">
                    <a:moveTo>
                      <a:pt x="1" y="0"/>
                    </a:moveTo>
                    <a:lnTo>
                      <a:pt x="1" y="12078"/>
                    </a:lnTo>
                    <a:lnTo>
                      <a:pt x="90970" y="12078"/>
                    </a:lnTo>
                    <a:lnTo>
                      <a:pt x="909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45"/>
              <p:cNvSpPr/>
              <p:nvPr/>
            </p:nvSpPr>
            <p:spPr>
              <a:xfrm flipH="1">
                <a:off x="7120789" y="2418557"/>
                <a:ext cx="4238869" cy="588811"/>
              </a:xfrm>
              <a:custGeom>
                <a:avLst/>
                <a:gdLst/>
                <a:ahLst/>
                <a:cxnLst/>
                <a:rect l="l" t="t" r="r" b="b"/>
                <a:pathLst>
                  <a:path w="91291" h="12681" extrusionOk="0">
                    <a:moveTo>
                      <a:pt x="201" y="281"/>
                    </a:moveTo>
                    <a:lnTo>
                      <a:pt x="11517" y="402"/>
                    </a:lnTo>
                    <a:lnTo>
                      <a:pt x="22873" y="482"/>
                    </a:lnTo>
                    <a:lnTo>
                      <a:pt x="45666" y="482"/>
                    </a:lnTo>
                    <a:lnTo>
                      <a:pt x="68458" y="442"/>
                    </a:lnTo>
                    <a:lnTo>
                      <a:pt x="91009" y="362"/>
                    </a:lnTo>
                    <a:lnTo>
                      <a:pt x="91009" y="362"/>
                    </a:lnTo>
                    <a:lnTo>
                      <a:pt x="90931" y="12118"/>
                    </a:lnTo>
                    <a:lnTo>
                      <a:pt x="90931" y="12118"/>
                    </a:lnTo>
                    <a:lnTo>
                      <a:pt x="79774" y="12079"/>
                    </a:lnTo>
                    <a:lnTo>
                      <a:pt x="57022" y="11998"/>
                    </a:lnTo>
                    <a:lnTo>
                      <a:pt x="44943" y="11958"/>
                    </a:lnTo>
                    <a:lnTo>
                      <a:pt x="34269" y="11958"/>
                    </a:lnTo>
                    <a:lnTo>
                      <a:pt x="17215" y="12039"/>
                    </a:lnTo>
                    <a:lnTo>
                      <a:pt x="320" y="12158"/>
                    </a:lnTo>
                    <a:lnTo>
                      <a:pt x="320" y="12158"/>
                    </a:lnTo>
                    <a:lnTo>
                      <a:pt x="201" y="281"/>
                    </a:lnTo>
                    <a:close/>
                    <a:moveTo>
                      <a:pt x="42897" y="0"/>
                    </a:moveTo>
                    <a:lnTo>
                      <a:pt x="28571" y="40"/>
                    </a:lnTo>
                    <a:lnTo>
                      <a:pt x="14246" y="121"/>
                    </a:lnTo>
                    <a:lnTo>
                      <a:pt x="161" y="241"/>
                    </a:lnTo>
                    <a:lnTo>
                      <a:pt x="0" y="12480"/>
                    </a:lnTo>
                    <a:lnTo>
                      <a:pt x="161" y="12480"/>
                    </a:lnTo>
                    <a:lnTo>
                      <a:pt x="11557" y="12560"/>
                    </a:lnTo>
                    <a:lnTo>
                      <a:pt x="25281" y="12640"/>
                    </a:lnTo>
                    <a:lnTo>
                      <a:pt x="39927" y="12681"/>
                    </a:lnTo>
                    <a:lnTo>
                      <a:pt x="54574" y="12640"/>
                    </a:lnTo>
                    <a:lnTo>
                      <a:pt x="68378" y="12640"/>
                    </a:lnTo>
                    <a:lnTo>
                      <a:pt x="91130" y="12520"/>
                    </a:lnTo>
                    <a:lnTo>
                      <a:pt x="91291" y="12520"/>
                    </a:lnTo>
                    <a:lnTo>
                      <a:pt x="91291" y="12319"/>
                    </a:lnTo>
                    <a:lnTo>
                      <a:pt x="91291" y="6300"/>
                    </a:lnTo>
                    <a:lnTo>
                      <a:pt x="91251" y="121"/>
                    </a:lnTo>
                    <a:lnTo>
                      <a:pt x="82784" y="161"/>
                    </a:lnTo>
                    <a:lnTo>
                      <a:pt x="74116" y="121"/>
                    </a:lnTo>
                    <a:lnTo>
                      <a:pt x="56942" y="40"/>
                    </a:lnTo>
                    <a:lnTo>
                      <a:pt x="49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45"/>
              <p:cNvSpPr/>
              <p:nvPr/>
            </p:nvSpPr>
            <p:spPr>
              <a:xfrm flipH="1">
                <a:off x="7126361" y="2429747"/>
                <a:ext cx="456524" cy="560858"/>
              </a:xfrm>
              <a:custGeom>
                <a:avLst/>
                <a:gdLst/>
                <a:ahLst/>
                <a:cxnLst/>
                <a:rect l="l" t="t" r="r" b="b"/>
                <a:pathLst>
                  <a:path w="9832" h="12079" extrusionOk="0">
                    <a:moveTo>
                      <a:pt x="4133" y="0"/>
                    </a:moveTo>
                    <a:lnTo>
                      <a:pt x="0" y="12078"/>
                    </a:lnTo>
                    <a:lnTo>
                      <a:pt x="5698" y="12078"/>
                    </a:lnTo>
                    <a:lnTo>
                      <a:pt x="9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45"/>
              <p:cNvSpPr/>
              <p:nvPr/>
            </p:nvSpPr>
            <p:spPr>
              <a:xfrm flipH="1">
                <a:off x="7664838" y="2429747"/>
                <a:ext cx="454667" cy="560858"/>
              </a:xfrm>
              <a:custGeom>
                <a:avLst/>
                <a:gdLst/>
                <a:ahLst/>
                <a:cxnLst/>
                <a:rect l="l" t="t" r="r" b="b"/>
                <a:pathLst>
                  <a:path w="9792" h="12079" extrusionOk="0">
                    <a:moveTo>
                      <a:pt x="4093" y="0"/>
                    </a:moveTo>
                    <a:lnTo>
                      <a:pt x="0"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45"/>
              <p:cNvSpPr/>
              <p:nvPr/>
            </p:nvSpPr>
            <p:spPr>
              <a:xfrm flipH="1">
                <a:off x="8203316" y="2429747"/>
                <a:ext cx="454667" cy="560858"/>
              </a:xfrm>
              <a:custGeom>
                <a:avLst/>
                <a:gdLst/>
                <a:ahLst/>
                <a:cxnLst/>
                <a:rect l="l" t="t" r="r" b="b"/>
                <a:pathLst>
                  <a:path w="9792" h="12079" extrusionOk="0">
                    <a:moveTo>
                      <a:pt x="4094" y="0"/>
                    </a:moveTo>
                    <a:lnTo>
                      <a:pt x="0"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45"/>
              <p:cNvSpPr/>
              <p:nvPr/>
            </p:nvSpPr>
            <p:spPr>
              <a:xfrm flipH="1">
                <a:off x="8741794" y="2429747"/>
                <a:ext cx="454667" cy="560858"/>
              </a:xfrm>
              <a:custGeom>
                <a:avLst/>
                <a:gdLst/>
                <a:ahLst/>
                <a:cxnLst/>
                <a:rect l="l" t="t" r="r" b="b"/>
                <a:pathLst>
                  <a:path w="9792" h="12079" extrusionOk="0">
                    <a:moveTo>
                      <a:pt x="413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45"/>
              <p:cNvSpPr/>
              <p:nvPr/>
            </p:nvSpPr>
            <p:spPr>
              <a:xfrm flipH="1">
                <a:off x="9278414" y="2429747"/>
                <a:ext cx="454667" cy="560858"/>
              </a:xfrm>
              <a:custGeom>
                <a:avLst/>
                <a:gdLst/>
                <a:ahLst/>
                <a:cxnLst/>
                <a:rect l="l" t="t" r="r" b="b"/>
                <a:pathLst>
                  <a:path w="9792" h="12079" extrusionOk="0">
                    <a:moveTo>
                      <a:pt x="4094" y="0"/>
                    </a:moveTo>
                    <a:lnTo>
                      <a:pt x="1" y="12078"/>
                    </a:lnTo>
                    <a:lnTo>
                      <a:pt x="565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45"/>
              <p:cNvSpPr/>
              <p:nvPr/>
            </p:nvSpPr>
            <p:spPr>
              <a:xfrm flipH="1">
                <a:off x="9816892" y="2429747"/>
                <a:ext cx="454667" cy="560858"/>
              </a:xfrm>
              <a:custGeom>
                <a:avLst/>
                <a:gdLst/>
                <a:ahLst/>
                <a:cxnLst/>
                <a:rect l="l" t="t" r="r" b="b"/>
                <a:pathLst>
                  <a:path w="9792" h="12079" extrusionOk="0">
                    <a:moveTo>
                      <a:pt x="409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45"/>
              <p:cNvSpPr/>
              <p:nvPr/>
            </p:nvSpPr>
            <p:spPr>
              <a:xfrm flipH="1">
                <a:off x="10355323" y="2429747"/>
                <a:ext cx="454713" cy="560858"/>
              </a:xfrm>
              <a:custGeom>
                <a:avLst/>
                <a:gdLst/>
                <a:ahLst/>
                <a:cxnLst/>
                <a:rect l="l" t="t" r="r" b="b"/>
                <a:pathLst>
                  <a:path w="9793" h="12079" extrusionOk="0">
                    <a:moveTo>
                      <a:pt x="4094" y="0"/>
                    </a:moveTo>
                    <a:lnTo>
                      <a:pt x="1" y="12078"/>
                    </a:lnTo>
                    <a:lnTo>
                      <a:pt x="5699" y="12078"/>
                    </a:lnTo>
                    <a:lnTo>
                      <a:pt x="9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45"/>
              <p:cNvSpPr/>
              <p:nvPr/>
            </p:nvSpPr>
            <p:spPr>
              <a:xfrm flipH="1">
                <a:off x="10891944" y="2429747"/>
                <a:ext cx="456571" cy="560858"/>
              </a:xfrm>
              <a:custGeom>
                <a:avLst/>
                <a:gdLst/>
                <a:ahLst/>
                <a:cxnLst/>
                <a:rect l="l" t="t" r="r" b="b"/>
                <a:pathLst>
                  <a:path w="9833" h="12079" extrusionOk="0">
                    <a:moveTo>
                      <a:pt x="4134" y="0"/>
                    </a:moveTo>
                    <a:lnTo>
                      <a:pt x="1" y="12078"/>
                    </a:lnTo>
                    <a:lnTo>
                      <a:pt x="5699" y="12078"/>
                    </a:lnTo>
                    <a:lnTo>
                      <a:pt x="9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8" name="Google Shape;6218;p45"/>
            <p:cNvGrpSpPr/>
            <p:nvPr/>
          </p:nvGrpSpPr>
          <p:grpSpPr>
            <a:xfrm rot="5400000">
              <a:off x="6020953" y="4818712"/>
              <a:ext cx="2075916" cy="138456"/>
              <a:chOff x="7328269" y="3085643"/>
              <a:chExt cx="2954200" cy="197034"/>
            </a:xfrm>
          </p:grpSpPr>
          <p:sp>
            <p:nvSpPr>
              <p:cNvPr id="6219" name="Google Shape;6219;p45"/>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45"/>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45"/>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45"/>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45"/>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45"/>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45"/>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45"/>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45"/>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45"/>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45"/>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45"/>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45"/>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45"/>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45"/>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45"/>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45"/>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45"/>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45"/>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45"/>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45"/>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45"/>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45"/>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45"/>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45"/>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45"/>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45"/>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45"/>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45"/>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45"/>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9" name="Google Shape;6249;p45"/>
            <p:cNvGrpSpPr/>
            <p:nvPr/>
          </p:nvGrpSpPr>
          <p:grpSpPr>
            <a:xfrm>
              <a:off x="7557465" y="1797937"/>
              <a:ext cx="2075916" cy="138456"/>
              <a:chOff x="7328269" y="3085643"/>
              <a:chExt cx="2954200" cy="197034"/>
            </a:xfrm>
          </p:grpSpPr>
          <p:sp>
            <p:nvSpPr>
              <p:cNvPr id="6250" name="Google Shape;6250;p45"/>
              <p:cNvSpPr/>
              <p:nvPr/>
            </p:nvSpPr>
            <p:spPr>
              <a:xfrm flipH="1">
                <a:off x="7330663" y="3155311"/>
                <a:ext cx="2942229" cy="69728"/>
              </a:xfrm>
              <a:custGeom>
                <a:avLst/>
                <a:gdLst/>
                <a:ahLst/>
                <a:cxnLst/>
                <a:rect l="l" t="t" r="r" b="b"/>
                <a:pathLst>
                  <a:path w="49158" h="1165" extrusionOk="0">
                    <a:moveTo>
                      <a:pt x="1" y="0"/>
                    </a:moveTo>
                    <a:lnTo>
                      <a:pt x="1" y="1164"/>
                    </a:lnTo>
                    <a:lnTo>
                      <a:pt x="49157" y="1164"/>
                    </a:lnTo>
                    <a:lnTo>
                      <a:pt x="49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45"/>
              <p:cNvSpPr/>
              <p:nvPr/>
            </p:nvSpPr>
            <p:spPr>
              <a:xfrm flipH="1">
                <a:off x="7328269" y="3136098"/>
                <a:ext cx="2954200" cy="100911"/>
              </a:xfrm>
              <a:custGeom>
                <a:avLst/>
                <a:gdLst/>
                <a:ahLst/>
                <a:cxnLst/>
                <a:rect l="l" t="t" r="r" b="b"/>
                <a:pathLst>
                  <a:path w="49358" h="1686" extrusionOk="0">
                    <a:moveTo>
                      <a:pt x="49277" y="362"/>
                    </a:moveTo>
                    <a:lnTo>
                      <a:pt x="49277" y="1445"/>
                    </a:lnTo>
                    <a:lnTo>
                      <a:pt x="40208" y="1325"/>
                    </a:lnTo>
                    <a:lnTo>
                      <a:pt x="30898" y="1284"/>
                    </a:lnTo>
                    <a:lnTo>
                      <a:pt x="21549" y="1284"/>
                    </a:lnTo>
                    <a:lnTo>
                      <a:pt x="12440" y="1365"/>
                    </a:lnTo>
                    <a:lnTo>
                      <a:pt x="7825" y="1405"/>
                    </a:lnTo>
                    <a:lnTo>
                      <a:pt x="3250" y="1365"/>
                    </a:lnTo>
                    <a:lnTo>
                      <a:pt x="321" y="1327"/>
                    </a:lnTo>
                    <a:lnTo>
                      <a:pt x="321" y="1327"/>
                    </a:lnTo>
                    <a:lnTo>
                      <a:pt x="321" y="444"/>
                    </a:lnTo>
                    <a:lnTo>
                      <a:pt x="321" y="444"/>
                    </a:lnTo>
                    <a:lnTo>
                      <a:pt x="10875" y="562"/>
                    </a:lnTo>
                    <a:lnTo>
                      <a:pt x="21669" y="602"/>
                    </a:lnTo>
                    <a:lnTo>
                      <a:pt x="32423" y="562"/>
                    </a:lnTo>
                    <a:lnTo>
                      <a:pt x="43178" y="442"/>
                    </a:lnTo>
                    <a:lnTo>
                      <a:pt x="49277" y="362"/>
                    </a:lnTo>
                    <a:close/>
                    <a:moveTo>
                      <a:pt x="20104" y="0"/>
                    </a:moveTo>
                    <a:lnTo>
                      <a:pt x="12440" y="40"/>
                    </a:lnTo>
                    <a:lnTo>
                      <a:pt x="6220" y="81"/>
                    </a:lnTo>
                    <a:lnTo>
                      <a:pt x="0" y="161"/>
                    </a:lnTo>
                    <a:lnTo>
                      <a:pt x="0" y="321"/>
                    </a:lnTo>
                    <a:lnTo>
                      <a:pt x="40" y="1485"/>
                    </a:lnTo>
                    <a:lnTo>
                      <a:pt x="40" y="1605"/>
                    </a:lnTo>
                    <a:lnTo>
                      <a:pt x="161" y="1605"/>
                    </a:lnTo>
                    <a:lnTo>
                      <a:pt x="3250" y="1565"/>
                    </a:lnTo>
                    <a:lnTo>
                      <a:pt x="12480" y="1565"/>
                    </a:lnTo>
                    <a:lnTo>
                      <a:pt x="21589" y="1646"/>
                    </a:lnTo>
                    <a:lnTo>
                      <a:pt x="30939" y="1686"/>
                    </a:lnTo>
                    <a:lnTo>
                      <a:pt x="40288" y="1605"/>
                    </a:lnTo>
                    <a:lnTo>
                      <a:pt x="49317" y="1485"/>
                    </a:lnTo>
                    <a:lnTo>
                      <a:pt x="49357" y="321"/>
                    </a:lnTo>
                    <a:lnTo>
                      <a:pt x="49357" y="241"/>
                    </a:lnTo>
                    <a:lnTo>
                      <a:pt x="43178" y="161"/>
                    </a:lnTo>
                    <a:lnTo>
                      <a:pt x="35553" y="81"/>
                    </a:lnTo>
                    <a:lnTo>
                      <a:pt x="27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45"/>
              <p:cNvSpPr/>
              <p:nvPr/>
            </p:nvSpPr>
            <p:spPr>
              <a:xfrm flipH="1">
                <a:off x="8726124" y="3104855"/>
                <a:ext cx="1289762" cy="163397"/>
              </a:xfrm>
              <a:custGeom>
                <a:avLst/>
                <a:gdLst/>
                <a:ahLst/>
                <a:cxnLst/>
                <a:rect l="l" t="t" r="r" b="b"/>
                <a:pathLst>
                  <a:path w="21549" h="2730" extrusionOk="0">
                    <a:moveTo>
                      <a:pt x="0" y="1"/>
                    </a:moveTo>
                    <a:lnTo>
                      <a:pt x="0" y="2729"/>
                    </a:lnTo>
                    <a:lnTo>
                      <a:pt x="21549" y="2729"/>
                    </a:lnTo>
                    <a:lnTo>
                      <a:pt x="215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45"/>
              <p:cNvSpPr/>
              <p:nvPr/>
            </p:nvSpPr>
            <p:spPr>
              <a:xfrm flipH="1">
                <a:off x="8718882" y="3085643"/>
                <a:ext cx="1306640" cy="197034"/>
              </a:xfrm>
              <a:custGeom>
                <a:avLst/>
                <a:gdLst/>
                <a:ahLst/>
                <a:cxnLst/>
                <a:rect l="l" t="t" r="r" b="b"/>
                <a:pathLst>
                  <a:path w="21831" h="3292" extrusionOk="0">
                    <a:moveTo>
                      <a:pt x="21595" y="445"/>
                    </a:moveTo>
                    <a:lnTo>
                      <a:pt x="21710" y="3050"/>
                    </a:lnTo>
                    <a:lnTo>
                      <a:pt x="16252" y="2890"/>
                    </a:lnTo>
                    <a:lnTo>
                      <a:pt x="13564" y="2850"/>
                    </a:lnTo>
                    <a:lnTo>
                      <a:pt x="10835" y="2850"/>
                    </a:lnTo>
                    <a:lnTo>
                      <a:pt x="8187" y="2890"/>
                    </a:lnTo>
                    <a:lnTo>
                      <a:pt x="5498" y="2930"/>
                    </a:lnTo>
                    <a:lnTo>
                      <a:pt x="2810" y="2970"/>
                    </a:lnTo>
                    <a:lnTo>
                      <a:pt x="244" y="2970"/>
                    </a:lnTo>
                    <a:lnTo>
                      <a:pt x="318" y="446"/>
                    </a:lnTo>
                    <a:lnTo>
                      <a:pt x="318" y="446"/>
                    </a:lnTo>
                    <a:lnTo>
                      <a:pt x="5538" y="562"/>
                    </a:lnTo>
                    <a:lnTo>
                      <a:pt x="10915" y="603"/>
                    </a:lnTo>
                    <a:lnTo>
                      <a:pt x="13644" y="603"/>
                    </a:lnTo>
                    <a:lnTo>
                      <a:pt x="16333" y="562"/>
                    </a:lnTo>
                    <a:lnTo>
                      <a:pt x="21595" y="445"/>
                    </a:lnTo>
                    <a:close/>
                    <a:moveTo>
                      <a:pt x="8227" y="1"/>
                    </a:moveTo>
                    <a:lnTo>
                      <a:pt x="4214" y="81"/>
                    </a:lnTo>
                    <a:lnTo>
                      <a:pt x="161" y="161"/>
                    </a:lnTo>
                    <a:lnTo>
                      <a:pt x="1" y="161"/>
                    </a:lnTo>
                    <a:lnTo>
                      <a:pt x="1" y="322"/>
                    </a:lnTo>
                    <a:lnTo>
                      <a:pt x="41" y="3171"/>
                    </a:lnTo>
                    <a:lnTo>
                      <a:pt x="2810" y="3171"/>
                    </a:lnTo>
                    <a:lnTo>
                      <a:pt x="5578" y="3211"/>
                    </a:lnTo>
                    <a:lnTo>
                      <a:pt x="9591" y="3291"/>
                    </a:lnTo>
                    <a:lnTo>
                      <a:pt x="13644" y="3291"/>
                    </a:lnTo>
                    <a:lnTo>
                      <a:pt x="17697" y="3211"/>
                    </a:lnTo>
                    <a:lnTo>
                      <a:pt x="21710" y="3090"/>
                    </a:lnTo>
                    <a:lnTo>
                      <a:pt x="21790" y="1686"/>
                    </a:lnTo>
                    <a:lnTo>
                      <a:pt x="21830" y="322"/>
                    </a:lnTo>
                    <a:lnTo>
                      <a:pt x="21830" y="161"/>
                    </a:lnTo>
                    <a:lnTo>
                      <a:pt x="21710" y="161"/>
                    </a:lnTo>
                    <a:lnTo>
                      <a:pt x="16333" y="41"/>
                    </a:lnTo>
                    <a:lnTo>
                      <a:pt x="12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45"/>
              <p:cNvSpPr/>
              <p:nvPr/>
            </p:nvSpPr>
            <p:spPr>
              <a:xfrm flipH="1">
                <a:off x="8449905" y="3104855"/>
                <a:ext cx="74516" cy="163397"/>
              </a:xfrm>
              <a:custGeom>
                <a:avLst/>
                <a:gdLst/>
                <a:ahLst/>
                <a:cxnLst/>
                <a:rect l="l" t="t" r="r" b="b"/>
                <a:pathLst>
                  <a:path w="1245" h="2730" extrusionOk="0">
                    <a:moveTo>
                      <a:pt x="442" y="1"/>
                    </a:moveTo>
                    <a:lnTo>
                      <a:pt x="281" y="41"/>
                    </a:lnTo>
                    <a:lnTo>
                      <a:pt x="121" y="121"/>
                    </a:lnTo>
                    <a:lnTo>
                      <a:pt x="1" y="282"/>
                    </a:lnTo>
                    <a:lnTo>
                      <a:pt x="1" y="482"/>
                    </a:lnTo>
                    <a:lnTo>
                      <a:pt x="1" y="2288"/>
                    </a:lnTo>
                    <a:lnTo>
                      <a:pt x="1" y="2448"/>
                    </a:lnTo>
                    <a:lnTo>
                      <a:pt x="121" y="2609"/>
                    </a:lnTo>
                    <a:lnTo>
                      <a:pt x="281" y="2729"/>
                    </a:lnTo>
                    <a:lnTo>
                      <a:pt x="964" y="2729"/>
                    </a:lnTo>
                    <a:lnTo>
                      <a:pt x="1124" y="2609"/>
                    </a:lnTo>
                    <a:lnTo>
                      <a:pt x="1204" y="2448"/>
                    </a:lnTo>
                    <a:lnTo>
                      <a:pt x="1245" y="2288"/>
                    </a:lnTo>
                    <a:lnTo>
                      <a:pt x="1245" y="482"/>
                    </a:lnTo>
                    <a:lnTo>
                      <a:pt x="1204" y="282"/>
                    </a:lnTo>
                    <a:lnTo>
                      <a:pt x="1124" y="121"/>
                    </a:lnTo>
                    <a:lnTo>
                      <a:pt x="964" y="4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45"/>
              <p:cNvSpPr/>
              <p:nvPr/>
            </p:nvSpPr>
            <p:spPr>
              <a:xfrm flipH="1">
                <a:off x="8445117" y="3100067"/>
                <a:ext cx="84093" cy="170580"/>
              </a:xfrm>
              <a:custGeom>
                <a:avLst/>
                <a:gdLst/>
                <a:ahLst/>
                <a:cxnLst/>
                <a:rect l="l" t="t" r="r" b="b"/>
                <a:pathLst>
                  <a:path w="1405" h="2850" extrusionOk="0">
                    <a:moveTo>
                      <a:pt x="763" y="0"/>
                    </a:moveTo>
                    <a:lnTo>
                      <a:pt x="522" y="41"/>
                    </a:lnTo>
                    <a:lnTo>
                      <a:pt x="402" y="41"/>
                    </a:lnTo>
                    <a:lnTo>
                      <a:pt x="321" y="81"/>
                    </a:lnTo>
                    <a:lnTo>
                      <a:pt x="201" y="161"/>
                    </a:lnTo>
                    <a:lnTo>
                      <a:pt x="121" y="241"/>
                    </a:lnTo>
                    <a:lnTo>
                      <a:pt x="40" y="442"/>
                    </a:lnTo>
                    <a:lnTo>
                      <a:pt x="40" y="683"/>
                    </a:lnTo>
                    <a:lnTo>
                      <a:pt x="40" y="1164"/>
                    </a:lnTo>
                    <a:lnTo>
                      <a:pt x="0" y="1606"/>
                    </a:lnTo>
                    <a:lnTo>
                      <a:pt x="0" y="2087"/>
                    </a:lnTo>
                    <a:lnTo>
                      <a:pt x="40" y="2528"/>
                    </a:lnTo>
                    <a:lnTo>
                      <a:pt x="121" y="2649"/>
                    </a:lnTo>
                    <a:lnTo>
                      <a:pt x="201" y="2729"/>
                    </a:lnTo>
                    <a:lnTo>
                      <a:pt x="281" y="2769"/>
                    </a:lnTo>
                    <a:lnTo>
                      <a:pt x="402" y="2809"/>
                    </a:lnTo>
                    <a:lnTo>
                      <a:pt x="281" y="2729"/>
                    </a:lnTo>
                    <a:lnTo>
                      <a:pt x="161" y="2609"/>
                    </a:lnTo>
                    <a:lnTo>
                      <a:pt x="121" y="2448"/>
                    </a:lnTo>
                    <a:lnTo>
                      <a:pt x="121" y="2288"/>
                    </a:lnTo>
                    <a:lnTo>
                      <a:pt x="121" y="1606"/>
                    </a:lnTo>
                    <a:lnTo>
                      <a:pt x="81" y="683"/>
                    </a:lnTo>
                    <a:lnTo>
                      <a:pt x="81" y="482"/>
                    </a:lnTo>
                    <a:lnTo>
                      <a:pt x="161" y="281"/>
                    </a:lnTo>
                    <a:lnTo>
                      <a:pt x="241" y="201"/>
                    </a:lnTo>
                    <a:lnTo>
                      <a:pt x="321" y="161"/>
                    </a:lnTo>
                    <a:lnTo>
                      <a:pt x="442" y="121"/>
                    </a:lnTo>
                    <a:lnTo>
                      <a:pt x="963" y="121"/>
                    </a:lnTo>
                    <a:lnTo>
                      <a:pt x="1124" y="201"/>
                    </a:lnTo>
                    <a:lnTo>
                      <a:pt x="1204" y="321"/>
                    </a:lnTo>
                    <a:lnTo>
                      <a:pt x="1284" y="442"/>
                    </a:lnTo>
                    <a:lnTo>
                      <a:pt x="1284" y="602"/>
                    </a:lnTo>
                    <a:lnTo>
                      <a:pt x="1284" y="843"/>
                    </a:lnTo>
                    <a:lnTo>
                      <a:pt x="1284" y="1525"/>
                    </a:lnTo>
                    <a:lnTo>
                      <a:pt x="1284" y="2207"/>
                    </a:lnTo>
                    <a:lnTo>
                      <a:pt x="1284" y="2408"/>
                    </a:lnTo>
                    <a:lnTo>
                      <a:pt x="1244" y="2609"/>
                    </a:lnTo>
                    <a:lnTo>
                      <a:pt x="1164" y="2689"/>
                    </a:lnTo>
                    <a:lnTo>
                      <a:pt x="1084" y="2769"/>
                    </a:lnTo>
                    <a:lnTo>
                      <a:pt x="1084" y="2769"/>
                    </a:lnTo>
                    <a:lnTo>
                      <a:pt x="1204" y="2729"/>
                    </a:lnTo>
                    <a:lnTo>
                      <a:pt x="1244" y="2649"/>
                    </a:lnTo>
                    <a:lnTo>
                      <a:pt x="1365" y="2448"/>
                    </a:lnTo>
                    <a:lnTo>
                      <a:pt x="1405" y="2207"/>
                    </a:lnTo>
                    <a:lnTo>
                      <a:pt x="1405" y="1525"/>
                    </a:lnTo>
                    <a:lnTo>
                      <a:pt x="1405" y="843"/>
                    </a:lnTo>
                    <a:lnTo>
                      <a:pt x="1405" y="602"/>
                    </a:lnTo>
                    <a:lnTo>
                      <a:pt x="1405" y="482"/>
                    </a:lnTo>
                    <a:lnTo>
                      <a:pt x="1365" y="362"/>
                    </a:lnTo>
                    <a:lnTo>
                      <a:pt x="1325" y="241"/>
                    </a:lnTo>
                    <a:lnTo>
                      <a:pt x="1244" y="161"/>
                    </a:lnTo>
                    <a:lnTo>
                      <a:pt x="1124" y="81"/>
                    </a:lnTo>
                    <a:lnTo>
                      <a:pt x="1004" y="41"/>
                    </a:lnTo>
                    <a:lnTo>
                      <a:pt x="883" y="0"/>
                    </a:lnTo>
                    <a:close/>
                    <a:moveTo>
                      <a:pt x="1084" y="2769"/>
                    </a:moveTo>
                    <a:lnTo>
                      <a:pt x="963" y="2809"/>
                    </a:lnTo>
                    <a:lnTo>
                      <a:pt x="402" y="2809"/>
                    </a:lnTo>
                    <a:lnTo>
                      <a:pt x="642" y="2849"/>
                    </a:lnTo>
                    <a:lnTo>
                      <a:pt x="843" y="2849"/>
                    </a:lnTo>
                    <a:lnTo>
                      <a:pt x="1004" y="2809"/>
                    </a:lnTo>
                    <a:lnTo>
                      <a:pt x="1084" y="27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45"/>
              <p:cNvSpPr/>
              <p:nvPr/>
            </p:nvSpPr>
            <p:spPr>
              <a:xfrm flipH="1">
                <a:off x="8329841" y="3104855"/>
                <a:ext cx="76910" cy="163397"/>
              </a:xfrm>
              <a:custGeom>
                <a:avLst/>
                <a:gdLst/>
                <a:ahLst/>
                <a:cxnLst/>
                <a:rect l="l" t="t" r="r" b="b"/>
                <a:pathLst>
                  <a:path w="1285" h="2730" extrusionOk="0">
                    <a:moveTo>
                      <a:pt x="482" y="1"/>
                    </a:moveTo>
                    <a:lnTo>
                      <a:pt x="322" y="41"/>
                    </a:lnTo>
                    <a:lnTo>
                      <a:pt x="161" y="121"/>
                    </a:lnTo>
                    <a:lnTo>
                      <a:pt x="41" y="282"/>
                    </a:lnTo>
                    <a:lnTo>
                      <a:pt x="1" y="482"/>
                    </a:lnTo>
                    <a:lnTo>
                      <a:pt x="1" y="2288"/>
                    </a:lnTo>
                    <a:lnTo>
                      <a:pt x="41" y="2448"/>
                    </a:lnTo>
                    <a:lnTo>
                      <a:pt x="161" y="2609"/>
                    </a:lnTo>
                    <a:lnTo>
                      <a:pt x="322" y="2729"/>
                    </a:lnTo>
                    <a:lnTo>
                      <a:pt x="1004" y="2729"/>
                    </a:lnTo>
                    <a:lnTo>
                      <a:pt x="1165" y="2609"/>
                    </a:lnTo>
                    <a:lnTo>
                      <a:pt x="1245" y="2448"/>
                    </a:lnTo>
                    <a:lnTo>
                      <a:pt x="1285" y="2288"/>
                    </a:lnTo>
                    <a:lnTo>
                      <a:pt x="1285" y="482"/>
                    </a:lnTo>
                    <a:lnTo>
                      <a:pt x="1245" y="282"/>
                    </a:lnTo>
                    <a:lnTo>
                      <a:pt x="1165" y="121"/>
                    </a:lnTo>
                    <a:lnTo>
                      <a:pt x="1004"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45"/>
              <p:cNvSpPr/>
              <p:nvPr/>
            </p:nvSpPr>
            <p:spPr>
              <a:xfrm flipH="1">
                <a:off x="8324993" y="3100067"/>
                <a:ext cx="84153" cy="170580"/>
              </a:xfrm>
              <a:custGeom>
                <a:avLst/>
                <a:gdLst/>
                <a:ahLst/>
                <a:cxnLst/>
                <a:rect l="l" t="t" r="r" b="b"/>
                <a:pathLst>
                  <a:path w="1406" h="2850" extrusionOk="0">
                    <a:moveTo>
                      <a:pt x="763" y="0"/>
                    </a:moveTo>
                    <a:lnTo>
                      <a:pt x="522" y="41"/>
                    </a:lnTo>
                    <a:lnTo>
                      <a:pt x="402" y="41"/>
                    </a:lnTo>
                    <a:lnTo>
                      <a:pt x="282" y="81"/>
                    </a:lnTo>
                    <a:lnTo>
                      <a:pt x="201" y="161"/>
                    </a:lnTo>
                    <a:lnTo>
                      <a:pt x="121" y="241"/>
                    </a:lnTo>
                    <a:lnTo>
                      <a:pt x="41" y="442"/>
                    </a:lnTo>
                    <a:lnTo>
                      <a:pt x="41" y="683"/>
                    </a:lnTo>
                    <a:lnTo>
                      <a:pt x="1" y="1164"/>
                    </a:lnTo>
                    <a:lnTo>
                      <a:pt x="1" y="1606"/>
                    </a:lnTo>
                    <a:lnTo>
                      <a:pt x="1" y="2087"/>
                    </a:lnTo>
                    <a:lnTo>
                      <a:pt x="41" y="2528"/>
                    </a:lnTo>
                    <a:lnTo>
                      <a:pt x="81" y="2649"/>
                    </a:lnTo>
                    <a:lnTo>
                      <a:pt x="161" y="2729"/>
                    </a:lnTo>
                    <a:lnTo>
                      <a:pt x="282" y="2769"/>
                    </a:lnTo>
                    <a:lnTo>
                      <a:pt x="402" y="2809"/>
                    </a:lnTo>
                    <a:lnTo>
                      <a:pt x="241" y="2729"/>
                    </a:lnTo>
                    <a:lnTo>
                      <a:pt x="161" y="2609"/>
                    </a:lnTo>
                    <a:lnTo>
                      <a:pt x="121" y="2448"/>
                    </a:lnTo>
                    <a:lnTo>
                      <a:pt x="121" y="2288"/>
                    </a:lnTo>
                    <a:lnTo>
                      <a:pt x="121" y="1606"/>
                    </a:lnTo>
                    <a:lnTo>
                      <a:pt x="81" y="683"/>
                    </a:lnTo>
                    <a:lnTo>
                      <a:pt x="81" y="482"/>
                    </a:lnTo>
                    <a:lnTo>
                      <a:pt x="161" y="281"/>
                    </a:lnTo>
                    <a:lnTo>
                      <a:pt x="241" y="201"/>
                    </a:lnTo>
                    <a:lnTo>
                      <a:pt x="322" y="161"/>
                    </a:lnTo>
                    <a:lnTo>
                      <a:pt x="402" y="121"/>
                    </a:lnTo>
                    <a:lnTo>
                      <a:pt x="964" y="121"/>
                    </a:lnTo>
                    <a:lnTo>
                      <a:pt x="1084" y="201"/>
                    </a:lnTo>
                    <a:lnTo>
                      <a:pt x="1205" y="321"/>
                    </a:lnTo>
                    <a:lnTo>
                      <a:pt x="1245" y="442"/>
                    </a:lnTo>
                    <a:lnTo>
                      <a:pt x="1245" y="602"/>
                    </a:lnTo>
                    <a:lnTo>
                      <a:pt x="1245" y="843"/>
                    </a:lnTo>
                    <a:lnTo>
                      <a:pt x="1245" y="1525"/>
                    </a:lnTo>
                    <a:lnTo>
                      <a:pt x="1285" y="2207"/>
                    </a:lnTo>
                    <a:lnTo>
                      <a:pt x="1285" y="2408"/>
                    </a:lnTo>
                    <a:lnTo>
                      <a:pt x="1205" y="2609"/>
                    </a:lnTo>
                    <a:lnTo>
                      <a:pt x="1164" y="2689"/>
                    </a:lnTo>
                    <a:lnTo>
                      <a:pt x="1084" y="2769"/>
                    </a:lnTo>
                    <a:lnTo>
                      <a:pt x="1164" y="2729"/>
                    </a:lnTo>
                    <a:lnTo>
                      <a:pt x="1245" y="2649"/>
                    </a:lnTo>
                    <a:lnTo>
                      <a:pt x="1365" y="2448"/>
                    </a:lnTo>
                    <a:lnTo>
                      <a:pt x="1365" y="2207"/>
                    </a:lnTo>
                    <a:lnTo>
                      <a:pt x="1405" y="1525"/>
                    </a:lnTo>
                    <a:lnTo>
                      <a:pt x="1405" y="843"/>
                    </a:lnTo>
                    <a:lnTo>
                      <a:pt x="1405" y="602"/>
                    </a:lnTo>
                    <a:lnTo>
                      <a:pt x="1405" y="482"/>
                    </a:lnTo>
                    <a:lnTo>
                      <a:pt x="1365" y="362"/>
                    </a:lnTo>
                    <a:lnTo>
                      <a:pt x="1285" y="241"/>
                    </a:lnTo>
                    <a:lnTo>
                      <a:pt x="1205" y="161"/>
                    </a:lnTo>
                    <a:lnTo>
                      <a:pt x="1124" y="81"/>
                    </a:lnTo>
                    <a:lnTo>
                      <a:pt x="1004" y="41"/>
                    </a:lnTo>
                    <a:lnTo>
                      <a:pt x="884" y="0"/>
                    </a:lnTo>
                    <a:close/>
                    <a:moveTo>
                      <a:pt x="402" y="2809"/>
                    </a:moveTo>
                    <a:lnTo>
                      <a:pt x="603" y="2849"/>
                    </a:lnTo>
                    <a:lnTo>
                      <a:pt x="843" y="2849"/>
                    </a:lnTo>
                    <a:lnTo>
                      <a:pt x="964" y="280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45"/>
              <p:cNvSpPr/>
              <p:nvPr/>
            </p:nvSpPr>
            <p:spPr>
              <a:xfrm flipH="1">
                <a:off x="8209717" y="3104855"/>
                <a:ext cx="76910" cy="163397"/>
              </a:xfrm>
              <a:custGeom>
                <a:avLst/>
                <a:gdLst/>
                <a:ahLst/>
                <a:cxnLst/>
                <a:rect l="l" t="t" r="r" b="b"/>
                <a:pathLst>
                  <a:path w="1285" h="2730" extrusionOk="0">
                    <a:moveTo>
                      <a:pt x="482" y="1"/>
                    </a:moveTo>
                    <a:lnTo>
                      <a:pt x="281" y="41"/>
                    </a:lnTo>
                    <a:lnTo>
                      <a:pt x="121" y="121"/>
                    </a:lnTo>
                    <a:lnTo>
                      <a:pt x="40" y="282"/>
                    </a:lnTo>
                    <a:lnTo>
                      <a:pt x="0" y="482"/>
                    </a:lnTo>
                    <a:lnTo>
                      <a:pt x="0" y="2288"/>
                    </a:lnTo>
                    <a:lnTo>
                      <a:pt x="40" y="2448"/>
                    </a:lnTo>
                    <a:lnTo>
                      <a:pt x="121" y="2609"/>
                    </a:lnTo>
                    <a:lnTo>
                      <a:pt x="281" y="2729"/>
                    </a:lnTo>
                    <a:lnTo>
                      <a:pt x="1003" y="2729"/>
                    </a:lnTo>
                    <a:lnTo>
                      <a:pt x="1124" y="2609"/>
                    </a:lnTo>
                    <a:lnTo>
                      <a:pt x="1244" y="2448"/>
                    </a:lnTo>
                    <a:lnTo>
                      <a:pt x="1284" y="2288"/>
                    </a:lnTo>
                    <a:lnTo>
                      <a:pt x="1284" y="482"/>
                    </a:lnTo>
                    <a:lnTo>
                      <a:pt x="1244" y="282"/>
                    </a:lnTo>
                    <a:lnTo>
                      <a:pt x="1124" y="121"/>
                    </a:lnTo>
                    <a:lnTo>
                      <a:pt x="1003" y="41"/>
                    </a:lnTo>
                    <a:lnTo>
                      <a:pt x="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45"/>
              <p:cNvSpPr/>
              <p:nvPr/>
            </p:nvSpPr>
            <p:spPr>
              <a:xfrm flipH="1">
                <a:off x="8204929" y="3100067"/>
                <a:ext cx="86547" cy="170580"/>
              </a:xfrm>
              <a:custGeom>
                <a:avLst/>
                <a:gdLst/>
                <a:ahLst/>
                <a:cxnLst/>
                <a:rect l="l" t="t" r="r" b="b"/>
                <a:pathLst>
                  <a:path w="1446" h="2850" extrusionOk="0">
                    <a:moveTo>
                      <a:pt x="804" y="0"/>
                    </a:moveTo>
                    <a:lnTo>
                      <a:pt x="563" y="41"/>
                    </a:lnTo>
                    <a:lnTo>
                      <a:pt x="442" y="41"/>
                    </a:lnTo>
                    <a:lnTo>
                      <a:pt x="322" y="81"/>
                    </a:lnTo>
                    <a:lnTo>
                      <a:pt x="242" y="161"/>
                    </a:lnTo>
                    <a:lnTo>
                      <a:pt x="161" y="241"/>
                    </a:lnTo>
                    <a:lnTo>
                      <a:pt x="81" y="442"/>
                    </a:lnTo>
                    <a:lnTo>
                      <a:pt x="41" y="683"/>
                    </a:lnTo>
                    <a:lnTo>
                      <a:pt x="41" y="1164"/>
                    </a:lnTo>
                    <a:lnTo>
                      <a:pt x="1" y="1606"/>
                    </a:lnTo>
                    <a:lnTo>
                      <a:pt x="1" y="2087"/>
                    </a:lnTo>
                    <a:lnTo>
                      <a:pt x="81" y="2528"/>
                    </a:lnTo>
                    <a:lnTo>
                      <a:pt x="121" y="2649"/>
                    </a:lnTo>
                    <a:lnTo>
                      <a:pt x="202" y="2729"/>
                    </a:lnTo>
                    <a:lnTo>
                      <a:pt x="322" y="2769"/>
                    </a:lnTo>
                    <a:lnTo>
                      <a:pt x="402" y="2809"/>
                    </a:lnTo>
                    <a:lnTo>
                      <a:pt x="643" y="2849"/>
                    </a:lnTo>
                    <a:lnTo>
                      <a:pt x="884" y="2849"/>
                    </a:lnTo>
                    <a:lnTo>
                      <a:pt x="1004" y="2809"/>
                    </a:lnTo>
                    <a:lnTo>
                      <a:pt x="442" y="2809"/>
                    </a:lnTo>
                    <a:lnTo>
                      <a:pt x="282" y="2729"/>
                    </a:lnTo>
                    <a:lnTo>
                      <a:pt x="202" y="2609"/>
                    </a:lnTo>
                    <a:lnTo>
                      <a:pt x="121" y="2448"/>
                    </a:lnTo>
                    <a:lnTo>
                      <a:pt x="121" y="2288"/>
                    </a:lnTo>
                    <a:lnTo>
                      <a:pt x="121" y="1606"/>
                    </a:lnTo>
                    <a:lnTo>
                      <a:pt x="81" y="683"/>
                    </a:lnTo>
                    <a:lnTo>
                      <a:pt x="121" y="482"/>
                    </a:lnTo>
                    <a:lnTo>
                      <a:pt x="202" y="281"/>
                    </a:lnTo>
                    <a:lnTo>
                      <a:pt x="242" y="201"/>
                    </a:lnTo>
                    <a:lnTo>
                      <a:pt x="322" y="161"/>
                    </a:lnTo>
                    <a:lnTo>
                      <a:pt x="442" y="121"/>
                    </a:lnTo>
                    <a:lnTo>
                      <a:pt x="1004" y="121"/>
                    </a:lnTo>
                    <a:lnTo>
                      <a:pt x="1125" y="201"/>
                    </a:lnTo>
                    <a:lnTo>
                      <a:pt x="1245" y="321"/>
                    </a:lnTo>
                    <a:lnTo>
                      <a:pt x="1285" y="442"/>
                    </a:lnTo>
                    <a:lnTo>
                      <a:pt x="1285" y="602"/>
                    </a:lnTo>
                    <a:lnTo>
                      <a:pt x="1285" y="843"/>
                    </a:lnTo>
                    <a:lnTo>
                      <a:pt x="1285" y="1525"/>
                    </a:lnTo>
                    <a:lnTo>
                      <a:pt x="1325" y="2207"/>
                    </a:lnTo>
                    <a:lnTo>
                      <a:pt x="1325" y="2408"/>
                    </a:lnTo>
                    <a:lnTo>
                      <a:pt x="1245" y="2609"/>
                    </a:lnTo>
                    <a:lnTo>
                      <a:pt x="1165" y="2689"/>
                    </a:lnTo>
                    <a:lnTo>
                      <a:pt x="1084" y="2769"/>
                    </a:lnTo>
                    <a:lnTo>
                      <a:pt x="1004" y="2809"/>
                    </a:lnTo>
                    <a:lnTo>
                      <a:pt x="1125" y="2769"/>
                    </a:lnTo>
                    <a:lnTo>
                      <a:pt x="1205" y="2729"/>
                    </a:lnTo>
                    <a:lnTo>
                      <a:pt x="1285" y="2649"/>
                    </a:lnTo>
                    <a:lnTo>
                      <a:pt x="1365" y="2448"/>
                    </a:lnTo>
                    <a:lnTo>
                      <a:pt x="1405" y="2207"/>
                    </a:lnTo>
                    <a:lnTo>
                      <a:pt x="1446" y="1525"/>
                    </a:lnTo>
                    <a:lnTo>
                      <a:pt x="1446" y="843"/>
                    </a:lnTo>
                    <a:lnTo>
                      <a:pt x="1405" y="602"/>
                    </a:lnTo>
                    <a:lnTo>
                      <a:pt x="1405" y="482"/>
                    </a:lnTo>
                    <a:lnTo>
                      <a:pt x="1405" y="362"/>
                    </a:lnTo>
                    <a:lnTo>
                      <a:pt x="1325" y="241"/>
                    </a:lnTo>
                    <a:lnTo>
                      <a:pt x="1245" y="161"/>
                    </a:lnTo>
                    <a:lnTo>
                      <a:pt x="1165" y="81"/>
                    </a:lnTo>
                    <a:lnTo>
                      <a:pt x="1044" y="41"/>
                    </a:lnTo>
                    <a:lnTo>
                      <a:pt x="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45"/>
              <p:cNvSpPr/>
              <p:nvPr/>
            </p:nvSpPr>
            <p:spPr>
              <a:xfrm flipH="1">
                <a:off x="7623701"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45"/>
              <p:cNvSpPr/>
              <p:nvPr/>
            </p:nvSpPr>
            <p:spPr>
              <a:xfrm flipH="1">
                <a:off x="7621307" y="3121674"/>
                <a:ext cx="64880" cy="129760"/>
              </a:xfrm>
              <a:custGeom>
                <a:avLst/>
                <a:gdLst/>
                <a:ahLst/>
                <a:cxnLst/>
                <a:rect l="l" t="t" r="r" b="b"/>
                <a:pathLst>
                  <a:path w="1084" h="2168" extrusionOk="0">
                    <a:moveTo>
                      <a:pt x="321" y="1"/>
                    </a:moveTo>
                    <a:lnTo>
                      <a:pt x="241" y="41"/>
                    </a:lnTo>
                    <a:lnTo>
                      <a:pt x="121" y="161"/>
                    </a:lnTo>
                    <a:lnTo>
                      <a:pt x="40" y="322"/>
                    </a:lnTo>
                    <a:lnTo>
                      <a:pt x="40" y="522"/>
                    </a:lnTo>
                    <a:lnTo>
                      <a:pt x="0" y="1204"/>
                    </a:lnTo>
                    <a:lnTo>
                      <a:pt x="0" y="1566"/>
                    </a:lnTo>
                    <a:lnTo>
                      <a:pt x="40" y="1927"/>
                    </a:lnTo>
                    <a:lnTo>
                      <a:pt x="161" y="2047"/>
                    </a:lnTo>
                    <a:lnTo>
                      <a:pt x="321" y="2127"/>
                    </a:lnTo>
                    <a:lnTo>
                      <a:pt x="201" y="2047"/>
                    </a:lnTo>
                    <a:lnTo>
                      <a:pt x="121" y="1967"/>
                    </a:lnTo>
                    <a:lnTo>
                      <a:pt x="80" y="1846"/>
                    </a:lnTo>
                    <a:lnTo>
                      <a:pt x="80" y="1726"/>
                    </a:lnTo>
                    <a:lnTo>
                      <a:pt x="80" y="1204"/>
                    </a:lnTo>
                    <a:lnTo>
                      <a:pt x="80" y="522"/>
                    </a:lnTo>
                    <a:lnTo>
                      <a:pt x="80" y="322"/>
                    </a:lnTo>
                    <a:lnTo>
                      <a:pt x="121" y="201"/>
                    </a:lnTo>
                    <a:lnTo>
                      <a:pt x="241" y="81"/>
                    </a:lnTo>
                    <a:lnTo>
                      <a:pt x="401" y="41"/>
                    </a:lnTo>
                    <a:lnTo>
                      <a:pt x="602" y="41"/>
                    </a:lnTo>
                    <a:lnTo>
                      <a:pt x="763" y="81"/>
                    </a:lnTo>
                    <a:lnTo>
                      <a:pt x="843" y="121"/>
                    </a:lnTo>
                    <a:lnTo>
                      <a:pt x="923" y="201"/>
                    </a:lnTo>
                    <a:lnTo>
                      <a:pt x="963" y="322"/>
                    </a:lnTo>
                    <a:lnTo>
                      <a:pt x="1003" y="442"/>
                    </a:lnTo>
                    <a:lnTo>
                      <a:pt x="963" y="602"/>
                    </a:lnTo>
                    <a:lnTo>
                      <a:pt x="1003" y="1646"/>
                    </a:lnTo>
                    <a:lnTo>
                      <a:pt x="1003" y="1846"/>
                    </a:lnTo>
                    <a:lnTo>
                      <a:pt x="963" y="2007"/>
                    </a:lnTo>
                    <a:lnTo>
                      <a:pt x="1043" y="1846"/>
                    </a:lnTo>
                    <a:lnTo>
                      <a:pt x="1084" y="1646"/>
                    </a:lnTo>
                    <a:lnTo>
                      <a:pt x="1084" y="602"/>
                    </a:lnTo>
                    <a:lnTo>
                      <a:pt x="1084" y="442"/>
                    </a:lnTo>
                    <a:lnTo>
                      <a:pt x="1084" y="322"/>
                    </a:lnTo>
                    <a:lnTo>
                      <a:pt x="104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45"/>
              <p:cNvSpPr/>
              <p:nvPr/>
            </p:nvSpPr>
            <p:spPr>
              <a:xfrm flipH="1">
                <a:off x="7532426" y="3124068"/>
                <a:ext cx="60092" cy="124972"/>
              </a:xfrm>
              <a:custGeom>
                <a:avLst/>
                <a:gdLst/>
                <a:ahLst/>
                <a:cxnLst/>
                <a:rect l="l" t="t" r="r" b="b"/>
                <a:pathLst>
                  <a:path w="1004" h="2088" extrusionOk="0">
                    <a:moveTo>
                      <a:pt x="241" y="1"/>
                    </a:moveTo>
                    <a:lnTo>
                      <a:pt x="121" y="81"/>
                    </a:lnTo>
                    <a:lnTo>
                      <a:pt x="40" y="201"/>
                    </a:lnTo>
                    <a:lnTo>
                      <a:pt x="0" y="362"/>
                    </a:lnTo>
                    <a:lnTo>
                      <a:pt x="0" y="1726"/>
                    </a:lnTo>
                    <a:lnTo>
                      <a:pt x="40" y="1887"/>
                    </a:lnTo>
                    <a:lnTo>
                      <a:pt x="121" y="2007"/>
                    </a:lnTo>
                    <a:lnTo>
                      <a:pt x="241" y="2087"/>
                    </a:lnTo>
                    <a:lnTo>
                      <a:pt x="763" y="2087"/>
                    </a:lnTo>
                    <a:lnTo>
                      <a:pt x="883" y="2007"/>
                    </a:lnTo>
                    <a:lnTo>
                      <a:pt x="963" y="1887"/>
                    </a:lnTo>
                    <a:lnTo>
                      <a:pt x="1003" y="1726"/>
                    </a:lnTo>
                    <a:lnTo>
                      <a:pt x="1003" y="362"/>
                    </a:lnTo>
                    <a:lnTo>
                      <a:pt x="963" y="201"/>
                    </a:lnTo>
                    <a:lnTo>
                      <a:pt x="88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45"/>
              <p:cNvSpPr/>
              <p:nvPr/>
            </p:nvSpPr>
            <p:spPr>
              <a:xfrm flipH="1">
                <a:off x="7530032" y="3121674"/>
                <a:ext cx="64880" cy="129760"/>
              </a:xfrm>
              <a:custGeom>
                <a:avLst/>
                <a:gdLst/>
                <a:ahLst/>
                <a:cxnLst/>
                <a:rect l="l" t="t" r="r" b="b"/>
                <a:pathLst>
                  <a:path w="1084" h="2168" extrusionOk="0">
                    <a:moveTo>
                      <a:pt x="321" y="1"/>
                    </a:moveTo>
                    <a:lnTo>
                      <a:pt x="241" y="41"/>
                    </a:lnTo>
                    <a:lnTo>
                      <a:pt x="120" y="161"/>
                    </a:lnTo>
                    <a:lnTo>
                      <a:pt x="40" y="322"/>
                    </a:lnTo>
                    <a:lnTo>
                      <a:pt x="40" y="522"/>
                    </a:lnTo>
                    <a:lnTo>
                      <a:pt x="0" y="1204"/>
                    </a:lnTo>
                    <a:lnTo>
                      <a:pt x="0" y="1566"/>
                    </a:lnTo>
                    <a:lnTo>
                      <a:pt x="40" y="1927"/>
                    </a:lnTo>
                    <a:lnTo>
                      <a:pt x="161" y="2047"/>
                    </a:lnTo>
                    <a:lnTo>
                      <a:pt x="321" y="2127"/>
                    </a:lnTo>
                    <a:lnTo>
                      <a:pt x="241" y="2047"/>
                    </a:lnTo>
                    <a:lnTo>
                      <a:pt x="161" y="1967"/>
                    </a:lnTo>
                    <a:lnTo>
                      <a:pt x="120" y="1846"/>
                    </a:lnTo>
                    <a:lnTo>
                      <a:pt x="80" y="1726"/>
                    </a:lnTo>
                    <a:lnTo>
                      <a:pt x="120" y="1204"/>
                    </a:lnTo>
                    <a:lnTo>
                      <a:pt x="80" y="522"/>
                    </a:lnTo>
                    <a:lnTo>
                      <a:pt x="80" y="322"/>
                    </a:lnTo>
                    <a:lnTo>
                      <a:pt x="161" y="201"/>
                    </a:lnTo>
                    <a:lnTo>
                      <a:pt x="281" y="81"/>
                    </a:lnTo>
                    <a:lnTo>
                      <a:pt x="441" y="41"/>
                    </a:lnTo>
                    <a:lnTo>
                      <a:pt x="602" y="41"/>
                    </a:lnTo>
                    <a:lnTo>
                      <a:pt x="762" y="81"/>
                    </a:lnTo>
                    <a:lnTo>
                      <a:pt x="883" y="121"/>
                    </a:lnTo>
                    <a:lnTo>
                      <a:pt x="923" y="201"/>
                    </a:lnTo>
                    <a:lnTo>
                      <a:pt x="1003" y="322"/>
                    </a:lnTo>
                    <a:lnTo>
                      <a:pt x="1003" y="442"/>
                    </a:lnTo>
                    <a:lnTo>
                      <a:pt x="1003" y="602"/>
                    </a:lnTo>
                    <a:lnTo>
                      <a:pt x="1003" y="1646"/>
                    </a:lnTo>
                    <a:lnTo>
                      <a:pt x="1003" y="1846"/>
                    </a:lnTo>
                    <a:lnTo>
                      <a:pt x="963" y="2007"/>
                    </a:lnTo>
                    <a:lnTo>
                      <a:pt x="1043" y="1846"/>
                    </a:lnTo>
                    <a:lnTo>
                      <a:pt x="1083" y="1646"/>
                    </a:lnTo>
                    <a:lnTo>
                      <a:pt x="1083" y="602"/>
                    </a:lnTo>
                    <a:lnTo>
                      <a:pt x="1083" y="442"/>
                    </a:lnTo>
                    <a:lnTo>
                      <a:pt x="1083" y="322"/>
                    </a:lnTo>
                    <a:lnTo>
                      <a:pt x="1083" y="241"/>
                    </a:lnTo>
                    <a:lnTo>
                      <a:pt x="963" y="81"/>
                    </a:lnTo>
                    <a:lnTo>
                      <a:pt x="803" y="1"/>
                    </a:lnTo>
                    <a:close/>
                    <a:moveTo>
                      <a:pt x="963" y="2007"/>
                    </a:moveTo>
                    <a:lnTo>
                      <a:pt x="843" y="2087"/>
                    </a:lnTo>
                    <a:lnTo>
                      <a:pt x="682" y="2127"/>
                    </a:lnTo>
                    <a:lnTo>
                      <a:pt x="321" y="2127"/>
                    </a:lnTo>
                    <a:lnTo>
                      <a:pt x="482" y="2167"/>
                    </a:lnTo>
                    <a:lnTo>
                      <a:pt x="682" y="2167"/>
                    </a:lnTo>
                    <a:lnTo>
                      <a:pt x="843" y="2127"/>
                    </a:lnTo>
                    <a:lnTo>
                      <a:pt x="963" y="200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45"/>
              <p:cNvSpPr/>
              <p:nvPr/>
            </p:nvSpPr>
            <p:spPr>
              <a:xfrm flipH="1">
                <a:off x="7441151" y="3124068"/>
                <a:ext cx="57698" cy="124972"/>
              </a:xfrm>
              <a:custGeom>
                <a:avLst/>
                <a:gdLst/>
                <a:ahLst/>
                <a:cxnLst/>
                <a:rect l="l" t="t" r="r" b="b"/>
                <a:pathLst>
                  <a:path w="964" h="2088" extrusionOk="0">
                    <a:moveTo>
                      <a:pt x="201" y="1"/>
                    </a:moveTo>
                    <a:lnTo>
                      <a:pt x="80" y="81"/>
                    </a:lnTo>
                    <a:lnTo>
                      <a:pt x="0" y="201"/>
                    </a:lnTo>
                    <a:lnTo>
                      <a:pt x="0" y="362"/>
                    </a:lnTo>
                    <a:lnTo>
                      <a:pt x="0" y="1726"/>
                    </a:lnTo>
                    <a:lnTo>
                      <a:pt x="0" y="1887"/>
                    </a:lnTo>
                    <a:lnTo>
                      <a:pt x="80" y="2007"/>
                    </a:lnTo>
                    <a:lnTo>
                      <a:pt x="201" y="2087"/>
                    </a:lnTo>
                    <a:lnTo>
                      <a:pt x="763" y="2087"/>
                    </a:lnTo>
                    <a:lnTo>
                      <a:pt x="843" y="2007"/>
                    </a:lnTo>
                    <a:lnTo>
                      <a:pt x="923" y="1887"/>
                    </a:lnTo>
                    <a:lnTo>
                      <a:pt x="963" y="1726"/>
                    </a:lnTo>
                    <a:lnTo>
                      <a:pt x="963" y="362"/>
                    </a:lnTo>
                    <a:lnTo>
                      <a:pt x="923" y="201"/>
                    </a:lnTo>
                    <a:lnTo>
                      <a:pt x="843" y="81"/>
                    </a:lnTo>
                    <a:lnTo>
                      <a:pt x="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45"/>
              <p:cNvSpPr/>
              <p:nvPr/>
            </p:nvSpPr>
            <p:spPr>
              <a:xfrm flipH="1">
                <a:off x="7438757" y="3121674"/>
                <a:ext cx="64940" cy="129760"/>
              </a:xfrm>
              <a:custGeom>
                <a:avLst/>
                <a:gdLst/>
                <a:ahLst/>
                <a:cxnLst/>
                <a:rect l="l" t="t" r="r" b="b"/>
                <a:pathLst>
                  <a:path w="1085" h="2168" extrusionOk="0">
                    <a:moveTo>
                      <a:pt x="322" y="1"/>
                    </a:moveTo>
                    <a:lnTo>
                      <a:pt x="242" y="41"/>
                    </a:lnTo>
                    <a:lnTo>
                      <a:pt x="121" y="161"/>
                    </a:lnTo>
                    <a:lnTo>
                      <a:pt x="41" y="322"/>
                    </a:lnTo>
                    <a:lnTo>
                      <a:pt x="41" y="522"/>
                    </a:lnTo>
                    <a:lnTo>
                      <a:pt x="1" y="1204"/>
                    </a:lnTo>
                    <a:lnTo>
                      <a:pt x="1" y="1566"/>
                    </a:lnTo>
                    <a:lnTo>
                      <a:pt x="41" y="1927"/>
                    </a:lnTo>
                    <a:lnTo>
                      <a:pt x="161" y="2047"/>
                    </a:lnTo>
                    <a:lnTo>
                      <a:pt x="322" y="2127"/>
                    </a:lnTo>
                    <a:lnTo>
                      <a:pt x="242" y="2047"/>
                    </a:lnTo>
                    <a:lnTo>
                      <a:pt x="161" y="1967"/>
                    </a:lnTo>
                    <a:lnTo>
                      <a:pt x="121" y="1846"/>
                    </a:lnTo>
                    <a:lnTo>
                      <a:pt x="121" y="1726"/>
                    </a:lnTo>
                    <a:lnTo>
                      <a:pt x="121" y="1204"/>
                    </a:lnTo>
                    <a:lnTo>
                      <a:pt x="81" y="522"/>
                    </a:lnTo>
                    <a:lnTo>
                      <a:pt x="81" y="322"/>
                    </a:lnTo>
                    <a:lnTo>
                      <a:pt x="161" y="201"/>
                    </a:lnTo>
                    <a:lnTo>
                      <a:pt x="282" y="81"/>
                    </a:lnTo>
                    <a:lnTo>
                      <a:pt x="442" y="41"/>
                    </a:lnTo>
                    <a:lnTo>
                      <a:pt x="603" y="41"/>
                    </a:lnTo>
                    <a:lnTo>
                      <a:pt x="763" y="81"/>
                    </a:lnTo>
                    <a:lnTo>
                      <a:pt x="884" y="121"/>
                    </a:lnTo>
                    <a:lnTo>
                      <a:pt x="964" y="201"/>
                    </a:lnTo>
                    <a:lnTo>
                      <a:pt x="1004" y="322"/>
                    </a:lnTo>
                    <a:lnTo>
                      <a:pt x="1004" y="442"/>
                    </a:lnTo>
                    <a:lnTo>
                      <a:pt x="1004" y="602"/>
                    </a:lnTo>
                    <a:lnTo>
                      <a:pt x="1004" y="1646"/>
                    </a:lnTo>
                    <a:lnTo>
                      <a:pt x="1004" y="1846"/>
                    </a:lnTo>
                    <a:lnTo>
                      <a:pt x="964" y="2007"/>
                    </a:lnTo>
                    <a:lnTo>
                      <a:pt x="844" y="2087"/>
                    </a:lnTo>
                    <a:lnTo>
                      <a:pt x="683" y="2127"/>
                    </a:lnTo>
                    <a:lnTo>
                      <a:pt x="322" y="2127"/>
                    </a:lnTo>
                    <a:lnTo>
                      <a:pt x="523" y="2167"/>
                    </a:lnTo>
                    <a:lnTo>
                      <a:pt x="683" y="2167"/>
                    </a:lnTo>
                    <a:lnTo>
                      <a:pt x="844" y="2127"/>
                    </a:lnTo>
                    <a:lnTo>
                      <a:pt x="1004" y="2007"/>
                    </a:lnTo>
                    <a:lnTo>
                      <a:pt x="1084" y="1846"/>
                    </a:lnTo>
                    <a:lnTo>
                      <a:pt x="1084" y="1646"/>
                    </a:lnTo>
                    <a:lnTo>
                      <a:pt x="1084" y="602"/>
                    </a:lnTo>
                    <a:lnTo>
                      <a:pt x="1084" y="442"/>
                    </a:lnTo>
                    <a:lnTo>
                      <a:pt x="1084" y="322"/>
                    </a:lnTo>
                    <a:lnTo>
                      <a:pt x="1084" y="241"/>
                    </a:lnTo>
                    <a:lnTo>
                      <a:pt x="964" y="81"/>
                    </a:lnTo>
                    <a:lnTo>
                      <a:pt x="8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45"/>
              <p:cNvSpPr/>
              <p:nvPr/>
            </p:nvSpPr>
            <p:spPr>
              <a:xfrm flipH="1">
                <a:off x="8814946" y="3172130"/>
                <a:ext cx="38485" cy="38485"/>
              </a:xfrm>
              <a:custGeom>
                <a:avLst/>
                <a:gdLst/>
                <a:ahLst/>
                <a:cxnLst/>
                <a:rect l="l" t="t" r="r" b="b"/>
                <a:pathLst>
                  <a:path w="643" h="643" extrusionOk="0">
                    <a:moveTo>
                      <a:pt x="321" y="0"/>
                    </a:moveTo>
                    <a:lnTo>
                      <a:pt x="201" y="40"/>
                    </a:lnTo>
                    <a:lnTo>
                      <a:pt x="120" y="121"/>
                    </a:lnTo>
                    <a:lnTo>
                      <a:pt x="40" y="201"/>
                    </a:lnTo>
                    <a:lnTo>
                      <a:pt x="0" y="321"/>
                    </a:lnTo>
                    <a:lnTo>
                      <a:pt x="40" y="442"/>
                    </a:lnTo>
                    <a:lnTo>
                      <a:pt x="120" y="562"/>
                    </a:lnTo>
                    <a:lnTo>
                      <a:pt x="201" y="602"/>
                    </a:lnTo>
                    <a:lnTo>
                      <a:pt x="321" y="642"/>
                    </a:lnTo>
                    <a:lnTo>
                      <a:pt x="441" y="602"/>
                    </a:lnTo>
                    <a:lnTo>
                      <a:pt x="562" y="562"/>
                    </a:lnTo>
                    <a:lnTo>
                      <a:pt x="602" y="442"/>
                    </a:lnTo>
                    <a:lnTo>
                      <a:pt x="642" y="321"/>
                    </a:lnTo>
                    <a:lnTo>
                      <a:pt x="602" y="201"/>
                    </a:lnTo>
                    <a:lnTo>
                      <a:pt x="562" y="121"/>
                    </a:lnTo>
                    <a:lnTo>
                      <a:pt x="441"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45"/>
              <p:cNvSpPr/>
              <p:nvPr/>
            </p:nvSpPr>
            <p:spPr>
              <a:xfrm flipH="1">
                <a:off x="8798187" y="3152917"/>
                <a:ext cx="69668" cy="76910"/>
              </a:xfrm>
              <a:custGeom>
                <a:avLst/>
                <a:gdLst/>
                <a:ahLst/>
                <a:cxnLst/>
                <a:rect l="l" t="t" r="r" b="b"/>
                <a:pathLst>
                  <a:path w="1164" h="1285" extrusionOk="0">
                    <a:moveTo>
                      <a:pt x="602" y="0"/>
                    </a:moveTo>
                    <a:lnTo>
                      <a:pt x="361" y="40"/>
                    </a:lnTo>
                    <a:lnTo>
                      <a:pt x="161" y="161"/>
                    </a:lnTo>
                    <a:lnTo>
                      <a:pt x="81" y="241"/>
                    </a:lnTo>
                    <a:lnTo>
                      <a:pt x="40" y="361"/>
                    </a:lnTo>
                    <a:lnTo>
                      <a:pt x="0" y="482"/>
                    </a:lnTo>
                    <a:lnTo>
                      <a:pt x="0" y="642"/>
                    </a:lnTo>
                    <a:lnTo>
                      <a:pt x="81" y="442"/>
                    </a:lnTo>
                    <a:lnTo>
                      <a:pt x="201" y="281"/>
                    </a:lnTo>
                    <a:lnTo>
                      <a:pt x="361" y="161"/>
                    </a:lnTo>
                    <a:lnTo>
                      <a:pt x="763" y="161"/>
                    </a:lnTo>
                    <a:lnTo>
                      <a:pt x="923" y="281"/>
                    </a:lnTo>
                    <a:lnTo>
                      <a:pt x="1044" y="442"/>
                    </a:lnTo>
                    <a:lnTo>
                      <a:pt x="1124" y="642"/>
                    </a:lnTo>
                    <a:lnTo>
                      <a:pt x="1084" y="763"/>
                    </a:lnTo>
                    <a:lnTo>
                      <a:pt x="1084" y="883"/>
                    </a:lnTo>
                    <a:lnTo>
                      <a:pt x="1044" y="963"/>
                    </a:lnTo>
                    <a:lnTo>
                      <a:pt x="963" y="1044"/>
                    </a:lnTo>
                    <a:lnTo>
                      <a:pt x="763" y="1124"/>
                    </a:lnTo>
                    <a:lnTo>
                      <a:pt x="562" y="1164"/>
                    </a:lnTo>
                    <a:lnTo>
                      <a:pt x="361" y="1124"/>
                    </a:lnTo>
                    <a:lnTo>
                      <a:pt x="201" y="1044"/>
                    </a:lnTo>
                    <a:lnTo>
                      <a:pt x="40" y="883"/>
                    </a:lnTo>
                    <a:lnTo>
                      <a:pt x="0" y="763"/>
                    </a:lnTo>
                    <a:lnTo>
                      <a:pt x="0" y="803"/>
                    </a:lnTo>
                    <a:lnTo>
                      <a:pt x="40" y="923"/>
                    </a:lnTo>
                    <a:lnTo>
                      <a:pt x="81" y="1044"/>
                    </a:lnTo>
                    <a:lnTo>
                      <a:pt x="161" y="1124"/>
                    </a:lnTo>
                    <a:lnTo>
                      <a:pt x="361" y="1244"/>
                    </a:lnTo>
                    <a:lnTo>
                      <a:pt x="562" y="1284"/>
                    </a:lnTo>
                    <a:lnTo>
                      <a:pt x="763" y="1204"/>
                    </a:lnTo>
                    <a:lnTo>
                      <a:pt x="963" y="1084"/>
                    </a:lnTo>
                    <a:lnTo>
                      <a:pt x="108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45"/>
              <p:cNvSpPr/>
              <p:nvPr/>
            </p:nvSpPr>
            <p:spPr>
              <a:xfrm flipH="1">
                <a:off x="8961464" y="3172130"/>
                <a:ext cx="38485" cy="38485"/>
              </a:xfrm>
              <a:custGeom>
                <a:avLst/>
                <a:gdLst/>
                <a:ahLst/>
                <a:cxnLst/>
                <a:rect l="l" t="t" r="r" b="b"/>
                <a:pathLst>
                  <a:path w="643" h="643" extrusionOk="0">
                    <a:moveTo>
                      <a:pt x="321" y="0"/>
                    </a:moveTo>
                    <a:lnTo>
                      <a:pt x="201" y="40"/>
                    </a:lnTo>
                    <a:lnTo>
                      <a:pt x="81" y="121"/>
                    </a:lnTo>
                    <a:lnTo>
                      <a:pt x="0" y="201"/>
                    </a:lnTo>
                    <a:lnTo>
                      <a:pt x="0" y="321"/>
                    </a:lnTo>
                    <a:lnTo>
                      <a:pt x="0" y="442"/>
                    </a:lnTo>
                    <a:lnTo>
                      <a:pt x="81" y="562"/>
                    </a:lnTo>
                    <a:lnTo>
                      <a:pt x="201" y="602"/>
                    </a:lnTo>
                    <a:lnTo>
                      <a:pt x="321" y="642"/>
                    </a:lnTo>
                    <a:lnTo>
                      <a:pt x="442" y="602"/>
                    </a:lnTo>
                    <a:lnTo>
                      <a:pt x="522" y="562"/>
                    </a:lnTo>
                    <a:lnTo>
                      <a:pt x="602" y="442"/>
                    </a:lnTo>
                    <a:lnTo>
                      <a:pt x="642" y="321"/>
                    </a:lnTo>
                    <a:lnTo>
                      <a:pt x="602" y="201"/>
                    </a:lnTo>
                    <a:lnTo>
                      <a:pt x="52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45"/>
              <p:cNvSpPr/>
              <p:nvPr/>
            </p:nvSpPr>
            <p:spPr>
              <a:xfrm flipH="1">
                <a:off x="8944646" y="3152917"/>
                <a:ext cx="72122" cy="76910"/>
              </a:xfrm>
              <a:custGeom>
                <a:avLst/>
                <a:gdLst/>
                <a:ahLst/>
                <a:cxnLst/>
                <a:rect l="l" t="t" r="r" b="b"/>
                <a:pathLst>
                  <a:path w="1205" h="1285" extrusionOk="0">
                    <a:moveTo>
                      <a:pt x="763" y="161"/>
                    </a:moveTo>
                    <a:lnTo>
                      <a:pt x="923" y="281"/>
                    </a:lnTo>
                    <a:lnTo>
                      <a:pt x="1084" y="442"/>
                    </a:lnTo>
                    <a:lnTo>
                      <a:pt x="1124" y="642"/>
                    </a:lnTo>
                    <a:lnTo>
                      <a:pt x="1124" y="763"/>
                    </a:lnTo>
                    <a:lnTo>
                      <a:pt x="1084" y="883"/>
                    </a:lnTo>
                    <a:lnTo>
                      <a:pt x="1044" y="963"/>
                    </a:lnTo>
                    <a:lnTo>
                      <a:pt x="963" y="1044"/>
                    </a:lnTo>
                    <a:lnTo>
                      <a:pt x="803" y="1124"/>
                    </a:lnTo>
                    <a:lnTo>
                      <a:pt x="602" y="1164"/>
                    </a:lnTo>
                    <a:lnTo>
                      <a:pt x="402" y="1124"/>
                    </a:lnTo>
                    <a:lnTo>
                      <a:pt x="201" y="1044"/>
                    </a:lnTo>
                    <a:lnTo>
                      <a:pt x="81" y="883"/>
                    </a:lnTo>
                    <a:lnTo>
                      <a:pt x="41" y="763"/>
                    </a:lnTo>
                    <a:lnTo>
                      <a:pt x="41" y="642"/>
                    </a:lnTo>
                    <a:lnTo>
                      <a:pt x="81" y="442"/>
                    </a:lnTo>
                    <a:lnTo>
                      <a:pt x="201" y="281"/>
                    </a:lnTo>
                    <a:lnTo>
                      <a:pt x="362" y="161"/>
                    </a:lnTo>
                    <a:close/>
                    <a:moveTo>
                      <a:pt x="602" y="0"/>
                    </a:moveTo>
                    <a:lnTo>
                      <a:pt x="402" y="40"/>
                    </a:lnTo>
                    <a:lnTo>
                      <a:pt x="201" y="161"/>
                    </a:lnTo>
                    <a:lnTo>
                      <a:pt x="121" y="241"/>
                    </a:lnTo>
                    <a:lnTo>
                      <a:pt x="41" y="361"/>
                    </a:lnTo>
                    <a:lnTo>
                      <a:pt x="41" y="482"/>
                    </a:lnTo>
                    <a:lnTo>
                      <a:pt x="0" y="642"/>
                    </a:lnTo>
                    <a:lnTo>
                      <a:pt x="41" y="803"/>
                    </a:lnTo>
                    <a:lnTo>
                      <a:pt x="81" y="923"/>
                    </a:lnTo>
                    <a:lnTo>
                      <a:pt x="121" y="1044"/>
                    </a:lnTo>
                    <a:lnTo>
                      <a:pt x="201" y="1124"/>
                    </a:lnTo>
                    <a:lnTo>
                      <a:pt x="362" y="1244"/>
                    </a:lnTo>
                    <a:lnTo>
                      <a:pt x="562" y="1284"/>
                    </a:lnTo>
                    <a:lnTo>
                      <a:pt x="803" y="1204"/>
                    </a:lnTo>
                    <a:lnTo>
                      <a:pt x="963" y="1084"/>
                    </a:lnTo>
                    <a:lnTo>
                      <a:pt x="1124" y="923"/>
                    </a:lnTo>
                    <a:lnTo>
                      <a:pt x="1164" y="803"/>
                    </a:lnTo>
                    <a:lnTo>
                      <a:pt x="1204" y="642"/>
                    </a:lnTo>
                    <a:lnTo>
                      <a:pt x="1204" y="482"/>
                    </a:lnTo>
                    <a:lnTo>
                      <a:pt x="1164" y="361"/>
                    </a:lnTo>
                    <a:lnTo>
                      <a:pt x="1084" y="241"/>
                    </a:lnTo>
                    <a:lnTo>
                      <a:pt x="1004" y="161"/>
                    </a:lnTo>
                    <a:lnTo>
                      <a:pt x="84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45"/>
              <p:cNvSpPr/>
              <p:nvPr/>
            </p:nvSpPr>
            <p:spPr>
              <a:xfrm flipH="1">
                <a:off x="9110377" y="3172130"/>
                <a:ext cx="38485" cy="38485"/>
              </a:xfrm>
              <a:custGeom>
                <a:avLst/>
                <a:gdLst/>
                <a:ahLst/>
                <a:cxnLst/>
                <a:rect l="l" t="t" r="r" b="b"/>
                <a:pathLst>
                  <a:path w="643" h="643" extrusionOk="0">
                    <a:moveTo>
                      <a:pt x="321" y="0"/>
                    </a:moveTo>
                    <a:lnTo>
                      <a:pt x="201" y="40"/>
                    </a:lnTo>
                    <a:lnTo>
                      <a:pt x="121" y="121"/>
                    </a:lnTo>
                    <a:lnTo>
                      <a:pt x="40" y="201"/>
                    </a:lnTo>
                    <a:lnTo>
                      <a:pt x="0" y="321"/>
                    </a:lnTo>
                    <a:lnTo>
                      <a:pt x="40" y="442"/>
                    </a:lnTo>
                    <a:lnTo>
                      <a:pt x="121" y="562"/>
                    </a:lnTo>
                    <a:lnTo>
                      <a:pt x="201" y="602"/>
                    </a:lnTo>
                    <a:lnTo>
                      <a:pt x="321" y="642"/>
                    </a:lnTo>
                    <a:lnTo>
                      <a:pt x="442" y="602"/>
                    </a:lnTo>
                    <a:lnTo>
                      <a:pt x="562" y="562"/>
                    </a:lnTo>
                    <a:lnTo>
                      <a:pt x="602" y="442"/>
                    </a:lnTo>
                    <a:lnTo>
                      <a:pt x="642" y="321"/>
                    </a:lnTo>
                    <a:lnTo>
                      <a:pt x="602" y="201"/>
                    </a:lnTo>
                    <a:lnTo>
                      <a:pt x="562" y="121"/>
                    </a:lnTo>
                    <a:lnTo>
                      <a:pt x="442" y="40"/>
                    </a:lnTo>
                    <a:lnTo>
                      <a:pt x="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45"/>
              <p:cNvSpPr/>
              <p:nvPr/>
            </p:nvSpPr>
            <p:spPr>
              <a:xfrm flipH="1">
                <a:off x="9093559" y="3152917"/>
                <a:ext cx="69728" cy="76910"/>
              </a:xfrm>
              <a:custGeom>
                <a:avLst/>
                <a:gdLst/>
                <a:ahLst/>
                <a:cxnLst/>
                <a:rect l="l" t="t" r="r" b="b"/>
                <a:pathLst>
                  <a:path w="1165" h="1285" extrusionOk="0">
                    <a:moveTo>
                      <a:pt x="602" y="0"/>
                    </a:moveTo>
                    <a:lnTo>
                      <a:pt x="362" y="40"/>
                    </a:lnTo>
                    <a:lnTo>
                      <a:pt x="161" y="161"/>
                    </a:lnTo>
                    <a:lnTo>
                      <a:pt x="81" y="241"/>
                    </a:lnTo>
                    <a:lnTo>
                      <a:pt x="41" y="361"/>
                    </a:lnTo>
                    <a:lnTo>
                      <a:pt x="1" y="482"/>
                    </a:lnTo>
                    <a:lnTo>
                      <a:pt x="1" y="642"/>
                    </a:lnTo>
                    <a:lnTo>
                      <a:pt x="81" y="442"/>
                    </a:lnTo>
                    <a:lnTo>
                      <a:pt x="201"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562" y="1164"/>
                    </a:lnTo>
                    <a:lnTo>
                      <a:pt x="362" y="1124"/>
                    </a:lnTo>
                    <a:lnTo>
                      <a:pt x="201" y="1044"/>
                    </a:lnTo>
                    <a:lnTo>
                      <a:pt x="41" y="883"/>
                    </a:lnTo>
                    <a:lnTo>
                      <a:pt x="1" y="763"/>
                    </a:lnTo>
                    <a:lnTo>
                      <a:pt x="1" y="803"/>
                    </a:lnTo>
                    <a:lnTo>
                      <a:pt x="41" y="923"/>
                    </a:lnTo>
                    <a:lnTo>
                      <a:pt x="81" y="1044"/>
                    </a:lnTo>
                    <a:lnTo>
                      <a:pt x="161" y="1124"/>
                    </a:lnTo>
                    <a:lnTo>
                      <a:pt x="362" y="1244"/>
                    </a:lnTo>
                    <a:lnTo>
                      <a:pt x="562" y="1284"/>
                    </a:lnTo>
                    <a:lnTo>
                      <a:pt x="763" y="1204"/>
                    </a:lnTo>
                    <a:lnTo>
                      <a:pt x="964" y="1084"/>
                    </a:lnTo>
                    <a:lnTo>
                      <a:pt x="1124" y="923"/>
                    </a:lnTo>
                    <a:lnTo>
                      <a:pt x="1164" y="803"/>
                    </a:lnTo>
                    <a:lnTo>
                      <a:pt x="1164" y="642"/>
                    </a:lnTo>
                    <a:lnTo>
                      <a:pt x="1164" y="482"/>
                    </a:lnTo>
                    <a:lnTo>
                      <a:pt x="1124" y="361"/>
                    </a:lnTo>
                    <a:lnTo>
                      <a:pt x="1084" y="241"/>
                    </a:lnTo>
                    <a:lnTo>
                      <a:pt x="1004"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45"/>
              <p:cNvSpPr/>
              <p:nvPr/>
            </p:nvSpPr>
            <p:spPr>
              <a:xfrm flipH="1">
                <a:off x="9256896"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2" y="442"/>
                    </a:lnTo>
                    <a:lnTo>
                      <a:pt x="643" y="321"/>
                    </a:lnTo>
                    <a:lnTo>
                      <a:pt x="602"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45"/>
              <p:cNvSpPr/>
              <p:nvPr/>
            </p:nvSpPr>
            <p:spPr>
              <a:xfrm flipH="1">
                <a:off x="9240078" y="3152917"/>
                <a:ext cx="72122" cy="76910"/>
              </a:xfrm>
              <a:custGeom>
                <a:avLst/>
                <a:gdLst/>
                <a:ahLst/>
                <a:cxnLst/>
                <a:rect l="l" t="t" r="r" b="b"/>
                <a:pathLst>
                  <a:path w="1205" h="1285" extrusionOk="0">
                    <a:moveTo>
                      <a:pt x="763" y="161"/>
                    </a:moveTo>
                    <a:lnTo>
                      <a:pt x="924" y="281"/>
                    </a:lnTo>
                    <a:lnTo>
                      <a:pt x="1084" y="442"/>
                    </a:lnTo>
                    <a:lnTo>
                      <a:pt x="1124" y="642"/>
                    </a:lnTo>
                    <a:lnTo>
                      <a:pt x="1124" y="763"/>
                    </a:lnTo>
                    <a:lnTo>
                      <a:pt x="1084" y="883"/>
                    </a:lnTo>
                    <a:lnTo>
                      <a:pt x="1044" y="963"/>
                    </a:lnTo>
                    <a:lnTo>
                      <a:pt x="964" y="1044"/>
                    </a:lnTo>
                    <a:lnTo>
                      <a:pt x="803" y="1124"/>
                    </a:lnTo>
                    <a:lnTo>
                      <a:pt x="603" y="1164"/>
                    </a:lnTo>
                    <a:lnTo>
                      <a:pt x="402" y="1124"/>
                    </a:lnTo>
                    <a:lnTo>
                      <a:pt x="201" y="1044"/>
                    </a:lnTo>
                    <a:lnTo>
                      <a:pt x="81" y="883"/>
                    </a:lnTo>
                    <a:lnTo>
                      <a:pt x="41" y="763"/>
                    </a:lnTo>
                    <a:lnTo>
                      <a:pt x="41" y="642"/>
                    </a:lnTo>
                    <a:lnTo>
                      <a:pt x="81" y="442"/>
                    </a:lnTo>
                    <a:lnTo>
                      <a:pt x="201" y="281"/>
                    </a:lnTo>
                    <a:lnTo>
                      <a:pt x="362" y="161"/>
                    </a:lnTo>
                    <a:close/>
                    <a:moveTo>
                      <a:pt x="603" y="0"/>
                    </a:moveTo>
                    <a:lnTo>
                      <a:pt x="402" y="40"/>
                    </a:lnTo>
                    <a:lnTo>
                      <a:pt x="201" y="161"/>
                    </a:lnTo>
                    <a:lnTo>
                      <a:pt x="121" y="241"/>
                    </a:lnTo>
                    <a:lnTo>
                      <a:pt x="81" y="361"/>
                    </a:lnTo>
                    <a:lnTo>
                      <a:pt x="41" y="482"/>
                    </a:lnTo>
                    <a:lnTo>
                      <a:pt x="1" y="642"/>
                    </a:lnTo>
                    <a:lnTo>
                      <a:pt x="41" y="803"/>
                    </a:lnTo>
                    <a:lnTo>
                      <a:pt x="81" y="923"/>
                    </a:lnTo>
                    <a:lnTo>
                      <a:pt x="121" y="1044"/>
                    </a:lnTo>
                    <a:lnTo>
                      <a:pt x="201" y="1124"/>
                    </a:lnTo>
                    <a:lnTo>
                      <a:pt x="362" y="1244"/>
                    </a:lnTo>
                    <a:lnTo>
                      <a:pt x="562" y="1284"/>
                    </a:lnTo>
                    <a:lnTo>
                      <a:pt x="803" y="1204"/>
                    </a:lnTo>
                    <a:lnTo>
                      <a:pt x="964" y="1084"/>
                    </a:lnTo>
                    <a:lnTo>
                      <a:pt x="1124" y="923"/>
                    </a:lnTo>
                    <a:lnTo>
                      <a:pt x="1164" y="803"/>
                    </a:lnTo>
                    <a:lnTo>
                      <a:pt x="1204" y="642"/>
                    </a:lnTo>
                    <a:lnTo>
                      <a:pt x="1204" y="482"/>
                    </a:lnTo>
                    <a:lnTo>
                      <a:pt x="1164" y="361"/>
                    </a:lnTo>
                    <a:lnTo>
                      <a:pt x="1084" y="241"/>
                    </a:lnTo>
                    <a:lnTo>
                      <a:pt x="1004" y="161"/>
                    </a:lnTo>
                    <a:lnTo>
                      <a:pt x="84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45"/>
              <p:cNvSpPr/>
              <p:nvPr/>
            </p:nvSpPr>
            <p:spPr>
              <a:xfrm flipH="1">
                <a:off x="9405809" y="3172130"/>
                <a:ext cx="38485" cy="38485"/>
              </a:xfrm>
              <a:custGeom>
                <a:avLst/>
                <a:gdLst/>
                <a:ahLst/>
                <a:cxnLst/>
                <a:rect l="l" t="t" r="r" b="b"/>
                <a:pathLst>
                  <a:path w="643" h="643" extrusionOk="0">
                    <a:moveTo>
                      <a:pt x="322" y="0"/>
                    </a:moveTo>
                    <a:lnTo>
                      <a:pt x="201" y="40"/>
                    </a:lnTo>
                    <a:lnTo>
                      <a:pt x="121" y="121"/>
                    </a:lnTo>
                    <a:lnTo>
                      <a:pt x="41" y="201"/>
                    </a:lnTo>
                    <a:lnTo>
                      <a:pt x="1" y="321"/>
                    </a:lnTo>
                    <a:lnTo>
                      <a:pt x="41" y="442"/>
                    </a:lnTo>
                    <a:lnTo>
                      <a:pt x="121" y="562"/>
                    </a:lnTo>
                    <a:lnTo>
                      <a:pt x="201" y="602"/>
                    </a:lnTo>
                    <a:lnTo>
                      <a:pt x="322" y="642"/>
                    </a:lnTo>
                    <a:lnTo>
                      <a:pt x="442" y="602"/>
                    </a:lnTo>
                    <a:lnTo>
                      <a:pt x="562" y="562"/>
                    </a:lnTo>
                    <a:lnTo>
                      <a:pt x="603" y="442"/>
                    </a:lnTo>
                    <a:lnTo>
                      <a:pt x="643" y="321"/>
                    </a:lnTo>
                    <a:lnTo>
                      <a:pt x="603" y="201"/>
                    </a:lnTo>
                    <a:lnTo>
                      <a:pt x="56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45"/>
              <p:cNvSpPr/>
              <p:nvPr/>
            </p:nvSpPr>
            <p:spPr>
              <a:xfrm flipH="1">
                <a:off x="9388991" y="3152917"/>
                <a:ext cx="69728" cy="76910"/>
              </a:xfrm>
              <a:custGeom>
                <a:avLst/>
                <a:gdLst/>
                <a:ahLst/>
                <a:cxnLst/>
                <a:rect l="l" t="t" r="r" b="b"/>
                <a:pathLst>
                  <a:path w="1165" h="1285" extrusionOk="0">
                    <a:moveTo>
                      <a:pt x="603" y="0"/>
                    </a:moveTo>
                    <a:lnTo>
                      <a:pt x="362" y="40"/>
                    </a:lnTo>
                    <a:lnTo>
                      <a:pt x="161" y="161"/>
                    </a:lnTo>
                    <a:lnTo>
                      <a:pt x="121" y="241"/>
                    </a:lnTo>
                    <a:lnTo>
                      <a:pt x="41" y="361"/>
                    </a:lnTo>
                    <a:lnTo>
                      <a:pt x="1" y="482"/>
                    </a:lnTo>
                    <a:lnTo>
                      <a:pt x="1" y="642"/>
                    </a:lnTo>
                    <a:lnTo>
                      <a:pt x="81" y="442"/>
                    </a:lnTo>
                    <a:lnTo>
                      <a:pt x="202" y="281"/>
                    </a:lnTo>
                    <a:lnTo>
                      <a:pt x="362" y="161"/>
                    </a:lnTo>
                    <a:lnTo>
                      <a:pt x="763" y="161"/>
                    </a:lnTo>
                    <a:lnTo>
                      <a:pt x="924" y="281"/>
                    </a:lnTo>
                    <a:lnTo>
                      <a:pt x="1044" y="442"/>
                    </a:lnTo>
                    <a:lnTo>
                      <a:pt x="1124" y="642"/>
                    </a:lnTo>
                    <a:lnTo>
                      <a:pt x="1124" y="763"/>
                    </a:lnTo>
                    <a:lnTo>
                      <a:pt x="1084" y="883"/>
                    </a:lnTo>
                    <a:lnTo>
                      <a:pt x="1044" y="963"/>
                    </a:lnTo>
                    <a:lnTo>
                      <a:pt x="964" y="1044"/>
                    </a:lnTo>
                    <a:lnTo>
                      <a:pt x="803" y="1124"/>
                    </a:lnTo>
                    <a:lnTo>
                      <a:pt x="603" y="1164"/>
                    </a:lnTo>
                    <a:lnTo>
                      <a:pt x="362" y="1124"/>
                    </a:lnTo>
                    <a:lnTo>
                      <a:pt x="202" y="1044"/>
                    </a:lnTo>
                    <a:lnTo>
                      <a:pt x="81" y="883"/>
                    </a:lnTo>
                    <a:lnTo>
                      <a:pt x="41" y="763"/>
                    </a:lnTo>
                    <a:lnTo>
                      <a:pt x="1" y="642"/>
                    </a:lnTo>
                    <a:lnTo>
                      <a:pt x="1" y="803"/>
                    </a:lnTo>
                    <a:lnTo>
                      <a:pt x="41" y="923"/>
                    </a:lnTo>
                    <a:lnTo>
                      <a:pt x="81" y="1044"/>
                    </a:lnTo>
                    <a:lnTo>
                      <a:pt x="161" y="1124"/>
                    </a:lnTo>
                    <a:lnTo>
                      <a:pt x="362" y="1244"/>
                    </a:lnTo>
                    <a:lnTo>
                      <a:pt x="563" y="1284"/>
                    </a:lnTo>
                    <a:lnTo>
                      <a:pt x="763" y="1204"/>
                    </a:lnTo>
                    <a:lnTo>
                      <a:pt x="964" y="1084"/>
                    </a:lnTo>
                    <a:lnTo>
                      <a:pt x="1124" y="923"/>
                    </a:lnTo>
                    <a:lnTo>
                      <a:pt x="1165" y="803"/>
                    </a:lnTo>
                    <a:lnTo>
                      <a:pt x="1165" y="642"/>
                    </a:lnTo>
                    <a:lnTo>
                      <a:pt x="1165" y="482"/>
                    </a:lnTo>
                    <a:lnTo>
                      <a:pt x="1124" y="361"/>
                    </a:lnTo>
                    <a:lnTo>
                      <a:pt x="1084" y="241"/>
                    </a:lnTo>
                    <a:lnTo>
                      <a:pt x="1004" y="161"/>
                    </a:lnTo>
                    <a:lnTo>
                      <a:pt x="803"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45"/>
              <p:cNvSpPr/>
              <p:nvPr/>
            </p:nvSpPr>
            <p:spPr>
              <a:xfrm flipH="1">
                <a:off x="9552328" y="3172130"/>
                <a:ext cx="38485" cy="38485"/>
              </a:xfrm>
              <a:custGeom>
                <a:avLst/>
                <a:gdLst/>
                <a:ahLst/>
                <a:cxnLst/>
                <a:rect l="l" t="t" r="r" b="b"/>
                <a:pathLst>
                  <a:path w="643" h="643" extrusionOk="0">
                    <a:moveTo>
                      <a:pt x="322" y="0"/>
                    </a:moveTo>
                    <a:lnTo>
                      <a:pt x="201" y="40"/>
                    </a:lnTo>
                    <a:lnTo>
                      <a:pt x="81" y="121"/>
                    </a:lnTo>
                    <a:lnTo>
                      <a:pt x="41" y="201"/>
                    </a:lnTo>
                    <a:lnTo>
                      <a:pt x="1" y="321"/>
                    </a:lnTo>
                    <a:lnTo>
                      <a:pt x="41" y="442"/>
                    </a:lnTo>
                    <a:lnTo>
                      <a:pt x="81" y="562"/>
                    </a:lnTo>
                    <a:lnTo>
                      <a:pt x="201" y="602"/>
                    </a:lnTo>
                    <a:lnTo>
                      <a:pt x="322" y="642"/>
                    </a:lnTo>
                    <a:lnTo>
                      <a:pt x="442" y="602"/>
                    </a:lnTo>
                    <a:lnTo>
                      <a:pt x="522" y="562"/>
                    </a:lnTo>
                    <a:lnTo>
                      <a:pt x="603" y="442"/>
                    </a:lnTo>
                    <a:lnTo>
                      <a:pt x="643" y="321"/>
                    </a:lnTo>
                    <a:lnTo>
                      <a:pt x="603" y="201"/>
                    </a:lnTo>
                    <a:lnTo>
                      <a:pt x="522"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45"/>
              <p:cNvSpPr/>
              <p:nvPr/>
            </p:nvSpPr>
            <p:spPr>
              <a:xfrm flipH="1">
                <a:off x="9535510" y="3152917"/>
                <a:ext cx="72122" cy="76910"/>
              </a:xfrm>
              <a:custGeom>
                <a:avLst/>
                <a:gdLst/>
                <a:ahLst/>
                <a:cxnLst/>
                <a:rect l="l" t="t" r="r" b="b"/>
                <a:pathLst>
                  <a:path w="1205" h="1285" extrusionOk="0">
                    <a:moveTo>
                      <a:pt x="763" y="161"/>
                    </a:moveTo>
                    <a:lnTo>
                      <a:pt x="924" y="281"/>
                    </a:lnTo>
                    <a:lnTo>
                      <a:pt x="1084" y="442"/>
                    </a:lnTo>
                    <a:lnTo>
                      <a:pt x="1125" y="642"/>
                    </a:lnTo>
                    <a:lnTo>
                      <a:pt x="1125" y="763"/>
                    </a:lnTo>
                    <a:lnTo>
                      <a:pt x="1084" y="883"/>
                    </a:lnTo>
                    <a:lnTo>
                      <a:pt x="1044" y="963"/>
                    </a:lnTo>
                    <a:lnTo>
                      <a:pt x="964" y="1044"/>
                    </a:lnTo>
                    <a:lnTo>
                      <a:pt x="803" y="1124"/>
                    </a:lnTo>
                    <a:lnTo>
                      <a:pt x="603" y="1164"/>
                    </a:lnTo>
                    <a:lnTo>
                      <a:pt x="402" y="1124"/>
                    </a:lnTo>
                    <a:lnTo>
                      <a:pt x="202" y="1044"/>
                    </a:lnTo>
                    <a:lnTo>
                      <a:pt x="81" y="883"/>
                    </a:lnTo>
                    <a:lnTo>
                      <a:pt x="41" y="763"/>
                    </a:lnTo>
                    <a:lnTo>
                      <a:pt x="41" y="642"/>
                    </a:lnTo>
                    <a:lnTo>
                      <a:pt x="81" y="442"/>
                    </a:lnTo>
                    <a:lnTo>
                      <a:pt x="202" y="281"/>
                    </a:lnTo>
                    <a:lnTo>
                      <a:pt x="362" y="161"/>
                    </a:lnTo>
                    <a:close/>
                    <a:moveTo>
                      <a:pt x="603" y="0"/>
                    </a:moveTo>
                    <a:lnTo>
                      <a:pt x="402" y="40"/>
                    </a:lnTo>
                    <a:lnTo>
                      <a:pt x="202" y="161"/>
                    </a:lnTo>
                    <a:lnTo>
                      <a:pt x="121" y="241"/>
                    </a:lnTo>
                    <a:lnTo>
                      <a:pt x="81" y="361"/>
                    </a:lnTo>
                    <a:lnTo>
                      <a:pt x="41" y="482"/>
                    </a:lnTo>
                    <a:lnTo>
                      <a:pt x="1" y="642"/>
                    </a:lnTo>
                    <a:lnTo>
                      <a:pt x="41" y="803"/>
                    </a:lnTo>
                    <a:lnTo>
                      <a:pt x="81" y="923"/>
                    </a:lnTo>
                    <a:lnTo>
                      <a:pt x="121" y="1044"/>
                    </a:lnTo>
                    <a:lnTo>
                      <a:pt x="202" y="1124"/>
                    </a:lnTo>
                    <a:lnTo>
                      <a:pt x="362" y="1244"/>
                    </a:lnTo>
                    <a:lnTo>
                      <a:pt x="563" y="1284"/>
                    </a:lnTo>
                    <a:lnTo>
                      <a:pt x="803" y="1204"/>
                    </a:lnTo>
                    <a:lnTo>
                      <a:pt x="964" y="1084"/>
                    </a:lnTo>
                    <a:lnTo>
                      <a:pt x="1125" y="923"/>
                    </a:lnTo>
                    <a:lnTo>
                      <a:pt x="1165" y="803"/>
                    </a:lnTo>
                    <a:lnTo>
                      <a:pt x="1205" y="642"/>
                    </a:lnTo>
                    <a:lnTo>
                      <a:pt x="1205" y="482"/>
                    </a:lnTo>
                    <a:lnTo>
                      <a:pt x="1165" y="361"/>
                    </a:lnTo>
                    <a:lnTo>
                      <a:pt x="1084" y="241"/>
                    </a:lnTo>
                    <a:lnTo>
                      <a:pt x="1004" y="161"/>
                    </a:lnTo>
                    <a:lnTo>
                      <a:pt x="844" y="40"/>
                    </a:lnTo>
                    <a:lnTo>
                      <a:pt x="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45"/>
              <p:cNvSpPr/>
              <p:nvPr/>
            </p:nvSpPr>
            <p:spPr>
              <a:xfrm flipH="1">
                <a:off x="9701241" y="3172130"/>
                <a:ext cx="38485" cy="38485"/>
              </a:xfrm>
              <a:custGeom>
                <a:avLst/>
                <a:gdLst/>
                <a:ahLst/>
                <a:cxnLst/>
                <a:rect l="l" t="t" r="r" b="b"/>
                <a:pathLst>
                  <a:path w="643" h="643" extrusionOk="0">
                    <a:moveTo>
                      <a:pt x="322" y="0"/>
                    </a:moveTo>
                    <a:lnTo>
                      <a:pt x="202" y="40"/>
                    </a:lnTo>
                    <a:lnTo>
                      <a:pt x="121" y="121"/>
                    </a:lnTo>
                    <a:lnTo>
                      <a:pt x="41" y="201"/>
                    </a:lnTo>
                    <a:lnTo>
                      <a:pt x="1" y="321"/>
                    </a:lnTo>
                    <a:lnTo>
                      <a:pt x="41" y="442"/>
                    </a:lnTo>
                    <a:lnTo>
                      <a:pt x="121" y="562"/>
                    </a:lnTo>
                    <a:lnTo>
                      <a:pt x="202" y="602"/>
                    </a:lnTo>
                    <a:lnTo>
                      <a:pt x="322" y="642"/>
                    </a:lnTo>
                    <a:lnTo>
                      <a:pt x="442" y="602"/>
                    </a:lnTo>
                    <a:lnTo>
                      <a:pt x="563" y="562"/>
                    </a:lnTo>
                    <a:lnTo>
                      <a:pt x="603" y="442"/>
                    </a:lnTo>
                    <a:lnTo>
                      <a:pt x="643" y="321"/>
                    </a:lnTo>
                    <a:lnTo>
                      <a:pt x="603" y="201"/>
                    </a:lnTo>
                    <a:lnTo>
                      <a:pt x="563" y="121"/>
                    </a:lnTo>
                    <a:lnTo>
                      <a:pt x="442" y="40"/>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45"/>
              <p:cNvSpPr/>
              <p:nvPr/>
            </p:nvSpPr>
            <p:spPr>
              <a:xfrm flipH="1">
                <a:off x="9684423" y="3152917"/>
                <a:ext cx="69668" cy="76910"/>
              </a:xfrm>
              <a:custGeom>
                <a:avLst/>
                <a:gdLst/>
                <a:ahLst/>
                <a:cxnLst/>
                <a:rect l="l" t="t" r="r" b="b"/>
                <a:pathLst>
                  <a:path w="1164" h="1285" extrusionOk="0">
                    <a:moveTo>
                      <a:pt x="602" y="0"/>
                    </a:moveTo>
                    <a:lnTo>
                      <a:pt x="361" y="40"/>
                    </a:lnTo>
                    <a:lnTo>
                      <a:pt x="161" y="161"/>
                    </a:lnTo>
                    <a:lnTo>
                      <a:pt x="121" y="241"/>
                    </a:lnTo>
                    <a:lnTo>
                      <a:pt x="40" y="361"/>
                    </a:lnTo>
                    <a:lnTo>
                      <a:pt x="0" y="482"/>
                    </a:lnTo>
                    <a:lnTo>
                      <a:pt x="0" y="642"/>
                    </a:lnTo>
                    <a:lnTo>
                      <a:pt x="80" y="442"/>
                    </a:lnTo>
                    <a:lnTo>
                      <a:pt x="201" y="281"/>
                    </a:lnTo>
                    <a:lnTo>
                      <a:pt x="361" y="161"/>
                    </a:lnTo>
                    <a:lnTo>
                      <a:pt x="763" y="161"/>
                    </a:lnTo>
                    <a:lnTo>
                      <a:pt x="923" y="281"/>
                    </a:lnTo>
                    <a:lnTo>
                      <a:pt x="1043" y="442"/>
                    </a:lnTo>
                    <a:lnTo>
                      <a:pt x="1124" y="642"/>
                    </a:lnTo>
                    <a:lnTo>
                      <a:pt x="1124" y="763"/>
                    </a:lnTo>
                    <a:lnTo>
                      <a:pt x="1084" y="883"/>
                    </a:lnTo>
                    <a:lnTo>
                      <a:pt x="1043" y="963"/>
                    </a:lnTo>
                    <a:lnTo>
                      <a:pt x="963" y="1044"/>
                    </a:lnTo>
                    <a:lnTo>
                      <a:pt x="803" y="1124"/>
                    </a:lnTo>
                    <a:lnTo>
                      <a:pt x="602" y="1164"/>
                    </a:lnTo>
                    <a:lnTo>
                      <a:pt x="361" y="1124"/>
                    </a:lnTo>
                    <a:lnTo>
                      <a:pt x="201" y="1044"/>
                    </a:lnTo>
                    <a:lnTo>
                      <a:pt x="80" y="883"/>
                    </a:lnTo>
                    <a:lnTo>
                      <a:pt x="40" y="763"/>
                    </a:lnTo>
                    <a:lnTo>
                      <a:pt x="0" y="642"/>
                    </a:lnTo>
                    <a:lnTo>
                      <a:pt x="0" y="803"/>
                    </a:lnTo>
                    <a:lnTo>
                      <a:pt x="40" y="923"/>
                    </a:lnTo>
                    <a:lnTo>
                      <a:pt x="121" y="1044"/>
                    </a:lnTo>
                    <a:lnTo>
                      <a:pt x="161" y="1124"/>
                    </a:lnTo>
                    <a:lnTo>
                      <a:pt x="361" y="1244"/>
                    </a:lnTo>
                    <a:lnTo>
                      <a:pt x="562" y="1284"/>
                    </a:lnTo>
                    <a:lnTo>
                      <a:pt x="763" y="1204"/>
                    </a:lnTo>
                    <a:lnTo>
                      <a:pt x="963" y="1084"/>
                    </a:lnTo>
                    <a:lnTo>
                      <a:pt x="1124" y="923"/>
                    </a:lnTo>
                    <a:lnTo>
                      <a:pt x="1164" y="803"/>
                    </a:lnTo>
                    <a:lnTo>
                      <a:pt x="1164" y="642"/>
                    </a:lnTo>
                    <a:lnTo>
                      <a:pt x="1164" y="482"/>
                    </a:lnTo>
                    <a:lnTo>
                      <a:pt x="1124" y="361"/>
                    </a:lnTo>
                    <a:lnTo>
                      <a:pt x="1084" y="241"/>
                    </a:lnTo>
                    <a:lnTo>
                      <a:pt x="1003" y="161"/>
                    </a:lnTo>
                    <a:lnTo>
                      <a:pt x="803" y="40"/>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0" name="Google Shape;6280;p45"/>
            <p:cNvGrpSpPr/>
            <p:nvPr/>
          </p:nvGrpSpPr>
          <p:grpSpPr>
            <a:xfrm>
              <a:off x="5481296" y="1635473"/>
              <a:ext cx="2076005" cy="2090225"/>
              <a:chOff x="4165910" y="-225635"/>
              <a:chExt cx="1389468" cy="1398986"/>
            </a:xfrm>
          </p:grpSpPr>
          <p:sp>
            <p:nvSpPr>
              <p:cNvPr id="6281" name="Google Shape;6281;p45"/>
              <p:cNvSpPr/>
              <p:nvPr/>
            </p:nvSpPr>
            <p:spPr>
              <a:xfrm flipH="1">
                <a:off x="4172344" y="-214336"/>
                <a:ext cx="1379777" cy="1379605"/>
              </a:xfrm>
              <a:custGeom>
                <a:avLst/>
                <a:gdLst/>
                <a:ahLst/>
                <a:cxnLst/>
                <a:rect l="l" t="t" r="r" b="b"/>
                <a:pathLst>
                  <a:path w="34310" h="34310" extrusionOk="0">
                    <a:moveTo>
                      <a:pt x="20265" y="11798"/>
                    </a:moveTo>
                    <a:lnTo>
                      <a:pt x="23355" y="17135"/>
                    </a:lnTo>
                    <a:lnTo>
                      <a:pt x="20265" y="22512"/>
                    </a:lnTo>
                    <a:lnTo>
                      <a:pt x="14045" y="22512"/>
                    </a:lnTo>
                    <a:lnTo>
                      <a:pt x="10955" y="17135"/>
                    </a:lnTo>
                    <a:lnTo>
                      <a:pt x="14045" y="11798"/>
                    </a:lnTo>
                    <a:close/>
                    <a:moveTo>
                      <a:pt x="14847" y="1"/>
                    </a:moveTo>
                    <a:lnTo>
                      <a:pt x="14847" y="3331"/>
                    </a:lnTo>
                    <a:lnTo>
                      <a:pt x="14165" y="3452"/>
                    </a:lnTo>
                    <a:lnTo>
                      <a:pt x="13523" y="3612"/>
                    </a:lnTo>
                    <a:lnTo>
                      <a:pt x="12881" y="3813"/>
                    </a:lnTo>
                    <a:lnTo>
                      <a:pt x="12239" y="4013"/>
                    </a:lnTo>
                    <a:lnTo>
                      <a:pt x="10594" y="1124"/>
                    </a:lnTo>
                    <a:lnTo>
                      <a:pt x="6581" y="3452"/>
                    </a:lnTo>
                    <a:lnTo>
                      <a:pt x="8226" y="6341"/>
                    </a:lnTo>
                    <a:lnTo>
                      <a:pt x="7745" y="6782"/>
                    </a:lnTo>
                    <a:lnTo>
                      <a:pt x="7263" y="7264"/>
                    </a:lnTo>
                    <a:lnTo>
                      <a:pt x="6782" y="7745"/>
                    </a:lnTo>
                    <a:lnTo>
                      <a:pt x="6340" y="8227"/>
                    </a:lnTo>
                    <a:lnTo>
                      <a:pt x="3451" y="6582"/>
                    </a:lnTo>
                    <a:lnTo>
                      <a:pt x="1124" y="10594"/>
                    </a:lnTo>
                    <a:lnTo>
                      <a:pt x="4053" y="12240"/>
                    </a:lnTo>
                    <a:lnTo>
                      <a:pt x="3812" y="12882"/>
                    </a:lnTo>
                    <a:lnTo>
                      <a:pt x="3612" y="13524"/>
                    </a:lnTo>
                    <a:lnTo>
                      <a:pt x="3491" y="14166"/>
                    </a:lnTo>
                    <a:lnTo>
                      <a:pt x="3331" y="14848"/>
                    </a:lnTo>
                    <a:lnTo>
                      <a:pt x="0" y="14848"/>
                    </a:lnTo>
                    <a:lnTo>
                      <a:pt x="0" y="19463"/>
                    </a:lnTo>
                    <a:lnTo>
                      <a:pt x="3331" y="19463"/>
                    </a:lnTo>
                    <a:lnTo>
                      <a:pt x="3491" y="20145"/>
                    </a:lnTo>
                    <a:lnTo>
                      <a:pt x="3612" y="20787"/>
                    </a:lnTo>
                    <a:lnTo>
                      <a:pt x="3812" y="21429"/>
                    </a:lnTo>
                    <a:lnTo>
                      <a:pt x="4053" y="22031"/>
                    </a:lnTo>
                    <a:lnTo>
                      <a:pt x="1124" y="23716"/>
                    </a:lnTo>
                    <a:lnTo>
                      <a:pt x="3451" y="27729"/>
                    </a:lnTo>
                    <a:lnTo>
                      <a:pt x="6340" y="26044"/>
                    </a:lnTo>
                    <a:lnTo>
                      <a:pt x="6782" y="26565"/>
                    </a:lnTo>
                    <a:lnTo>
                      <a:pt x="7263" y="27047"/>
                    </a:lnTo>
                    <a:lnTo>
                      <a:pt x="7745" y="27528"/>
                    </a:lnTo>
                    <a:lnTo>
                      <a:pt x="8226" y="27970"/>
                    </a:lnTo>
                    <a:lnTo>
                      <a:pt x="6581" y="30859"/>
                    </a:lnTo>
                    <a:lnTo>
                      <a:pt x="10594" y="33146"/>
                    </a:lnTo>
                    <a:lnTo>
                      <a:pt x="12239" y="30257"/>
                    </a:lnTo>
                    <a:lnTo>
                      <a:pt x="12881" y="30498"/>
                    </a:lnTo>
                    <a:lnTo>
                      <a:pt x="13523" y="30658"/>
                    </a:lnTo>
                    <a:lnTo>
                      <a:pt x="14165" y="30819"/>
                    </a:lnTo>
                    <a:lnTo>
                      <a:pt x="14847" y="30979"/>
                    </a:lnTo>
                    <a:lnTo>
                      <a:pt x="14847" y="34310"/>
                    </a:lnTo>
                    <a:lnTo>
                      <a:pt x="19462" y="34310"/>
                    </a:lnTo>
                    <a:lnTo>
                      <a:pt x="19462" y="30979"/>
                    </a:lnTo>
                    <a:lnTo>
                      <a:pt x="20144" y="30819"/>
                    </a:lnTo>
                    <a:lnTo>
                      <a:pt x="20786" y="30658"/>
                    </a:lnTo>
                    <a:lnTo>
                      <a:pt x="21428" y="30498"/>
                    </a:lnTo>
                    <a:lnTo>
                      <a:pt x="22070" y="30257"/>
                    </a:lnTo>
                    <a:lnTo>
                      <a:pt x="23716" y="33146"/>
                    </a:lnTo>
                    <a:lnTo>
                      <a:pt x="27728" y="30859"/>
                    </a:lnTo>
                    <a:lnTo>
                      <a:pt x="26083" y="27970"/>
                    </a:lnTo>
                    <a:lnTo>
                      <a:pt x="26565" y="27528"/>
                    </a:lnTo>
                    <a:lnTo>
                      <a:pt x="27046" y="27047"/>
                    </a:lnTo>
                    <a:lnTo>
                      <a:pt x="27528" y="26565"/>
                    </a:lnTo>
                    <a:lnTo>
                      <a:pt x="27969" y="26044"/>
                    </a:lnTo>
                    <a:lnTo>
                      <a:pt x="30858" y="27729"/>
                    </a:lnTo>
                    <a:lnTo>
                      <a:pt x="33186" y="23716"/>
                    </a:lnTo>
                    <a:lnTo>
                      <a:pt x="30297" y="22031"/>
                    </a:lnTo>
                    <a:lnTo>
                      <a:pt x="30497" y="21429"/>
                    </a:lnTo>
                    <a:lnTo>
                      <a:pt x="30698" y="20787"/>
                    </a:lnTo>
                    <a:lnTo>
                      <a:pt x="30858" y="20145"/>
                    </a:lnTo>
                    <a:lnTo>
                      <a:pt x="30979" y="19463"/>
                    </a:lnTo>
                    <a:lnTo>
                      <a:pt x="34309" y="19463"/>
                    </a:lnTo>
                    <a:lnTo>
                      <a:pt x="34309" y="14848"/>
                    </a:lnTo>
                    <a:lnTo>
                      <a:pt x="30979" y="14848"/>
                    </a:lnTo>
                    <a:lnTo>
                      <a:pt x="30858" y="14166"/>
                    </a:lnTo>
                    <a:lnTo>
                      <a:pt x="30698" y="13524"/>
                    </a:lnTo>
                    <a:lnTo>
                      <a:pt x="30497" y="12882"/>
                    </a:lnTo>
                    <a:lnTo>
                      <a:pt x="30297" y="12240"/>
                    </a:lnTo>
                    <a:lnTo>
                      <a:pt x="33186" y="10594"/>
                    </a:lnTo>
                    <a:lnTo>
                      <a:pt x="30858" y="6582"/>
                    </a:lnTo>
                    <a:lnTo>
                      <a:pt x="27969" y="8227"/>
                    </a:lnTo>
                    <a:lnTo>
                      <a:pt x="27528" y="7745"/>
                    </a:lnTo>
                    <a:lnTo>
                      <a:pt x="27046" y="7264"/>
                    </a:lnTo>
                    <a:lnTo>
                      <a:pt x="26565" y="6782"/>
                    </a:lnTo>
                    <a:lnTo>
                      <a:pt x="26083" y="6341"/>
                    </a:lnTo>
                    <a:lnTo>
                      <a:pt x="27728" y="3452"/>
                    </a:lnTo>
                    <a:lnTo>
                      <a:pt x="23716" y="1124"/>
                    </a:lnTo>
                    <a:lnTo>
                      <a:pt x="22070" y="4013"/>
                    </a:lnTo>
                    <a:lnTo>
                      <a:pt x="21428" y="3813"/>
                    </a:lnTo>
                    <a:lnTo>
                      <a:pt x="20786" y="3612"/>
                    </a:lnTo>
                    <a:lnTo>
                      <a:pt x="20144" y="3452"/>
                    </a:lnTo>
                    <a:lnTo>
                      <a:pt x="19462" y="3331"/>
                    </a:lnTo>
                    <a:lnTo>
                      <a:pt x="194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45"/>
              <p:cNvSpPr/>
              <p:nvPr/>
            </p:nvSpPr>
            <p:spPr>
              <a:xfrm flipH="1">
                <a:off x="4165910" y="-225635"/>
                <a:ext cx="1389468" cy="1398986"/>
              </a:xfrm>
              <a:custGeom>
                <a:avLst/>
                <a:gdLst/>
                <a:ahLst/>
                <a:cxnLst/>
                <a:rect l="l" t="t" r="r" b="b"/>
                <a:pathLst>
                  <a:path w="34551" h="34792" extrusionOk="0">
                    <a:moveTo>
                      <a:pt x="19302" y="522"/>
                    </a:moveTo>
                    <a:lnTo>
                      <a:pt x="19302" y="3612"/>
                    </a:lnTo>
                    <a:lnTo>
                      <a:pt x="19302" y="3853"/>
                    </a:lnTo>
                    <a:lnTo>
                      <a:pt x="19503" y="3893"/>
                    </a:lnTo>
                    <a:lnTo>
                      <a:pt x="20225" y="4014"/>
                    </a:lnTo>
                    <a:lnTo>
                      <a:pt x="20907" y="4174"/>
                    </a:lnTo>
                    <a:lnTo>
                      <a:pt x="21590" y="4375"/>
                    </a:lnTo>
                    <a:lnTo>
                      <a:pt x="22272" y="4615"/>
                    </a:lnTo>
                    <a:lnTo>
                      <a:pt x="22352" y="4455"/>
                    </a:lnTo>
                    <a:lnTo>
                      <a:pt x="23896" y="1771"/>
                    </a:lnTo>
                    <a:lnTo>
                      <a:pt x="23896" y="1771"/>
                    </a:lnTo>
                    <a:lnTo>
                      <a:pt x="27488" y="3819"/>
                    </a:lnTo>
                    <a:lnTo>
                      <a:pt x="25923" y="6501"/>
                    </a:lnTo>
                    <a:lnTo>
                      <a:pt x="25843" y="6702"/>
                    </a:lnTo>
                    <a:lnTo>
                      <a:pt x="26004" y="6822"/>
                    </a:lnTo>
                    <a:lnTo>
                      <a:pt x="26525" y="7264"/>
                    </a:lnTo>
                    <a:lnTo>
                      <a:pt x="27047" y="7786"/>
                    </a:lnTo>
                    <a:lnTo>
                      <a:pt x="27529" y="8267"/>
                    </a:lnTo>
                    <a:lnTo>
                      <a:pt x="27970" y="8829"/>
                    </a:lnTo>
                    <a:lnTo>
                      <a:pt x="28171" y="8708"/>
                    </a:lnTo>
                    <a:lnTo>
                      <a:pt x="30871" y="7171"/>
                    </a:lnTo>
                    <a:lnTo>
                      <a:pt x="32965" y="10781"/>
                    </a:lnTo>
                    <a:lnTo>
                      <a:pt x="30257" y="12360"/>
                    </a:lnTo>
                    <a:lnTo>
                      <a:pt x="30097" y="12440"/>
                    </a:lnTo>
                    <a:lnTo>
                      <a:pt x="30378" y="13123"/>
                    </a:lnTo>
                    <a:lnTo>
                      <a:pt x="30578" y="13845"/>
                    </a:lnTo>
                    <a:lnTo>
                      <a:pt x="30739" y="14567"/>
                    </a:lnTo>
                    <a:lnTo>
                      <a:pt x="30899" y="15289"/>
                    </a:lnTo>
                    <a:lnTo>
                      <a:pt x="34231" y="15289"/>
                    </a:lnTo>
                    <a:lnTo>
                      <a:pt x="34269" y="19623"/>
                    </a:lnTo>
                    <a:lnTo>
                      <a:pt x="30939" y="19623"/>
                    </a:lnTo>
                    <a:lnTo>
                      <a:pt x="30939" y="19744"/>
                    </a:lnTo>
                    <a:lnTo>
                      <a:pt x="30819" y="20386"/>
                    </a:lnTo>
                    <a:lnTo>
                      <a:pt x="30659" y="21028"/>
                    </a:lnTo>
                    <a:lnTo>
                      <a:pt x="30498" y="21670"/>
                    </a:lnTo>
                    <a:lnTo>
                      <a:pt x="30257" y="22312"/>
                    </a:lnTo>
                    <a:lnTo>
                      <a:pt x="30217" y="22392"/>
                    </a:lnTo>
                    <a:lnTo>
                      <a:pt x="30297" y="22432"/>
                    </a:lnTo>
                    <a:lnTo>
                      <a:pt x="33144" y="24031"/>
                    </a:lnTo>
                    <a:lnTo>
                      <a:pt x="30907" y="27888"/>
                    </a:lnTo>
                    <a:lnTo>
                      <a:pt x="30907" y="27888"/>
                    </a:lnTo>
                    <a:lnTo>
                      <a:pt x="28090" y="26284"/>
                    </a:lnTo>
                    <a:lnTo>
                      <a:pt x="28010" y="26244"/>
                    </a:lnTo>
                    <a:lnTo>
                      <a:pt x="27970" y="26284"/>
                    </a:lnTo>
                    <a:lnTo>
                      <a:pt x="27529" y="26806"/>
                    </a:lnTo>
                    <a:lnTo>
                      <a:pt x="27047" y="27288"/>
                    </a:lnTo>
                    <a:lnTo>
                      <a:pt x="26565" y="27769"/>
                    </a:lnTo>
                    <a:lnTo>
                      <a:pt x="26044" y="28211"/>
                    </a:lnTo>
                    <a:lnTo>
                      <a:pt x="26084" y="28291"/>
                    </a:lnTo>
                    <a:lnTo>
                      <a:pt x="27687" y="31106"/>
                    </a:lnTo>
                    <a:lnTo>
                      <a:pt x="27687" y="31106"/>
                    </a:lnTo>
                    <a:lnTo>
                      <a:pt x="23860" y="33288"/>
                    </a:lnTo>
                    <a:lnTo>
                      <a:pt x="23860" y="33288"/>
                    </a:lnTo>
                    <a:lnTo>
                      <a:pt x="22272" y="30498"/>
                    </a:lnTo>
                    <a:lnTo>
                      <a:pt x="22192" y="30377"/>
                    </a:lnTo>
                    <a:lnTo>
                      <a:pt x="21550" y="30618"/>
                    </a:lnTo>
                    <a:lnTo>
                      <a:pt x="20867" y="30819"/>
                    </a:lnTo>
                    <a:lnTo>
                      <a:pt x="20225" y="30979"/>
                    </a:lnTo>
                    <a:lnTo>
                      <a:pt x="19543" y="31100"/>
                    </a:lnTo>
                    <a:lnTo>
                      <a:pt x="19383" y="31100"/>
                    </a:lnTo>
                    <a:lnTo>
                      <a:pt x="19383" y="31260"/>
                    </a:lnTo>
                    <a:lnTo>
                      <a:pt x="19383" y="34390"/>
                    </a:lnTo>
                    <a:lnTo>
                      <a:pt x="15129" y="34390"/>
                    </a:lnTo>
                    <a:lnTo>
                      <a:pt x="15129" y="31260"/>
                    </a:lnTo>
                    <a:lnTo>
                      <a:pt x="15129" y="31060"/>
                    </a:lnTo>
                    <a:lnTo>
                      <a:pt x="14969" y="31019"/>
                    </a:lnTo>
                    <a:lnTo>
                      <a:pt x="14246" y="30899"/>
                    </a:lnTo>
                    <a:lnTo>
                      <a:pt x="13564" y="30739"/>
                    </a:lnTo>
                    <a:lnTo>
                      <a:pt x="12922" y="30538"/>
                    </a:lnTo>
                    <a:lnTo>
                      <a:pt x="12240" y="30297"/>
                    </a:lnTo>
                    <a:lnTo>
                      <a:pt x="12160" y="30458"/>
                    </a:lnTo>
                    <a:lnTo>
                      <a:pt x="10590" y="33149"/>
                    </a:lnTo>
                    <a:lnTo>
                      <a:pt x="10590" y="33149"/>
                    </a:lnTo>
                    <a:lnTo>
                      <a:pt x="6925" y="31044"/>
                    </a:lnTo>
                    <a:lnTo>
                      <a:pt x="8508" y="28331"/>
                    </a:lnTo>
                    <a:lnTo>
                      <a:pt x="8588" y="28170"/>
                    </a:lnTo>
                    <a:lnTo>
                      <a:pt x="8026" y="27689"/>
                    </a:lnTo>
                    <a:lnTo>
                      <a:pt x="7465" y="27207"/>
                    </a:lnTo>
                    <a:lnTo>
                      <a:pt x="6983" y="26646"/>
                    </a:lnTo>
                    <a:lnTo>
                      <a:pt x="6461" y="26084"/>
                    </a:lnTo>
                    <a:lnTo>
                      <a:pt x="6341" y="26164"/>
                    </a:lnTo>
                    <a:lnTo>
                      <a:pt x="3597" y="27765"/>
                    </a:lnTo>
                    <a:lnTo>
                      <a:pt x="3597" y="27765"/>
                    </a:lnTo>
                    <a:lnTo>
                      <a:pt x="1432" y="24032"/>
                    </a:lnTo>
                    <a:lnTo>
                      <a:pt x="4174" y="22432"/>
                    </a:lnTo>
                    <a:lnTo>
                      <a:pt x="4295" y="22392"/>
                    </a:lnTo>
                    <a:lnTo>
                      <a:pt x="4254" y="22272"/>
                    </a:lnTo>
                    <a:lnTo>
                      <a:pt x="4014" y="21630"/>
                    </a:lnTo>
                    <a:lnTo>
                      <a:pt x="3813" y="20988"/>
                    </a:lnTo>
                    <a:lnTo>
                      <a:pt x="3653" y="20305"/>
                    </a:lnTo>
                    <a:lnTo>
                      <a:pt x="3532" y="19623"/>
                    </a:lnTo>
                    <a:lnTo>
                      <a:pt x="3412" y="19623"/>
                    </a:lnTo>
                    <a:lnTo>
                      <a:pt x="160" y="19662"/>
                    </a:lnTo>
                    <a:lnTo>
                      <a:pt x="160" y="19662"/>
                    </a:lnTo>
                    <a:lnTo>
                      <a:pt x="81" y="15129"/>
                    </a:lnTo>
                    <a:lnTo>
                      <a:pt x="81" y="15129"/>
                    </a:lnTo>
                    <a:lnTo>
                      <a:pt x="3412" y="15169"/>
                    </a:lnTo>
                    <a:lnTo>
                      <a:pt x="3492" y="15169"/>
                    </a:lnTo>
                    <a:lnTo>
                      <a:pt x="3612" y="14487"/>
                    </a:lnTo>
                    <a:lnTo>
                      <a:pt x="3773" y="13805"/>
                    </a:lnTo>
                    <a:lnTo>
                      <a:pt x="3974" y="13163"/>
                    </a:lnTo>
                    <a:lnTo>
                      <a:pt x="4214" y="12480"/>
                    </a:lnTo>
                    <a:lnTo>
                      <a:pt x="4174" y="12440"/>
                    </a:lnTo>
                    <a:lnTo>
                      <a:pt x="1385" y="10813"/>
                    </a:lnTo>
                    <a:lnTo>
                      <a:pt x="3567" y="7050"/>
                    </a:lnTo>
                    <a:lnTo>
                      <a:pt x="3567" y="7050"/>
                    </a:lnTo>
                    <a:lnTo>
                      <a:pt x="6341" y="8668"/>
                    </a:lnTo>
                    <a:lnTo>
                      <a:pt x="6461" y="8749"/>
                    </a:lnTo>
                    <a:lnTo>
                      <a:pt x="6582" y="8628"/>
                    </a:lnTo>
                    <a:lnTo>
                      <a:pt x="7023" y="8147"/>
                    </a:lnTo>
                    <a:lnTo>
                      <a:pt x="7465" y="7665"/>
                    </a:lnTo>
                    <a:lnTo>
                      <a:pt x="7946" y="7224"/>
                    </a:lnTo>
                    <a:lnTo>
                      <a:pt x="8468" y="6782"/>
                    </a:lnTo>
                    <a:lnTo>
                      <a:pt x="8588" y="6662"/>
                    </a:lnTo>
                    <a:lnTo>
                      <a:pt x="8508" y="6542"/>
                    </a:lnTo>
                    <a:lnTo>
                      <a:pt x="6925" y="3790"/>
                    </a:lnTo>
                    <a:lnTo>
                      <a:pt x="10587" y="1723"/>
                    </a:lnTo>
                    <a:lnTo>
                      <a:pt x="10587" y="1723"/>
                    </a:lnTo>
                    <a:lnTo>
                      <a:pt x="12119" y="4415"/>
                    </a:lnTo>
                    <a:lnTo>
                      <a:pt x="12240" y="4615"/>
                    </a:lnTo>
                    <a:lnTo>
                      <a:pt x="12882" y="4375"/>
                    </a:lnTo>
                    <a:lnTo>
                      <a:pt x="13564" y="4174"/>
                    </a:lnTo>
                    <a:lnTo>
                      <a:pt x="14286" y="4014"/>
                    </a:lnTo>
                    <a:lnTo>
                      <a:pt x="14969" y="3853"/>
                    </a:lnTo>
                    <a:lnTo>
                      <a:pt x="15169" y="3813"/>
                    </a:lnTo>
                    <a:lnTo>
                      <a:pt x="15169" y="3612"/>
                    </a:lnTo>
                    <a:lnTo>
                      <a:pt x="15169" y="522"/>
                    </a:lnTo>
                    <a:close/>
                    <a:moveTo>
                      <a:pt x="14648" y="1"/>
                    </a:moveTo>
                    <a:lnTo>
                      <a:pt x="14648" y="282"/>
                    </a:lnTo>
                    <a:lnTo>
                      <a:pt x="14685" y="3407"/>
                    </a:lnTo>
                    <a:lnTo>
                      <a:pt x="14206" y="3492"/>
                    </a:lnTo>
                    <a:lnTo>
                      <a:pt x="13564" y="3652"/>
                    </a:lnTo>
                    <a:lnTo>
                      <a:pt x="12882" y="3853"/>
                    </a:lnTo>
                    <a:lnTo>
                      <a:pt x="12465" y="4009"/>
                    </a:lnTo>
                    <a:lnTo>
                      <a:pt x="10876" y="1285"/>
                    </a:lnTo>
                    <a:lnTo>
                      <a:pt x="10755" y="1084"/>
                    </a:lnTo>
                    <a:lnTo>
                      <a:pt x="6381" y="3652"/>
                    </a:lnTo>
                    <a:lnTo>
                      <a:pt x="6461" y="3813"/>
                    </a:lnTo>
                    <a:lnTo>
                      <a:pt x="8073" y="6575"/>
                    </a:lnTo>
                    <a:lnTo>
                      <a:pt x="7705" y="6943"/>
                    </a:lnTo>
                    <a:lnTo>
                      <a:pt x="7224" y="7384"/>
                    </a:lnTo>
                    <a:lnTo>
                      <a:pt x="6742" y="7906"/>
                    </a:lnTo>
                    <a:lnTo>
                      <a:pt x="6407" y="8272"/>
                    </a:lnTo>
                    <a:lnTo>
                      <a:pt x="6407" y="8272"/>
                    </a:lnTo>
                    <a:lnTo>
                      <a:pt x="3612" y="6702"/>
                    </a:lnTo>
                    <a:lnTo>
                      <a:pt x="3492" y="6622"/>
                    </a:lnTo>
                    <a:lnTo>
                      <a:pt x="3412" y="6782"/>
                    </a:lnTo>
                    <a:lnTo>
                      <a:pt x="1124" y="10795"/>
                    </a:lnTo>
                    <a:lnTo>
                      <a:pt x="1044" y="10916"/>
                    </a:lnTo>
                    <a:lnTo>
                      <a:pt x="1165" y="10956"/>
                    </a:lnTo>
                    <a:lnTo>
                      <a:pt x="4017" y="12580"/>
                    </a:lnTo>
                    <a:lnTo>
                      <a:pt x="3813" y="13123"/>
                    </a:lnTo>
                    <a:lnTo>
                      <a:pt x="3653" y="13765"/>
                    </a:lnTo>
                    <a:lnTo>
                      <a:pt x="3492" y="14447"/>
                    </a:lnTo>
                    <a:lnTo>
                      <a:pt x="3379" y="15049"/>
                    </a:lnTo>
                    <a:lnTo>
                      <a:pt x="81" y="15089"/>
                    </a:lnTo>
                    <a:lnTo>
                      <a:pt x="1" y="19744"/>
                    </a:lnTo>
                    <a:lnTo>
                      <a:pt x="1" y="19824"/>
                    </a:lnTo>
                    <a:lnTo>
                      <a:pt x="81" y="19824"/>
                    </a:lnTo>
                    <a:lnTo>
                      <a:pt x="3346" y="19863"/>
                    </a:lnTo>
                    <a:lnTo>
                      <a:pt x="3452" y="20426"/>
                    </a:lnTo>
                    <a:lnTo>
                      <a:pt x="3572" y="21068"/>
                    </a:lnTo>
                    <a:lnTo>
                      <a:pt x="3773" y="21750"/>
                    </a:lnTo>
                    <a:lnTo>
                      <a:pt x="3943" y="22295"/>
                    </a:lnTo>
                    <a:lnTo>
                      <a:pt x="1165" y="23877"/>
                    </a:lnTo>
                    <a:lnTo>
                      <a:pt x="1004" y="23957"/>
                    </a:lnTo>
                    <a:lnTo>
                      <a:pt x="1084" y="24077"/>
                    </a:lnTo>
                    <a:lnTo>
                      <a:pt x="3372" y="28090"/>
                    </a:lnTo>
                    <a:lnTo>
                      <a:pt x="3452" y="28251"/>
                    </a:lnTo>
                    <a:lnTo>
                      <a:pt x="3612" y="28170"/>
                    </a:lnTo>
                    <a:lnTo>
                      <a:pt x="6407" y="26601"/>
                    </a:lnTo>
                    <a:lnTo>
                      <a:pt x="6742" y="26967"/>
                    </a:lnTo>
                    <a:lnTo>
                      <a:pt x="7184" y="27488"/>
                    </a:lnTo>
                    <a:lnTo>
                      <a:pt x="7665" y="27930"/>
                    </a:lnTo>
                    <a:lnTo>
                      <a:pt x="8066" y="28269"/>
                    </a:lnTo>
                    <a:lnTo>
                      <a:pt x="6461" y="31019"/>
                    </a:lnTo>
                    <a:lnTo>
                      <a:pt x="6381" y="31220"/>
                    </a:lnTo>
                    <a:lnTo>
                      <a:pt x="6542" y="31300"/>
                    </a:lnTo>
                    <a:lnTo>
                      <a:pt x="10555" y="33628"/>
                    </a:lnTo>
                    <a:lnTo>
                      <a:pt x="10755" y="33748"/>
                    </a:lnTo>
                    <a:lnTo>
                      <a:pt x="10876" y="33548"/>
                    </a:lnTo>
                    <a:lnTo>
                      <a:pt x="12426" y="30824"/>
                    </a:lnTo>
                    <a:lnTo>
                      <a:pt x="12922" y="30979"/>
                    </a:lnTo>
                    <a:lnTo>
                      <a:pt x="13564" y="31180"/>
                    </a:lnTo>
                    <a:lnTo>
                      <a:pt x="14206" y="31341"/>
                    </a:lnTo>
                    <a:lnTo>
                      <a:pt x="14690" y="31426"/>
                    </a:lnTo>
                    <a:lnTo>
                      <a:pt x="14690" y="31426"/>
                    </a:lnTo>
                    <a:lnTo>
                      <a:pt x="14728" y="34591"/>
                    </a:lnTo>
                    <a:lnTo>
                      <a:pt x="14728" y="34791"/>
                    </a:lnTo>
                    <a:lnTo>
                      <a:pt x="14928" y="34791"/>
                    </a:lnTo>
                    <a:lnTo>
                      <a:pt x="19543" y="34751"/>
                    </a:lnTo>
                    <a:lnTo>
                      <a:pt x="19744" y="34751"/>
                    </a:lnTo>
                    <a:lnTo>
                      <a:pt x="19744" y="34591"/>
                    </a:lnTo>
                    <a:lnTo>
                      <a:pt x="19705" y="31359"/>
                    </a:lnTo>
                    <a:lnTo>
                      <a:pt x="19705" y="31359"/>
                    </a:lnTo>
                    <a:lnTo>
                      <a:pt x="20265" y="31260"/>
                    </a:lnTo>
                    <a:lnTo>
                      <a:pt x="20907" y="31100"/>
                    </a:lnTo>
                    <a:lnTo>
                      <a:pt x="21550" y="30899"/>
                    </a:lnTo>
                    <a:lnTo>
                      <a:pt x="22095" y="30729"/>
                    </a:lnTo>
                    <a:lnTo>
                      <a:pt x="22095" y="30729"/>
                    </a:lnTo>
                    <a:lnTo>
                      <a:pt x="23716" y="33507"/>
                    </a:lnTo>
                    <a:lnTo>
                      <a:pt x="23757" y="33588"/>
                    </a:lnTo>
                    <a:lnTo>
                      <a:pt x="27970" y="31180"/>
                    </a:lnTo>
                    <a:lnTo>
                      <a:pt x="27890" y="31100"/>
                    </a:lnTo>
                    <a:lnTo>
                      <a:pt x="26262" y="28242"/>
                    </a:lnTo>
                    <a:lnTo>
                      <a:pt x="26262" y="28242"/>
                    </a:lnTo>
                    <a:lnTo>
                      <a:pt x="26726" y="27849"/>
                    </a:lnTo>
                    <a:lnTo>
                      <a:pt x="27208" y="27408"/>
                    </a:lnTo>
                    <a:lnTo>
                      <a:pt x="27649" y="26886"/>
                    </a:lnTo>
                    <a:lnTo>
                      <a:pt x="28062" y="26435"/>
                    </a:lnTo>
                    <a:lnTo>
                      <a:pt x="30899" y="28090"/>
                    </a:lnTo>
                    <a:lnTo>
                      <a:pt x="30980" y="28130"/>
                    </a:lnTo>
                    <a:lnTo>
                      <a:pt x="31020" y="28050"/>
                    </a:lnTo>
                    <a:lnTo>
                      <a:pt x="33347" y="24037"/>
                    </a:lnTo>
                    <a:lnTo>
                      <a:pt x="33387" y="23957"/>
                    </a:lnTo>
                    <a:lnTo>
                      <a:pt x="33307" y="23917"/>
                    </a:lnTo>
                    <a:lnTo>
                      <a:pt x="30489" y="22273"/>
                    </a:lnTo>
                    <a:lnTo>
                      <a:pt x="30699" y="21750"/>
                    </a:lnTo>
                    <a:lnTo>
                      <a:pt x="30859" y="21068"/>
                    </a:lnTo>
                    <a:lnTo>
                      <a:pt x="31060" y="20426"/>
                    </a:lnTo>
                    <a:lnTo>
                      <a:pt x="31165" y="19865"/>
                    </a:lnTo>
                    <a:lnTo>
                      <a:pt x="31165" y="19865"/>
                    </a:lnTo>
                    <a:lnTo>
                      <a:pt x="34390" y="19904"/>
                    </a:lnTo>
                    <a:lnTo>
                      <a:pt x="34551" y="19904"/>
                    </a:lnTo>
                    <a:lnTo>
                      <a:pt x="34551" y="19744"/>
                    </a:lnTo>
                    <a:lnTo>
                      <a:pt x="34551" y="15129"/>
                    </a:lnTo>
                    <a:lnTo>
                      <a:pt x="34551" y="14928"/>
                    </a:lnTo>
                    <a:lnTo>
                      <a:pt x="31223" y="14928"/>
                    </a:lnTo>
                    <a:lnTo>
                      <a:pt x="31100" y="14407"/>
                    </a:lnTo>
                    <a:lnTo>
                      <a:pt x="30980" y="13765"/>
                    </a:lnTo>
                    <a:lnTo>
                      <a:pt x="30779" y="13082"/>
                    </a:lnTo>
                    <a:lnTo>
                      <a:pt x="30610" y="12632"/>
                    </a:lnTo>
                    <a:lnTo>
                      <a:pt x="30610" y="12632"/>
                    </a:lnTo>
                    <a:lnTo>
                      <a:pt x="33347" y="11036"/>
                    </a:lnTo>
                    <a:lnTo>
                      <a:pt x="33548" y="10956"/>
                    </a:lnTo>
                    <a:lnTo>
                      <a:pt x="31020" y="6542"/>
                    </a:lnTo>
                    <a:lnTo>
                      <a:pt x="30819" y="6662"/>
                    </a:lnTo>
                    <a:lnTo>
                      <a:pt x="28090" y="8216"/>
                    </a:lnTo>
                    <a:lnTo>
                      <a:pt x="28090" y="8216"/>
                    </a:lnTo>
                    <a:lnTo>
                      <a:pt x="27769" y="7866"/>
                    </a:lnTo>
                    <a:lnTo>
                      <a:pt x="27328" y="7344"/>
                    </a:lnTo>
                    <a:lnTo>
                      <a:pt x="26806" y="6903"/>
                    </a:lnTo>
                    <a:lnTo>
                      <a:pt x="26468" y="6565"/>
                    </a:lnTo>
                    <a:lnTo>
                      <a:pt x="28050" y="3853"/>
                    </a:lnTo>
                    <a:lnTo>
                      <a:pt x="28171" y="3652"/>
                    </a:lnTo>
                    <a:lnTo>
                      <a:pt x="27970" y="3492"/>
                    </a:lnTo>
                    <a:lnTo>
                      <a:pt x="23957" y="1164"/>
                    </a:lnTo>
                    <a:lnTo>
                      <a:pt x="23716" y="1044"/>
                    </a:lnTo>
                    <a:lnTo>
                      <a:pt x="23596" y="1285"/>
                    </a:lnTo>
                    <a:lnTo>
                      <a:pt x="22020" y="3987"/>
                    </a:lnTo>
                    <a:lnTo>
                      <a:pt x="21590" y="3853"/>
                    </a:lnTo>
                    <a:lnTo>
                      <a:pt x="20948" y="3652"/>
                    </a:lnTo>
                    <a:lnTo>
                      <a:pt x="20265" y="3492"/>
                    </a:lnTo>
                    <a:lnTo>
                      <a:pt x="19824" y="3414"/>
                    </a:lnTo>
                    <a:lnTo>
                      <a:pt x="19824" y="3414"/>
                    </a:lnTo>
                    <a:lnTo>
                      <a:pt x="19824" y="282"/>
                    </a:lnTo>
                    <a:lnTo>
                      <a:pt x="19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45"/>
              <p:cNvSpPr/>
              <p:nvPr/>
            </p:nvSpPr>
            <p:spPr>
              <a:xfrm flipH="1">
                <a:off x="4608074" y="250371"/>
                <a:ext cx="513184" cy="450231"/>
              </a:xfrm>
              <a:custGeom>
                <a:avLst/>
                <a:gdLst/>
                <a:ahLst/>
                <a:cxnLst/>
                <a:rect l="l" t="t" r="r" b="b"/>
                <a:pathLst>
                  <a:path w="12761" h="11197" extrusionOk="0">
                    <a:moveTo>
                      <a:pt x="3371" y="241"/>
                    </a:moveTo>
                    <a:lnTo>
                      <a:pt x="6461" y="362"/>
                    </a:lnTo>
                    <a:lnTo>
                      <a:pt x="9416" y="438"/>
                    </a:lnTo>
                    <a:lnTo>
                      <a:pt x="9416" y="438"/>
                    </a:lnTo>
                    <a:lnTo>
                      <a:pt x="10072" y="1606"/>
                    </a:lnTo>
                    <a:lnTo>
                      <a:pt x="10915" y="3010"/>
                    </a:lnTo>
                    <a:lnTo>
                      <a:pt x="12486" y="5602"/>
                    </a:lnTo>
                    <a:lnTo>
                      <a:pt x="12486" y="5602"/>
                    </a:lnTo>
                    <a:lnTo>
                      <a:pt x="11798" y="6902"/>
                    </a:lnTo>
                    <a:lnTo>
                      <a:pt x="10634" y="8909"/>
                    </a:lnTo>
                    <a:lnTo>
                      <a:pt x="9456" y="10832"/>
                    </a:lnTo>
                    <a:lnTo>
                      <a:pt x="9456" y="10832"/>
                    </a:lnTo>
                    <a:lnTo>
                      <a:pt x="6461" y="10755"/>
                    </a:lnTo>
                    <a:lnTo>
                      <a:pt x="3503" y="10717"/>
                    </a:lnTo>
                    <a:lnTo>
                      <a:pt x="3503" y="10717"/>
                    </a:lnTo>
                    <a:lnTo>
                      <a:pt x="2408" y="8829"/>
                    </a:lnTo>
                    <a:lnTo>
                      <a:pt x="1244" y="6822"/>
                    </a:lnTo>
                    <a:lnTo>
                      <a:pt x="510" y="5574"/>
                    </a:lnTo>
                    <a:lnTo>
                      <a:pt x="510" y="5574"/>
                    </a:lnTo>
                    <a:lnTo>
                      <a:pt x="1926" y="2970"/>
                    </a:lnTo>
                    <a:lnTo>
                      <a:pt x="3371" y="241"/>
                    </a:lnTo>
                    <a:close/>
                    <a:moveTo>
                      <a:pt x="9671" y="0"/>
                    </a:moveTo>
                    <a:lnTo>
                      <a:pt x="6501" y="81"/>
                    </a:lnTo>
                    <a:lnTo>
                      <a:pt x="3331" y="201"/>
                    </a:lnTo>
                    <a:lnTo>
                      <a:pt x="1686" y="2809"/>
                    </a:lnTo>
                    <a:lnTo>
                      <a:pt x="40" y="5458"/>
                    </a:lnTo>
                    <a:lnTo>
                      <a:pt x="0" y="5578"/>
                    </a:lnTo>
                    <a:lnTo>
                      <a:pt x="40" y="5699"/>
                    </a:lnTo>
                    <a:lnTo>
                      <a:pt x="1605" y="8467"/>
                    </a:lnTo>
                    <a:lnTo>
                      <a:pt x="3210" y="11196"/>
                    </a:lnTo>
                    <a:lnTo>
                      <a:pt x="6381" y="11156"/>
                    </a:lnTo>
                    <a:lnTo>
                      <a:pt x="9551" y="11076"/>
                    </a:lnTo>
                    <a:lnTo>
                      <a:pt x="9631" y="11076"/>
                    </a:lnTo>
                    <a:lnTo>
                      <a:pt x="9671" y="11036"/>
                    </a:lnTo>
                    <a:lnTo>
                      <a:pt x="11156" y="8307"/>
                    </a:lnTo>
                    <a:lnTo>
                      <a:pt x="11918" y="6983"/>
                    </a:lnTo>
                    <a:lnTo>
                      <a:pt x="12721" y="5658"/>
                    </a:lnTo>
                    <a:lnTo>
                      <a:pt x="12761" y="5578"/>
                    </a:lnTo>
                    <a:lnTo>
                      <a:pt x="12721" y="5538"/>
                    </a:lnTo>
                    <a:lnTo>
                      <a:pt x="11276" y="2809"/>
                    </a:lnTo>
                    <a:lnTo>
                      <a:pt x="10474" y="1405"/>
                    </a:lnTo>
                    <a:lnTo>
                      <a:pt x="96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45"/>
              <p:cNvSpPr/>
              <p:nvPr/>
            </p:nvSpPr>
            <p:spPr>
              <a:xfrm flipH="1">
                <a:off x="4538663" y="200350"/>
                <a:ext cx="645531" cy="553491"/>
              </a:xfrm>
              <a:custGeom>
                <a:avLst/>
                <a:gdLst/>
                <a:ahLst/>
                <a:cxnLst/>
                <a:rect l="l" t="t" r="r" b="b"/>
                <a:pathLst>
                  <a:path w="16052" h="13765" extrusionOk="0">
                    <a:moveTo>
                      <a:pt x="8026" y="201"/>
                    </a:moveTo>
                    <a:lnTo>
                      <a:pt x="9952" y="241"/>
                    </a:lnTo>
                    <a:lnTo>
                      <a:pt x="11801" y="280"/>
                    </a:lnTo>
                    <a:lnTo>
                      <a:pt x="11801" y="280"/>
                    </a:lnTo>
                    <a:lnTo>
                      <a:pt x="13644" y="3612"/>
                    </a:lnTo>
                    <a:lnTo>
                      <a:pt x="15461" y="6820"/>
                    </a:lnTo>
                    <a:lnTo>
                      <a:pt x="15461" y="6820"/>
                    </a:lnTo>
                    <a:lnTo>
                      <a:pt x="13563" y="10073"/>
                    </a:lnTo>
                    <a:lnTo>
                      <a:pt x="11743" y="13326"/>
                    </a:lnTo>
                    <a:lnTo>
                      <a:pt x="11743" y="13326"/>
                    </a:lnTo>
                    <a:lnTo>
                      <a:pt x="8026" y="13403"/>
                    </a:lnTo>
                    <a:lnTo>
                      <a:pt x="4133" y="13524"/>
                    </a:lnTo>
                    <a:lnTo>
                      <a:pt x="2328" y="10113"/>
                    </a:lnTo>
                    <a:lnTo>
                      <a:pt x="500" y="6845"/>
                    </a:lnTo>
                    <a:lnTo>
                      <a:pt x="500" y="6845"/>
                    </a:lnTo>
                    <a:lnTo>
                      <a:pt x="1445" y="5257"/>
                    </a:lnTo>
                    <a:lnTo>
                      <a:pt x="2368" y="3572"/>
                    </a:lnTo>
                    <a:lnTo>
                      <a:pt x="4233" y="239"/>
                    </a:lnTo>
                    <a:lnTo>
                      <a:pt x="4233" y="239"/>
                    </a:lnTo>
                    <a:lnTo>
                      <a:pt x="6060" y="201"/>
                    </a:lnTo>
                    <a:close/>
                    <a:moveTo>
                      <a:pt x="4093" y="0"/>
                    </a:moveTo>
                    <a:lnTo>
                      <a:pt x="4053" y="81"/>
                    </a:lnTo>
                    <a:lnTo>
                      <a:pt x="2528" y="2569"/>
                    </a:lnTo>
                    <a:lnTo>
                      <a:pt x="1044" y="5057"/>
                    </a:lnTo>
                    <a:lnTo>
                      <a:pt x="0" y="6822"/>
                    </a:lnTo>
                    <a:lnTo>
                      <a:pt x="1084" y="8628"/>
                    </a:lnTo>
                    <a:lnTo>
                      <a:pt x="2609" y="11116"/>
                    </a:lnTo>
                    <a:lnTo>
                      <a:pt x="4133" y="13564"/>
                    </a:lnTo>
                    <a:lnTo>
                      <a:pt x="7986" y="13684"/>
                    </a:lnTo>
                    <a:lnTo>
                      <a:pt x="11878" y="13764"/>
                    </a:lnTo>
                    <a:lnTo>
                      <a:pt x="11999" y="13764"/>
                    </a:lnTo>
                    <a:lnTo>
                      <a:pt x="12079" y="13644"/>
                    </a:lnTo>
                    <a:lnTo>
                      <a:pt x="14085" y="10273"/>
                    </a:lnTo>
                    <a:lnTo>
                      <a:pt x="16051" y="6822"/>
                    </a:lnTo>
                    <a:lnTo>
                      <a:pt x="14045" y="3451"/>
                    </a:lnTo>
                    <a:lnTo>
                      <a:pt x="11999" y="81"/>
                    </a:lnTo>
                    <a:lnTo>
                      <a:pt x="11958" y="0"/>
                    </a:lnTo>
                    <a:lnTo>
                      <a:pt x="11878" y="0"/>
                    </a:lnTo>
                    <a:lnTo>
                      <a:pt x="8026" y="41"/>
                    </a:lnTo>
                    <a:lnTo>
                      <a:pt x="6060" y="41"/>
                    </a:lnTo>
                    <a:lnTo>
                      <a:pt x="41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45"/>
              <p:cNvSpPr/>
              <p:nvPr/>
            </p:nvSpPr>
            <p:spPr>
              <a:xfrm flipH="1">
                <a:off x="4380537" y="-9426"/>
                <a:ext cx="958565" cy="971393"/>
              </a:xfrm>
              <a:custGeom>
                <a:avLst/>
                <a:gdLst/>
                <a:ahLst/>
                <a:cxnLst/>
                <a:rect l="l" t="t" r="r" b="b"/>
                <a:pathLst>
                  <a:path w="23836" h="24158" extrusionOk="0">
                    <a:moveTo>
                      <a:pt x="12520" y="402"/>
                    </a:moveTo>
                    <a:lnTo>
                      <a:pt x="13202" y="482"/>
                    </a:lnTo>
                    <a:lnTo>
                      <a:pt x="13924" y="563"/>
                    </a:lnTo>
                    <a:lnTo>
                      <a:pt x="14607" y="723"/>
                    </a:lnTo>
                    <a:lnTo>
                      <a:pt x="15289" y="884"/>
                    </a:lnTo>
                    <a:lnTo>
                      <a:pt x="15931" y="1084"/>
                    </a:lnTo>
                    <a:lnTo>
                      <a:pt x="16573" y="1365"/>
                    </a:lnTo>
                    <a:lnTo>
                      <a:pt x="17215" y="1646"/>
                    </a:lnTo>
                    <a:lnTo>
                      <a:pt x="17817" y="1967"/>
                    </a:lnTo>
                    <a:lnTo>
                      <a:pt x="18419" y="2328"/>
                    </a:lnTo>
                    <a:lnTo>
                      <a:pt x="18980" y="2730"/>
                    </a:lnTo>
                    <a:lnTo>
                      <a:pt x="19542" y="3171"/>
                    </a:lnTo>
                    <a:lnTo>
                      <a:pt x="20064" y="3612"/>
                    </a:lnTo>
                    <a:lnTo>
                      <a:pt x="20545" y="4094"/>
                    </a:lnTo>
                    <a:lnTo>
                      <a:pt x="20987" y="4616"/>
                    </a:lnTo>
                    <a:lnTo>
                      <a:pt x="21428" y="5177"/>
                    </a:lnTo>
                    <a:lnTo>
                      <a:pt x="21830" y="5739"/>
                    </a:lnTo>
                    <a:lnTo>
                      <a:pt x="22151" y="6381"/>
                    </a:lnTo>
                    <a:lnTo>
                      <a:pt x="22472" y="6983"/>
                    </a:lnTo>
                    <a:lnTo>
                      <a:pt x="22752" y="7665"/>
                    </a:lnTo>
                    <a:lnTo>
                      <a:pt x="23033" y="8347"/>
                    </a:lnTo>
                    <a:lnTo>
                      <a:pt x="23234" y="9030"/>
                    </a:lnTo>
                    <a:lnTo>
                      <a:pt x="23354" y="9752"/>
                    </a:lnTo>
                    <a:lnTo>
                      <a:pt x="23475" y="10514"/>
                    </a:lnTo>
                    <a:lnTo>
                      <a:pt x="23555" y="11277"/>
                    </a:lnTo>
                    <a:lnTo>
                      <a:pt x="23555" y="12039"/>
                    </a:lnTo>
                    <a:lnTo>
                      <a:pt x="23555" y="12641"/>
                    </a:lnTo>
                    <a:lnTo>
                      <a:pt x="23515" y="13243"/>
                    </a:lnTo>
                    <a:lnTo>
                      <a:pt x="23435" y="13805"/>
                    </a:lnTo>
                    <a:lnTo>
                      <a:pt x="23314" y="14367"/>
                    </a:lnTo>
                    <a:lnTo>
                      <a:pt x="23194" y="14928"/>
                    </a:lnTo>
                    <a:lnTo>
                      <a:pt x="23033" y="15490"/>
                    </a:lnTo>
                    <a:lnTo>
                      <a:pt x="22833" y="16012"/>
                    </a:lnTo>
                    <a:lnTo>
                      <a:pt x="22592" y="16534"/>
                    </a:lnTo>
                    <a:lnTo>
                      <a:pt x="22391" y="17055"/>
                    </a:lnTo>
                    <a:lnTo>
                      <a:pt x="22110" y="17537"/>
                    </a:lnTo>
                    <a:lnTo>
                      <a:pt x="21830" y="18058"/>
                    </a:lnTo>
                    <a:lnTo>
                      <a:pt x="21509" y="18500"/>
                    </a:lnTo>
                    <a:lnTo>
                      <a:pt x="21187" y="18981"/>
                    </a:lnTo>
                    <a:lnTo>
                      <a:pt x="20826" y="19423"/>
                    </a:lnTo>
                    <a:lnTo>
                      <a:pt x="20465" y="19824"/>
                    </a:lnTo>
                    <a:lnTo>
                      <a:pt x="20064" y="20225"/>
                    </a:lnTo>
                    <a:lnTo>
                      <a:pt x="19663" y="20627"/>
                    </a:lnTo>
                    <a:lnTo>
                      <a:pt x="19261" y="20988"/>
                    </a:lnTo>
                    <a:lnTo>
                      <a:pt x="18780" y="21349"/>
                    </a:lnTo>
                    <a:lnTo>
                      <a:pt x="18338" y="21670"/>
                    </a:lnTo>
                    <a:lnTo>
                      <a:pt x="17857" y="21951"/>
                    </a:lnTo>
                    <a:lnTo>
                      <a:pt x="17375" y="22232"/>
                    </a:lnTo>
                    <a:lnTo>
                      <a:pt x="16894" y="22513"/>
                    </a:lnTo>
                    <a:lnTo>
                      <a:pt x="16372" y="22713"/>
                    </a:lnTo>
                    <a:lnTo>
                      <a:pt x="15851" y="22954"/>
                    </a:lnTo>
                    <a:lnTo>
                      <a:pt x="15289" y="23114"/>
                    </a:lnTo>
                    <a:lnTo>
                      <a:pt x="14727" y="23275"/>
                    </a:lnTo>
                    <a:lnTo>
                      <a:pt x="14165" y="23395"/>
                    </a:lnTo>
                    <a:lnTo>
                      <a:pt x="13603" y="23516"/>
                    </a:lnTo>
                    <a:lnTo>
                      <a:pt x="13042" y="23556"/>
                    </a:lnTo>
                    <a:lnTo>
                      <a:pt x="12440" y="23636"/>
                    </a:lnTo>
                    <a:lnTo>
                      <a:pt x="11276" y="23636"/>
                    </a:lnTo>
                    <a:lnTo>
                      <a:pt x="10674" y="23596"/>
                    </a:lnTo>
                    <a:lnTo>
                      <a:pt x="10112" y="23516"/>
                    </a:lnTo>
                    <a:lnTo>
                      <a:pt x="9550" y="23395"/>
                    </a:lnTo>
                    <a:lnTo>
                      <a:pt x="8989" y="23275"/>
                    </a:lnTo>
                    <a:lnTo>
                      <a:pt x="8427" y="23114"/>
                    </a:lnTo>
                    <a:lnTo>
                      <a:pt x="7865" y="22954"/>
                    </a:lnTo>
                    <a:lnTo>
                      <a:pt x="7343" y="22753"/>
                    </a:lnTo>
                    <a:lnTo>
                      <a:pt x="6822" y="22513"/>
                    </a:lnTo>
                    <a:lnTo>
                      <a:pt x="6300" y="22272"/>
                    </a:lnTo>
                    <a:lnTo>
                      <a:pt x="5819" y="21991"/>
                    </a:lnTo>
                    <a:lnTo>
                      <a:pt x="5337" y="21670"/>
                    </a:lnTo>
                    <a:lnTo>
                      <a:pt x="4855" y="21349"/>
                    </a:lnTo>
                    <a:lnTo>
                      <a:pt x="4414" y="21028"/>
                    </a:lnTo>
                    <a:lnTo>
                      <a:pt x="3973" y="20627"/>
                    </a:lnTo>
                    <a:lnTo>
                      <a:pt x="3571" y="20265"/>
                    </a:lnTo>
                    <a:lnTo>
                      <a:pt x="3170" y="19864"/>
                    </a:lnTo>
                    <a:lnTo>
                      <a:pt x="2809" y="19423"/>
                    </a:lnTo>
                    <a:lnTo>
                      <a:pt x="2448" y="18981"/>
                    </a:lnTo>
                    <a:lnTo>
                      <a:pt x="2087" y="18540"/>
                    </a:lnTo>
                    <a:lnTo>
                      <a:pt x="1766" y="18058"/>
                    </a:lnTo>
                    <a:lnTo>
                      <a:pt x="1485" y="17577"/>
                    </a:lnTo>
                    <a:lnTo>
                      <a:pt x="1204" y="17055"/>
                    </a:lnTo>
                    <a:lnTo>
                      <a:pt x="963" y="16574"/>
                    </a:lnTo>
                    <a:lnTo>
                      <a:pt x="762" y="16052"/>
                    </a:lnTo>
                    <a:lnTo>
                      <a:pt x="562" y="15490"/>
                    </a:lnTo>
                    <a:lnTo>
                      <a:pt x="401" y="14928"/>
                    </a:lnTo>
                    <a:lnTo>
                      <a:pt x="281" y="14367"/>
                    </a:lnTo>
                    <a:lnTo>
                      <a:pt x="161" y="13805"/>
                    </a:lnTo>
                    <a:lnTo>
                      <a:pt x="80" y="13243"/>
                    </a:lnTo>
                    <a:lnTo>
                      <a:pt x="40" y="12641"/>
                    </a:lnTo>
                    <a:lnTo>
                      <a:pt x="40" y="12039"/>
                    </a:lnTo>
                    <a:lnTo>
                      <a:pt x="80" y="11197"/>
                    </a:lnTo>
                    <a:lnTo>
                      <a:pt x="161" y="10314"/>
                    </a:lnTo>
                    <a:lnTo>
                      <a:pt x="321" y="9471"/>
                    </a:lnTo>
                    <a:lnTo>
                      <a:pt x="562" y="8628"/>
                    </a:lnTo>
                    <a:lnTo>
                      <a:pt x="843" y="7826"/>
                    </a:lnTo>
                    <a:lnTo>
                      <a:pt x="1204" y="7063"/>
                    </a:lnTo>
                    <a:lnTo>
                      <a:pt x="1645" y="6301"/>
                    </a:lnTo>
                    <a:lnTo>
                      <a:pt x="2087" y="5579"/>
                    </a:lnTo>
                    <a:lnTo>
                      <a:pt x="2608" y="4896"/>
                    </a:lnTo>
                    <a:lnTo>
                      <a:pt x="3170" y="4214"/>
                    </a:lnTo>
                    <a:lnTo>
                      <a:pt x="3772" y="3612"/>
                    </a:lnTo>
                    <a:lnTo>
                      <a:pt x="4454" y="3051"/>
                    </a:lnTo>
                    <a:lnTo>
                      <a:pt x="5136" y="2529"/>
                    </a:lnTo>
                    <a:lnTo>
                      <a:pt x="5859" y="2088"/>
                    </a:lnTo>
                    <a:lnTo>
                      <a:pt x="6621" y="1646"/>
                    </a:lnTo>
                    <a:lnTo>
                      <a:pt x="7424" y="1325"/>
                    </a:lnTo>
                    <a:lnTo>
                      <a:pt x="8146" y="1044"/>
                    </a:lnTo>
                    <a:lnTo>
                      <a:pt x="8868" y="803"/>
                    </a:lnTo>
                    <a:lnTo>
                      <a:pt x="9591" y="643"/>
                    </a:lnTo>
                    <a:lnTo>
                      <a:pt x="10313" y="523"/>
                    </a:lnTo>
                    <a:lnTo>
                      <a:pt x="11075" y="442"/>
                    </a:lnTo>
                    <a:lnTo>
                      <a:pt x="11798" y="402"/>
                    </a:lnTo>
                    <a:close/>
                    <a:moveTo>
                      <a:pt x="11236" y="1"/>
                    </a:moveTo>
                    <a:lnTo>
                      <a:pt x="10634" y="41"/>
                    </a:lnTo>
                    <a:lnTo>
                      <a:pt x="10032" y="121"/>
                    </a:lnTo>
                    <a:lnTo>
                      <a:pt x="9430" y="202"/>
                    </a:lnTo>
                    <a:lnTo>
                      <a:pt x="8868" y="362"/>
                    </a:lnTo>
                    <a:lnTo>
                      <a:pt x="8306" y="523"/>
                    </a:lnTo>
                    <a:lnTo>
                      <a:pt x="7745" y="683"/>
                    </a:lnTo>
                    <a:lnTo>
                      <a:pt x="7223" y="924"/>
                    </a:lnTo>
                    <a:lnTo>
                      <a:pt x="6661" y="1165"/>
                    </a:lnTo>
                    <a:lnTo>
                      <a:pt x="6180" y="1445"/>
                    </a:lnTo>
                    <a:lnTo>
                      <a:pt x="5658" y="1726"/>
                    </a:lnTo>
                    <a:lnTo>
                      <a:pt x="5177" y="2047"/>
                    </a:lnTo>
                    <a:lnTo>
                      <a:pt x="4695" y="2368"/>
                    </a:lnTo>
                    <a:lnTo>
                      <a:pt x="4254" y="2730"/>
                    </a:lnTo>
                    <a:lnTo>
                      <a:pt x="3852" y="3131"/>
                    </a:lnTo>
                    <a:lnTo>
                      <a:pt x="3411" y="3532"/>
                    </a:lnTo>
                    <a:lnTo>
                      <a:pt x="3050" y="3974"/>
                    </a:lnTo>
                    <a:lnTo>
                      <a:pt x="2648" y="4415"/>
                    </a:lnTo>
                    <a:lnTo>
                      <a:pt x="2287" y="4856"/>
                    </a:lnTo>
                    <a:lnTo>
                      <a:pt x="1966" y="5338"/>
                    </a:lnTo>
                    <a:lnTo>
                      <a:pt x="1685" y="5819"/>
                    </a:lnTo>
                    <a:lnTo>
                      <a:pt x="1404" y="6341"/>
                    </a:lnTo>
                    <a:lnTo>
                      <a:pt x="1124" y="6863"/>
                    </a:lnTo>
                    <a:lnTo>
                      <a:pt x="883" y="7384"/>
                    </a:lnTo>
                    <a:lnTo>
                      <a:pt x="682" y="7946"/>
                    </a:lnTo>
                    <a:lnTo>
                      <a:pt x="482" y="8508"/>
                    </a:lnTo>
                    <a:lnTo>
                      <a:pt x="361" y="9070"/>
                    </a:lnTo>
                    <a:lnTo>
                      <a:pt x="201" y="9672"/>
                    </a:lnTo>
                    <a:lnTo>
                      <a:pt x="120" y="10233"/>
                    </a:lnTo>
                    <a:lnTo>
                      <a:pt x="40" y="10835"/>
                    </a:lnTo>
                    <a:lnTo>
                      <a:pt x="0" y="11437"/>
                    </a:lnTo>
                    <a:lnTo>
                      <a:pt x="0" y="12039"/>
                    </a:lnTo>
                    <a:lnTo>
                      <a:pt x="0" y="12681"/>
                    </a:lnTo>
                    <a:lnTo>
                      <a:pt x="40" y="13283"/>
                    </a:lnTo>
                    <a:lnTo>
                      <a:pt x="120" y="13885"/>
                    </a:lnTo>
                    <a:lnTo>
                      <a:pt x="201" y="14447"/>
                    </a:lnTo>
                    <a:lnTo>
                      <a:pt x="361" y="15049"/>
                    </a:lnTo>
                    <a:lnTo>
                      <a:pt x="482" y="15611"/>
                    </a:lnTo>
                    <a:lnTo>
                      <a:pt x="682" y="16172"/>
                    </a:lnTo>
                    <a:lnTo>
                      <a:pt x="883" y="16734"/>
                    </a:lnTo>
                    <a:lnTo>
                      <a:pt x="1124" y="17256"/>
                    </a:lnTo>
                    <a:lnTo>
                      <a:pt x="1404" y="17777"/>
                    </a:lnTo>
                    <a:lnTo>
                      <a:pt x="1685" y="18299"/>
                    </a:lnTo>
                    <a:lnTo>
                      <a:pt x="1966" y="18781"/>
                    </a:lnTo>
                    <a:lnTo>
                      <a:pt x="2287" y="19262"/>
                    </a:lnTo>
                    <a:lnTo>
                      <a:pt x="2648" y="19704"/>
                    </a:lnTo>
                    <a:lnTo>
                      <a:pt x="3010" y="20145"/>
                    </a:lnTo>
                    <a:lnTo>
                      <a:pt x="3411" y="20586"/>
                    </a:lnTo>
                    <a:lnTo>
                      <a:pt x="3852" y="20988"/>
                    </a:lnTo>
                    <a:lnTo>
                      <a:pt x="4254" y="21389"/>
                    </a:lnTo>
                    <a:lnTo>
                      <a:pt x="4695" y="21750"/>
                    </a:lnTo>
                    <a:lnTo>
                      <a:pt x="5177" y="22071"/>
                    </a:lnTo>
                    <a:lnTo>
                      <a:pt x="5658" y="22392"/>
                    </a:lnTo>
                    <a:lnTo>
                      <a:pt x="6180" y="22673"/>
                    </a:lnTo>
                    <a:lnTo>
                      <a:pt x="6661" y="22954"/>
                    </a:lnTo>
                    <a:lnTo>
                      <a:pt x="7223" y="23195"/>
                    </a:lnTo>
                    <a:lnTo>
                      <a:pt x="7745" y="23435"/>
                    </a:lnTo>
                    <a:lnTo>
                      <a:pt x="8306" y="23636"/>
                    </a:lnTo>
                    <a:lnTo>
                      <a:pt x="8868" y="23797"/>
                    </a:lnTo>
                    <a:lnTo>
                      <a:pt x="9430" y="23917"/>
                    </a:lnTo>
                    <a:lnTo>
                      <a:pt x="10032" y="24037"/>
                    </a:lnTo>
                    <a:lnTo>
                      <a:pt x="10634" y="24118"/>
                    </a:lnTo>
                    <a:lnTo>
                      <a:pt x="11236" y="24158"/>
                    </a:lnTo>
                    <a:lnTo>
                      <a:pt x="12480" y="24158"/>
                    </a:lnTo>
                    <a:lnTo>
                      <a:pt x="13082" y="24118"/>
                    </a:lnTo>
                    <a:lnTo>
                      <a:pt x="13684" y="24037"/>
                    </a:lnTo>
                    <a:lnTo>
                      <a:pt x="14286" y="23917"/>
                    </a:lnTo>
                    <a:lnTo>
                      <a:pt x="14847" y="23797"/>
                    </a:lnTo>
                    <a:lnTo>
                      <a:pt x="15409" y="23636"/>
                    </a:lnTo>
                    <a:lnTo>
                      <a:pt x="15971" y="23435"/>
                    </a:lnTo>
                    <a:lnTo>
                      <a:pt x="16533" y="23235"/>
                    </a:lnTo>
                    <a:lnTo>
                      <a:pt x="17054" y="22994"/>
                    </a:lnTo>
                    <a:lnTo>
                      <a:pt x="17576" y="22713"/>
                    </a:lnTo>
                    <a:lnTo>
                      <a:pt x="18098" y="22432"/>
                    </a:lnTo>
                    <a:lnTo>
                      <a:pt x="18579" y="22111"/>
                    </a:lnTo>
                    <a:lnTo>
                      <a:pt x="19061" y="21750"/>
                    </a:lnTo>
                    <a:lnTo>
                      <a:pt x="19502" y="21389"/>
                    </a:lnTo>
                    <a:lnTo>
                      <a:pt x="19944" y="20988"/>
                    </a:lnTo>
                    <a:lnTo>
                      <a:pt x="20385" y="20586"/>
                    </a:lnTo>
                    <a:lnTo>
                      <a:pt x="20786" y="20185"/>
                    </a:lnTo>
                    <a:lnTo>
                      <a:pt x="21147" y="19744"/>
                    </a:lnTo>
                    <a:lnTo>
                      <a:pt x="21509" y="19262"/>
                    </a:lnTo>
                    <a:lnTo>
                      <a:pt x="21870" y="18781"/>
                    </a:lnTo>
                    <a:lnTo>
                      <a:pt x="22191" y="18299"/>
                    </a:lnTo>
                    <a:lnTo>
                      <a:pt x="22472" y="17777"/>
                    </a:lnTo>
                    <a:lnTo>
                      <a:pt x="22712" y="17256"/>
                    </a:lnTo>
                    <a:lnTo>
                      <a:pt x="22953" y="16734"/>
                    </a:lnTo>
                    <a:lnTo>
                      <a:pt x="23194" y="16172"/>
                    </a:lnTo>
                    <a:lnTo>
                      <a:pt x="23354" y="15611"/>
                    </a:lnTo>
                    <a:lnTo>
                      <a:pt x="23515" y="15049"/>
                    </a:lnTo>
                    <a:lnTo>
                      <a:pt x="23635" y="14447"/>
                    </a:lnTo>
                    <a:lnTo>
                      <a:pt x="23756" y="13885"/>
                    </a:lnTo>
                    <a:lnTo>
                      <a:pt x="23796" y="13283"/>
                    </a:lnTo>
                    <a:lnTo>
                      <a:pt x="23836" y="12681"/>
                    </a:lnTo>
                    <a:lnTo>
                      <a:pt x="23836" y="12039"/>
                    </a:lnTo>
                    <a:lnTo>
                      <a:pt x="23836" y="11437"/>
                    </a:lnTo>
                    <a:lnTo>
                      <a:pt x="23796" y="10835"/>
                    </a:lnTo>
                    <a:lnTo>
                      <a:pt x="23716" y="10274"/>
                    </a:lnTo>
                    <a:lnTo>
                      <a:pt x="23595" y="9672"/>
                    </a:lnTo>
                    <a:lnTo>
                      <a:pt x="23435" y="9110"/>
                    </a:lnTo>
                    <a:lnTo>
                      <a:pt x="23274" y="8548"/>
                    </a:lnTo>
                    <a:lnTo>
                      <a:pt x="23074" y="7986"/>
                    </a:lnTo>
                    <a:lnTo>
                      <a:pt x="22873" y="7465"/>
                    </a:lnTo>
                    <a:lnTo>
                      <a:pt x="22632" y="6903"/>
                    </a:lnTo>
                    <a:lnTo>
                      <a:pt x="22351" y="6381"/>
                    </a:lnTo>
                    <a:lnTo>
                      <a:pt x="22070" y="5900"/>
                    </a:lnTo>
                    <a:lnTo>
                      <a:pt x="21749" y="5418"/>
                    </a:lnTo>
                    <a:lnTo>
                      <a:pt x="21428" y="4937"/>
                    </a:lnTo>
                    <a:lnTo>
                      <a:pt x="21067" y="4495"/>
                    </a:lnTo>
                    <a:lnTo>
                      <a:pt x="20666" y="4054"/>
                    </a:lnTo>
                    <a:lnTo>
                      <a:pt x="20265" y="3612"/>
                    </a:lnTo>
                    <a:lnTo>
                      <a:pt x="19863" y="3211"/>
                    </a:lnTo>
                    <a:lnTo>
                      <a:pt x="19422" y="2810"/>
                    </a:lnTo>
                    <a:lnTo>
                      <a:pt x="18980" y="2449"/>
                    </a:lnTo>
                    <a:lnTo>
                      <a:pt x="18499" y="2128"/>
                    </a:lnTo>
                    <a:lnTo>
                      <a:pt x="18017" y="1807"/>
                    </a:lnTo>
                    <a:lnTo>
                      <a:pt x="17496" y="1486"/>
                    </a:lnTo>
                    <a:lnTo>
                      <a:pt x="16974" y="1245"/>
                    </a:lnTo>
                    <a:lnTo>
                      <a:pt x="16452" y="1004"/>
                    </a:lnTo>
                    <a:lnTo>
                      <a:pt x="15931" y="763"/>
                    </a:lnTo>
                    <a:lnTo>
                      <a:pt x="15369" y="563"/>
                    </a:lnTo>
                    <a:lnTo>
                      <a:pt x="14807" y="402"/>
                    </a:lnTo>
                    <a:lnTo>
                      <a:pt x="14245" y="242"/>
                    </a:lnTo>
                    <a:lnTo>
                      <a:pt x="13643" y="161"/>
                    </a:lnTo>
                    <a:lnTo>
                      <a:pt x="13082" y="81"/>
                    </a:lnTo>
                    <a:lnTo>
                      <a:pt x="12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6" name="Google Shape;6286;p45"/>
            <p:cNvGrpSpPr/>
            <p:nvPr/>
          </p:nvGrpSpPr>
          <p:grpSpPr>
            <a:xfrm rot="5400000">
              <a:off x="6197694" y="2542793"/>
              <a:ext cx="2156011" cy="563532"/>
              <a:chOff x="5257296" y="927672"/>
              <a:chExt cx="2449456" cy="640232"/>
            </a:xfrm>
          </p:grpSpPr>
          <p:sp>
            <p:nvSpPr>
              <p:cNvPr id="6287" name="Google Shape;6287;p45"/>
              <p:cNvSpPr/>
              <p:nvPr/>
            </p:nvSpPr>
            <p:spPr>
              <a:xfrm>
                <a:off x="5260560" y="965333"/>
                <a:ext cx="1560410" cy="47535"/>
              </a:xfrm>
              <a:custGeom>
                <a:avLst/>
                <a:gdLst/>
                <a:ahLst/>
                <a:cxnLst/>
                <a:rect l="l" t="t" r="r" b="b"/>
                <a:pathLst>
                  <a:path w="38243" h="1165" extrusionOk="0">
                    <a:moveTo>
                      <a:pt x="0" y="0"/>
                    </a:moveTo>
                    <a:lnTo>
                      <a:pt x="0" y="1164"/>
                    </a:lnTo>
                    <a:lnTo>
                      <a:pt x="38242" y="1164"/>
                    </a:lnTo>
                    <a:lnTo>
                      <a:pt x="38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45"/>
              <p:cNvSpPr/>
              <p:nvPr/>
            </p:nvSpPr>
            <p:spPr>
              <a:xfrm>
                <a:off x="5257296" y="957132"/>
                <a:ext cx="1568571" cy="62265"/>
              </a:xfrm>
              <a:custGeom>
                <a:avLst/>
                <a:gdLst/>
                <a:ahLst/>
                <a:cxnLst/>
                <a:rect l="l" t="t" r="r" b="b"/>
                <a:pathLst>
                  <a:path w="38443" h="1526" extrusionOk="0">
                    <a:moveTo>
                      <a:pt x="118" y="282"/>
                    </a:moveTo>
                    <a:lnTo>
                      <a:pt x="4855" y="362"/>
                    </a:lnTo>
                    <a:lnTo>
                      <a:pt x="9631" y="402"/>
                    </a:lnTo>
                    <a:lnTo>
                      <a:pt x="19181" y="442"/>
                    </a:lnTo>
                    <a:lnTo>
                      <a:pt x="28772" y="442"/>
                    </a:lnTo>
                    <a:lnTo>
                      <a:pt x="38202" y="363"/>
                    </a:lnTo>
                    <a:lnTo>
                      <a:pt x="38202" y="363"/>
                    </a:lnTo>
                    <a:lnTo>
                      <a:pt x="38202" y="1247"/>
                    </a:lnTo>
                    <a:lnTo>
                      <a:pt x="38202" y="1247"/>
                    </a:lnTo>
                    <a:lnTo>
                      <a:pt x="35914" y="1285"/>
                    </a:lnTo>
                    <a:lnTo>
                      <a:pt x="27046" y="1245"/>
                    </a:lnTo>
                    <a:lnTo>
                      <a:pt x="18017" y="1205"/>
                    </a:lnTo>
                    <a:lnTo>
                      <a:pt x="8989" y="1205"/>
                    </a:lnTo>
                    <a:lnTo>
                      <a:pt x="4494" y="1285"/>
                    </a:lnTo>
                    <a:lnTo>
                      <a:pt x="80" y="1365"/>
                    </a:lnTo>
                    <a:lnTo>
                      <a:pt x="80" y="1365"/>
                    </a:lnTo>
                    <a:lnTo>
                      <a:pt x="118" y="282"/>
                    </a:lnTo>
                    <a:close/>
                    <a:moveTo>
                      <a:pt x="16814" y="1"/>
                    </a:moveTo>
                    <a:lnTo>
                      <a:pt x="10794" y="41"/>
                    </a:lnTo>
                    <a:lnTo>
                      <a:pt x="4855" y="81"/>
                    </a:lnTo>
                    <a:lnTo>
                      <a:pt x="0" y="161"/>
                    </a:lnTo>
                    <a:lnTo>
                      <a:pt x="0" y="201"/>
                    </a:lnTo>
                    <a:lnTo>
                      <a:pt x="40" y="1365"/>
                    </a:lnTo>
                    <a:lnTo>
                      <a:pt x="4454" y="1486"/>
                    </a:lnTo>
                    <a:lnTo>
                      <a:pt x="8948" y="1526"/>
                    </a:lnTo>
                    <a:lnTo>
                      <a:pt x="17977" y="1526"/>
                    </a:lnTo>
                    <a:lnTo>
                      <a:pt x="27006" y="1486"/>
                    </a:lnTo>
                    <a:lnTo>
                      <a:pt x="35914" y="1445"/>
                    </a:lnTo>
                    <a:lnTo>
                      <a:pt x="38322" y="1486"/>
                    </a:lnTo>
                    <a:lnTo>
                      <a:pt x="38442" y="1486"/>
                    </a:lnTo>
                    <a:lnTo>
                      <a:pt x="38442" y="1365"/>
                    </a:lnTo>
                    <a:lnTo>
                      <a:pt x="38442" y="201"/>
                    </a:lnTo>
                    <a:lnTo>
                      <a:pt x="38442" y="81"/>
                    </a:lnTo>
                    <a:lnTo>
                      <a:pt x="38322" y="81"/>
                    </a:lnTo>
                    <a:lnTo>
                      <a:pt x="287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45"/>
              <p:cNvSpPr/>
              <p:nvPr/>
            </p:nvSpPr>
            <p:spPr>
              <a:xfrm>
                <a:off x="6707947" y="929304"/>
                <a:ext cx="995499" cy="633704"/>
              </a:xfrm>
              <a:custGeom>
                <a:avLst/>
                <a:gdLst/>
                <a:ahLst/>
                <a:cxnLst/>
                <a:rect l="l" t="t" r="r" b="b"/>
                <a:pathLst>
                  <a:path w="24398" h="15531" extrusionOk="0">
                    <a:moveTo>
                      <a:pt x="2167" y="1"/>
                    </a:moveTo>
                    <a:lnTo>
                      <a:pt x="1686" y="81"/>
                    </a:lnTo>
                    <a:lnTo>
                      <a:pt x="1284" y="241"/>
                    </a:lnTo>
                    <a:lnTo>
                      <a:pt x="883" y="482"/>
                    </a:lnTo>
                    <a:lnTo>
                      <a:pt x="522" y="803"/>
                    </a:lnTo>
                    <a:lnTo>
                      <a:pt x="402" y="964"/>
                    </a:lnTo>
                    <a:lnTo>
                      <a:pt x="241" y="1164"/>
                    </a:lnTo>
                    <a:lnTo>
                      <a:pt x="121" y="1445"/>
                    </a:lnTo>
                    <a:lnTo>
                      <a:pt x="40" y="1606"/>
                    </a:lnTo>
                    <a:lnTo>
                      <a:pt x="0" y="1806"/>
                    </a:lnTo>
                    <a:lnTo>
                      <a:pt x="0" y="1967"/>
                    </a:lnTo>
                    <a:lnTo>
                      <a:pt x="0" y="2168"/>
                    </a:lnTo>
                    <a:lnTo>
                      <a:pt x="80" y="2328"/>
                    </a:lnTo>
                    <a:lnTo>
                      <a:pt x="161" y="2489"/>
                    </a:lnTo>
                    <a:lnTo>
                      <a:pt x="321" y="2609"/>
                    </a:lnTo>
                    <a:lnTo>
                      <a:pt x="442" y="2729"/>
                    </a:lnTo>
                    <a:lnTo>
                      <a:pt x="22592" y="15530"/>
                    </a:lnTo>
                    <a:lnTo>
                      <a:pt x="24398" y="12360"/>
                    </a:lnTo>
                    <a:lnTo>
                      <a:pt x="3491" y="322"/>
                    </a:lnTo>
                    <a:lnTo>
                      <a:pt x="3291" y="201"/>
                    </a:lnTo>
                    <a:lnTo>
                      <a:pt x="3050" y="121"/>
                    </a:lnTo>
                    <a:lnTo>
                      <a:pt x="26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45"/>
              <p:cNvSpPr/>
              <p:nvPr/>
            </p:nvSpPr>
            <p:spPr>
              <a:xfrm>
                <a:off x="6704642" y="927672"/>
                <a:ext cx="1002109" cy="640232"/>
              </a:xfrm>
              <a:custGeom>
                <a:avLst/>
                <a:gdLst/>
                <a:ahLst/>
                <a:cxnLst/>
                <a:rect l="l" t="t" r="r" b="b"/>
                <a:pathLst>
                  <a:path w="24560" h="15691" extrusionOk="0">
                    <a:moveTo>
                      <a:pt x="2649" y="81"/>
                    </a:moveTo>
                    <a:lnTo>
                      <a:pt x="2890" y="121"/>
                    </a:lnTo>
                    <a:lnTo>
                      <a:pt x="3131" y="161"/>
                    </a:lnTo>
                    <a:lnTo>
                      <a:pt x="3372" y="241"/>
                    </a:lnTo>
                    <a:lnTo>
                      <a:pt x="3572" y="362"/>
                    </a:lnTo>
                    <a:lnTo>
                      <a:pt x="6141" y="1887"/>
                    </a:lnTo>
                    <a:lnTo>
                      <a:pt x="8749" y="3451"/>
                    </a:lnTo>
                    <a:lnTo>
                      <a:pt x="11357" y="5057"/>
                    </a:lnTo>
                    <a:lnTo>
                      <a:pt x="13925" y="6581"/>
                    </a:lnTo>
                    <a:lnTo>
                      <a:pt x="16534" y="8066"/>
                    </a:lnTo>
                    <a:lnTo>
                      <a:pt x="19182" y="9511"/>
                    </a:lnTo>
                    <a:lnTo>
                      <a:pt x="21830" y="10995"/>
                    </a:lnTo>
                    <a:lnTo>
                      <a:pt x="24373" y="12443"/>
                    </a:lnTo>
                    <a:lnTo>
                      <a:pt x="24373" y="12443"/>
                    </a:lnTo>
                    <a:lnTo>
                      <a:pt x="22641" y="15407"/>
                    </a:lnTo>
                    <a:lnTo>
                      <a:pt x="22641" y="15407"/>
                    </a:lnTo>
                    <a:lnTo>
                      <a:pt x="16052" y="11477"/>
                    </a:lnTo>
                    <a:lnTo>
                      <a:pt x="9351" y="7585"/>
                    </a:lnTo>
                    <a:lnTo>
                      <a:pt x="5137" y="5177"/>
                    </a:lnTo>
                    <a:lnTo>
                      <a:pt x="884" y="2850"/>
                    </a:lnTo>
                    <a:lnTo>
                      <a:pt x="643" y="2729"/>
                    </a:lnTo>
                    <a:lnTo>
                      <a:pt x="483" y="2609"/>
                    </a:lnTo>
                    <a:lnTo>
                      <a:pt x="322" y="2448"/>
                    </a:lnTo>
                    <a:lnTo>
                      <a:pt x="202" y="2248"/>
                    </a:lnTo>
                    <a:lnTo>
                      <a:pt x="161" y="2047"/>
                    </a:lnTo>
                    <a:lnTo>
                      <a:pt x="161" y="1806"/>
                    </a:lnTo>
                    <a:lnTo>
                      <a:pt x="202" y="1606"/>
                    </a:lnTo>
                    <a:lnTo>
                      <a:pt x="322" y="1405"/>
                    </a:lnTo>
                    <a:lnTo>
                      <a:pt x="442" y="1164"/>
                    </a:lnTo>
                    <a:lnTo>
                      <a:pt x="563" y="964"/>
                    </a:lnTo>
                    <a:lnTo>
                      <a:pt x="723" y="803"/>
                    </a:lnTo>
                    <a:lnTo>
                      <a:pt x="884" y="643"/>
                    </a:lnTo>
                    <a:lnTo>
                      <a:pt x="1084" y="482"/>
                    </a:lnTo>
                    <a:lnTo>
                      <a:pt x="1285" y="362"/>
                    </a:lnTo>
                    <a:lnTo>
                      <a:pt x="1726" y="161"/>
                    </a:lnTo>
                    <a:lnTo>
                      <a:pt x="2168" y="81"/>
                    </a:lnTo>
                    <a:close/>
                    <a:moveTo>
                      <a:pt x="2248" y="1"/>
                    </a:moveTo>
                    <a:lnTo>
                      <a:pt x="1967" y="41"/>
                    </a:lnTo>
                    <a:lnTo>
                      <a:pt x="1726" y="121"/>
                    </a:lnTo>
                    <a:lnTo>
                      <a:pt x="1446" y="201"/>
                    </a:lnTo>
                    <a:lnTo>
                      <a:pt x="1205" y="322"/>
                    </a:lnTo>
                    <a:lnTo>
                      <a:pt x="964" y="442"/>
                    </a:lnTo>
                    <a:lnTo>
                      <a:pt x="763" y="643"/>
                    </a:lnTo>
                    <a:lnTo>
                      <a:pt x="563" y="803"/>
                    </a:lnTo>
                    <a:lnTo>
                      <a:pt x="362" y="1044"/>
                    </a:lnTo>
                    <a:lnTo>
                      <a:pt x="242" y="1285"/>
                    </a:lnTo>
                    <a:lnTo>
                      <a:pt x="81" y="1525"/>
                    </a:lnTo>
                    <a:lnTo>
                      <a:pt x="1" y="1806"/>
                    </a:lnTo>
                    <a:lnTo>
                      <a:pt x="1" y="2047"/>
                    </a:lnTo>
                    <a:lnTo>
                      <a:pt x="41" y="2328"/>
                    </a:lnTo>
                    <a:lnTo>
                      <a:pt x="161" y="2569"/>
                    </a:lnTo>
                    <a:lnTo>
                      <a:pt x="322" y="2769"/>
                    </a:lnTo>
                    <a:lnTo>
                      <a:pt x="563" y="2890"/>
                    </a:lnTo>
                    <a:lnTo>
                      <a:pt x="763" y="3010"/>
                    </a:lnTo>
                    <a:lnTo>
                      <a:pt x="2409" y="4053"/>
                    </a:lnTo>
                    <a:lnTo>
                      <a:pt x="5739" y="6020"/>
                    </a:lnTo>
                    <a:lnTo>
                      <a:pt x="9110" y="7986"/>
                    </a:lnTo>
                    <a:lnTo>
                      <a:pt x="15851" y="11838"/>
                    </a:lnTo>
                    <a:lnTo>
                      <a:pt x="22633" y="15650"/>
                    </a:lnTo>
                    <a:lnTo>
                      <a:pt x="22713" y="15690"/>
                    </a:lnTo>
                    <a:lnTo>
                      <a:pt x="22753" y="15610"/>
                    </a:lnTo>
                    <a:lnTo>
                      <a:pt x="24559" y="12440"/>
                    </a:lnTo>
                    <a:lnTo>
                      <a:pt x="24559" y="12400"/>
                    </a:lnTo>
                    <a:lnTo>
                      <a:pt x="24519" y="12360"/>
                    </a:lnTo>
                    <a:lnTo>
                      <a:pt x="21911" y="10835"/>
                    </a:lnTo>
                    <a:lnTo>
                      <a:pt x="19302" y="9270"/>
                    </a:lnTo>
                    <a:lnTo>
                      <a:pt x="16734" y="7745"/>
                    </a:lnTo>
                    <a:lnTo>
                      <a:pt x="14126" y="6220"/>
                    </a:lnTo>
                    <a:lnTo>
                      <a:pt x="11518" y="4736"/>
                    </a:lnTo>
                    <a:lnTo>
                      <a:pt x="8869" y="3291"/>
                    </a:lnTo>
                    <a:lnTo>
                      <a:pt x="6181" y="1806"/>
                    </a:lnTo>
                    <a:lnTo>
                      <a:pt x="3612" y="322"/>
                    </a:lnTo>
                    <a:lnTo>
                      <a:pt x="3332" y="201"/>
                    </a:lnTo>
                    <a:lnTo>
                      <a:pt x="3051" y="121"/>
                    </a:lnTo>
                    <a:lnTo>
                      <a:pt x="2810" y="41"/>
                    </a:lnTo>
                    <a:lnTo>
                      <a:pt x="25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45"/>
              <p:cNvSpPr/>
              <p:nvPr/>
            </p:nvSpPr>
            <p:spPr>
              <a:xfrm>
                <a:off x="6768498" y="958764"/>
                <a:ext cx="68834" cy="68834"/>
              </a:xfrm>
              <a:custGeom>
                <a:avLst/>
                <a:gdLst/>
                <a:ahLst/>
                <a:cxnLst/>
                <a:rect l="l" t="t" r="r" b="b"/>
                <a:pathLst>
                  <a:path w="1687" h="1687" extrusionOk="0">
                    <a:moveTo>
                      <a:pt x="844" y="1"/>
                    </a:moveTo>
                    <a:lnTo>
                      <a:pt x="683" y="41"/>
                    </a:lnTo>
                    <a:lnTo>
                      <a:pt x="523" y="81"/>
                    </a:lnTo>
                    <a:lnTo>
                      <a:pt x="362" y="161"/>
                    </a:lnTo>
                    <a:lnTo>
                      <a:pt x="242" y="282"/>
                    </a:lnTo>
                    <a:lnTo>
                      <a:pt x="161" y="402"/>
                    </a:lnTo>
                    <a:lnTo>
                      <a:pt x="81" y="523"/>
                    </a:lnTo>
                    <a:lnTo>
                      <a:pt x="1" y="683"/>
                    </a:lnTo>
                    <a:lnTo>
                      <a:pt x="1" y="844"/>
                    </a:lnTo>
                    <a:lnTo>
                      <a:pt x="1" y="1044"/>
                    </a:lnTo>
                    <a:lnTo>
                      <a:pt x="81" y="1205"/>
                    </a:lnTo>
                    <a:lnTo>
                      <a:pt x="161" y="1325"/>
                    </a:lnTo>
                    <a:lnTo>
                      <a:pt x="242" y="1446"/>
                    </a:lnTo>
                    <a:lnTo>
                      <a:pt x="362" y="1566"/>
                    </a:lnTo>
                    <a:lnTo>
                      <a:pt x="523" y="1646"/>
                    </a:lnTo>
                    <a:lnTo>
                      <a:pt x="683" y="1686"/>
                    </a:lnTo>
                    <a:lnTo>
                      <a:pt x="1004" y="1686"/>
                    </a:lnTo>
                    <a:lnTo>
                      <a:pt x="1165" y="1646"/>
                    </a:lnTo>
                    <a:lnTo>
                      <a:pt x="1325" y="1566"/>
                    </a:lnTo>
                    <a:lnTo>
                      <a:pt x="1446" y="1446"/>
                    </a:lnTo>
                    <a:lnTo>
                      <a:pt x="1526" y="1325"/>
                    </a:lnTo>
                    <a:lnTo>
                      <a:pt x="1606" y="1205"/>
                    </a:lnTo>
                    <a:lnTo>
                      <a:pt x="1686" y="1044"/>
                    </a:lnTo>
                    <a:lnTo>
                      <a:pt x="1686" y="844"/>
                    </a:lnTo>
                    <a:lnTo>
                      <a:pt x="1686" y="683"/>
                    </a:lnTo>
                    <a:lnTo>
                      <a:pt x="1606" y="523"/>
                    </a:lnTo>
                    <a:lnTo>
                      <a:pt x="1526" y="402"/>
                    </a:lnTo>
                    <a:lnTo>
                      <a:pt x="1446" y="282"/>
                    </a:lnTo>
                    <a:lnTo>
                      <a:pt x="1325" y="161"/>
                    </a:lnTo>
                    <a:lnTo>
                      <a:pt x="1165" y="81"/>
                    </a:lnTo>
                    <a:lnTo>
                      <a:pt x="1004" y="41"/>
                    </a:lnTo>
                    <a:lnTo>
                      <a:pt x="8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45"/>
              <p:cNvSpPr/>
              <p:nvPr/>
            </p:nvSpPr>
            <p:spPr>
              <a:xfrm>
                <a:off x="6768498" y="957132"/>
                <a:ext cx="70466" cy="73730"/>
              </a:xfrm>
              <a:custGeom>
                <a:avLst/>
                <a:gdLst/>
                <a:ahLst/>
                <a:cxnLst/>
                <a:rect l="l" t="t" r="r" b="b"/>
                <a:pathLst>
                  <a:path w="1727" h="1807" extrusionOk="0">
                    <a:moveTo>
                      <a:pt x="763" y="1"/>
                    </a:moveTo>
                    <a:lnTo>
                      <a:pt x="523" y="41"/>
                    </a:lnTo>
                    <a:lnTo>
                      <a:pt x="322" y="201"/>
                    </a:lnTo>
                    <a:lnTo>
                      <a:pt x="121" y="362"/>
                    </a:lnTo>
                    <a:lnTo>
                      <a:pt x="41" y="603"/>
                    </a:lnTo>
                    <a:lnTo>
                      <a:pt x="1" y="884"/>
                    </a:lnTo>
                    <a:lnTo>
                      <a:pt x="41" y="723"/>
                    </a:lnTo>
                    <a:lnTo>
                      <a:pt x="81" y="563"/>
                    </a:lnTo>
                    <a:lnTo>
                      <a:pt x="161" y="442"/>
                    </a:lnTo>
                    <a:lnTo>
                      <a:pt x="282" y="322"/>
                    </a:lnTo>
                    <a:lnTo>
                      <a:pt x="402" y="242"/>
                    </a:lnTo>
                    <a:lnTo>
                      <a:pt x="523" y="201"/>
                    </a:lnTo>
                    <a:lnTo>
                      <a:pt x="683" y="161"/>
                    </a:lnTo>
                    <a:lnTo>
                      <a:pt x="964" y="161"/>
                    </a:lnTo>
                    <a:lnTo>
                      <a:pt x="1125" y="201"/>
                    </a:lnTo>
                    <a:lnTo>
                      <a:pt x="1245" y="242"/>
                    </a:lnTo>
                    <a:lnTo>
                      <a:pt x="1365" y="322"/>
                    </a:lnTo>
                    <a:lnTo>
                      <a:pt x="1486" y="442"/>
                    </a:lnTo>
                    <a:lnTo>
                      <a:pt x="1566" y="563"/>
                    </a:lnTo>
                    <a:lnTo>
                      <a:pt x="1606" y="723"/>
                    </a:lnTo>
                    <a:lnTo>
                      <a:pt x="1646" y="884"/>
                    </a:lnTo>
                    <a:lnTo>
                      <a:pt x="1646" y="1084"/>
                    </a:lnTo>
                    <a:lnTo>
                      <a:pt x="1606" y="1245"/>
                    </a:lnTo>
                    <a:lnTo>
                      <a:pt x="1526" y="1365"/>
                    </a:lnTo>
                    <a:lnTo>
                      <a:pt x="1405" y="1486"/>
                    </a:lnTo>
                    <a:lnTo>
                      <a:pt x="1285" y="1566"/>
                    </a:lnTo>
                    <a:lnTo>
                      <a:pt x="1165" y="1646"/>
                    </a:lnTo>
                    <a:lnTo>
                      <a:pt x="1004" y="1686"/>
                    </a:lnTo>
                    <a:lnTo>
                      <a:pt x="844" y="1686"/>
                    </a:lnTo>
                    <a:lnTo>
                      <a:pt x="683" y="1646"/>
                    </a:lnTo>
                    <a:lnTo>
                      <a:pt x="563" y="1606"/>
                    </a:lnTo>
                    <a:lnTo>
                      <a:pt x="402" y="1566"/>
                    </a:lnTo>
                    <a:lnTo>
                      <a:pt x="282" y="1486"/>
                    </a:lnTo>
                    <a:lnTo>
                      <a:pt x="161" y="1365"/>
                    </a:lnTo>
                    <a:lnTo>
                      <a:pt x="81" y="1245"/>
                    </a:lnTo>
                    <a:lnTo>
                      <a:pt x="41" y="1084"/>
                    </a:lnTo>
                    <a:lnTo>
                      <a:pt x="1" y="884"/>
                    </a:lnTo>
                    <a:lnTo>
                      <a:pt x="1" y="884"/>
                    </a:lnTo>
                    <a:lnTo>
                      <a:pt x="41" y="1165"/>
                    </a:lnTo>
                    <a:lnTo>
                      <a:pt x="121" y="1405"/>
                    </a:lnTo>
                    <a:lnTo>
                      <a:pt x="282" y="1606"/>
                    </a:lnTo>
                    <a:lnTo>
                      <a:pt x="523" y="1726"/>
                    </a:lnTo>
                    <a:lnTo>
                      <a:pt x="723" y="1807"/>
                    </a:lnTo>
                    <a:lnTo>
                      <a:pt x="1004" y="1807"/>
                    </a:lnTo>
                    <a:lnTo>
                      <a:pt x="1245" y="1686"/>
                    </a:lnTo>
                    <a:lnTo>
                      <a:pt x="1446" y="1526"/>
                    </a:lnTo>
                    <a:lnTo>
                      <a:pt x="1566" y="1365"/>
                    </a:lnTo>
                    <a:lnTo>
                      <a:pt x="1646" y="1245"/>
                    </a:lnTo>
                    <a:lnTo>
                      <a:pt x="1686" y="1044"/>
                    </a:lnTo>
                    <a:lnTo>
                      <a:pt x="1726" y="884"/>
                    </a:lnTo>
                    <a:lnTo>
                      <a:pt x="1726" y="723"/>
                    </a:lnTo>
                    <a:lnTo>
                      <a:pt x="1686" y="563"/>
                    </a:lnTo>
                    <a:lnTo>
                      <a:pt x="1606" y="402"/>
                    </a:lnTo>
                    <a:lnTo>
                      <a:pt x="1486" y="242"/>
                    </a:lnTo>
                    <a:lnTo>
                      <a:pt x="1245" y="8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45"/>
              <p:cNvSpPr/>
              <p:nvPr/>
            </p:nvSpPr>
            <p:spPr>
              <a:xfrm>
                <a:off x="5908912" y="947339"/>
                <a:ext cx="628767" cy="80259"/>
              </a:xfrm>
              <a:custGeom>
                <a:avLst/>
                <a:gdLst/>
                <a:ahLst/>
                <a:cxnLst/>
                <a:rect l="l" t="t" r="r" b="b"/>
                <a:pathLst>
                  <a:path w="15410" h="1967" extrusionOk="0">
                    <a:moveTo>
                      <a:pt x="1" y="0"/>
                    </a:moveTo>
                    <a:lnTo>
                      <a:pt x="1" y="1966"/>
                    </a:lnTo>
                    <a:lnTo>
                      <a:pt x="15410" y="1966"/>
                    </a:lnTo>
                    <a:lnTo>
                      <a:pt x="154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45"/>
              <p:cNvSpPr/>
              <p:nvPr/>
            </p:nvSpPr>
            <p:spPr>
              <a:xfrm>
                <a:off x="5904016" y="939138"/>
                <a:ext cx="638600" cy="98293"/>
              </a:xfrm>
              <a:custGeom>
                <a:avLst/>
                <a:gdLst/>
                <a:ahLst/>
                <a:cxnLst/>
                <a:rect l="l" t="t" r="r" b="b"/>
                <a:pathLst>
                  <a:path w="15651" h="2409" extrusionOk="0">
                    <a:moveTo>
                      <a:pt x="121" y="201"/>
                    </a:moveTo>
                    <a:lnTo>
                      <a:pt x="4013" y="321"/>
                    </a:lnTo>
                    <a:lnTo>
                      <a:pt x="7906" y="362"/>
                    </a:lnTo>
                    <a:lnTo>
                      <a:pt x="9792" y="362"/>
                    </a:lnTo>
                    <a:lnTo>
                      <a:pt x="11718" y="281"/>
                    </a:lnTo>
                    <a:lnTo>
                      <a:pt x="13644" y="241"/>
                    </a:lnTo>
                    <a:lnTo>
                      <a:pt x="15448" y="280"/>
                    </a:lnTo>
                    <a:lnTo>
                      <a:pt x="15448" y="280"/>
                    </a:lnTo>
                    <a:lnTo>
                      <a:pt x="15412" y="2043"/>
                    </a:lnTo>
                    <a:lnTo>
                      <a:pt x="15412" y="2043"/>
                    </a:lnTo>
                    <a:lnTo>
                      <a:pt x="11678" y="1927"/>
                    </a:lnTo>
                    <a:lnTo>
                      <a:pt x="4455" y="1927"/>
                    </a:lnTo>
                    <a:lnTo>
                      <a:pt x="2047" y="1967"/>
                    </a:lnTo>
                    <a:lnTo>
                      <a:pt x="234" y="2042"/>
                    </a:lnTo>
                    <a:lnTo>
                      <a:pt x="234" y="2042"/>
                    </a:lnTo>
                    <a:lnTo>
                      <a:pt x="121" y="201"/>
                    </a:lnTo>
                    <a:close/>
                    <a:moveTo>
                      <a:pt x="5859" y="0"/>
                    </a:moveTo>
                    <a:lnTo>
                      <a:pt x="2970" y="81"/>
                    </a:lnTo>
                    <a:lnTo>
                      <a:pt x="81" y="161"/>
                    </a:lnTo>
                    <a:lnTo>
                      <a:pt x="41" y="1204"/>
                    </a:lnTo>
                    <a:lnTo>
                      <a:pt x="0" y="2248"/>
                    </a:lnTo>
                    <a:lnTo>
                      <a:pt x="121" y="2248"/>
                    </a:lnTo>
                    <a:lnTo>
                      <a:pt x="3973" y="2368"/>
                    </a:lnTo>
                    <a:lnTo>
                      <a:pt x="6862" y="2408"/>
                    </a:lnTo>
                    <a:lnTo>
                      <a:pt x="9752" y="2368"/>
                    </a:lnTo>
                    <a:lnTo>
                      <a:pt x="12641" y="2328"/>
                    </a:lnTo>
                    <a:lnTo>
                      <a:pt x="15530" y="2288"/>
                    </a:lnTo>
                    <a:lnTo>
                      <a:pt x="15650" y="2288"/>
                    </a:lnTo>
                    <a:lnTo>
                      <a:pt x="15610" y="121"/>
                    </a:lnTo>
                    <a:lnTo>
                      <a:pt x="13644" y="121"/>
                    </a:lnTo>
                    <a:lnTo>
                      <a:pt x="11638" y="81"/>
                    </a:lnTo>
                    <a:lnTo>
                      <a:pt x="8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45"/>
              <p:cNvSpPr/>
              <p:nvPr/>
            </p:nvSpPr>
            <p:spPr>
              <a:xfrm>
                <a:off x="6789797" y="980063"/>
                <a:ext cx="26236" cy="27868"/>
              </a:xfrm>
              <a:custGeom>
                <a:avLst/>
                <a:gdLst/>
                <a:ahLst/>
                <a:cxnLst/>
                <a:rect l="l" t="t" r="r" b="b"/>
                <a:pathLst>
                  <a:path w="643" h="683" extrusionOk="0">
                    <a:moveTo>
                      <a:pt x="322" y="1"/>
                    </a:moveTo>
                    <a:lnTo>
                      <a:pt x="201" y="41"/>
                    </a:lnTo>
                    <a:lnTo>
                      <a:pt x="81" y="81"/>
                    </a:lnTo>
                    <a:lnTo>
                      <a:pt x="1" y="201"/>
                    </a:lnTo>
                    <a:lnTo>
                      <a:pt x="1" y="322"/>
                    </a:lnTo>
                    <a:lnTo>
                      <a:pt x="1" y="482"/>
                    </a:lnTo>
                    <a:lnTo>
                      <a:pt x="81" y="562"/>
                    </a:lnTo>
                    <a:lnTo>
                      <a:pt x="201" y="643"/>
                    </a:lnTo>
                    <a:lnTo>
                      <a:pt x="322" y="683"/>
                    </a:lnTo>
                    <a:lnTo>
                      <a:pt x="442" y="643"/>
                    </a:lnTo>
                    <a:lnTo>
                      <a:pt x="562" y="562"/>
                    </a:lnTo>
                    <a:lnTo>
                      <a:pt x="643" y="482"/>
                    </a:lnTo>
                    <a:lnTo>
                      <a:pt x="643" y="322"/>
                    </a:lnTo>
                    <a:lnTo>
                      <a:pt x="643" y="201"/>
                    </a:lnTo>
                    <a:lnTo>
                      <a:pt x="562" y="81"/>
                    </a:lnTo>
                    <a:lnTo>
                      <a:pt x="442" y="41"/>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6" name="Google Shape;6296;p45"/>
            <p:cNvGrpSpPr/>
            <p:nvPr/>
          </p:nvGrpSpPr>
          <p:grpSpPr>
            <a:xfrm>
              <a:off x="7108532" y="1446712"/>
              <a:ext cx="838024" cy="840914"/>
              <a:chOff x="-412078" y="3595036"/>
              <a:chExt cx="952083" cy="955367"/>
            </a:xfrm>
          </p:grpSpPr>
          <p:sp>
            <p:nvSpPr>
              <p:cNvPr id="6297" name="Google Shape;6297;p45"/>
              <p:cNvSpPr/>
              <p:nvPr/>
            </p:nvSpPr>
            <p:spPr>
              <a:xfrm flipH="1">
                <a:off x="-405483" y="3603820"/>
                <a:ext cx="941110" cy="939988"/>
              </a:xfrm>
              <a:custGeom>
                <a:avLst/>
                <a:gdLst/>
                <a:ahLst/>
                <a:cxnLst/>
                <a:rect l="l" t="t" r="r" b="b"/>
                <a:pathLst>
                  <a:path w="34391" h="34350" extrusionOk="0">
                    <a:moveTo>
                      <a:pt x="16774" y="8146"/>
                    </a:moveTo>
                    <a:lnTo>
                      <a:pt x="15892" y="8226"/>
                    </a:lnTo>
                    <a:lnTo>
                      <a:pt x="15049" y="8427"/>
                    </a:lnTo>
                    <a:lnTo>
                      <a:pt x="14206" y="8668"/>
                    </a:lnTo>
                    <a:lnTo>
                      <a:pt x="13404" y="8989"/>
                    </a:lnTo>
                    <a:lnTo>
                      <a:pt x="12641" y="9390"/>
                    </a:lnTo>
                    <a:lnTo>
                      <a:pt x="11919" y="9872"/>
                    </a:lnTo>
                    <a:lnTo>
                      <a:pt x="11237" y="10393"/>
                    </a:lnTo>
                    <a:lnTo>
                      <a:pt x="10595" y="10995"/>
                    </a:lnTo>
                    <a:lnTo>
                      <a:pt x="10033" y="11677"/>
                    </a:lnTo>
                    <a:lnTo>
                      <a:pt x="9551" y="12400"/>
                    </a:lnTo>
                    <a:lnTo>
                      <a:pt x="9110" y="13162"/>
                    </a:lnTo>
                    <a:lnTo>
                      <a:pt x="8749" y="14005"/>
                    </a:lnTo>
                    <a:lnTo>
                      <a:pt x="8468" y="14888"/>
                    </a:lnTo>
                    <a:lnTo>
                      <a:pt x="8267" y="15811"/>
                    </a:lnTo>
                    <a:lnTo>
                      <a:pt x="8187" y="16693"/>
                    </a:lnTo>
                    <a:lnTo>
                      <a:pt x="8187" y="17576"/>
                    </a:lnTo>
                    <a:lnTo>
                      <a:pt x="8267" y="18459"/>
                    </a:lnTo>
                    <a:lnTo>
                      <a:pt x="8428" y="19342"/>
                    </a:lnTo>
                    <a:lnTo>
                      <a:pt x="8669" y="20185"/>
                    </a:lnTo>
                    <a:lnTo>
                      <a:pt x="9030" y="20987"/>
                    </a:lnTo>
                    <a:lnTo>
                      <a:pt x="9431" y="21750"/>
                    </a:lnTo>
                    <a:lnTo>
                      <a:pt x="9872" y="22472"/>
                    </a:lnTo>
                    <a:lnTo>
                      <a:pt x="10434" y="23154"/>
                    </a:lnTo>
                    <a:lnTo>
                      <a:pt x="11036" y="23756"/>
                    </a:lnTo>
                    <a:lnTo>
                      <a:pt x="11718" y="24318"/>
                    </a:lnTo>
                    <a:lnTo>
                      <a:pt x="12441" y="24839"/>
                    </a:lnTo>
                    <a:lnTo>
                      <a:pt x="13203" y="25281"/>
                    </a:lnTo>
                    <a:lnTo>
                      <a:pt x="14046" y="25642"/>
                    </a:lnTo>
                    <a:lnTo>
                      <a:pt x="14929" y="25923"/>
                    </a:lnTo>
                    <a:lnTo>
                      <a:pt x="15811" y="26083"/>
                    </a:lnTo>
                    <a:lnTo>
                      <a:pt x="16734" y="26204"/>
                    </a:lnTo>
                    <a:lnTo>
                      <a:pt x="17617" y="26204"/>
                    </a:lnTo>
                    <a:lnTo>
                      <a:pt x="18500" y="26123"/>
                    </a:lnTo>
                    <a:lnTo>
                      <a:pt x="19383" y="25963"/>
                    </a:lnTo>
                    <a:lnTo>
                      <a:pt x="20185" y="25682"/>
                    </a:lnTo>
                    <a:lnTo>
                      <a:pt x="20988" y="25361"/>
                    </a:lnTo>
                    <a:lnTo>
                      <a:pt x="21790" y="24960"/>
                    </a:lnTo>
                    <a:lnTo>
                      <a:pt x="22513" y="24478"/>
                    </a:lnTo>
                    <a:lnTo>
                      <a:pt x="23195" y="23957"/>
                    </a:lnTo>
                    <a:lnTo>
                      <a:pt x="23797" y="23355"/>
                    </a:lnTo>
                    <a:lnTo>
                      <a:pt x="24359" y="22672"/>
                    </a:lnTo>
                    <a:lnTo>
                      <a:pt x="24880" y="21950"/>
                    </a:lnTo>
                    <a:lnTo>
                      <a:pt x="25322" y="21188"/>
                    </a:lnTo>
                    <a:lnTo>
                      <a:pt x="25683" y="20345"/>
                    </a:lnTo>
                    <a:lnTo>
                      <a:pt x="25924" y="19462"/>
                    </a:lnTo>
                    <a:lnTo>
                      <a:pt x="26124" y="18539"/>
                    </a:lnTo>
                    <a:lnTo>
                      <a:pt x="26204" y="17656"/>
                    </a:lnTo>
                    <a:lnTo>
                      <a:pt x="26245" y="16774"/>
                    </a:lnTo>
                    <a:lnTo>
                      <a:pt x="26124" y="15891"/>
                    </a:lnTo>
                    <a:lnTo>
                      <a:pt x="25964" y="15008"/>
                    </a:lnTo>
                    <a:lnTo>
                      <a:pt x="25723" y="14165"/>
                    </a:lnTo>
                    <a:lnTo>
                      <a:pt x="25402" y="13363"/>
                    </a:lnTo>
                    <a:lnTo>
                      <a:pt x="25001" y="12600"/>
                    </a:lnTo>
                    <a:lnTo>
                      <a:pt x="24519" y="11878"/>
                    </a:lnTo>
                    <a:lnTo>
                      <a:pt x="23997" y="11196"/>
                    </a:lnTo>
                    <a:lnTo>
                      <a:pt x="23395" y="10594"/>
                    </a:lnTo>
                    <a:lnTo>
                      <a:pt x="22713" y="10032"/>
                    </a:lnTo>
                    <a:lnTo>
                      <a:pt x="21991" y="9511"/>
                    </a:lnTo>
                    <a:lnTo>
                      <a:pt x="21188" y="9069"/>
                    </a:lnTo>
                    <a:lnTo>
                      <a:pt x="20386" y="8708"/>
                    </a:lnTo>
                    <a:lnTo>
                      <a:pt x="19503" y="8427"/>
                    </a:lnTo>
                    <a:lnTo>
                      <a:pt x="18580" y="8267"/>
                    </a:lnTo>
                    <a:lnTo>
                      <a:pt x="17697" y="8146"/>
                    </a:lnTo>
                    <a:close/>
                    <a:moveTo>
                      <a:pt x="17256" y="5418"/>
                    </a:moveTo>
                    <a:lnTo>
                      <a:pt x="17818" y="5458"/>
                    </a:lnTo>
                    <a:lnTo>
                      <a:pt x="18420" y="5498"/>
                    </a:lnTo>
                    <a:lnTo>
                      <a:pt x="18981" y="5578"/>
                    </a:lnTo>
                    <a:lnTo>
                      <a:pt x="19583" y="5658"/>
                    </a:lnTo>
                    <a:lnTo>
                      <a:pt x="20185" y="5819"/>
                    </a:lnTo>
                    <a:lnTo>
                      <a:pt x="20747" y="5979"/>
                    </a:lnTo>
                    <a:lnTo>
                      <a:pt x="21309" y="6180"/>
                    </a:lnTo>
                    <a:lnTo>
                      <a:pt x="21871" y="6381"/>
                    </a:lnTo>
                    <a:lnTo>
                      <a:pt x="22392" y="6621"/>
                    </a:lnTo>
                    <a:lnTo>
                      <a:pt x="22914" y="6902"/>
                    </a:lnTo>
                    <a:lnTo>
                      <a:pt x="23436" y="7183"/>
                    </a:lnTo>
                    <a:lnTo>
                      <a:pt x="23917" y="7504"/>
                    </a:lnTo>
                    <a:lnTo>
                      <a:pt x="24359" y="7865"/>
                    </a:lnTo>
                    <a:lnTo>
                      <a:pt x="24800" y="8226"/>
                    </a:lnTo>
                    <a:lnTo>
                      <a:pt x="25241" y="8588"/>
                    </a:lnTo>
                    <a:lnTo>
                      <a:pt x="25643" y="8989"/>
                    </a:lnTo>
                    <a:lnTo>
                      <a:pt x="26044" y="9390"/>
                    </a:lnTo>
                    <a:lnTo>
                      <a:pt x="26405" y="9832"/>
                    </a:lnTo>
                    <a:lnTo>
                      <a:pt x="26726" y="10273"/>
                    </a:lnTo>
                    <a:lnTo>
                      <a:pt x="27047" y="10755"/>
                    </a:lnTo>
                    <a:lnTo>
                      <a:pt x="27328" y="11236"/>
                    </a:lnTo>
                    <a:lnTo>
                      <a:pt x="27609" y="11718"/>
                    </a:lnTo>
                    <a:lnTo>
                      <a:pt x="27850" y="12239"/>
                    </a:lnTo>
                    <a:lnTo>
                      <a:pt x="28090" y="12761"/>
                    </a:lnTo>
                    <a:lnTo>
                      <a:pt x="28291" y="13283"/>
                    </a:lnTo>
                    <a:lnTo>
                      <a:pt x="28452" y="13804"/>
                    </a:lnTo>
                    <a:lnTo>
                      <a:pt x="28612" y="14366"/>
                    </a:lnTo>
                    <a:lnTo>
                      <a:pt x="28732" y="14928"/>
                    </a:lnTo>
                    <a:lnTo>
                      <a:pt x="28853" y="15490"/>
                    </a:lnTo>
                    <a:lnTo>
                      <a:pt x="28893" y="16051"/>
                    </a:lnTo>
                    <a:lnTo>
                      <a:pt x="28933" y="16613"/>
                    </a:lnTo>
                    <a:lnTo>
                      <a:pt x="28973" y="17215"/>
                    </a:lnTo>
                    <a:lnTo>
                      <a:pt x="28933" y="17777"/>
                    </a:lnTo>
                    <a:lnTo>
                      <a:pt x="28893" y="18379"/>
                    </a:lnTo>
                    <a:lnTo>
                      <a:pt x="28813" y="18981"/>
                    </a:lnTo>
                    <a:lnTo>
                      <a:pt x="28732" y="19542"/>
                    </a:lnTo>
                    <a:lnTo>
                      <a:pt x="28572" y="20144"/>
                    </a:lnTo>
                    <a:lnTo>
                      <a:pt x="28411" y="20706"/>
                    </a:lnTo>
                    <a:lnTo>
                      <a:pt x="28211" y="21308"/>
                    </a:lnTo>
                    <a:lnTo>
                      <a:pt x="28010" y="21830"/>
                    </a:lnTo>
                    <a:lnTo>
                      <a:pt x="27729" y="22392"/>
                    </a:lnTo>
                    <a:lnTo>
                      <a:pt x="27489" y="22873"/>
                    </a:lnTo>
                    <a:lnTo>
                      <a:pt x="27168" y="23395"/>
                    </a:lnTo>
                    <a:lnTo>
                      <a:pt x="26846" y="23876"/>
                    </a:lnTo>
                    <a:lnTo>
                      <a:pt x="26525" y="24318"/>
                    </a:lnTo>
                    <a:lnTo>
                      <a:pt x="26164" y="24799"/>
                    </a:lnTo>
                    <a:lnTo>
                      <a:pt x="25803" y="25200"/>
                    </a:lnTo>
                    <a:lnTo>
                      <a:pt x="25402" y="25602"/>
                    </a:lnTo>
                    <a:lnTo>
                      <a:pt x="24960" y="26003"/>
                    </a:lnTo>
                    <a:lnTo>
                      <a:pt x="24559" y="26364"/>
                    </a:lnTo>
                    <a:lnTo>
                      <a:pt x="24078" y="26685"/>
                    </a:lnTo>
                    <a:lnTo>
                      <a:pt x="23636" y="27006"/>
                    </a:lnTo>
                    <a:lnTo>
                      <a:pt x="23155" y="27327"/>
                    </a:lnTo>
                    <a:lnTo>
                      <a:pt x="22673" y="27568"/>
                    </a:lnTo>
                    <a:lnTo>
                      <a:pt x="22152" y="27849"/>
                    </a:lnTo>
                    <a:lnTo>
                      <a:pt x="21630" y="28050"/>
                    </a:lnTo>
                    <a:lnTo>
                      <a:pt x="21108" y="28250"/>
                    </a:lnTo>
                    <a:lnTo>
                      <a:pt x="20546" y="28451"/>
                    </a:lnTo>
                    <a:lnTo>
                      <a:pt x="20025" y="28571"/>
                    </a:lnTo>
                    <a:lnTo>
                      <a:pt x="19463" y="28692"/>
                    </a:lnTo>
                    <a:lnTo>
                      <a:pt x="18901" y="28812"/>
                    </a:lnTo>
                    <a:lnTo>
                      <a:pt x="18339" y="28892"/>
                    </a:lnTo>
                    <a:lnTo>
                      <a:pt x="17737" y="28932"/>
                    </a:lnTo>
                    <a:lnTo>
                      <a:pt x="17176" y="28932"/>
                    </a:lnTo>
                    <a:lnTo>
                      <a:pt x="16574" y="28892"/>
                    </a:lnTo>
                    <a:lnTo>
                      <a:pt x="16012" y="28852"/>
                    </a:lnTo>
                    <a:lnTo>
                      <a:pt x="15410" y="28772"/>
                    </a:lnTo>
                    <a:lnTo>
                      <a:pt x="14808" y="28692"/>
                    </a:lnTo>
                    <a:lnTo>
                      <a:pt x="14246" y="28531"/>
                    </a:lnTo>
                    <a:lnTo>
                      <a:pt x="13644" y="28371"/>
                    </a:lnTo>
                    <a:lnTo>
                      <a:pt x="13083" y="28170"/>
                    </a:lnTo>
                    <a:lnTo>
                      <a:pt x="12561" y="27969"/>
                    </a:lnTo>
                    <a:lnTo>
                      <a:pt x="11999" y="27729"/>
                    </a:lnTo>
                    <a:lnTo>
                      <a:pt x="11478" y="27448"/>
                    </a:lnTo>
                    <a:lnTo>
                      <a:pt x="10996" y="27167"/>
                    </a:lnTo>
                    <a:lnTo>
                      <a:pt x="10514" y="26846"/>
                    </a:lnTo>
                    <a:lnTo>
                      <a:pt x="10033" y="26485"/>
                    </a:lnTo>
                    <a:lnTo>
                      <a:pt x="9592" y="26123"/>
                    </a:lnTo>
                    <a:lnTo>
                      <a:pt x="9190" y="25762"/>
                    </a:lnTo>
                    <a:lnTo>
                      <a:pt x="8789" y="25361"/>
                    </a:lnTo>
                    <a:lnTo>
                      <a:pt x="8388" y="24960"/>
                    </a:lnTo>
                    <a:lnTo>
                      <a:pt x="8027" y="24518"/>
                    </a:lnTo>
                    <a:lnTo>
                      <a:pt x="7665" y="24077"/>
                    </a:lnTo>
                    <a:lnTo>
                      <a:pt x="7385" y="23595"/>
                    </a:lnTo>
                    <a:lnTo>
                      <a:pt x="7063" y="23114"/>
                    </a:lnTo>
                    <a:lnTo>
                      <a:pt x="6783" y="22632"/>
                    </a:lnTo>
                    <a:lnTo>
                      <a:pt x="6542" y="22111"/>
                    </a:lnTo>
                    <a:lnTo>
                      <a:pt x="6301" y="21589"/>
                    </a:lnTo>
                    <a:lnTo>
                      <a:pt x="6100" y="21067"/>
                    </a:lnTo>
                    <a:lnTo>
                      <a:pt x="5940" y="20546"/>
                    </a:lnTo>
                    <a:lnTo>
                      <a:pt x="5779" y="19984"/>
                    </a:lnTo>
                    <a:lnTo>
                      <a:pt x="5659" y="19422"/>
                    </a:lnTo>
                    <a:lnTo>
                      <a:pt x="5579" y="18860"/>
                    </a:lnTo>
                    <a:lnTo>
                      <a:pt x="5499" y="18299"/>
                    </a:lnTo>
                    <a:lnTo>
                      <a:pt x="5458" y="17737"/>
                    </a:lnTo>
                    <a:lnTo>
                      <a:pt x="5458" y="17135"/>
                    </a:lnTo>
                    <a:lnTo>
                      <a:pt x="5458" y="16573"/>
                    </a:lnTo>
                    <a:lnTo>
                      <a:pt x="5499" y="15971"/>
                    </a:lnTo>
                    <a:lnTo>
                      <a:pt x="5579" y="15369"/>
                    </a:lnTo>
                    <a:lnTo>
                      <a:pt x="5699" y="14807"/>
                    </a:lnTo>
                    <a:lnTo>
                      <a:pt x="5820" y="14206"/>
                    </a:lnTo>
                    <a:lnTo>
                      <a:pt x="6020" y="13644"/>
                    </a:lnTo>
                    <a:lnTo>
                      <a:pt x="6181" y="13042"/>
                    </a:lnTo>
                    <a:lnTo>
                      <a:pt x="6421" y="12520"/>
                    </a:lnTo>
                    <a:lnTo>
                      <a:pt x="6662" y="11958"/>
                    </a:lnTo>
                    <a:lnTo>
                      <a:pt x="6943" y="11477"/>
                    </a:lnTo>
                    <a:lnTo>
                      <a:pt x="7224" y="10955"/>
                    </a:lnTo>
                    <a:lnTo>
                      <a:pt x="7545" y="10474"/>
                    </a:lnTo>
                    <a:lnTo>
                      <a:pt x="7906" y="10032"/>
                    </a:lnTo>
                    <a:lnTo>
                      <a:pt x="8227" y="9591"/>
                    </a:lnTo>
                    <a:lnTo>
                      <a:pt x="8628" y="9149"/>
                    </a:lnTo>
                    <a:lnTo>
                      <a:pt x="9030" y="8748"/>
                    </a:lnTo>
                    <a:lnTo>
                      <a:pt x="9431" y="8347"/>
                    </a:lnTo>
                    <a:lnTo>
                      <a:pt x="9872" y="7986"/>
                    </a:lnTo>
                    <a:lnTo>
                      <a:pt x="10314" y="7665"/>
                    </a:lnTo>
                    <a:lnTo>
                      <a:pt x="10795" y="7344"/>
                    </a:lnTo>
                    <a:lnTo>
                      <a:pt x="11277" y="7023"/>
                    </a:lnTo>
                    <a:lnTo>
                      <a:pt x="11758" y="6782"/>
                    </a:lnTo>
                    <a:lnTo>
                      <a:pt x="12280" y="6501"/>
                    </a:lnTo>
                    <a:lnTo>
                      <a:pt x="12802" y="6300"/>
                    </a:lnTo>
                    <a:lnTo>
                      <a:pt x="13323" y="6100"/>
                    </a:lnTo>
                    <a:lnTo>
                      <a:pt x="13845" y="5899"/>
                    </a:lnTo>
                    <a:lnTo>
                      <a:pt x="14407" y="5779"/>
                    </a:lnTo>
                    <a:lnTo>
                      <a:pt x="14969" y="5658"/>
                    </a:lnTo>
                    <a:lnTo>
                      <a:pt x="15530" y="5538"/>
                    </a:lnTo>
                    <a:lnTo>
                      <a:pt x="16092" y="5458"/>
                    </a:lnTo>
                    <a:lnTo>
                      <a:pt x="16654" y="5418"/>
                    </a:lnTo>
                    <a:close/>
                    <a:moveTo>
                      <a:pt x="14888" y="0"/>
                    </a:moveTo>
                    <a:lnTo>
                      <a:pt x="10434" y="1244"/>
                    </a:lnTo>
                    <a:lnTo>
                      <a:pt x="11317" y="4454"/>
                    </a:lnTo>
                    <a:lnTo>
                      <a:pt x="10715" y="4776"/>
                    </a:lnTo>
                    <a:lnTo>
                      <a:pt x="10113" y="5097"/>
                    </a:lnTo>
                    <a:lnTo>
                      <a:pt x="9551" y="5458"/>
                    </a:lnTo>
                    <a:lnTo>
                      <a:pt x="8990" y="5819"/>
                    </a:lnTo>
                    <a:lnTo>
                      <a:pt x="6622" y="3491"/>
                    </a:lnTo>
                    <a:lnTo>
                      <a:pt x="3372" y="6782"/>
                    </a:lnTo>
                    <a:lnTo>
                      <a:pt x="5739" y="9109"/>
                    </a:lnTo>
                    <a:lnTo>
                      <a:pt x="5378" y="9671"/>
                    </a:lnTo>
                    <a:lnTo>
                      <a:pt x="5017" y="10233"/>
                    </a:lnTo>
                    <a:lnTo>
                      <a:pt x="4736" y="10835"/>
                    </a:lnTo>
                    <a:lnTo>
                      <a:pt x="4415" y="11437"/>
                    </a:lnTo>
                    <a:lnTo>
                      <a:pt x="1205" y="10594"/>
                    </a:lnTo>
                    <a:lnTo>
                      <a:pt x="1" y="15088"/>
                    </a:lnTo>
                    <a:lnTo>
                      <a:pt x="3251" y="15931"/>
                    </a:lnTo>
                    <a:lnTo>
                      <a:pt x="3211" y="16613"/>
                    </a:lnTo>
                    <a:lnTo>
                      <a:pt x="3211" y="17255"/>
                    </a:lnTo>
                    <a:lnTo>
                      <a:pt x="3211" y="17937"/>
                    </a:lnTo>
                    <a:lnTo>
                      <a:pt x="3251" y="18620"/>
                    </a:lnTo>
                    <a:lnTo>
                      <a:pt x="41" y="19502"/>
                    </a:lnTo>
                    <a:lnTo>
                      <a:pt x="1285" y="23957"/>
                    </a:lnTo>
                    <a:lnTo>
                      <a:pt x="4495" y="23074"/>
                    </a:lnTo>
                    <a:lnTo>
                      <a:pt x="4816" y="23676"/>
                    </a:lnTo>
                    <a:lnTo>
                      <a:pt x="5137" y="24237"/>
                    </a:lnTo>
                    <a:lnTo>
                      <a:pt x="5458" y="24839"/>
                    </a:lnTo>
                    <a:lnTo>
                      <a:pt x="5860" y="25361"/>
                    </a:lnTo>
                    <a:lnTo>
                      <a:pt x="3492" y="27769"/>
                    </a:lnTo>
                    <a:lnTo>
                      <a:pt x="6783" y="31019"/>
                    </a:lnTo>
                    <a:lnTo>
                      <a:pt x="9150" y="28651"/>
                    </a:lnTo>
                    <a:lnTo>
                      <a:pt x="9712" y="29013"/>
                    </a:lnTo>
                    <a:lnTo>
                      <a:pt x="10274" y="29334"/>
                    </a:lnTo>
                    <a:lnTo>
                      <a:pt x="10876" y="29655"/>
                    </a:lnTo>
                    <a:lnTo>
                      <a:pt x="11478" y="29976"/>
                    </a:lnTo>
                    <a:lnTo>
                      <a:pt x="10635" y="33186"/>
                    </a:lnTo>
                    <a:lnTo>
                      <a:pt x="15129" y="34350"/>
                    </a:lnTo>
                    <a:lnTo>
                      <a:pt x="15972" y="31139"/>
                    </a:lnTo>
                    <a:lnTo>
                      <a:pt x="16614" y="31180"/>
                    </a:lnTo>
                    <a:lnTo>
                      <a:pt x="17978" y="31180"/>
                    </a:lnTo>
                    <a:lnTo>
                      <a:pt x="18620" y="31099"/>
                    </a:lnTo>
                    <a:lnTo>
                      <a:pt x="19503" y="34350"/>
                    </a:lnTo>
                    <a:lnTo>
                      <a:pt x="23997" y="33106"/>
                    </a:lnTo>
                    <a:lnTo>
                      <a:pt x="23115" y="29895"/>
                    </a:lnTo>
                    <a:lnTo>
                      <a:pt x="23717" y="29574"/>
                    </a:lnTo>
                    <a:lnTo>
                      <a:pt x="24278" y="29253"/>
                    </a:lnTo>
                    <a:lnTo>
                      <a:pt x="24840" y="28892"/>
                    </a:lnTo>
                    <a:lnTo>
                      <a:pt x="25402" y="28531"/>
                    </a:lnTo>
                    <a:lnTo>
                      <a:pt x="27769" y="30899"/>
                    </a:lnTo>
                    <a:lnTo>
                      <a:pt x="31060" y="27568"/>
                    </a:lnTo>
                    <a:lnTo>
                      <a:pt x="28652" y="25241"/>
                    </a:lnTo>
                    <a:lnTo>
                      <a:pt x="29054" y="24679"/>
                    </a:lnTo>
                    <a:lnTo>
                      <a:pt x="29375" y="24117"/>
                    </a:lnTo>
                    <a:lnTo>
                      <a:pt x="29696" y="23515"/>
                    </a:lnTo>
                    <a:lnTo>
                      <a:pt x="29976" y="22913"/>
                    </a:lnTo>
                    <a:lnTo>
                      <a:pt x="33227" y="23756"/>
                    </a:lnTo>
                    <a:lnTo>
                      <a:pt x="34391" y="19262"/>
                    </a:lnTo>
                    <a:lnTo>
                      <a:pt x="31140" y="18419"/>
                    </a:lnTo>
                    <a:lnTo>
                      <a:pt x="31220" y="17737"/>
                    </a:lnTo>
                    <a:lnTo>
                      <a:pt x="31220" y="17095"/>
                    </a:lnTo>
                    <a:lnTo>
                      <a:pt x="31180" y="16413"/>
                    </a:lnTo>
                    <a:lnTo>
                      <a:pt x="31140" y="15730"/>
                    </a:lnTo>
                    <a:lnTo>
                      <a:pt x="34350" y="14848"/>
                    </a:lnTo>
                    <a:lnTo>
                      <a:pt x="33147" y="10393"/>
                    </a:lnTo>
                    <a:lnTo>
                      <a:pt x="29896" y="11276"/>
                    </a:lnTo>
                    <a:lnTo>
                      <a:pt x="29615" y="10674"/>
                    </a:lnTo>
                    <a:lnTo>
                      <a:pt x="29294" y="10112"/>
                    </a:lnTo>
                    <a:lnTo>
                      <a:pt x="28933" y="9511"/>
                    </a:lnTo>
                    <a:lnTo>
                      <a:pt x="28572" y="8989"/>
                    </a:lnTo>
                    <a:lnTo>
                      <a:pt x="30899" y="6581"/>
                    </a:lnTo>
                    <a:lnTo>
                      <a:pt x="27609" y="3331"/>
                    </a:lnTo>
                    <a:lnTo>
                      <a:pt x="25282" y="5698"/>
                    </a:lnTo>
                    <a:lnTo>
                      <a:pt x="24720" y="5337"/>
                    </a:lnTo>
                    <a:lnTo>
                      <a:pt x="24158" y="5016"/>
                    </a:lnTo>
                    <a:lnTo>
                      <a:pt x="23556" y="4695"/>
                    </a:lnTo>
                    <a:lnTo>
                      <a:pt x="22954" y="4414"/>
                    </a:lnTo>
                    <a:lnTo>
                      <a:pt x="23797" y="1164"/>
                    </a:lnTo>
                    <a:lnTo>
                      <a:pt x="19302" y="0"/>
                    </a:lnTo>
                    <a:lnTo>
                      <a:pt x="18460" y="3211"/>
                    </a:lnTo>
                    <a:lnTo>
                      <a:pt x="17778" y="3170"/>
                    </a:lnTo>
                    <a:lnTo>
                      <a:pt x="16453" y="3170"/>
                    </a:lnTo>
                    <a:lnTo>
                      <a:pt x="15771" y="3251"/>
                    </a:lnTo>
                    <a:lnTo>
                      <a:pt x="148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45"/>
              <p:cNvSpPr/>
              <p:nvPr/>
            </p:nvSpPr>
            <p:spPr>
              <a:xfrm flipH="1">
                <a:off x="-412078" y="3595036"/>
                <a:ext cx="952083" cy="955367"/>
              </a:xfrm>
              <a:custGeom>
                <a:avLst/>
                <a:gdLst/>
                <a:ahLst/>
                <a:cxnLst/>
                <a:rect l="l" t="t" r="r" b="b"/>
                <a:pathLst>
                  <a:path w="34792" h="34912" extrusionOk="0">
                    <a:moveTo>
                      <a:pt x="14906" y="622"/>
                    </a:moveTo>
                    <a:lnTo>
                      <a:pt x="15690" y="3612"/>
                    </a:lnTo>
                    <a:lnTo>
                      <a:pt x="15771" y="3812"/>
                    </a:lnTo>
                    <a:lnTo>
                      <a:pt x="16453" y="3772"/>
                    </a:lnTo>
                    <a:lnTo>
                      <a:pt x="17175" y="3732"/>
                    </a:lnTo>
                    <a:lnTo>
                      <a:pt x="17897" y="3732"/>
                    </a:lnTo>
                    <a:lnTo>
                      <a:pt x="18580" y="3812"/>
                    </a:lnTo>
                    <a:lnTo>
                      <a:pt x="18820" y="3812"/>
                    </a:lnTo>
                    <a:lnTo>
                      <a:pt x="18861" y="3612"/>
                    </a:lnTo>
                    <a:lnTo>
                      <a:pt x="19634" y="627"/>
                    </a:lnTo>
                    <a:lnTo>
                      <a:pt x="19634" y="627"/>
                    </a:lnTo>
                    <a:lnTo>
                      <a:pt x="23611" y="1657"/>
                    </a:lnTo>
                    <a:lnTo>
                      <a:pt x="22833" y="4655"/>
                    </a:lnTo>
                    <a:lnTo>
                      <a:pt x="22793" y="4856"/>
                    </a:lnTo>
                    <a:lnTo>
                      <a:pt x="22994" y="4976"/>
                    </a:lnTo>
                    <a:lnTo>
                      <a:pt x="23636" y="5257"/>
                    </a:lnTo>
                    <a:lnTo>
                      <a:pt x="24278" y="5618"/>
                    </a:lnTo>
                    <a:lnTo>
                      <a:pt x="24880" y="5979"/>
                    </a:lnTo>
                    <a:lnTo>
                      <a:pt x="25442" y="6381"/>
                    </a:lnTo>
                    <a:lnTo>
                      <a:pt x="25602" y="6220"/>
                    </a:lnTo>
                    <a:lnTo>
                      <a:pt x="27771" y="4051"/>
                    </a:lnTo>
                    <a:lnTo>
                      <a:pt x="30716" y="6925"/>
                    </a:lnTo>
                    <a:lnTo>
                      <a:pt x="30716" y="6925"/>
                    </a:lnTo>
                    <a:lnTo>
                      <a:pt x="28531" y="9109"/>
                    </a:lnTo>
                    <a:lnTo>
                      <a:pt x="28411" y="9270"/>
                    </a:lnTo>
                    <a:lnTo>
                      <a:pt x="28531" y="9430"/>
                    </a:lnTo>
                    <a:lnTo>
                      <a:pt x="28933" y="10032"/>
                    </a:lnTo>
                    <a:lnTo>
                      <a:pt x="29294" y="10634"/>
                    </a:lnTo>
                    <a:lnTo>
                      <a:pt x="29615" y="11236"/>
                    </a:lnTo>
                    <a:lnTo>
                      <a:pt x="29936" y="11878"/>
                    </a:lnTo>
                    <a:lnTo>
                      <a:pt x="30136" y="11838"/>
                    </a:lnTo>
                    <a:lnTo>
                      <a:pt x="33127" y="11015"/>
                    </a:lnTo>
                    <a:lnTo>
                      <a:pt x="33127" y="11015"/>
                    </a:lnTo>
                    <a:lnTo>
                      <a:pt x="34249" y="15032"/>
                    </a:lnTo>
                    <a:lnTo>
                      <a:pt x="34249" y="15032"/>
                    </a:lnTo>
                    <a:lnTo>
                      <a:pt x="31260" y="15891"/>
                    </a:lnTo>
                    <a:lnTo>
                      <a:pt x="31100" y="15931"/>
                    </a:lnTo>
                    <a:lnTo>
                      <a:pt x="31140" y="16653"/>
                    </a:lnTo>
                    <a:lnTo>
                      <a:pt x="31180" y="17416"/>
                    </a:lnTo>
                    <a:lnTo>
                      <a:pt x="31180" y="18138"/>
                    </a:lnTo>
                    <a:lnTo>
                      <a:pt x="31100" y="18900"/>
                    </a:lnTo>
                    <a:lnTo>
                      <a:pt x="31260" y="18941"/>
                    </a:lnTo>
                    <a:lnTo>
                      <a:pt x="34350" y="19703"/>
                    </a:lnTo>
                    <a:lnTo>
                      <a:pt x="34350" y="19703"/>
                    </a:lnTo>
                    <a:lnTo>
                      <a:pt x="33295" y="23922"/>
                    </a:lnTo>
                    <a:lnTo>
                      <a:pt x="33295" y="23922"/>
                    </a:lnTo>
                    <a:lnTo>
                      <a:pt x="30177" y="23114"/>
                    </a:lnTo>
                    <a:lnTo>
                      <a:pt x="30096" y="23074"/>
                    </a:lnTo>
                    <a:lnTo>
                      <a:pt x="30056" y="23194"/>
                    </a:lnTo>
                    <a:lnTo>
                      <a:pt x="29775" y="23796"/>
                    </a:lnTo>
                    <a:lnTo>
                      <a:pt x="29454" y="24358"/>
                    </a:lnTo>
                    <a:lnTo>
                      <a:pt x="29093" y="24960"/>
                    </a:lnTo>
                    <a:lnTo>
                      <a:pt x="28732" y="25481"/>
                    </a:lnTo>
                    <a:lnTo>
                      <a:pt x="28692" y="25562"/>
                    </a:lnTo>
                    <a:lnTo>
                      <a:pt x="28772" y="25642"/>
                    </a:lnTo>
                    <a:lnTo>
                      <a:pt x="31079" y="27910"/>
                    </a:lnTo>
                    <a:lnTo>
                      <a:pt x="27949" y="31079"/>
                    </a:lnTo>
                    <a:lnTo>
                      <a:pt x="27949" y="31079"/>
                    </a:lnTo>
                    <a:lnTo>
                      <a:pt x="25642" y="28812"/>
                    </a:lnTo>
                    <a:lnTo>
                      <a:pt x="25562" y="28732"/>
                    </a:lnTo>
                    <a:lnTo>
                      <a:pt x="25522" y="28772"/>
                    </a:lnTo>
                    <a:lnTo>
                      <a:pt x="24960" y="29173"/>
                    </a:lnTo>
                    <a:lnTo>
                      <a:pt x="24358" y="29534"/>
                    </a:lnTo>
                    <a:lnTo>
                      <a:pt x="23756" y="29855"/>
                    </a:lnTo>
                    <a:lnTo>
                      <a:pt x="23154" y="30176"/>
                    </a:lnTo>
                    <a:lnTo>
                      <a:pt x="23194" y="30216"/>
                    </a:lnTo>
                    <a:lnTo>
                      <a:pt x="24049" y="33365"/>
                    </a:lnTo>
                    <a:lnTo>
                      <a:pt x="19756" y="34525"/>
                    </a:lnTo>
                    <a:lnTo>
                      <a:pt x="19756" y="34525"/>
                    </a:lnTo>
                    <a:lnTo>
                      <a:pt x="18941" y="31380"/>
                    </a:lnTo>
                    <a:lnTo>
                      <a:pt x="18901" y="31300"/>
                    </a:lnTo>
                    <a:lnTo>
                      <a:pt x="18218" y="31340"/>
                    </a:lnTo>
                    <a:lnTo>
                      <a:pt x="16814" y="31340"/>
                    </a:lnTo>
                    <a:lnTo>
                      <a:pt x="16132" y="31300"/>
                    </a:lnTo>
                    <a:lnTo>
                      <a:pt x="16011" y="31260"/>
                    </a:lnTo>
                    <a:lnTo>
                      <a:pt x="15971" y="31420"/>
                    </a:lnTo>
                    <a:lnTo>
                      <a:pt x="15136" y="34458"/>
                    </a:lnTo>
                    <a:lnTo>
                      <a:pt x="15136" y="34458"/>
                    </a:lnTo>
                    <a:lnTo>
                      <a:pt x="11044" y="33362"/>
                    </a:lnTo>
                    <a:lnTo>
                      <a:pt x="11044" y="33362"/>
                    </a:lnTo>
                    <a:lnTo>
                      <a:pt x="11838" y="30337"/>
                    </a:lnTo>
                    <a:lnTo>
                      <a:pt x="11878" y="30176"/>
                    </a:lnTo>
                    <a:lnTo>
                      <a:pt x="11718" y="30096"/>
                    </a:lnTo>
                    <a:lnTo>
                      <a:pt x="11076" y="29775"/>
                    </a:lnTo>
                    <a:lnTo>
                      <a:pt x="10474" y="29454"/>
                    </a:lnTo>
                    <a:lnTo>
                      <a:pt x="9872" y="29053"/>
                    </a:lnTo>
                    <a:lnTo>
                      <a:pt x="9270" y="28651"/>
                    </a:lnTo>
                    <a:lnTo>
                      <a:pt x="9150" y="28812"/>
                    </a:lnTo>
                    <a:lnTo>
                      <a:pt x="6942" y="31020"/>
                    </a:lnTo>
                    <a:lnTo>
                      <a:pt x="6942" y="31020"/>
                    </a:lnTo>
                    <a:lnTo>
                      <a:pt x="3953" y="28068"/>
                    </a:lnTo>
                    <a:lnTo>
                      <a:pt x="3953" y="28068"/>
                    </a:lnTo>
                    <a:lnTo>
                      <a:pt x="6140" y="25843"/>
                    </a:lnTo>
                    <a:lnTo>
                      <a:pt x="6260" y="25722"/>
                    </a:lnTo>
                    <a:lnTo>
                      <a:pt x="5859" y="25120"/>
                    </a:lnTo>
                    <a:lnTo>
                      <a:pt x="5458" y="24478"/>
                    </a:lnTo>
                    <a:lnTo>
                      <a:pt x="5097" y="23836"/>
                    </a:lnTo>
                    <a:lnTo>
                      <a:pt x="4776" y="23154"/>
                    </a:lnTo>
                    <a:lnTo>
                      <a:pt x="4615" y="23194"/>
                    </a:lnTo>
                    <a:lnTo>
                      <a:pt x="1560" y="24073"/>
                    </a:lnTo>
                    <a:lnTo>
                      <a:pt x="1560" y="24073"/>
                    </a:lnTo>
                    <a:lnTo>
                      <a:pt x="395" y="19902"/>
                    </a:lnTo>
                    <a:lnTo>
                      <a:pt x="3451" y="19061"/>
                    </a:lnTo>
                    <a:lnTo>
                      <a:pt x="3572" y="19021"/>
                    </a:lnTo>
                    <a:lnTo>
                      <a:pt x="3572" y="18900"/>
                    </a:lnTo>
                    <a:lnTo>
                      <a:pt x="3492" y="18218"/>
                    </a:lnTo>
                    <a:lnTo>
                      <a:pt x="3492" y="17536"/>
                    </a:lnTo>
                    <a:lnTo>
                      <a:pt x="3492" y="16854"/>
                    </a:lnTo>
                    <a:lnTo>
                      <a:pt x="3532" y="16172"/>
                    </a:lnTo>
                    <a:lnTo>
                      <a:pt x="3451" y="16132"/>
                    </a:lnTo>
                    <a:lnTo>
                      <a:pt x="258" y="15343"/>
                    </a:lnTo>
                    <a:lnTo>
                      <a:pt x="258" y="15343"/>
                    </a:lnTo>
                    <a:lnTo>
                      <a:pt x="1365" y="10955"/>
                    </a:lnTo>
                    <a:lnTo>
                      <a:pt x="4575" y="11838"/>
                    </a:lnTo>
                    <a:lnTo>
                      <a:pt x="4615" y="11838"/>
                    </a:lnTo>
                    <a:lnTo>
                      <a:pt x="4655" y="11798"/>
                    </a:lnTo>
                    <a:lnTo>
                      <a:pt x="4936" y="11156"/>
                    </a:lnTo>
                    <a:lnTo>
                      <a:pt x="5257" y="10594"/>
                    </a:lnTo>
                    <a:lnTo>
                      <a:pt x="5618" y="9992"/>
                    </a:lnTo>
                    <a:lnTo>
                      <a:pt x="6020" y="9430"/>
                    </a:lnTo>
                    <a:lnTo>
                      <a:pt x="5980" y="9390"/>
                    </a:lnTo>
                    <a:lnTo>
                      <a:pt x="3692" y="7103"/>
                    </a:lnTo>
                    <a:lnTo>
                      <a:pt x="6782" y="4013"/>
                    </a:lnTo>
                    <a:lnTo>
                      <a:pt x="6782" y="4013"/>
                    </a:lnTo>
                    <a:lnTo>
                      <a:pt x="9029" y="6260"/>
                    </a:lnTo>
                    <a:lnTo>
                      <a:pt x="9150" y="6381"/>
                    </a:lnTo>
                    <a:lnTo>
                      <a:pt x="9270" y="6300"/>
                    </a:lnTo>
                    <a:lnTo>
                      <a:pt x="9832" y="5899"/>
                    </a:lnTo>
                    <a:lnTo>
                      <a:pt x="10394" y="5578"/>
                    </a:lnTo>
                    <a:lnTo>
                      <a:pt x="10955" y="5257"/>
                    </a:lnTo>
                    <a:lnTo>
                      <a:pt x="11557" y="4976"/>
                    </a:lnTo>
                    <a:lnTo>
                      <a:pt x="11718" y="4896"/>
                    </a:lnTo>
                    <a:lnTo>
                      <a:pt x="11678" y="4735"/>
                    </a:lnTo>
                    <a:lnTo>
                      <a:pt x="10846" y="1709"/>
                    </a:lnTo>
                    <a:lnTo>
                      <a:pt x="10846" y="1709"/>
                    </a:lnTo>
                    <a:lnTo>
                      <a:pt x="14906" y="622"/>
                    </a:lnTo>
                    <a:close/>
                    <a:moveTo>
                      <a:pt x="19262" y="0"/>
                    </a:moveTo>
                    <a:lnTo>
                      <a:pt x="19222" y="241"/>
                    </a:lnTo>
                    <a:lnTo>
                      <a:pt x="18434" y="3280"/>
                    </a:lnTo>
                    <a:lnTo>
                      <a:pt x="18434" y="3280"/>
                    </a:lnTo>
                    <a:lnTo>
                      <a:pt x="17938" y="3251"/>
                    </a:lnTo>
                    <a:lnTo>
                      <a:pt x="16613" y="3251"/>
                    </a:lnTo>
                    <a:lnTo>
                      <a:pt x="16122" y="3308"/>
                    </a:lnTo>
                    <a:lnTo>
                      <a:pt x="16122" y="3308"/>
                    </a:lnTo>
                    <a:lnTo>
                      <a:pt x="15289" y="281"/>
                    </a:lnTo>
                    <a:lnTo>
                      <a:pt x="15209" y="40"/>
                    </a:lnTo>
                    <a:lnTo>
                      <a:pt x="10313" y="1405"/>
                    </a:lnTo>
                    <a:lnTo>
                      <a:pt x="10394" y="1605"/>
                    </a:lnTo>
                    <a:lnTo>
                      <a:pt x="11235" y="4702"/>
                    </a:lnTo>
                    <a:lnTo>
                      <a:pt x="11235" y="4702"/>
                    </a:lnTo>
                    <a:lnTo>
                      <a:pt x="10795" y="4936"/>
                    </a:lnTo>
                    <a:lnTo>
                      <a:pt x="10193" y="5257"/>
                    </a:lnTo>
                    <a:lnTo>
                      <a:pt x="9631" y="5618"/>
                    </a:lnTo>
                    <a:lnTo>
                      <a:pt x="9186" y="5936"/>
                    </a:lnTo>
                    <a:lnTo>
                      <a:pt x="9186" y="5936"/>
                    </a:lnTo>
                    <a:lnTo>
                      <a:pt x="6902" y="3692"/>
                    </a:lnTo>
                    <a:lnTo>
                      <a:pt x="6782" y="3572"/>
                    </a:lnTo>
                    <a:lnTo>
                      <a:pt x="6662" y="3692"/>
                    </a:lnTo>
                    <a:lnTo>
                      <a:pt x="3451" y="7023"/>
                    </a:lnTo>
                    <a:lnTo>
                      <a:pt x="3371" y="7103"/>
                    </a:lnTo>
                    <a:lnTo>
                      <a:pt x="3451" y="7183"/>
                    </a:lnTo>
                    <a:lnTo>
                      <a:pt x="5787" y="9440"/>
                    </a:lnTo>
                    <a:lnTo>
                      <a:pt x="5458" y="9952"/>
                    </a:lnTo>
                    <a:lnTo>
                      <a:pt x="5137" y="10554"/>
                    </a:lnTo>
                    <a:lnTo>
                      <a:pt x="4816" y="11116"/>
                    </a:lnTo>
                    <a:lnTo>
                      <a:pt x="4559" y="11704"/>
                    </a:lnTo>
                    <a:lnTo>
                      <a:pt x="4559" y="11704"/>
                    </a:lnTo>
                    <a:lnTo>
                      <a:pt x="1325" y="10915"/>
                    </a:lnTo>
                    <a:lnTo>
                      <a:pt x="121" y="15369"/>
                    </a:lnTo>
                    <a:lnTo>
                      <a:pt x="81" y="15449"/>
                    </a:lnTo>
                    <a:lnTo>
                      <a:pt x="161" y="15490"/>
                    </a:lnTo>
                    <a:lnTo>
                      <a:pt x="3285" y="16349"/>
                    </a:lnTo>
                    <a:lnTo>
                      <a:pt x="3285" y="16349"/>
                    </a:lnTo>
                    <a:lnTo>
                      <a:pt x="3251" y="16894"/>
                    </a:lnTo>
                    <a:lnTo>
                      <a:pt x="3251" y="17576"/>
                    </a:lnTo>
                    <a:lnTo>
                      <a:pt x="3251" y="18258"/>
                    </a:lnTo>
                    <a:lnTo>
                      <a:pt x="3284" y="18815"/>
                    </a:lnTo>
                    <a:lnTo>
                      <a:pt x="161" y="19663"/>
                    </a:lnTo>
                    <a:lnTo>
                      <a:pt x="0" y="19703"/>
                    </a:lnTo>
                    <a:lnTo>
                      <a:pt x="41" y="19863"/>
                    </a:lnTo>
                    <a:lnTo>
                      <a:pt x="1244" y="24318"/>
                    </a:lnTo>
                    <a:lnTo>
                      <a:pt x="1325" y="24518"/>
                    </a:lnTo>
                    <a:lnTo>
                      <a:pt x="1485" y="24438"/>
                    </a:lnTo>
                    <a:lnTo>
                      <a:pt x="4567" y="23629"/>
                    </a:lnTo>
                    <a:lnTo>
                      <a:pt x="4567" y="23629"/>
                    </a:lnTo>
                    <a:lnTo>
                      <a:pt x="4776" y="24077"/>
                    </a:lnTo>
                    <a:lnTo>
                      <a:pt x="5097" y="24679"/>
                    </a:lnTo>
                    <a:lnTo>
                      <a:pt x="5458" y="25241"/>
                    </a:lnTo>
                    <a:lnTo>
                      <a:pt x="5760" y="25663"/>
                    </a:lnTo>
                    <a:lnTo>
                      <a:pt x="3532" y="27929"/>
                    </a:lnTo>
                    <a:lnTo>
                      <a:pt x="3371" y="28090"/>
                    </a:lnTo>
                    <a:lnTo>
                      <a:pt x="3532" y="28210"/>
                    </a:lnTo>
                    <a:lnTo>
                      <a:pt x="6822" y="31501"/>
                    </a:lnTo>
                    <a:lnTo>
                      <a:pt x="6983" y="31661"/>
                    </a:lnTo>
                    <a:lnTo>
                      <a:pt x="7103" y="31501"/>
                    </a:lnTo>
                    <a:lnTo>
                      <a:pt x="9354" y="29250"/>
                    </a:lnTo>
                    <a:lnTo>
                      <a:pt x="9354" y="29250"/>
                    </a:lnTo>
                    <a:lnTo>
                      <a:pt x="9752" y="29534"/>
                    </a:lnTo>
                    <a:lnTo>
                      <a:pt x="10313" y="29855"/>
                    </a:lnTo>
                    <a:lnTo>
                      <a:pt x="10915" y="30176"/>
                    </a:lnTo>
                    <a:lnTo>
                      <a:pt x="11393" y="30385"/>
                    </a:lnTo>
                    <a:lnTo>
                      <a:pt x="11393" y="30385"/>
                    </a:lnTo>
                    <a:lnTo>
                      <a:pt x="10594" y="33467"/>
                    </a:lnTo>
                    <a:lnTo>
                      <a:pt x="10554" y="33667"/>
                    </a:lnTo>
                    <a:lnTo>
                      <a:pt x="10755" y="33708"/>
                    </a:lnTo>
                    <a:lnTo>
                      <a:pt x="15209" y="34871"/>
                    </a:lnTo>
                    <a:lnTo>
                      <a:pt x="15410" y="34911"/>
                    </a:lnTo>
                    <a:lnTo>
                      <a:pt x="15450" y="34711"/>
                    </a:lnTo>
                    <a:lnTo>
                      <a:pt x="16220" y="31628"/>
                    </a:lnTo>
                    <a:lnTo>
                      <a:pt x="16220" y="31628"/>
                    </a:lnTo>
                    <a:lnTo>
                      <a:pt x="16774" y="31661"/>
                    </a:lnTo>
                    <a:lnTo>
                      <a:pt x="17456" y="31661"/>
                    </a:lnTo>
                    <a:lnTo>
                      <a:pt x="18138" y="31621"/>
                    </a:lnTo>
                    <a:lnTo>
                      <a:pt x="18697" y="31588"/>
                    </a:lnTo>
                    <a:lnTo>
                      <a:pt x="18697" y="31588"/>
                    </a:lnTo>
                    <a:lnTo>
                      <a:pt x="19583" y="34671"/>
                    </a:lnTo>
                    <a:lnTo>
                      <a:pt x="19583" y="34791"/>
                    </a:lnTo>
                    <a:lnTo>
                      <a:pt x="24278" y="33507"/>
                    </a:lnTo>
                    <a:lnTo>
                      <a:pt x="24238" y="33387"/>
                    </a:lnTo>
                    <a:lnTo>
                      <a:pt x="23379" y="30263"/>
                    </a:lnTo>
                    <a:lnTo>
                      <a:pt x="23379" y="30263"/>
                    </a:lnTo>
                    <a:lnTo>
                      <a:pt x="23917" y="29976"/>
                    </a:lnTo>
                    <a:lnTo>
                      <a:pt x="24478" y="29655"/>
                    </a:lnTo>
                    <a:lnTo>
                      <a:pt x="25040" y="29293"/>
                    </a:lnTo>
                    <a:lnTo>
                      <a:pt x="25578" y="28948"/>
                    </a:lnTo>
                    <a:lnTo>
                      <a:pt x="25578" y="28948"/>
                    </a:lnTo>
                    <a:lnTo>
                      <a:pt x="27889" y="31260"/>
                    </a:lnTo>
                    <a:lnTo>
                      <a:pt x="27929" y="31300"/>
                    </a:lnTo>
                    <a:lnTo>
                      <a:pt x="28010" y="31260"/>
                    </a:lnTo>
                    <a:lnTo>
                      <a:pt x="31260" y="27969"/>
                    </a:lnTo>
                    <a:lnTo>
                      <a:pt x="31340" y="27889"/>
                    </a:lnTo>
                    <a:lnTo>
                      <a:pt x="31260" y="27849"/>
                    </a:lnTo>
                    <a:lnTo>
                      <a:pt x="28943" y="25532"/>
                    </a:lnTo>
                    <a:lnTo>
                      <a:pt x="29294" y="25040"/>
                    </a:lnTo>
                    <a:lnTo>
                      <a:pt x="29655" y="24478"/>
                    </a:lnTo>
                    <a:lnTo>
                      <a:pt x="29976" y="23876"/>
                    </a:lnTo>
                    <a:lnTo>
                      <a:pt x="30210" y="23374"/>
                    </a:lnTo>
                    <a:lnTo>
                      <a:pt x="33347" y="24197"/>
                    </a:lnTo>
                    <a:lnTo>
                      <a:pt x="33467" y="24237"/>
                    </a:lnTo>
                    <a:lnTo>
                      <a:pt x="33507" y="24117"/>
                    </a:lnTo>
                    <a:lnTo>
                      <a:pt x="34711" y="19623"/>
                    </a:lnTo>
                    <a:lnTo>
                      <a:pt x="34751" y="19462"/>
                    </a:lnTo>
                    <a:lnTo>
                      <a:pt x="34591" y="19422"/>
                    </a:lnTo>
                    <a:lnTo>
                      <a:pt x="31511" y="18614"/>
                    </a:lnTo>
                    <a:lnTo>
                      <a:pt x="31511" y="18614"/>
                    </a:lnTo>
                    <a:lnTo>
                      <a:pt x="31541" y="18098"/>
                    </a:lnTo>
                    <a:lnTo>
                      <a:pt x="31581" y="17416"/>
                    </a:lnTo>
                    <a:lnTo>
                      <a:pt x="31541" y="16734"/>
                    </a:lnTo>
                    <a:lnTo>
                      <a:pt x="31510" y="16208"/>
                    </a:lnTo>
                    <a:lnTo>
                      <a:pt x="31510" y="16208"/>
                    </a:lnTo>
                    <a:lnTo>
                      <a:pt x="34591" y="15409"/>
                    </a:lnTo>
                    <a:lnTo>
                      <a:pt x="34791" y="15329"/>
                    </a:lnTo>
                    <a:lnTo>
                      <a:pt x="33467" y="10433"/>
                    </a:lnTo>
                    <a:lnTo>
                      <a:pt x="33226" y="10514"/>
                    </a:lnTo>
                    <a:lnTo>
                      <a:pt x="30193" y="11310"/>
                    </a:lnTo>
                    <a:lnTo>
                      <a:pt x="29976" y="10875"/>
                    </a:lnTo>
                    <a:lnTo>
                      <a:pt x="29655" y="10313"/>
                    </a:lnTo>
                    <a:lnTo>
                      <a:pt x="29294" y="9711"/>
                    </a:lnTo>
                    <a:lnTo>
                      <a:pt x="29043" y="9320"/>
                    </a:lnTo>
                    <a:lnTo>
                      <a:pt x="29043" y="9320"/>
                    </a:lnTo>
                    <a:lnTo>
                      <a:pt x="31260" y="7103"/>
                    </a:lnTo>
                    <a:lnTo>
                      <a:pt x="31421" y="6902"/>
                    </a:lnTo>
                    <a:lnTo>
                      <a:pt x="31260" y="6742"/>
                    </a:lnTo>
                    <a:lnTo>
                      <a:pt x="27970" y="3451"/>
                    </a:lnTo>
                    <a:lnTo>
                      <a:pt x="27769" y="3291"/>
                    </a:lnTo>
                    <a:lnTo>
                      <a:pt x="27568" y="3491"/>
                    </a:lnTo>
                    <a:lnTo>
                      <a:pt x="25389" y="5708"/>
                    </a:lnTo>
                    <a:lnTo>
                      <a:pt x="25389" y="5708"/>
                    </a:lnTo>
                    <a:lnTo>
                      <a:pt x="25000" y="5458"/>
                    </a:lnTo>
                    <a:lnTo>
                      <a:pt x="24438" y="5097"/>
                    </a:lnTo>
                    <a:lnTo>
                      <a:pt x="23836" y="4775"/>
                    </a:lnTo>
                    <a:lnTo>
                      <a:pt x="23404" y="4587"/>
                    </a:lnTo>
                    <a:lnTo>
                      <a:pt x="24198" y="1565"/>
                    </a:lnTo>
                    <a:lnTo>
                      <a:pt x="24278" y="1284"/>
                    </a:lnTo>
                    <a:lnTo>
                      <a:pt x="23997" y="1244"/>
                    </a:lnTo>
                    <a:lnTo>
                      <a:pt x="19543" y="81"/>
                    </a:lnTo>
                    <a:lnTo>
                      <a:pt x="192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45"/>
              <p:cNvSpPr/>
              <p:nvPr/>
            </p:nvSpPr>
            <p:spPr>
              <a:xfrm flipH="1">
                <a:off x="-188068" y="3825641"/>
                <a:ext cx="507347" cy="498563"/>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45"/>
              <p:cNvSpPr/>
              <p:nvPr/>
            </p:nvSpPr>
            <p:spPr>
              <a:xfrm flipH="1">
                <a:off x="-262720" y="3750961"/>
                <a:ext cx="656678" cy="647894"/>
              </a:xfrm>
              <a:custGeom>
                <a:avLst/>
                <a:gdLst/>
                <a:ahLst/>
                <a:cxnLst/>
                <a:rect l="l" t="t" r="r" b="b"/>
                <a:pathLst>
                  <a:path w="23997" h="23676" extrusionOk="0">
                    <a:moveTo>
                      <a:pt x="12681" y="81"/>
                    </a:moveTo>
                    <a:lnTo>
                      <a:pt x="13283" y="121"/>
                    </a:lnTo>
                    <a:lnTo>
                      <a:pt x="13845" y="201"/>
                    </a:lnTo>
                    <a:lnTo>
                      <a:pt x="14406" y="321"/>
                    </a:lnTo>
                    <a:lnTo>
                      <a:pt x="15008" y="442"/>
                    </a:lnTo>
                    <a:lnTo>
                      <a:pt x="15811" y="683"/>
                    </a:lnTo>
                    <a:lnTo>
                      <a:pt x="16613" y="1004"/>
                    </a:lnTo>
                    <a:lnTo>
                      <a:pt x="17416" y="1365"/>
                    </a:lnTo>
                    <a:lnTo>
                      <a:pt x="18138" y="1806"/>
                    </a:lnTo>
                    <a:lnTo>
                      <a:pt x="18820" y="2288"/>
                    </a:lnTo>
                    <a:lnTo>
                      <a:pt x="19503" y="2849"/>
                    </a:lnTo>
                    <a:lnTo>
                      <a:pt x="20105" y="3411"/>
                    </a:lnTo>
                    <a:lnTo>
                      <a:pt x="20706" y="4053"/>
                    </a:lnTo>
                    <a:lnTo>
                      <a:pt x="21228" y="4735"/>
                    </a:lnTo>
                    <a:lnTo>
                      <a:pt x="21710" y="5418"/>
                    </a:lnTo>
                    <a:lnTo>
                      <a:pt x="22151" y="6180"/>
                    </a:lnTo>
                    <a:lnTo>
                      <a:pt x="22512" y="6943"/>
                    </a:lnTo>
                    <a:lnTo>
                      <a:pt x="22833" y="7705"/>
                    </a:lnTo>
                    <a:lnTo>
                      <a:pt x="23114" y="8548"/>
                    </a:lnTo>
                    <a:lnTo>
                      <a:pt x="23315" y="9390"/>
                    </a:lnTo>
                    <a:lnTo>
                      <a:pt x="23435" y="10233"/>
                    </a:lnTo>
                    <a:lnTo>
                      <a:pt x="23515" y="10995"/>
                    </a:lnTo>
                    <a:lnTo>
                      <a:pt x="23555" y="11758"/>
                    </a:lnTo>
                    <a:lnTo>
                      <a:pt x="23555" y="12480"/>
                    </a:lnTo>
                    <a:lnTo>
                      <a:pt x="23475" y="13202"/>
                    </a:lnTo>
                    <a:lnTo>
                      <a:pt x="23355" y="13925"/>
                    </a:lnTo>
                    <a:lnTo>
                      <a:pt x="23234" y="14647"/>
                    </a:lnTo>
                    <a:lnTo>
                      <a:pt x="23034" y="15329"/>
                    </a:lnTo>
                    <a:lnTo>
                      <a:pt x="22793" y="16011"/>
                    </a:lnTo>
                    <a:lnTo>
                      <a:pt x="22552" y="16653"/>
                    </a:lnTo>
                    <a:lnTo>
                      <a:pt x="22231" y="17255"/>
                    </a:lnTo>
                    <a:lnTo>
                      <a:pt x="21910" y="17897"/>
                    </a:lnTo>
                    <a:lnTo>
                      <a:pt x="21509" y="18459"/>
                    </a:lnTo>
                    <a:lnTo>
                      <a:pt x="21108" y="19021"/>
                    </a:lnTo>
                    <a:lnTo>
                      <a:pt x="20666" y="19543"/>
                    </a:lnTo>
                    <a:lnTo>
                      <a:pt x="20225" y="20064"/>
                    </a:lnTo>
                    <a:lnTo>
                      <a:pt x="19703" y="20546"/>
                    </a:lnTo>
                    <a:lnTo>
                      <a:pt x="19182" y="20987"/>
                    </a:lnTo>
                    <a:lnTo>
                      <a:pt x="18660" y="21388"/>
                    </a:lnTo>
                    <a:lnTo>
                      <a:pt x="18058" y="21750"/>
                    </a:lnTo>
                    <a:lnTo>
                      <a:pt x="17496" y="22111"/>
                    </a:lnTo>
                    <a:lnTo>
                      <a:pt x="16854" y="22432"/>
                    </a:lnTo>
                    <a:lnTo>
                      <a:pt x="16212" y="22673"/>
                    </a:lnTo>
                    <a:lnTo>
                      <a:pt x="15570" y="22913"/>
                    </a:lnTo>
                    <a:lnTo>
                      <a:pt x="14888" y="23114"/>
                    </a:lnTo>
                    <a:lnTo>
                      <a:pt x="14206" y="23274"/>
                    </a:lnTo>
                    <a:lnTo>
                      <a:pt x="13524" y="23355"/>
                    </a:lnTo>
                    <a:lnTo>
                      <a:pt x="12801" y="23435"/>
                    </a:lnTo>
                    <a:lnTo>
                      <a:pt x="11357" y="23435"/>
                    </a:lnTo>
                    <a:lnTo>
                      <a:pt x="10594" y="23355"/>
                    </a:lnTo>
                    <a:lnTo>
                      <a:pt x="9872" y="23234"/>
                    </a:lnTo>
                    <a:lnTo>
                      <a:pt x="9109" y="23034"/>
                    </a:lnTo>
                    <a:lnTo>
                      <a:pt x="8548" y="22873"/>
                    </a:lnTo>
                    <a:lnTo>
                      <a:pt x="7986" y="22673"/>
                    </a:lnTo>
                    <a:lnTo>
                      <a:pt x="7464" y="22472"/>
                    </a:lnTo>
                    <a:lnTo>
                      <a:pt x="6943" y="22191"/>
                    </a:lnTo>
                    <a:lnTo>
                      <a:pt x="6421" y="21950"/>
                    </a:lnTo>
                    <a:lnTo>
                      <a:pt x="5939" y="21629"/>
                    </a:lnTo>
                    <a:lnTo>
                      <a:pt x="5498" y="21308"/>
                    </a:lnTo>
                    <a:lnTo>
                      <a:pt x="5016" y="20987"/>
                    </a:lnTo>
                    <a:lnTo>
                      <a:pt x="4615" y="20626"/>
                    </a:lnTo>
                    <a:lnTo>
                      <a:pt x="4174" y="20265"/>
                    </a:lnTo>
                    <a:lnTo>
                      <a:pt x="3772" y="19864"/>
                    </a:lnTo>
                    <a:lnTo>
                      <a:pt x="3411" y="19462"/>
                    </a:lnTo>
                    <a:lnTo>
                      <a:pt x="3050" y="19021"/>
                    </a:lnTo>
                    <a:lnTo>
                      <a:pt x="2729" y="18580"/>
                    </a:lnTo>
                    <a:lnTo>
                      <a:pt x="2408" y="18098"/>
                    </a:lnTo>
                    <a:lnTo>
                      <a:pt x="2127" y="17616"/>
                    </a:lnTo>
                    <a:lnTo>
                      <a:pt x="1846" y="17135"/>
                    </a:lnTo>
                    <a:lnTo>
                      <a:pt x="1606" y="16653"/>
                    </a:lnTo>
                    <a:lnTo>
                      <a:pt x="1405" y="16132"/>
                    </a:lnTo>
                    <a:lnTo>
                      <a:pt x="1204" y="15610"/>
                    </a:lnTo>
                    <a:lnTo>
                      <a:pt x="1004" y="15088"/>
                    </a:lnTo>
                    <a:lnTo>
                      <a:pt x="883" y="14527"/>
                    </a:lnTo>
                    <a:lnTo>
                      <a:pt x="763" y="14005"/>
                    </a:lnTo>
                    <a:lnTo>
                      <a:pt x="643" y="13443"/>
                    </a:lnTo>
                    <a:lnTo>
                      <a:pt x="602" y="12881"/>
                    </a:lnTo>
                    <a:lnTo>
                      <a:pt x="562" y="12320"/>
                    </a:lnTo>
                    <a:lnTo>
                      <a:pt x="522" y="11758"/>
                    </a:lnTo>
                    <a:lnTo>
                      <a:pt x="562" y="11196"/>
                    </a:lnTo>
                    <a:lnTo>
                      <a:pt x="602" y="10594"/>
                    </a:lnTo>
                    <a:lnTo>
                      <a:pt x="683" y="10032"/>
                    </a:lnTo>
                    <a:lnTo>
                      <a:pt x="803" y="9471"/>
                    </a:lnTo>
                    <a:lnTo>
                      <a:pt x="923" y="8909"/>
                    </a:lnTo>
                    <a:lnTo>
                      <a:pt x="1084" y="8347"/>
                    </a:lnTo>
                    <a:lnTo>
                      <a:pt x="1244" y="7785"/>
                    </a:lnTo>
                    <a:lnTo>
                      <a:pt x="1485" y="7264"/>
                    </a:lnTo>
                    <a:lnTo>
                      <a:pt x="1726" y="6742"/>
                    </a:lnTo>
                    <a:lnTo>
                      <a:pt x="1967" y="6220"/>
                    </a:lnTo>
                    <a:lnTo>
                      <a:pt x="2248" y="5739"/>
                    </a:lnTo>
                    <a:lnTo>
                      <a:pt x="2569" y="5257"/>
                    </a:lnTo>
                    <a:lnTo>
                      <a:pt x="2890" y="4776"/>
                    </a:lnTo>
                    <a:lnTo>
                      <a:pt x="3251" y="4334"/>
                    </a:lnTo>
                    <a:lnTo>
                      <a:pt x="3612" y="3933"/>
                    </a:lnTo>
                    <a:lnTo>
                      <a:pt x="4013" y="3532"/>
                    </a:lnTo>
                    <a:lnTo>
                      <a:pt x="4415" y="3130"/>
                    </a:lnTo>
                    <a:lnTo>
                      <a:pt x="4856" y="2769"/>
                    </a:lnTo>
                    <a:lnTo>
                      <a:pt x="5297" y="2408"/>
                    </a:lnTo>
                    <a:lnTo>
                      <a:pt x="5779" y="2087"/>
                    </a:lnTo>
                    <a:lnTo>
                      <a:pt x="6220" y="1766"/>
                    </a:lnTo>
                    <a:lnTo>
                      <a:pt x="6742" y="1485"/>
                    </a:lnTo>
                    <a:lnTo>
                      <a:pt x="7223" y="1244"/>
                    </a:lnTo>
                    <a:lnTo>
                      <a:pt x="7745" y="1004"/>
                    </a:lnTo>
                    <a:lnTo>
                      <a:pt x="8267" y="803"/>
                    </a:lnTo>
                    <a:lnTo>
                      <a:pt x="8788" y="602"/>
                    </a:lnTo>
                    <a:lnTo>
                      <a:pt x="9310" y="482"/>
                    </a:lnTo>
                    <a:lnTo>
                      <a:pt x="9872" y="321"/>
                    </a:lnTo>
                    <a:lnTo>
                      <a:pt x="10434" y="241"/>
                    </a:lnTo>
                    <a:lnTo>
                      <a:pt x="10995" y="161"/>
                    </a:lnTo>
                    <a:lnTo>
                      <a:pt x="11557" y="121"/>
                    </a:lnTo>
                    <a:lnTo>
                      <a:pt x="12119" y="81"/>
                    </a:lnTo>
                    <a:close/>
                    <a:moveTo>
                      <a:pt x="11477" y="0"/>
                    </a:moveTo>
                    <a:lnTo>
                      <a:pt x="10875" y="41"/>
                    </a:lnTo>
                    <a:lnTo>
                      <a:pt x="10313" y="81"/>
                    </a:lnTo>
                    <a:lnTo>
                      <a:pt x="9711" y="201"/>
                    </a:lnTo>
                    <a:lnTo>
                      <a:pt x="9150" y="321"/>
                    </a:lnTo>
                    <a:lnTo>
                      <a:pt x="8588" y="442"/>
                    </a:lnTo>
                    <a:lnTo>
                      <a:pt x="8066" y="642"/>
                    </a:lnTo>
                    <a:lnTo>
                      <a:pt x="7504" y="803"/>
                    </a:lnTo>
                    <a:lnTo>
                      <a:pt x="6983" y="1044"/>
                    </a:lnTo>
                    <a:lnTo>
                      <a:pt x="6461" y="1285"/>
                    </a:lnTo>
                    <a:lnTo>
                      <a:pt x="5939" y="1565"/>
                    </a:lnTo>
                    <a:lnTo>
                      <a:pt x="5458" y="1846"/>
                    </a:lnTo>
                    <a:lnTo>
                      <a:pt x="4976" y="2167"/>
                    </a:lnTo>
                    <a:lnTo>
                      <a:pt x="4535" y="2528"/>
                    </a:lnTo>
                    <a:lnTo>
                      <a:pt x="4094" y="2890"/>
                    </a:lnTo>
                    <a:lnTo>
                      <a:pt x="3652" y="3251"/>
                    </a:lnTo>
                    <a:lnTo>
                      <a:pt x="3251" y="3652"/>
                    </a:lnTo>
                    <a:lnTo>
                      <a:pt x="2850" y="4093"/>
                    </a:lnTo>
                    <a:lnTo>
                      <a:pt x="2488" y="4535"/>
                    </a:lnTo>
                    <a:lnTo>
                      <a:pt x="2127" y="5016"/>
                    </a:lnTo>
                    <a:lnTo>
                      <a:pt x="1806" y="5498"/>
                    </a:lnTo>
                    <a:lnTo>
                      <a:pt x="1525" y="5979"/>
                    </a:lnTo>
                    <a:lnTo>
                      <a:pt x="1244" y="6501"/>
                    </a:lnTo>
                    <a:lnTo>
                      <a:pt x="1004" y="7063"/>
                    </a:lnTo>
                    <a:lnTo>
                      <a:pt x="763" y="7585"/>
                    </a:lnTo>
                    <a:lnTo>
                      <a:pt x="562" y="8186"/>
                    </a:lnTo>
                    <a:lnTo>
                      <a:pt x="402" y="8748"/>
                    </a:lnTo>
                    <a:lnTo>
                      <a:pt x="241" y="9350"/>
                    </a:lnTo>
                    <a:lnTo>
                      <a:pt x="161" y="9952"/>
                    </a:lnTo>
                    <a:lnTo>
                      <a:pt x="81" y="10554"/>
                    </a:lnTo>
                    <a:lnTo>
                      <a:pt x="0" y="11116"/>
                    </a:lnTo>
                    <a:lnTo>
                      <a:pt x="0" y="11718"/>
                    </a:lnTo>
                    <a:lnTo>
                      <a:pt x="0" y="12320"/>
                    </a:lnTo>
                    <a:lnTo>
                      <a:pt x="41" y="12881"/>
                    </a:lnTo>
                    <a:lnTo>
                      <a:pt x="121" y="13483"/>
                    </a:lnTo>
                    <a:lnTo>
                      <a:pt x="241" y="14045"/>
                    </a:lnTo>
                    <a:lnTo>
                      <a:pt x="362" y="14607"/>
                    </a:lnTo>
                    <a:lnTo>
                      <a:pt x="522" y="15169"/>
                    </a:lnTo>
                    <a:lnTo>
                      <a:pt x="683" y="15730"/>
                    </a:lnTo>
                    <a:lnTo>
                      <a:pt x="923" y="16292"/>
                    </a:lnTo>
                    <a:lnTo>
                      <a:pt x="1164" y="16814"/>
                    </a:lnTo>
                    <a:lnTo>
                      <a:pt x="1405" y="17336"/>
                    </a:lnTo>
                    <a:lnTo>
                      <a:pt x="1686" y="17817"/>
                    </a:lnTo>
                    <a:lnTo>
                      <a:pt x="2007" y="18339"/>
                    </a:lnTo>
                    <a:lnTo>
                      <a:pt x="2328" y="18820"/>
                    </a:lnTo>
                    <a:lnTo>
                      <a:pt x="2689" y="19262"/>
                    </a:lnTo>
                    <a:lnTo>
                      <a:pt x="3050" y="19703"/>
                    </a:lnTo>
                    <a:lnTo>
                      <a:pt x="3451" y="20145"/>
                    </a:lnTo>
                    <a:lnTo>
                      <a:pt x="3853" y="20546"/>
                    </a:lnTo>
                    <a:lnTo>
                      <a:pt x="4294" y="20907"/>
                    </a:lnTo>
                    <a:lnTo>
                      <a:pt x="4736" y="21268"/>
                    </a:lnTo>
                    <a:lnTo>
                      <a:pt x="5217" y="21629"/>
                    </a:lnTo>
                    <a:lnTo>
                      <a:pt x="5739" y="21950"/>
                    </a:lnTo>
                    <a:lnTo>
                      <a:pt x="6220" y="22231"/>
                    </a:lnTo>
                    <a:lnTo>
                      <a:pt x="6742" y="22512"/>
                    </a:lnTo>
                    <a:lnTo>
                      <a:pt x="7304" y="22753"/>
                    </a:lnTo>
                    <a:lnTo>
                      <a:pt x="7866" y="22953"/>
                    </a:lnTo>
                    <a:lnTo>
                      <a:pt x="8427" y="23154"/>
                    </a:lnTo>
                    <a:lnTo>
                      <a:pt x="9029" y="23315"/>
                    </a:lnTo>
                    <a:lnTo>
                      <a:pt x="9591" y="23435"/>
                    </a:lnTo>
                    <a:lnTo>
                      <a:pt x="10193" y="23555"/>
                    </a:lnTo>
                    <a:lnTo>
                      <a:pt x="10795" y="23595"/>
                    </a:lnTo>
                    <a:lnTo>
                      <a:pt x="11357" y="23636"/>
                    </a:lnTo>
                    <a:lnTo>
                      <a:pt x="11959" y="23676"/>
                    </a:lnTo>
                    <a:lnTo>
                      <a:pt x="12520" y="23636"/>
                    </a:lnTo>
                    <a:lnTo>
                      <a:pt x="13122" y="23595"/>
                    </a:lnTo>
                    <a:lnTo>
                      <a:pt x="13684" y="23515"/>
                    </a:lnTo>
                    <a:lnTo>
                      <a:pt x="14246" y="23435"/>
                    </a:lnTo>
                    <a:lnTo>
                      <a:pt x="14808" y="23274"/>
                    </a:lnTo>
                    <a:lnTo>
                      <a:pt x="15369" y="23154"/>
                    </a:lnTo>
                    <a:lnTo>
                      <a:pt x="15931" y="22953"/>
                    </a:lnTo>
                    <a:lnTo>
                      <a:pt x="16453" y="22753"/>
                    </a:lnTo>
                    <a:lnTo>
                      <a:pt x="17015" y="22512"/>
                    </a:lnTo>
                    <a:lnTo>
                      <a:pt x="17536" y="22271"/>
                    </a:lnTo>
                    <a:lnTo>
                      <a:pt x="18018" y="21990"/>
                    </a:lnTo>
                    <a:lnTo>
                      <a:pt x="18499" y="21669"/>
                    </a:lnTo>
                    <a:lnTo>
                      <a:pt x="18981" y="21348"/>
                    </a:lnTo>
                    <a:lnTo>
                      <a:pt x="19462" y="21027"/>
                    </a:lnTo>
                    <a:lnTo>
                      <a:pt x="19904" y="20666"/>
                    </a:lnTo>
                    <a:lnTo>
                      <a:pt x="20345" y="20265"/>
                    </a:lnTo>
                    <a:lnTo>
                      <a:pt x="20747" y="19864"/>
                    </a:lnTo>
                    <a:lnTo>
                      <a:pt x="21148" y="19422"/>
                    </a:lnTo>
                    <a:lnTo>
                      <a:pt x="21509" y="18981"/>
                    </a:lnTo>
                    <a:lnTo>
                      <a:pt x="21830" y="18539"/>
                    </a:lnTo>
                    <a:lnTo>
                      <a:pt x="22191" y="18058"/>
                    </a:lnTo>
                    <a:lnTo>
                      <a:pt x="22472" y="17536"/>
                    </a:lnTo>
                    <a:lnTo>
                      <a:pt x="22753" y="17055"/>
                    </a:lnTo>
                    <a:lnTo>
                      <a:pt x="22994" y="16493"/>
                    </a:lnTo>
                    <a:lnTo>
                      <a:pt x="23234" y="15971"/>
                    </a:lnTo>
                    <a:lnTo>
                      <a:pt x="23435" y="15409"/>
                    </a:lnTo>
                    <a:lnTo>
                      <a:pt x="23596" y="14808"/>
                    </a:lnTo>
                    <a:lnTo>
                      <a:pt x="23756" y="14246"/>
                    </a:lnTo>
                    <a:lnTo>
                      <a:pt x="23877" y="13644"/>
                    </a:lnTo>
                    <a:lnTo>
                      <a:pt x="23957" y="13042"/>
                    </a:lnTo>
                    <a:lnTo>
                      <a:pt x="23997" y="12440"/>
                    </a:lnTo>
                    <a:lnTo>
                      <a:pt x="23997" y="11878"/>
                    </a:lnTo>
                    <a:lnTo>
                      <a:pt x="23997" y="11276"/>
                    </a:lnTo>
                    <a:lnTo>
                      <a:pt x="23957" y="10715"/>
                    </a:lnTo>
                    <a:lnTo>
                      <a:pt x="23877" y="10113"/>
                    </a:lnTo>
                    <a:lnTo>
                      <a:pt x="23796" y="9551"/>
                    </a:lnTo>
                    <a:lnTo>
                      <a:pt x="23676" y="8989"/>
                    </a:lnTo>
                    <a:lnTo>
                      <a:pt x="23515" y="8427"/>
                    </a:lnTo>
                    <a:lnTo>
                      <a:pt x="23315" y="7906"/>
                    </a:lnTo>
                    <a:lnTo>
                      <a:pt x="23114" y="7344"/>
                    </a:lnTo>
                    <a:lnTo>
                      <a:pt x="22873" y="6822"/>
                    </a:lnTo>
                    <a:lnTo>
                      <a:pt x="22592" y="6341"/>
                    </a:lnTo>
                    <a:lnTo>
                      <a:pt x="22312" y="5819"/>
                    </a:lnTo>
                    <a:lnTo>
                      <a:pt x="22031" y="5337"/>
                    </a:lnTo>
                    <a:lnTo>
                      <a:pt x="21669" y="4896"/>
                    </a:lnTo>
                    <a:lnTo>
                      <a:pt x="21348" y="4414"/>
                    </a:lnTo>
                    <a:lnTo>
                      <a:pt x="20947" y="4013"/>
                    </a:lnTo>
                    <a:lnTo>
                      <a:pt x="20546" y="3572"/>
                    </a:lnTo>
                    <a:lnTo>
                      <a:pt x="20145" y="3171"/>
                    </a:lnTo>
                    <a:lnTo>
                      <a:pt x="19703" y="2809"/>
                    </a:lnTo>
                    <a:lnTo>
                      <a:pt x="19262" y="2448"/>
                    </a:lnTo>
                    <a:lnTo>
                      <a:pt x="18780" y="2087"/>
                    </a:lnTo>
                    <a:lnTo>
                      <a:pt x="18299" y="1766"/>
                    </a:lnTo>
                    <a:lnTo>
                      <a:pt x="17777" y="1485"/>
                    </a:lnTo>
                    <a:lnTo>
                      <a:pt x="17255" y="1204"/>
                    </a:lnTo>
                    <a:lnTo>
                      <a:pt x="16694" y="963"/>
                    </a:lnTo>
                    <a:lnTo>
                      <a:pt x="16172" y="763"/>
                    </a:lnTo>
                    <a:lnTo>
                      <a:pt x="15570" y="562"/>
                    </a:lnTo>
                    <a:lnTo>
                      <a:pt x="15008" y="402"/>
                    </a:lnTo>
                    <a:lnTo>
                      <a:pt x="14406" y="281"/>
                    </a:lnTo>
                    <a:lnTo>
                      <a:pt x="13804" y="161"/>
                    </a:lnTo>
                    <a:lnTo>
                      <a:pt x="13243" y="81"/>
                    </a:lnTo>
                    <a:lnTo>
                      <a:pt x="12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45"/>
              <p:cNvSpPr/>
              <p:nvPr/>
            </p:nvSpPr>
            <p:spPr>
              <a:xfrm flipH="1">
                <a:off x="-65063" y="3944213"/>
                <a:ext cx="259174" cy="259201"/>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45"/>
              <p:cNvSpPr/>
              <p:nvPr/>
            </p:nvSpPr>
            <p:spPr>
              <a:xfrm flipH="1">
                <a:off x="-70563" y="3943118"/>
                <a:ext cx="272364" cy="262485"/>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45"/>
              <p:cNvSpPr/>
              <p:nvPr/>
            </p:nvSpPr>
            <p:spPr>
              <a:xfrm flipH="1">
                <a:off x="12900" y="4022176"/>
                <a:ext cx="104343" cy="103248"/>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45"/>
              <p:cNvSpPr/>
              <p:nvPr/>
            </p:nvSpPr>
            <p:spPr>
              <a:xfrm flipH="1">
                <a:off x="84268" y="4223145"/>
                <a:ext cx="52732" cy="51638"/>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45"/>
              <p:cNvSpPr/>
              <p:nvPr/>
            </p:nvSpPr>
            <p:spPr>
              <a:xfrm flipH="1">
                <a:off x="-9074" y="3865156"/>
                <a:ext cx="52732" cy="52732"/>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45"/>
              <p:cNvSpPr/>
              <p:nvPr/>
            </p:nvSpPr>
            <p:spPr>
              <a:xfrm flipH="1">
                <a:off x="197368" y="4137492"/>
                <a:ext cx="51638" cy="51638"/>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45"/>
              <p:cNvSpPr/>
              <p:nvPr/>
            </p:nvSpPr>
            <p:spPr>
              <a:xfrm flipH="1">
                <a:off x="-121079" y="3950808"/>
                <a:ext cx="51638" cy="51638"/>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45"/>
              <p:cNvSpPr/>
              <p:nvPr/>
            </p:nvSpPr>
            <p:spPr>
              <a:xfrm flipH="1">
                <a:off x="216031" y="3996945"/>
                <a:ext cx="52732" cy="52732"/>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45"/>
              <p:cNvSpPr/>
              <p:nvPr/>
            </p:nvSpPr>
            <p:spPr>
              <a:xfrm flipH="1">
                <a:off x="-140836" y="4090260"/>
                <a:ext cx="51638" cy="52732"/>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45"/>
              <p:cNvSpPr/>
              <p:nvPr/>
            </p:nvSpPr>
            <p:spPr>
              <a:xfrm flipH="1">
                <a:off x="131473" y="3884940"/>
                <a:ext cx="51638" cy="51610"/>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45"/>
              <p:cNvSpPr/>
              <p:nvPr/>
            </p:nvSpPr>
            <p:spPr>
              <a:xfrm flipH="1">
                <a:off x="-55184" y="4203387"/>
                <a:ext cx="51638" cy="51638"/>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2" name="Google Shape;6312;p45"/>
            <p:cNvGrpSpPr/>
            <p:nvPr/>
          </p:nvGrpSpPr>
          <p:grpSpPr>
            <a:xfrm>
              <a:off x="6463027" y="3307896"/>
              <a:ext cx="1191766" cy="1189349"/>
              <a:chOff x="5905290" y="2554457"/>
              <a:chExt cx="1977707" cy="1973696"/>
            </a:xfrm>
          </p:grpSpPr>
          <p:sp>
            <p:nvSpPr>
              <p:cNvPr id="6313" name="Google Shape;6313;p45"/>
              <p:cNvSpPr/>
              <p:nvPr/>
            </p:nvSpPr>
            <p:spPr>
              <a:xfrm rot="-3392973" flipH="1">
                <a:off x="6197962" y="2839214"/>
                <a:ext cx="1402176" cy="1402176"/>
              </a:xfrm>
              <a:custGeom>
                <a:avLst/>
                <a:gdLst/>
                <a:ahLst/>
                <a:cxnLst/>
                <a:rect l="l" t="t" r="r" b="b"/>
                <a:pathLst>
                  <a:path w="23756" h="23756" extrusionOk="0">
                    <a:moveTo>
                      <a:pt x="12319" y="4334"/>
                    </a:moveTo>
                    <a:lnTo>
                      <a:pt x="13042" y="4414"/>
                    </a:lnTo>
                    <a:lnTo>
                      <a:pt x="13764" y="4575"/>
                    </a:lnTo>
                    <a:lnTo>
                      <a:pt x="14486" y="4776"/>
                    </a:lnTo>
                    <a:lnTo>
                      <a:pt x="15128" y="5056"/>
                    </a:lnTo>
                    <a:lnTo>
                      <a:pt x="15770" y="5418"/>
                    </a:lnTo>
                    <a:lnTo>
                      <a:pt x="16372" y="5819"/>
                    </a:lnTo>
                    <a:lnTo>
                      <a:pt x="16934" y="6260"/>
                    </a:lnTo>
                    <a:lnTo>
                      <a:pt x="17456" y="6782"/>
                    </a:lnTo>
                    <a:lnTo>
                      <a:pt x="17897" y="7344"/>
                    </a:lnTo>
                    <a:lnTo>
                      <a:pt x="18339" y="7946"/>
                    </a:lnTo>
                    <a:lnTo>
                      <a:pt x="18700" y="8628"/>
                    </a:lnTo>
                    <a:lnTo>
                      <a:pt x="18981" y="9310"/>
                    </a:lnTo>
                    <a:lnTo>
                      <a:pt x="19181" y="10032"/>
                    </a:lnTo>
                    <a:lnTo>
                      <a:pt x="19342" y="10795"/>
                    </a:lnTo>
                    <a:lnTo>
                      <a:pt x="19422" y="11557"/>
                    </a:lnTo>
                    <a:lnTo>
                      <a:pt x="19422" y="12320"/>
                    </a:lnTo>
                    <a:lnTo>
                      <a:pt x="19342" y="13042"/>
                    </a:lnTo>
                    <a:lnTo>
                      <a:pt x="19181" y="13764"/>
                    </a:lnTo>
                    <a:lnTo>
                      <a:pt x="18981" y="14446"/>
                    </a:lnTo>
                    <a:lnTo>
                      <a:pt x="18700" y="15128"/>
                    </a:lnTo>
                    <a:lnTo>
                      <a:pt x="18339" y="15770"/>
                    </a:lnTo>
                    <a:lnTo>
                      <a:pt x="17937" y="16372"/>
                    </a:lnTo>
                    <a:lnTo>
                      <a:pt x="17496" y="16934"/>
                    </a:lnTo>
                    <a:lnTo>
                      <a:pt x="16974" y="17416"/>
                    </a:lnTo>
                    <a:lnTo>
                      <a:pt x="16412" y="17897"/>
                    </a:lnTo>
                    <a:lnTo>
                      <a:pt x="15810" y="18299"/>
                    </a:lnTo>
                    <a:lnTo>
                      <a:pt x="15128" y="18660"/>
                    </a:lnTo>
                    <a:lnTo>
                      <a:pt x="14446" y="18941"/>
                    </a:lnTo>
                    <a:lnTo>
                      <a:pt x="13684" y="19181"/>
                    </a:lnTo>
                    <a:lnTo>
                      <a:pt x="12921" y="19342"/>
                    </a:lnTo>
                    <a:lnTo>
                      <a:pt x="12199" y="19382"/>
                    </a:lnTo>
                    <a:lnTo>
                      <a:pt x="11437" y="19382"/>
                    </a:lnTo>
                    <a:lnTo>
                      <a:pt x="10714" y="19302"/>
                    </a:lnTo>
                    <a:lnTo>
                      <a:pt x="9992" y="19181"/>
                    </a:lnTo>
                    <a:lnTo>
                      <a:pt x="9310" y="18941"/>
                    </a:lnTo>
                    <a:lnTo>
                      <a:pt x="8628" y="18660"/>
                    </a:lnTo>
                    <a:lnTo>
                      <a:pt x="7986" y="18339"/>
                    </a:lnTo>
                    <a:lnTo>
                      <a:pt x="7384" y="17937"/>
                    </a:lnTo>
                    <a:lnTo>
                      <a:pt x="6822" y="17456"/>
                    </a:lnTo>
                    <a:lnTo>
                      <a:pt x="6300" y="16934"/>
                    </a:lnTo>
                    <a:lnTo>
                      <a:pt x="5859" y="16372"/>
                    </a:lnTo>
                    <a:lnTo>
                      <a:pt x="5457" y="15770"/>
                    </a:lnTo>
                    <a:lnTo>
                      <a:pt x="5096" y="15128"/>
                    </a:lnTo>
                    <a:lnTo>
                      <a:pt x="4775" y="14406"/>
                    </a:lnTo>
                    <a:lnTo>
                      <a:pt x="4575" y="13684"/>
                    </a:lnTo>
                    <a:lnTo>
                      <a:pt x="4414" y="12921"/>
                    </a:lnTo>
                    <a:lnTo>
                      <a:pt x="4334" y="12159"/>
                    </a:lnTo>
                    <a:lnTo>
                      <a:pt x="4374" y="11437"/>
                    </a:lnTo>
                    <a:lnTo>
                      <a:pt x="4454" y="10674"/>
                    </a:lnTo>
                    <a:lnTo>
                      <a:pt x="4575" y="9992"/>
                    </a:lnTo>
                    <a:lnTo>
                      <a:pt x="4815" y="9270"/>
                    </a:lnTo>
                    <a:lnTo>
                      <a:pt x="5096" y="8628"/>
                    </a:lnTo>
                    <a:lnTo>
                      <a:pt x="5417" y="7986"/>
                    </a:lnTo>
                    <a:lnTo>
                      <a:pt x="5819" y="7384"/>
                    </a:lnTo>
                    <a:lnTo>
                      <a:pt x="6300" y="6822"/>
                    </a:lnTo>
                    <a:lnTo>
                      <a:pt x="6782" y="6300"/>
                    </a:lnTo>
                    <a:lnTo>
                      <a:pt x="7384" y="5819"/>
                    </a:lnTo>
                    <a:lnTo>
                      <a:pt x="7986" y="5418"/>
                    </a:lnTo>
                    <a:lnTo>
                      <a:pt x="8628" y="5056"/>
                    </a:lnTo>
                    <a:lnTo>
                      <a:pt x="9350" y="4776"/>
                    </a:lnTo>
                    <a:lnTo>
                      <a:pt x="10072" y="4535"/>
                    </a:lnTo>
                    <a:lnTo>
                      <a:pt x="10835" y="4414"/>
                    </a:lnTo>
                    <a:lnTo>
                      <a:pt x="11597" y="4334"/>
                    </a:lnTo>
                    <a:close/>
                    <a:moveTo>
                      <a:pt x="10433" y="0"/>
                    </a:moveTo>
                    <a:lnTo>
                      <a:pt x="10393" y="1565"/>
                    </a:lnTo>
                    <a:lnTo>
                      <a:pt x="9912" y="1646"/>
                    </a:lnTo>
                    <a:lnTo>
                      <a:pt x="9390" y="1766"/>
                    </a:lnTo>
                    <a:lnTo>
                      <a:pt x="8788" y="1926"/>
                    </a:lnTo>
                    <a:lnTo>
                      <a:pt x="8226" y="2127"/>
                    </a:lnTo>
                    <a:lnTo>
                      <a:pt x="7464" y="763"/>
                    </a:lnTo>
                    <a:lnTo>
                      <a:pt x="4695" y="2328"/>
                    </a:lnTo>
                    <a:lnTo>
                      <a:pt x="5457" y="3692"/>
                    </a:lnTo>
                    <a:lnTo>
                      <a:pt x="5016" y="4053"/>
                    </a:lnTo>
                    <a:lnTo>
                      <a:pt x="4615" y="4414"/>
                    </a:lnTo>
                    <a:lnTo>
                      <a:pt x="4214" y="4816"/>
                    </a:lnTo>
                    <a:lnTo>
                      <a:pt x="3852" y="5217"/>
                    </a:lnTo>
                    <a:lnTo>
                      <a:pt x="2528" y="4454"/>
                    </a:lnTo>
                    <a:lnTo>
                      <a:pt x="883" y="7183"/>
                    </a:lnTo>
                    <a:lnTo>
                      <a:pt x="2207" y="7986"/>
                    </a:lnTo>
                    <a:lnTo>
                      <a:pt x="2047" y="8507"/>
                    </a:lnTo>
                    <a:lnTo>
                      <a:pt x="1846" y="9029"/>
                    </a:lnTo>
                    <a:lnTo>
                      <a:pt x="1726" y="9591"/>
                    </a:lnTo>
                    <a:lnTo>
                      <a:pt x="1605" y="10153"/>
                    </a:lnTo>
                    <a:lnTo>
                      <a:pt x="40" y="10112"/>
                    </a:lnTo>
                    <a:lnTo>
                      <a:pt x="0" y="13323"/>
                    </a:lnTo>
                    <a:lnTo>
                      <a:pt x="1565" y="13323"/>
                    </a:lnTo>
                    <a:lnTo>
                      <a:pt x="1645" y="13844"/>
                    </a:lnTo>
                    <a:lnTo>
                      <a:pt x="1766" y="14366"/>
                    </a:lnTo>
                    <a:lnTo>
                      <a:pt x="1926" y="14928"/>
                    </a:lnTo>
                    <a:lnTo>
                      <a:pt x="2127" y="15490"/>
                    </a:lnTo>
                    <a:lnTo>
                      <a:pt x="763" y="16252"/>
                    </a:lnTo>
                    <a:lnTo>
                      <a:pt x="2328" y="19061"/>
                    </a:lnTo>
                    <a:lnTo>
                      <a:pt x="3692" y="18299"/>
                    </a:lnTo>
                    <a:lnTo>
                      <a:pt x="4053" y="18740"/>
                    </a:lnTo>
                    <a:lnTo>
                      <a:pt x="4414" y="19141"/>
                    </a:lnTo>
                    <a:lnTo>
                      <a:pt x="4815" y="19542"/>
                    </a:lnTo>
                    <a:lnTo>
                      <a:pt x="5257" y="19904"/>
                    </a:lnTo>
                    <a:lnTo>
                      <a:pt x="4454" y="21228"/>
                    </a:lnTo>
                    <a:lnTo>
                      <a:pt x="7223" y="22873"/>
                    </a:lnTo>
                    <a:lnTo>
                      <a:pt x="8026" y="21509"/>
                    </a:lnTo>
                    <a:lnTo>
                      <a:pt x="8547" y="21709"/>
                    </a:lnTo>
                    <a:lnTo>
                      <a:pt x="9069" y="21870"/>
                    </a:lnTo>
                    <a:lnTo>
                      <a:pt x="9591" y="22030"/>
                    </a:lnTo>
                    <a:lnTo>
                      <a:pt x="10152" y="22151"/>
                    </a:lnTo>
                    <a:lnTo>
                      <a:pt x="10152" y="23716"/>
                    </a:lnTo>
                    <a:lnTo>
                      <a:pt x="13323" y="23756"/>
                    </a:lnTo>
                    <a:lnTo>
                      <a:pt x="13363" y="22191"/>
                    </a:lnTo>
                    <a:lnTo>
                      <a:pt x="13884" y="22071"/>
                    </a:lnTo>
                    <a:lnTo>
                      <a:pt x="14406" y="21950"/>
                    </a:lnTo>
                    <a:lnTo>
                      <a:pt x="14968" y="21830"/>
                    </a:lnTo>
                    <a:lnTo>
                      <a:pt x="15530" y="21629"/>
                    </a:lnTo>
                    <a:lnTo>
                      <a:pt x="16292" y="22993"/>
                    </a:lnTo>
                    <a:lnTo>
                      <a:pt x="19061" y="21428"/>
                    </a:lnTo>
                    <a:lnTo>
                      <a:pt x="18298" y="20064"/>
                    </a:lnTo>
                    <a:lnTo>
                      <a:pt x="18740" y="19703"/>
                    </a:lnTo>
                    <a:lnTo>
                      <a:pt x="19141" y="19302"/>
                    </a:lnTo>
                    <a:lnTo>
                      <a:pt x="19542" y="18900"/>
                    </a:lnTo>
                    <a:lnTo>
                      <a:pt x="19903" y="18499"/>
                    </a:lnTo>
                    <a:lnTo>
                      <a:pt x="21268" y="19302"/>
                    </a:lnTo>
                    <a:lnTo>
                      <a:pt x="22873" y="16533"/>
                    </a:lnTo>
                    <a:lnTo>
                      <a:pt x="21549" y="15730"/>
                    </a:lnTo>
                    <a:lnTo>
                      <a:pt x="21749" y="15209"/>
                    </a:lnTo>
                    <a:lnTo>
                      <a:pt x="21910" y="14687"/>
                    </a:lnTo>
                    <a:lnTo>
                      <a:pt x="22030" y="14125"/>
                    </a:lnTo>
                    <a:lnTo>
                      <a:pt x="22151" y="13604"/>
                    </a:lnTo>
                    <a:lnTo>
                      <a:pt x="23716" y="13604"/>
                    </a:lnTo>
                    <a:lnTo>
                      <a:pt x="23756" y="10393"/>
                    </a:lnTo>
                    <a:lnTo>
                      <a:pt x="22191" y="10393"/>
                    </a:lnTo>
                    <a:lnTo>
                      <a:pt x="22111" y="9872"/>
                    </a:lnTo>
                    <a:lnTo>
                      <a:pt x="21990" y="9350"/>
                    </a:lnTo>
                    <a:lnTo>
                      <a:pt x="21830" y="8788"/>
                    </a:lnTo>
                    <a:lnTo>
                      <a:pt x="21629" y="8226"/>
                    </a:lnTo>
                    <a:lnTo>
                      <a:pt x="22993" y="7464"/>
                    </a:lnTo>
                    <a:lnTo>
                      <a:pt x="21428" y="4655"/>
                    </a:lnTo>
                    <a:lnTo>
                      <a:pt x="20064" y="5418"/>
                    </a:lnTo>
                    <a:lnTo>
                      <a:pt x="19703" y="5016"/>
                    </a:lnTo>
                    <a:lnTo>
                      <a:pt x="19342" y="4575"/>
                    </a:lnTo>
                    <a:lnTo>
                      <a:pt x="18940" y="4214"/>
                    </a:lnTo>
                    <a:lnTo>
                      <a:pt x="18499" y="3853"/>
                    </a:lnTo>
                    <a:lnTo>
                      <a:pt x="19302" y="2488"/>
                    </a:lnTo>
                    <a:lnTo>
                      <a:pt x="16573" y="843"/>
                    </a:lnTo>
                    <a:lnTo>
                      <a:pt x="15770" y="2207"/>
                    </a:lnTo>
                    <a:lnTo>
                      <a:pt x="15249" y="2007"/>
                    </a:lnTo>
                    <a:lnTo>
                      <a:pt x="14687" y="1846"/>
                    </a:lnTo>
                    <a:lnTo>
                      <a:pt x="14165" y="1686"/>
                    </a:lnTo>
                    <a:lnTo>
                      <a:pt x="13603" y="1605"/>
                    </a:lnTo>
                    <a:lnTo>
                      <a:pt x="13644" y="40"/>
                    </a:lnTo>
                    <a:lnTo>
                      <a:pt x="104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45"/>
              <p:cNvSpPr/>
              <p:nvPr/>
            </p:nvSpPr>
            <p:spPr>
              <a:xfrm rot="-3392973" flipH="1">
                <a:off x="6184733" y="2824811"/>
                <a:ext cx="1418821" cy="1432987"/>
              </a:xfrm>
              <a:custGeom>
                <a:avLst/>
                <a:gdLst/>
                <a:ahLst/>
                <a:cxnLst/>
                <a:rect l="l" t="t" r="r" b="b"/>
                <a:pathLst>
                  <a:path w="24038" h="24278" extrusionOk="0">
                    <a:moveTo>
                      <a:pt x="10795" y="609"/>
                    </a:moveTo>
                    <a:lnTo>
                      <a:pt x="13396" y="674"/>
                    </a:lnTo>
                    <a:lnTo>
                      <a:pt x="13396" y="674"/>
                    </a:lnTo>
                    <a:lnTo>
                      <a:pt x="13363" y="1926"/>
                    </a:lnTo>
                    <a:lnTo>
                      <a:pt x="13363" y="2167"/>
                    </a:lnTo>
                    <a:lnTo>
                      <a:pt x="13644" y="2207"/>
                    </a:lnTo>
                    <a:lnTo>
                      <a:pt x="14246" y="2328"/>
                    </a:lnTo>
                    <a:lnTo>
                      <a:pt x="14808" y="2488"/>
                    </a:lnTo>
                    <a:lnTo>
                      <a:pt x="15410" y="2689"/>
                    </a:lnTo>
                    <a:lnTo>
                      <a:pt x="15972" y="2930"/>
                    </a:lnTo>
                    <a:lnTo>
                      <a:pt x="16742" y="1591"/>
                    </a:lnTo>
                    <a:lnTo>
                      <a:pt x="16742" y="1591"/>
                    </a:lnTo>
                    <a:lnTo>
                      <a:pt x="18987" y="2912"/>
                    </a:lnTo>
                    <a:lnTo>
                      <a:pt x="18987" y="2912"/>
                    </a:lnTo>
                    <a:lnTo>
                      <a:pt x="18219" y="4214"/>
                    </a:lnTo>
                    <a:lnTo>
                      <a:pt x="18741" y="4655"/>
                    </a:lnTo>
                    <a:lnTo>
                      <a:pt x="19222" y="5097"/>
                    </a:lnTo>
                    <a:lnTo>
                      <a:pt x="19663" y="5578"/>
                    </a:lnTo>
                    <a:lnTo>
                      <a:pt x="20105" y="6100"/>
                    </a:lnTo>
                    <a:lnTo>
                      <a:pt x="21394" y="5353"/>
                    </a:lnTo>
                    <a:lnTo>
                      <a:pt x="21394" y="5353"/>
                    </a:lnTo>
                    <a:lnTo>
                      <a:pt x="22752" y="7696"/>
                    </a:lnTo>
                    <a:lnTo>
                      <a:pt x="22752" y="7696"/>
                    </a:lnTo>
                    <a:lnTo>
                      <a:pt x="21429" y="8427"/>
                    </a:lnTo>
                    <a:lnTo>
                      <a:pt x="21509" y="8628"/>
                    </a:lnTo>
                    <a:lnTo>
                      <a:pt x="21710" y="9190"/>
                    </a:lnTo>
                    <a:lnTo>
                      <a:pt x="21871" y="9751"/>
                    </a:lnTo>
                    <a:lnTo>
                      <a:pt x="21991" y="10353"/>
                    </a:lnTo>
                    <a:lnTo>
                      <a:pt x="22071" y="10915"/>
                    </a:lnTo>
                    <a:lnTo>
                      <a:pt x="23636" y="10915"/>
                    </a:lnTo>
                    <a:lnTo>
                      <a:pt x="23636" y="13764"/>
                    </a:lnTo>
                    <a:lnTo>
                      <a:pt x="22111" y="13764"/>
                    </a:lnTo>
                    <a:lnTo>
                      <a:pt x="21991" y="14326"/>
                    </a:lnTo>
                    <a:lnTo>
                      <a:pt x="21871" y="14928"/>
                    </a:lnTo>
                    <a:lnTo>
                      <a:pt x="21710" y="15449"/>
                    </a:lnTo>
                    <a:lnTo>
                      <a:pt x="21509" y="16011"/>
                    </a:lnTo>
                    <a:lnTo>
                      <a:pt x="21469" y="16132"/>
                    </a:lnTo>
                    <a:lnTo>
                      <a:pt x="21549" y="16172"/>
                    </a:lnTo>
                    <a:lnTo>
                      <a:pt x="22831" y="16888"/>
                    </a:lnTo>
                    <a:lnTo>
                      <a:pt x="22831" y="16888"/>
                    </a:lnTo>
                    <a:lnTo>
                      <a:pt x="21317" y="19500"/>
                    </a:lnTo>
                    <a:lnTo>
                      <a:pt x="21317" y="19500"/>
                    </a:lnTo>
                    <a:lnTo>
                      <a:pt x="20025" y="18740"/>
                    </a:lnTo>
                    <a:lnTo>
                      <a:pt x="19984" y="18700"/>
                    </a:lnTo>
                    <a:lnTo>
                      <a:pt x="19583" y="19141"/>
                    </a:lnTo>
                    <a:lnTo>
                      <a:pt x="19182" y="19583"/>
                    </a:lnTo>
                    <a:lnTo>
                      <a:pt x="18741" y="19984"/>
                    </a:lnTo>
                    <a:lnTo>
                      <a:pt x="18259" y="20345"/>
                    </a:lnTo>
                    <a:lnTo>
                      <a:pt x="18299" y="20425"/>
                    </a:lnTo>
                    <a:lnTo>
                      <a:pt x="19019" y="21714"/>
                    </a:lnTo>
                    <a:lnTo>
                      <a:pt x="19019" y="21714"/>
                    </a:lnTo>
                    <a:lnTo>
                      <a:pt x="16429" y="23120"/>
                    </a:lnTo>
                    <a:lnTo>
                      <a:pt x="16429" y="23120"/>
                    </a:lnTo>
                    <a:lnTo>
                      <a:pt x="15731" y="21870"/>
                    </a:lnTo>
                    <a:lnTo>
                      <a:pt x="15691" y="21749"/>
                    </a:lnTo>
                    <a:lnTo>
                      <a:pt x="15129" y="21950"/>
                    </a:lnTo>
                    <a:lnTo>
                      <a:pt x="14567" y="22111"/>
                    </a:lnTo>
                    <a:lnTo>
                      <a:pt x="14005" y="22231"/>
                    </a:lnTo>
                    <a:lnTo>
                      <a:pt x="13404" y="22311"/>
                    </a:lnTo>
                    <a:lnTo>
                      <a:pt x="13243" y="22311"/>
                    </a:lnTo>
                    <a:lnTo>
                      <a:pt x="13208" y="23834"/>
                    </a:lnTo>
                    <a:lnTo>
                      <a:pt x="13208" y="23834"/>
                    </a:lnTo>
                    <a:lnTo>
                      <a:pt x="10474" y="23799"/>
                    </a:lnTo>
                    <a:lnTo>
                      <a:pt x="10474" y="23799"/>
                    </a:lnTo>
                    <a:lnTo>
                      <a:pt x="10474" y="22472"/>
                    </a:lnTo>
                    <a:lnTo>
                      <a:pt x="10514" y="22231"/>
                    </a:lnTo>
                    <a:lnTo>
                      <a:pt x="10274" y="22191"/>
                    </a:lnTo>
                    <a:lnTo>
                      <a:pt x="9672" y="22071"/>
                    </a:lnTo>
                    <a:lnTo>
                      <a:pt x="9110" y="21910"/>
                    </a:lnTo>
                    <a:lnTo>
                      <a:pt x="8548" y="21749"/>
                    </a:lnTo>
                    <a:lnTo>
                      <a:pt x="7986" y="21509"/>
                    </a:lnTo>
                    <a:lnTo>
                      <a:pt x="7208" y="22828"/>
                    </a:lnTo>
                    <a:lnTo>
                      <a:pt x="7208" y="22828"/>
                    </a:lnTo>
                    <a:lnTo>
                      <a:pt x="4859" y="21466"/>
                    </a:lnTo>
                    <a:lnTo>
                      <a:pt x="4859" y="21466"/>
                    </a:lnTo>
                    <a:lnTo>
                      <a:pt x="5659" y="20144"/>
                    </a:lnTo>
                    <a:lnTo>
                      <a:pt x="5137" y="19743"/>
                    </a:lnTo>
                    <a:lnTo>
                      <a:pt x="4696" y="19302"/>
                    </a:lnTo>
                    <a:lnTo>
                      <a:pt x="4254" y="18820"/>
                    </a:lnTo>
                    <a:lnTo>
                      <a:pt x="3813" y="18339"/>
                    </a:lnTo>
                    <a:lnTo>
                      <a:pt x="2496" y="19066"/>
                    </a:lnTo>
                    <a:lnTo>
                      <a:pt x="2496" y="19066"/>
                    </a:lnTo>
                    <a:lnTo>
                      <a:pt x="1090" y="16641"/>
                    </a:lnTo>
                    <a:lnTo>
                      <a:pt x="1090" y="16641"/>
                    </a:lnTo>
                    <a:lnTo>
                      <a:pt x="2288" y="15971"/>
                    </a:lnTo>
                    <a:lnTo>
                      <a:pt x="2409" y="15891"/>
                    </a:lnTo>
                    <a:lnTo>
                      <a:pt x="2208" y="15329"/>
                    </a:lnTo>
                    <a:lnTo>
                      <a:pt x="2007" y="14727"/>
                    </a:lnTo>
                    <a:lnTo>
                      <a:pt x="1887" y="14125"/>
                    </a:lnTo>
                    <a:lnTo>
                      <a:pt x="1766" y="13523"/>
                    </a:lnTo>
                    <a:lnTo>
                      <a:pt x="1646" y="13523"/>
                    </a:lnTo>
                    <a:lnTo>
                      <a:pt x="200" y="13560"/>
                    </a:lnTo>
                    <a:lnTo>
                      <a:pt x="200" y="13560"/>
                    </a:lnTo>
                    <a:lnTo>
                      <a:pt x="161" y="10474"/>
                    </a:lnTo>
                    <a:lnTo>
                      <a:pt x="161" y="10474"/>
                    </a:lnTo>
                    <a:lnTo>
                      <a:pt x="1686" y="10514"/>
                    </a:lnTo>
                    <a:lnTo>
                      <a:pt x="1766" y="10514"/>
                    </a:lnTo>
                    <a:lnTo>
                      <a:pt x="1766" y="10474"/>
                    </a:lnTo>
                    <a:lnTo>
                      <a:pt x="1887" y="9912"/>
                    </a:lnTo>
                    <a:lnTo>
                      <a:pt x="2047" y="9350"/>
                    </a:lnTo>
                    <a:lnTo>
                      <a:pt x="2208" y="8788"/>
                    </a:lnTo>
                    <a:lnTo>
                      <a:pt x="2449" y="8267"/>
                    </a:lnTo>
                    <a:lnTo>
                      <a:pt x="2368" y="8226"/>
                    </a:lnTo>
                    <a:lnTo>
                      <a:pt x="1151" y="7474"/>
                    </a:lnTo>
                    <a:lnTo>
                      <a:pt x="1151" y="7474"/>
                    </a:lnTo>
                    <a:lnTo>
                      <a:pt x="2646" y="4994"/>
                    </a:lnTo>
                    <a:lnTo>
                      <a:pt x="2646" y="4994"/>
                    </a:lnTo>
                    <a:lnTo>
                      <a:pt x="3974" y="5819"/>
                    </a:lnTo>
                    <a:lnTo>
                      <a:pt x="4415" y="5337"/>
                    </a:lnTo>
                    <a:lnTo>
                      <a:pt x="4856" y="4896"/>
                    </a:lnTo>
                    <a:lnTo>
                      <a:pt x="5338" y="4454"/>
                    </a:lnTo>
                    <a:lnTo>
                      <a:pt x="5819" y="4053"/>
                    </a:lnTo>
                    <a:lnTo>
                      <a:pt x="5739" y="3893"/>
                    </a:lnTo>
                    <a:lnTo>
                      <a:pt x="5094" y="2739"/>
                    </a:lnTo>
                    <a:lnTo>
                      <a:pt x="5094" y="2739"/>
                    </a:lnTo>
                    <a:lnTo>
                      <a:pt x="7461" y="1421"/>
                    </a:lnTo>
                    <a:lnTo>
                      <a:pt x="7461" y="1421"/>
                    </a:lnTo>
                    <a:lnTo>
                      <a:pt x="8187" y="2769"/>
                    </a:lnTo>
                    <a:lnTo>
                      <a:pt x="8829" y="2568"/>
                    </a:lnTo>
                    <a:lnTo>
                      <a:pt x="9471" y="2368"/>
                    </a:lnTo>
                    <a:lnTo>
                      <a:pt x="10113" y="2247"/>
                    </a:lnTo>
                    <a:lnTo>
                      <a:pt x="10795" y="2127"/>
                    </a:lnTo>
                    <a:lnTo>
                      <a:pt x="10795" y="609"/>
                    </a:lnTo>
                    <a:close/>
                    <a:moveTo>
                      <a:pt x="10193" y="0"/>
                    </a:moveTo>
                    <a:lnTo>
                      <a:pt x="10193" y="321"/>
                    </a:lnTo>
                    <a:lnTo>
                      <a:pt x="10193" y="1640"/>
                    </a:lnTo>
                    <a:lnTo>
                      <a:pt x="10193" y="1640"/>
                    </a:lnTo>
                    <a:lnTo>
                      <a:pt x="9872" y="1686"/>
                    </a:lnTo>
                    <a:lnTo>
                      <a:pt x="9311" y="1806"/>
                    </a:lnTo>
                    <a:lnTo>
                      <a:pt x="8789" y="1967"/>
                    </a:lnTo>
                    <a:lnTo>
                      <a:pt x="8439" y="2092"/>
                    </a:lnTo>
                    <a:lnTo>
                      <a:pt x="8439" y="2092"/>
                    </a:lnTo>
                    <a:lnTo>
                      <a:pt x="7786" y="923"/>
                    </a:lnTo>
                    <a:lnTo>
                      <a:pt x="7665" y="723"/>
                    </a:lnTo>
                    <a:lnTo>
                      <a:pt x="4455" y="2528"/>
                    </a:lnTo>
                    <a:lnTo>
                      <a:pt x="4575" y="2769"/>
                    </a:lnTo>
                    <a:lnTo>
                      <a:pt x="5245" y="3932"/>
                    </a:lnTo>
                    <a:lnTo>
                      <a:pt x="5245" y="3932"/>
                    </a:lnTo>
                    <a:lnTo>
                      <a:pt x="4977" y="4174"/>
                    </a:lnTo>
                    <a:lnTo>
                      <a:pt x="4535" y="4575"/>
                    </a:lnTo>
                    <a:lnTo>
                      <a:pt x="4134" y="5016"/>
                    </a:lnTo>
                    <a:lnTo>
                      <a:pt x="3891" y="5286"/>
                    </a:lnTo>
                    <a:lnTo>
                      <a:pt x="3891" y="5286"/>
                    </a:lnTo>
                    <a:lnTo>
                      <a:pt x="2689" y="4615"/>
                    </a:lnTo>
                    <a:lnTo>
                      <a:pt x="2529" y="4535"/>
                    </a:lnTo>
                    <a:lnTo>
                      <a:pt x="2449" y="4655"/>
                    </a:lnTo>
                    <a:lnTo>
                      <a:pt x="844" y="7424"/>
                    </a:lnTo>
                    <a:lnTo>
                      <a:pt x="763" y="7544"/>
                    </a:lnTo>
                    <a:lnTo>
                      <a:pt x="884" y="7625"/>
                    </a:lnTo>
                    <a:lnTo>
                      <a:pt x="2177" y="8347"/>
                    </a:lnTo>
                    <a:lnTo>
                      <a:pt x="2177" y="8347"/>
                    </a:lnTo>
                    <a:lnTo>
                      <a:pt x="2007" y="8788"/>
                    </a:lnTo>
                    <a:lnTo>
                      <a:pt x="1847" y="9350"/>
                    </a:lnTo>
                    <a:lnTo>
                      <a:pt x="1726" y="9912"/>
                    </a:lnTo>
                    <a:lnTo>
                      <a:pt x="1652" y="10394"/>
                    </a:lnTo>
                    <a:lnTo>
                      <a:pt x="1652" y="10394"/>
                    </a:lnTo>
                    <a:lnTo>
                      <a:pt x="121" y="10433"/>
                    </a:lnTo>
                    <a:lnTo>
                      <a:pt x="1" y="13644"/>
                    </a:lnTo>
                    <a:lnTo>
                      <a:pt x="1" y="13724"/>
                    </a:lnTo>
                    <a:lnTo>
                      <a:pt x="81" y="13724"/>
                    </a:lnTo>
                    <a:lnTo>
                      <a:pt x="1542" y="13799"/>
                    </a:lnTo>
                    <a:lnTo>
                      <a:pt x="1542" y="13799"/>
                    </a:lnTo>
                    <a:lnTo>
                      <a:pt x="1606" y="14246"/>
                    </a:lnTo>
                    <a:lnTo>
                      <a:pt x="1726" y="14807"/>
                    </a:lnTo>
                    <a:lnTo>
                      <a:pt x="1887" y="15329"/>
                    </a:lnTo>
                    <a:lnTo>
                      <a:pt x="2009" y="15757"/>
                    </a:lnTo>
                    <a:lnTo>
                      <a:pt x="2009" y="15757"/>
                    </a:lnTo>
                    <a:lnTo>
                      <a:pt x="763" y="16453"/>
                    </a:lnTo>
                    <a:lnTo>
                      <a:pt x="603" y="16533"/>
                    </a:lnTo>
                    <a:lnTo>
                      <a:pt x="2328" y="19663"/>
                    </a:lnTo>
                    <a:lnTo>
                      <a:pt x="2529" y="19583"/>
                    </a:lnTo>
                    <a:lnTo>
                      <a:pt x="3738" y="18907"/>
                    </a:lnTo>
                    <a:lnTo>
                      <a:pt x="3738" y="18907"/>
                    </a:lnTo>
                    <a:lnTo>
                      <a:pt x="3974" y="19221"/>
                    </a:lnTo>
                    <a:lnTo>
                      <a:pt x="4335" y="19623"/>
                    </a:lnTo>
                    <a:lnTo>
                      <a:pt x="4736" y="20024"/>
                    </a:lnTo>
                    <a:lnTo>
                      <a:pt x="5037" y="20270"/>
                    </a:lnTo>
                    <a:lnTo>
                      <a:pt x="5037" y="20270"/>
                    </a:lnTo>
                    <a:lnTo>
                      <a:pt x="4335" y="21428"/>
                    </a:lnTo>
                    <a:lnTo>
                      <a:pt x="4174" y="21629"/>
                    </a:lnTo>
                    <a:lnTo>
                      <a:pt x="4415" y="21790"/>
                    </a:lnTo>
                    <a:lnTo>
                      <a:pt x="7144" y="23435"/>
                    </a:lnTo>
                    <a:lnTo>
                      <a:pt x="7384" y="23555"/>
                    </a:lnTo>
                    <a:lnTo>
                      <a:pt x="7505" y="23314"/>
                    </a:lnTo>
                    <a:lnTo>
                      <a:pt x="8198" y="22171"/>
                    </a:lnTo>
                    <a:lnTo>
                      <a:pt x="8198" y="22171"/>
                    </a:lnTo>
                    <a:lnTo>
                      <a:pt x="8548" y="22271"/>
                    </a:lnTo>
                    <a:lnTo>
                      <a:pt x="9070" y="22472"/>
                    </a:lnTo>
                    <a:lnTo>
                      <a:pt x="9632" y="22592"/>
                    </a:lnTo>
                    <a:lnTo>
                      <a:pt x="9993" y="22670"/>
                    </a:lnTo>
                    <a:lnTo>
                      <a:pt x="9993" y="22670"/>
                    </a:lnTo>
                    <a:lnTo>
                      <a:pt x="9993" y="24278"/>
                    </a:lnTo>
                    <a:lnTo>
                      <a:pt x="13604" y="24278"/>
                    </a:lnTo>
                    <a:lnTo>
                      <a:pt x="13604" y="24077"/>
                    </a:lnTo>
                    <a:lnTo>
                      <a:pt x="13604" y="22645"/>
                    </a:lnTo>
                    <a:lnTo>
                      <a:pt x="13604" y="22645"/>
                    </a:lnTo>
                    <a:lnTo>
                      <a:pt x="14005" y="22552"/>
                    </a:lnTo>
                    <a:lnTo>
                      <a:pt x="14567" y="22432"/>
                    </a:lnTo>
                    <a:lnTo>
                      <a:pt x="15129" y="22271"/>
                    </a:lnTo>
                    <a:lnTo>
                      <a:pt x="15508" y="22126"/>
                    </a:lnTo>
                    <a:lnTo>
                      <a:pt x="15508" y="22126"/>
                    </a:lnTo>
                    <a:lnTo>
                      <a:pt x="16253" y="23355"/>
                    </a:lnTo>
                    <a:lnTo>
                      <a:pt x="16333" y="23475"/>
                    </a:lnTo>
                    <a:lnTo>
                      <a:pt x="19222" y="21830"/>
                    </a:lnTo>
                    <a:lnTo>
                      <a:pt x="19302" y="21790"/>
                    </a:lnTo>
                    <a:lnTo>
                      <a:pt x="19262" y="21709"/>
                    </a:lnTo>
                    <a:lnTo>
                      <a:pt x="18507" y="20426"/>
                    </a:lnTo>
                    <a:lnTo>
                      <a:pt x="18507" y="20426"/>
                    </a:lnTo>
                    <a:lnTo>
                      <a:pt x="18901" y="20104"/>
                    </a:lnTo>
                    <a:lnTo>
                      <a:pt x="19302" y="19703"/>
                    </a:lnTo>
                    <a:lnTo>
                      <a:pt x="19704" y="19302"/>
                    </a:lnTo>
                    <a:lnTo>
                      <a:pt x="20003" y="18935"/>
                    </a:lnTo>
                    <a:lnTo>
                      <a:pt x="20003" y="18935"/>
                    </a:lnTo>
                    <a:lnTo>
                      <a:pt x="21309" y="19703"/>
                    </a:lnTo>
                    <a:lnTo>
                      <a:pt x="21389" y="19743"/>
                    </a:lnTo>
                    <a:lnTo>
                      <a:pt x="21429" y="19663"/>
                    </a:lnTo>
                    <a:lnTo>
                      <a:pt x="23074" y="16934"/>
                    </a:lnTo>
                    <a:lnTo>
                      <a:pt x="23114" y="16814"/>
                    </a:lnTo>
                    <a:lnTo>
                      <a:pt x="23034" y="16774"/>
                    </a:lnTo>
                    <a:lnTo>
                      <a:pt x="21773" y="16032"/>
                    </a:lnTo>
                    <a:lnTo>
                      <a:pt x="21773" y="16032"/>
                    </a:lnTo>
                    <a:lnTo>
                      <a:pt x="21951" y="15570"/>
                    </a:lnTo>
                    <a:lnTo>
                      <a:pt x="22111" y="15048"/>
                    </a:lnTo>
                    <a:lnTo>
                      <a:pt x="22272" y="14486"/>
                    </a:lnTo>
                    <a:lnTo>
                      <a:pt x="22366" y="14048"/>
                    </a:lnTo>
                    <a:lnTo>
                      <a:pt x="22366" y="14048"/>
                    </a:lnTo>
                    <a:lnTo>
                      <a:pt x="23797" y="14085"/>
                    </a:lnTo>
                    <a:lnTo>
                      <a:pt x="23957" y="14085"/>
                    </a:lnTo>
                    <a:lnTo>
                      <a:pt x="23957" y="13925"/>
                    </a:lnTo>
                    <a:lnTo>
                      <a:pt x="24037" y="10714"/>
                    </a:lnTo>
                    <a:lnTo>
                      <a:pt x="24037" y="10554"/>
                    </a:lnTo>
                    <a:lnTo>
                      <a:pt x="23837" y="10514"/>
                    </a:lnTo>
                    <a:lnTo>
                      <a:pt x="22449" y="10514"/>
                    </a:lnTo>
                    <a:lnTo>
                      <a:pt x="22392" y="10112"/>
                    </a:lnTo>
                    <a:lnTo>
                      <a:pt x="22272" y="9551"/>
                    </a:lnTo>
                    <a:lnTo>
                      <a:pt x="22111" y="8989"/>
                    </a:lnTo>
                    <a:lnTo>
                      <a:pt x="22007" y="8650"/>
                    </a:lnTo>
                    <a:lnTo>
                      <a:pt x="22007" y="8650"/>
                    </a:lnTo>
                    <a:lnTo>
                      <a:pt x="23195" y="7986"/>
                    </a:lnTo>
                    <a:lnTo>
                      <a:pt x="23435" y="7865"/>
                    </a:lnTo>
                    <a:lnTo>
                      <a:pt x="23315" y="7665"/>
                    </a:lnTo>
                    <a:lnTo>
                      <a:pt x="21750" y="4856"/>
                    </a:lnTo>
                    <a:lnTo>
                      <a:pt x="21630" y="4615"/>
                    </a:lnTo>
                    <a:lnTo>
                      <a:pt x="21389" y="4775"/>
                    </a:lnTo>
                    <a:lnTo>
                      <a:pt x="20231" y="5389"/>
                    </a:lnTo>
                    <a:lnTo>
                      <a:pt x="20231" y="5389"/>
                    </a:lnTo>
                    <a:lnTo>
                      <a:pt x="20025" y="5137"/>
                    </a:lnTo>
                    <a:lnTo>
                      <a:pt x="19623" y="4735"/>
                    </a:lnTo>
                    <a:lnTo>
                      <a:pt x="19222" y="4334"/>
                    </a:lnTo>
                    <a:lnTo>
                      <a:pt x="18952" y="4088"/>
                    </a:lnTo>
                    <a:lnTo>
                      <a:pt x="18952" y="4088"/>
                    </a:lnTo>
                    <a:lnTo>
                      <a:pt x="19663" y="2970"/>
                    </a:lnTo>
                    <a:lnTo>
                      <a:pt x="19784" y="2729"/>
                    </a:lnTo>
                    <a:lnTo>
                      <a:pt x="19543" y="2568"/>
                    </a:lnTo>
                    <a:lnTo>
                      <a:pt x="16814" y="923"/>
                    </a:lnTo>
                    <a:lnTo>
                      <a:pt x="16534" y="763"/>
                    </a:lnTo>
                    <a:lnTo>
                      <a:pt x="16373" y="1003"/>
                    </a:lnTo>
                    <a:lnTo>
                      <a:pt x="15699" y="2150"/>
                    </a:lnTo>
                    <a:lnTo>
                      <a:pt x="15699" y="2150"/>
                    </a:lnTo>
                    <a:lnTo>
                      <a:pt x="15410" y="2047"/>
                    </a:lnTo>
                    <a:lnTo>
                      <a:pt x="14848" y="1846"/>
                    </a:lnTo>
                    <a:lnTo>
                      <a:pt x="14326" y="1726"/>
                    </a:lnTo>
                    <a:lnTo>
                      <a:pt x="14005" y="1662"/>
                    </a:lnTo>
                    <a:lnTo>
                      <a:pt x="14005" y="1662"/>
                    </a:lnTo>
                    <a:lnTo>
                      <a:pt x="14005" y="40"/>
                    </a:lnTo>
                    <a:lnTo>
                      <a:pt x="13725" y="40"/>
                    </a:lnTo>
                    <a:lnTo>
                      <a:pt x="10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45"/>
              <p:cNvSpPr/>
              <p:nvPr/>
            </p:nvSpPr>
            <p:spPr>
              <a:xfrm rot="-3392973" flipH="1">
                <a:off x="6444789" y="3088515"/>
                <a:ext cx="919005" cy="904839"/>
              </a:xfrm>
              <a:custGeom>
                <a:avLst/>
                <a:gdLst/>
                <a:ahLst/>
                <a:cxnLst/>
                <a:rect l="l" t="t" r="r" b="b"/>
                <a:pathLst>
                  <a:path w="15570" h="15330" extrusionOk="0">
                    <a:moveTo>
                      <a:pt x="7865" y="81"/>
                    </a:moveTo>
                    <a:lnTo>
                      <a:pt x="8347" y="121"/>
                    </a:lnTo>
                    <a:lnTo>
                      <a:pt x="8788" y="161"/>
                    </a:lnTo>
                    <a:lnTo>
                      <a:pt x="9229" y="242"/>
                    </a:lnTo>
                    <a:lnTo>
                      <a:pt x="9671" y="362"/>
                    </a:lnTo>
                    <a:lnTo>
                      <a:pt x="10072" y="523"/>
                    </a:lnTo>
                    <a:lnTo>
                      <a:pt x="10473" y="683"/>
                    </a:lnTo>
                    <a:lnTo>
                      <a:pt x="10875" y="844"/>
                    </a:lnTo>
                    <a:lnTo>
                      <a:pt x="11276" y="1084"/>
                    </a:lnTo>
                    <a:lnTo>
                      <a:pt x="11637" y="1285"/>
                    </a:lnTo>
                    <a:lnTo>
                      <a:pt x="11998" y="1566"/>
                    </a:lnTo>
                    <a:lnTo>
                      <a:pt x="12359" y="1847"/>
                    </a:lnTo>
                    <a:lnTo>
                      <a:pt x="12680" y="2128"/>
                    </a:lnTo>
                    <a:lnTo>
                      <a:pt x="13001" y="2449"/>
                    </a:lnTo>
                    <a:lnTo>
                      <a:pt x="13322" y="2770"/>
                    </a:lnTo>
                    <a:lnTo>
                      <a:pt x="13603" y="3131"/>
                    </a:lnTo>
                    <a:lnTo>
                      <a:pt x="13844" y="3492"/>
                    </a:lnTo>
                    <a:lnTo>
                      <a:pt x="14085" y="3853"/>
                    </a:lnTo>
                    <a:lnTo>
                      <a:pt x="14286" y="4255"/>
                    </a:lnTo>
                    <a:lnTo>
                      <a:pt x="14486" y="4656"/>
                    </a:lnTo>
                    <a:lnTo>
                      <a:pt x="14687" y="5057"/>
                    </a:lnTo>
                    <a:lnTo>
                      <a:pt x="14807" y="5498"/>
                    </a:lnTo>
                    <a:lnTo>
                      <a:pt x="14928" y="5940"/>
                    </a:lnTo>
                    <a:lnTo>
                      <a:pt x="15048" y="6381"/>
                    </a:lnTo>
                    <a:lnTo>
                      <a:pt x="15128" y="6823"/>
                    </a:lnTo>
                    <a:lnTo>
                      <a:pt x="15168" y="7264"/>
                    </a:lnTo>
                    <a:lnTo>
                      <a:pt x="15168" y="7746"/>
                    </a:lnTo>
                    <a:lnTo>
                      <a:pt x="15168" y="8187"/>
                    </a:lnTo>
                    <a:lnTo>
                      <a:pt x="15128" y="8669"/>
                    </a:lnTo>
                    <a:lnTo>
                      <a:pt x="15008" y="9431"/>
                    </a:lnTo>
                    <a:lnTo>
                      <a:pt x="14807" y="10153"/>
                    </a:lnTo>
                    <a:lnTo>
                      <a:pt x="14526" y="10835"/>
                    </a:lnTo>
                    <a:lnTo>
                      <a:pt x="14165" y="11437"/>
                    </a:lnTo>
                    <a:lnTo>
                      <a:pt x="13764" y="12039"/>
                    </a:lnTo>
                    <a:lnTo>
                      <a:pt x="13322" y="12601"/>
                    </a:lnTo>
                    <a:lnTo>
                      <a:pt x="12801" y="13083"/>
                    </a:lnTo>
                    <a:lnTo>
                      <a:pt x="12279" y="13524"/>
                    </a:lnTo>
                    <a:lnTo>
                      <a:pt x="11677" y="13925"/>
                    </a:lnTo>
                    <a:lnTo>
                      <a:pt x="11035" y="14246"/>
                    </a:lnTo>
                    <a:lnTo>
                      <a:pt x="10353" y="14527"/>
                    </a:lnTo>
                    <a:lnTo>
                      <a:pt x="9671" y="14728"/>
                    </a:lnTo>
                    <a:lnTo>
                      <a:pt x="8989" y="14848"/>
                    </a:lnTo>
                    <a:lnTo>
                      <a:pt x="8226" y="14888"/>
                    </a:lnTo>
                    <a:lnTo>
                      <a:pt x="7504" y="14888"/>
                    </a:lnTo>
                    <a:lnTo>
                      <a:pt x="6741" y="14808"/>
                    </a:lnTo>
                    <a:lnTo>
                      <a:pt x="6260" y="14688"/>
                    </a:lnTo>
                    <a:lnTo>
                      <a:pt x="5819" y="14567"/>
                    </a:lnTo>
                    <a:lnTo>
                      <a:pt x="5377" y="14447"/>
                    </a:lnTo>
                    <a:lnTo>
                      <a:pt x="4976" y="14246"/>
                    </a:lnTo>
                    <a:lnTo>
                      <a:pt x="4534" y="14086"/>
                    </a:lnTo>
                    <a:lnTo>
                      <a:pt x="4173" y="13845"/>
                    </a:lnTo>
                    <a:lnTo>
                      <a:pt x="3772" y="13604"/>
                    </a:lnTo>
                    <a:lnTo>
                      <a:pt x="3451" y="13363"/>
                    </a:lnTo>
                    <a:lnTo>
                      <a:pt x="3090" y="13083"/>
                    </a:lnTo>
                    <a:lnTo>
                      <a:pt x="2769" y="12762"/>
                    </a:lnTo>
                    <a:lnTo>
                      <a:pt x="2488" y="12441"/>
                    </a:lnTo>
                    <a:lnTo>
                      <a:pt x="2207" y="12120"/>
                    </a:lnTo>
                    <a:lnTo>
                      <a:pt x="1966" y="11758"/>
                    </a:lnTo>
                    <a:lnTo>
                      <a:pt x="1726" y="11397"/>
                    </a:lnTo>
                    <a:lnTo>
                      <a:pt x="1485" y="11036"/>
                    </a:lnTo>
                    <a:lnTo>
                      <a:pt x="1324" y="10635"/>
                    </a:lnTo>
                    <a:lnTo>
                      <a:pt x="1124" y="10234"/>
                    </a:lnTo>
                    <a:lnTo>
                      <a:pt x="1003" y="9832"/>
                    </a:lnTo>
                    <a:lnTo>
                      <a:pt x="843" y="9431"/>
                    </a:lnTo>
                    <a:lnTo>
                      <a:pt x="762" y="8990"/>
                    </a:lnTo>
                    <a:lnTo>
                      <a:pt x="682" y="8588"/>
                    </a:lnTo>
                    <a:lnTo>
                      <a:pt x="642" y="8147"/>
                    </a:lnTo>
                    <a:lnTo>
                      <a:pt x="602" y="7705"/>
                    </a:lnTo>
                    <a:lnTo>
                      <a:pt x="602" y="7264"/>
                    </a:lnTo>
                    <a:lnTo>
                      <a:pt x="602" y="6823"/>
                    </a:lnTo>
                    <a:lnTo>
                      <a:pt x="682" y="6381"/>
                    </a:lnTo>
                    <a:lnTo>
                      <a:pt x="722" y="5940"/>
                    </a:lnTo>
                    <a:lnTo>
                      <a:pt x="843" y="5498"/>
                    </a:lnTo>
                    <a:lnTo>
                      <a:pt x="963" y="5057"/>
                    </a:lnTo>
                    <a:lnTo>
                      <a:pt x="1124" y="4616"/>
                    </a:lnTo>
                    <a:lnTo>
                      <a:pt x="1324" y="4214"/>
                    </a:lnTo>
                    <a:lnTo>
                      <a:pt x="1525" y="3773"/>
                    </a:lnTo>
                    <a:lnTo>
                      <a:pt x="1926" y="3171"/>
                    </a:lnTo>
                    <a:lnTo>
                      <a:pt x="2368" y="2569"/>
                    </a:lnTo>
                    <a:lnTo>
                      <a:pt x="2849" y="2047"/>
                    </a:lnTo>
                    <a:lnTo>
                      <a:pt x="3411" y="1566"/>
                    </a:lnTo>
                    <a:lnTo>
                      <a:pt x="4013" y="1165"/>
                    </a:lnTo>
                    <a:lnTo>
                      <a:pt x="4655" y="804"/>
                    </a:lnTo>
                    <a:lnTo>
                      <a:pt x="5337" y="523"/>
                    </a:lnTo>
                    <a:lnTo>
                      <a:pt x="6019" y="282"/>
                    </a:lnTo>
                    <a:lnTo>
                      <a:pt x="6501" y="202"/>
                    </a:lnTo>
                    <a:lnTo>
                      <a:pt x="6942" y="121"/>
                    </a:lnTo>
                    <a:lnTo>
                      <a:pt x="7424" y="81"/>
                    </a:lnTo>
                    <a:close/>
                    <a:moveTo>
                      <a:pt x="7664" y="1"/>
                    </a:moveTo>
                    <a:lnTo>
                      <a:pt x="7103" y="41"/>
                    </a:lnTo>
                    <a:lnTo>
                      <a:pt x="6541" y="121"/>
                    </a:lnTo>
                    <a:lnTo>
                      <a:pt x="6019" y="242"/>
                    </a:lnTo>
                    <a:lnTo>
                      <a:pt x="5498" y="362"/>
                    </a:lnTo>
                    <a:lnTo>
                      <a:pt x="5016" y="523"/>
                    </a:lnTo>
                    <a:lnTo>
                      <a:pt x="4575" y="723"/>
                    </a:lnTo>
                    <a:lnTo>
                      <a:pt x="4133" y="924"/>
                    </a:lnTo>
                    <a:lnTo>
                      <a:pt x="3692" y="1165"/>
                    </a:lnTo>
                    <a:lnTo>
                      <a:pt x="3290" y="1446"/>
                    </a:lnTo>
                    <a:lnTo>
                      <a:pt x="2929" y="1726"/>
                    </a:lnTo>
                    <a:lnTo>
                      <a:pt x="2568" y="2007"/>
                    </a:lnTo>
                    <a:lnTo>
                      <a:pt x="2207" y="2328"/>
                    </a:lnTo>
                    <a:lnTo>
                      <a:pt x="1926" y="2690"/>
                    </a:lnTo>
                    <a:lnTo>
                      <a:pt x="1605" y="3051"/>
                    </a:lnTo>
                    <a:lnTo>
                      <a:pt x="1324" y="3412"/>
                    </a:lnTo>
                    <a:lnTo>
                      <a:pt x="1083" y="3773"/>
                    </a:lnTo>
                    <a:lnTo>
                      <a:pt x="883" y="4174"/>
                    </a:lnTo>
                    <a:lnTo>
                      <a:pt x="682" y="4616"/>
                    </a:lnTo>
                    <a:lnTo>
                      <a:pt x="482" y="5017"/>
                    </a:lnTo>
                    <a:lnTo>
                      <a:pt x="321" y="5458"/>
                    </a:lnTo>
                    <a:lnTo>
                      <a:pt x="201" y="5900"/>
                    </a:lnTo>
                    <a:lnTo>
                      <a:pt x="120" y="6341"/>
                    </a:lnTo>
                    <a:lnTo>
                      <a:pt x="40" y="6783"/>
                    </a:lnTo>
                    <a:lnTo>
                      <a:pt x="0" y="7224"/>
                    </a:lnTo>
                    <a:lnTo>
                      <a:pt x="0" y="7705"/>
                    </a:lnTo>
                    <a:lnTo>
                      <a:pt x="0" y="8147"/>
                    </a:lnTo>
                    <a:lnTo>
                      <a:pt x="40" y="8628"/>
                    </a:lnTo>
                    <a:lnTo>
                      <a:pt x="120" y="9070"/>
                    </a:lnTo>
                    <a:lnTo>
                      <a:pt x="241" y="9551"/>
                    </a:lnTo>
                    <a:lnTo>
                      <a:pt x="361" y="9993"/>
                    </a:lnTo>
                    <a:lnTo>
                      <a:pt x="522" y="10474"/>
                    </a:lnTo>
                    <a:lnTo>
                      <a:pt x="722" y="10916"/>
                    </a:lnTo>
                    <a:lnTo>
                      <a:pt x="963" y="11357"/>
                    </a:lnTo>
                    <a:lnTo>
                      <a:pt x="1244" y="11799"/>
                    </a:lnTo>
                    <a:lnTo>
                      <a:pt x="1525" y="12240"/>
                    </a:lnTo>
                    <a:lnTo>
                      <a:pt x="1886" y="12681"/>
                    </a:lnTo>
                    <a:lnTo>
                      <a:pt x="2287" y="13083"/>
                    </a:lnTo>
                    <a:lnTo>
                      <a:pt x="2689" y="13484"/>
                    </a:lnTo>
                    <a:lnTo>
                      <a:pt x="3170" y="13845"/>
                    </a:lnTo>
                    <a:lnTo>
                      <a:pt x="3612" y="14166"/>
                    </a:lnTo>
                    <a:lnTo>
                      <a:pt x="4133" y="14447"/>
                    </a:lnTo>
                    <a:lnTo>
                      <a:pt x="4655" y="14688"/>
                    </a:lnTo>
                    <a:lnTo>
                      <a:pt x="5177" y="14888"/>
                    </a:lnTo>
                    <a:lnTo>
                      <a:pt x="5738" y="15049"/>
                    </a:lnTo>
                    <a:lnTo>
                      <a:pt x="6300" y="15169"/>
                    </a:lnTo>
                    <a:lnTo>
                      <a:pt x="6862" y="15290"/>
                    </a:lnTo>
                    <a:lnTo>
                      <a:pt x="7424" y="15330"/>
                    </a:lnTo>
                    <a:lnTo>
                      <a:pt x="7985" y="15330"/>
                    </a:lnTo>
                    <a:lnTo>
                      <a:pt x="8547" y="15290"/>
                    </a:lnTo>
                    <a:lnTo>
                      <a:pt x="9109" y="15169"/>
                    </a:lnTo>
                    <a:lnTo>
                      <a:pt x="9671" y="15049"/>
                    </a:lnTo>
                    <a:lnTo>
                      <a:pt x="10152" y="14888"/>
                    </a:lnTo>
                    <a:lnTo>
                      <a:pt x="10634" y="14728"/>
                    </a:lnTo>
                    <a:lnTo>
                      <a:pt x="11075" y="14527"/>
                    </a:lnTo>
                    <a:lnTo>
                      <a:pt x="11477" y="14286"/>
                    </a:lnTo>
                    <a:lnTo>
                      <a:pt x="11878" y="14046"/>
                    </a:lnTo>
                    <a:lnTo>
                      <a:pt x="12279" y="13805"/>
                    </a:lnTo>
                    <a:lnTo>
                      <a:pt x="12640" y="13484"/>
                    </a:lnTo>
                    <a:lnTo>
                      <a:pt x="13001" y="13163"/>
                    </a:lnTo>
                    <a:lnTo>
                      <a:pt x="13322" y="12842"/>
                    </a:lnTo>
                    <a:lnTo>
                      <a:pt x="13643" y="12481"/>
                    </a:lnTo>
                    <a:lnTo>
                      <a:pt x="13924" y="12120"/>
                    </a:lnTo>
                    <a:lnTo>
                      <a:pt x="14205" y="11758"/>
                    </a:lnTo>
                    <a:lnTo>
                      <a:pt x="14446" y="11357"/>
                    </a:lnTo>
                    <a:lnTo>
                      <a:pt x="14687" y="10956"/>
                    </a:lnTo>
                    <a:lnTo>
                      <a:pt x="14887" y="10514"/>
                    </a:lnTo>
                    <a:lnTo>
                      <a:pt x="15048" y="10113"/>
                    </a:lnTo>
                    <a:lnTo>
                      <a:pt x="15208" y="9672"/>
                    </a:lnTo>
                    <a:lnTo>
                      <a:pt x="15329" y="9230"/>
                    </a:lnTo>
                    <a:lnTo>
                      <a:pt x="15409" y="8789"/>
                    </a:lnTo>
                    <a:lnTo>
                      <a:pt x="15489" y="8307"/>
                    </a:lnTo>
                    <a:lnTo>
                      <a:pt x="15529" y="7866"/>
                    </a:lnTo>
                    <a:lnTo>
                      <a:pt x="15570" y="7384"/>
                    </a:lnTo>
                    <a:lnTo>
                      <a:pt x="15570" y="6943"/>
                    </a:lnTo>
                    <a:lnTo>
                      <a:pt x="15529" y="6462"/>
                    </a:lnTo>
                    <a:lnTo>
                      <a:pt x="15449" y="6020"/>
                    </a:lnTo>
                    <a:lnTo>
                      <a:pt x="15369" y="5539"/>
                    </a:lnTo>
                    <a:lnTo>
                      <a:pt x="15208" y="5097"/>
                    </a:lnTo>
                    <a:lnTo>
                      <a:pt x="15048" y="4656"/>
                    </a:lnTo>
                    <a:lnTo>
                      <a:pt x="14887" y="4214"/>
                    </a:lnTo>
                    <a:lnTo>
                      <a:pt x="14647" y="3773"/>
                    </a:lnTo>
                    <a:lnTo>
                      <a:pt x="14406" y="3372"/>
                    </a:lnTo>
                    <a:lnTo>
                      <a:pt x="14085" y="2930"/>
                    </a:lnTo>
                    <a:lnTo>
                      <a:pt x="13724" y="2489"/>
                    </a:lnTo>
                    <a:lnTo>
                      <a:pt x="13363" y="2088"/>
                    </a:lnTo>
                    <a:lnTo>
                      <a:pt x="12921" y="1726"/>
                    </a:lnTo>
                    <a:lnTo>
                      <a:pt x="12480" y="1365"/>
                    </a:lnTo>
                    <a:lnTo>
                      <a:pt x="11998" y="1084"/>
                    </a:lnTo>
                    <a:lnTo>
                      <a:pt x="11517" y="804"/>
                    </a:lnTo>
                    <a:lnTo>
                      <a:pt x="10995" y="563"/>
                    </a:lnTo>
                    <a:lnTo>
                      <a:pt x="10473" y="362"/>
                    </a:lnTo>
                    <a:lnTo>
                      <a:pt x="9912" y="242"/>
                    </a:lnTo>
                    <a:lnTo>
                      <a:pt x="9390" y="121"/>
                    </a:lnTo>
                    <a:lnTo>
                      <a:pt x="8828" y="41"/>
                    </a:lnTo>
                    <a:lnTo>
                      <a:pt x="8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45"/>
              <p:cNvSpPr/>
              <p:nvPr/>
            </p:nvSpPr>
            <p:spPr>
              <a:xfrm rot="-3392973" flipH="1">
                <a:off x="6528574" y="3171341"/>
                <a:ext cx="738982" cy="736621"/>
              </a:xfrm>
              <a:custGeom>
                <a:avLst/>
                <a:gdLst/>
                <a:ahLst/>
                <a:cxnLst/>
                <a:rect l="l" t="t" r="r" b="b"/>
                <a:pathLst>
                  <a:path w="12520" h="12480" extrusionOk="0">
                    <a:moveTo>
                      <a:pt x="6019" y="0"/>
                    </a:moveTo>
                    <a:lnTo>
                      <a:pt x="5377" y="40"/>
                    </a:lnTo>
                    <a:lnTo>
                      <a:pt x="4775" y="161"/>
                    </a:lnTo>
                    <a:lnTo>
                      <a:pt x="4133" y="361"/>
                    </a:lnTo>
                    <a:lnTo>
                      <a:pt x="3571" y="602"/>
                    </a:lnTo>
                    <a:lnTo>
                      <a:pt x="3010" y="883"/>
                    </a:lnTo>
                    <a:lnTo>
                      <a:pt x="2528" y="1244"/>
                    </a:lnTo>
                    <a:lnTo>
                      <a:pt x="2047" y="1645"/>
                    </a:lnTo>
                    <a:lnTo>
                      <a:pt x="1605" y="2047"/>
                    </a:lnTo>
                    <a:lnTo>
                      <a:pt x="1244" y="2528"/>
                    </a:lnTo>
                    <a:lnTo>
                      <a:pt x="923" y="3010"/>
                    </a:lnTo>
                    <a:lnTo>
                      <a:pt x="602" y="3531"/>
                    </a:lnTo>
                    <a:lnTo>
                      <a:pt x="401" y="4093"/>
                    </a:lnTo>
                    <a:lnTo>
                      <a:pt x="201" y="4695"/>
                    </a:lnTo>
                    <a:lnTo>
                      <a:pt x="80" y="5257"/>
                    </a:lnTo>
                    <a:lnTo>
                      <a:pt x="0" y="5899"/>
                    </a:lnTo>
                    <a:lnTo>
                      <a:pt x="0" y="6501"/>
                    </a:lnTo>
                    <a:lnTo>
                      <a:pt x="80" y="7143"/>
                    </a:lnTo>
                    <a:lnTo>
                      <a:pt x="201" y="7745"/>
                    </a:lnTo>
                    <a:lnTo>
                      <a:pt x="361" y="8387"/>
                    </a:lnTo>
                    <a:lnTo>
                      <a:pt x="602" y="8949"/>
                    </a:lnTo>
                    <a:lnTo>
                      <a:pt x="923" y="9510"/>
                    </a:lnTo>
                    <a:lnTo>
                      <a:pt x="1244" y="9992"/>
                    </a:lnTo>
                    <a:lnTo>
                      <a:pt x="1645" y="10474"/>
                    </a:lnTo>
                    <a:lnTo>
                      <a:pt x="2087" y="10875"/>
                    </a:lnTo>
                    <a:lnTo>
                      <a:pt x="2528" y="11276"/>
                    </a:lnTo>
                    <a:lnTo>
                      <a:pt x="3050" y="11597"/>
                    </a:lnTo>
                    <a:lnTo>
                      <a:pt x="3571" y="11878"/>
                    </a:lnTo>
                    <a:lnTo>
                      <a:pt x="4133" y="12119"/>
                    </a:lnTo>
                    <a:lnTo>
                      <a:pt x="4695" y="12319"/>
                    </a:lnTo>
                    <a:lnTo>
                      <a:pt x="5297" y="12440"/>
                    </a:lnTo>
                    <a:lnTo>
                      <a:pt x="5899" y="12480"/>
                    </a:lnTo>
                    <a:lnTo>
                      <a:pt x="6501" y="12480"/>
                    </a:lnTo>
                    <a:lnTo>
                      <a:pt x="7143" y="12440"/>
                    </a:lnTo>
                    <a:lnTo>
                      <a:pt x="7785" y="12319"/>
                    </a:lnTo>
                    <a:lnTo>
                      <a:pt x="8387" y="12119"/>
                    </a:lnTo>
                    <a:lnTo>
                      <a:pt x="8949" y="11878"/>
                    </a:lnTo>
                    <a:lnTo>
                      <a:pt x="9510" y="11597"/>
                    </a:lnTo>
                    <a:lnTo>
                      <a:pt x="10032" y="11236"/>
                    </a:lnTo>
                    <a:lnTo>
                      <a:pt x="10473" y="10875"/>
                    </a:lnTo>
                    <a:lnTo>
                      <a:pt x="10915" y="10433"/>
                    </a:lnTo>
                    <a:lnTo>
                      <a:pt x="11276" y="9992"/>
                    </a:lnTo>
                    <a:lnTo>
                      <a:pt x="11637" y="9470"/>
                    </a:lnTo>
                    <a:lnTo>
                      <a:pt x="11918" y="8949"/>
                    </a:lnTo>
                    <a:lnTo>
                      <a:pt x="12159" y="8387"/>
                    </a:lnTo>
                    <a:lnTo>
                      <a:pt x="12319" y="7825"/>
                    </a:lnTo>
                    <a:lnTo>
                      <a:pt x="12440" y="7223"/>
                    </a:lnTo>
                    <a:lnTo>
                      <a:pt x="12520" y="6621"/>
                    </a:lnTo>
                    <a:lnTo>
                      <a:pt x="12520" y="5979"/>
                    </a:lnTo>
                    <a:lnTo>
                      <a:pt x="12480" y="5377"/>
                    </a:lnTo>
                    <a:lnTo>
                      <a:pt x="12319" y="4735"/>
                    </a:lnTo>
                    <a:lnTo>
                      <a:pt x="12159" y="4133"/>
                    </a:lnTo>
                    <a:lnTo>
                      <a:pt x="11918" y="3531"/>
                    </a:lnTo>
                    <a:lnTo>
                      <a:pt x="11597" y="3010"/>
                    </a:lnTo>
                    <a:lnTo>
                      <a:pt x="11276" y="2488"/>
                    </a:lnTo>
                    <a:lnTo>
                      <a:pt x="10875" y="2047"/>
                    </a:lnTo>
                    <a:lnTo>
                      <a:pt x="10473" y="1605"/>
                    </a:lnTo>
                    <a:lnTo>
                      <a:pt x="9992" y="1204"/>
                    </a:lnTo>
                    <a:lnTo>
                      <a:pt x="9510" y="883"/>
                    </a:lnTo>
                    <a:lnTo>
                      <a:pt x="8949" y="602"/>
                    </a:lnTo>
                    <a:lnTo>
                      <a:pt x="8427" y="361"/>
                    </a:lnTo>
                    <a:lnTo>
                      <a:pt x="7825" y="201"/>
                    </a:lnTo>
                    <a:lnTo>
                      <a:pt x="7223" y="80"/>
                    </a:lnTo>
                    <a:lnTo>
                      <a:pt x="66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45"/>
              <p:cNvSpPr/>
              <p:nvPr/>
            </p:nvSpPr>
            <p:spPr>
              <a:xfrm rot="-3392973" flipH="1">
                <a:off x="6521507" y="3154894"/>
                <a:ext cx="748543" cy="772153"/>
              </a:xfrm>
              <a:custGeom>
                <a:avLst/>
                <a:gdLst/>
                <a:ahLst/>
                <a:cxnLst/>
                <a:rect l="l" t="t" r="r" b="b"/>
                <a:pathLst>
                  <a:path w="12682" h="13082" extrusionOk="0">
                    <a:moveTo>
                      <a:pt x="6341" y="602"/>
                    </a:moveTo>
                    <a:lnTo>
                      <a:pt x="6782" y="642"/>
                    </a:lnTo>
                    <a:lnTo>
                      <a:pt x="7224" y="682"/>
                    </a:lnTo>
                    <a:lnTo>
                      <a:pt x="7665" y="763"/>
                    </a:lnTo>
                    <a:lnTo>
                      <a:pt x="8107" y="883"/>
                    </a:lnTo>
                    <a:lnTo>
                      <a:pt x="8548" y="1043"/>
                    </a:lnTo>
                    <a:lnTo>
                      <a:pt x="8949" y="1204"/>
                    </a:lnTo>
                    <a:lnTo>
                      <a:pt x="9391" y="1445"/>
                    </a:lnTo>
                    <a:lnTo>
                      <a:pt x="9752" y="1645"/>
                    </a:lnTo>
                    <a:lnTo>
                      <a:pt x="10033" y="1886"/>
                    </a:lnTo>
                    <a:lnTo>
                      <a:pt x="10354" y="2127"/>
                    </a:lnTo>
                    <a:lnTo>
                      <a:pt x="10635" y="2408"/>
                    </a:lnTo>
                    <a:lnTo>
                      <a:pt x="11156" y="2970"/>
                    </a:lnTo>
                    <a:lnTo>
                      <a:pt x="11558" y="3572"/>
                    </a:lnTo>
                    <a:lnTo>
                      <a:pt x="11919" y="4214"/>
                    </a:lnTo>
                    <a:lnTo>
                      <a:pt x="12160" y="4896"/>
                    </a:lnTo>
                    <a:lnTo>
                      <a:pt x="12320" y="5618"/>
                    </a:lnTo>
                    <a:lnTo>
                      <a:pt x="12440" y="6340"/>
                    </a:lnTo>
                    <a:lnTo>
                      <a:pt x="12440" y="7063"/>
                    </a:lnTo>
                    <a:lnTo>
                      <a:pt x="12360" y="7785"/>
                    </a:lnTo>
                    <a:lnTo>
                      <a:pt x="12160" y="8467"/>
                    </a:lnTo>
                    <a:lnTo>
                      <a:pt x="11919" y="9149"/>
                    </a:lnTo>
                    <a:lnTo>
                      <a:pt x="11758" y="9470"/>
                    </a:lnTo>
                    <a:lnTo>
                      <a:pt x="11558" y="9791"/>
                    </a:lnTo>
                    <a:lnTo>
                      <a:pt x="11357" y="10112"/>
                    </a:lnTo>
                    <a:lnTo>
                      <a:pt x="11116" y="10393"/>
                    </a:lnTo>
                    <a:lnTo>
                      <a:pt x="10835" y="10714"/>
                    </a:lnTo>
                    <a:lnTo>
                      <a:pt x="10554" y="10955"/>
                    </a:lnTo>
                    <a:lnTo>
                      <a:pt x="10274" y="11236"/>
                    </a:lnTo>
                    <a:lnTo>
                      <a:pt x="9912" y="11477"/>
                    </a:lnTo>
                    <a:lnTo>
                      <a:pt x="9591" y="11677"/>
                    </a:lnTo>
                    <a:lnTo>
                      <a:pt x="9270" y="11878"/>
                    </a:lnTo>
                    <a:lnTo>
                      <a:pt x="8588" y="12159"/>
                    </a:lnTo>
                    <a:lnTo>
                      <a:pt x="7866" y="12400"/>
                    </a:lnTo>
                    <a:lnTo>
                      <a:pt x="7103" y="12520"/>
                    </a:lnTo>
                    <a:lnTo>
                      <a:pt x="6381" y="12560"/>
                    </a:lnTo>
                    <a:lnTo>
                      <a:pt x="5659" y="12520"/>
                    </a:lnTo>
                    <a:lnTo>
                      <a:pt x="4896" y="12400"/>
                    </a:lnTo>
                    <a:lnTo>
                      <a:pt x="4214" y="12199"/>
                    </a:lnTo>
                    <a:lnTo>
                      <a:pt x="3532" y="11918"/>
                    </a:lnTo>
                    <a:lnTo>
                      <a:pt x="2890" y="11597"/>
                    </a:lnTo>
                    <a:lnTo>
                      <a:pt x="2288" y="11156"/>
                    </a:lnTo>
                    <a:lnTo>
                      <a:pt x="1726" y="10674"/>
                    </a:lnTo>
                    <a:lnTo>
                      <a:pt x="1245" y="10112"/>
                    </a:lnTo>
                    <a:lnTo>
                      <a:pt x="1044" y="9831"/>
                    </a:lnTo>
                    <a:lnTo>
                      <a:pt x="844" y="9510"/>
                    </a:lnTo>
                    <a:lnTo>
                      <a:pt x="643" y="9149"/>
                    </a:lnTo>
                    <a:lnTo>
                      <a:pt x="523" y="8828"/>
                    </a:lnTo>
                    <a:lnTo>
                      <a:pt x="362" y="8467"/>
                    </a:lnTo>
                    <a:lnTo>
                      <a:pt x="282" y="8066"/>
                    </a:lnTo>
                    <a:lnTo>
                      <a:pt x="161" y="7584"/>
                    </a:lnTo>
                    <a:lnTo>
                      <a:pt x="121" y="7103"/>
                    </a:lnTo>
                    <a:lnTo>
                      <a:pt x="121" y="6661"/>
                    </a:lnTo>
                    <a:lnTo>
                      <a:pt x="121" y="6180"/>
                    </a:lnTo>
                    <a:lnTo>
                      <a:pt x="161" y="5738"/>
                    </a:lnTo>
                    <a:lnTo>
                      <a:pt x="282" y="5297"/>
                    </a:lnTo>
                    <a:lnTo>
                      <a:pt x="402" y="4896"/>
                    </a:lnTo>
                    <a:lnTo>
                      <a:pt x="563" y="4494"/>
                    </a:lnTo>
                    <a:lnTo>
                      <a:pt x="723" y="4093"/>
                    </a:lnTo>
                    <a:lnTo>
                      <a:pt x="924" y="3732"/>
                    </a:lnTo>
                    <a:lnTo>
                      <a:pt x="1165" y="3371"/>
                    </a:lnTo>
                    <a:lnTo>
                      <a:pt x="1445" y="3010"/>
                    </a:lnTo>
                    <a:lnTo>
                      <a:pt x="1726" y="2689"/>
                    </a:lnTo>
                    <a:lnTo>
                      <a:pt x="2007" y="2368"/>
                    </a:lnTo>
                    <a:lnTo>
                      <a:pt x="2328" y="2087"/>
                    </a:lnTo>
                    <a:lnTo>
                      <a:pt x="2689" y="1846"/>
                    </a:lnTo>
                    <a:lnTo>
                      <a:pt x="3051" y="1605"/>
                    </a:lnTo>
                    <a:lnTo>
                      <a:pt x="3412" y="1365"/>
                    </a:lnTo>
                    <a:lnTo>
                      <a:pt x="3813" y="1164"/>
                    </a:lnTo>
                    <a:lnTo>
                      <a:pt x="4214" y="1003"/>
                    </a:lnTo>
                    <a:lnTo>
                      <a:pt x="4616" y="883"/>
                    </a:lnTo>
                    <a:lnTo>
                      <a:pt x="5017" y="763"/>
                    </a:lnTo>
                    <a:lnTo>
                      <a:pt x="5458" y="682"/>
                    </a:lnTo>
                    <a:lnTo>
                      <a:pt x="5900" y="642"/>
                    </a:lnTo>
                    <a:lnTo>
                      <a:pt x="6341" y="602"/>
                    </a:lnTo>
                    <a:close/>
                    <a:moveTo>
                      <a:pt x="6020" y="0"/>
                    </a:moveTo>
                    <a:lnTo>
                      <a:pt x="5579" y="40"/>
                    </a:lnTo>
                    <a:lnTo>
                      <a:pt x="5177" y="80"/>
                    </a:lnTo>
                    <a:lnTo>
                      <a:pt x="4776" y="161"/>
                    </a:lnTo>
                    <a:lnTo>
                      <a:pt x="4415" y="281"/>
                    </a:lnTo>
                    <a:lnTo>
                      <a:pt x="4054" y="401"/>
                    </a:lnTo>
                    <a:lnTo>
                      <a:pt x="3693" y="562"/>
                    </a:lnTo>
                    <a:lnTo>
                      <a:pt x="3331" y="722"/>
                    </a:lnTo>
                    <a:lnTo>
                      <a:pt x="2689" y="1124"/>
                    </a:lnTo>
                    <a:lnTo>
                      <a:pt x="2088" y="1605"/>
                    </a:lnTo>
                    <a:lnTo>
                      <a:pt x="1566" y="2127"/>
                    </a:lnTo>
                    <a:lnTo>
                      <a:pt x="1084" y="2729"/>
                    </a:lnTo>
                    <a:lnTo>
                      <a:pt x="723" y="3411"/>
                    </a:lnTo>
                    <a:lnTo>
                      <a:pt x="402" y="4093"/>
                    </a:lnTo>
                    <a:lnTo>
                      <a:pt x="161" y="4856"/>
                    </a:lnTo>
                    <a:lnTo>
                      <a:pt x="41" y="5618"/>
                    </a:lnTo>
                    <a:lnTo>
                      <a:pt x="1" y="6019"/>
                    </a:lnTo>
                    <a:lnTo>
                      <a:pt x="1" y="6421"/>
                    </a:lnTo>
                    <a:lnTo>
                      <a:pt x="1" y="6822"/>
                    </a:lnTo>
                    <a:lnTo>
                      <a:pt x="41" y="7263"/>
                    </a:lnTo>
                    <a:lnTo>
                      <a:pt x="121" y="7665"/>
                    </a:lnTo>
                    <a:lnTo>
                      <a:pt x="202" y="8066"/>
                    </a:lnTo>
                    <a:lnTo>
                      <a:pt x="322" y="8547"/>
                    </a:lnTo>
                    <a:lnTo>
                      <a:pt x="482" y="8989"/>
                    </a:lnTo>
                    <a:lnTo>
                      <a:pt x="683" y="9430"/>
                    </a:lnTo>
                    <a:lnTo>
                      <a:pt x="884" y="9831"/>
                    </a:lnTo>
                    <a:lnTo>
                      <a:pt x="1124" y="10193"/>
                    </a:lnTo>
                    <a:lnTo>
                      <a:pt x="1365" y="10554"/>
                    </a:lnTo>
                    <a:lnTo>
                      <a:pt x="1646" y="10915"/>
                    </a:lnTo>
                    <a:lnTo>
                      <a:pt x="1927" y="11196"/>
                    </a:lnTo>
                    <a:lnTo>
                      <a:pt x="2248" y="11517"/>
                    </a:lnTo>
                    <a:lnTo>
                      <a:pt x="2569" y="11758"/>
                    </a:lnTo>
                    <a:lnTo>
                      <a:pt x="2890" y="12038"/>
                    </a:lnTo>
                    <a:lnTo>
                      <a:pt x="3251" y="12239"/>
                    </a:lnTo>
                    <a:lnTo>
                      <a:pt x="3612" y="12440"/>
                    </a:lnTo>
                    <a:lnTo>
                      <a:pt x="3974" y="12600"/>
                    </a:lnTo>
                    <a:lnTo>
                      <a:pt x="4375" y="12761"/>
                    </a:lnTo>
                    <a:lnTo>
                      <a:pt x="4776" y="12881"/>
                    </a:lnTo>
                    <a:lnTo>
                      <a:pt x="5177" y="12961"/>
                    </a:lnTo>
                    <a:lnTo>
                      <a:pt x="5579" y="13042"/>
                    </a:lnTo>
                    <a:lnTo>
                      <a:pt x="5980" y="13082"/>
                    </a:lnTo>
                    <a:lnTo>
                      <a:pt x="6782" y="13082"/>
                    </a:lnTo>
                    <a:lnTo>
                      <a:pt x="7224" y="13002"/>
                    </a:lnTo>
                    <a:lnTo>
                      <a:pt x="7625" y="12961"/>
                    </a:lnTo>
                    <a:lnTo>
                      <a:pt x="8026" y="12841"/>
                    </a:lnTo>
                    <a:lnTo>
                      <a:pt x="8428" y="12681"/>
                    </a:lnTo>
                    <a:lnTo>
                      <a:pt x="8829" y="12520"/>
                    </a:lnTo>
                    <a:lnTo>
                      <a:pt x="9230" y="12319"/>
                    </a:lnTo>
                    <a:lnTo>
                      <a:pt x="9591" y="12119"/>
                    </a:lnTo>
                    <a:lnTo>
                      <a:pt x="9953" y="11838"/>
                    </a:lnTo>
                    <a:lnTo>
                      <a:pt x="10354" y="11557"/>
                    </a:lnTo>
                    <a:lnTo>
                      <a:pt x="10675" y="11236"/>
                    </a:lnTo>
                    <a:lnTo>
                      <a:pt x="11036" y="10875"/>
                    </a:lnTo>
                    <a:lnTo>
                      <a:pt x="11317" y="10473"/>
                    </a:lnTo>
                    <a:lnTo>
                      <a:pt x="11598" y="10112"/>
                    </a:lnTo>
                    <a:lnTo>
                      <a:pt x="11839" y="9711"/>
                    </a:lnTo>
                    <a:lnTo>
                      <a:pt x="12039" y="9310"/>
                    </a:lnTo>
                    <a:lnTo>
                      <a:pt x="12200" y="8909"/>
                    </a:lnTo>
                    <a:lnTo>
                      <a:pt x="12360" y="8507"/>
                    </a:lnTo>
                    <a:lnTo>
                      <a:pt x="12481" y="8066"/>
                    </a:lnTo>
                    <a:lnTo>
                      <a:pt x="12561" y="7665"/>
                    </a:lnTo>
                    <a:lnTo>
                      <a:pt x="12641" y="7223"/>
                    </a:lnTo>
                    <a:lnTo>
                      <a:pt x="12681" y="6822"/>
                    </a:lnTo>
                    <a:lnTo>
                      <a:pt x="12681" y="6380"/>
                    </a:lnTo>
                    <a:lnTo>
                      <a:pt x="12681" y="5979"/>
                    </a:lnTo>
                    <a:lnTo>
                      <a:pt x="12601" y="5538"/>
                    </a:lnTo>
                    <a:lnTo>
                      <a:pt x="12561" y="5137"/>
                    </a:lnTo>
                    <a:lnTo>
                      <a:pt x="12440" y="4735"/>
                    </a:lnTo>
                    <a:lnTo>
                      <a:pt x="12320" y="4334"/>
                    </a:lnTo>
                    <a:lnTo>
                      <a:pt x="12200" y="3933"/>
                    </a:lnTo>
                    <a:lnTo>
                      <a:pt x="12039" y="3572"/>
                    </a:lnTo>
                    <a:lnTo>
                      <a:pt x="11839" y="3210"/>
                    </a:lnTo>
                    <a:lnTo>
                      <a:pt x="11598" y="2849"/>
                    </a:lnTo>
                    <a:lnTo>
                      <a:pt x="11357" y="2528"/>
                    </a:lnTo>
                    <a:lnTo>
                      <a:pt x="11116" y="2167"/>
                    </a:lnTo>
                    <a:lnTo>
                      <a:pt x="10835" y="1886"/>
                    </a:lnTo>
                    <a:lnTo>
                      <a:pt x="10514" y="1605"/>
                    </a:lnTo>
                    <a:lnTo>
                      <a:pt x="10193" y="1324"/>
                    </a:lnTo>
                    <a:lnTo>
                      <a:pt x="9832" y="1084"/>
                    </a:lnTo>
                    <a:lnTo>
                      <a:pt x="9471" y="843"/>
                    </a:lnTo>
                    <a:lnTo>
                      <a:pt x="9070" y="642"/>
                    </a:lnTo>
                    <a:lnTo>
                      <a:pt x="8628" y="442"/>
                    </a:lnTo>
                    <a:lnTo>
                      <a:pt x="8227" y="321"/>
                    </a:lnTo>
                    <a:lnTo>
                      <a:pt x="7746" y="161"/>
                    </a:lnTo>
                    <a:lnTo>
                      <a:pt x="7264" y="80"/>
                    </a:lnTo>
                    <a:lnTo>
                      <a:pt x="6863" y="40"/>
                    </a:lnTo>
                    <a:lnTo>
                      <a:pt x="64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45"/>
              <p:cNvSpPr/>
              <p:nvPr/>
            </p:nvSpPr>
            <p:spPr>
              <a:xfrm rot="-3392973" flipH="1">
                <a:off x="6763548" y="3406770"/>
                <a:ext cx="267733" cy="267733"/>
              </a:xfrm>
              <a:custGeom>
                <a:avLst/>
                <a:gdLst/>
                <a:ahLst/>
                <a:cxnLst/>
                <a:rect l="l" t="t" r="r" b="b"/>
                <a:pathLst>
                  <a:path w="4536" h="4536" extrusionOk="0">
                    <a:moveTo>
                      <a:pt x="2168" y="1"/>
                    </a:moveTo>
                    <a:lnTo>
                      <a:pt x="1726" y="81"/>
                    </a:lnTo>
                    <a:lnTo>
                      <a:pt x="1285" y="242"/>
                    </a:lnTo>
                    <a:lnTo>
                      <a:pt x="884" y="442"/>
                    </a:lnTo>
                    <a:lnTo>
                      <a:pt x="563" y="763"/>
                    </a:lnTo>
                    <a:lnTo>
                      <a:pt x="322" y="1084"/>
                    </a:lnTo>
                    <a:lnTo>
                      <a:pt x="121" y="1486"/>
                    </a:lnTo>
                    <a:lnTo>
                      <a:pt x="1" y="1927"/>
                    </a:lnTo>
                    <a:lnTo>
                      <a:pt x="1" y="2368"/>
                    </a:lnTo>
                    <a:lnTo>
                      <a:pt x="41" y="2810"/>
                    </a:lnTo>
                    <a:lnTo>
                      <a:pt x="201" y="3251"/>
                    </a:lnTo>
                    <a:lnTo>
                      <a:pt x="442" y="3652"/>
                    </a:lnTo>
                    <a:lnTo>
                      <a:pt x="723" y="3973"/>
                    </a:lnTo>
                    <a:lnTo>
                      <a:pt x="1084" y="4214"/>
                    </a:lnTo>
                    <a:lnTo>
                      <a:pt x="1486" y="4415"/>
                    </a:lnTo>
                    <a:lnTo>
                      <a:pt x="1887" y="4535"/>
                    </a:lnTo>
                    <a:lnTo>
                      <a:pt x="2328" y="4535"/>
                    </a:lnTo>
                    <a:lnTo>
                      <a:pt x="2810" y="4495"/>
                    </a:lnTo>
                    <a:lnTo>
                      <a:pt x="3251" y="4335"/>
                    </a:lnTo>
                    <a:lnTo>
                      <a:pt x="3612" y="4094"/>
                    </a:lnTo>
                    <a:lnTo>
                      <a:pt x="3933" y="3813"/>
                    </a:lnTo>
                    <a:lnTo>
                      <a:pt x="4214" y="3452"/>
                    </a:lnTo>
                    <a:lnTo>
                      <a:pt x="4375" y="3051"/>
                    </a:lnTo>
                    <a:lnTo>
                      <a:pt x="4495" y="2649"/>
                    </a:lnTo>
                    <a:lnTo>
                      <a:pt x="4535" y="2168"/>
                    </a:lnTo>
                    <a:lnTo>
                      <a:pt x="4455" y="1726"/>
                    </a:lnTo>
                    <a:lnTo>
                      <a:pt x="4294" y="1285"/>
                    </a:lnTo>
                    <a:lnTo>
                      <a:pt x="4054" y="924"/>
                    </a:lnTo>
                    <a:lnTo>
                      <a:pt x="3773" y="603"/>
                    </a:lnTo>
                    <a:lnTo>
                      <a:pt x="3412" y="322"/>
                    </a:lnTo>
                    <a:lnTo>
                      <a:pt x="3050" y="161"/>
                    </a:lnTo>
                    <a:lnTo>
                      <a:pt x="2609" y="41"/>
                    </a:lnTo>
                    <a:lnTo>
                      <a:pt x="2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45"/>
              <p:cNvSpPr/>
              <p:nvPr/>
            </p:nvSpPr>
            <p:spPr>
              <a:xfrm rot="-3392973" flipH="1">
                <a:off x="6759494" y="3400597"/>
                <a:ext cx="277177" cy="286621"/>
              </a:xfrm>
              <a:custGeom>
                <a:avLst/>
                <a:gdLst/>
                <a:ahLst/>
                <a:cxnLst/>
                <a:rect l="l" t="t" r="r" b="b"/>
                <a:pathLst>
                  <a:path w="4696" h="4856" extrusionOk="0">
                    <a:moveTo>
                      <a:pt x="2489" y="241"/>
                    </a:moveTo>
                    <a:lnTo>
                      <a:pt x="2810" y="281"/>
                    </a:lnTo>
                    <a:lnTo>
                      <a:pt x="3090" y="362"/>
                    </a:lnTo>
                    <a:lnTo>
                      <a:pt x="3371" y="482"/>
                    </a:lnTo>
                    <a:lnTo>
                      <a:pt x="3652" y="642"/>
                    </a:lnTo>
                    <a:lnTo>
                      <a:pt x="3853" y="843"/>
                    </a:lnTo>
                    <a:lnTo>
                      <a:pt x="4054" y="1084"/>
                    </a:lnTo>
                    <a:lnTo>
                      <a:pt x="4214" y="1325"/>
                    </a:lnTo>
                    <a:lnTo>
                      <a:pt x="4334" y="1606"/>
                    </a:lnTo>
                    <a:lnTo>
                      <a:pt x="4415" y="1886"/>
                    </a:lnTo>
                    <a:lnTo>
                      <a:pt x="4415" y="2207"/>
                    </a:lnTo>
                    <a:lnTo>
                      <a:pt x="4415" y="2528"/>
                    </a:lnTo>
                    <a:lnTo>
                      <a:pt x="4375" y="2850"/>
                    </a:lnTo>
                    <a:lnTo>
                      <a:pt x="4254" y="3171"/>
                    </a:lnTo>
                    <a:lnTo>
                      <a:pt x="4094" y="3492"/>
                    </a:lnTo>
                    <a:lnTo>
                      <a:pt x="3893" y="3732"/>
                    </a:lnTo>
                    <a:lnTo>
                      <a:pt x="3652" y="3973"/>
                    </a:lnTo>
                    <a:lnTo>
                      <a:pt x="3412" y="4134"/>
                    </a:lnTo>
                    <a:lnTo>
                      <a:pt x="3131" y="4294"/>
                    </a:lnTo>
                    <a:lnTo>
                      <a:pt x="2850" y="4374"/>
                    </a:lnTo>
                    <a:lnTo>
                      <a:pt x="2529" y="4455"/>
                    </a:lnTo>
                    <a:lnTo>
                      <a:pt x="1927" y="4455"/>
                    </a:lnTo>
                    <a:lnTo>
                      <a:pt x="1606" y="4374"/>
                    </a:lnTo>
                    <a:lnTo>
                      <a:pt x="1325" y="4294"/>
                    </a:lnTo>
                    <a:lnTo>
                      <a:pt x="1044" y="4174"/>
                    </a:lnTo>
                    <a:lnTo>
                      <a:pt x="803" y="3973"/>
                    </a:lnTo>
                    <a:lnTo>
                      <a:pt x="562" y="3772"/>
                    </a:lnTo>
                    <a:lnTo>
                      <a:pt x="362" y="3532"/>
                    </a:lnTo>
                    <a:lnTo>
                      <a:pt x="201" y="3251"/>
                    </a:lnTo>
                    <a:lnTo>
                      <a:pt x="121" y="2930"/>
                    </a:lnTo>
                    <a:lnTo>
                      <a:pt x="81" y="2729"/>
                    </a:lnTo>
                    <a:lnTo>
                      <a:pt x="41" y="2528"/>
                    </a:lnTo>
                    <a:lnTo>
                      <a:pt x="41" y="2288"/>
                    </a:lnTo>
                    <a:lnTo>
                      <a:pt x="81" y="2087"/>
                    </a:lnTo>
                    <a:lnTo>
                      <a:pt x="241" y="1686"/>
                    </a:lnTo>
                    <a:lnTo>
                      <a:pt x="442" y="1325"/>
                    </a:lnTo>
                    <a:lnTo>
                      <a:pt x="723" y="1004"/>
                    </a:lnTo>
                    <a:lnTo>
                      <a:pt x="1044" y="723"/>
                    </a:lnTo>
                    <a:lnTo>
                      <a:pt x="1405" y="482"/>
                    </a:lnTo>
                    <a:lnTo>
                      <a:pt x="1766" y="362"/>
                    </a:lnTo>
                    <a:lnTo>
                      <a:pt x="2127" y="281"/>
                    </a:lnTo>
                    <a:lnTo>
                      <a:pt x="2489" y="241"/>
                    </a:lnTo>
                    <a:close/>
                    <a:moveTo>
                      <a:pt x="2007" y="0"/>
                    </a:moveTo>
                    <a:lnTo>
                      <a:pt x="1726" y="41"/>
                    </a:lnTo>
                    <a:lnTo>
                      <a:pt x="1445" y="121"/>
                    </a:lnTo>
                    <a:lnTo>
                      <a:pt x="1164" y="201"/>
                    </a:lnTo>
                    <a:lnTo>
                      <a:pt x="924" y="362"/>
                    </a:lnTo>
                    <a:lnTo>
                      <a:pt x="723" y="522"/>
                    </a:lnTo>
                    <a:lnTo>
                      <a:pt x="522" y="723"/>
                    </a:lnTo>
                    <a:lnTo>
                      <a:pt x="362" y="964"/>
                    </a:lnTo>
                    <a:lnTo>
                      <a:pt x="241" y="1204"/>
                    </a:lnTo>
                    <a:lnTo>
                      <a:pt x="121" y="1485"/>
                    </a:lnTo>
                    <a:lnTo>
                      <a:pt x="41" y="1766"/>
                    </a:lnTo>
                    <a:lnTo>
                      <a:pt x="1" y="2047"/>
                    </a:lnTo>
                    <a:lnTo>
                      <a:pt x="1" y="2328"/>
                    </a:lnTo>
                    <a:lnTo>
                      <a:pt x="1" y="2649"/>
                    </a:lnTo>
                    <a:lnTo>
                      <a:pt x="81" y="2930"/>
                    </a:lnTo>
                    <a:lnTo>
                      <a:pt x="161" y="3251"/>
                    </a:lnTo>
                    <a:lnTo>
                      <a:pt x="282" y="3532"/>
                    </a:lnTo>
                    <a:lnTo>
                      <a:pt x="442" y="3813"/>
                    </a:lnTo>
                    <a:lnTo>
                      <a:pt x="603" y="4013"/>
                    </a:lnTo>
                    <a:lnTo>
                      <a:pt x="803" y="4254"/>
                    </a:lnTo>
                    <a:lnTo>
                      <a:pt x="1044" y="4414"/>
                    </a:lnTo>
                    <a:lnTo>
                      <a:pt x="1285" y="4575"/>
                    </a:lnTo>
                    <a:lnTo>
                      <a:pt x="1526" y="4695"/>
                    </a:lnTo>
                    <a:lnTo>
                      <a:pt x="1806" y="4776"/>
                    </a:lnTo>
                    <a:lnTo>
                      <a:pt x="2047" y="4856"/>
                    </a:lnTo>
                    <a:lnTo>
                      <a:pt x="2649" y="4856"/>
                    </a:lnTo>
                    <a:lnTo>
                      <a:pt x="2930" y="4776"/>
                    </a:lnTo>
                    <a:lnTo>
                      <a:pt x="3211" y="4695"/>
                    </a:lnTo>
                    <a:lnTo>
                      <a:pt x="3492" y="4575"/>
                    </a:lnTo>
                    <a:lnTo>
                      <a:pt x="3773" y="4374"/>
                    </a:lnTo>
                    <a:lnTo>
                      <a:pt x="4054" y="4134"/>
                    </a:lnTo>
                    <a:lnTo>
                      <a:pt x="4294" y="3853"/>
                    </a:lnTo>
                    <a:lnTo>
                      <a:pt x="4455" y="3532"/>
                    </a:lnTo>
                    <a:lnTo>
                      <a:pt x="4615" y="3211"/>
                    </a:lnTo>
                    <a:lnTo>
                      <a:pt x="4655" y="2890"/>
                    </a:lnTo>
                    <a:lnTo>
                      <a:pt x="4696" y="2528"/>
                    </a:lnTo>
                    <a:lnTo>
                      <a:pt x="4696" y="2207"/>
                    </a:lnTo>
                    <a:lnTo>
                      <a:pt x="4615" y="1886"/>
                    </a:lnTo>
                    <a:lnTo>
                      <a:pt x="4495" y="1565"/>
                    </a:lnTo>
                    <a:lnTo>
                      <a:pt x="4334" y="1244"/>
                    </a:lnTo>
                    <a:lnTo>
                      <a:pt x="4134" y="964"/>
                    </a:lnTo>
                    <a:lnTo>
                      <a:pt x="3933" y="723"/>
                    </a:lnTo>
                    <a:lnTo>
                      <a:pt x="3652" y="482"/>
                    </a:lnTo>
                    <a:lnTo>
                      <a:pt x="3331" y="321"/>
                    </a:lnTo>
                    <a:lnTo>
                      <a:pt x="3010" y="161"/>
                    </a:lnTo>
                    <a:lnTo>
                      <a:pt x="2649" y="41"/>
                    </a:lnTo>
                    <a:lnTo>
                      <a:pt x="2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0" name="Google Shape;6320;p45"/>
            <p:cNvGrpSpPr/>
            <p:nvPr/>
          </p:nvGrpSpPr>
          <p:grpSpPr>
            <a:xfrm>
              <a:off x="5911201" y="2083029"/>
              <a:ext cx="1216178" cy="1195122"/>
              <a:chOff x="6263714" y="2115404"/>
              <a:chExt cx="1216178" cy="1195122"/>
            </a:xfrm>
          </p:grpSpPr>
          <p:sp>
            <p:nvSpPr>
              <p:cNvPr id="6321" name="Google Shape;6321;p45"/>
              <p:cNvSpPr/>
              <p:nvPr/>
            </p:nvSpPr>
            <p:spPr>
              <a:xfrm>
                <a:off x="6280891" y="2115404"/>
                <a:ext cx="1189723" cy="1189825"/>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45"/>
              <p:cNvSpPr/>
              <p:nvPr/>
            </p:nvSpPr>
            <p:spPr>
              <a:xfrm>
                <a:off x="6263714" y="2115404"/>
                <a:ext cx="1216178" cy="1195121"/>
              </a:xfrm>
              <a:custGeom>
                <a:avLst/>
                <a:gdLst/>
                <a:ahLst/>
                <a:cxnLst/>
                <a:rect l="l" t="t" r="r" b="b"/>
                <a:pathLst>
                  <a:path w="18540" h="18219" extrusionOk="0">
                    <a:moveTo>
                      <a:pt x="9831" y="80"/>
                    </a:moveTo>
                    <a:lnTo>
                      <a:pt x="10714" y="201"/>
                    </a:lnTo>
                    <a:lnTo>
                      <a:pt x="11557" y="361"/>
                    </a:lnTo>
                    <a:lnTo>
                      <a:pt x="11998" y="482"/>
                    </a:lnTo>
                    <a:lnTo>
                      <a:pt x="12440" y="642"/>
                    </a:lnTo>
                    <a:lnTo>
                      <a:pt x="12841" y="803"/>
                    </a:lnTo>
                    <a:lnTo>
                      <a:pt x="13242" y="963"/>
                    </a:lnTo>
                    <a:lnTo>
                      <a:pt x="14005" y="1405"/>
                    </a:lnTo>
                    <a:lnTo>
                      <a:pt x="14727" y="1926"/>
                    </a:lnTo>
                    <a:lnTo>
                      <a:pt x="15369" y="2488"/>
                    </a:lnTo>
                    <a:lnTo>
                      <a:pt x="15931" y="3130"/>
                    </a:lnTo>
                    <a:lnTo>
                      <a:pt x="16453" y="3812"/>
                    </a:lnTo>
                    <a:lnTo>
                      <a:pt x="16934" y="4535"/>
                    </a:lnTo>
                    <a:lnTo>
                      <a:pt x="17295" y="5297"/>
                    </a:lnTo>
                    <a:lnTo>
                      <a:pt x="17616" y="6100"/>
                    </a:lnTo>
                    <a:lnTo>
                      <a:pt x="17857" y="6942"/>
                    </a:lnTo>
                    <a:lnTo>
                      <a:pt x="18018" y="7785"/>
                    </a:lnTo>
                    <a:lnTo>
                      <a:pt x="18098" y="8668"/>
                    </a:lnTo>
                    <a:lnTo>
                      <a:pt x="18098" y="9550"/>
                    </a:lnTo>
                    <a:lnTo>
                      <a:pt x="18018" y="10433"/>
                    </a:lnTo>
                    <a:lnTo>
                      <a:pt x="17817" y="11316"/>
                    </a:lnTo>
                    <a:lnTo>
                      <a:pt x="17697" y="11878"/>
                    </a:lnTo>
                    <a:lnTo>
                      <a:pt x="17496" y="12440"/>
                    </a:lnTo>
                    <a:lnTo>
                      <a:pt x="17255" y="12961"/>
                    </a:lnTo>
                    <a:lnTo>
                      <a:pt x="17014" y="13443"/>
                    </a:lnTo>
                    <a:lnTo>
                      <a:pt x="16733" y="13924"/>
                    </a:lnTo>
                    <a:lnTo>
                      <a:pt x="16412" y="14406"/>
                    </a:lnTo>
                    <a:lnTo>
                      <a:pt x="16091" y="14807"/>
                    </a:lnTo>
                    <a:lnTo>
                      <a:pt x="15730" y="15208"/>
                    </a:lnTo>
                    <a:lnTo>
                      <a:pt x="15369" y="15610"/>
                    </a:lnTo>
                    <a:lnTo>
                      <a:pt x="14968" y="15971"/>
                    </a:lnTo>
                    <a:lnTo>
                      <a:pt x="14567" y="16292"/>
                    </a:lnTo>
                    <a:lnTo>
                      <a:pt x="14125" y="16573"/>
                    </a:lnTo>
                    <a:lnTo>
                      <a:pt x="13684" y="16854"/>
                    </a:lnTo>
                    <a:lnTo>
                      <a:pt x="13202" y="17094"/>
                    </a:lnTo>
                    <a:lnTo>
                      <a:pt x="12721" y="17335"/>
                    </a:lnTo>
                    <a:lnTo>
                      <a:pt x="12239" y="17496"/>
                    </a:lnTo>
                    <a:lnTo>
                      <a:pt x="11717" y="17656"/>
                    </a:lnTo>
                    <a:lnTo>
                      <a:pt x="11236" y="17817"/>
                    </a:lnTo>
                    <a:lnTo>
                      <a:pt x="10714" y="17897"/>
                    </a:lnTo>
                    <a:lnTo>
                      <a:pt x="10193" y="17977"/>
                    </a:lnTo>
                    <a:lnTo>
                      <a:pt x="8588" y="17977"/>
                    </a:lnTo>
                    <a:lnTo>
                      <a:pt x="8066" y="17897"/>
                    </a:lnTo>
                    <a:lnTo>
                      <a:pt x="7504" y="17777"/>
                    </a:lnTo>
                    <a:lnTo>
                      <a:pt x="6982" y="17656"/>
                    </a:lnTo>
                    <a:lnTo>
                      <a:pt x="6461" y="17496"/>
                    </a:lnTo>
                    <a:lnTo>
                      <a:pt x="5939" y="17295"/>
                    </a:lnTo>
                    <a:lnTo>
                      <a:pt x="5458" y="17054"/>
                    </a:lnTo>
                    <a:lnTo>
                      <a:pt x="4936" y="16773"/>
                    </a:lnTo>
                    <a:lnTo>
                      <a:pt x="4454" y="16452"/>
                    </a:lnTo>
                    <a:lnTo>
                      <a:pt x="3973" y="16091"/>
                    </a:lnTo>
                    <a:lnTo>
                      <a:pt x="3531" y="15730"/>
                    </a:lnTo>
                    <a:lnTo>
                      <a:pt x="3130" y="15369"/>
                    </a:lnTo>
                    <a:lnTo>
                      <a:pt x="2729" y="14928"/>
                    </a:lnTo>
                    <a:lnTo>
                      <a:pt x="2368" y="14526"/>
                    </a:lnTo>
                    <a:lnTo>
                      <a:pt x="2047" y="14085"/>
                    </a:lnTo>
                    <a:lnTo>
                      <a:pt x="1766" y="13603"/>
                    </a:lnTo>
                    <a:lnTo>
                      <a:pt x="1525" y="13162"/>
                    </a:lnTo>
                    <a:lnTo>
                      <a:pt x="1284" y="12680"/>
                    </a:lnTo>
                    <a:lnTo>
                      <a:pt x="1084" y="12159"/>
                    </a:lnTo>
                    <a:lnTo>
                      <a:pt x="923" y="11677"/>
                    </a:lnTo>
                    <a:lnTo>
                      <a:pt x="803" y="11156"/>
                    </a:lnTo>
                    <a:lnTo>
                      <a:pt x="682" y="10634"/>
                    </a:lnTo>
                    <a:lnTo>
                      <a:pt x="602" y="10112"/>
                    </a:lnTo>
                    <a:lnTo>
                      <a:pt x="562" y="9591"/>
                    </a:lnTo>
                    <a:lnTo>
                      <a:pt x="562" y="9069"/>
                    </a:lnTo>
                    <a:lnTo>
                      <a:pt x="562" y="8547"/>
                    </a:lnTo>
                    <a:lnTo>
                      <a:pt x="602" y="8026"/>
                    </a:lnTo>
                    <a:lnTo>
                      <a:pt x="682" y="7504"/>
                    </a:lnTo>
                    <a:lnTo>
                      <a:pt x="803" y="7022"/>
                    </a:lnTo>
                    <a:lnTo>
                      <a:pt x="923" y="6501"/>
                    </a:lnTo>
                    <a:lnTo>
                      <a:pt x="1084" y="5979"/>
                    </a:lnTo>
                    <a:lnTo>
                      <a:pt x="1284" y="5498"/>
                    </a:lnTo>
                    <a:lnTo>
                      <a:pt x="1525" y="5016"/>
                    </a:lnTo>
                    <a:lnTo>
                      <a:pt x="1766" y="4575"/>
                    </a:lnTo>
                    <a:lnTo>
                      <a:pt x="2047" y="4093"/>
                    </a:lnTo>
                    <a:lnTo>
                      <a:pt x="2368" y="3652"/>
                    </a:lnTo>
                    <a:lnTo>
                      <a:pt x="2689" y="3250"/>
                    </a:lnTo>
                    <a:lnTo>
                      <a:pt x="3050" y="2849"/>
                    </a:lnTo>
                    <a:lnTo>
                      <a:pt x="3451" y="2448"/>
                    </a:lnTo>
                    <a:lnTo>
                      <a:pt x="3893" y="2087"/>
                    </a:lnTo>
                    <a:lnTo>
                      <a:pt x="4334" y="1726"/>
                    </a:lnTo>
                    <a:lnTo>
                      <a:pt x="4816" y="1405"/>
                    </a:lnTo>
                    <a:lnTo>
                      <a:pt x="5578" y="1003"/>
                    </a:lnTo>
                    <a:lnTo>
                      <a:pt x="6380" y="642"/>
                    </a:lnTo>
                    <a:lnTo>
                      <a:pt x="7223" y="361"/>
                    </a:lnTo>
                    <a:lnTo>
                      <a:pt x="8106" y="201"/>
                    </a:lnTo>
                    <a:lnTo>
                      <a:pt x="8949" y="120"/>
                    </a:lnTo>
                    <a:lnTo>
                      <a:pt x="9831" y="80"/>
                    </a:lnTo>
                    <a:close/>
                    <a:moveTo>
                      <a:pt x="8909" y="0"/>
                    </a:moveTo>
                    <a:lnTo>
                      <a:pt x="8266" y="40"/>
                    </a:lnTo>
                    <a:lnTo>
                      <a:pt x="7584" y="120"/>
                    </a:lnTo>
                    <a:lnTo>
                      <a:pt x="6902" y="281"/>
                    </a:lnTo>
                    <a:lnTo>
                      <a:pt x="6260" y="442"/>
                    </a:lnTo>
                    <a:lnTo>
                      <a:pt x="5658" y="682"/>
                    </a:lnTo>
                    <a:lnTo>
                      <a:pt x="5016" y="963"/>
                    </a:lnTo>
                    <a:lnTo>
                      <a:pt x="4414" y="1284"/>
                    </a:lnTo>
                    <a:lnTo>
                      <a:pt x="3852" y="1605"/>
                    </a:lnTo>
                    <a:lnTo>
                      <a:pt x="3331" y="2006"/>
                    </a:lnTo>
                    <a:lnTo>
                      <a:pt x="2809" y="2448"/>
                    </a:lnTo>
                    <a:lnTo>
                      <a:pt x="2328" y="2970"/>
                    </a:lnTo>
                    <a:lnTo>
                      <a:pt x="1926" y="3491"/>
                    </a:lnTo>
                    <a:lnTo>
                      <a:pt x="1565" y="3973"/>
                    </a:lnTo>
                    <a:lnTo>
                      <a:pt x="1244" y="4494"/>
                    </a:lnTo>
                    <a:lnTo>
                      <a:pt x="963" y="4976"/>
                    </a:lnTo>
                    <a:lnTo>
                      <a:pt x="722" y="5538"/>
                    </a:lnTo>
                    <a:lnTo>
                      <a:pt x="482" y="6059"/>
                    </a:lnTo>
                    <a:lnTo>
                      <a:pt x="321" y="6621"/>
                    </a:lnTo>
                    <a:lnTo>
                      <a:pt x="201" y="7143"/>
                    </a:lnTo>
                    <a:lnTo>
                      <a:pt x="121" y="7705"/>
                    </a:lnTo>
                    <a:lnTo>
                      <a:pt x="40" y="8266"/>
                    </a:lnTo>
                    <a:lnTo>
                      <a:pt x="0" y="8828"/>
                    </a:lnTo>
                    <a:lnTo>
                      <a:pt x="0" y="9390"/>
                    </a:lnTo>
                    <a:lnTo>
                      <a:pt x="40" y="9912"/>
                    </a:lnTo>
                    <a:lnTo>
                      <a:pt x="121" y="10473"/>
                    </a:lnTo>
                    <a:lnTo>
                      <a:pt x="241" y="11035"/>
                    </a:lnTo>
                    <a:lnTo>
                      <a:pt x="361" y="11557"/>
                    </a:lnTo>
                    <a:lnTo>
                      <a:pt x="522" y="12079"/>
                    </a:lnTo>
                    <a:lnTo>
                      <a:pt x="722" y="12600"/>
                    </a:lnTo>
                    <a:lnTo>
                      <a:pt x="963" y="13082"/>
                    </a:lnTo>
                    <a:lnTo>
                      <a:pt x="1204" y="13603"/>
                    </a:lnTo>
                    <a:lnTo>
                      <a:pt x="1525" y="14045"/>
                    </a:lnTo>
                    <a:lnTo>
                      <a:pt x="1806" y="14526"/>
                    </a:lnTo>
                    <a:lnTo>
                      <a:pt x="2167" y="14968"/>
                    </a:lnTo>
                    <a:lnTo>
                      <a:pt x="2528" y="15369"/>
                    </a:lnTo>
                    <a:lnTo>
                      <a:pt x="2929" y="15770"/>
                    </a:lnTo>
                    <a:lnTo>
                      <a:pt x="3331" y="16131"/>
                    </a:lnTo>
                    <a:lnTo>
                      <a:pt x="3812" y="16493"/>
                    </a:lnTo>
                    <a:lnTo>
                      <a:pt x="4254" y="16814"/>
                    </a:lnTo>
                    <a:lnTo>
                      <a:pt x="4775" y="17094"/>
                    </a:lnTo>
                    <a:lnTo>
                      <a:pt x="5297" y="17335"/>
                    </a:lnTo>
                    <a:lnTo>
                      <a:pt x="5819" y="17576"/>
                    </a:lnTo>
                    <a:lnTo>
                      <a:pt x="6380" y="17777"/>
                    </a:lnTo>
                    <a:lnTo>
                      <a:pt x="6982" y="17937"/>
                    </a:lnTo>
                    <a:lnTo>
                      <a:pt x="7584" y="18058"/>
                    </a:lnTo>
                    <a:lnTo>
                      <a:pt x="8146" y="18138"/>
                    </a:lnTo>
                    <a:lnTo>
                      <a:pt x="8708" y="18178"/>
                    </a:lnTo>
                    <a:lnTo>
                      <a:pt x="9310" y="18218"/>
                    </a:lnTo>
                    <a:lnTo>
                      <a:pt x="9872" y="18178"/>
                    </a:lnTo>
                    <a:lnTo>
                      <a:pt x="10433" y="18138"/>
                    </a:lnTo>
                    <a:lnTo>
                      <a:pt x="10995" y="18017"/>
                    </a:lnTo>
                    <a:lnTo>
                      <a:pt x="11517" y="17897"/>
                    </a:lnTo>
                    <a:lnTo>
                      <a:pt x="12079" y="17737"/>
                    </a:lnTo>
                    <a:lnTo>
                      <a:pt x="12600" y="17576"/>
                    </a:lnTo>
                    <a:lnTo>
                      <a:pt x="13082" y="17335"/>
                    </a:lnTo>
                    <a:lnTo>
                      <a:pt x="13603" y="17094"/>
                    </a:lnTo>
                    <a:lnTo>
                      <a:pt x="14085" y="16814"/>
                    </a:lnTo>
                    <a:lnTo>
                      <a:pt x="14526" y="16533"/>
                    </a:lnTo>
                    <a:lnTo>
                      <a:pt x="14968" y="16212"/>
                    </a:lnTo>
                    <a:lnTo>
                      <a:pt x="15409" y="15851"/>
                    </a:lnTo>
                    <a:lnTo>
                      <a:pt x="15811" y="15489"/>
                    </a:lnTo>
                    <a:lnTo>
                      <a:pt x="16172" y="15088"/>
                    </a:lnTo>
                    <a:lnTo>
                      <a:pt x="16533" y="14687"/>
                    </a:lnTo>
                    <a:lnTo>
                      <a:pt x="16894" y="14245"/>
                    </a:lnTo>
                    <a:lnTo>
                      <a:pt x="17175" y="13804"/>
                    </a:lnTo>
                    <a:lnTo>
                      <a:pt x="17456" y="13322"/>
                    </a:lnTo>
                    <a:lnTo>
                      <a:pt x="17697" y="12841"/>
                    </a:lnTo>
                    <a:lnTo>
                      <a:pt x="17937" y="12319"/>
                    </a:lnTo>
                    <a:lnTo>
                      <a:pt x="18138" y="11798"/>
                    </a:lnTo>
                    <a:lnTo>
                      <a:pt x="18298" y="11276"/>
                    </a:lnTo>
                    <a:lnTo>
                      <a:pt x="18419" y="10714"/>
                    </a:lnTo>
                    <a:lnTo>
                      <a:pt x="18499" y="10152"/>
                    </a:lnTo>
                    <a:lnTo>
                      <a:pt x="18539" y="9591"/>
                    </a:lnTo>
                    <a:lnTo>
                      <a:pt x="18539" y="8989"/>
                    </a:lnTo>
                    <a:lnTo>
                      <a:pt x="18539" y="8387"/>
                    </a:lnTo>
                    <a:lnTo>
                      <a:pt x="18459" y="7785"/>
                    </a:lnTo>
                    <a:lnTo>
                      <a:pt x="18339" y="7143"/>
                    </a:lnTo>
                    <a:lnTo>
                      <a:pt x="18178" y="6501"/>
                    </a:lnTo>
                    <a:lnTo>
                      <a:pt x="17937" y="5859"/>
                    </a:lnTo>
                    <a:lnTo>
                      <a:pt x="17656" y="5217"/>
                    </a:lnTo>
                    <a:lnTo>
                      <a:pt x="17376" y="4655"/>
                    </a:lnTo>
                    <a:lnTo>
                      <a:pt x="17014" y="4093"/>
                    </a:lnTo>
                    <a:lnTo>
                      <a:pt x="16573" y="3531"/>
                    </a:lnTo>
                    <a:lnTo>
                      <a:pt x="16172" y="3050"/>
                    </a:lnTo>
                    <a:lnTo>
                      <a:pt x="15690" y="2568"/>
                    </a:lnTo>
                    <a:lnTo>
                      <a:pt x="15168" y="2127"/>
                    </a:lnTo>
                    <a:lnTo>
                      <a:pt x="14647" y="1726"/>
                    </a:lnTo>
                    <a:lnTo>
                      <a:pt x="14085" y="1324"/>
                    </a:lnTo>
                    <a:lnTo>
                      <a:pt x="13483" y="1003"/>
                    </a:lnTo>
                    <a:lnTo>
                      <a:pt x="12881" y="722"/>
                    </a:lnTo>
                    <a:lnTo>
                      <a:pt x="12239" y="482"/>
                    </a:lnTo>
                    <a:lnTo>
                      <a:pt x="11597" y="321"/>
                    </a:lnTo>
                    <a:lnTo>
                      <a:pt x="10915" y="161"/>
                    </a:lnTo>
                    <a:lnTo>
                      <a:pt x="10273" y="40"/>
                    </a:lnTo>
                    <a:lnTo>
                      <a:pt x="9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45"/>
              <p:cNvSpPr/>
              <p:nvPr/>
            </p:nvSpPr>
            <p:spPr>
              <a:xfrm>
                <a:off x="6563757" y="2399638"/>
                <a:ext cx="621274" cy="621340"/>
              </a:xfrm>
              <a:custGeom>
                <a:avLst/>
                <a:gdLst/>
                <a:ahLst/>
                <a:cxnLst/>
                <a:rect l="l" t="t" r="r" b="b"/>
                <a:pathLst>
                  <a:path w="9471" h="9472" extrusionOk="0">
                    <a:moveTo>
                      <a:pt x="4495" y="1"/>
                    </a:moveTo>
                    <a:lnTo>
                      <a:pt x="4054" y="41"/>
                    </a:lnTo>
                    <a:lnTo>
                      <a:pt x="3612" y="121"/>
                    </a:lnTo>
                    <a:lnTo>
                      <a:pt x="3171" y="282"/>
                    </a:lnTo>
                    <a:lnTo>
                      <a:pt x="2729" y="442"/>
                    </a:lnTo>
                    <a:lnTo>
                      <a:pt x="2328" y="643"/>
                    </a:lnTo>
                    <a:lnTo>
                      <a:pt x="1967" y="884"/>
                    </a:lnTo>
                    <a:lnTo>
                      <a:pt x="1606" y="1165"/>
                    </a:lnTo>
                    <a:lnTo>
                      <a:pt x="1285" y="1486"/>
                    </a:lnTo>
                    <a:lnTo>
                      <a:pt x="964" y="1847"/>
                    </a:lnTo>
                    <a:lnTo>
                      <a:pt x="723" y="2248"/>
                    </a:lnTo>
                    <a:lnTo>
                      <a:pt x="482" y="2649"/>
                    </a:lnTo>
                    <a:lnTo>
                      <a:pt x="282" y="3091"/>
                    </a:lnTo>
                    <a:lnTo>
                      <a:pt x="161" y="3532"/>
                    </a:lnTo>
                    <a:lnTo>
                      <a:pt x="41" y="4014"/>
                    </a:lnTo>
                    <a:lnTo>
                      <a:pt x="1" y="4495"/>
                    </a:lnTo>
                    <a:lnTo>
                      <a:pt x="1" y="4977"/>
                    </a:lnTo>
                    <a:lnTo>
                      <a:pt x="41" y="5418"/>
                    </a:lnTo>
                    <a:lnTo>
                      <a:pt x="121" y="5860"/>
                    </a:lnTo>
                    <a:lnTo>
                      <a:pt x="242" y="6301"/>
                    </a:lnTo>
                    <a:lnTo>
                      <a:pt x="442" y="6742"/>
                    </a:lnTo>
                    <a:lnTo>
                      <a:pt x="643" y="7144"/>
                    </a:lnTo>
                    <a:lnTo>
                      <a:pt x="884" y="7505"/>
                    </a:lnTo>
                    <a:lnTo>
                      <a:pt x="1164" y="7866"/>
                    </a:lnTo>
                    <a:lnTo>
                      <a:pt x="1485" y="8187"/>
                    </a:lnTo>
                    <a:lnTo>
                      <a:pt x="1847" y="8508"/>
                    </a:lnTo>
                    <a:lnTo>
                      <a:pt x="2208" y="8749"/>
                    </a:lnTo>
                    <a:lnTo>
                      <a:pt x="2649" y="8989"/>
                    </a:lnTo>
                    <a:lnTo>
                      <a:pt x="3050" y="9190"/>
                    </a:lnTo>
                    <a:lnTo>
                      <a:pt x="3532" y="9311"/>
                    </a:lnTo>
                    <a:lnTo>
                      <a:pt x="4014" y="9431"/>
                    </a:lnTo>
                    <a:lnTo>
                      <a:pt x="4495" y="9471"/>
                    </a:lnTo>
                    <a:lnTo>
                      <a:pt x="4936" y="9471"/>
                    </a:lnTo>
                    <a:lnTo>
                      <a:pt x="5418" y="9431"/>
                    </a:lnTo>
                    <a:lnTo>
                      <a:pt x="5859" y="9351"/>
                    </a:lnTo>
                    <a:lnTo>
                      <a:pt x="6301" y="9190"/>
                    </a:lnTo>
                    <a:lnTo>
                      <a:pt x="6702" y="9030"/>
                    </a:lnTo>
                    <a:lnTo>
                      <a:pt x="7103" y="8829"/>
                    </a:lnTo>
                    <a:lnTo>
                      <a:pt x="7505" y="8588"/>
                    </a:lnTo>
                    <a:lnTo>
                      <a:pt x="7866" y="8307"/>
                    </a:lnTo>
                    <a:lnTo>
                      <a:pt x="8187" y="7986"/>
                    </a:lnTo>
                    <a:lnTo>
                      <a:pt x="8468" y="7625"/>
                    </a:lnTo>
                    <a:lnTo>
                      <a:pt x="8749" y="7264"/>
                    </a:lnTo>
                    <a:lnTo>
                      <a:pt x="8989" y="6823"/>
                    </a:lnTo>
                    <a:lnTo>
                      <a:pt x="9150" y="6381"/>
                    </a:lnTo>
                    <a:lnTo>
                      <a:pt x="9310" y="5940"/>
                    </a:lnTo>
                    <a:lnTo>
                      <a:pt x="9431" y="5458"/>
                    </a:lnTo>
                    <a:lnTo>
                      <a:pt x="9471" y="4977"/>
                    </a:lnTo>
                    <a:lnTo>
                      <a:pt x="9471" y="4535"/>
                    </a:lnTo>
                    <a:lnTo>
                      <a:pt x="9431" y="4054"/>
                    </a:lnTo>
                    <a:lnTo>
                      <a:pt x="9310" y="3612"/>
                    </a:lnTo>
                    <a:lnTo>
                      <a:pt x="9190" y="3171"/>
                    </a:lnTo>
                    <a:lnTo>
                      <a:pt x="9029" y="2730"/>
                    </a:lnTo>
                    <a:lnTo>
                      <a:pt x="8829" y="2328"/>
                    </a:lnTo>
                    <a:lnTo>
                      <a:pt x="8548" y="1967"/>
                    </a:lnTo>
                    <a:lnTo>
                      <a:pt x="8267" y="1606"/>
                    </a:lnTo>
                    <a:lnTo>
                      <a:pt x="7946" y="1285"/>
                    </a:lnTo>
                    <a:lnTo>
                      <a:pt x="7625" y="964"/>
                    </a:lnTo>
                    <a:lnTo>
                      <a:pt x="7224" y="723"/>
                    </a:lnTo>
                    <a:lnTo>
                      <a:pt x="6822" y="482"/>
                    </a:lnTo>
                    <a:lnTo>
                      <a:pt x="6381" y="282"/>
                    </a:lnTo>
                    <a:lnTo>
                      <a:pt x="5940" y="161"/>
                    </a:lnTo>
                    <a:lnTo>
                      <a:pt x="5458" y="41"/>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45"/>
              <p:cNvSpPr/>
              <p:nvPr/>
            </p:nvSpPr>
            <p:spPr>
              <a:xfrm>
                <a:off x="6545324" y="2397015"/>
                <a:ext cx="652892" cy="629211"/>
              </a:xfrm>
              <a:custGeom>
                <a:avLst/>
                <a:gdLst/>
                <a:ahLst/>
                <a:cxnLst/>
                <a:rect l="l" t="t" r="r" b="b"/>
                <a:pathLst>
                  <a:path w="9953" h="9592" extrusionOk="0">
                    <a:moveTo>
                      <a:pt x="5498" y="81"/>
                    </a:moveTo>
                    <a:lnTo>
                      <a:pt x="5819" y="161"/>
                    </a:lnTo>
                    <a:lnTo>
                      <a:pt x="6181" y="201"/>
                    </a:lnTo>
                    <a:lnTo>
                      <a:pt x="6662" y="362"/>
                    </a:lnTo>
                    <a:lnTo>
                      <a:pt x="7063" y="563"/>
                    </a:lnTo>
                    <a:lnTo>
                      <a:pt x="7465" y="763"/>
                    </a:lnTo>
                    <a:lnTo>
                      <a:pt x="7826" y="1044"/>
                    </a:lnTo>
                    <a:lnTo>
                      <a:pt x="8147" y="1325"/>
                    </a:lnTo>
                    <a:lnTo>
                      <a:pt x="8428" y="1686"/>
                    </a:lnTo>
                    <a:lnTo>
                      <a:pt x="8709" y="2047"/>
                    </a:lnTo>
                    <a:lnTo>
                      <a:pt x="8909" y="2408"/>
                    </a:lnTo>
                    <a:lnTo>
                      <a:pt x="9110" y="2810"/>
                    </a:lnTo>
                    <a:lnTo>
                      <a:pt x="9270" y="3251"/>
                    </a:lnTo>
                    <a:lnTo>
                      <a:pt x="9391" y="3693"/>
                    </a:lnTo>
                    <a:lnTo>
                      <a:pt x="9471" y="4134"/>
                    </a:lnTo>
                    <a:lnTo>
                      <a:pt x="9511" y="4575"/>
                    </a:lnTo>
                    <a:lnTo>
                      <a:pt x="9511" y="5017"/>
                    </a:lnTo>
                    <a:lnTo>
                      <a:pt x="9471" y="5458"/>
                    </a:lnTo>
                    <a:lnTo>
                      <a:pt x="9391" y="5940"/>
                    </a:lnTo>
                    <a:lnTo>
                      <a:pt x="9270" y="6301"/>
                    </a:lnTo>
                    <a:lnTo>
                      <a:pt x="9150" y="6662"/>
                    </a:lnTo>
                    <a:lnTo>
                      <a:pt x="9030" y="6983"/>
                    </a:lnTo>
                    <a:lnTo>
                      <a:pt x="8829" y="7304"/>
                    </a:lnTo>
                    <a:lnTo>
                      <a:pt x="8668" y="7585"/>
                    </a:lnTo>
                    <a:lnTo>
                      <a:pt x="8468" y="7866"/>
                    </a:lnTo>
                    <a:lnTo>
                      <a:pt x="8227" y="8107"/>
                    </a:lnTo>
                    <a:lnTo>
                      <a:pt x="7986" y="8347"/>
                    </a:lnTo>
                    <a:lnTo>
                      <a:pt x="7746" y="8548"/>
                    </a:lnTo>
                    <a:lnTo>
                      <a:pt x="7465" y="8708"/>
                    </a:lnTo>
                    <a:lnTo>
                      <a:pt x="7184" y="8909"/>
                    </a:lnTo>
                    <a:lnTo>
                      <a:pt x="6903" y="9029"/>
                    </a:lnTo>
                    <a:lnTo>
                      <a:pt x="6301" y="9230"/>
                    </a:lnTo>
                    <a:lnTo>
                      <a:pt x="5659" y="9391"/>
                    </a:lnTo>
                    <a:lnTo>
                      <a:pt x="5057" y="9391"/>
                    </a:lnTo>
                    <a:lnTo>
                      <a:pt x="4415" y="9351"/>
                    </a:lnTo>
                    <a:lnTo>
                      <a:pt x="3773" y="9190"/>
                    </a:lnTo>
                    <a:lnTo>
                      <a:pt x="3452" y="9110"/>
                    </a:lnTo>
                    <a:lnTo>
                      <a:pt x="3171" y="8949"/>
                    </a:lnTo>
                    <a:lnTo>
                      <a:pt x="2850" y="8829"/>
                    </a:lnTo>
                    <a:lnTo>
                      <a:pt x="2569" y="8628"/>
                    </a:lnTo>
                    <a:lnTo>
                      <a:pt x="2288" y="8428"/>
                    </a:lnTo>
                    <a:lnTo>
                      <a:pt x="2047" y="8187"/>
                    </a:lnTo>
                    <a:lnTo>
                      <a:pt x="1766" y="7946"/>
                    </a:lnTo>
                    <a:lnTo>
                      <a:pt x="1566" y="7665"/>
                    </a:lnTo>
                    <a:lnTo>
                      <a:pt x="1325" y="7384"/>
                    </a:lnTo>
                    <a:lnTo>
                      <a:pt x="1124" y="7063"/>
                    </a:lnTo>
                    <a:lnTo>
                      <a:pt x="964" y="6742"/>
                    </a:lnTo>
                    <a:lnTo>
                      <a:pt x="803" y="6421"/>
                    </a:lnTo>
                    <a:lnTo>
                      <a:pt x="723" y="6060"/>
                    </a:lnTo>
                    <a:lnTo>
                      <a:pt x="643" y="5739"/>
                    </a:lnTo>
                    <a:lnTo>
                      <a:pt x="563" y="5418"/>
                    </a:lnTo>
                    <a:lnTo>
                      <a:pt x="523" y="5057"/>
                    </a:lnTo>
                    <a:lnTo>
                      <a:pt x="523" y="4736"/>
                    </a:lnTo>
                    <a:lnTo>
                      <a:pt x="563" y="4415"/>
                    </a:lnTo>
                    <a:lnTo>
                      <a:pt x="643" y="3773"/>
                    </a:lnTo>
                    <a:lnTo>
                      <a:pt x="844" y="3131"/>
                    </a:lnTo>
                    <a:lnTo>
                      <a:pt x="1124" y="2529"/>
                    </a:lnTo>
                    <a:lnTo>
                      <a:pt x="1486" y="2007"/>
                    </a:lnTo>
                    <a:lnTo>
                      <a:pt x="1887" y="1485"/>
                    </a:lnTo>
                    <a:lnTo>
                      <a:pt x="2368" y="1044"/>
                    </a:lnTo>
                    <a:lnTo>
                      <a:pt x="2930" y="683"/>
                    </a:lnTo>
                    <a:lnTo>
                      <a:pt x="3492" y="402"/>
                    </a:lnTo>
                    <a:lnTo>
                      <a:pt x="3813" y="282"/>
                    </a:lnTo>
                    <a:lnTo>
                      <a:pt x="4134" y="201"/>
                    </a:lnTo>
                    <a:lnTo>
                      <a:pt x="4455" y="121"/>
                    </a:lnTo>
                    <a:lnTo>
                      <a:pt x="4776" y="81"/>
                    </a:lnTo>
                    <a:close/>
                    <a:moveTo>
                      <a:pt x="4335" y="1"/>
                    </a:moveTo>
                    <a:lnTo>
                      <a:pt x="3733" y="121"/>
                    </a:lnTo>
                    <a:lnTo>
                      <a:pt x="3171" y="282"/>
                    </a:lnTo>
                    <a:lnTo>
                      <a:pt x="2649" y="482"/>
                    </a:lnTo>
                    <a:lnTo>
                      <a:pt x="2128" y="803"/>
                    </a:lnTo>
                    <a:lnTo>
                      <a:pt x="1686" y="1124"/>
                    </a:lnTo>
                    <a:lnTo>
                      <a:pt x="1245" y="1526"/>
                    </a:lnTo>
                    <a:lnTo>
                      <a:pt x="884" y="1967"/>
                    </a:lnTo>
                    <a:lnTo>
                      <a:pt x="563" y="2449"/>
                    </a:lnTo>
                    <a:lnTo>
                      <a:pt x="322" y="3010"/>
                    </a:lnTo>
                    <a:lnTo>
                      <a:pt x="161" y="3572"/>
                    </a:lnTo>
                    <a:lnTo>
                      <a:pt x="41" y="4174"/>
                    </a:lnTo>
                    <a:lnTo>
                      <a:pt x="1" y="4816"/>
                    </a:lnTo>
                    <a:lnTo>
                      <a:pt x="41" y="5458"/>
                    </a:lnTo>
                    <a:lnTo>
                      <a:pt x="121" y="5859"/>
                    </a:lnTo>
                    <a:lnTo>
                      <a:pt x="242" y="6261"/>
                    </a:lnTo>
                    <a:lnTo>
                      <a:pt x="362" y="6622"/>
                    </a:lnTo>
                    <a:lnTo>
                      <a:pt x="523" y="6943"/>
                    </a:lnTo>
                    <a:lnTo>
                      <a:pt x="683" y="7264"/>
                    </a:lnTo>
                    <a:lnTo>
                      <a:pt x="884" y="7585"/>
                    </a:lnTo>
                    <a:lnTo>
                      <a:pt x="1124" y="7866"/>
                    </a:lnTo>
                    <a:lnTo>
                      <a:pt x="1325" y="8107"/>
                    </a:lnTo>
                    <a:lnTo>
                      <a:pt x="1606" y="8387"/>
                    </a:lnTo>
                    <a:lnTo>
                      <a:pt x="1847" y="8588"/>
                    </a:lnTo>
                    <a:lnTo>
                      <a:pt x="2128" y="8789"/>
                    </a:lnTo>
                    <a:lnTo>
                      <a:pt x="2449" y="8989"/>
                    </a:lnTo>
                    <a:lnTo>
                      <a:pt x="2730" y="9110"/>
                    </a:lnTo>
                    <a:lnTo>
                      <a:pt x="3051" y="9270"/>
                    </a:lnTo>
                    <a:lnTo>
                      <a:pt x="3693" y="9471"/>
                    </a:lnTo>
                    <a:lnTo>
                      <a:pt x="4375" y="9591"/>
                    </a:lnTo>
                    <a:lnTo>
                      <a:pt x="5057" y="9591"/>
                    </a:lnTo>
                    <a:lnTo>
                      <a:pt x="5779" y="9551"/>
                    </a:lnTo>
                    <a:lnTo>
                      <a:pt x="6100" y="9471"/>
                    </a:lnTo>
                    <a:lnTo>
                      <a:pt x="6461" y="9391"/>
                    </a:lnTo>
                    <a:lnTo>
                      <a:pt x="6782" y="9270"/>
                    </a:lnTo>
                    <a:lnTo>
                      <a:pt x="7103" y="9110"/>
                    </a:lnTo>
                    <a:lnTo>
                      <a:pt x="7424" y="8949"/>
                    </a:lnTo>
                    <a:lnTo>
                      <a:pt x="7746" y="8749"/>
                    </a:lnTo>
                    <a:lnTo>
                      <a:pt x="8067" y="8548"/>
                    </a:lnTo>
                    <a:lnTo>
                      <a:pt x="8347" y="8307"/>
                    </a:lnTo>
                    <a:lnTo>
                      <a:pt x="8628" y="8026"/>
                    </a:lnTo>
                    <a:lnTo>
                      <a:pt x="8909" y="7705"/>
                    </a:lnTo>
                    <a:lnTo>
                      <a:pt x="9270" y="7184"/>
                    </a:lnTo>
                    <a:lnTo>
                      <a:pt x="9591" y="6622"/>
                    </a:lnTo>
                    <a:lnTo>
                      <a:pt x="9792" y="6060"/>
                    </a:lnTo>
                    <a:lnTo>
                      <a:pt x="9912" y="5458"/>
                    </a:lnTo>
                    <a:lnTo>
                      <a:pt x="9953" y="4896"/>
                    </a:lnTo>
                    <a:lnTo>
                      <a:pt x="9953" y="4335"/>
                    </a:lnTo>
                    <a:lnTo>
                      <a:pt x="9832" y="3773"/>
                    </a:lnTo>
                    <a:lnTo>
                      <a:pt x="9672" y="3211"/>
                    </a:lnTo>
                    <a:lnTo>
                      <a:pt x="9471" y="2689"/>
                    </a:lnTo>
                    <a:lnTo>
                      <a:pt x="9150" y="2208"/>
                    </a:lnTo>
                    <a:lnTo>
                      <a:pt x="8789" y="1726"/>
                    </a:lnTo>
                    <a:lnTo>
                      <a:pt x="8388" y="1325"/>
                    </a:lnTo>
                    <a:lnTo>
                      <a:pt x="7906" y="964"/>
                    </a:lnTo>
                    <a:lnTo>
                      <a:pt x="7384" y="643"/>
                    </a:lnTo>
                    <a:lnTo>
                      <a:pt x="6823" y="362"/>
                    </a:lnTo>
                    <a:lnTo>
                      <a:pt x="6221" y="161"/>
                    </a:lnTo>
                    <a:lnTo>
                      <a:pt x="5579" y="41"/>
                    </a:lnTo>
                    <a:lnTo>
                      <a:pt x="49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45"/>
              <p:cNvSpPr/>
              <p:nvPr/>
            </p:nvSpPr>
            <p:spPr>
              <a:xfrm>
                <a:off x="6748020" y="2586526"/>
                <a:ext cx="250123" cy="247499"/>
              </a:xfrm>
              <a:custGeom>
                <a:avLst/>
                <a:gdLst/>
                <a:ahLst/>
                <a:cxnLst/>
                <a:rect l="l" t="t" r="r" b="b"/>
                <a:pathLst>
                  <a:path w="3813" h="3773" extrusionOk="0">
                    <a:moveTo>
                      <a:pt x="1646" y="1"/>
                    </a:moveTo>
                    <a:lnTo>
                      <a:pt x="1285" y="81"/>
                    </a:lnTo>
                    <a:lnTo>
                      <a:pt x="964" y="242"/>
                    </a:lnTo>
                    <a:lnTo>
                      <a:pt x="643" y="442"/>
                    </a:lnTo>
                    <a:lnTo>
                      <a:pt x="402" y="723"/>
                    </a:lnTo>
                    <a:lnTo>
                      <a:pt x="201" y="1044"/>
                    </a:lnTo>
                    <a:lnTo>
                      <a:pt x="81" y="1405"/>
                    </a:lnTo>
                    <a:lnTo>
                      <a:pt x="1" y="1807"/>
                    </a:lnTo>
                    <a:lnTo>
                      <a:pt x="41" y="2168"/>
                    </a:lnTo>
                    <a:lnTo>
                      <a:pt x="121" y="2529"/>
                    </a:lnTo>
                    <a:lnTo>
                      <a:pt x="282" y="2850"/>
                    </a:lnTo>
                    <a:lnTo>
                      <a:pt x="482" y="3131"/>
                    </a:lnTo>
                    <a:lnTo>
                      <a:pt x="763" y="3412"/>
                    </a:lnTo>
                    <a:lnTo>
                      <a:pt x="1084" y="3612"/>
                    </a:lnTo>
                    <a:lnTo>
                      <a:pt x="1445" y="3733"/>
                    </a:lnTo>
                    <a:lnTo>
                      <a:pt x="1806" y="3773"/>
                    </a:lnTo>
                    <a:lnTo>
                      <a:pt x="2208" y="3773"/>
                    </a:lnTo>
                    <a:lnTo>
                      <a:pt x="2529" y="3693"/>
                    </a:lnTo>
                    <a:lnTo>
                      <a:pt x="2890" y="3532"/>
                    </a:lnTo>
                    <a:lnTo>
                      <a:pt x="3171" y="3332"/>
                    </a:lnTo>
                    <a:lnTo>
                      <a:pt x="3412" y="3051"/>
                    </a:lnTo>
                    <a:lnTo>
                      <a:pt x="3612" y="2730"/>
                    </a:lnTo>
                    <a:lnTo>
                      <a:pt x="3773" y="2368"/>
                    </a:lnTo>
                    <a:lnTo>
                      <a:pt x="3813" y="2007"/>
                    </a:lnTo>
                    <a:lnTo>
                      <a:pt x="3813" y="1606"/>
                    </a:lnTo>
                    <a:lnTo>
                      <a:pt x="3733" y="1245"/>
                    </a:lnTo>
                    <a:lnTo>
                      <a:pt x="3572" y="924"/>
                    </a:lnTo>
                    <a:lnTo>
                      <a:pt x="3331" y="643"/>
                    </a:lnTo>
                    <a:lnTo>
                      <a:pt x="3091" y="362"/>
                    </a:lnTo>
                    <a:lnTo>
                      <a:pt x="2769" y="161"/>
                    </a:lnTo>
                    <a:lnTo>
                      <a:pt x="2408" y="41"/>
                    </a:lnTo>
                    <a:lnTo>
                      <a:pt x="2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45"/>
              <p:cNvSpPr/>
              <p:nvPr/>
            </p:nvSpPr>
            <p:spPr>
              <a:xfrm>
                <a:off x="6700659" y="3068274"/>
                <a:ext cx="126406" cy="123782"/>
              </a:xfrm>
              <a:custGeom>
                <a:avLst/>
                <a:gdLst/>
                <a:ahLst/>
                <a:cxnLst/>
                <a:rect l="l" t="t" r="r" b="b"/>
                <a:pathLst>
                  <a:path w="1927" h="1887" extrusionOk="0">
                    <a:moveTo>
                      <a:pt x="843" y="0"/>
                    </a:moveTo>
                    <a:lnTo>
                      <a:pt x="642" y="40"/>
                    </a:lnTo>
                    <a:lnTo>
                      <a:pt x="482" y="121"/>
                    </a:lnTo>
                    <a:lnTo>
                      <a:pt x="321" y="201"/>
                    </a:lnTo>
                    <a:lnTo>
                      <a:pt x="201" y="361"/>
                    </a:lnTo>
                    <a:lnTo>
                      <a:pt x="121" y="522"/>
                    </a:lnTo>
                    <a:lnTo>
                      <a:pt x="41" y="682"/>
                    </a:lnTo>
                    <a:lnTo>
                      <a:pt x="0" y="883"/>
                    </a:lnTo>
                    <a:lnTo>
                      <a:pt x="41" y="1084"/>
                    </a:lnTo>
                    <a:lnTo>
                      <a:pt x="81" y="1244"/>
                    </a:lnTo>
                    <a:lnTo>
                      <a:pt x="161" y="1405"/>
                    </a:lnTo>
                    <a:lnTo>
                      <a:pt x="241" y="1565"/>
                    </a:lnTo>
                    <a:lnTo>
                      <a:pt x="402" y="1686"/>
                    </a:lnTo>
                    <a:lnTo>
                      <a:pt x="562" y="1806"/>
                    </a:lnTo>
                    <a:lnTo>
                      <a:pt x="723" y="1846"/>
                    </a:lnTo>
                    <a:lnTo>
                      <a:pt x="923" y="1886"/>
                    </a:lnTo>
                    <a:lnTo>
                      <a:pt x="1124" y="1886"/>
                    </a:lnTo>
                    <a:lnTo>
                      <a:pt x="1284" y="1846"/>
                    </a:lnTo>
                    <a:lnTo>
                      <a:pt x="1445" y="1766"/>
                    </a:lnTo>
                    <a:lnTo>
                      <a:pt x="1605" y="1646"/>
                    </a:lnTo>
                    <a:lnTo>
                      <a:pt x="1726" y="1525"/>
                    </a:lnTo>
                    <a:lnTo>
                      <a:pt x="1846" y="1365"/>
                    </a:lnTo>
                    <a:lnTo>
                      <a:pt x="1886" y="1164"/>
                    </a:lnTo>
                    <a:lnTo>
                      <a:pt x="1927" y="1004"/>
                    </a:lnTo>
                    <a:lnTo>
                      <a:pt x="1927" y="803"/>
                    </a:lnTo>
                    <a:lnTo>
                      <a:pt x="1886" y="602"/>
                    </a:lnTo>
                    <a:lnTo>
                      <a:pt x="1806" y="442"/>
                    </a:lnTo>
                    <a:lnTo>
                      <a:pt x="1686" y="321"/>
                    </a:lnTo>
                    <a:lnTo>
                      <a:pt x="1565" y="161"/>
                    </a:lnTo>
                    <a:lnTo>
                      <a:pt x="1405" y="8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45"/>
              <p:cNvSpPr/>
              <p:nvPr/>
            </p:nvSpPr>
            <p:spPr>
              <a:xfrm>
                <a:off x="6924412" y="2210127"/>
                <a:ext cx="126406" cy="126406"/>
              </a:xfrm>
              <a:custGeom>
                <a:avLst/>
                <a:gdLst/>
                <a:ahLst/>
                <a:cxnLst/>
                <a:rect l="l" t="t" r="r" b="b"/>
                <a:pathLst>
                  <a:path w="1927" h="1927" extrusionOk="0">
                    <a:moveTo>
                      <a:pt x="843" y="1"/>
                    </a:moveTo>
                    <a:lnTo>
                      <a:pt x="642" y="41"/>
                    </a:lnTo>
                    <a:lnTo>
                      <a:pt x="482" y="121"/>
                    </a:lnTo>
                    <a:lnTo>
                      <a:pt x="321" y="241"/>
                    </a:lnTo>
                    <a:lnTo>
                      <a:pt x="201" y="362"/>
                    </a:lnTo>
                    <a:lnTo>
                      <a:pt x="121" y="522"/>
                    </a:lnTo>
                    <a:lnTo>
                      <a:pt x="40" y="723"/>
                    </a:lnTo>
                    <a:lnTo>
                      <a:pt x="0" y="924"/>
                    </a:lnTo>
                    <a:lnTo>
                      <a:pt x="40" y="1084"/>
                    </a:lnTo>
                    <a:lnTo>
                      <a:pt x="80" y="1285"/>
                    </a:lnTo>
                    <a:lnTo>
                      <a:pt x="161" y="1445"/>
                    </a:lnTo>
                    <a:lnTo>
                      <a:pt x="241" y="1606"/>
                    </a:lnTo>
                    <a:lnTo>
                      <a:pt x="402" y="1726"/>
                    </a:lnTo>
                    <a:lnTo>
                      <a:pt x="562" y="1806"/>
                    </a:lnTo>
                    <a:lnTo>
                      <a:pt x="723" y="1887"/>
                    </a:lnTo>
                    <a:lnTo>
                      <a:pt x="923" y="1927"/>
                    </a:lnTo>
                    <a:lnTo>
                      <a:pt x="1124" y="1887"/>
                    </a:lnTo>
                    <a:lnTo>
                      <a:pt x="1284" y="1847"/>
                    </a:lnTo>
                    <a:lnTo>
                      <a:pt x="1445" y="1766"/>
                    </a:lnTo>
                    <a:lnTo>
                      <a:pt x="1605" y="1686"/>
                    </a:lnTo>
                    <a:lnTo>
                      <a:pt x="1726" y="1526"/>
                    </a:lnTo>
                    <a:lnTo>
                      <a:pt x="1806" y="1365"/>
                    </a:lnTo>
                    <a:lnTo>
                      <a:pt x="1886" y="1205"/>
                    </a:lnTo>
                    <a:lnTo>
                      <a:pt x="1926" y="1004"/>
                    </a:lnTo>
                    <a:lnTo>
                      <a:pt x="1926" y="843"/>
                    </a:lnTo>
                    <a:lnTo>
                      <a:pt x="1886" y="643"/>
                    </a:lnTo>
                    <a:lnTo>
                      <a:pt x="1806" y="482"/>
                    </a:lnTo>
                    <a:lnTo>
                      <a:pt x="1686" y="322"/>
                    </a:lnTo>
                    <a:lnTo>
                      <a:pt x="1565" y="201"/>
                    </a:lnTo>
                    <a:lnTo>
                      <a:pt x="1405" y="121"/>
                    </a:lnTo>
                    <a:lnTo>
                      <a:pt x="1204" y="41"/>
                    </a:lnTo>
                    <a:lnTo>
                      <a:pt x="1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45"/>
              <p:cNvSpPr/>
              <p:nvPr/>
            </p:nvSpPr>
            <p:spPr>
              <a:xfrm>
                <a:off x="6432168" y="2862954"/>
                <a:ext cx="123782" cy="123782"/>
              </a:xfrm>
              <a:custGeom>
                <a:avLst/>
                <a:gdLst/>
                <a:ahLst/>
                <a:cxnLst/>
                <a:rect l="l" t="t" r="r" b="b"/>
                <a:pathLst>
                  <a:path w="1887" h="1887" extrusionOk="0">
                    <a:moveTo>
                      <a:pt x="803" y="0"/>
                    </a:moveTo>
                    <a:lnTo>
                      <a:pt x="642" y="40"/>
                    </a:lnTo>
                    <a:lnTo>
                      <a:pt x="482" y="121"/>
                    </a:lnTo>
                    <a:lnTo>
                      <a:pt x="321" y="241"/>
                    </a:lnTo>
                    <a:lnTo>
                      <a:pt x="201" y="362"/>
                    </a:lnTo>
                    <a:lnTo>
                      <a:pt x="81" y="522"/>
                    </a:lnTo>
                    <a:lnTo>
                      <a:pt x="40" y="723"/>
                    </a:lnTo>
                    <a:lnTo>
                      <a:pt x="0" y="883"/>
                    </a:lnTo>
                    <a:lnTo>
                      <a:pt x="0" y="1084"/>
                    </a:lnTo>
                    <a:lnTo>
                      <a:pt x="40" y="1244"/>
                    </a:lnTo>
                    <a:lnTo>
                      <a:pt x="121" y="1445"/>
                    </a:lnTo>
                    <a:lnTo>
                      <a:pt x="241" y="1605"/>
                    </a:lnTo>
                    <a:lnTo>
                      <a:pt x="361" y="1726"/>
                    </a:lnTo>
                    <a:lnTo>
                      <a:pt x="522" y="1806"/>
                    </a:lnTo>
                    <a:lnTo>
                      <a:pt x="723" y="1886"/>
                    </a:lnTo>
                    <a:lnTo>
                      <a:pt x="1084" y="1886"/>
                    </a:lnTo>
                    <a:lnTo>
                      <a:pt x="1244" y="1846"/>
                    </a:lnTo>
                    <a:lnTo>
                      <a:pt x="1445" y="1766"/>
                    </a:lnTo>
                    <a:lnTo>
                      <a:pt x="1565" y="1646"/>
                    </a:lnTo>
                    <a:lnTo>
                      <a:pt x="1726" y="1525"/>
                    </a:lnTo>
                    <a:lnTo>
                      <a:pt x="1806" y="1365"/>
                    </a:lnTo>
                    <a:lnTo>
                      <a:pt x="1886" y="1204"/>
                    </a:lnTo>
                    <a:lnTo>
                      <a:pt x="1886" y="1004"/>
                    </a:lnTo>
                    <a:lnTo>
                      <a:pt x="1886" y="843"/>
                    </a:lnTo>
                    <a:lnTo>
                      <a:pt x="1846" y="642"/>
                    </a:lnTo>
                    <a:lnTo>
                      <a:pt x="1766" y="482"/>
                    </a:lnTo>
                    <a:lnTo>
                      <a:pt x="1646" y="321"/>
                    </a:lnTo>
                    <a:lnTo>
                      <a:pt x="1525" y="201"/>
                    </a:lnTo>
                    <a:lnTo>
                      <a:pt x="1365" y="81"/>
                    </a:lnTo>
                    <a:lnTo>
                      <a:pt x="1204"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45"/>
              <p:cNvSpPr/>
              <p:nvPr/>
            </p:nvSpPr>
            <p:spPr>
              <a:xfrm>
                <a:off x="7195526" y="2415447"/>
                <a:ext cx="123782" cy="123782"/>
              </a:xfrm>
              <a:custGeom>
                <a:avLst/>
                <a:gdLst/>
                <a:ahLst/>
                <a:cxnLst/>
                <a:rect l="l" t="t" r="r" b="b"/>
                <a:pathLst>
                  <a:path w="1887" h="1887" extrusionOk="0">
                    <a:moveTo>
                      <a:pt x="843" y="1"/>
                    </a:moveTo>
                    <a:lnTo>
                      <a:pt x="642" y="41"/>
                    </a:lnTo>
                    <a:lnTo>
                      <a:pt x="482" y="121"/>
                    </a:lnTo>
                    <a:lnTo>
                      <a:pt x="321" y="241"/>
                    </a:lnTo>
                    <a:lnTo>
                      <a:pt x="201" y="362"/>
                    </a:lnTo>
                    <a:lnTo>
                      <a:pt x="81" y="522"/>
                    </a:lnTo>
                    <a:lnTo>
                      <a:pt x="41" y="723"/>
                    </a:lnTo>
                    <a:lnTo>
                      <a:pt x="0" y="883"/>
                    </a:lnTo>
                    <a:lnTo>
                      <a:pt x="0" y="1084"/>
                    </a:lnTo>
                    <a:lnTo>
                      <a:pt x="41" y="1245"/>
                    </a:lnTo>
                    <a:lnTo>
                      <a:pt x="121" y="1445"/>
                    </a:lnTo>
                    <a:lnTo>
                      <a:pt x="241" y="1606"/>
                    </a:lnTo>
                    <a:lnTo>
                      <a:pt x="402" y="1726"/>
                    </a:lnTo>
                    <a:lnTo>
                      <a:pt x="522" y="1806"/>
                    </a:lnTo>
                    <a:lnTo>
                      <a:pt x="723" y="1887"/>
                    </a:lnTo>
                    <a:lnTo>
                      <a:pt x="1084" y="1887"/>
                    </a:lnTo>
                    <a:lnTo>
                      <a:pt x="1244" y="1847"/>
                    </a:lnTo>
                    <a:lnTo>
                      <a:pt x="1445" y="1766"/>
                    </a:lnTo>
                    <a:lnTo>
                      <a:pt x="1606" y="1646"/>
                    </a:lnTo>
                    <a:lnTo>
                      <a:pt x="1726" y="1526"/>
                    </a:lnTo>
                    <a:lnTo>
                      <a:pt x="1806" y="1365"/>
                    </a:lnTo>
                    <a:lnTo>
                      <a:pt x="1886" y="1204"/>
                    </a:lnTo>
                    <a:lnTo>
                      <a:pt x="1886" y="1004"/>
                    </a:lnTo>
                    <a:lnTo>
                      <a:pt x="1886" y="843"/>
                    </a:lnTo>
                    <a:lnTo>
                      <a:pt x="1846" y="643"/>
                    </a:lnTo>
                    <a:lnTo>
                      <a:pt x="1766" y="482"/>
                    </a:lnTo>
                    <a:lnTo>
                      <a:pt x="1646" y="322"/>
                    </a:lnTo>
                    <a:lnTo>
                      <a:pt x="1525" y="201"/>
                    </a:lnTo>
                    <a:lnTo>
                      <a:pt x="1365" y="81"/>
                    </a:lnTo>
                    <a:lnTo>
                      <a:pt x="120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45"/>
              <p:cNvSpPr/>
              <p:nvPr/>
            </p:nvSpPr>
            <p:spPr>
              <a:xfrm>
                <a:off x="6384807" y="2526045"/>
                <a:ext cx="126406" cy="126406"/>
              </a:xfrm>
              <a:custGeom>
                <a:avLst/>
                <a:gdLst/>
                <a:ahLst/>
                <a:cxnLst/>
                <a:rect l="l" t="t" r="r" b="b"/>
                <a:pathLst>
                  <a:path w="1927" h="1927" extrusionOk="0">
                    <a:moveTo>
                      <a:pt x="1003" y="0"/>
                    </a:moveTo>
                    <a:lnTo>
                      <a:pt x="843" y="40"/>
                    </a:lnTo>
                    <a:lnTo>
                      <a:pt x="642" y="80"/>
                    </a:lnTo>
                    <a:lnTo>
                      <a:pt x="482" y="161"/>
                    </a:lnTo>
                    <a:lnTo>
                      <a:pt x="321" y="241"/>
                    </a:lnTo>
                    <a:lnTo>
                      <a:pt x="201" y="401"/>
                    </a:lnTo>
                    <a:lnTo>
                      <a:pt x="120" y="562"/>
                    </a:lnTo>
                    <a:lnTo>
                      <a:pt x="40" y="722"/>
                    </a:lnTo>
                    <a:lnTo>
                      <a:pt x="0" y="923"/>
                    </a:lnTo>
                    <a:lnTo>
                      <a:pt x="0" y="1124"/>
                    </a:lnTo>
                    <a:lnTo>
                      <a:pt x="80" y="1284"/>
                    </a:lnTo>
                    <a:lnTo>
                      <a:pt x="120" y="1445"/>
                    </a:lnTo>
                    <a:lnTo>
                      <a:pt x="241" y="1605"/>
                    </a:lnTo>
                    <a:lnTo>
                      <a:pt x="361" y="1726"/>
                    </a:lnTo>
                    <a:lnTo>
                      <a:pt x="522" y="1806"/>
                    </a:lnTo>
                    <a:lnTo>
                      <a:pt x="722" y="1886"/>
                    </a:lnTo>
                    <a:lnTo>
                      <a:pt x="923" y="1926"/>
                    </a:lnTo>
                    <a:lnTo>
                      <a:pt x="1083" y="1926"/>
                    </a:lnTo>
                    <a:lnTo>
                      <a:pt x="1284" y="1886"/>
                    </a:lnTo>
                    <a:lnTo>
                      <a:pt x="1445" y="1806"/>
                    </a:lnTo>
                    <a:lnTo>
                      <a:pt x="1605" y="1685"/>
                    </a:lnTo>
                    <a:lnTo>
                      <a:pt x="1726" y="1565"/>
                    </a:lnTo>
                    <a:lnTo>
                      <a:pt x="1806" y="1404"/>
                    </a:lnTo>
                    <a:lnTo>
                      <a:pt x="1886" y="1204"/>
                    </a:lnTo>
                    <a:lnTo>
                      <a:pt x="1926" y="1003"/>
                    </a:lnTo>
                    <a:lnTo>
                      <a:pt x="1926" y="843"/>
                    </a:lnTo>
                    <a:lnTo>
                      <a:pt x="1846" y="642"/>
                    </a:lnTo>
                    <a:lnTo>
                      <a:pt x="1766" y="482"/>
                    </a:lnTo>
                    <a:lnTo>
                      <a:pt x="1685" y="321"/>
                    </a:lnTo>
                    <a:lnTo>
                      <a:pt x="1525" y="201"/>
                    </a:lnTo>
                    <a:lnTo>
                      <a:pt x="1364" y="12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45"/>
              <p:cNvSpPr/>
              <p:nvPr/>
            </p:nvSpPr>
            <p:spPr>
              <a:xfrm>
                <a:off x="7242888" y="2749732"/>
                <a:ext cx="123782" cy="126406"/>
              </a:xfrm>
              <a:custGeom>
                <a:avLst/>
                <a:gdLst/>
                <a:ahLst/>
                <a:cxnLst/>
                <a:rect l="l" t="t" r="r" b="b"/>
                <a:pathLst>
                  <a:path w="1887" h="1927" extrusionOk="0">
                    <a:moveTo>
                      <a:pt x="1004" y="1"/>
                    </a:moveTo>
                    <a:lnTo>
                      <a:pt x="803" y="41"/>
                    </a:lnTo>
                    <a:lnTo>
                      <a:pt x="603" y="81"/>
                    </a:lnTo>
                    <a:lnTo>
                      <a:pt x="442" y="161"/>
                    </a:lnTo>
                    <a:lnTo>
                      <a:pt x="322" y="242"/>
                    </a:lnTo>
                    <a:lnTo>
                      <a:pt x="161" y="402"/>
                    </a:lnTo>
                    <a:lnTo>
                      <a:pt x="81" y="563"/>
                    </a:lnTo>
                    <a:lnTo>
                      <a:pt x="1" y="723"/>
                    </a:lnTo>
                    <a:lnTo>
                      <a:pt x="1" y="924"/>
                    </a:lnTo>
                    <a:lnTo>
                      <a:pt x="1" y="1124"/>
                    </a:lnTo>
                    <a:lnTo>
                      <a:pt x="41" y="1285"/>
                    </a:lnTo>
                    <a:lnTo>
                      <a:pt x="121" y="1445"/>
                    </a:lnTo>
                    <a:lnTo>
                      <a:pt x="241" y="1606"/>
                    </a:lnTo>
                    <a:lnTo>
                      <a:pt x="362" y="1726"/>
                    </a:lnTo>
                    <a:lnTo>
                      <a:pt x="522" y="1807"/>
                    </a:lnTo>
                    <a:lnTo>
                      <a:pt x="683" y="1887"/>
                    </a:lnTo>
                    <a:lnTo>
                      <a:pt x="884" y="1927"/>
                    </a:lnTo>
                    <a:lnTo>
                      <a:pt x="1084" y="1927"/>
                    </a:lnTo>
                    <a:lnTo>
                      <a:pt x="1245" y="1887"/>
                    </a:lnTo>
                    <a:lnTo>
                      <a:pt x="1405" y="1807"/>
                    </a:lnTo>
                    <a:lnTo>
                      <a:pt x="1566" y="1686"/>
                    </a:lnTo>
                    <a:lnTo>
                      <a:pt x="1686" y="1566"/>
                    </a:lnTo>
                    <a:lnTo>
                      <a:pt x="1806" y="1405"/>
                    </a:lnTo>
                    <a:lnTo>
                      <a:pt x="1847" y="1205"/>
                    </a:lnTo>
                    <a:lnTo>
                      <a:pt x="1887" y="1004"/>
                    </a:lnTo>
                    <a:lnTo>
                      <a:pt x="1887" y="844"/>
                    </a:lnTo>
                    <a:lnTo>
                      <a:pt x="1847" y="643"/>
                    </a:lnTo>
                    <a:lnTo>
                      <a:pt x="1766" y="482"/>
                    </a:lnTo>
                    <a:lnTo>
                      <a:pt x="1646" y="322"/>
                    </a:lnTo>
                    <a:lnTo>
                      <a:pt x="1526" y="202"/>
                    </a:lnTo>
                    <a:lnTo>
                      <a:pt x="1365" y="121"/>
                    </a:lnTo>
                    <a:lnTo>
                      <a:pt x="1164" y="41"/>
                    </a:lnTo>
                    <a:lnTo>
                      <a:pt x="1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45"/>
              <p:cNvSpPr/>
              <p:nvPr/>
            </p:nvSpPr>
            <p:spPr>
              <a:xfrm>
                <a:off x="6590127" y="2257554"/>
                <a:ext cx="123782" cy="123717"/>
              </a:xfrm>
              <a:custGeom>
                <a:avLst/>
                <a:gdLst/>
                <a:ahLst/>
                <a:cxnLst/>
                <a:rect l="l" t="t" r="r" b="b"/>
                <a:pathLst>
                  <a:path w="1887" h="1886" extrusionOk="0">
                    <a:moveTo>
                      <a:pt x="843" y="0"/>
                    </a:moveTo>
                    <a:lnTo>
                      <a:pt x="642" y="40"/>
                    </a:lnTo>
                    <a:lnTo>
                      <a:pt x="482" y="120"/>
                    </a:lnTo>
                    <a:lnTo>
                      <a:pt x="321" y="241"/>
                    </a:lnTo>
                    <a:lnTo>
                      <a:pt x="201" y="361"/>
                    </a:lnTo>
                    <a:lnTo>
                      <a:pt x="80" y="522"/>
                    </a:lnTo>
                    <a:lnTo>
                      <a:pt x="40" y="722"/>
                    </a:lnTo>
                    <a:lnTo>
                      <a:pt x="0" y="883"/>
                    </a:lnTo>
                    <a:lnTo>
                      <a:pt x="0" y="1083"/>
                    </a:lnTo>
                    <a:lnTo>
                      <a:pt x="40" y="1244"/>
                    </a:lnTo>
                    <a:lnTo>
                      <a:pt x="120" y="1445"/>
                    </a:lnTo>
                    <a:lnTo>
                      <a:pt x="241" y="1565"/>
                    </a:lnTo>
                    <a:lnTo>
                      <a:pt x="361" y="1725"/>
                    </a:lnTo>
                    <a:lnTo>
                      <a:pt x="522" y="1806"/>
                    </a:lnTo>
                    <a:lnTo>
                      <a:pt x="722" y="1886"/>
                    </a:lnTo>
                    <a:lnTo>
                      <a:pt x="1083" y="1886"/>
                    </a:lnTo>
                    <a:lnTo>
                      <a:pt x="1244" y="1846"/>
                    </a:lnTo>
                    <a:lnTo>
                      <a:pt x="1445" y="1766"/>
                    </a:lnTo>
                    <a:lnTo>
                      <a:pt x="1605" y="1645"/>
                    </a:lnTo>
                    <a:lnTo>
                      <a:pt x="1726" y="1525"/>
                    </a:lnTo>
                    <a:lnTo>
                      <a:pt x="1806" y="1364"/>
                    </a:lnTo>
                    <a:lnTo>
                      <a:pt x="1886" y="1204"/>
                    </a:lnTo>
                    <a:lnTo>
                      <a:pt x="1886" y="1003"/>
                    </a:lnTo>
                    <a:lnTo>
                      <a:pt x="1886" y="803"/>
                    </a:lnTo>
                    <a:lnTo>
                      <a:pt x="1846" y="642"/>
                    </a:lnTo>
                    <a:lnTo>
                      <a:pt x="1766" y="482"/>
                    </a:lnTo>
                    <a:lnTo>
                      <a:pt x="1645" y="321"/>
                    </a:lnTo>
                    <a:lnTo>
                      <a:pt x="1525" y="161"/>
                    </a:lnTo>
                    <a:lnTo>
                      <a:pt x="1364" y="80"/>
                    </a:lnTo>
                    <a:lnTo>
                      <a:pt x="1204" y="40"/>
                    </a:lnTo>
                    <a:lnTo>
                      <a:pt x="1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45"/>
              <p:cNvSpPr/>
              <p:nvPr/>
            </p:nvSpPr>
            <p:spPr>
              <a:xfrm>
                <a:off x="7037568" y="3020912"/>
                <a:ext cx="123782" cy="123782"/>
              </a:xfrm>
              <a:custGeom>
                <a:avLst/>
                <a:gdLst/>
                <a:ahLst/>
                <a:cxnLst/>
                <a:rect l="l" t="t" r="r" b="b"/>
                <a:pathLst>
                  <a:path w="1887" h="1887" extrusionOk="0">
                    <a:moveTo>
                      <a:pt x="843" y="0"/>
                    </a:moveTo>
                    <a:lnTo>
                      <a:pt x="643" y="40"/>
                    </a:lnTo>
                    <a:lnTo>
                      <a:pt x="482" y="120"/>
                    </a:lnTo>
                    <a:lnTo>
                      <a:pt x="322" y="241"/>
                    </a:lnTo>
                    <a:lnTo>
                      <a:pt x="201" y="361"/>
                    </a:lnTo>
                    <a:lnTo>
                      <a:pt x="81" y="522"/>
                    </a:lnTo>
                    <a:lnTo>
                      <a:pt x="41" y="722"/>
                    </a:lnTo>
                    <a:lnTo>
                      <a:pt x="1" y="883"/>
                    </a:lnTo>
                    <a:lnTo>
                      <a:pt x="1" y="1083"/>
                    </a:lnTo>
                    <a:lnTo>
                      <a:pt x="41" y="1244"/>
                    </a:lnTo>
                    <a:lnTo>
                      <a:pt x="121" y="1445"/>
                    </a:lnTo>
                    <a:lnTo>
                      <a:pt x="242" y="1605"/>
                    </a:lnTo>
                    <a:lnTo>
                      <a:pt x="362" y="1726"/>
                    </a:lnTo>
                    <a:lnTo>
                      <a:pt x="522" y="1806"/>
                    </a:lnTo>
                    <a:lnTo>
                      <a:pt x="723" y="1886"/>
                    </a:lnTo>
                    <a:lnTo>
                      <a:pt x="1084" y="1886"/>
                    </a:lnTo>
                    <a:lnTo>
                      <a:pt x="1245" y="1846"/>
                    </a:lnTo>
                    <a:lnTo>
                      <a:pt x="1445" y="1766"/>
                    </a:lnTo>
                    <a:lnTo>
                      <a:pt x="1606" y="1645"/>
                    </a:lnTo>
                    <a:lnTo>
                      <a:pt x="1726" y="1525"/>
                    </a:lnTo>
                    <a:lnTo>
                      <a:pt x="1806" y="1364"/>
                    </a:lnTo>
                    <a:lnTo>
                      <a:pt x="1887" y="1204"/>
                    </a:lnTo>
                    <a:lnTo>
                      <a:pt x="1887" y="1003"/>
                    </a:lnTo>
                    <a:lnTo>
                      <a:pt x="1887" y="843"/>
                    </a:lnTo>
                    <a:lnTo>
                      <a:pt x="1847" y="642"/>
                    </a:lnTo>
                    <a:lnTo>
                      <a:pt x="1766" y="482"/>
                    </a:lnTo>
                    <a:lnTo>
                      <a:pt x="1646" y="321"/>
                    </a:lnTo>
                    <a:lnTo>
                      <a:pt x="1526" y="201"/>
                    </a:lnTo>
                    <a:lnTo>
                      <a:pt x="1365" y="80"/>
                    </a:lnTo>
                    <a:lnTo>
                      <a:pt x="1205" y="40"/>
                    </a:lnTo>
                    <a:lnTo>
                      <a:pt x="1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4" name="Google Shape;6334;p45"/>
            <p:cNvGrpSpPr/>
            <p:nvPr/>
          </p:nvGrpSpPr>
          <p:grpSpPr>
            <a:xfrm>
              <a:off x="8555577" y="3725710"/>
              <a:ext cx="1216123" cy="1227790"/>
              <a:chOff x="3254339" y="4257268"/>
              <a:chExt cx="1385737" cy="1399031"/>
            </a:xfrm>
          </p:grpSpPr>
          <p:sp>
            <p:nvSpPr>
              <p:cNvPr id="6335" name="Google Shape;6335;p45"/>
              <p:cNvSpPr/>
              <p:nvPr/>
            </p:nvSpPr>
            <p:spPr>
              <a:xfrm flipH="1">
                <a:off x="3263220" y="4272768"/>
                <a:ext cx="1365824" cy="1365824"/>
              </a:xfrm>
              <a:custGeom>
                <a:avLst/>
                <a:gdLst/>
                <a:ahLst/>
                <a:cxnLst/>
                <a:rect l="l" t="t" r="r" b="b"/>
                <a:pathLst>
                  <a:path w="24760" h="24760" extrusionOk="0">
                    <a:moveTo>
                      <a:pt x="12922" y="7424"/>
                    </a:moveTo>
                    <a:lnTo>
                      <a:pt x="13403" y="7505"/>
                    </a:lnTo>
                    <a:lnTo>
                      <a:pt x="13885" y="7625"/>
                    </a:lnTo>
                    <a:lnTo>
                      <a:pt x="14326" y="7786"/>
                    </a:lnTo>
                    <a:lnTo>
                      <a:pt x="14768" y="8026"/>
                    </a:lnTo>
                    <a:lnTo>
                      <a:pt x="15169" y="8267"/>
                    </a:lnTo>
                    <a:lnTo>
                      <a:pt x="15530" y="8548"/>
                    </a:lnTo>
                    <a:lnTo>
                      <a:pt x="15891" y="8869"/>
                    </a:lnTo>
                    <a:lnTo>
                      <a:pt x="16212" y="9230"/>
                    </a:lnTo>
                    <a:lnTo>
                      <a:pt x="16493" y="9591"/>
                    </a:lnTo>
                    <a:lnTo>
                      <a:pt x="16734" y="9993"/>
                    </a:lnTo>
                    <a:lnTo>
                      <a:pt x="16975" y="10434"/>
                    </a:lnTo>
                    <a:lnTo>
                      <a:pt x="17135" y="10875"/>
                    </a:lnTo>
                    <a:lnTo>
                      <a:pt x="17256" y="11357"/>
                    </a:lnTo>
                    <a:lnTo>
                      <a:pt x="17336" y="11838"/>
                    </a:lnTo>
                    <a:lnTo>
                      <a:pt x="17336" y="12360"/>
                    </a:lnTo>
                    <a:lnTo>
                      <a:pt x="17336" y="12882"/>
                    </a:lnTo>
                    <a:lnTo>
                      <a:pt x="17256" y="13363"/>
                    </a:lnTo>
                    <a:lnTo>
                      <a:pt x="17135" y="13845"/>
                    </a:lnTo>
                    <a:lnTo>
                      <a:pt x="16975" y="14286"/>
                    </a:lnTo>
                    <a:lnTo>
                      <a:pt x="16734" y="14728"/>
                    </a:lnTo>
                    <a:lnTo>
                      <a:pt x="16493" y="15129"/>
                    </a:lnTo>
                    <a:lnTo>
                      <a:pt x="16212" y="15530"/>
                    </a:lnTo>
                    <a:lnTo>
                      <a:pt x="15891" y="15851"/>
                    </a:lnTo>
                    <a:lnTo>
                      <a:pt x="15530" y="16172"/>
                    </a:lnTo>
                    <a:lnTo>
                      <a:pt x="15169" y="16453"/>
                    </a:lnTo>
                    <a:lnTo>
                      <a:pt x="14768" y="16734"/>
                    </a:lnTo>
                    <a:lnTo>
                      <a:pt x="14326" y="16935"/>
                    </a:lnTo>
                    <a:lnTo>
                      <a:pt x="13885" y="17095"/>
                    </a:lnTo>
                    <a:lnTo>
                      <a:pt x="13403" y="17216"/>
                    </a:lnTo>
                    <a:lnTo>
                      <a:pt x="12922" y="17296"/>
                    </a:lnTo>
                    <a:lnTo>
                      <a:pt x="12400" y="17336"/>
                    </a:lnTo>
                    <a:lnTo>
                      <a:pt x="11879" y="17296"/>
                    </a:lnTo>
                    <a:lnTo>
                      <a:pt x="11397" y="17216"/>
                    </a:lnTo>
                    <a:lnTo>
                      <a:pt x="10916" y="17095"/>
                    </a:lnTo>
                    <a:lnTo>
                      <a:pt x="10474" y="16935"/>
                    </a:lnTo>
                    <a:lnTo>
                      <a:pt x="10033" y="16734"/>
                    </a:lnTo>
                    <a:lnTo>
                      <a:pt x="9631" y="16453"/>
                    </a:lnTo>
                    <a:lnTo>
                      <a:pt x="9230" y="16172"/>
                    </a:lnTo>
                    <a:lnTo>
                      <a:pt x="8909" y="15851"/>
                    </a:lnTo>
                    <a:lnTo>
                      <a:pt x="8588" y="15530"/>
                    </a:lnTo>
                    <a:lnTo>
                      <a:pt x="8307" y="15129"/>
                    </a:lnTo>
                    <a:lnTo>
                      <a:pt x="8026" y="14728"/>
                    </a:lnTo>
                    <a:lnTo>
                      <a:pt x="7826" y="14286"/>
                    </a:lnTo>
                    <a:lnTo>
                      <a:pt x="7665" y="13845"/>
                    </a:lnTo>
                    <a:lnTo>
                      <a:pt x="7545" y="13363"/>
                    </a:lnTo>
                    <a:lnTo>
                      <a:pt x="7465" y="12882"/>
                    </a:lnTo>
                    <a:lnTo>
                      <a:pt x="7424" y="12360"/>
                    </a:lnTo>
                    <a:lnTo>
                      <a:pt x="7465" y="11838"/>
                    </a:lnTo>
                    <a:lnTo>
                      <a:pt x="7545" y="11357"/>
                    </a:lnTo>
                    <a:lnTo>
                      <a:pt x="7665" y="10875"/>
                    </a:lnTo>
                    <a:lnTo>
                      <a:pt x="7826" y="10434"/>
                    </a:lnTo>
                    <a:lnTo>
                      <a:pt x="8026" y="9993"/>
                    </a:lnTo>
                    <a:lnTo>
                      <a:pt x="8307" y="9591"/>
                    </a:lnTo>
                    <a:lnTo>
                      <a:pt x="8588" y="9230"/>
                    </a:lnTo>
                    <a:lnTo>
                      <a:pt x="8909" y="8869"/>
                    </a:lnTo>
                    <a:lnTo>
                      <a:pt x="9230" y="8548"/>
                    </a:lnTo>
                    <a:lnTo>
                      <a:pt x="9631" y="8267"/>
                    </a:lnTo>
                    <a:lnTo>
                      <a:pt x="10033" y="8026"/>
                    </a:lnTo>
                    <a:lnTo>
                      <a:pt x="10474" y="7786"/>
                    </a:lnTo>
                    <a:lnTo>
                      <a:pt x="10916" y="7625"/>
                    </a:lnTo>
                    <a:lnTo>
                      <a:pt x="11397" y="7505"/>
                    </a:lnTo>
                    <a:lnTo>
                      <a:pt x="11879" y="7424"/>
                    </a:lnTo>
                    <a:close/>
                    <a:moveTo>
                      <a:pt x="10273" y="1"/>
                    </a:moveTo>
                    <a:lnTo>
                      <a:pt x="10273" y="2087"/>
                    </a:lnTo>
                    <a:lnTo>
                      <a:pt x="9792" y="2208"/>
                    </a:lnTo>
                    <a:lnTo>
                      <a:pt x="9310" y="2328"/>
                    </a:lnTo>
                    <a:lnTo>
                      <a:pt x="8347" y="2689"/>
                    </a:lnTo>
                    <a:lnTo>
                      <a:pt x="7465" y="3091"/>
                    </a:lnTo>
                    <a:lnTo>
                      <a:pt x="6622" y="3572"/>
                    </a:lnTo>
                    <a:lnTo>
                      <a:pt x="5137" y="2087"/>
                    </a:lnTo>
                    <a:lnTo>
                      <a:pt x="2128" y="5097"/>
                    </a:lnTo>
                    <a:lnTo>
                      <a:pt x="3612" y="6582"/>
                    </a:lnTo>
                    <a:lnTo>
                      <a:pt x="3131" y="7424"/>
                    </a:lnTo>
                    <a:lnTo>
                      <a:pt x="2689" y="8347"/>
                    </a:lnTo>
                    <a:lnTo>
                      <a:pt x="2368" y="9270"/>
                    </a:lnTo>
                    <a:lnTo>
                      <a:pt x="2248" y="9752"/>
                    </a:lnTo>
                    <a:lnTo>
                      <a:pt x="2128" y="10233"/>
                    </a:lnTo>
                    <a:lnTo>
                      <a:pt x="1" y="10233"/>
                    </a:lnTo>
                    <a:lnTo>
                      <a:pt x="1" y="14487"/>
                    </a:lnTo>
                    <a:lnTo>
                      <a:pt x="2128" y="14487"/>
                    </a:lnTo>
                    <a:lnTo>
                      <a:pt x="2248" y="14968"/>
                    </a:lnTo>
                    <a:lnTo>
                      <a:pt x="2368" y="15450"/>
                    </a:lnTo>
                    <a:lnTo>
                      <a:pt x="2689" y="16413"/>
                    </a:lnTo>
                    <a:lnTo>
                      <a:pt x="3131" y="17296"/>
                    </a:lnTo>
                    <a:lnTo>
                      <a:pt x="3612" y="18139"/>
                    </a:lnTo>
                    <a:lnTo>
                      <a:pt x="2128" y="19623"/>
                    </a:lnTo>
                    <a:lnTo>
                      <a:pt x="5137" y="22633"/>
                    </a:lnTo>
                    <a:lnTo>
                      <a:pt x="6622" y="21148"/>
                    </a:lnTo>
                    <a:lnTo>
                      <a:pt x="7465" y="21630"/>
                    </a:lnTo>
                    <a:lnTo>
                      <a:pt x="8347" y="22071"/>
                    </a:lnTo>
                    <a:lnTo>
                      <a:pt x="9310" y="22392"/>
                    </a:lnTo>
                    <a:lnTo>
                      <a:pt x="9792" y="22512"/>
                    </a:lnTo>
                    <a:lnTo>
                      <a:pt x="10273" y="22633"/>
                    </a:lnTo>
                    <a:lnTo>
                      <a:pt x="10273" y="24760"/>
                    </a:lnTo>
                    <a:lnTo>
                      <a:pt x="14527" y="24760"/>
                    </a:lnTo>
                    <a:lnTo>
                      <a:pt x="14527" y="22633"/>
                    </a:lnTo>
                    <a:lnTo>
                      <a:pt x="15009" y="22512"/>
                    </a:lnTo>
                    <a:lnTo>
                      <a:pt x="15490" y="22392"/>
                    </a:lnTo>
                    <a:lnTo>
                      <a:pt x="16413" y="22071"/>
                    </a:lnTo>
                    <a:lnTo>
                      <a:pt x="17336" y="21630"/>
                    </a:lnTo>
                    <a:lnTo>
                      <a:pt x="18179" y="21148"/>
                    </a:lnTo>
                    <a:lnTo>
                      <a:pt x="19663" y="22633"/>
                    </a:lnTo>
                    <a:lnTo>
                      <a:pt x="22673" y="19623"/>
                    </a:lnTo>
                    <a:lnTo>
                      <a:pt x="21188" y="18139"/>
                    </a:lnTo>
                    <a:lnTo>
                      <a:pt x="21670" y="17296"/>
                    </a:lnTo>
                    <a:lnTo>
                      <a:pt x="22111" y="16413"/>
                    </a:lnTo>
                    <a:lnTo>
                      <a:pt x="22432" y="15450"/>
                    </a:lnTo>
                    <a:lnTo>
                      <a:pt x="22553" y="14968"/>
                    </a:lnTo>
                    <a:lnTo>
                      <a:pt x="22673" y="14487"/>
                    </a:lnTo>
                    <a:lnTo>
                      <a:pt x="24760" y="14487"/>
                    </a:lnTo>
                    <a:lnTo>
                      <a:pt x="24760" y="10233"/>
                    </a:lnTo>
                    <a:lnTo>
                      <a:pt x="22673" y="10233"/>
                    </a:lnTo>
                    <a:lnTo>
                      <a:pt x="22553" y="9752"/>
                    </a:lnTo>
                    <a:lnTo>
                      <a:pt x="22432" y="9270"/>
                    </a:lnTo>
                    <a:lnTo>
                      <a:pt x="22111" y="8347"/>
                    </a:lnTo>
                    <a:lnTo>
                      <a:pt x="21670" y="7424"/>
                    </a:lnTo>
                    <a:lnTo>
                      <a:pt x="21188" y="6582"/>
                    </a:lnTo>
                    <a:lnTo>
                      <a:pt x="22673" y="5097"/>
                    </a:lnTo>
                    <a:lnTo>
                      <a:pt x="19663" y="2087"/>
                    </a:lnTo>
                    <a:lnTo>
                      <a:pt x="18179" y="3572"/>
                    </a:lnTo>
                    <a:lnTo>
                      <a:pt x="17336" y="3091"/>
                    </a:lnTo>
                    <a:lnTo>
                      <a:pt x="16413" y="2689"/>
                    </a:lnTo>
                    <a:lnTo>
                      <a:pt x="15490" y="2328"/>
                    </a:lnTo>
                    <a:lnTo>
                      <a:pt x="15009" y="2208"/>
                    </a:lnTo>
                    <a:lnTo>
                      <a:pt x="14527" y="2087"/>
                    </a:lnTo>
                    <a:lnTo>
                      <a:pt x="145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45"/>
              <p:cNvSpPr/>
              <p:nvPr/>
            </p:nvSpPr>
            <p:spPr>
              <a:xfrm flipH="1">
                <a:off x="3254339" y="4257268"/>
                <a:ext cx="1385737" cy="1399031"/>
              </a:xfrm>
              <a:custGeom>
                <a:avLst/>
                <a:gdLst/>
                <a:ahLst/>
                <a:cxnLst/>
                <a:rect l="l" t="t" r="r" b="b"/>
                <a:pathLst>
                  <a:path w="25121" h="25362" extrusionOk="0">
                    <a:moveTo>
                      <a:pt x="10670" y="484"/>
                    </a:moveTo>
                    <a:lnTo>
                      <a:pt x="14446" y="520"/>
                    </a:lnTo>
                    <a:lnTo>
                      <a:pt x="14446" y="520"/>
                    </a:lnTo>
                    <a:lnTo>
                      <a:pt x="14446" y="2609"/>
                    </a:lnTo>
                    <a:lnTo>
                      <a:pt x="14687" y="2649"/>
                    </a:lnTo>
                    <a:lnTo>
                      <a:pt x="15168" y="2770"/>
                    </a:lnTo>
                    <a:lnTo>
                      <a:pt x="15650" y="2890"/>
                    </a:lnTo>
                    <a:lnTo>
                      <a:pt x="16132" y="3051"/>
                    </a:lnTo>
                    <a:lnTo>
                      <a:pt x="16613" y="3251"/>
                    </a:lnTo>
                    <a:lnTo>
                      <a:pt x="17095" y="3452"/>
                    </a:lnTo>
                    <a:lnTo>
                      <a:pt x="17536" y="3693"/>
                    </a:lnTo>
                    <a:lnTo>
                      <a:pt x="18419" y="4214"/>
                    </a:lnTo>
                    <a:lnTo>
                      <a:pt x="19846" y="2752"/>
                    </a:lnTo>
                    <a:lnTo>
                      <a:pt x="22494" y="5400"/>
                    </a:lnTo>
                    <a:lnTo>
                      <a:pt x="22494" y="5400"/>
                    </a:lnTo>
                    <a:lnTo>
                      <a:pt x="21067" y="6863"/>
                    </a:lnTo>
                    <a:lnTo>
                      <a:pt x="21348" y="7264"/>
                    </a:lnTo>
                    <a:lnTo>
                      <a:pt x="21629" y="7705"/>
                    </a:lnTo>
                    <a:lnTo>
                      <a:pt x="21870" y="8147"/>
                    </a:lnTo>
                    <a:lnTo>
                      <a:pt x="22070" y="8628"/>
                    </a:lnTo>
                    <a:lnTo>
                      <a:pt x="22271" y="9110"/>
                    </a:lnTo>
                    <a:lnTo>
                      <a:pt x="22432" y="9551"/>
                    </a:lnTo>
                    <a:lnTo>
                      <a:pt x="22592" y="10073"/>
                    </a:lnTo>
                    <a:lnTo>
                      <a:pt x="22712" y="10555"/>
                    </a:lnTo>
                    <a:lnTo>
                      <a:pt x="22753" y="10675"/>
                    </a:lnTo>
                    <a:lnTo>
                      <a:pt x="24843" y="10637"/>
                    </a:lnTo>
                    <a:lnTo>
                      <a:pt x="24843" y="10637"/>
                    </a:lnTo>
                    <a:lnTo>
                      <a:pt x="24960" y="14768"/>
                    </a:lnTo>
                    <a:lnTo>
                      <a:pt x="22833" y="14688"/>
                    </a:lnTo>
                    <a:lnTo>
                      <a:pt x="22793" y="14768"/>
                    </a:lnTo>
                    <a:lnTo>
                      <a:pt x="22672" y="15249"/>
                    </a:lnTo>
                    <a:lnTo>
                      <a:pt x="22552" y="15691"/>
                    </a:lnTo>
                    <a:lnTo>
                      <a:pt x="22191" y="16614"/>
                    </a:lnTo>
                    <a:lnTo>
                      <a:pt x="21749" y="17497"/>
                    </a:lnTo>
                    <a:lnTo>
                      <a:pt x="21228" y="18339"/>
                    </a:lnTo>
                    <a:lnTo>
                      <a:pt x="21188" y="18420"/>
                    </a:lnTo>
                    <a:lnTo>
                      <a:pt x="21268" y="18540"/>
                    </a:lnTo>
                    <a:lnTo>
                      <a:pt x="22572" y="19880"/>
                    </a:lnTo>
                    <a:lnTo>
                      <a:pt x="19846" y="22535"/>
                    </a:lnTo>
                    <a:lnTo>
                      <a:pt x="19846" y="22535"/>
                    </a:lnTo>
                    <a:lnTo>
                      <a:pt x="18539" y="21228"/>
                    </a:lnTo>
                    <a:lnTo>
                      <a:pt x="18419" y="21068"/>
                    </a:lnTo>
                    <a:lnTo>
                      <a:pt x="17937" y="21349"/>
                    </a:lnTo>
                    <a:lnTo>
                      <a:pt x="17456" y="21630"/>
                    </a:lnTo>
                    <a:lnTo>
                      <a:pt x="16974" y="21871"/>
                    </a:lnTo>
                    <a:lnTo>
                      <a:pt x="16493" y="22071"/>
                    </a:lnTo>
                    <a:lnTo>
                      <a:pt x="15971" y="22272"/>
                    </a:lnTo>
                    <a:lnTo>
                      <a:pt x="15489" y="22432"/>
                    </a:lnTo>
                    <a:lnTo>
                      <a:pt x="14968" y="22553"/>
                    </a:lnTo>
                    <a:lnTo>
                      <a:pt x="14406" y="22673"/>
                    </a:lnTo>
                    <a:lnTo>
                      <a:pt x="14406" y="22914"/>
                    </a:lnTo>
                    <a:lnTo>
                      <a:pt x="14406" y="24717"/>
                    </a:lnTo>
                    <a:lnTo>
                      <a:pt x="14406" y="24717"/>
                    </a:lnTo>
                    <a:lnTo>
                      <a:pt x="10795" y="24682"/>
                    </a:lnTo>
                    <a:lnTo>
                      <a:pt x="10795" y="24682"/>
                    </a:lnTo>
                    <a:lnTo>
                      <a:pt x="10795" y="22633"/>
                    </a:lnTo>
                    <a:lnTo>
                      <a:pt x="10554" y="22593"/>
                    </a:lnTo>
                    <a:lnTo>
                      <a:pt x="10032" y="22472"/>
                    </a:lnTo>
                    <a:lnTo>
                      <a:pt x="9551" y="22352"/>
                    </a:lnTo>
                    <a:lnTo>
                      <a:pt x="9069" y="22192"/>
                    </a:lnTo>
                    <a:lnTo>
                      <a:pt x="8587" y="21991"/>
                    </a:lnTo>
                    <a:lnTo>
                      <a:pt x="8106" y="21750"/>
                    </a:lnTo>
                    <a:lnTo>
                      <a:pt x="7665" y="21550"/>
                    </a:lnTo>
                    <a:lnTo>
                      <a:pt x="6782" y="20988"/>
                    </a:lnTo>
                    <a:lnTo>
                      <a:pt x="5355" y="22450"/>
                    </a:lnTo>
                    <a:lnTo>
                      <a:pt x="5355" y="22450"/>
                    </a:lnTo>
                    <a:lnTo>
                      <a:pt x="2786" y="19881"/>
                    </a:lnTo>
                    <a:lnTo>
                      <a:pt x="2786" y="19881"/>
                    </a:lnTo>
                    <a:lnTo>
                      <a:pt x="4173" y="18460"/>
                    </a:lnTo>
                    <a:lnTo>
                      <a:pt x="4053" y="18259"/>
                    </a:lnTo>
                    <a:lnTo>
                      <a:pt x="3772" y="17818"/>
                    </a:lnTo>
                    <a:lnTo>
                      <a:pt x="3531" y="17376"/>
                    </a:lnTo>
                    <a:lnTo>
                      <a:pt x="3331" y="16935"/>
                    </a:lnTo>
                    <a:lnTo>
                      <a:pt x="3090" y="16453"/>
                    </a:lnTo>
                    <a:lnTo>
                      <a:pt x="2929" y="15972"/>
                    </a:lnTo>
                    <a:lnTo>
                      <a:pt x="2769" y="15490"/>
                    </a:lnTo>
                    <a:lnTo>
                      <a:pt x="2649" y="15009"/>
                    </a:lnTo>
                    <a:lnTo>
                      <a:pt x="2528" y="14527"/>
                    </a:lnTo>
                    <a:lnTo>
                      <a:pt x="439" y="14527"/>
                    </a:lnTo>
                    <a:lnTo>
                      <a:pt x="403" y="10675"/>
                    </a:lnTo>
                    <a:lnTo>
                      <a:pt x="2448" y="10675"/>
                    </a:lnTo>
                    <a:lnTo>
                      <a:pt x="2528" y="10153"/>
                    </a:lnTo>
                    <a:lnTo>
                      <a:pt x="2649" y="9672"/>
                    </a:lnTo>
                    <a:lnTo>
                      <a:pt x="2809" y="9190"/>
                    </a:lnTo>
                    <a:lnTo>
                      <a:pt x="3010" y="8749"/>
                    </a:lnTo>
                    <a:lnTo>
                      <a:pt x="3170" y="8267"/>
                    </a:lnTo>
                    <a:lnTo>
                      <a:pt x="3411" y="7826"/>
                    </a:lnTo>
                    <a:lnTo>
                      <a:pt x="3652" y="7384"/>
                    </a:lnTo>
                    <a:lnTo>
                      <a:pt x="3933" y="6943"/>
                    </a:lnTo>
                    <a:lnTo>
                      <a:pt x="3973" y="6863"/>
                    </a:lnTo>
                    <a:lnTo>
                      <a:pt x="3893" y="6783"/>
                    </a:lnTo>
                    <a:lnTo>
                      <a:pt x="2470" y="5398"/>
                    </a:lnTo>
                    <a:lnTo>
                      <a:pt x="2470" y="5398"/>
                    </a:lnTo>
                    <a:lnTo>
                      <a:pt x="3933" y="3974"/>
                    </a:lnTo>
                    <a:lnTo>
                      <a:pt x="5356" y="2511"/>
                    </a:lnTo>
                    <a:lnTo>
                      <a:pt x="5356" y="2511"/>
                    </a:lnTo>
                    <a:lnTo>
                      <a:pt x="6742" y="3974"/>
                    </a:lnTo>
                    <a:lnTo>
                      <a:pt x="6822" y="4014"/>
                    </a:lnTo>
                    <a:lnTo>
                      <a:pt x="6902" y="3974"/>
                    </a:lnTo>
                    <a:lnTo>
                      <a:pt x="7303" y="3733"/>
                    </a:lnTo>
                    <a:lnTo>
                      <a:pt x="7745" y="3492"/>
                    </a:lnTo>
                    <a:lnTo>
                      <a:pt x="8628" y="3091"/>
                    </a:lnTo>
                    <a:lnTo>
                      <a:pt x="9551" y="2770"/>
                    </a:lnTo>
                    <a:lnTo>
                      <a:pt x="10514" y="2529"/>
                    </a:lnTo>
                    <a:lnTo>
                      <a:pt x="10634" y="2489"/>
                    </a:lnTo>
                    <a:lnTo>
                      <a:pt x="10634" y="2368"/>
                    </a:lnTo>
                    <a:lnTo>
                      <a:pt x="10670" y="484"/>
                    </a:lnTo>
                    <a:close/>
                    <a:moveTo>
                      <a:pt x="14727" y="1"/>
                    </a:moveTo>
                    <a:lnTo>
                      <a:pt x="10473" y="81"/>
                    </a:lnTo>
                    <a:lnTo>
                      <a:pt x="10273" y="81"/>
                    </a:lnTo>
                    <a:lnTo>
                      <a:pt x="10273" y="282"/>
                    </a:lnTo>
                    <a:lnTo>
                      <a:pt x="10310" y="2239"/>
                    </a:lnTo>
                    <a:lnTo>
                      <a:pt x="10310" y="2239"/>
                    </a:lnTo>
                    <a:lnTo>
                      <a:pt x="9952" y="2328"/>
                    </a:lnTo>
                    <a:lnTo>
                      <a:pt x="9470" y="2449"/>
                    </a:lnTo>
                    <a:lnTo>
                      <a:pt x="8507" y="2810"/>
                    </a:lnTo>
                    <a:lnTo>
                      <a:pt x="7624" y="3251"/>
                    </a:lnTo>
                    <a:lnTo>
                      <a:pt x="6855" y="3727"/>
                    </a:lnTo>
                    <a:lnTo>
                      <a:pt x="6855" y="3727"/>
                    </a:lnTo>
                    <a:lnTo>
                      <a:pt x="5417" y="2328"/>
                    </a:lnTo>
                    <a:lnTo>
                      <a:pt x="5337" y="2248"/>
                    </a:lnTo>
                    <a:lnTo>
                      <a:pt x="5297" y="2328"/>
                    </a:lnTo>
                    <a:lnTo>
                      <a:pt x="2287" y="5338"/>
                    </a:lnTo>
                    <a:lnTo>
                      <a:pt x="2207" y="5378"/>
                    </a:lnTo>
                    <a:lnTo>
                      <a:pt x="2287" y="5458"/>
                    </a:lnTo>
                    <a:lnTo>
                      <a:pt x="3686" y="6896"/>
                    </a:lnTo>
                    <a:lnTo>
                      <a:pt x="3686" y="6896"/>
                    </a:lnTo>
                    <a:lnTo>
                      <a:pt x="3210" y="7665"/>
                    </a:lnTo>
                    <a:lnTo>
                      <a:pt x="2769" y="8588"/>
                    </a:lnTo>
                    <a:lnTo>
                      <a:pt x="2448" y="9511"/>
                    </a:lnTo>
                    <a:lnTo>
                      <a:pt x="2287" y="9993"/>
                    </a:lnTo>
                    <a:lnTo>
                      <a:pt x="2197" y="10354"/>
                    </a:lnTo>
                    <a:lnTo>
                      <a:pt x="40" y="10354"/>
                    </a:lnTo>
                    <a:lnTo>
                      <a:pt x="40" y="10514"/>
                    </a:lnTo>
                    <a:lnTo>
                      <a:pt x="0" y="14768"/>
                    </a:lnTo>
                    <a:lnTo>
                      <a:pt x="0" y="15009"/>
                    </a:lnTo>
                    <a:lnTo>
                      <a:pt x="2118" y="15009"/>
                    </a:lnTo>
                    <a:lnTo>
                      <a:pt x="2167" y="15330"/>
                    </a:lnTo>
                    <a:lnTo>
                      <a:pt x="2328" y="15811"/>
                    </a:lnTo>
                    <a:lnTo>
                      <a:pt x="2649" y="16774"/>
                    </a:lnTo>
                    <a:lnTo>
                      <a:pt x="2849" y="17216"/>
                    </a:lnTo>
                    <a:lnTo>
                      <a:pt x="3090" y="17697"/>
                    </a:lnTo>
                    <a:lnTo>
                      <a:pt x="3331" y="18139"/>
                    </a:lnTo>
                    <a:lnTo>
                      <a:pt x="3458" y="18372"/>
                    </a:lnTo>
                    <a:lnTo>
                      <a:pt x="3458" y="18372"/>
                    </a:lnTo>
                    <a:lnTo>
                      <a:pt x="1926" y="19904"/>
                    </a:lnTo>
                    <a:lnTo>
                      <a:pt x="2127" y="20105"/>
                    </a:lnTo>
                    <a:lnTo>
                      <a:pt x="5136" y="23114"/>
                    </a:lnTo>
                    <a:lnTo>
                      <a:pt x="5337" y="23355"/>
                    </a:lnTo>
                    <a:lnTo>
                      <a:pt x="5578" y="23114"/>
                    </a:lnTo>
                    <a:lnTo>
                      <a:pt x="6884" y="21844"/>
                    </a:lnTo>
                    <a:lnTo>
                      <a:pt x="7063" y="21951"/>
                    </a:lnTo>
                    <a:lnTo>
                      <a:pt x="7544" y="22232"/>
                    </a:lnTo>
                    <a:lnTo>
                      <a:pt x="7986" y="22432"/>
                    </a:lnTo>
                    <a:lnTo>
                      <a:pt x="8467" y="22673"/>
                    </a:lnTo>
                    <a:lnTo>
                      <a:pt x="8909" y="22834"/>
                    </a:lnTo>
                    <a:lnTo>
                      <a:pt x="9430" y="22994"/>
                    </a:lnTo>
                    <a:lnTo>
                      <a:pt x="9912" y="23155"/>
                    </a:lnTo>
                    <a:lnTo>
                      <a:pt x="10112" y="23205"/>
                    </a:lnTo>
                    <a:lnTo>
                      <a:pt x="10112" y="23205"/>
                    </a:lnTo>
                    <a:lnTo>
                      <a:pt x="10112" y="25041"/>
                    </a:lnTo>
                    <a:lnTo>
                      <a:pt x="10112" y="25362"/>
                    </a:lnTo>
                    <a:lnTo>
                      <a:pt x="10473" y="25362"/>
                    </a:lnTo>
                    <a:lnTo>
                      <a:pt x="14727" y="25322"/>
                    </a:lnTo>
                    <a:lnTo>
                      <a:pt x="15048" y="25322"/>
                    </a:lnTo>
                    <a:lnTo>
                      <a:pt x="15048" y="25041"/>
                    </a:lnTo>
                    <a:lnTo>
                      <a:pt x="15048" y="23170"/>
                    </a:lnTo>
                    <a:lnTo>
                      <a:pt x="15048" y="23170"/>
                    </a:lnTo>
                    <a:lnTo>
                      <a:pt x="15289" y="23114"/>
                    </a:lnTo>
                    <a:lnTo>
                      <a:pt x="15770" y="22954"/>
                    </a:lnTo>
                    <a:lnTo>
                      <a:pt x="16252" y="22793"/>
                    </a:lnTo>
                    <a:lnTo>
                      <a:pt x="16733" y="22593"/>
                    </a:lnTo>
                    <a:lnTo>
                      <a:pt x="17656" y="22151"/>
                    </a:lnTo>
                    <a:lnTo>
                      <a:pt x="18098" y="21911"/>
                    </a:lnTo>
                    <a:lnTo>
                      <a:pt x="18334" y="21745"/>
                    </a:lnTo>
                    <a:lnTo>
                      <a:pt x="18334" y="21745"/>
                    </a:lnTo>
                    <a:lnTo>
                      <a:pt x="19663" y="23074"/>
                    </a:lnTo>
                    <a:lnTo>
                      <a:pt x="19863" y="23235"/>
                    </a:lnTo>
                    <a:lnTo>
                      <a:pt x="20024" y="23074"/>
                    </a:lnTo>
                    <a:lnTo>
                      <a:pt x="23114" y="19904"/>
                    </a:lnTo>
                    <a:lnTo>
                      <a:pt x="22993" y="19744"/>
                    </a:lnTo>
                    <a:lnTo>
                      <a:pt x="21567" y="18393"/>
                    </a:lnTo>
                    <a:lnTo>
                      <a:pt x="21567" y="18393"/>
                    </a:lnTo>
                    <a:lnTo>
                      <a:pt x="21749" y="18058"/>
                    </a:lnTo>
                    <a:lnTo>
                      <a:pt x="21990" y="17617"/>
                    </a:lnTo>
                    <a:lnTo>
                      <a:pt x="22231" y="17176"/>
                    </a:lnTo>
                    <a:lnTo>
                      <a:pt x="22391" y="16694"/>
                    </a:lnTo>
                    <a:lnTo>
                      <a:pt x="22712" y="15771"/>
                    </a:lnTo>
                    <a:lnTo>
                      <a:pt x="22944" y="14847"/>
                    </a:lnTo>
                    <a:lnTo>
                      <a:pt x="22944" y="14847"/>
                    </a:lnTo>
                    <a:lnTo>
                      <a:pt x="25000" y="14808"/>
                    </a:lnTo>
                    <a:lnTo>
                      <a:pt x="25120" y="10514"/>
                    </a:lnTo>
                    <a:lnTo>
                      <a:pt x="25120" y="10394"/>
                    </a:lnTo>
                    <a:lnTo>
                      <a:pt x="23014" y="10356"/>
                    </a:lnTo>
                    <a:lnTo>
                      <a:pt x="23014" y="10356"/>
                    </a:lnTo>
                    <a:lnTo>
                      <a:pt x="22953" y="9993"/>
                    </a:lnTo>
                    <a:lnTo>
                      <a:pt x="22793" y="9511"/>
                    </a:lnTo>
                    <a:lnTo>
                      <a:pt x="22472" y="8548"/>
                    </a:lnTo>
                    <a:lnTo>
                      <a:pt x="22070" y="7625"/>
                    </a:lnTo>
                    <a:lnTo>
                      <a:pt x="21641" y="6898"/>
                    </a:lnTo>
                    <a:lnTo>
                      <a:pt x="23033" y="5579"/>
                    </a:lnTo>
                    <a:lnTo>
                      <a:pt x="23194" y="5418"/>
                    </a:lnTo>
                    <a:lnTo>
                      <a:pt x="23033" y="5218"/>
                    </a:lnTo>
                    <a:lnTo>
                      <a:pt x="20024" y="2208"/>
                    </a:lnTo>
                    <a:lnTo>
                      <a:pt x="19863" y="2007"/>
                    </a:lnTo>
                    <a:lnTo>
                      <a:pt x="19663" y="2208"/>
                    </a:lnTo>
                    <a:lnTo>
                      <a:pt x="18334" y="3537"/>
                    </a:lnTo>
                    <a:lnTo>
                      <a:pt x="18334" y="3537"/>
                    </a:lnTo>
                    <a:lnTo>
                      <a:pt x="18098" y="3372"/>
                    </a:lnTo>
                    <a:lnTo>
                      <a:pt x="17656" y="3131"/>
                    </a:lnTo>
                    <a:lnTo>
                      <a:pt x="17175" y="2890"/>
                    </a:lnTo>
                    <a:lnTo>
                      <a:pt x="16733" y="2689"/>
                    </a:lnTo>
                    <a:lnTo>
                      <a:pt x="16252" y="2489"/>
                    </a:lnTo>
                    <a:lnTo>
                      <a:pt x="15770" y="2328"/>
                    </a:lnTo>
                    <a:lnTo>
                      <a:pt x="15008" y="2145"/>
                    </a:lnTo>
                    <a:lnTo>
                      <a:pt x="15008" y="282"/>
                    </a:lnTo>
                    <a:lnTo>
                      <a:pt x="149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45"/>
              <p:cNvSpPr/>
              <p:nvPr/>
            </p:nvSpPr>
            <p:spPr>
              <a:xfrm flipH="1">
                <a:off x="3652777" y="4671207"/>
                <a:ext cx="580034" cy="557858"/>
              </a:xfrm>
              <a:custGeom>
                <a:avLst/>
                <a:gdLst/>
                <a:ahLst/>
                <a:cxnLst/>
                <a:rect l="l" t="t" r="r" b="b"/>
                <a:pathLst>
                  <a:path w="10515" h="10113" extrusionOk="0">
                    <a:moveTo>
                      <a:pt x="5338" y="362"/>
                    </a:moveTo>
                    <a:lnTo>
                      <a:pt x="5940" y="442"/>
                    </a:lnTo>
                    <a:lnTo>
                      <a:pt x="6501" y="603"/>
                    </a:lnTo>
                    <a:lnTo>
                      <a:pt x="7023" y="803"/>
                    </a:lnTo>
                    <a:lnTo>
                      <a:pt x="7545" y="1084"/>
                    </a:lnTo>
                    <a:lnTo>
                      <a:pt x="8066" y="1445"/>
                    </a:lnTo>
                    <a:lnTo>
                      <a:pt x="8508" y="1847"/>
                    </a:lnTo>
                    <a:lnTo>
                      <a:pt x="8749" y="2128"/>
                    </a:lnTo>
                    <a:lnTo>
                      <a:pt x="8989" y="2408"/>
                    </a:lnTo>
                    <a:lnTo>
                      <a:pt x="9190" y="2729"/>
                    </a:lnTo>
                    <a:lnTo>
                      <a:pt x="9350" y="3051"/>
                    </a:lnTo>
                    <a:lnTo>
                      <a:pt x="9471" y="3372"/>
                    </a:lnTo>
                    <a:lnTo>
                      <a:pt x="9591" y="3693"/>
                    </a:lnTo>
                    <a:lnTo>
                      <a:pt x="9712" y="4014"/>
                    </a:lnTo>
                    <a:lnTo>
                      <a:pt x="9752" y="4335"/>
                    </a:lnTo>
                    <a:lnTo>
                      <a:pt x="9832" y="5017"/>
                    </a:lnTo>
                    <a:lnTo>
                      <a:pt x="9792" y="5699"/>
                    </a:lnTo>
                    <a:lnTo>
                      <a:pt x="9671" y="6381"/>
                    </a:lnTo>
                    <a:lnTo>
                      <a:pt x="9471" y="7023"/>
                    </a:lnTo>
                    <a:lnTo>
                      <a:pt x="9190" y="7625"/>
                    </a:lnTo>
                    <a:lnTo>
                      <a:pt x="8829" y="8187"/>
                    </a:lnTo>
                    <a:lnTo>
                      <a:pt x="8387" y="8709"/>
                    </a:lnTo>
                    <a:lnTo>
                      <a:pt x="8106" y="8949"/>
                    </a:lnTo>
                    <a:lnTo>
                      <a:pt x="7866" y="9150"/>
                    </a:lnTo>
                    <a:lnTo>
                      <a:pt x="7585" y="9351"/>
                    </a:lnTo>
                    <a:lnTo>
                      <a:pt x="7304" y="9511"/>
                    </a:lnTo>
                    <a:lnTo>
                      <a:pt x="6983" y="9672"/>
                    </a:lnTo>
                    <a:lnTo>
                      <a:pt x="6662" y="9792"/>
                    </a:lnTo>
                    <a:lnTo>
                      <a:pt x="6301" y="9912"/>
                    </a:lnTo>
                    <a:lnTo>
                      <a:pt x="5980" y="9993"/>
                    </a:lnTo>
                    <a:lnTo>
                      <a:pt x="5578" y="10033"/>
                    </a:lnTo>
                    <a:lnTo>
                      <a:pt x="5217" y="10073"/>
                    </a:lnTo>
                    <a:lnTo>
                      <a:pt x="4615" y="10033"/>
                    </a:lnTo>
                    <a:lnTo>
                      <a:pt x="4013" y="9912"/>
                    </a:lnTo>
                    <a:lnTo>
                      <a:pt x="3492" y="9712"/>
                    </a:lnTo>
                    <a:lnTo>
                      <a:pt x="2970" y="9431"/>
                    </a:lnTo>
                    <a:lnTo>
                      <a:pt x="2489" y="9110"/>
                    </a:lnTo>
                    <a:lnTo>
                      <a:pt x="2087" y="8709"/>
                    </a:lnTo>
                    <a:lnTo>
                      <a:pt x="1686" y="8307"/>
                    </a:lnTo>
                    <a:lnTo>
                      <a:pt x="1365" y="7826"/>
                    </a:lnTo>
                    <a:lnTo>
                      <a:pt x="1084" y="7304"/>
                    </a:lnTo>
                    <a:lnTo>
                      <a:pt x="843" y="6782"/>
                    </a:lnTo>
                    <a:lnTo>
                      <a:pt x="683" y="6221"/>
                    </a:lnTo>
                    <a:lnTo>
                      <a:pt x="562" y="5619"/>
                    </a:lnTo>
                    <a:lnTo>
                      <a:pt x="522" y="5057"/>
                    </a:lnTo>
                    <a:lnTo>
                      <a:pt x="522" y="4455"/>
                    </a:lnTo>
                    <a:lnTo>
                      <a:pt x="643" y="3893"/>
                    </a:lnTo>
                    <a:lnTo>
                      <a:pt x="803" y="3331"/>
                    </a:lnTo>
                    <a:lnTo>
                      <a:pt x="1044" y="2729"/>
                    </a:lnTo>
                    <a:lnTo>
                      <a:pt x="1365" y="2208"/>
                    </a:lnTo>
                    <a:lnTo>
                      <a:pt x="1766" y="1726"/>
                    </a:lnTo>
                    <a:lnTo>
                      <a:pt x="2168" y="1365"/>
                    </a:lnTo>
                    <a:lnTo>
                      <a:pt x="2649" y="1004"/>
                    </a:lnTo>
                    <a:lnTo>
                      <a:pt x="3131" y="763"/>
                    </a:lnTo>
                    <a:lnTo>
                      <a:pt x="3652" y="563"/>
                    </a:lnTo>
                    <a:lnTo>
                      <a:pt x="4214" y="442"/>
                    </a:lnTo>
                    <a:lnTo>
                      <a:pt x="4776" y="362"/>
                    </a:lnTo>
                    <a:close/>
                    <a:moveTo>
                      <a:pt x="5298" y="1"/>
                    </a:moveTo>
                    <a:lnTo>
                      <a:pt x="4936" y="41"/>
                    </a:lnTo>
                    <a:lnTo>
                      <a:pt x="4575" y="81"/>
                    </a:lnTo>
                    <a:lnTo>
                      <a:pt x="4254" y="161"/>
                    </a:lnTo>
                    <a:lnTo>
                      <a:pt x="3893" y="242"/>
                    </a:lnTo>
                    <a:lnTo>
                      <a:pt x="3532" y="362"/>
                    </a:lnTo>
                    <a:lnTo>
                      <a:pt x="3211" y="482"/>
                    </a:lnTo>
                    <a:lnTo>
                      <a:pt x="2850" y="683"/>
                    </a:lnTo>
                    <a:lnTo>
                      <a:pt x="2529" y="843"/>
                    </a:lnTo>
                    <a:lnTo>
                      <a:pt x="2248" y="1044"/>
                    </a:lnTo>
                    <a:lnTo>
                      <a:pt x="1927" y="1285"/>
                    </a:lnTo>
                    <a:lnTo>
                      <a:pt x="1646" y="1566"/>
                    </a:lnTo>
                    <a:lnTo>
                      <a:pt x="1365" y="1847"/>
                    </a:lnTo>
                    <a:lnTo>
                      <a:pt x="1124" y="2128"/>
                    </a:lnTo>
                    <a:lnTo>
                      <a:pt x="883" y="2449"/>
                    </a:lnTo>
                    <a:lnTo>
                      <a:pt x="683" y="2810"/>
                    </a:lnTo>
                    <a:lnTo>
                      <a:pt x="482" y="3171"/>
                    </a:lnTo>
                    <a:lnTo>
                      <a:pt x="241" y="3813"/>
                    </a:lnTo>
                    <a:lnTo>
                      <a:pt x="81" y="4495"/>
                    </a:lnTo>
                    <a:lnTo>
                      <a:pt x="1" y="5137"/>
                    </a:lnTo>
                    <a:lnTo>
                      <a:pt x="1" y="5739"/>
                    </a:lnTo>
                    <a:lnTo>
                      <a:pt x="121" y="6341"/>
                    </a:lnTo>
                    <a:lnTo>
                      <a:pt x="282" y="6903"/>
                    </a:lnTo>
                    <a:lnTo>
                      <a:pt x="522" y="7465"/>
                    </a:lnTo>
                    <a:lnTo>
                      <a:pt x="843" y="7986"/>
                    </a:lnTo>
                    <a:lnTo>
                      <a:pt x="1245" y="8428"/>
                    </a:lnTo>
                    <a:lnTo>
                      <a:pt x="1646" y="8869"/>
                    </a:lnTo>
                    <a:lnTo>
                      <a:pt x="2127" y="9230"/>
                    </a:lnTo>
                    <a:lnTo>
                      <a:pt x="2689" y="9551"/>
                    </a:lnTo>
                    <a:lnTo>
                      <a:pt x="3251" y="9792"/>
                    </a:lnTo>
                    <a:lnTo>
                      <a:pt x="3893" y="9993"/>
                    </a:lnTo>
                    <a:lnTo>
                      <a:pt x="4535" y="10073"/>
                    </a:lnTo>
                    <a:lnTo>
                      <a:pt x="5217" y="10113"/>
                    </a:lnTo>
                    <a:lnTo>
                      <a:pt x="5899" y="10073"/>
                    </a:lnTo>
                    <a:lnTo>
                      <a:pt x="6541" y="9993"/>
                    </a:lnTo>
                    <a:lnTo>
                      <a:pt x="7184" y="9792"/>
                    </a:lnTo>
                    <a:lnTo>
                      <a:pt x="7745" y="9551"/>
                    </a:lnTo>
                    <a:lnTo>
                      <a:pt x="8307" y="9230"/>
                    </a:lnTo>
                    <a:lnTo>
                      <a:pt x="8789" y="8869"/>
                    </a:lnTo>
                    <a:lnTo>
                      <a:pt x="9230" y="8428"/>
                    </a:lnTo>
                    <a:lnTo>
                      <a:pt x="9591" y="7946"/>
                    </a:lnTo>
                    <a:lnTo>
                      <a:pt x="9912" y="7465"/>
                    </a:lnTo>
                    <a:lnTo>
                      <a:pt x="10193" y="6903"/>
                    </a:lnTo>
                    <a:lnTo>
                      <a:pt x="10354" y="6301"/>
                    </a:lnTo>
                    <a:lnTo>
                      <a:pt x="10474" y="5699"/>
                    </a:lnTo>
                    <a:lnTo>
                      <a:pt x="10514" y="5097"/>
                    </a:lnTo>
                    <a:lnTo>
                      <a:pt x="10474" y="4455"/>
                    </a:lnTo>
                    <a:lnTo>
                      <a:pt x="10313" y="3773"/>
                    </a:lnTo>
                    <a:lnTo>
                      <a:pt x="10113" y="3131"/>
                    </a:lnTo>
                    <a:lnTo>
                      <a:pt x="9912" y="2729"/>
                    </a:lnTo>
                    <a:lnTo>
                      <a:pt x="9712" y="2368"/>
                    </a:lnTo>
                    <a:lnTo>
                      <a:pt x="9471" y="2047"/>
                    </a:lnTo>
                    <a:lnTo>
                      <a:pt x="9230" y="1726"/>
                    </a:lnTo>
                    <a:lnTo>
                      <a:pt x="8949" y="1445"/>
                    </a:lnTo>
                    <a:lnTo>
                      <a:pt x="8668" y="1205"/>
                    </a:lnTo>
                    <a:lnTo>
                      <a:pt x="8387" y="964"/>
                    </a:lnTo>
                    <a:lnTo>
                      <a:pt x="8066" y="763"/>
                    </a:lnTo>
                    <a:lnTo>
                      <a:pt x="7745" y="563"/>
                    </a:lnTo>
                    <a:lnTo>
                      <a:pt x="7424" y="402"/>
                    </a:lnTo>
                    <a:lnTo>
                      <a:pt x="7063" y="282"/>
                    </a:lnTo>
                    <a:lnTo>
                      <a:pt x="6742" y="201"/>
                    </a:lnTo>
                    <a:lnTo>
                      <a:pt x="6381" y="121"/>
                    </a:lnTo>
                    <a:lnTo>
                      <a:pt x="6020" y="41"/>
                    </a:lnTo>
                    <a:lnTo>
                      <a:pt x="5659" y="41"/>
                    </a:lnTo>
                    <a:lnTo>
                      <a:pt x="5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45"/>
              <p:cNvSpPr/>
              <p:nvPr/>
            </p:nvSpPr>
            <p:spPr>
              <a:xfrm flipH="1">
                <a:off x="3781196" y="4790744"/>
                <a:ext cx="327665" cy="327665"/>
              </a:xfrm>
              <a:custGeom>
                <a:avLst/>
                <a:gdLst/>
                <a:ahLst/>
                <a:cxnLst/>
                <a:rect l="l" t="t" r="r" b="b"/>
                <a:pathLst>
                  <a:path w="5940" h="5940" extrusionOk="0">
                    <a:moveTo>
                      <a:pt x="3171" y="1927"/>
                    </a:moveTo>
                    <a:lnTo>
                      <a:pt x="3372" y="2007"/>
                    </a:lnTo>
                    <a:lnTo>
                      <a:pt x="3572" y="2087"/>
                    </a:lnTo>
                    <a:lnTo>
                      <a:pt x="3693" y="2248"/>
                    </a:lnTo>
                    <a:lnTo>
                      <a:pt x="3853" y="2368"/>
                    </a:lnTo>
                    <a:lnTo>
                      <a:pt x="3933" y="2569"/>
                    </a:lnTo>
                    <a:lnTo>
                      <a:pt x="4014" y="2770"/>
                    </a:lnTo>
                    <a:lnTo>
                      <a:pt x="4014" y="2970"/>
                    </a:lnTo>
                    <a:lnTo>
                      <a:pt x="4014" y="3171"/>
                    </a:lnTo>
                    <a:lnTo>
                      <a:pt x="3933" y="3371"/>
                    </a:lnTo>
                    <a:lnTo>
                      <a:pt x="3853" y="3572"/>
                    </a:lnTo>
                    <a:lnTo>
                      <a:pt x="3693" y="3733"/>
                    </a:lnTo>
                    <a:lnTo>
                      <a:pt x="3572" y="3853"/>
                    </a:lnTo>
                    <a:lnTo>
                      <a:pt x="3372" y="3933"/>
                    </a:lnTo>
                    <a:lnTo>
                      <a:pt x="3171" y="4013"/>
                    </a:lnTo>
                    <a:lnTo>
                      <a:pt x="2770" y="4013"/>
                    </a:lnTo>
                    <a:lnTo>
                      <a:pt x="2569" y="3933"/>
                    </a:lnTo>
                    <a:lnTo>
                      <a:pt x="2368" y="3853"/>
                    </a:lnTo>
                    <a:lnTo>
                      <a:pt x="2208" y="3733"/>
                    </a:lnTo>
                    <a:lnTo>
                      <a:pt x="2087" y="3572"/>
                    </a:lnTo>
                    <a:lnTo>
                      <a:pt x="2007" y="3371"/>
                    </a:lnTo>
                    <a:lnTo>
                      <a:pt x="1927" y="3171"/>
                    </a:lnTo>
                    <a:lnTo>
                      <a:pt x="1927" y="2970"/>
                    </a:lnTo>
                    <a:lnTo>
                      <a:pt x="1927" y="2770"/>
                    </a:lnTo>
                    <a:lnTo>
                      <a:pt x="2007" y="2569"/>
                    </a:lnTo>
                    <a:lnTo>
                      <a:pt x="2087" y="2368"/>
                    </a:lnTo>
                    <a:lnTo>
                      <a:pt x="2208" y="2248"/>
                    </a:lnTo>
                    <a:lnTo>
                      <a:pt x="2368" y="2087"/>
                    </a:lnTo>
                    <a:lnTo>
                      <a:pt x="2569" y="2007"/>
                    </a:lnTo>
                    <a:lnTo>
                      <a:pt x="2770" y="1927"/>
                    </a:lnTo>
                    <a:close/>
                    <a:moveTo>
                      <a:pt x="2970" y="1"/>
                    </a:moveTo>
                    <a:lnTo>
                      <a:pt x="2649" y="41"/>
                    </a:lnTo>
                    <a:lnTo>
                      <a:pt x="2368" y="81"/>
                    </a:lnTo>
                    <a:lnTo>
                      <a:pt x="2087" y="121"/>
                    </a:lnTo>
                    <a:lnTo>
                      <a:pt x="1807" y="241"/>
                    </a:lnTo>
                    <a:lnTo>
                      <a:pt x="1566" y="362"/>
                    </a:lnTo>
                    <a:lnTo>
                      <a:pt x="1325" y="522"/>
                    </a:lnTo>
                    <a:lnTo>
                      <a:pt x="1084" y="683"/>
                    </a:lnTo>
                    <a:lnTo>
                      <a:pt x="884" y="884"/>
                    </a:lnTo>
                    <a:lnTo>
                      <a:pt x="683" y="1084"/>
                    </a:lnTo>
                    <a:lnTo>
                      <a:pt x="522" y="1325"/>
                    </a:lnTo>
                    <a:lnTo>
                      <a:pt x="362" y="1566"/>
                    </a:lnTo>
                    <a:lnTo>
                      <a:pt x="242" y="1806"/>
                    </a:lnTo>
                    <a:lnTo>
                      <a:pt x="121" y="2087"/>
                    </a:lnTo>
                    <a:lnTo>
                      <a:pt x="41" y="2368"/>
                    </a:lnTo>
                    <a:lnTo>
                      <a:pt x="1" y="2689"/>
                    </a:lnTo>
                    <a:lnTo>
                      <a:pt x="1" y="2970"/>
                    </a:lnTo>
                    <a:lnTo>
                      <a:pt x="1" y="3291"/>
                    </a:lnTo>
                    <a:lnTo>
                      <a:pt x="41" y="3572"/>
                    </a:lnTo>
                    <a:lnTo>
                      <a:pt x="121" y="3853"/>
                    </a:lnTo>
                    <a:lnTo>
                      <a:pt x="242" y="4134"/>
                    </a:lnTo>
                    <a:lnTo>
                      <a:pt x="362" y="4375"/>
                    </a:lnTo>
                    <a:lnTo>
                      <a:pt x="522" y="4615"/>
                    </a:lnTo>
                    <a:lnTo>
                      <a:pt x="683" y="4856"/>
                    </a:lnTo>
                    <a:lnTo>
                      <a:pt x="884" y="5057"/>
                    </a:lnTo>
                    <a:lnTo>
                      <a:pt x="1084" y="5257"/>
                    </a:lnTo>
                    <a:lnTo>
                      <a:pt x="1325" y="5418"/>
                    </a:lnTo>
                    <a:lnTo>
                      <a:pt x="1566" y="5578"/>
                    </a:lnTo>
                    <a:lnTo>
                      <a:pt x="1807" y="5699"/>
                    </a:lnTo>
                    <a:lnTo>
                      <a:pt x="2087" y="5819"/>
                    </a:lnTo>
                    <a:lnTo>
                      <a:pt x="2368" y="5899"/>
                    </a:lnTo>
                    <a:lnTo>
                      <a:pt x="2649" y="5940"/>
                    </a:lnTo>
                    <a:lnTo>
                      <a:pt x="3251" y="5940"/>
                    </a:lnTo>
                    <a:lnTo>
                      <a:pt x="3572" y="5899"/>
                    </a:lnTo>
                    <a:lnTo>
                      <a:pt x="3853" y="5819"/>
                    </a:lnTo>
                    <a:lnTo>
                      <a:pt x="4134" y="5699"/>
                    </a:lnTo>
                    <a:lnTo>
                      <a:pt x="4375" y="5578"/>
                    </a:lnTo>
                    <a:lnTo>
                      <a:pt x="4616" y="5418"/>
                    </a:lnTo>
                    <a:lnTo>
                      <a:pt x="4856" y="5257"/>
                    </a:lnTo>
                    <a:lnTo>
                      <a:pt x="5057" y="5057"/>
                    </a:lnTo>
                    <a:lnTo>
                      <a:pt x="5258" y="4856"/>
                    </a:lnTo>
                    <a:lnTo>
                      <a:pt x="5418" y="4615"/>
                    </a:lnTo>
                    <a:lnTo>
                      <a:pt x="5579" y="4375"/>
                    </a:lnTo>
                    <a:lnTo>
                      <a:pt x="5699" y="4134"/>
                    </a:lnTo>
                    <a:lnTo>
                      <a:pt x="5819" y="3853"/>
                    </a:lnTo>
                    <a:lnTo>
                      <a:pt x="5859" y="3572"/>
                    </a:lnTo>
                    <a:lnTo>
                      <a:pt x="5940" y="3291"/>
                    </a:lnTo>
                    <a:lnTo>
                      <a:pt x="5940" y="2970"/>
                    </a:lnTo>
                    <a:lnTo>
                      <a:pt x="5940" y="2689"/>
                    </a:lnTo>
                    <a:lnTo>
                      <a:pt x="5859" y="2368"/>
                    </a:lnTo>
                    <a:lnTo>
                      <a:pt x="5819" y="2087"/>
                    </a:lnTo>
                    <a:lnTo>
                      <a:pt x="5699" y="1806"/>
                    </a:lnTo>
                    <a:lnTo>
                      <a:pt x="5579" y="1566"/>
                    </a:lnTo>
                    <a:lnTo>
                      <a:pt x="5418" y="1325"/>
                    </a:lnTo>
                    <a:lnTo>
                      <a:pt x="5258" y="1084"/>
                    </a:lnTo>
                    <a:lnTo>
                      <a:pt x="5057" y="884"/>
                    </a:lnTo>
                    <a:lnTo>
                      <a:pt x="4856" y="683"/>
                    </a:lnTo>
                    <a:lnTo>
                      <a:pt x="4616" y="522"/>
                    </a:lnTo>
                    <a:lnTo>
                      <a:pt x="4375" y="362"/>
                    </a:lnTo>
                    <a:lnTo>
                      <a:pt x="4134" y="241"/>
                    </a:lnTo>
                    <a:lnTo>
                      <a:pt x="3853" y="121"/>
                    </a:lnTo>
                    <a:lnTo>
                      <a:pt x="3572" y="81"/>
                    </a:lnTo>
                    <a:lnTo>
                      <a:pt x="3251" y="41"/>
                    </a:lnTo>
                    <a:lnTo>
                      <a:pt x="2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45"/>
              <p:cNvSpPr/>
              <p:nvPr/>
            </p:nvSpPr>
            <p:spPr>
              <a:xfrm flipH="1">
                <a:off x="3770108" y="4790744"/>
                <a:ext cx="347579" cy="334285"/>
              </a:xfrm>
              <a:custGeom>
                <a:avLst/>
                <a:gdLst/>
                <a:ahLst/>
                <a:cxnLst/>
                <a:rect l="l" t="t" r="r" b="b"/>
                <a:pathLst>
                  <a:path w="6301" h="6060" extrusionOk="0">
                    <a:moveTo>
                      <a:pt x="3130" y="41"/>
                    </a:moveTo>
                    <a:lnTo>
                      <a:pt x="3572" y="81"/>
                    </a:lnTo>
                    <a:lnTo>
                      <a:pt x="3973" y="161"/>
                    </a:lnTo>
                    <a:lnTo>
                      <a:pt x="4374" y="322"/>
                    </a:lnTo>
                    <a:lnTo>
                      <a:pt x="4695" y="562"/>
                    </a:lnTo>
                    <a:lnTo>
                      <a:pt x="5016" y="843"/>
                    </a:lnTo>
                    <a:lnTo>
                      <a:pt x="5257" y="1124"/>
                    </a:lnTo>
                    <a:lnTo>
                      <a:pt x="5498" y="1485"/>
                    </a:lnTo>
                    <a:lnTo>
                      <a:pt x="5658" y="1847"/>
                    </a:lnTo>
                    <a:lnTo>
                      <a:pt x="5779" y="2248"/>
                    </a:lnTo>
                    <a:lnTo>
                      <a:pt x="5859" y="2649"/>
                    </a:lnTo>
                    <a:lnTo>
                      <a:pt x="5859" y="3050"/>
                    </a:lnTo>
                    <a:lnTo>
                      <a:pt x="5859" y="3452"/>
                    </a:lnTo>
                    <a:lnTo>
                      <a:pt x="5739" y="3853"/>
                    </a:lnTo>
                    <a:lnTo>
                      <a:pt x="5578" y="4254"/>
                    </a:lnTo>
                    <a:lnTo>
                      <a:pt x="5377" y="4615"/>
                    </a:lnTo>
                    <a:lnTo>
                      <a:pt x="5097" y="4936"/>
                    </a:lnTo>
                    <a:lnTo>
                      <a:pt x="4735" y="5257"/>
                    </a:lnTo>
                    <a:lnTo>
                      <a:pt x="4374" y="5498"/>
                    </a:lnTo>
                    <a:lnTo>
                      <a:pt x="3973" y="5659"/>
                    </a:lnTo>
                    <a:lnTo>
                      <a:pt x="3572" y="5779"/>
                    </a:lnTo>
                    <a:lnTo>
                      <a:pt x="3170" y="5819"/>
                    </a:lnTo>
                    <a:lnTo>
                      <a:pt x="2769" y="5819"/>
                    </a:lnTo>
                    <a:lnTo>
                      <a:pt x="2368" y="5739"/>
                    </a:lnTo>
                    <a:lnTo>
                      <a:pt x="2007" y="5619"/>
                    </a:lnTo>
                    <a:lnTo>
                      <a:pt x="1646" y="5458"/>
                    </a:lnTo>
                    <a:lnTo>
                      <a:pt x="1325" y="5257"/>
                    </a:lnTo>
                    <a:lnTo>
                      <a:pt x="1044" y="4977"/>
                    </a:lnTo>
                    <a:lnTo>
                      <a:pt x="763" y="4656"/>
                    </a:lnTo>
                    <a:lnTo>
                      <a:pt x="562" y="4294"/>
                    </a:lnTo>
                    <a:lnTo>
                      <a:pt x="442" y="3893"/>
                    </a:lnTo>
                    <a:lnTo>
                      <a:pt x="361" y="3452"/>
                    </a:lnTo>
                    <a:lnTo>
                      <a:pt x="321" y="2970"/>
                    </a:lnTo>
                    <a:lnTo>
                      <a:pt x="361" y="2689"/>
                    </a:lnTo>
                    <a:lnTo>
                      <a:pt x="402" y="2408"/>
                    </a:lnTo>
                    <a:lnTo>
                      <a:pt x="482" y="2168"/>
                    </a:lnTo>
                    <a:lnTo>
                      <a:pt x="562" y="1887"/>
                    </a:lnTo>
                    <a:lnTo>
                      <a:pt x="682" y="1646"/>
                    </a:lnTo>
                    <a:lnTo>
                      <a:pt x="803" y="1365"/>
                    </a:lnTo>
                    <a:lnTo>
                      <a:pt x="963" y="1164"/>
                    </a:lnTo>
                    <a:lnTo>
                      <a:pt x="1164" y="924"/>
                    </a:lnTo>
                    <a:lnTo>
                      <a:pt x="1365" y="723"/>
                    </a:lnTo>
                    <a:lnTo>
                      <a:pt x="1565" y="562"/>
                    </a:lnTo>
                    <a:lnTo>
                      <a:pt x="1806" y="402"/>
                    </a:lnTo>
                    <a:lnTo>
                      <a:pt x="2047" y="282"/>
                    </a:lnTo>
                    <a:lnTo>
                      <a:pt x="2288" y="161"/>
                    </a:lnTo>
                    <a:lnTo>
                      <a:pt x="2568" y="81"/>
                    </a:lnTo>
                    <a:lnTo>
                      <a:pt x="2849" y="41"/>
                    </a:lnTo>
                    <a:close/>
                    <a:moveTo>
                      <a:pt x="2729" y="1"/>
                    </a:moveTo>
                    <a:lnTo>
                      <a:pt x="2328" y="81"/>
                    </a:lnTo>
                    <a:lnTo>
                      <a:pt x="1967" y="201"/>
                    </a:lnTo>
                    <a:lnTo>
                      <a:pt x="1605" y="322"/>
                    </a:lnTo>
                    <a:lnTo>
                      <a:pt x="1284" y="522"/>
                    </a:lnTo>
                    <a:lnTo>
                      <a:pt x="1003" y="763"/>
                    </a:lnTo>
                    <a:lnTo>
                      <a:pt x="723" y="1004"/>
                    </a:lnTo>
                    <a:lnTo>
                      <a:pt x="522" y="1285"/>
                    </a:lnTo>
                    <a:lnTo>
                      <a:pt x="321" y="1566"/>
                    </a:lnTo>
                    <a:lnTo>
                      <a:pt x="161" y="1927"/>
                    </a:lnTo>
                    <a:lnTo>
                      <a:pt x="40" y="2248"/>
                    </a:lnTo>
                    <a:lnTo>
                      <a:pt x="0" y="2609"/>
                    </a:lnTo>
                    <a:lnTo>
                      <a:pt x="0" y="2970"/>
                    </a:lnTo>
                    <a:lnTo>
                      <a:pt x="40" y="3371"/>
                    </a:lnTo>
                    <a:lnTo>
                      <a:pt x="121" y="3773"/>
                    </a:lnTo>
                    <a:lnTo>
                      <a:pt x="281" y="4134"/>
                    </a:lnTo>
                    <a:lnTo>
                      <a:pt x="522" y="4575"/>
                    </a:lnTo>
                    <a:lnTo>
                      <a:pt x="803" y="4977"/>
                    </a:lnTo>
                    <a:lnTo>
                      <a:pt x="1164" y="5298"/>
                    </a:lnTo>
                    <a:lnTo>
                      <a:pt x="1525" y="5538"/>
                    </a:lnTo>
                    <a:lnTo>
                      <a:pt x="1926" y="5739"/>
                    </a:lnTo>
                    <a:lnTo>
                      <a:pt x="2328" y="5899"/>
                    </a:lnTo>
                    <a:lnTo>
                      <a:pt x="2769" y="6020"/>
                    </a:lnTo>
                    <a:lnTo>
                      <a:pt x="3170" y="6060"/>
                    </a:lnTo>
                    <a:lnTo>
                      <a:pt x="3612" y="6020"/>
                    </a:lnTo>
                    <a:lnTo>
                      <a:pt x="4053" y="5940"/>
                    </a:lnTo>
                    <a:lnTo>
                      <a:pt x="4454" y="5819"/>
                    </a:lnTo>
                    <a:lnTo>
                      <a:pt x="4856" y="5619"/>
                    </a:lnTo>
                    <a:lnTo>
                      <a:pt x="5217" y="5338"/>
                    </a:lnTo>
                    <a:lnTo>
                      <a:pt x="5538" y="5017"/>
                    </a:lnTo>
                    <a:lnTo>
                      <a:pt x="5819" y="4656"/>
                    </a:lnTo>
                    <a:lnTo>
                      <a:pt x="6060" y="4174"/>
                    </a:lnTo>
                    <a:lnTo>
                      <a:pt x="6220" y="3813"/>
                    </a:lnTo>
                    <a:lnTo>
                      <a:pt x="6300" y="3412"/>
                    </a:lnTo>
                    <a:lnTo>
                      <a:pt x="6300" y="3010"/>
                    </a:lnTo>
                    <a:lnTo>
                      <a:pt x="6300" y="2649"/>
                    </a:lnTo>
                    <a:lnTo>
                      <a:pt x="6220" y="2288"/>
                    </a:lnTo>
                    <a:lnTo>
                      <a:pt x="6100" y="1927"/>
                    </a:lnTo>
                    <a:lnTo>
                      <a:pt x="5939" y="1606"/>
                    </a:lnTo>
                    <a:lnTo>
                      <a:pt x="5779" y="1285"/>
                    </a:lnTo>
                    <a:lnTo>
                      <a:pt x="5538" y="1004"/>
                    </a:lnTo>
                    <a:lnTo>
                      <a:pt x="5257" y="763"/>
                    </a:lnTo>
                    <a:lnTo>
                      <a:pt x="4976" y="522"/>
                    </a:lnTo>
                    <a:lnTo>
                      <a:pt x="4655" y="322"/>
                    </a:lnTo>
                    <a:lnTo>
                      <a:pt x="4294" y="201"/>
                    </a:lnTo>
                    <a:lnTo>
                      <a:pt x="3933" y="81"/>
                    </a:lnTo>
                    <a:lnTo>
                      <a:pt x="35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45"/>
              <p:cNvSpPr/>
              <p:nvPr/>
            </p:nvSpPr>
            <p:spPr>
              <a:xfrm flipH="1">
                <a:off x="3874144" y="4890368"/>
                <a:ext cx="139506" cy="124005"/>
              </a:xfrm>
              <a:custGeom>
                <a:avLst/>
                <a:gdLst/>
                <a:ahLst/>
                <a:cxnLst/>
                <a:rect l="l" t="t" r="r" b="b"/>
                <a:pathLst>
                  <a:path w="2529" h="2248" extrusionOk="0">
                    <a:moveTo>
                      <a:pt x="1044" y="201"/>
                    </a:moveTo>
                    <a:lnTo>
                      <a:pt x="1244" y="241"/>
                    </a:lnTo>
                    <a:lnTo>
                      <a:pt x="1405" y="281"/>
                    </a:lnTo>
                    <a:lnTo>
                      <a:pt x="1565" y="321"/>
                    </a:lnTo>
                    <a:lnTo>
                      <a:pt x="1726" y="442"/>
                    </a:lnTo>
                    <a:lnTo>
                      <a:pt x="1846" y="562"/>
                    </a:lnTo>
                    <a:lnTo>
                      <a:pt x="1926" y="683"/>
                    </a:lnTo>
                    <a:lnTo>
                      <a:pt x="2007" y="843"/>
                    </a:lnTo>
                    <a:lnTo>
                      <a:pt x="2047" y="1004"/>
                    </a:lnTo>
                    <a:lnTo>
                      <a:pt x="2087" y="1164"/>
                    </a:lnTo>
                    <a:lnTo>
                      <a:pt x="2047" y="1365"/>
                    </a:lnTo>
                    <a:lnTo>
                      <a:pt x="2007" y="1525"/>
                    </a:lnTo>
                    <a:lnTo>
                      <a:pt x="1967" y="1686"/>
                    </a:lnTo>
                    <a:lnTo>
                      <a:pt x="1846" y="1846"/>
                    </a:lnTo>
                    <a:lnTo>
                      <a:pt x="1726" y="2007"/>
                    </a:lnTo>
                    <a:lnTo>
                      <a:pt x="1605" y="2087"/>
                    </a:lnTo>
                    <a:lnTo>
                      <a:pt x="1445" y="2167"/>
                    </a:lnTo>
                    <a:lnTo>
                      <a:pt x="1244" y="2207"/>
                    </a:lnTo>
                    <a:lnTo>
                      <a:pt x="1044" y="2167"/>
                    </a:lnTo>
                    <a:lnTo>
                      <a:pt x="883" y="2127"/>
                    </a:lnTo>
                    <a:lnTo>
                      <a:pt x="723" y="2007"/>
                    </a:lnTo>
                    <a:lnTo>
                      <a:pt x="602" y="1846"/>
                    </a:lnTo>
                    <a:lnTo>
                      <a:pt x="522" y="1686"/>
                    </a:lnTo>
                    <a:lnTo>
                      <a:pt x="442" y="1525"/>
                    </a:lnTo>
                    <a:lnTo>
                      <a:pt x="361" y="1164"/>
                    </a:lnTo>
                    <a:lnTo>
                      <a:pt x="361" y="964"/>
                    </a:lnTo>
                    <a:lnTo>
                      <a:pt x="361" y="803"/>
                    </a:lnTo>
                    <a:lnTo>
                      <a:pt x="442" y="602"/>
                    </a:lnTo>
                    <a:lnTo>
                      <a:pt x="562" y="482"/>
                    </a:lnTo>
                    <a:lnTo>
                      <a:pt x="682" y="362"/>
                    </a:lnTo>
                    <a:lnTo>
                      <a:pt x="843" y="241"/>
                    </a:lnTo>
                    <a:lnTo>
                      <a:pt x="1044" y="201"/>
                    </a:lnTo>
                    <a:close/>
                    <a:moveTo>
                      <a:pt x="1445" y="0"/>
                    </a:moveTo>
                    <a:lnTo>
                      <a:pt x="1084" y="41"/>
                    </a:lnTo>
                    <a:lnTo>
                      <a:pt x="923" y="81"/>
                    </a:lnTo>
                    <a:lnTo>
                      <a:pt x="763" y="161"/>
                    </a:lnTo>
                    <a:lnTo>
                      <a:pt x="602" y="241"/>
                    </a:lnTo>
                    <a:lnTo>
                      <a:pt x="442" y="362"/>
                    </a:lnTo>
                    <a:lnTo>
                      <a:pt x="321" y="522"/>
                    </a:lnTo>
                    <a:lnTo>
                      <a:pt x="201" y="683"/>
                    </a:lnTo>
                    <a:lnTo>
                      <a:pt x="121" y="843"/>
                    </a:lnTo>
                    <a:lnTo>
                      <a:pt x="40" y="1004"/>
                    </a:lnTo>
                    <a:lnTo>
                      <a:pt x="40" y="1164"/>
                    </a:lnTo>
                    <a:lnTo>
                      <a:pt x="0" y="1325"/>
                    </a:lnTo>
                    <a:lnTo>
                      <a:pt x="40" y="1485"/>
                    </a:lnTo>
                    <a:lnTo>
                      <a:pt x="81" y="1606"/>
                    </a:lnTo>
                    <a:lnTo>
                      <a:pt x="161" y="1766"/>
                    </a:lnTo>
                    <a:lnTo>
                      <a:pt x="281" y="1886"/>
                    </a:lnTo>
                    <a:lnTo>
                      <a:pt x="402" y="1967"/>
                    </a:lnTo>
                    <a:lnTo>
                      <a:pt x="522" y="2087"/>
                    </a:lnTo>
                    <a:lnTo>
                      <a:pt x="682" y="2127"/>
                    </a:lnTo>
                    <a:lnTo>
                      <a:pt x="843" y="2207"/>
                    </a:lnTo>
                    <a:lnTo>
                      <a:pt x="1044" y="2248"/>
                    </a:lnTo>
                    <a:lnTo>
                      <a:pt x="1485" y="2248"/>
                    </a:lnTo>
                    <a:lnTo>
                      <a:pt x="1686" y="2167"/>
                    </a:lnTo>
                    <a:lnTo>
                      <a:pt x="1926" y="2087"/>
                    </a:lnTo>
                    <a:lnTo>
                      <a:pt x="2127" y="1967"/>
                    </a:lnTo>
                    <a:lnTo>
                      <a:pt x="2288" y="1806"/>
                    </a:lnTo>
                    <a:lnTo>
                      <a:pt x="2408" y="1646"/>
                    </a:lnTo>
                    <a:lnTo>
                      <a:pt x="2488" y="1405"/>
                    </a:lnTo>
                    <a:lnTo>
                      <a:pt x="2528" y="1164"/>
                    </a:lnTo>
                    <a:lnTo>
                      <a:pt x="2488" y="964"/>
                    </a:lnTo>
                    <a:lnTo>
                      <a:pt x="2448" y="763"/>
                    </a:lnTo>
                    <a:lnTo>
                      <a:pt x="2368" y="602"/>
                    </a:lnTo>
                    <a:lnTo>
                      <a:pt x="2288" y="482"/>
                    </a:lnTo>
                    <a:lnTo>
                      <a:pt x="2167" y="321"/>
                    </a:lnTo>
                    <a:lnTo>
                      <a:pt x="2047" y="241"/>
                    </a:lnTo>
                    <a:lnTo>
                      <a:pt x="1926" y="121"/>
                    </a:lnTo>
                    <a:lnTo>
                      <a:pt x="1766" y="81"/>
                    </a:lnTo>
                    <a:lnTo>
                      <a:pt x="1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45"/>
              <p:cNvSpPr/>
              <p:nvPr/>
            </p:nvSpPr>
            <p:spPr>
              <a:xfrm flipH="1">
                <a:off x="3431465" y="4447634"/>
                <a:ext cx="1024919" cy="1009474"/>
              </a:xfrm>
              <a:custGeom>
                <a:avLst/>
                <a:gdLst/>
                <a:ahLst/>
                <a:cxnLst/>
                <a:rect l="l" t="t" r="r" b="b"/>
                <a:pathLst>
                  <a:path w="18580" h="18300" extrusionOk="0">
                    <a:moveTo>
                      <a:pt x="9351" y="242"/>
                    </a:moveTo>
                    <a:lnTo>
                      <a:pt x="9872" y="282"/>
                    </a:lnTo>
                    <a:lnTo>
                      <a:pt x="10434" y="362"/>
                    </a:lnTo>
                    <a:lnTo>
                      <a:pt x="10996" y="442"/>
                    </a:lnTo>
                    <a:lnTo>
                      <a:pt x="11558" y="603"/>
                    </a:lnTo>
                    <a:lnTo>
                      <a:pt x="12119" y="763"/>
                    </a:lnTo>
                    <a:lnTo>
                      <a:pt x="12681" y="1004"/>
                    </a:lnTo>
                    <a:lnTo>
                      <a:pt x="13203" y="1245"/>
                    </a:lnTo>
                    <a:lnTo>
                      <a:pt x="13684" y="1486"/>
                    </a:lnTo>
                    <a:lnTo>
                      <a:pt x="14166" y="1807"/>
                    </a:lnTo>
                    <a:lnTo>
                      <a:pt x="14607" y="2128"/>
                    </a:lnTo>
                    <a:lnTo>
                      <a:pt x="15049" y="2489"/>
                    </a:lnTo>
                    <a:lnTo>
                      <a:pt x="15450" y="2850"/>
                    </a:lnTo>
                    <a:lnTo>
                      <a:pt x="15811" y="3251"/>
                    </a:lnTo>
                    <a:lnTo>
                      <a:pt x="16172" y="3653"/>
                    </a:lnTo>
                    <a:lnTo>
                      <a:pt x="16493" y="4094"/>
                    </a:lnTo>
                    <a:lnTo>
                      <a:pt x="16774" y="4535"/>
                    </a:lnTo>
                    <a:lnTo>
                      <a:pt x="17015" y="4977"/>
                    </a:lnTo>
                    <a:lnTo>
                      <a:pt x="17256" y="5458"/>
                    </a:lnTo>
                    <a:lnTo>
                      <a:pt x="17456" y="5940"/>
                    </a:lnTo>
                    <a:lnTo>
                      <a:pt x="17617" y="6461"/>
                    </a:lnTo>
                    <a:lnTo>
                      <a:pt x="17777" y="6943"/>
                    </a:lnTo>
                    <a:lnTo>
                      <a:pt x="17898" y="7465"/>
                    </a:lnTo>
                    <a:lnTo>
                      <a:pt x="17978" y="7986"/>
                    </a:lnTo>
                    <a:lnTo>
                      <a:pt x="18058" y="8508"/>
                    </a:lnTo>
                    <a:lnTo>
                      <a:pt x="18058" y="9030"/>
                    </a:lnTo>
                    <a:lnTo>
                      <a:pt x="18058" y="9591"/>
                    </a:lnTo>
                    <a:lnTo>
                      <a:pt x="18018" y="10113"/>
                    </a:lnTo>
                    <a:lnTo>
                      <a:pt x="17978" y="10635"/>
                    </a:lnTo>
                    <a:lnTo>
                      <a:pt x="17858" y="11156"/>
                    </a:lnTo>
                    <a:lnTo>
                      <a:pt x="17737" y="11678"/>
                    </a:lnTo>
                    <a:lnTo>
                      <a:pt x="17577" y="12200"/>
                    </a:lnTo>
                    <a:lnTo>
                      <a:pt x="17416" y="12681"/>
                    </a:lnTo>
                    <a:lnTo>
                      <a:pt x="17175" y="13203"/>
                    </a:lnTo>
                    <a:lnTo>
                      <a:pt x="16935" y="13684"/>
                    </a:lnTo>
                    <a:lnTo>
                      <a:pt x="16614" y="14166"/>
                    </a:lnTo>
                    <a:lnTo>
                      <a:pt x="16293" y="14607"/>
                    </a:lnTo>
                    <a:lnTo>
                      <a:pt x="15972" y="15049"/>
                    </a:lnTo>
                    <a:lnTo>
                      <a:pt x="15570" y="15490"/>
                    </a:lnTo>
                    <a:lnTo>
                      <a:pt x="14928" y="16092"/>
                    </a:lnTo>
                    <a:lnTo>
                      <a:pt x="14246" y="16654"/>
                    </a:lnTo>
                    <a:lnTo>
                      <a:pt x="13484" y="17135"/>
                    </a:lnTo>
                    <a:lnTo>
                      <a:pt x="12721" y="17497"/>
                    </a:lnTo>
                    <a:lnTo>
                      <a:pt x="11879" y="17818"/>
                    </a:lnTo>
                    <a:lnTo>
                      <a:pt x="11036" y="18058"/>
                    </a:lnTo>
                    <a:lnTo>
                      <a:pt x="10153" y="18179"/>
                    </a:lnTo>
                    <a:lnTo>
                      <a:pt x="9712" y="18219"/>
                    </a:lnTo>
                    <a:lnTo>
                      <a:pt x="8829" y="18219"/>
                    </a:lnTo>
                    <a:lnTo>
                      <a:pt x="8347" y="18179"/>
                    </a:lnTo>
                    <a:lnTo>
                      <a:pt x="7906" y="18139"/>
                    </a:lnTo>
                    <a:lnTo>
                      <a:pt x="7465" y="18058"/>
                    </a:lnTo>
                    <a:lnTo>
                      <a:pt x="6622" y="17818"/>
                    </a:lnTo>
                    <a:lnTo>
                      <a:pt x="5819" y="17537"/>
                    </a:lnTo>
                    <a:lnTo>
                      <a:pt x="5057" y="17135"/>
                    </a:lnTo>
                    <a:lnTo>
                      <a:pt x="4335" y="16654"/>
                    </a:lnTo>
                    <a:lnTo>
                      <a:pt x="3652" y="16132"/>
                    </a:lnTo>
                    <a:lnTo>
                      <a:pt x="3010" y="15530"/>
                    </a:lnTo>
                    <a:lnTo>
                      <a:pt x="2449" y="14888"/>
                    </a:lnTo>
                    <a:lnTo>
                      <a:pt x="1927" y="14166"/>
                    </a:lnTo>
                    <a:lnTo>
                      <a:pt x="1485" y="13444"/>
                    </a:lnTo>
                    <a:lnTo>
                      <a:pt x="1084" y="12641"/>
                    </a:lnTo>
                    <a:lnTo>
                      <a:pt x="803" y="11798"/>
                    </a:lnTo>
                    <a:lnTo>
                      <a:pt x="563" y="10956"/>
                    </a:lnTo>
                    <a:lnTo>
                      <a:pt x="442" y="10073"/>
                    </a:lnTo>
                    <a:lnTo>
                      <a:pt x="402" y="9190"/>
                    </a:lnTo>
                    <a:lnTo>
                      <a:pt x="402" y="8588"/>
                    </a:lnTo>
                    <a:lnTo>
                      <a:pt x="442" y="8026"/>
                    </a:lnTo>
                    <a:lnTo>
                      <a:pt x="522" y="7465"/>
                    </a:lnTo>
                    <a:lnTo>
                      <a:pt x="643" y="6903"/>
                    </a:lnTo>
                    <a:lnTo>
                      <a:pt x="803" y="6341"/>
                    </a:lnTo>
                    <a:lnTo>
                      <a:pt x="964" y="5819"/>
                    </a:lnTo>
                    <a:lnTo>
                      <a:pt x="1205" y="5338"/>
                    </a:lnTo>
                    <a:lnTo>
                      <a:pt x="1445" y="4856"/>
                    </a:lnTo>
                    <a:lnTo>
                      <a:pt x="1686" y="4375"/>
                    </a:lnTo>
                    <a:lnTo>
                      <a:pt x="2007" y="3933"/>
                    </a:lnTo>
                    <a:lnTo>
                      <a:pt x="2328" y="3492"/>
                    </a:lnTo>
                    <a:lnTo>
                      <a:pt x="2689" y="3091"/>
                    </a:lnTo>
                    <a:lnTo>
                      <a:pt x="3050" y="2730"/>
                    </a:lnTo>
                    <a:lnTo>
                      <a:pt x="3412" y="2368"/>
                    </a:lnTo>
                    <a:lnTo>
                      <a:pt x="3853" y="2047"/>
                    </a:lnTo>
                    <a:lnTo>
                      <a:pt x="4254" y="1726"/>
                    </a:lnTo>
                    <a:lnTo>
                      <a:pt x="4736" y="1446"/>
                    </a:lnTo>
                    <a:lnTo>
                      <a:pt x="5177" y="1205"/>
                    </a:lnTo>
                    <a:lnTo>
                      <a:pt x="5659" y="964"/>
                    </a:lnTo>
                    <a:lnTo>
                      <a:pt x="6140" y="763"/>
                    </a:lnTo>
                    <a:lnTo>
                      <a:pt x="6662" y="603"/>
                    </a:lnTo>
                    <a:lnTo>
                      <a:pt x="7184" y="482"/>
                    </a:lnTo>
                    <a:lnTo>
                      <a:pt x="7705" y="362"/>
                    </a:lnTo>
                    <a:lnTo>
                      <a:pt x="8227" y="282"/>
                    </a:lnTo>
                    <a:lnTo>
                      <a:pt x="8789" y="242"/>
                    </a:lnTo>
                    <a:close/>
                    <a:moveTo>
                      <a:pt x="9270" y="1"/>
                    </a:moveTo>
                    <a:lnTo>
                      <a:pt x="8668" y="41"/>
                    </a:lnTo>
                    <a:lnTo>
                      <a:pt x="8066" y="81"/>
                    </a:lnTo>
                    <a:lnTo>
                      <a:pt x="7505" y="202"/>
                    </a:lnTo>
                    <a:lnTo>
                      <a:pt x="6943" y="322"/>
                    </a:lnTo>
                    <a:lnTo>
                      <a:pt x="6421" y="482"/>
                    </a:lnTo>
                    <a:lnTo>
                      <a:pt x="5859" y="683"/>
                    </a:lnTo>
                    <a:lnTo>
                      <a:pt x="5378" y="924"/>
                    </a:lnTo>
                    <a:lnTo>
                      <a:pt x="4856" y="1165"/>
                    </a:lnTo>
                    <a:lnTo>
                      <a:pt x="4375" y="1486"/>
                    </a:lnTo>
                    <a:lnTo>
                      <a:pt x="3933" y="1767"/>
                    </a:lnTo>
                    <a:lnTo>
                      <a:pt x="3492" y="2128"/>
                    </a:lnTo>
                    <a:lnTo>
                      <a:pt x="3050" y="2489"/>
                    </a:lnTo>
                    <a:lnTo>
                      <a:pt x="2689" y="2850"/>
                    </a:lnTo>
                    <a:lnTo>
                      <a:pt x="2288" y="3291"/>
                    </a:lnTo>
                    <a:lnTo>
                      <a:pt x="1967" y="3693"/>
                    </a:lnTo>
                    <a:lnTo>
                      <a:pt x="1646" y="4134"/>
                    </a:lnTo>
                    <a:lnTo>
                      <a:pt x="1325" y="4616"/>
                    </a:lnTo>
                    <a:lnTo>
                      <a:pt x="1044" y="5097"/>
                    </a:lnTo>
                    <a:lnTo>
                      <a:pt x="803" y="5579"/>
                    </a:lnTo>
                    <a:lnTo>
                      <a:pt x="603" y="6100"/>
                    </a:lnTo>
                    <a:lnTo>
                      <a:pt x="402" y="6622"/>
                    </a:lnTo>
                    <a:lnTo>
                      <a:pt x="282" y="7144"/>
                    </a:lnTo>
                    <a:lnTo>
                      <a:pt x="161" y="7665"/>
                    </a:lnTo>
                    <a:lnTo>
                      <a:pt x="81" y="8227"/>
                    </a:lnTo>
                    <a:lnTo>
                      <a:pt x="1" y="8789"/>
                    </a:lnTo>
                    <a:lnTo>
                      <a:pt x="1" y="9351"/>
                    </a:lnTo>
                    <a:lnTo>
                      <a:pt x="1" y="9912"/>
                    </a:lnTo>
                    <a:lnTo>
                      <a:pt x="81" y="10474"/>
                    </a:lnTo>
                    <a:lnTo>
                      <a:pt x="161" y="11036"/>
                    </a:lnTo>
                    <a:lnTo>
                      <a:pt x="322" y="11598"/>
                    </a:lnTo>
                    <a:lnTo>
                      <a:pt x="482" y="12160"/>
                    </a:lnTo>
                    <a:lnTo>
                      <a:pt x="683" y="12762"/>
                    </a:lnTo>
                    <a:lnTo>
                      <a:pt x="964" y="13363"/>
                    </a:lnTo>
                    <a:lnTo>
                      <a:pt x="1325" y="13965"/>
                    </a:lnTo>
                    <a:lnTo>
                      <a:pt x="1686" y="14527"/>
                    </a:lnTo>
                    <a:lnTo>
                      <a:pt x="2128" y="15049"/>
                    </a:lnTo>
                    <a:lnTo>
                      <a:pt x="2569" y="15530"/>
                    </a:lnTo>
                    <a:lnTo>
                      <a:pt x="3050" y="16012"/>
                    </a:lnTo>
                    <a:lnTo>
                      <a:pt x="3572" y="16413"/>
                    </a:lnTo>
                    <a:lnTo>
                      <a:pt x="4134" y="16814"/>
                    </a:lnTo>
                    <a:lnTo>
                      <a:pt x="4736" y="17135"/>
                    </a:lnTo>
                    <a:lnTo>
                      <a:pt x="5338" y="17456"/>
                    </a:lnTo>
                    <a:lnTo>
                      <a:pt x="5940" y="17697"/>
                    </a:lnTo>
                    <a:lnTo>
                      <a:pt x="6582" y="17898"/>
                    </a:lnTo>
                    <a:lnTo>
                      <a:pt x="7264" y="18058"/>
                    </a:lnTo>
                    <a:lnTo>
                      <a:pt x="7906" y="18179"/>
                    </a:lnTo>
                    <a:lnTo>
                      <a:pt x="8588" y="18259"/>
                    </a:lnTo>
                    <a:lnTo>
                      <a:pt x="9270" y="18299"/>
                    </a:lnTo>
                    <a:lnTo>
                      <a:pt x="9952" y="18259"/>
                    </a:lnTo>
                    <a:lnTo>
                      <a:pt x="10635" y="18179"/>
                    </a:lnTo>
                    <a:lnTo>
                      <a:pt x="11277" y="18099"/>
                    </a:lnTo>
                    <a:lnTo>
                      <a:pt x="11919" y="17898"/>
                    </a:lnTo>
                    <a:lnTo>
                      <a:pt x="12561" y="17697"/>
                    </a:lnTo>
                    <a:lnTo>
                      <a:pt x="13203" y="17456"/>
                    </a:lnTo>
                    <a:lnTo>
                      <a:pt x="13805" y="17135"/>
                    </a:lnTo>
                    <a:lnTo>
                      <a:pt x="14407" y="16814"/>
                    </a:lnTo>
                    <a:lnTo>
                      <a:pt x="14928" y="16413"/>
                    </a:lnTo>
                    <a:lnTo>
                      <a:pt x="15490" y="16012"/>
                    </a:lnTo>
                    <a:lnTo>
                      <a:pt x="15972" y="15530"/>
                    </a:lnTo>
                    <a:lnTo>
                      <a:pt x="16413" y="15049"/>
                    </a:lnTo>
                    <a:lnTo>
                      <a:pt x="16854" y="14527"/>
                    </a:lnTo>
                    <a:lnTo>
                      <a:pt x="17216" y="13965"/>
                    </a:lnTo>
                    <a:lnTo>
                      <a:pt x="17577" y="13363"/>
                    </a:lnTo>
                    <a:lnTo>
                      <a:pt x="17858" y="12762"/>
                    </a:lnTo>
                    <a:lnTo>
                      <a:pt x="18058" y="12200"/>
                    </a:lnTo>
                    <a:lnTo>
                      <a:pt x="18259" y="11598"/>
                    </a:lnTo>
                    <a:lnTo>
                      <a:pt x="18379" y="11036"/>
                    </a:lnTo>
                    <a:lnTo>
                      <a:pt x="18500" y="10474"/>
                    </a:lnTo>
                    <a:lnTo>
                      <a:pt x="18580" y="9872"/>
                    </a:lnTo>
                    <a:lnTo>
                      <a:pt x="18580" y="9311"/>
                    </a:lnTo>
                    <a:lnTo>
                      <a:pt x="18580" y="8749"/>
                    </a:lnTo>
                    <a:lnTo>
                      <a:pt x="18540" y="8187"/>
                    </a:lnTo>
                    <a:lnTo>
                      <a:pt x="18460" y="7625"/>
                    </a:lnTo>
                    <a:lnTo>
                      <a:pt x="18339" y="7063"/>
                    </a:lnTo>
                    <a:lnTo>
                      <a:pt x="18179" y="6542"/>
                    </a:lnTo>
                    <a:lnTo>
                      <a:pt x="18018" y="6020"/>
                    </a:lnTo>
                    <a:lnTo>
                      <a:pt x="17817" y="5498"/>
                    </a:lnTo>
                    <a:lnTo>
                      <a:pt x="17577" y="5017"/>
                    </a:lnTo>
                    <a:lnTo>
                      <a:pt x="17296" y="4535"/>
                    </a:lnTo>
                    <a:lnTo>
                      <a:pt x="17015" y="4054"/>
                    </a:lnTo>
                    <a:lnTo>
                      <a:pt x="16694" y="3612"/>
                    </a:lnTo>
                    <a:lnTo>
                      <a:pt x="16333" y="3171"/>
                    </a:lnTo>
                    <a:lnTo>
                      <a:pt x="15972" y="2770"/>
                    </a:lnTo>
                    <a:lnTo>
                      <a:pt x="15570" y="2368"/>
                    </a:lnTo>
                    <a:lnTo>
                      <a:pt x="15129" y="2007"/>
                    </a:lnTo>
                    <a:lnTo>
                      <a:pt x="14688" y="1686"/>
                    </a:lnTo>
                    <a:lnTo>
                      <a:pt x="14246" y="1365"/>
                    </a:lnTo>
                    <a:lnTo>
                      <a:pt x="13765" y="1084"/>
                    </a:lnTo>
                    <a:lnTo>
                      <a:pt x="13243" y="844"/>
                    </a:lnTo>
                    <a:lnTo>
                      <a:pt x="12721" y="603"/>
                    </a:lnTo>
                    <a:lnTo>
                      <a:pt x="12200" y="402"/>
                    </a:lnTo>
                    <a:lnTo>
                      <a:pt x="11638" y="242"/>
                    </a:lnTo>
                    <a:lnTo>
                      <a:pt x="11076" y="121"/>
                    </a:lnTo>
                    <a:lnTo>
                      <a:pt x="10474" y="41"/>
                    </a:lnTo>
                    <a:lnTo>
                      <a:pt x="98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45"/>
              <p:cNvSpPr/>
              <p:nvPr/>
            </p:nvSpPr>
            <p:spPr>
              <a:xfrm flipH="1">
                <a:off x="3902939" y="4531756"/>
                <a:ext cx="84178" cy="84178"/>
              </a:xfrm>
              <a:custGeom>
                <a:avLst/>
                <a:gdLst/>
                <a:ahLst/>
                <a:cxnLst/>
                <a:rect l="l" t="t" r="r" b="b"/>
                <a:pathLst>
                  <a:path w="1526" h="1526" extrusionOk="0">
                    <a:moveTo>
                      <a:pt x="763" y="1"/>
                    </a:moveTo>
                    <a:lnTo>
                      <a:pt x="603" y="41"/>
                    </a:lnTo>
                    <a:lnTo>
                      <a:pt x="482" y="81"/>
                    </a:lnTo>
                    <a:lnTo>
                      <a:pt x="322" y="161"/>
                    </a:lnTo>
                    <a:lnTo>
                      <a:pt x="242" y="242"/>
                    </a:lnTo>
                    <a:lnTo>
                      <a:pt x="121" y="362"/>
                    </a:lnTo>
                    <a:lnTo>
                      <a:pt x="81" y="482"/>
                    </a:lnTo>
                    <a:lnTo>
                      <a:pt x="41" y="603"/>
                    </a:lnTo>
                    <a:lnTo>
                      <a:pt x="1" y="763"/>
                    </a:lnTo>
                    <a:lnTo>
                      <a:pt x="41" y="924"/>
                    </a:lnTo>
                    <a:lnTo>
                      <a:pt x="81" y="1084"/>
                    </a:lnTo>
                    <a:lnTo>
                      <a:pt x="121" y="1205"/>
                    </a:lnTo>
                    <a:lnTo>
                      <a:pt x="242" y="1325"/>
                    </a:lnTo>
                    <a:lnTo>
                      <a:pt x="322" y="1405"/>
                    </a:lnTo>
                    <a:lnTo>
                      <a:pt x="482" y="1485"/>
                    </a:lnTo>
                    <a:lnTo>
                      <a:pt x="603" y="1526"/>
                    </a:lnTo>
                    <a:lnTo>
                      <a:pt x="924" y="1526"/>
                    </a:lnTo>
                    <a:lnTo>
                      <a:pt x="1044" y="1485"/>
                    </a:lnTo>
                    <a:lnTo>
                      <a:pt x="1165" y="1405"/>
                    </a:lnTo>
                    <a:lnTo>
                      <a:pt x="1285" y="1325"/>
                    </a:lnTo>
                    <a:lnTo>
                      <a:pt x="1405" y="1205"/>
                    </a:lnTo>
                    <a:lnTo>
                      <a:pt x="1445" y="1084"/>
                    </a:lnTo>
                    <a:lnTo>
                      <a:pt x="1486" y="924"/>
                    </a:lnTo>
                    <a:lnTo>
                      <a:pt x="1526" y="763"/>
                    </a:lnTo>
                    <a:lnTo>
                      <a:pt x="1486" y="603"/>
                    </a:lnTo>
                    <a:lnTo>
                      <a:pt x="1445" y="482"/>
                    </a:lnTo>
                    <a:lnTo>
                      <a:pt x="1405" y="362"/>
                    </a:lnTo>
                    <a:lnTo>
                      <a:pt x="1285" y="242"/>
                    </a:lnTo>
                    <a:lnTo>
                      <a:pt x="1165" y="161"/>
                    </a:lnTo>
                    <a:lnTo>
                      <a:pt x="1044" y="81"/>
                    </a:lnTo>
                    <a:lnTo>
                      <a:pt x="924" y="41"/>
                    </a:lnTo>
                    <a:lnTo>
                      <a:pt x="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45"/>
              <p:cNvSpPr/>
              <p:nvPr/>
            </p:nvSpPr>
            <p:spPr>
              <a:xfrm flipH="1">
                <a:off x="3902939" y="4525137"/>
                <a:ext cx="88591" cy="99679"/>
              </a:xfrm>
              <a:custGeom>
                <a:avLst/>
                <a:gdLst/>
                <a:ahLst/>
                <a:cxnLst/>
                <a:rect l="l" t="t" r="r" b="b"/>
                <a:pathLst>
                  <a:path w="1606" h="1807" extrusionOk="0">
                    <a:moveTo>
                      <a:pt x="843" y="281"/>
                    </a:moveTo>
                    <a:lnTo>
                      <a:pt x="1084" y="321"/>
                    </a:lnTo>
                    <a:lnTo>
                      <a:pt x="1325" y="442"/>
                    </a:lnTo>
                    <a:lnTo>
                      <a:pt x="1445" y="522"/>
                    </a:lnTo>
                    <a:lnTo>
                      <a:pt x="1525" y="642"/>
                    </a:lnTo>
                    <a:lnTo>
                      <a:pt x="1566" y="763"/>
                    </a:lnTo>
                    <a:lnTo>
                      <a:pt x="1566" y="883"/>
                    </a:lnTo>
                    <a:lnTo>
                      <a:pt x="1566" y="1044"/>
                    </a:lnTo>
                    <a:lnTo>
                      <a:pt x="1525" y="1164"/>
                    </a:lnTo>
                    <a:lnTo>
                      <a:pt x="1445" y="1244"/>
                    </a:lnTo>
                    <a:lnTo>
                      <a:pt x="1325" y="1325"/>
                    </a:lnTo>
                    <a:lnTo>
                      <a:pt x="1084" y="1445"/>
                    </a:lnTo>
                    <a:lnTo>
                      <a:pt x="843" y="1485"/>
                    </a:lnTo>
                    <a:lnTo>
                      <a:pt x="602" y="1445"/>
                    </a:lnTo>
                    <a:lnTo>
                      <a:pt x="402" y="1325"/>
                    </a:lnTo>
                    <a:lnTo>
                      <a:pt x="241" y="1124"/>
                    </a:lnTo>
                    <a:lnTo>
                      <a:pt x="161" y="883"/>
                    </a:lnTo>
                    <a:lnTo>
                      <a:pt x="161" y="763"/>
                    </a:lnTo>
                    <a:lnTo>
                      <a:pt x="201" y="602"/>
                    </a:lnTo>
                    <a:lnTo>
                      <a:pt x="241" y="522"/>
                    </a:lnTo>
                    <a:lnTo>
                      <a:pt x="322" y="402"/>
                    </a:lnTo>
                    <a:lnTo>
                      <a:pt x="442" y="321"/>
                    </a:lnTo>
                    <a:lnTo>
                      <a:pt x="562" y="281"/>
                    </a:lnTo>
                    <a:close/>
                    <a:moveTo>
                      <a:pt x="964" y="0"/>
                    </a:moveTo>
                    <a:lnTo>
                      <a:pt x="723" y="41"/>
                    </a:lnTo>
                    <a:lnTo>
                      <a:pt x="482" y="121"/>
                    </a:lnTo>
                    <a:lnTo>
                      <a:pt x="281" y="321"/>
                    </a:lnTo>
                    <a:lnTo>
                      <a:pt x="121" y="562"/>
                    </a:lnTo>
                    <a:lnTo>
                      <a:pt x="1" y="803"/>
                    </a:lnTo>
                    <a:lnTo>
                      <a:pt x="1" y="1044"/>
                    </a:lnTo>
                    <a:lnTo>
                      <a:pt x="41" y="1284"/>
                    </a:lnTo>
                    <a:lnTo>
                      <a:pt x="161" y="1485"/>
                    </a:lnTo>
                    <a:lnTo>
                      <a:pt x="322" y="1646"/>
                    </a:lnTo>
                    <a:lnTo>
                      <a:pt x="562" y="1766"/>
                    </a:lnTo>
                    <a:lnTo>
                      <a:pt x="843" y="1806"/>
                    </a:lnTo>
                    <a:lnTo>
                      <a:pt x="1004" y="1806"/>
                    </a:lnTo>
                    <a:lnTo>
                      <a:pt x="1164" y="1726"/>
                    </a:lnTo>
                    <a:lnTo>
                      <a:pt x="1325" y="1646"/>
                    </a:lnTo>
                    <a:lnTo>
                      <a:pt x="1405" y="1525"/>
                    </a:lnTo>
                    <a:lnTo>
                      <a:pt x="1525" y="1365"/>
                    </a:lnTo>
                    <a:lnTo>
                      <a:pt x="1566" y="1244"/>
                    </a:lnTo>
                    <a:lnTo>
                      <a:pt x="1606" y="1044"/>
                    </a:lnTo>
                    <a:lnTo>
                      <a:pt x="1606" y="883"/>
                    </a:lnTo>
                    <a:lnTo>
                      <a:pt x="1566" y="602"/>
                    </a:lnTo>
                    <a:lnTo>
                      <a:pt x="1485" y="362"/>
                    </a:lnTo>
                    <a:lnTo>
                      <a:pt x="1365" y="201"/>
                    </a:lnTo>
                    <a:lnTo>
                      <a:pt x="1164" y="41"/>
                    </a:ln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45"/>
              <p:cNvSpPr/>
              <p:nvPr/>
            </p:nvSpPr>
            <p:spPr>
              <a:xfrm flipH="1">
                <a:off x="3902939" y="5313133"/>
                <a:ext cx="84178" cy="84178"/>
              </a:xfrm>
              <a:custGeom>
                <a:avLst/>
                <a:gdLst/>
                <a:ahLst/>
                <a:cxnLst/>
                <a:rect l="l" t="t" r="r" b="b"/>
                <a:pathLst>
                  <a:path w="1526" h="1526" extrusionOk="0">
                    <a:moveTo>
                      <a:pt x="763" y="1"/>
                    </a:moveTo>
                    <a:lnTo>
                      <a:pt x="603" y="41"/>
                    </a:lnTo>
                    <a:lnTo>
                      <a:pt x="482" y="81"/>
                    </a:lnTo>
                    <a:lnTo>
                      <a:pt x="322" y="121"/>
                    </a:lnTo>
                    <a:lnTo>
                      <a:pt x="242" y="242"/>
                    </a:lnTo>
                    <a:lnTo>
                      <a:pt x="121" y="362"/>
                    </a:lnTo>
                    <a:lnTo>
                      <a:pt x="81" y="482"/>
                    </a:lnTo>
                    <a:lnTo>
                      <a:pt x="41" y="603"/>
                    </a:lnTo>
                    <a:lnTo>
                      <a:pt x="1" y="763"/>
                    </a:lnTo>
                    <a:lnTo>
                      <a:pt x="41" y="924"/>
                    </a:lnTo>
                    <a:lnTo>
                      <a:pt x="81" y="1044"/>
                    </a:lnTo>
                    <a:lnTo>
                      <a:pt x="121" y="1205"/>
                    </a:lnTo>
                    <a:lnTo>
                      <a:pt x="242" y="1285"/>
                    </a:lnTo>
                    <a:lnTo>
                      <a:pt x="322" y="1405"/>
                    </a:lnTo>
                    <a:lnTo>
                      <a:pt x="482" y="1445"/>
                    </a:lnTo>
                    <a:lnTo>
                      <a:pt x="603" y="1486"/>
                    </a:lnTo>
                    <a:lnTo>
                      <a:pt x="763" y="1526"/>
                    </a:lnTo>
                    <a:lnTo>
                      <a:pt x="924" y="1486"/>
                    </a:lnTo>
                    <a:lnTo>
                      <a:pt x="1044" y="1445"/>
                    </a:lnTo>
                    <a:lnTo>
                      <a:pt x="1165" y="1405"/>
                    </a:lnTo>
                    <a:lnTo>
                      <a:pt x="1285" y="1285"/>
                    </a:lnTo>
                    <a:lnTo>
                      <a:pt x="1405" y="1205"/>
                    </a:lnTo>
                    <a:lnTo>
                      <a:pt x="1445" y="1044"/>
                    </a:lnTo>
                    <a:lnTo>
                      <a:pt x="1486" y="924"/>
                    </a:lnTo>
                    <a:lnTo>
                      <a:pt x="1526" y="763"/>
                    </a:lnTo>
                    <a:lnTo>
                      <a:pt x="1486" y="603"/>
                    </a:lnTo>
                    <a:lnTo>
                      <a:pt x="1445" y="482"/>
                    </a:lnTo>
                    <a:lnTo>
                      <a:pt x="1405" y="362"/>
                    </a:lnTo>
                    <a:lnTo>
                      <a:pt x="1285" y="242"/>
                    </a:lnTo>
                    <a:lnTo>
                      <a:pt x="1165" y="121"/>
                    </a:lnTo>
                    <a:lnTo>
                      <a:pt x="1044" y="81"/>
                    </a:lnTo>
                    <a:lnTo>
                      <a:pt x="924" y="41"/>
                    </a:lnTo>
                    <a:lnTo>
                      <a:pt x="7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45"/>
              <p:cNvSpPr/>
              <p:nvPr/>
            </p:nvSpPr>
            <p:spPr>
              <a:xfrm flipH="1">
                <a:off x="3902939" y="5306514"/>
                <a:ext cx="88591" cy="99679"/>
              </a:xfrm>
              <a:custGeom>
                <a:avLst/>
                <a:gdLst/>
                <a:ahLst/>
                <a:cxnLst/>
                <a:rect l="l" t="t" r="r" b="b"/>
                <a:pathLst>
                  <a:path w="1606" h="1807" extrusionOk="0">
                    <a:moveTo>
                      <a:pt x="683" y="241"/>
                    </a:moveTo>
                    <a:lnTo>
                      <a:pt x="843" y="281"/>
                    </a:lnTo>
                    <a:lnTo>
                      <a:pt x="1084" y="321"/>
                    </a:lnTo>
                    <a:lnTo>
                      <a:pt x="1325" y="442"/>
                    </a:lnTo>
                    <a:lnTo>
                      <a:pt x="1445" y="522"/>
                    </a:lnTo>
                    <a:lnTo>
                      <a:pt x="1525" y="643"/>
                    </a:lnTo>
                    <a:lnTo>
                      <a:pt x="1566" y="763"/>
                    </a:lnTo>
                    <a:lnTo>
                      <a:pt x="1566" y="883"/>
                    </a:lnTo>
                    <a:lnTo>
                      <a:pt x="1566" y="1004"/>
                    </a:lnTo>
                    <a:lnTo>
                      <a:pt x="1525" y="1124"/>
                    </a:lnTo>
                    <a:lnTo>
                      <a:pt x="1445" y="1244"/>
                    </a:lnTo>
                    <a:lnTo>
                      <a:pt x="1325" y="1325"/>
                    </a:lnTo>
                    <a:lnTo>
                      <a:pt x="1084" y="1445"/>
                    </a:lnTo>
                    <a:lnTo>
                      <a:pt x="843" y="1485"/>
                    </a:lnTo>
                    <a:lnTo>
                      <a:pt x="602" y="1405"/>
                    </a:lnTo>
                    <a:lnTo>
                      <a:pt x="402" y="1285"/>
                    </a:lnTo>
                    <a:lnTo>
                      <a:pt x="241" y="1124"/>
                    </a:lnTo>
                    <a:lnTo>
                      <a:pt x="161" y="883"/>
                    </a:lnTo>
                    <a:lnTo>
                      <a:pt x="161" y="723"/>
                    </a:lnTo>
                    <a:lnTo>
                      <a:pt x="201" y="602"/>
                    </a:lnTo>
                    <a:lnTo>
                      <a:pt x="241" y="482"/>
                    </a:lnTo>
                    <a:lnTo>
                      <a:pt x="322" y="402"/>
                    </a:lnTo>
                    <a:lnTo>
                      <a:pt x="442" y="321"/>
                    </a:lnTo>
                    <a:lnTo>
                      <a:pt x="562" y="281"/>
                    </a:lnTo>
                    <a:lnTo>
                      <a:pt x="683" y="241"/>
                    </a:lnTo>
                    <a:close/>
                    <a:moveTo>
                      <a:pt x="723" y="0"/>
                    </a:moveTo>
                    <a:lnTo>
                      <a:pt x="482" y="121"/>
                    </a:lnTo>
                    <a:lnTo>
                      <a:pt x="281" y="321"/>
                    </a:lnTo>
                    <a:lnTo>
                      <a:pt x="121" y="522"/>
                    </a:lnTo>
                    <a:lnTo>
                      <a:pt x="1" y="763"/>
                    </a:lnTo>
                    <a:lnTo>
                      <a:pt x="1" y="1044"/>
                    </a:lnTo>
                    <a:lnTo>
                      <a:pt x="41" y="1285"/>
                    </a:lnTo>
                    <a:lnTo>
                      <a:pt x="161" y="1485"/>
                    </a:lnTo>
                    <a:lnTo>
                      <a:pt x="322" y="1646"/>
                    </a:lnTo>
                    <a:lnTo>
                      <a:pt x="562" y="1766"/>
                    </a:lnTo>
                    <a:lnTo>
                      <a:pt x="843" y="1806"/>
                    </a:lnTo>
                    <a:lnTo>
                      <a:pt x="1004" y="1806"/>
                    </a:lnTo>
                    <a:lnTo>
                      <a:pt x="1164" y="1726"/>
                    </a:lnTo>
                    <a:lnTo>
                      <a:pt x="1325" y="1646"/>
                    </a:lnTo>
                    <a:lnTo>
                      <a:pt x="1405" y="1525"/>
                    </a:lnTo>
                    <a:lnTo>
                      <a:pt x="1525" y="1365"/>
                    </a:lnTo>
                    <a:lnTo>
                      <a:pt x="1566" y="1204"/>
                    </a:lnTo>
                    <a:lnTo>
                      <a:pt x="1606" y="1044"/>
                    </a:lnTo>
                    <a:lnTo>
                      <a:pt x="1606" y="883"/>
                    </a:lnTo>
                    <a:lnTo>
                      <a:pt x="1566" y="602"/>
                    </a:lnTo>
                    <a:lnTo>
                      <a:pt x="1485" y="362"/>
                    </a:lnTo>
                    <a:lnTo>
                      <a:pt x="1365" y="161"/>
                    </a:lnTo>
                    <a:lnTo>
                      <a:pt x="1164" y="41"/>
                    </a:lnTo>
                    <a:lnTo>
                      <a:pt x="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45"/>
              <p:cNvSpPr/>
              <p:nvPr/>
            </p:nvSpPr>
            <p:spPr>
              <a:xfrm flipH="1">
                <a:off x="3628451" y="4646881"/>
                <a:ext cx="81971" cy="84178"/>
              </a:xfrm>
              <a:custGeom>
                <a:avLst/>
                <a:gdLst/>
                <a:ahLst/>
                <a:cxnLst/>
                <a:rect l="l" t="t" r="r" b="b"/>
                <a:pathLst>
                  <a:path w="1486" h="1526" extrusionOk="0">
                    <a:moveTo>
                      <a:pt x="603" y="0"/>
                    </a:moveTo>
                    <a:lnTo>
                      <a:pt x="482" y="41"/>
                    </a:lnTo>
                    <a:lnTo>
                      <a:pt x="322" y="121"/>
                    </a:lnTo>
                    <a:lnTo>
                      <a:pt x="201" y="241"/>
                    </a:lnTo>
                    <a:lnTo>
                      <a:pt x="121" y="362"/>
                    </a:lnTo>
                    <a:lnTo>
                      <a:pt x="41" y="482"/>
                    </a:lnTo>
                    <a:lnTo>
                      <a:pt x="1" y="602"/>
                    </a:lnTo>
                    <a:lnTo>
                      <a:pt x="1" y="763"/>
                    </a:lnTo>
                    <a:lnTo>
                      <a:pt x="1" y="883"/>
                    </a:lnTo>
                    <a:lnTo>
                      <a:pt x="41" y="1044"/>
                    </a:lnTo>
                    <a:lnTo>
                      <a:pt x="121" y="1164"/>
                    </a:lnTo>
                    <a:lnTo>
                      <a:pt x="201" y="1284"/>
                    </a:lnTo>
                    <a:lnTo>
                      <a:pt x="322" y="1405"/>
                    </a:lnTo>
                    <a:lnTo>
                      <a:pt x="482" y="1445"/>
                    </a:lnTo>
                    <a:lnTo>
                      <a:pt x="603" y="1485"/>
                    </a:lnTo>
                    <a:lnTo>
                      <a:pt x="763" y="1525"/>
                    </a:lnTo>
                    <a:lnTo>
                      <a:pt x="884" y="1485"/>
                    </a:lnTo>
                    <a:lnTo>
                      <a:pt x="1044" y="1445"/>
                    </a:lnTo>
                    <a:lnTo>
                      <a:pt x="1165" y="1405"/>
                    </a:lnTo>
                    <a:lnTo>
                      <a:pt x="1285" y="1284"/>
                    </a:lnTo>
                    <a:lnTo>
                      <a:pt x="1365" y="1164"/>
                    </a:lnTo>
                    <a:lnTo>
                      <a:pt x="1445" y="1044"/>
                    </a:lnTo>
                    <a:lnTo>
                      <a:pt x="1486" y="883"/>
                    </a:lnTo>
                    <a:lnTo>
                      <a:pt x="1486" y="763"/>
                    </a:lnTo>
                    <a:lnTo>
                      <a:pt x="1486" y="602"/>
                    </a:lnTo>
                    <a:lnTo>
                      <a:pt x="1445" y="482"/>
                    </a:lnTo>
                    <a:lnTo>
                      <a:pt x="1365" y="362"/>
                    </a:lnTo>
                    <a:lnTo>
                      <a:pt x="1285" y="241"/>
                    </a:lnTo>
                    <a:lnTo>
                      <a:pt x="1165" y="121"/>
                    </a:lnTo>
                    <a:lnTo>
                      <a:pt x="1044" y="41"/>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45"/>
              <p:cNvSpPr/>
              <p:nvPr/>
            </p:nvSpPr>
            <p:spPr>
              <a:xfrm flipH="1">
                <a:off x="3621831" y="4644674"/>
                <a:ext cx="97417" cy="93004"/>
              </a:xfrm>
              <a:custGeom>
                <a:avLst/>
                <a:gdLst/>
                <a:ahLst/>
                <a:cxnLst/>
                <a:rect l="l" t="t" r="r" b="b"/>
                <a:pathLst>
                  <a:path w="1766" h="1686" extrusionOk="0">
                    <a:moveTo>
                      <a:pt x="923" y="0"/>
                    </a:moveTo>
                    <a:lnTo>
                      <a:pt x="642" y="40"/>
                    </a:lnTo>
                    <a:lnTo>
                      <a:pt x="402" y="161"/>
                    </a:lnTo>
                    <a:lnTo>
                      <a:pt x="201" y="321"/>
                    </a:lnTo>
                    <a:lnTo>
                      <a:pt x="81" y="522"/>
                    </a:lnTo>
                    <a:lnTo>
                      <a:pt x="0" y="723"/>
                    </a:lnTo>
                    <a:lnTo>
                      <a:pt x="0" y="963"/>
                    </a:lnTo>
                    <a:lnTo>
                      <a:pt x="81" y="1204"/>
                    </a:lnTo>
                    <a:lnTo>
                      <a:pt x="241" y="1445"/>
                    </a:lnTo>
                    <a:lnTo>
                      <a:pt x="402" y="1565"/>
                    </a:lnTo>
                    <a:lnTo>
                      <a:pt x="562" y="1646"/>
                    </a:lnTo>
                    <a:lnTo>
                      <a:pt x="723" y="1686"/>
                    </a:lnTo>
                    <a:lnTo>
                      <a:pt x="883" y="1646"/>
                    </a:lnTo>
                    <a:lnTo>
                      <a:pt x="1044" y="1605"/>
                    </a:lnTo>
                    <a:lnTo>
                      <a:pt x="1204" y="1565"/>
                    </a:lnTo>
                    <a:lnTo>
                      <a:pt x="1325" y="1445"/>
                    </a:lnTo>
                    <a:lnTo>
                      <a:pt x="1445" y="1324"/>
                    </a:lnTo>
                    <a:lnTo>
                      <a:pt x="1325" y="1405"/>
                    </a:lnTo>
                    <a:lnTo>
                      <a:pt x="1204" y="1445"/>
                    </a:lnTo>
                    <a:lnTo>
                      <a:pt x="1084" y="1485"/>
                    </a:lnTo>
                    <a:lnTo>
                      <a:pt x="963" y="1445"/>
                    </a:lnTo>
                    <a:lnTo>
                      <a:pt x="682" y="1365"/>
                    </a:lnTo>
                    <a:lnTo>
                      <a:pt x="482" y="1204"/>
                    </a:lnTo>
                    <a:lnTo>
                      <a:pt x="361" y="1003"/>
                    </a:lnTo>
                    <a:lnTo>
                      <a:pt x="321" y="803"/>
                    </a:lnTo>
                    <a:lnTo>
                      <a:pt x="321" y="562"/>
                    </a:lnTo>
                    <a:lnTo>
                      <a:pt x="442" y="321"/>
                    </a:lnTo>
                    <a:lnTo>
                      <a:pt x="522" y="241"/>
                    </a:lnTo>
                    <a:lnTo>
                      <a:pt x="642" y="161"/>
                    </a:lnTo>
                    <a:lnTo>
                      <a:pt x="763" y="121"/>
                    </a:lnTo>
                    <a:lnTo>
                      <a:pt x="1044" y="121"/>
                    </a:lnTo>
                    <a:lnTo>
                      <a:pt x="1164" y="161"/>
                    </a:lnTo>
                    <a:lnTo>
                      <a:pt x="1244" y="241"/>
                    </a:lnTo>
                    <a:lnTo>
                      <a:pt x="1365" y="361"/>
                    </a:lnTo>
                    <a:lnTo>
                      <a:pt x="1485" y="562"/>
                    </a:lnTo>
                    <a:lnTo>
                      <a:pt x="1565" y="843"/>
                    </a:lnTo>
                    <a:lnTo>
                      <a:pt x="1565" y="963"/>
                    </a:lnTo>
                    <a:lnTo>
                      <a:pt x="1565" y="1084"/>
                    </a:lnTo>
                    <a:lnTo>
                      <a:pt x="1525" y="1204"/>
                    </a:lnTo>
                    <a:lnTo>
                      <a:pt x="1445" y="1324"/>
                    </a:lnTo>
                    <a:lnTo>
                      <a:pt x="1646" y="1124"/>
                    </a:lnTo>
                    <a:lnTo>
                      <a:pt x="1726" y="883"/>
                    </a:lnTo>
                    <a:lnTo>
                      <a:pt x="1766" y="642"/>
                    </a:lnTo>
                    <a:lnTo>
                      <a:pt x="1726" y="442"/>
                    </a:lnTo>
                    <a:lnTo>
                      <a:pt x="1605" y="241"/>
                    </a:lnTo>
                    <a:lnTo>
                      <a:pt x="1445" y="121"/>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45"/>
              <p:cNvSpPr/>
              <p:nvPr/>
            </p:nvSpPr>
            <p:spPr>
              <a:xfrm flipH="1">
                <a:off x="4179634" y="5200271"/>
                <a:ext cx="84178" cy="81971"/>
              </a:xfrm>
              <a:custGeom>
                <a:avLst/>
                <a:gdLst/>
                <a:ahLst/>
                <a:cxnLst/>
                <a:rect l="l" t="t" r="r" b="b"/>
                <a:pathLst>
                  <a:path w="1526" h="1486" extrusionOk="0">
                    <a:moveTo>
                      <a:pt x="643" y="0"/>
                    </a:moveTo>
                    <a:lnTo>
                      <a:pt x="482" y="40"/>
                    </a:lnTo>
                    <a:lnTo>
                      <a:pt x="362" y="121"/>
                    </a:lnTo>
                    <a:lnTo>
                      <a:pt x="242" y="201"/>
                    </a:lnTo>
                    <a:lnTo>
                      <a:pt x="161" y="321"/>
                    </a:lnTo>
                    <a:lnTo>
                      <a:pt x="81" y="442"/>
                    </a:lnTo>
                    <a:lnTo>
                      <a:pt x="41" y="602"/>
                    </a:lnTo>
                    <a:lnTo>
                      <a:pt x="1" y="723"/>
                    </a:lnTo>
                    <a:lnTo>
                      <a:pt x="41" y="883"/>
                    </a:lnTo>
                    <a:lnTo>
                      <a:pt x="81" y="1004"/>
                    </a:lnTo>
                    <a:lnTo>
                      <a:pt x="161" y="1164"/>
                    </a:lnTo>
                    <a:lnTo>
                      <a:pt x="242" y="1284"/>
                    </a:lnTo>
                    <a:lnTo>
                      <a:pt x="362" y="1365"/>
                    </a:lnTo>
                    <a:lnTo>
                      <a:pt x="482" y="1445"/>
                    </a:lnTo>
                    <a:lnTo>
                      <a:pt x="643" y="1485"/>
                    </a:lnTo>
                    <a:lnTo>
                      <a:pt x="924" y="1485"/>
                    </a:lnTo>
                    <a:lnTo>
                      <a:pt x="1044" y="1445"/>
                    </a:lnTo>
                    <a:lnTo>
                      <a:pt x="1205" y="1365"/>
                    </a:lnTo>
                    <a:lnTo>
                      <a:pt x="1285" y="1284"/>
                    </a:lnTo>
                    <a:lnTo>
                      <a:pt x="1405" y="1164"/>
                    </a:lnTo>
                    <a:lnTo>
                      <a:pt x="1486" y="1004"/>
                    </a:lnTo>
                    <a:lnTo>
                      <a:pt x="1526" y="883"/>
                    </a:lnTo>
                    <a:lnTo>
                      <a:pt x="1526" y="723"/>
                    </a:lnTo>
                    <a:lnTo>
                      <a:pt x="1526" y="602"/>
                    </a:lnTo>
                    <a:lnTo>
                      <a:pt x="1486" y="442"/>
                    </a:lnTo>
                    <a:lnTo>
                      <a:pt x="1405" y="321"/>
                    </a:lnTo>
                    <a:lnTo>
                      <a:pt x="1285" y="201"/>
                    </a:lnTo>
                    <a:lnTo>
                      <a:pt x="1205" y="121"/>
                    </a:lnTo>
                    <a:lnTo>
                      <a:pt x="1044" y="40"/>
                    </a:lnTo>
                    <a:lnTo>
                      <a:pt x="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45"/>
              <p:cNvSpPr/>
              <p:nvPr/>
            </p:nvSpPr>
            <p:spPr>
              <a:xfrm flipH="1">
                <a:off x="4172960" y="5195858"/>
                <a:ext cx="97472" cy="93004"/>
              </a:xfrm>
              <a:custGeom>
                <a:avLst/>
                <a:gdLst/>
                <a:ahLst/>
                <a:cxnLst/>
                <a:rect l="l" t="t" r="r" b="b"/>
                <a:pathLst>
                  <a:path w="1767" h="1686" extrusionOk="0">
                    <a:moveTo>
                      <a:pt x="883" y="120"/>
                    </a:moveTo>
                    <a:lnTo>
                      <a:pt x="1004" y="161"/>
                    </a:lnTo>
                    <a:lnTo>
                      <a:pt x="1124" y="201"/>
                    </a:lnTo>
                    <a:lnTo>
                      <a:pt x="1244" y="281"/>
                    </a:lnTo>
                    <a:lnTo>
                      <a:pt x="1325" y="361"/>
                    </a:lnTo>
                    <a:lnTo>
                      <a:pt x="1485" y="602"/>
                    </a:lnTo>
                    <a:lnTo>
                      <a:pt x="1565" y="843"/>
                    </a:lnTo>
                    <a:lnTo>
                      <a:pt x="1565" y="963"/>
                    </a:lnTo>
                    <a:lnTo>
                      <a:pt x="1565" y="1124"/>
                    </a:lnTo>
                    <a:lnTo>
                      <a:pt x="1485" y="1244"/>
                    </a:lnTo>
                    <a:lnTo>
                      <a:pt x="1405" y="1324"/>
                    </a:lnTo>
                    <a:lnTo>
                      <a:pt x="1325" y="1405"/>
                    </a:lnTo>
                    <a:lnTo>
                      <a:pt x="1204" y="1485"/>
                    </a:lnTo>
                    <a:lnTo>
                      <a:pt x="923" y="1485"/>
                    </a:lnTo>
                    <a:lnTo>
                      <a:pt x="683" y="1364"/>
                    </a:lnTo>
                    <a:lnTo>
                      <a:pt x="482" y="1244"/>
                    </a:lnTo>
                    <a:lnTo>
                      <a:pt x="362" y="1043"/>
                    </a:lnTo>
                    <a:lnTo>
                      <a:pt x="281" y="803"/>
                    </a:lnTo>
                    <a:lnTo>
                      <a:pt x="321" y="562"/>
                    </a:lnTo>
                    <a:lnTo>
                      <a:pt x="402" y="361"/>
                    </a:lnTo>
                    <a:lnTo>
                      <a:pt x="522" y="241"/>
                    </a:lnTo>
                    <a:lnTo>
                      <a:pt x="643" y="161"/>
                    </a:lnTo>
                    <a:lnTo>
                      <a:pt x="763" y="120"/>
                    </a:lnTo>
                    <a:close/>
                    <a:moveTo>
                      <a:pt x="883" y="0"/>
                    </a:moveTo>
                    <a:lnTo>
                      <a:pt x="602" y="40"/>
                    </a:lnTo>
                    <a:lnTo>
                      <a:pt x="402" y="161"/>
                    </a:lnTo>
                    <a:lnTo>
                      <a:pt x="201" y="321"/>
                    </a:lnTo>
                    <a:lnTo>
                      <a:pt x="41" y="522"/>
                    </a:lnTo>
                    <a:lnTo>
                      <a:pt x="0" y="763"/>
                    </a:lnTo>
                    <a:lnTo>
                      <a:pt x="0" y="1003"/>
                    </a:lnTo>
                    <a:lnTo>
                      <a:pt x="81" y="1244"/>
                    </a:lnTo>
                    <a:lnTo>
                      <a:pt x="241" y="1485"/>
                    </a:lnTo>
                    <a:lnTo>
                      <a:pt x="362" y="1565"/>
                    </a:lnTo>
                    <a:lnTo>
                      <a:pt x="522" y="1645"/>
                    </a:lnTo>
                    <a:lnTo>
                      <a:pt x="683" y="1685"/>
                    </a:lnTo>
                    <a:lnTo>
                      <a:pt x="843" y="1685"/>
                    </a:lnTo>
                    <a:lnTo>
                      <a:pt x="1004" y="1645"/>
                    </a:lnTo>
                    <a:lnTo>
                      <a:pt x="1164" y="1565"/>
                    </a:lnTo>
                    <a:lnTo>
                      <a:pt x="1325" y="1485"/>
                    </a:lnTo>
                    <a:lnTo>
                      <a:pt x="1445" y="1364"/>
                    </a:lnTo>
                    <a:lnTo>
                      <a:pt x="1606" y="1124"/>
                    </a:lnTo>
                    <a:lnTo>
                      <a:pt x="1726" y="923"/>
                    </a:lnTo>
                    <a:lnTo>
                      <a:pt x="1766" y="682"/>
                    </a:lnTo>
                    <a:lnTo>
                      <a:pt x="1726" y="441"/>
                    </a:lnTo>
                    <a:lnTo>
                      <a:pt x="1606" y="281"/>
                    </a:lnTo>
                    <a:lnTo>
                      <a:pt x="1405" y="120"/>
                    </a:lnTo>
                    <a:lnTo>
                      <a:pt x="1204" y="40"/>
                    </a:lnTo>
                    <a:lnTo>
                      <a:pt x="8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45"/>
              <p:cNvSpPr/>
              <p:nvPr/>
            </p:nvSpPr>
            <p:spPr>
              <a:xfrm flipH="1">
                <a:off x="3513327" y="4923576"/>
                <a:ext cx="81971" cy="81971"/>
              </a:xfrm>
              <a:custGeom>
                <a:avLst/>
                <a:gdLst/>
                <a:ahLst/>
                <a:cxnLst/>
                <a:rect l="l" t="t" r="r" b="b"/>
                <a:pathLst>
                  <a:path w="1486" h="1486" extrusionOk="0">
                    <a:moveTo>
                      <a:pt x="602" y="0"/>
                    </a:moveTo>
                    <a:lnTo>
                      <a:pt x="442" y="40"/>
                    </a:lnTo>
                    <a:lnTo>
                      <a:pt x="321" y="121"/>
                    </a:lnTo>
                    <a:lnTo>
                      <a:pt x="201" y="201"/>
                    </a:lnTo>
                    <a:lnTo>
                      <a:pt x="121" y="321"/>
                    </a:lnTo>
                    <a:lnTo>
                      <a:pt x="41" y="442"/>
                    </a:lnTo>
                    <a:lnTo>
                      <a:pt x="0" y="602"/>
                    </a:lnTo>
                    <a:lnTo>
                      <a:pt x="0" y="763"/>
                    </a:lnTo>
                    <a:lnTo>
                      <a:pt x="0" y="883"/>
                    </a:lnTo>
                    <a:lnTo>
                      <a:pt x="41" y="1044"/>
                    </a:lnTo>
                    <a:lnTo>
                      <a:pt x="121" y="1164"/>
                    </a:lnTo>
                    <a:lnTo>
                      <a:pt x="201" y="1284"/>
                    </a:lnTo>
                    <a:lnTo>
                      <a:pt x="321" y="1365"/>
                    </a:lnTo>
                    <a:lnTo>
                      <a:pt x="442" y="1445"/>
                    </a:lnTo>
                    <a:lnTo>
                      <a:pt x="602" y="1485"/>
                    </a:lnTo>
                    <a:lnTo>
                      <a:pt x="883" y="1485"/>
                    </a:lnTo>
                    <a:lnTo>
                      <a:pt x="1044" y="1445"/>
                    </a:lnTo>
                    <a:lnTo>
                      <a:pt x="1164" y="1365"/>
                    </a:lnTo>
                    <a:lnTo>
                      <a:pt x="1285" y="1284"/>
                    </a:lnTo>
                    <a:lnTo>
                      <a:pt x="1365" y="1164"/>
                    </a:lnTo>
                    <a:lnTo>
                      <a:pt x="1445" y="1044"/>
                    </a:lnTo>
                    <a:lnTo>
                      <a:pt x="1485" y="883"/>
                    </a:lnTo>
                    <a:lnTo>
                      <a:pt x="1485" y="763"/>
                    </a:lnTo>
                    <a:lnTo>
                      <a:pt x="1485" y="602"/>
                    </a:lnTo>
                    <a:lnTo>
                      <a:pt x="1445" y="442"/>
                    </a:lnTo>
                    <a:lnTo>
                      <a:pt x="1365" y="321"/>
                    </a:lnTo>
                    <a:lnTo>
                      <a:pt x="1285" y="201"/>
                    </a:lnTo>
                    <a:lnTo>
                      <a:pt x="1164" y="121"/>
                    </a:lnTo>
                    <a:lnTo>
                      <a:pt x="1044" y="4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45"/>
              <p:cNvSpPr/>
              <p:nvPr/>
            </p:nvSpPr>
            <p:spPr>
              <a:xfrm flipH="1">
                <a:off x="3506707" y="4919163"/>
                <a:ext cx="99679" cy="88591"/>
              </a:xfrm>
              <a:custGeom>
                <a:avLst/>
                <a:gdLst/>
                <a:ahLst/>
                <a:cxnLst/>
                <a:rect l="l" t="t" r="r" b="b"/>
                <a:pathLst>
                  <a:path w="1807" h="1606" extrusionOk="0">
                    <a:moveTo>
                      <a:pt x="1084" y="161"/>
                    </a:moveTo>
                    <a:lnTo>
                      <a:pt x="1205" y="201"/>
                    </a:lnTo>
                    <a:lnTo>
                      <a:pt x="1325" y="241"/>
                    </a:lnTo>
                    <a:lnTo>
                      <a:pt x="1405" y="321"/>
                    </a:lnTo>
                    <a:lnTo>
                      <a:pt x="1486" y="442"/>
                    </a:lnTo>
                    <a:lnTo>
                      <a:pt x="1566" y="562"/>
                    </a:lnTo>
                    <a:lnTo>
                      <a:pt x="1566" y="682"/>
                    </a:lnTo>
                    <a:lnTo>
                      <a:pt x="1566" y="843"/>
                    </a:lnTo>
                    <a:lnTo>
                      <a:pt x="1486" y="1084"/>
                    </a:lnTo>
                    <a:lnTo>
                      <a:pt x="1365" y="1324"/>
                    </a:lnTo>
                    <a:lnTo>
                      <a:pt x="1285" y="1405"/>
                    </a:lnTo>
                    <a:lnTo>
                      <a:pt x="1205" y="1485"/>
                    </a:lnTo>
                    <a:lnTo>
                      <a:pt x="1084" y="1565"/>
                    </a:lnTo>
                    <a:lnTo>
                      <a:pt x="803" y="1565"/>
                    </a:lnTo>
                    <a:lnTo>
                      <a:pt x="683" y="1485"/>
                    </a:lnTo>
                    <a:lnTo>
                      <a:pt x="563" y="1405"/>
                    </a:lnTo>
                    <a:lnTo>
                      <a:pt x="482" y="1324"/>
                    </a:lnTo>
                    <a:lnTo>
                      <a:pt x="402" y="1084"/>
                    </a:lnTo>
                    <a:lnTo>
                      <a:pt x="362" y="843"/>
                    </a:lnTo>
                    <a:lnTo>
                      <a:pt x="402" y="602"/>
                    </a:lnTo>
                    <a:lnTo>
                      <a:pt x="522" y="401"/>
                    </a:lnTo>
                    <a:lnTo>
                      <a:pt x="723" y="241"/>
                    </a:lnTo>
                    <a:lnTo>
                      <a:pt x="924" y="161"/>
                    </a:lnTo>
                    <a:close/>
                    <a:moveTo>
                      <a:pt x="803" y="0"/>
                    </a:moveTo>
                    <a:lnTo>
                      <a:pt x="563" y="40"/>
                    </a:lnTo>
                    <a:lnTo>
                      <a:pt x="362" y="161"/>
                    </a:lnTo>
                    <a:lnTo>
                      <a:pt x="161" y="321"/>
                    </a:lnTo>
                    <a:lnTo>
                      <a:pt x="41" y="562"/>
                    </a:lnTo>
                    <a:lnTo>
                      <a:pt x="1" y="843"/>
                    </a:lnTo>
                    <a:lnTo>
                      <a:pt x="41" y="1003"/>
                    </a:lnTo>
                    <a:lnTo>
                      <a:pt x="81" y="1164"/>
                    </a:lnTo>
                    <a:lnTo>
                      <a:pt x="201" y="1284"/>
                    </a:lnTo>
                    <a:lnTo>
                      <a:pt x="322" y="1405"/>
                    </a:lnTo>
                    <a:lnTo>
                      <a:pt x="442" y="1485"/>
                    </a:lnTo>
                    <a:lnTo>
                      <a:pt x="603" y="1565"/>
                    </a:lnTo>
                    <a:lnTo>
                      <a:pt x="763" y="1605"/>
                    </a:lnTo>
                    <a:lnTo>
                      <a:pt x="924" y="1605"/>
                    </a:lnTo>
                    <a:lnTo>
                      <a:pt x="1205" y="1565"/>
                    </a:lnTo>
                    <a:lnTo>
                      <a:pt x="1445" y="1485"/>
                    </a:lnTo>
                    <a:lnTo>
                      <a:pt x="1646" y="1324"/>
                    </a:lnTo>
                    <a:lnTo>
                      <a:pt x="1766" y="1164"/>
                    </a:lnTo>
                    <a:lnTo>
                      <a:pt x="1807" y="923"/>
                    </a:lnTo>
                    <a:lnTo>
                      <a:pt x="1807" y="722"/>
                    </a:lnTo>
                    <a:lnTo>
                      <a:pt x="1686" y="482"/>
                    </a:lnTo>
                    <a:lnTo>
                      <a:pt x="1526" y="241"/>
                    </a:lnTo>
                    <a:lnTo>
                      <a:pt x="1285" y="80"/>
                    </a:ln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45"/>
              <p:cNvSpPr/>
              <p:nvPr/>
            </p:nvSpPr>
            <p:spPr>
              <a:xfrm flipH="1">
                <a:off x="4294703" y="4923576"/>
                <a:ext cx="81971" cy="81971"/>
              </a:xfrm>
              <a:custGeom>
                <a:avLst/>
                <a:gdLst/>
                <a:ahLst/>
                <a:cxnLst/>
                <a:rect l="l" t="t" r="r" b="b"/>
                <a:pathLst>
                  <a:path w="1486" h="1486" extrusionOk="0">
                    <a:moveTo>
                      <a:pt x="602" y="0"/>
                    </a:moveTo>
                    <a:lnTo>
                      <a:pt x="442" y="40"/>
                    </a:lnTo>
                    <a:lnTo>
                      <a:pt x="321" y="121"/>
                    </a:lnTo>
                    <a:lnTo>
                      <a:pt x="201" y="201"/>
                    </a:lnTo>
                    <a:lnTo>
                      <a:pt x="121" y="321"/>
                    </a:lnTo>
                    <a:lnTo>
                      <a:pt x="40" y="442"/>
                    </a:lnTo>
                    <a:lnTo>
                      <a:pt x="0" y="602"/>
                    </a:lnTo>
                    <a:lnTo>
                      <a:pt x="0" y="763"/>
                    </a:lnTo>
                    <a:lnTo>
                      <a:pt x="0" y="883"/>
                    </a:lnTo>
                    <a:lnTo>
                      <a:pt x="40" y="1044"/>
                    </a:lnTo>
                    <a:lnTo>
                      <a:pt x="121" y="1164"/>
                    </a:lnTo>
                    <a:lnTo>
                      <a:pt x="201" y="1284"/>
                    </a:lnTo>
                    <a:lnTo>
                      <a:pt x="321" y="1365"/>
                    </a:lnTo>
                    <a:lnTo>
                      <a:pt x="442" y="1445"/>
                    </a:lnTo>
                    <a:lnTo>
                      <a:pt x="602" y="1485"/>
                    </a:lnTo>
                    <a:lnTo>
                      <a:pt x="883" y="1485"/>
                    </a:lnTo>
                    <a:lnTo>
                      <a:pt x="1044" y="1445"/>
                    </a:lnTo>
                    <a:lnTo>
                      <a:pt x="1164" y="1365"/>
                    </a:lnTo>
                    <a:lnTo>
                      <a:pt x="1284" y="1284"/>
                    </a:lnTo>
                    <a:lnTo>
                      <a:pt x="1365" y="1164"/>
                    </a:lnTo>
                    <a:lnTo>
                      <a:pt x="1445" y="1044"/>
                    </a:lnTo>
                    <a:lnTo>
                      <a:pt x="1485" y="883"/>
                    </a:lnTo>
                    <a:lnTo>
                      <a:pt x="1485" y="763"/>
                    </a:lnTo>
                    <a:lnTo>
                      <a:pt x="1485" y="602"/>
                    </a:lnTo>
                    <a:lnTo>
                      <a:pt x="1445" y="442"/>
                    </a:lnTo>
                    <a:lnTo>
                      <a:pt x="1365" y="321"/>
                    </a:lnTo>
                    <a:lnTo>
                      <a:pt x="1284" y="201"/>
                    </a:lnTo>
                    <a:lnTo>
                      <a:pt x="1164" y="121"/>
                    </a:lnTo>
                    <a:lnTo>
                      <a:pt x="1044" y="4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45"/>
              <p:cNvSpPr/>
              <p:nvPr/>
            </p:nvSpPr>
            <p:spPr>
              <a:xfrm flipH="1">
                <a:off x="4285877" y="4919163"/>
                <a:ext cx="101885" cy="88591"/>
              </a:xfrm>
              <a:custGeom>
                <a:avLst/>
                <a:gdLst/>
                <a:ahLst/>
                <a:cxnLst/>
                <a:rect l="l" t="t" r="r" b="b"/>
                <a:pathLst>
                  <a:path w="1847" h="1606" extrusionOk="0">
                    <a:moveTo>
                      <a:pt x="1084" y="161"/>
                    </a:moveTo>
                    <a:lnTo>
                      <a:pt x="1205" y="201"/>
                    </a:lnTo>
                    <a:lnTo>
                      <a:pt x="1325" y="241"/>
                    </a:lnTo>
                    <a:lnTo>
                      <a:pt x="1445" y="321"/>
                    </a:lnTo>
                    <a:lnTo>
                      <a:pt x="1526" y="442"/>
                    </a:lnTo>
                    <a:lnTo>
                      <a:pt x="1566" y="562"/>
                    </a:lnTo>
                    <a:lnTo>
                      <a:pt x="1566" y="682"/>
                    </a:lnTo>
                    <a:lnTo>
                      <a:pt x="1566" y="843"/>
                    </a:lnTo>
                    <a:lnTo>
                      <a:pt x="1485" y="1084"/>
                    </a:lnTo>
                    <a:lnTo>
                      <a:pt x="1405" y="1324"/>
                    </a:lnTo>
                    <a:lnTo>
                      <a:pt x="1285" y="1405"/>
                    </a:lnTo>
                    <a:lnTo>
                      <a:pt x="1205" y="1485"/>
                    </a:lnTo>
                    <a:lnTo>
                      <a:pt x="1084" y="1565"/>
                    </a:lnTo>
                    <a:lnTo>
                      <a:pt x="803" y="1565"/>
                    </a:lnTo>
                    <a:lnTo>
                      <a:pt x="683" y="1485"/>
                    </a:lnTo>
                    <a:lnTo>
                      <a:pt x="603" y="1405"/>
                    </a:lnTo>
                    <a:lnTo>
                      <a:pt x="522" y="1324"/>
                    </a:lnTo>
                    <a:lnTo>
                      <a:pt x="402" y="1084"/>
                    </a:lnTo>
                    <a:lnTo>
                      <a:pt x="362" y="843"/>
                    </a:lnTo>
                    <a:lnTo>
                      <a:pt x="402" y="602"/>
                    </a:lnTo>
                    <a:lnTo>
                      <a:pt x="522" y="401"/>
                    </a:lnTo>
                    <a:lnTo>
                      <a:pt x="723" y="241"/>
                    </a:lnTo>
                    <a:lnTo>
                      <a:pt x="964" y="161"/>
                    </a:lnTo>
                    <a:close/>
                    <a:moveTo>
                      <a:pt x="803" y="0"/>
                    </a:moveTo>
                    <a:lnTo>
                      <a:pt x="562" y="40"/>
                    </a:lnTo>
                    <a:lnTo>
                      <a:pt x="362" y="161"/>
                    </a:lnTo>
                    <a:lnTo>
                      <a:pt x="201" y="321"/>
                    </a:lnTo>
                    <a:lnTo>
                      <a:pt x="81" y="562"/>
                    </a:lnTo>
                    <a:lnTo>
                      <a:pt x="1" y="843"/>
                    </a:lnTo>
                    <a:lnTo>
                      <a:pt x="41" y="1003"/>
                    </a:lnTo>
                    <a:lnTo>
                      <a:pt x="81" y="1164"/>
                    </a:lnTo>
                    <a:lnTo>
                      <a:pt x="201" y="1284"/>
                    </a:lnTo>
                    <a:lnTo>
                      <a:pt x="322" y="1405"/>
                    </a:lnTo>
                    <a:lnTo>
                      <a:pt x="442" y="1485"/>
                    </a:lnTo>
                    <a:lnTo>
                      <a:pt x="603" y="1565"/>
                    </a:lnTo>
                    <a:lnTo>
                      <a:pt x="763" y="1605"/>
                    </a:lnTo>
                    <a:lnTo>
                      <a:pt x="964" y="1605"/>
                    </a:lnTo>
                    <a:lnTo>
                      <a:pt x="1245" y="1565"/>
                    </a:lnTo>
                    <a:lnTo>
                      <a:pt x="1485" y="1485"/>
                    </a:lnTo>
                    <a:lnTo>
                      <a:pt x="1646" y="1324"/>
                    </a:lnTo>
                    <a:lnTo>
                      <a:pt x="1766" y="1164"/>
                    </a:lnTo>
                    <a:lnTo>
                      <a:pt x="1847" y="923"/>
                    </a:lnTo>
                    <a:lnTo>
                      <a:pt x="1806" y="722"/>
                    </a:lnTo>
                    <a:lnTo>
                      <a:pt x="1726" y="482"/>
                    </a:lnTo>
                    <a:lnTo>
                      <a:pt x="1526" y="241"/>
                    </a:lnTo>
                    <a:lnTo>
                      <a:pt x="1285" y="80"/>
                    </a:lnTo>
                    <a:lnTo>
                      <a:pt x="10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45"/>
              <p:cNvSpPr/>
              <p:nvPr/>
            </p:nvSpPr>
            <p:spPr>
              <a:xfrm flipH="1">
                <a:off x="3628451" y="5200271"/>
                <a:ext cx="81971" cy="81971"/>
              </a:xfrm>
              <a:custGeom>
                <a:avLst/>
                <a:gdLst/>
                <a:ahLst/>
                <a:cxnLst/>
                <a:rect l="l" t="t" r="r" b="b"/>
                <a:pathLst>
                  <a:path w="1486" h="1486" extrusionOk="0">
                    <a:moveTo>
                      <a:pt x="603" y="0"/>
                    </a:moveTo>
                    <a:lnTo>
                      <a:pt x="482" y="40"/>
                    </a:lnTo>
                    <a:lnTo>
                      <a:pt x="322" y="121"/>
                    </a:lnTo>
                    <a:lnTo>
                      <a:pt x="201" y="201"/>
                    </a:lnTo>
                    <a:lnTo>
                      <a:pt x="121" y="321"/>
                    </a:lnTo>
                    <a:lnTo>
                      <a:pt x="41" y="442"/>
                    </a:lnTo>
                    <a:lnTo>
                      <a:pt x="1" y="602"/>
                    </a:lnTo>
                    <a:lnTo>
                      <a:pt x="1" y="723"/>
                    </a:lnTo>
                    <a:lnTo>
                      <a:pt x="1" y="883"/>
                    </a:lnTo>
                    <a:lnTo>
                      <a:pt x="41" y="1004"/>
                    </a:lnTo>
                    <a:lnTo>
                      <a:pt x="121" y="1164"/>
                    </a:lnTo>
                    <a:lnTo>
                      <a:pt x="201" y="1284"/>
                    </a:lnTo>
                    <a:lnTo>
                      <a:pt x="322" y="1365"/>
                    </a:lnTo>
                    <a:lnTo>
                      <a:pt x="482" y="1445"/>
                    </a:lnTo>
                    <a:lnTo>
                      <a:pt x="603" y="1485"/>
                    </a:lnTo>
                    <a:lnTo>
                      <a:pt x="884" y="1485"/>
                    </a:lnTo>
                    <a:lnTo>
                      <a:pt x="1044" y="1445"/>
                    </a:lnTo>
                    <a:lnTo>
                      <a:pt x="1165" y="1365"/>
                    </a:lnTo>
                    <a:lnTo>
                      <a:pt x="1285" y="1284"/>
                    </a:lnTo>
                    <a:lnTo>
                      <a:pt x="1365" y="1164"/>
                    </a:lnTo>
                    <a:lnTo>
                      <a:pt x="1445" y="1004"/>
                    </a:lnTo>
                    <a:lnTo>
                      <a:pt x="1486" y="883"/>
                    </a:lnTo>
                    <a:lnTo>
                      <a:pt x="1486" y="723"/>
                    </a:lnTo>
                    <a:lnTo>
                      <a:pt x="1486" y="602"/>
                    </a:lnTo>
                    <a:lnTo>
                      <a:pt x="1445" y="442"/>
                    </a:lnTo>
                    <a:lnTo>
                      <a:pt x="1365" y="321"/>
                    </a:lnTo>
                    <a:lnTo>
                      <a:pt x="1285" y="201"/>
                    </a:lnTo>
                    <a:lnTo>
                      <a:pt x="1165" y="121"/>
                    </a:lnTo>
                    <a:lnTo>
                      <a:pt x="1044" y="40"/>
                    </a:lnTo>
                    <a:lnTo>
                      <a:pt x="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45"/>
              <p:cNvSpPr/>
              <p:nvPr/>
            </p:nvSpPr>
            <p:spPr>
              <a:xfrm flipH="1">
                <a:off x="3624038" y="5191390"/>
                <a:ext cx="93004" cy="97472"/>
              </a:xfrm>
              <a:custGeom>
                <a:avLst/>
                <a:gdLst/>
                <a:ahLst/>
                <a:cxnLst/>
                <a:rect l="l" t="t" r="r" b="b"/>
                <a:pathLst>
                  <a:path w="1686" h="1767" extrusionOk="0">
                    <a:moveTo>
                      <a:pt x="883" y="282"/>
                    </a:moveTo>
                    <a:lnTo>
                      <a:pt x="1124" y="322"/>
                    </a:lnTo>
                    <a:lnTo>
                      <a:pt x="1325" y="442"/>
                    </a:lnTo>
                    <a:lnTo>
                      <a:pt x="1445" y="522"/>
                    </a:lnTo>
                    <a:lnTo>
                      <a:pt x="1525" y="643"/>
                    </a:lnTo>
                    <a:lnTo>
                      <a:pt x="1565" y="763"/>
                    </a:lnTo>
                    <a:lnTo>
                      <a:pt x="1565" y="884"/>
                    </a:lnTo>
                    <a:lnTo>
                      <a:pt x="1525" y="1004"/>
                    </a:lnTo>
                    <a:lnTo>
                      <a:pt x="1485" y="1124"/>
                    </a:lnTo>
                    <a:lnTo>
                      <a:pt x="1405" y="1245"/>
                    </a:lnTo>
                    <a:lnTo>
                      <a:pt x="1325" y="1325"/>
                    </a:lnTo>
                    <a:lnTo>
                      <a:pt x="1084" y="1486"/>
                    </a:lnTo>
                    <a:lnTo>
                      <a:pt x="843" y="1566"/>
                    </a:lnTo>
                    <a:lnTo>
                      <a:pt x="562" y="1566"/>
                    </a:lnTo>
                    <a:lnTo>
                      <a:pt x="442" y="1486"/>
                    </a:lnTo>
                    <a:lnTo>
                      <a:pt x="362" y="1405"/>
                    </a:lnTo>
                    <a:lnTo>
                      <a:pt x="281" y="1325"/>
                    </a:lnTo>
                    <a:lnTo>
                      <a:pt x="201" y="1205"/>
                    </a:lnTo>
                    <a:lnTo>
                      <a:pt x="201" y="1044"/>
                    </a:lnTo>
                    <a:lnTo>
                      <a:pt x="201" y="924"/>
                    </a:lnTo>
                    <a:lnTo>
                      <a:pt x="321" y="683"/>
                    </a:lnTo>
                    <a:lnTo>
                      <a:pt x="442" y="482"/>
                    </a:lnTo>
                    <a:lnTo>
                      <a:pt x="642" y="362"/>
                    </a:lnTo>
                    <a:lnTo>
                      <a:pt x="883" y="282"/>
                    </a:lnTo>
                    <a:close/>
                    <a:moveTo>
                      <a:pt x="683" y="1"/>
                    </a:moveTo>
                    <a:lnTo>
                      <a:pt x="442" y="81"/>
                    </a:lnTo>
                    <a:lnTo>
                      <a:pt x="201" y="242"/>
                    </a:lnTo>
                    <a:lnTo>
                      <a:pt x="121" y="402"/>
                    </a:lnTo>
                    <a:lnTo>
                      <a:pt x="41" y="522"/>
                    </a:lnTo>
                    <a:lnTo>
                      <a:pt x="0" y="683"/>
                    </a:lnTo>
                    <a:lnTo>
                      <a:pt x="0" y="844"/>
                    </a:lnTo>
                    <a:lnTo>
                      <a:pt x="41" y="1044"/>
                    </a:lnTo>
                    <a:lnTo>
                      <a:pt x="121" y="1165"/>
                    </a:lnTo>
                    <a:lnTo>
                      <a:pt x="201" y="1325"/>
                    </a:lnTo>
                    <a:lnTo>
                      <a:pt x="321" y="1445"/>
                    </a:lnTo>
                    <a:lnTo>
                      <a:pt x="562" y="1646"/>
                    </a:lnTo>
                    <a:lnTo>
                      <a:pt x="763" y="1726"/>
                    </a:lnTo>
                    <a:lnTo>
                      <a:pt x="1004" y="1766"/>
                    </a:lnTo>
                    <a:lnTo>
                      <a:pt x="1244" y="1726"/>
                    </a:lnTo>
                    <a:lnTo>
                      <a:pt x="1405" y="1606"/>
                    </a:lnTo>
                    <a:lnTo>
                      <a:pt x="1565" y="1445"/>
                    </a:lnTo>
                    <a:lnTo>
                      <a:pt x="1646" y="1205"/>
                    </a:lnTo>
                    <a:lnTo>
                      <a:pt x="1686" y="884"/>
                    </a:lnTo>
                    <a:lnTo>
                      <a:pt x="1646" y="643"/>
                    </a:lnTo>
                    <a:lnTo>
                      <a:pt x="1525" y="402"/>
                    </a:lnTo>
                    <a:lnTo>
                      <a:pt x="1365" y="201"/>
                    </a:lnTo>
                    <a:lnTo>
                      <a:pt x="1164" y="81"/>
                    </a:lnTo>
                    <a:lnTo>
                      <a:pt x="9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45"/>
              <p:cNvSpPr/>
              <p:nvPr/>
            </p:nvSpPr>
            <p:spPr>
              <a:xfrm flipH="1">
                <a:off x="4179634" y="4646881"/>
                <a:ext cx="84178" cy="84178"/>
              </a:xfrm>
              <a:custGeom>
                <a:avLst/>
                <a:gdLst/>
                <a:ahLst/>
                <a:cxnLst/>
                <a:rect l="l" t="t" r="r" b="b"/>
                <a:pathLst>
                  <a:path w="1526" h="1526" extrusionOk="0">
                    <a:moveTo>
                      <a:pt x="643" y="0"/>
                    </a:moveTo>
                    <a:lnTo>
                      <a:pt x="482" y="41"/>
                    </a:lnTo>
                    <a:lnTo>
                      <a:pt x="362" y="121"/>
                    </a:lnTo>
                    <a:lnTo>
                      <a:pt x="242" y="241"/>
                    </a:lnTo>
                    <a:lnTo>
                      <a:pt x="161" y="362"/>
                    </a:lnTo>
                    <a:lnTo>
                      <a:pt x="81" y="482"/>
                    </a:lnTo>
                    <a:lnTo>
                      <a:pt x="41" y="602"/>
                    </a:lnTo>
                    <a:lnTo>
                      <a:pt x="1" y="763"/>
                    </a:lnTo>
                    <a:lnTo>
                      <a:pt x="41" y="883"/>
                    </a:lnTo>
                    <a:lnTo>
                      <a:pt x="81" y="1044"/>
                    </a:lnTo>
                    <a:lnTo>
                      <a:pt x="161" y="1164"/>
                    </a:lnTo>
                    <a:lnTo>
                      <a:pt x="242" y="1284"/>
                    </a:lnTo>
                    <a:lnTo>
                      <a:pt x="362" y="1405"/>
                    </a:lnTo>
                    <a:lnTo>
                      <a:pt x="482" y="1445"/>
                    </a:lnTo>
                    <a:lnTo>
                      <a:pt x="643" y="1485"/>
                    </a:lnTo>
                    <a:lnTo>
                      <a:pt x="763" y="1525"/>
                    </a:lnTo>
                    <a:lnTo>
                      <a:pt x="924" y="1485"/>
                    </a:lnTo>
                    <a:lnTo>
                      <a:pt x="1044" y="1445"/>
                    </a:lnTo>
                    <a:lnTo>
                      <a:pt x="1205" y="1405"/>
                    </a:lnTo>
                    <a:lnTo>
                      <a:pt x="1285" y="1284"/>
                    </a:lnTo>
                    <a:lnTo>
                      <a:pt x="1405" y="1164"/>
                    </a:lnTo>
                    <a:lnTo>
                      <a:pt x="1486" y="1044"/>
                    </a:lnTo>
                    <a:lnTo>
                      <a:pt x="1526" y="883"/>
                    </a:lnTo>
                    <a:lnTo>
                      <a:pt x="1526" y="763"/>
                    </a:lnTo>
                    <a:lnTo>
                      <a:pt x="1526" y="602"/>
                    </a:lnTo>
                    <a:lnTo>
                      <a:pt x="1486" y="482"/>
                    </a:lnTo>
                    <a:lnTo>
                      <a:pt x="1405" y="362"/>
                    </a:lnTo>
                    <a:lnTo>
                      <a:pt x="1285" y="241"/>
                    </a:lnTo>
                    <a:lnTo>
                      <a:pt x="1205" y="121"/>
                    </a:lnTo>
                    <a:lnTo>
                      <a:pt x="1044" y="41"/>
                    </a:lnTo>
                    <a:lnTo>
                      <a:pt x="9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45"/>
              <p:cNvSpPr/>
              <p:nvPr/>
            </p:nvSpPr>
            <p:spPr>
              <a:xfrm flipH="1">
                <a:off x="4177428" y="4637999"/>
                <a:ext cx="90797" cy="97472"/>
              </a:xfrm>
              <a:custGeom>
                <a:avLst/>
                <a:gdLst/>
                <a:ahLst/>
                <a:cxnLst/>
                <a:rect l="l" t="t" r="r" b="b"/>
                <a:pathLst>
                  <a:path w="1646" h="1767" extrusionOk="0">
                    <a:moveTo>
                      <a:pt x="683" y="1"/>
                    </a:moveTo>
                    <a:lnTo>
                      <a:pt x="442" y="81"/>
                    </a:lnTo>
                    <a:lnTo>
                      <a:pt x="201" y="282"/>
                    </a:lnTo>
                    <a:lnTo>
                      <a:pt x="81" y="402"/>
                    </a:lnTo>
                    <a:lnTo>
                      <a:pt x="1" y="563"/>
                    </a:lnTo>
                    <a:lnTo>
                      <a:pt x="1" y="723"/>
                    </a:lnTo>
                    <a:lnTo>
                      <a:pt x="1" y="884"/>
                    </a:lnTo>
                    <a:lnTo>
                      <a:pt x="41" y="1044"/>
                    </a:lnTo>
                    <a:lnTo>
                      <a:pt x="81" y="1205"/>
                    </a:lnTo>
                    <a:lnTo>
                      <a:pt x="201" y="1325"/>
                    </a:lnTo>
                    <a:lnTo>
                      <a:pt x="322" y="1445"/>
                    </a:lnTo>
                    <a:lnTo>
                      <a:pt x="322" y="1445"/>
                    </a:lnTo>
                    <a:lnTo>
                      <a:pt x="241" y="1325"/>
                    </a:lnTo>
                    <a:lnTo>
                      <a:pt x="201" y="1205"/>
                    </a:lnTo>
                    <a:lnTo>
                      <a:pt x="201" y="1084"/>
                    </a:lnTo>
                    <a:lnTo>
                      <a:pt x="201" y="964"/>
                    </a:lnTo>
                    <a:lnTo>
                      <a:pt x="281" y="723"/>
                    </a:lnTo>
                    <a:lnTo>
                      <a:pt x="442" y="523"/>
                    </a:lnTo>
                    <a:lnTo>
                      <a:pt x="643" y="362"/>
                    </a:lnTo>
                    <a:lnTo>
                      <a:pt x="883" y="322"/>
                    </a:lnTo>
                    <a:lnTo>
                      <a:pt x="1084" y="362"/>
                    </a:lnTo>
                    <a:lnTo>
                      <a:pt x="1325" y="442"/>
                    </a:lnTo>
                    <a:lnTo>
                      <a:pt x="1445" y="563"/>
                    </a:lnTo>
                    <a:lnTo>
                      <a:pt x="1485" y="643"/>
                    </a:lnTo>
                    <a:lnTo>
                      <a:pt x="1525" y="763"/>
                    </a:lnTo>
                    <a:lnTo>
                      <a:pt x="1566" y="924"/>
                    </a:lnTo>
                    <a:lnTo>
                      <a:pt x="1525" y="1044"/>
                    </a:lnTo>
                    <a:lnTo>
                      <a:pt x="1485" y="1165"/>
                    </a:lnTo>
                    <a:lnTo>
                      <a:pt x="1405" y="1285"/>
                    </a:lnTo>
                    <a:lnTo>
                      <a:pt x="1285" y="1365"/>
                    </a:lnTo>
                    <a:lnTo>
                      <a:pt x="1084" y="1486"/>
                    </a:lnTo>
                    <a:lnTo>
                      <a:pt x="803" y="1566"/>
                    </a:lnTo>
                    <a:lnTo>
                      <a:pt x="683" y="1606"/>
                    </a:lnTo>
                    <a:lnTo>
                      <a:pt x="562" y="1566"/>
                    </a:lnTo>
                    <a:lnTo>
                      <a:pt x="442" y="1526"/>
                    </a:lnTo>
                    <a:lnTo>
                      <a:pt x="322" y="1445"/>
                    </a:lnTo>
                    <a:lnTo>
                      <a:pt x="322" y="1445"/>
                    </a:lnTo>
                    <a:lnTo>
                      <a:pt x="522" y="1646"/>
                    </a:lnTo>
                    <a:lnTo>
                      <a:pt x="763" y="1767"/>
                    </a:lnTo>
                    <a:lnTo>
                      <a:pt x="1004" y="1767"/>
                    </a:lnTo>
                    <a:lnTo>
                      <a:pt x="1204" y="1726"/>
                    </a:lnTo>
                    <a:lnTo>
                      <a:pt x="1405" y="1606"/>
                    </a:lnTo>
                    <a:lnTo>
                      <a:pt x="1566" y="1445"/>
                    </a:lnTo>
                    <a:lnTo>
                      <a:pt x="1646" y="1205"/>
                    </a:lnTo>
                    <a:lnTo>
                      <a:pt x="1646" y="924"/>
                    </a:lnTo>
                    <a:lnTo>
                      <a:pt x="1606" y="643"/>
                    </a:lnTo>
                    <a:lnTo>
                      <a:pt x="1525" y="402"/>
                    </a:lnTo>
                    <a:lnTo>
                      <a:pt x="1365" y="242"/>
                    </a:lnTo>
                    <a:lnTo>
                      <a:pt x="1124" y="81"/>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58" name="Google Shape;6358;p45"/>
          <p:cNvGrpSpPr/>
          <p:nvPr/>
        </p:nvGrpSpPr>
        <p:grpSpPr>
          <a:xfrm>
            <a:off x="6780267" y="1290875"/>
            <a:ext cx="227750" cy="220725"/>
            <a:chOff x="6780267" y="1290875"/>
            <a:chExt cx="227750" cy="220725"/>
          </a:xfrm>
        </p:grpSpPr>
        <p:sp>
          <p:nvSpPr>
            <p:cNvPr id="6359" name="Google Shape;6359;p45"/>
            <p:cNvSpPr/>
            <p:nvPr/>
          </p:nvSpPr>
          <p:spPr>
            <a:xfrm flipH="1">
              <a:off x="6786292" y="1290875"/>
              <a:ext cx="217725" cy="217725"/>
            </a:xfrm>
            <a:custGeom>
              <a:avLst/>
              <a:gdLst/>
              <a:ahLst/>
              <a:cxnLst/>
              <a:rect l="l" t="t" r="r" b="b"/>
              <a:pathLst>
                <a:path w="8709" h="8709" extrusionOk="0">
                  <a:moveTo>
                    <a:pt x="4375" y="2128"/>
                  </a:moveTo>
                  <a:lnTo>
                    <a:pt x="4816" y="2208"/>
                  </a:lnTo>
                  <a:lnTo>
                    <a:pt x="5217" y="2328"/>
                  </a:lnTo>
                  <a:lnTo>
                    <a:pt x="5619" y="2529"/>
                  </a:lnTo>
                  <a:lnTo>
                    <a:pt x="5940" y="2810"/>
                  </a:lnTo>
                  <a:lnTo>
                    <a:pt x="6221" y="3131"/>
                  </a:lnTo>
                  <a:lnTo>
                    <a:pt x="6421" y="3492"/>
                  </a:lnTo>
                  <a:lnTo>
                    <a:pt x="6542" y="3933"/>
                  </a:lnTo>
                  <a:lnTo>
                    <a:pt x="6582" y="4375"/>
                  </a:lnTo>
                  <a:lnTo>
                    <a:pt x="6542" y="4816"/>
                  </a:lnTo>
                  <a:lnTo>
                    <a:pt x="6421" y="5217"/>
                  </a:lnTo>
                  <a:lnTo>
                    <a:pt x="6221" y="5619"/>
                  </a:lnTo>
                  <a:lnTo>
                    <a:pt x="5940" y="5940"/>
                  </a:lnTo>
                  <a:lnTo>
                    <a:pt x="5619" y="6221"/>
                  </a:lnTo>
                  <a:lnTo>
                    <a:pt x="5217" y="6421"/>
                  </a:lnTo>
                  <a:lnTo>
                    <a:pt x="4816" y="6542"/>
                  </a:lnTo>
                  <a:lnTo>
                    <a:pt x="4375" y="6582"/>
                  </a:lnTo>
                  <a:lnTo>
                    <a:pt x="3933" y="6542"/>
                  </a:lnTo>
                  <a:lnTo>
                    <a:pt x="3492" y="6421"/>
                  </a:lnTo>
                  <a:lnTo>
                    <a:pt x="3131" y="6221"/>
                  </a:lnTo>
                  <a:lnTo>
                    <a:pt x="2810" y="5940"/>
                  </a:lnTo>
                  <a:lnTo>
                    <a:pt x="2529" y="5619"/>
                  </a:lnTo>
                  <a:lnTo>
                    <a:pt x="2328" y="5217"/>
                  </a:lnTo>
                  <a:lnTo>
                    <a:pt x="2168" y="4816"/>
                  </a:lnTo>
                  <a:lnTo>
                    <a:pt x="2128" y="4375"/>
                  </a:lnTo>
                  <a:lnTo>
                    <a:pt x="2168" y="3933"/>
                  </a:lnTo>
                  <a:lnTo>
                    <a:pt x="2328" y="3492"/>
                  </a:lnTo>
                  <a:lnTo>
                    <a:pt x="2529" y="3131"/>
                  </a:lnTo>
                  <a:lnTo>
                    <a:pt x="2810" y="2810"/>
                  </a:lnTo>
                  <a:lnTo>
                    <a:pt x="3131" y="2529"/>
                  </a:lnTo>
                  <a:lnTo>
                    <a:pt x="3492" y="2328"/>
                  </a:lnTo>
                  <a:lnTo>
                    <a:pt x="3933" y="2208"/>
                  </a:lnTo>
                  <a:lnTo>
                    <a:pt x="4375" y="2128"/>
                  </a:lnTo>
                  <a:close/>
                  <a:moveTo>
                    <a:pt x="4375" y="1"/>
                  </a:moveTo>
                  <a:lnTo>
                    <a:pt x="3933" y="41"/>
                  </a:lnTo>
                  <a:lnTo>
                    <a:pt x="3492" y="121"/>
                  </a:lnTo>
                  <a:lnTo>
                    <a:pt x="3091" y="201"/>
                  </a:lnTo>
                  <a:lnTo>
                    <a:pt x="2689" y="362"/>
                  </a:lnTo>
                  <a:lnTo>
                    <a:pt x="2288" y="563"/>
                  </a:lnTo>
                  <a:lnTo>
                    <a:pt x="1927" y="763"/>
                  </a:lnTo>
                  <a:lnTo>
                    <a:pt x="1606" y="1004"/>
                  </a:lnTo>
                  <a:lnTo>
                    <a:pt x="1285" y="1285"/>
                  </a:lnTo>
                  <a:lnTo>
                    <a:pt x="1004" y="1606"/>
                  </a:lnTo>
                  <a:lnTo>
                    <a:pt x="763" y="1927"/>
                  </a:lnTo>
                  <a:lnTo>
                    <a:pt x="563" y="2288"/>
                  </a:lnTo>
                  <a:lnTo>
                    <a:pt x="362" y="2689"/>
                  </a:lnTo>
                  <a:lnTo>
                    <a:pt x="201" y="3091"/>
                  </a:lnTo>
                  <a:lnTo>
                    <a:pt x="121" y="3492"/>
                  </a:lnTo>
                  <a:lnTo>
                    <a:pt x="41" y="3933"/>
                  </a:lnTo>
                  <a:lnTo>
                    <a:pt x="1" y="4375"/>
                  </a:lnTo>
                  <a:lnTo>
                    <a:pt x="41" y="4816"/>
                  </a:lnTo>
                  <a:lnTo>
                    <a:pt x="121" y="5258"/>
                  </a:lnTo>
                  <a:lnTo>
                    <a:pt x="201" y="5659"/>
                  </a:lnTo>
                  <a:lnTo>
                    <a:pt x="362" y="6060"/>
                  </a:lnTo>
                  <a:lnTo>
                    <a:pt x="563" y="6421"/>
                  </a:lnTo>
                  <a:lnTo>
                    <a:pt x="763" y="6782"/>
                  </a:lnTo>
                  <a:lnTo>
                    <a:pt x="1004" y="7144"/>
                  </a:lnTo>
                  <a:lnTo>
                    <a:pt x="1285" y="7424"/>
                  </a:lnTo>
                  <a:lnTo>
                    <a:pt x="1606" y="7705"/>
                  </a:lnTo>
                  <a:lnTo>
                    <a:pt x="1927" y="7986"/>
                  </a:lnTo>
                  <a:lnTo>
                    <a:pt x="2288" y="8187"/>
                  </a:lnTo>
                  <a:lnTo>
                    <a:pt x="2689" y="8387"/>
                  </a:lnTo>
                  <a:lnTo>
                    <a:pt x="3091" y="8508"/>
                  </a:lnTo>
                  <a:lnTo>
                    <a:pt x="3492" y="8628"/>
                  </a:lnTo>
                  <a:lnTo>
                    <a:pt x="3933" y="8709"/>
                  </a:lnTo>
                  <a:lnTo>
                    <a:pt x="4816" y="8709"/>
                  </a:lnTo>
                  <a:lnTo>
                    <a:pt x="5258" y="8628"/>
                  </a:lnTo>
                  <a:lnTo>
                    <a:pt x="5659" y="8508"/>
                  </a:lnTo>
                  <a:lnTo>
                    <a:pt x="6060" y="8387"/>
                  </a:lnTo>
                  <a:lnTo>
                    <a:pt x="6421" y="8187"/>
                  </a:lnTo>
                  <a:lnTo>
                    <a:pt x="6782" y="7986"/>
                  </a:lnTo>
                  <a:lnTo>
                    <a:pt x="7144" y="7705"/>
                  </a:lnTo>
                  <a:lnTo>
                    <a:pt x="7424" y="7424"/>
                  </a:lnTo>
                  <a:lnTo>
                    <a:pt x="7705" y="7144"/>
                  </a:lnTo>
                  <a:lnTo>
                    <a:pt x="7986" y="6782"/>
                  </a:lnTo>
                  <a:lnTo>
                    <a:pt x="8187" y="6421"/>
                  </a:lnTo>
                  <a:lnTo>
                    <a:pt x="8388" y="6060"/>
                  </a:lnTo>
                  <a:lnTo>
                    <a:pt x="8508" y="5659"/>
                  </a:lnTo>
                  <a:lnTo>
                    <a:pt x="8628" y="5258"/>
                  </a:lnTo>
                  <a:lnTo>
                    <a:pt x="8668" y="4816"/>
                  </a:lnTo>
                  <a:lnTo>
                    <a:pt x="8709" y="4375"/>
                  </a:lnTo>
                  <a:lnTo>
                    <a:pt x="8668" y="3933"/>
                  </a:lnTo>
                  <a:lnTo>
                    <a:pt x="8628" y="3492"/>
                  </a:lnTo>
                  <a:lnTo>
                    <a:pt x="8508" y="3091"/>
                  </a:lnTo>
                  <a:lnTo>
                    <a:pt x="8388" y="2689"/>
                  </a:lnTo>
                  <a:lnTo>
                    <a:pt x="8187" y="2288"/>
                  </a:lnTo>
                  <a:lnTo>
                    <a:pt x="7986" y="1927"/>
                  </a:lnTo>
                  <a:lnTo>
                    <a:pt x="7705" y="1606"/>
                  </a:lnTo>
                  <a:lnTo>
                    <a:pt x="7424" y="1285"/>
                  </a:lnTo>
                  <a:lnTo>
                    <a:pt x="7144" y="1004"/>
                  </a:lnTo>
                  <a:lnTo>
                    <a:pt x="6782" y="763"/>
                  </a:lnTo>
                  <a:lnTo>
                    <a:pt x="6421" y="563"/>
                  </a:lnTo>
                  <a:lnTo>
                    <a:pt x="6060" y="362"/>
                  </a:lnTo>
                  <a:lnTo>
                    <a:pt x="5659" y="201"/>
                  </a:lnTo>
                  <a:lnTo>
                    <a:pt x="5258" y="121"/>
                  </a:lnTo>
                  <a:lnTo>
                    <a:pt x="4816" y="41"/>
                  </a:lnTo>
                  <a:lnTo>
                    <a:pt x="4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45"/>
            <p:cNvSpPr/>
            <p:nvPr/>
          </p:nvSpPr>
          <p:spPr>
            <a:xfrm flipH="1">
              <a:off x="6780267" y="1290875"/>
              <a:ext cx="227750" cy="220725"/>
            </a:xfrm>
            <a:custGeom>
              <a:avLst/>
              <a:gdLst/>
              <a:ahLst/>
              <a:cxnLst/>
              <a:rect l="l" t="t" r="r" b="b"/>
              <a:pathLst>
                <a:path w="9110" h="8829" extrusionOk="0">
                  <a:moveTo>
                    <a:pt x="4856" y="41"/>
                  </a:moveTo>
                  <a:lnTo>
                    <a:pt x="5177" y="81"/>
                  </a:lnTo>
                  <a:lnTo>
                    <a:pt x="5498" y="161"/>
                  </a:lnTo>
                  <a:lnTo>
                    <a:pt x="5819" y="242"/>
                  </a:lnTo>
                  <a:lnTo>
                    <a:pt x="6100" y="362"/>
                  </a:lnTo>
                  <a:lnTo>
                    <a:pt x="6381" y="522"/>
                  </a:lnTo>
                  <a:lnTo>
                    <a:pt x="6902" y="843"/>
                  </a:lnTo>
                  <a:lnTo>
                    <a:pt x="7344" y="1205"/>
                  </a:lnTo>
                  <a:lnTo>
                    <a:pt x="7745" y="1686"/>
                  </a:lnTo>
                  <a:lnTo>
                    <a:pt x="8066" y="2168"/>
                  </a:lnTo>
                  <a:lnTo>
                    <a:pt x="8307" y="2729"/>
                  </a:lnTo>
                  <a:lnTo>
                    <a:pt x="8507" y="3291"/>
                  </a:lnTo>
                  <a:lnTo>
                    <a:pt x="8628" y="3893"/>
                  </a:lnTo>
                  <a:lnTo>
                    <a:pt x="8628" y="4495"/>
                  </a:lnTo>
                  <a:lnTo>
                    <a:pt x="8588" y="5097"/>
                  </a:lnTo>
                  <a:lnTo>
                    <a:pt x="8427" y="5659"/>
                  </a:lnTo>
                  <a:lnTo>
                    <a:pt x="8227" y="6261"/>
                  </a:lnTo>
                  <a:lnTo>
                    <a:pt x="8066" y="6501"/>
                  </a:lnTo>
                  <a:lnTo>
                    <a:pt x="7865" y="6782"/>
                  </a:lnTo>
                  <a:lnTo>
                    <a:pt x="7665" y="7063"/>
                  </a:lnTo>
                  <a:lnTo>
                    <a:pt x="7464" y="7304"/>
                  </a:lnTo>
                  <a:lnTo>
                    <a:pt x="7143" y="7585"/>
                  </a:lnTo>
                  <a:lnTo>
                    <a:pt x="6822" y="7826"/>
                  </a:lnTo>
                  <a:lnTo>
                    <a:pt x="6461" y="8066"/>
                  </a:lnTo>
                  <a:lnTo>
                    <a:pt x="6100" y="8227"/>
                  </a:lnTo>
                  <a:lnTo>
                    <a:pt x="5698" y="8387"/>
                  </a:lnTo>
                  <a:lnTo>
                    <a:pt x="5297" y="8508"/>
                  </a:lnTo>
                  <a:lnTo>
                    <a:pt x="4896" y="8548"/>
                  </a:lnTo>
                  <a:lnTo>
                    <a:pt x="4495" y="8588"/>
                  </a:lnTo>
                  <a:lnTo>
                    <a:pt x="4093" y="8588"/>
                  </a:lnTo>
                  <a:lnTo>
                    <a:pt x="3692" y="8548"/>
                  </a:lnTo>
                  <a:lnTo>
                    <a:pt x="3291" y="8428"/>
                  </a:lnTo>
                  <a:lnTo>
                    <a:pt x="2890" y="8307"/>
                  </a:lnTo>
                  <a:lnTo>
                    <a:pt x="2488" y="8147"/>
                  </a:lnTo>
                  <a:lnTo>
                    <a:pt x="2167" y="7946"/>
                  </a:lnTo>
                  <a:lnTo>
                    <a:pt x="1806" y="7665"/>
                  </a:lnTo>
                  <a:lnTo>
                    <a:pt x="1485" y="7384"/>
                  </a:lnTo>
                  <a:lnTo>
                    <a:pt x="1284" y="7144"/>
                  </a:lnTo>
                  <a:lnTo>
                    <a:pt x="1084" y="6863"/>
                  </a:lnTo>
                  <a:lnTo>
                    <a:pt x="923" y="6622"/>
                  </a:lnTo>
                  <a:lnTo>
                    <a:pt x="763" y="6341"/>
                  </a:lnTo>
                  <a:lnTo>
                    <a:pt x="642" y="6060"/>
                  </a:lnTo>
                  <a:lnTo>
                    <a:pt x="522" y="5739"/>
                  </a:lnTo>
                  <a:lnTo>
                    <a:pt x="402" y="5137"/>
                  </a:lnTo>
                  <a:lnTo>
                    <a:pt x="361" y="4535"/>
                  </a:lnTo>
                  <a:lnTo>
                    <a:pt x="402" y="3933"/>
                  </a:lnTo>
                  <a:lnTo>
                    <a:pt x="522" y="3331"/>
                  </a:lnTo>
                  <a:lnTo>
                    <a:pt x="723" y="2729"/>
                  </a:lnTo>
                  <a:lnTo>
                    <a:pt x="963" y="2208"/>
                  </a:lnTo>
                  <a:lnTo>
                    <a:pt x="1284" y="1686"/>
                  </a:lnTo>
                  <a:lnTo>
                    <a:pt x="1686" y="1245"/>
                  </a:lnTo>
                  <a:lnTo>
                    <a:pt x="2167" y="843"/>
                  </a:lnTo>
                  <a:lnTo>
                    <a:pt x="2689" y="482"/>
                  </a:lnTo>
                  <a:lnTo>
                    <a:pt x="2970" y="362"/>
                  </a:lnTo>
                  <a:lnTo>
                    <a:pt x="3251" y="242"/>
                  </a:lnTo>
                  <a:lnTo>
                    <a:pt x="3532" y="161"/>
                  </a:lnTo>
                  <a:lnTo>
                    <a:pt x="3853" y="81"/>
                  </a:lnTo>
                  <a:lnTo>
                    <a:pt x="4174" y="41"/>
                  </a:lnTo>
                  <a:close/>
                  <a:moveTo>
                    <a:pt x="4535" y="1"/>
                  </a:moveTo>
                  <a:lnTo>
                    <a:pt x="3933" y="41"/>
                  </a:lnTo>
                  <a:lnTo>
                    <a:pt x="3371" y="121"/>
                  </a:lnTo>
                  <a:lnTo>
                    <a:pt x="2849" y="282"/>
                  </a:lnTo>
                  <a:lnTo>
                    <a:pt x="2328" y="522"/>
                  </a:lnTo>
                  <a:lnTo>
                    <a:pt x="1886" y="803"/>
                  </a:lnTo>
                  <a:lnTo>
                    <a:pt x="1445" y="1124"/>
                  </a:lnTo>
                  <a:lnTo>
                    <a:pt x="1084" y="1486"/>
                  </a:lnTo>
                  <a:lnTo>
                    <a:pt x="763" y="1887"/>
                  </a:lnTo>
                  <a:lnTo>
                    <a:pt x="482" y="2328"/>
                  </a:lnTo>
                  <a:lnTo>
                    <a:pt x="281" y="2810"/>
                  </a:lnTo>
                  <a:lnTo>
                    <a:pt x="121" y="3331"/>
                  </a:lnTo>
                  <a:lnTo>
                    <a:pt x="0" y="3853"/>
                  </a:lnTo>
                  <a:lnTo>
                    <a:pt x="0" y="4375"/>
                  </a:lnTo>
                  <a:lnTo>
                    <a:pt x="40" y="4937"/>
                  </a:lnTo>
                  <a:lnTo>
                    <a:pt x="201" y="5498"/>
                  </a:lnTo>
                  <a:lnTo>
                    <a:pt x="402" y="6060"/>
                  </a:lnTo>
                  <a:lnTo>
                    <a:pt x="562" y="6381"/>
                  </a:lnTo>
                  <a:lnTo>
                    <a:pt x="763" y="6702"/>
                  </a:lnTo>
                  <a:lnTo>
                    <a:pt x="963" y="6983"/>
                  </a:lnTo>
                  <a:lnTo>
                    <a:pt x="1164" y="7264"/>
                  </a:lnTo>
                  <a:lnTo>
                    <a:pt x="1405" y="7505"/>
                  </a:lnTo>
                  <a:lnTo>
                    <a:pt x="1646" y="7705"/>
                  </a:lnTo>
                  <a:lnTo>
                    <a:pt x="2167" y="8107"/>
                  </a:lnTo>
                  <a:lnTo>
                    <a:pt x="2729" y="8387"/>
                  </a:lnTo>
                  <a:lnTo>
                    <a:pt x="3331" y="8628"/>
                  </a:lnTo>
                  <a:lnTo>
                    <a:pt x="3973" y="8749"/>
                  </a:lnTo>
                  <a:lnTo>
                    <a:pt x="4575" y="8829"/>
                  </a:lnTo>
                  <a:lnTo>
                    <a:pt x="5217" y="8789"/>
                  </a:lnTo>
                  <a:lnTo>
                    <a:pt x="5819" y="8668"/>
                  </a:lnTo>
                  <a:lnTo>
                    <a:pt x="6421" y="8468"/>
                  </a:lnTo>
                  <a:lnTo>
                    <a:pt x="6983" y="8187"/>
                  </a:lnTo>
                  <a:lnTo>
                    <a:pt x="7263" y="7986"/>
                  </a:lnTo>
                  <a:lnTo>
                    <a:pt x="7504" y="7786"/>
                  </a:lnTo>
                  <a:lnTo>
                    <a:pt x="7745" y="7585"/>
                  </a:lnTo>
                  <a:lnTo>
                    <a:pt x="7986" y="7304"/>
                  </a:lnTo>
                  <a:lnTo>
                    <a:pt x="8186" y="7063"/>
                  </a:lnTo>
                  <a:lnTo>
                    <a:pt x="8387" y="6782"/>
                  </a:lnTo>
                  <a:lnTo>
                    <a:pt x="8588" y="6461"/>
                  </a:lnTo>
                  <a:lnTo>
                    <a:pt x="8748" y="6100"/>
                  </a:lnTo>
                  <a:lnTo>
                    <a:pt x="8949" y="5538"/>
                  </a:lnTo>
                  <a:lnTo>
                    <a:pt x="9069" y="4977"/>
                  </a:lnTo>
                  <a:lnTo>
                    <a:pt x="9109" y="4415"/>
                  </a:lnTo>
                  <a:lnTo>
                    <a:pt x="9069" y="3893"/>
                  </a:lnTo>
                  <a:lnTo>
                    <a:pt x="8989" y="3331"/>
                  </a:lnTo>
                  <a:lnTo>
                    <a:pt x="8828" y="2850"/>
                  </a:lnTo>
                  <a:lnTo>
                    <a:pt x="8588" y="2368"/>
                  </a:lnTo>
                  <a:lnTo>
                    <a:pt x="8307" y="1927"/>
                  </a:lnTo>
                  <a:lnTo>
                    <a:pt x="7986" y="1486"/>
                  </a:lnTo>
                  <a:lnTo>
                    <a:pt x="7625" y="1124"/>
                  </a:lnTo>
                  <a:lnTo>
                    <a:pt x="7183" y="803"/>
                  </a:lnTo>
                  <a:lnTo>
                    <a:pt x="6702" y="522"/>
                  </a:lnTo>
                  <a:lnTo>
                    <a:pt x="6220" y="282"/>
                  </a:lnTo>
                  <a:lnTo>
                    <a:pt x="5698" y="121"/>
                  </a:lnTo>
                  <a:lnTo>
                    <a:pt x="5097" y="41"/>
                  </a:ln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45"/>
            <p:cNvSpPr/>
            <p:nvPr/>
          </p:nvSpPr>
          <p:spPr>
            <a:xfrm flipH="1">
              <a:off x="6833442" y="1342050"/>
              <a:ext cx="121400" cy="114375"/>
            </a:xfrm>
            <a:custGeom>
              <a:avLst/>
              <a:gdLst/>
              <a:ahLst/>
              <a:cxnLst/>
              <a:rect l="l" t="t" r="r" b="b"/>
              <a:pathLst>
                <a:path w="4856" h="4575" extrusionOk="0">
                  <a:moveTo>
                    <a:pt x="2408" y="201"/>
                  </a:moveTo>
                  <a:lnTo>
                    <a:pt x="2729" y="241"/>
                  </a:lnTo>
                  <a:lnTo>
                    <a:pt x="3010" y="361"/>
                  </a:lnTo>
                  <a:lnTo>
                    <a:pt x="3291" y="482"/>
                  </a:lnTo>
                  <a:lnTo>
                    <a:pt x="3571" y="642"/>
                  </a:lnTo>
                  <a:lnTo>
                    <a:pt x="3812" y="883"/>
                  </a:lnTo>
                  <a:lnTo>
                    <a:pt x="4013" y="1124"/>
                  </a:lnTo>
                  <a:lnTo>
                    <a:pt x="4173" y="1405"/>
                  </a:lnTo>
                  <a:lnTo>
                    <a:pt x="4294" y="1686"/>
                  </a:lnTo>
                  <a:lnTo>
                    <a:pt x="4374" y="1967"/>
                  </a:lnTo>
                  <a:lnTo>
                    <a:pt x="4374" y="2288"/>
                  </a:lnTo>
                  <a:lnTo>
                    <a:pt x="4374" y="2568"/>
                  </a:lnTo>
                  <a:lnTo>
                    <a:pt x="4334" y="2890"/>
                  </a:lnTo>
                  <a:lnTo>
                    <a:pt x="4214" y="3170"/>
                  </a:lnTo>
                  <a:lnTo>
                    <a:pt x="4093" y="3451"/>
                  </a:lnTo>
                  <a:lnTo>
                    <a:pt x="3933" y="3692"/>
                  </a:lnTo>
                  <a:lnTo>
                    <a:pt x="3772" y="3933"/>
                  </a:lnTo>
                  <a:lnTo>
                    <a:pt x="3531" y="4133"/>
                  </a:lnTo>
                  <a:lnTo>
                    <a:pt x="3291" y="4294"/>
                  </a:lnTo>
                  <a:lnTo>
                    <a:pt x="3010" y="4414"/>
                  </a:lnTo>
                  <a:lnTo>
                    <a:pt x="2729" y="4495"/>
                  </a:lnTo>
                  <a:lnTo>
                    <a:pt x="2408" y="4535"/>
                  </a:lnTo>
                  <a:lnTo>
                    <a:pt x="2167" y="4495"/>
                  </a:lnTo>
                  <a:lnTo>
                    <a:pt x="1966" y="4454"/>
                  </a:lnTo>
                  <a:lnTo>
                    <a:pt x="1766" y="4414"/>
                  </a:lnTo>
                  <a:lnTo>
                    <a:pt x="1605" y="4334"/>
                  </a:lnTo>
                  <a:lnTo>
                    <a:pt x="1244" y="4133"/>
                  </a:lnTo>
                  <a:lnTo>
                    <a:pt x="963" y="3812"/>
                  </a:lnTo>
                  <a:lnTo>
                    <a:pt x="722" y="3491"/>
                  </a:lnTo>
                  <a:lnTo>
                    <a:pt x="522" y="3130"/>
                  </a:lnTo>
                  <a:lnTo>
                    <a:pt x="401" y="2729"/>
                  </a:lnTo>
                  <a:lnTo>
                    <a:pt x="361" y="2328"/>
                  </a:lnTo>
                  <a:lnTo>
                    <a:pt x="361" y="1967"/>
                  </a:lnTo>
                  <a:lnTo>
                    <a:pt x="401" y="1646"/>
                  </a:lnTo>
                  <a:lnTo>
                    <a:pt x="522" y="1325"/>
                  </a:lnTo>
                  <a:lnTo>
                    <a:pt x="642" y="1084"/>
                  </a:lnTo>
                  <a:lnTo>
                    <a:pt x="843" y="843"/>
                  </a:lnTo>
                  <a:lnTo>
                    <a:pt x="1043" y="642"/>
                  </a:lnTo>
                  <a:lnTo>
                    <a:pt x="1284" y="482"/>
                  </a:lnTo>
                  <a:lnTo>
                    <a:pt x="1565" y="361"/>
                  </a:lnTo>
                  <a:lnTo>
                    <a:pt x="1846" y="281"/>
                  </a:lnTo>
                  <a:lnTo>
                    <a:pt x="2127" y="201"/>
                  </a:lnTo>
                  <a:close/>
                  <a:moveTo>
                    <a:pt x="2127" y="0"/>
                  </a:moveTo>
                  <a:lnTo>
                    <a:pt x="1806" y="81"/>
                  </a:lnTo>
                  <a:lnTo>
                    <a:pt x="1485" y="201"/>
                  </a:lnTo>
                  <a:lnTo>
                    <a:pt x="1204" y="361"/>
                  </a:lnTo>
                  <a:lnTo>
                    <a:pt x="923" y="562"/>
                  </a:lnTo>
                  <a:lnTo>
                    <a:pt x="642" y="803"/>
                  </a:lnTo>
                  <a:lnTo>
                    <a:pt x="442" y="1084"/>
                  </a:lnTo>
                  <a:lnTo>
                    <a:pt x="241" y="1405"/>
                  </a:lnTo>
                  <a:lnTo>
                    <a:pt x="120" y="1726"/>
                  </a:lnTo>
                  <a:lnTo>
                    <a:pt x="40" y="2007"/>
                  </a:lnTo>
                  <a:lnTo>
                    <a:pt x="0" y="2328"/>
                  </a:lnTo>
                  <a:lnTo>
                    <a:pt x="0" y="2609"/>
                  </a:lnTo>
                  <a:lnTo>
                    <a:pt x="40" y="2849"/>
                  </a:lnTo>
                  <a:lnTo>
                    <a:pt x="120" y="3130"/>
                  </a:lnTo>
                  <a:lnTo>
                    <a:pt x="241" y="3371"/>
                  </a:lnTo>
                  <a:lnTo>
                    <a:pt x="401" y="3612"/>
                  </a:lnTo>
                  <a:lnTo>
                    <a:pt x="562" y="3812"/>
                  </a:lnTo>
                  <a:lnTo>
                    <a:pt x="763" y="4013"/>
                  </a:lnTo>
                  <a:lnTo>
                    <a:pt x="1003" y="4174"/>
                  </a:lnTo>
                  <a:lnTo>
                    <a:pt x="1244" y="4294"/>
                  </a:lnTo>
                  <a:lnTo>
                    <a:pt x="1525" y="4414"/>
                  </a:lnTo>
                  <a:lnTo>
                    <a:pt x="1806" y="4495"/>
                  </a:lnTo>
                  <a:lnTo>
                    <a:pt x="2087" y="4535"/>
                  </a:lnTo>
                  <a:lnTo>
                    <a:pt x="2408" y="4575"/>
                  </a:lnTo>
                  <a:lnTo>
                    <a:pt x="2729" y="4535"/>
                  </a:lnTo>
                  <a:lnTo>
                    <a:pt x="3010" y="4495"/>
                  </a:lnTo>
                  <a:lnTo>
                    <a:pt x="3291" y="4414"/>
                  </a:lnTo>
                  <a:lnTo>
                    <a:pt x="3571" y="4294"/>
                  </a:lnTo>
                  <a:lnTo>
                    <a:pt x="3812" y="4174"/>
                  </a:lnTo>
                  <a:lnTo>
                    <a:pt x="4053" y="4013"/>
                  </a:lnTo>
                  <a:lnTo>
                    <a:pt x="4254" y="3812"/>
                  </a:lnTo>
                  <a:lnTo>
                    <a:pt x="4414" y="3612"/>
                  </a:lnTo>
                  <a:lnTo>
                    <a:pt x="4575" y="3371"/>
                  </a:lnTo>
                  <a:lnTo>
                    <a:pt x="4695" y="3130"/>
                  </a:lnTo>
                  <a:lnTo>
                    <a:pt x="4775" y="2849"/>
                  </a:lnTo>
                  <a:lnTo>
                    <a:pt x="4815" y="2568"/>
                  </a:lnTo>
                  <a:lnTo>
                    <a:pt x="4856" y="2288"/>
                  </a:lnTo>
                  <a:lnTo>
                    <a:pt x="4815" y="2007"/>
                  </a:lnTo>
                  <a:lnTo>
                    <a:pt x="4775" y="1686"/>
                  </a:lnTo>
                  <a:lnTo>
                    <a:pt x="4655" y="1365"/>
                  </a:lnTo>
                  <a:lnTo>
                    <a:pt x="4454" y="1044"/>
                  </a:lnTo>
                  <a:lnTo>
                    <a:pt x="4254" y="763"/>
                  </a:lnTo>
                  <a:lnTo>
                    <a:pt x="4013" y="482"/>
                  </a:lnTo>
                  <a:lnTo>
                    <a:pt x="3732" y="321"/>
                  </a:lnTo>
                  <a:lnTo>
                    <a:pt x="3411" y="161"/>
                  </a:lnTo>
                  <a:lnTo>
                    <a:pt x="3130" y="40"/>
                  </a:lnTo>
                  <a:lnTo>
                    <a:pt x="2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45"/>
            <p:cNvSpPr/>
            <p:nvPr/>
          </p:nvSpPr>
          <p:spPr>
            <a:xfrm flipH="1">
              <a:off x="6814392" y="1320975"/>
              <a:ext cx="162525" cy="155525"/>
            </a:xfrm>
            <a:custGeom>
              <a:avLst/>
              <a:gdLst/>
              <a:ahLst/>
              <a:cxnLst/>
              <a:rect l="l" t="t" r="r" b="b"/>
              <a:pathLst>
                <a:path w="6501" h="6221" extrusionOk="0">
                  <a:moveTo>
                    <a:pt x="3652" y="241"/>
                  </a:moveTo>
                  <a:lnTo>
                    <a:pt x="4053" y="322"/>
                  </a:lnTo>
                  <a:lnTo>
                    <a:pt x="4454" y="442"/>
                  </a:lnTo>
                  <a:lnTo>
                    <a:pt x="4816" y="603"/>
                  </a:lnTo>
                  <a:lnTo>
                    <a:pt x="5137" y="843"/>
                  </a:lnTo>
                  <a:lnTo>
                    <a:pt x="5418" y="1124"/>
                  </a:lnTo>
                  <a:lnTo>
                    <a:pt x="5698" y="1445"/>
                  </a:lnTo>
                  <a:lnTo>
                    <a:pt x="5899" y="1806"/>
                  </a:lnTo>
                  <a:lnTo>
                    <a:pt x="6060" y="2208"/>
                  </a:lnTo>
                  <a:lnTo>
                    <a:pt x="6140" y="2689"/>
                  </a:lnTo>
                  <a:lnTo>
                    <a:pt x="6140" y="3171"/>
                  </a:lnTo>
                  <a:lnTo>
                    <a:pt x="6140" y="3452"/>
                  </a:lnTo>
                  <a:lnTo>
                    <a:pt x="6100" y="3733"/>
                  </a:lnTo>
                  <a:lnTo>
                    <a:pt x="6019" y="4013"/>
                  </a:lnTo>
                  <a:lnTo>
                    <a:pt x="5899" y="4294"/>
                  </a:lnTo>
                  <a:lnTo>
                    <a:pt x="5779" y="4535"/>
                  </a:lnTo>
                  <a:lnTo>
                    <a:pt x="5658" y="4776"/>
                  </a:lnTo>
                  <a:lnTo>
                    <a:pt x="5498" y="5017"/>
                  </a:lnTo>
                  <a:lnTo>
                    <a:pt x="5297" y="5257"/>
                  </a:lnTo>
                  <a:lnTo>
                    <a:pt x="5097" y="5458"/>
                  </a:lnTo>
                  <a:lnTo>
                    <a:pt x="4896" y="5659"/>
                  </a:lnTo>
                  <a:lnTo>
                    <a:pt x="4655" y="5819"/>
                  </a:lnTo>
                  <a:lnTo>
                    <a:pt x="4414" y="5940"/>
                  </a:lnTo>
                  <a:lnTo>
                    <a:pt x="4133" y="6060"/>
                  </a:lnTo>
                  <a:lnTo>
                    <a:pt x="3853" y="6140"/>
                  </a:lnTo>
                  <a:lnTo>
                    <a:pt x="3572" y="6180"/>
                  </a:lnTo>
                  <a:lnTo>
                    <a:pt x="3291" y="6180"/>
                  </a:lnTo>
                  <a:lnTo>
                    <a:pt x="2809" y="6140"/>
                  </a:lnTo>
                  <a:lnTo>
                    <a:pt x="2408" y="6020"/>
                  </a:lnTo>
                  <a:lnTo>
                    <a:pt x="2007" y="5859"/>
                  </a:lnTo>
                  <a:lnTo>
                    <a:pt x="1686" y="5619"/>
                  </a:lnTo>
                  <a:lnTo>
                    <a:pt x="1365" y="5378"/>
                  </a:lnTo>
                  <a:lnTo>
                    <a:pt x="1084" y="5057"/>
                  </a:lnTo>
                  <a:lnTo>
                    <a:pt x="883" y="4696"/>
                  </a:lnTo>
                  <a:lnTo>
                    <a:pt x="682" y="4334"/>
                  </a:lnTo>
                  <a:lnTo>
                    <a:pt x="562" y="3933"/>
                  </a:lnTo>
                  <a:lnTo>
                    <a:pt x="482" y="3492"/>
                  </a:lnTo>
                  <a:lnTo>
                    <a:pt x="482" y="3090"/>
                  </a:lnTo>
                  <a:lnTo>
                    <a:pt x="522" y="2689"/>
                  </a:lnTo>
                  <a:lnTo>
                    <a:pt x="602" y="2248"/>
                  </a:lnTo>
                  <a:lnTo>
                    <a:pt x="763" y="1887"/>
                  </a:lnTo>
                  <a:lnTo>
                    <a:pt x="963" y="1485"/>
                  </a:lnTo>
                  <a:lnTo>
                    <a:pt x="1284" y="1164"/>
                  </a:lnTo>
                  <a:lnTo>
                    <a:pt x="1646" y="843"/>
                  </a:lnTo>
                  <a:lnTo>
                    <a:pt x="2007" y="603"/>
                  </a:lnTo>
                  <a:lnTo>
                    <a:pt x="2408" y="402"/>
                  </a:lnTo>
                  <a:lnTo>
                    <a:pt x="2809" y="282"/>
                  </a:lnTo>
                  <a:lnTo>
                    <a:pt x="3251" y="241"/>
                  </a:lnTo>
                  <a:close/>
                  <a:moveTo>
                    <a:pt x="3211" y="1"/>
                  </a:moveTo>
                  <a:lnTo>
                    <a:pt x="2769" y="41"/>
                  </a:lnTo>
                  <a:lnTo>
                    <a:pt x="2328" y="121"/>
                  </a:lnTo>
                  <a:lnTo>
                    <a:pt x="1926" y="241"/>
                  </a:lnTo>
                  <a:lnTo>
                    <a:pt x="1525" y="442"/>
                  </a:lnTo>
                  <a:lnTo>
                    <a:pt x="1124" y="723"/>
                  </a:lnTo>
                  <a:lnTo>
                    <a:pt x="803" y="1044"/>
                  </a:lnTo>
                  <a:lnTo>
                    <a:pt x="522" y="1445"/>
                  </a:lnTo>
                  <a:lnTo>
                    <a:pt x="281" y="1927"/>
                  </a:lnTo>
                  <a:lnTo>
                    <a:pt x="121" y="2328"/>
                  </a:lnTo>
                  <a:lnTo>
                    <a:pt x="40" y="2729"/>
                  </a:lnTo>
                  <a:lnTo>
                    <a:pt x="0" y="3131"/>
                  </a:lnTo>
                  <a:lnTo>
                    <a:pt x="40" y="3492"/>
                  </a:lnTo>
                  <a:lnTo>
                    <a:pt x="81" y="3893"/>
                  </a:lnTo>
                  <a:lnTo>
                    <a:pt x="201" y="4254"/>
                  </a:lnTo>
                  <a:lnTo>
                    <a:pt x="361" y="4575"/>
                  </a:lnTo>
                  <a:lnTo>
                    <a:pt x="562" y="4896"/>
                  </a:lnTo>
                  <a:lnTo>
                    <a:pt x="803" y="5177"/>
                  </a:lnTo>
                  <a:lnTo>
                    <a:pt x="1084" y="5458"/>
                  </a:lnTo>
                  <a:lnTo>
                    <a:pt x="1365" y="5659"/>
                  </a:lnTo>
                  <a:lnTo>
                    <a:pt x="1726" y="5859"/>
                  </a:lnTo>
                  <a:lnTo>
                    <a:pt x="2087" y="6020"/>
                  </a:lnTo>
                  <a:lnTo>
                    <a:pt x="2448" y="6140"/>
                  </a:lnTo>
                  <a:lnTo>
                    <a:pt x="2849" y="6220"/>
                  </a:lnTo>
                  <a:lnTo>
                    <a:pt x="3692" y="6220"/>
                  </a:lnTo>
                  <a:lnTo>
                    <a:pt x="4093" y="6140"/>
                  </a:lnTo>
                  <a:lnTo>
                    <a:pt x="4495" y="6020"/>
                  </a:lnTo>
                  <a:lnTo>
                    <a:pt x="4856" y="5859"/>
                  </a:lnTo>
                  <a:lnTo>
                    <a:pt x="5177" y="5699"/>
                  </a:lnTo>
                  <a:lnTo>
                    <a:pt x="5458" y="5458"/>
                  </a:lnTo>
                  <a:lnTo>
                    <a:pt x="5739" y="5177"/>
                  </a:lnTo>
                  <a:lnTo>
                    <a:pt x="5979" y="4896"/>
                  </a:lnTo>
                  <a:lnTo>
                    <a:pt x="6180" y="4575"/>
                  </a:lnTo>
                  <a:lnTo>
                    <a:pt x="6340" y="4254"/>
                  </a:lnTo>
                  <a:lnTo>
                    <a:pt x="6421" y="3893"/>
                  </a:lnTo>
                  <a:lnTo>
                    <a:pt x="6501" y="3532"/>
                  </a:lnTo>
                  <a:lnTo>
                    <a:pt x="6501" y="3131"/>
                  </a:lnTo>
                  <a:lnTo>
                    <a:pt x="6461" y="2769"/>
                  </a:lnTo>
                  <a:lnTo>
                    <a:pt x="6381" y="2368"/>
                  </a:lnTo>
                  <a:lnTo>
                    <a:pt x="6220" y="1967"/>
                  </a:lnTo>
                  <a:lnTo>
                    <a:pt x="5939" y="1525"/>
                  </a:lnTo>
                  <a:lnTo>
                    <a:pt x="5658" y="1124"/>
                  </a:lnTo>
                  <a:lnTo>
                    <a:pt x="5297" y="803"/>
                  </a:lnTo>
                  <a:lnTo>
                    <a:pt x="4936" y="522"/>
                  </a:lnTo>
                  <a:lnTo>
                    <a:pt x="4535" y="322"/>
                  </a:lnTo>
                  <a:lnTo>
                    <a:pt x="4093" y="161"/>
                  </a:lnTo>
                  <a:lnTo>
                    <a:pt x="3652" y="41"/>
                  </a:lnTo>
                  <a:lnTo>
                    <a:pt x="3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3" name="Google Shape;6363;p45"/>
          <p:cNvGrpSpPr/>
          <p:nvPr/>
        </p:nvGrpSpPr>
        <p:grpSpPr>
          <a:xfrm>
            <a:off x="6264355" y="3902563"/>
            <a:ext cx="198675" cy="211700"/>
            <a:chOff x="5767105" y="627738"/>
            <a:chExt cx="198675" cy="211700"/>
          </a:xfrm>
        </p:grpSpPr>
        <p:sp>
          <p:nvSpPr>
            <p:cNvPr id="6364" name="Google Shape;6364;p45"/>
            <p:cNvSpPr/>
            <p:nvPr/>
          </p:nvSpPr>
          <p:spPr>
            <a:xfrm flipH="1">
              <a:off x="5770130" y="630763"/>
              <a:ext cx="193625" cy="204675"/>
            </a:xfrm>
            <a:custGeom>
              <a:avLst/>
              <a:gdLst/>
              <a:ahLst/>
              <a:cxnLst/>
              <a:rect l="l" t="t" r="r" b="b"/>
              <a:pathLst>
                <a:path w="7745" h="8187" extrusionOk="0">
                  <a:moveTo>
                    <a:pt x="4254" y="1966"/>
                  </a:moveTo>
                  <a:lnTo>
                    <a:pt x="4655" y="2087"/>
                  </a:lnTo>
                  <a:lnTo>
                    <a:pt x="5056" y="2287"/>
                  </a:lnTo>
                  <a:lnTo>
                    <a:pt x="5377" y="2568"/>
                  </a:lnTo>
                  <a:lnTo>
                    <a:pt x="5618" y="2889"/>
                  </a:lnTo>
                  <a:lnTo>
                    <a:pt x="5819" y="3250"/>
                  </a:lnTo>
                  <a:lnTo>
                    <a:pt x="5979" y="3652"/>
                  </a:lnTo>
                  <a:lnTo>
                    <a:pt x="6019" y="4053"/>
                  </a:lnTo>
                  <a:lnTo>
                    <a:pt x="5979" y="4454"/>
                  </a:lnTo>
                  <a:lnTo>
                    <a:pt x="5859" y="4896"/>
                  </a:lnTo>
                  <a:lnTo>
                    <a:pt x="5658" y="5257"/>
                  </a:lnTo>
                  <a:lnTo>
                    <a:pt x="5377" y="5578"/>
                  </a:lnTo>
                  <a:lnTo>
                    <a:pt x="5056" y="5859"/>
                  </a:lnTo>
                  <a:lnTo>
                    <a:pt x="4735" y="6059"/>
                  </a:lnTo>
                  <a:lnTo>
                    <a:pt x="4334" y="6180"/>
                  </a:lnTo>
                  <a:lnTo>
                    <a:pt x="3933" y="6220"/>
                  </a:lnTo>
                  <a:lnTo>
                    <a:pt x="3491" y="6180"/>
                  </a:lnTo>
                  <a:lnTo>
                    <a:pt x="3090" y="6059"/>
                  </a:lnTo>
                  <a:lnTo>
                    <a:pt x="2689" y="5859"/>
                  </a:lnTo>
                  <a:lnTo>
                    <a:pt x="2368" y="5618"/>
                  </a:lnTo>
                  <a:lnTo>
                    <a:pt x="2087" y="5297"/>
                  </a:lnTo>
                  <a:lnTo>
                    <a:pt x="1886" y="4936"/>
                  </a:lnTo>
                  <a:lnTo>
                    <a:pt x="1766" y="4535"/>
                  </a:lnTo>
                  <a:lnTo>
                    <a:pt x="1726" y="4133"/>
                  </a:lnTo>
                  <a:lnTo>
                    <a:pt x="1766" y="3732"/>
                  </a:lnTo>
                  <a:lnTo>
                    <a:pt x="1886" y="3291"/>
                  </a:lnTo>
                  <a:lnTo>
                    <a:pt x="2087" y="2929"/>
                  </a:lnTo>
                  <a:lnTo>
                    <a:pt x="2328" y="2568"/>
                  </a:lnTo>
                  <a:lnTo>
                    <a:pt x="2649" y="2328"/>
                  </a:lnTo>
                  <a:lnTo>
                    <a:pt x="3010" y="2127"/>
                  </a:lnTo>
                  <a:lnTo>
                    <a:pt x="3411" y="2006"/>
                  </a:lnTo>
                  <a:lnTo>
                    <a:pt x="3812" y="1966"/>
                  </a:lnTo>
                  <a:close/>
                  <a:moveTo>
                    <a:pt x="3291" y="0"/>
                  </a:moveTo>
                  <a:lnTo>
                    <a:pt x="3090" y="80"/>
                  </a:lnTo>
                  <a:lnTo>
                    <a:pt x="121" y="2408"/>
                  </a:lnTo>
                  <a:lnTo>
                    <a:pt x="40" y="2568"/>
                  </a:lnTo>
                  <a:lnTo>
                    <a:pt x="0" y="2729"/>
                  </a:lnTo>
                  <a:lnTo>
                    <a:pt x="562" y="6501"/>
                  </a:lnTo>
                  <a:lnTo>
                    <a:pt x="642" y="6661"/>
                  </a:lnTo>
                  <a:lnTo>
                    <a:pt x="763" y="6742"/>
                  </a:lnTo>
                  <a:lnTo>
                    <a:pt x="4294" y="8146"/>
                  </a:lnTo>
                  <a:lnTo>
                    <a:pt x="4454" y="8186"/>
                  </a:lnTo>
                  <a:lnTo>
                    <a:pt x="4615" y="8106"/>
                  </a:lnTo>
                  <a:lnTo>
                    <a:pt x="7584" y="5738"/>
                  </a:lnTo>
                  <a:lnTo>
                    <a:pt x="7705" y="5618"/>
                  </a:lnTo>
                  <a:lnTo>
                    <a:pt x="7745" y="5457"/>
                  </a:lnTo>
                  <a:lnTo>
                    <a:pt x="7183" y="1685"/>
                  </a:lnTo>
                  <a:lnTo>
                    <a:pt x="7103" y="1525"/>
                  </a:lnTo>
                  <a:lnTo>
                    <a:pt x="6982" y="1405"/>
                  </a:lnTo>
                  <a:lnTo>
                    <a:pt x="3451" y="40"/>
                  </a:lnTo>
                  <a:lnTo>
                    <a:pt x="32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45"/>
            <p:cNvSpPr/>
            <p:nvPr/>
          </p:nvSpPr>
          <p:spPr>
            <a:xfrm flipH="1">
              <a:off x="5767105" y="627738"/>
              <a:ext cx="198675" cy="211700"/>
            </a:xfrm>
            <a:custGeom>
              <a:avLst/>
              <a:gdLst/>
              <a:ahLst/>
              <a:cxnLst/>
              <a:rect l="l" t="t" r="r" b="b"/>
              <a:pathLst>
                <a:path w="7947" h="8468" extrusionOk="0">
                  <a:moveTo>
                    <a:pt x="3412" y="241"/>
                  </a:moveTo>
                  <a:lnTo>
                    <a:pt x="3572" y="282"/>
                  </a:lnTo>
                  <a:lnTo>
                    <a:pt x="5298" y="924"/>
                  </a:lnTo>
                  <a:lnTo>
                    <a:pt x="7023" y="1566"/>
                  </a:lnTo>
                  <a:lnTo>
                    <a:pt x="7104" y="1606"/>
                  </a:lnTo>
                  <a:lnTo>
                    <a:pt x="7184" y="1686"/>
                  </a:lnTo>
                  <a:lnTo>
                    <a:pt x="7224" y="1766"/>
                  </a:lnTo>
                  <a:lnTo>
                    <a:pt x="7264" y="1847"/>
                  </a:lnTo>
                  <a:lnTo>
                    <a:pt x="7304" y="2248"/>
                  </a:lnTo>
                  <a:lnTo>
                    <a:pt x="7384" y="3010"/>
                  </a:lnTo>
                  <a:lnTo>
                    <a:pt x="7625" y="5338"/>
                  </a:lnTo>
                  <a:lnTo>
                    <a:pt x="7665" y="5498"/>
                  </a:lnTo>
                  <a:lnTo>
                    <a:pt x="7665" y="5659"/>
                  </a:lnTo>
                  <a:lnTo>
                    <a:pt x="7625" y="5699"/>
                  </a:lnTo>
                  <a:lnTo>
                    <a:pt x="7585" y="5779"/>
                  </a:lnTo>
                  <a:lnTo>
                    <a:pt x="7465" y="5859"/>
                  </a:lnTo>
                  <a:lnTo>
                    <a:pt x="6060" y="6943"/>
                  </a:lnTo>
                  <a:lnTo>
                    <a:pt x="4696" y="8026"/>
                  </a:lnTo>
                  <a:lnTo>
                    <a:pt x="4616" y="8107"/>
                  </a:lnTo>
                  <a:lnTo>
                    <a:pt x="4495" y="8147"/>
                  </a:lnTo>
                  <a:lnTo>
                    <a:pt x="4335" y="8107"/>
                  </a:lnTo>
                  <a:lnTo>
                    <a:pt x="884" y="6782"/>
                  </a:lnTo>
                  <a:lnTo>
                    <a:pt x="763" y="6702"/>
                  </a:lnTo>
                  <a:lnTo>
                    <a:pt x="723" y="6582"/>
                  </a:lnTo>
                  <a:lnTo>
                    <a:pt x="402" y="4736"/>
                  </a:lnTo>
                  <a:lnTo>
                    <a:pt x="161" y="2930"/>
                  </a:lnTo>
                  <a:lnTo>
                    <a:pt x="161" y="2770"/>
                  </a:lnTo>
                  <a:lnTo>
                    <a:pt x="202" y="2689"/>
                  </a:lnTo>
                  <a:lnTo>
                    <a:pt x="282" y="2609"/>
                  </a:lnTo>
                  <a:lnTo>
                    <a:pt x="402" y="2529"/>
                  </a:lnTo>
                  <a:lnTo>
                    <a:pt x="1807" y="1445"/>
                  </a:lnTo>
                  <a:lnTo>
                    <a:pt x="3171" y="402"/>
                  </a:lnTo>
                  <a:lnTo>
                    <a:pt x="3291" y="282"/>
                  </a:lnTo>
                  <a:lnTo>
                    <a:pt x="3332" y="241"/>
                  </a:lnTo>
                  <a:close/>
                  <a:moveTo>
                    <a:pt x="3332" y="1"/>
                  </a:moveTo>
                  <a:lnTo>
                    <a:pt x="3211" y="41"/>
                  </a:lnTo>
                  <a:lnTo>
                    <a:pt x="3010" y="161"/>
                  </a:lnTo>
                  <a:lnTo>
                    <a:pt x="1646" y="1245"/>
                  </a:lnTo>
                  <a:lnTo>
                    <a:pt x="282" y="2368"/>
                  </a:lnTo>
                  <a:lnTo>
                    <a:pt x="121" y="2529"/>
                  </a:lnTo>
                  <a:lnTo>
                    <a:pt x="41" y="2609"/>
                  </a:lnTo>
                  <a:lnTo>
                    <a:pt x="1" y="2729"/>
                  </a:lnTo>
                  <a:lnTo>
                    <a:pt x="1" y="2810"/>
                  </a:lnTo>
                  <a:lnTo>
                    <a:pt x="41" y="2930"/>
                  </a:lnTo>
                  <a:lnTo>
                    <a:pt x="81" y="3131"/>
                  </a:lnTo>
                  <a:lnTo>
                    <a:pt x="322" y="4856"/>
                  </a:lnTo>
                  <a:lnTo>
                    <a:pt x="563" y="6582"/>
                  </a:lnTo>
                  <a:lnTo>
                    <a:pt x="563" y="6702"/>
                  </a:lnTo>
                  <a:lnTo>
                    <a:pt x="643" y="6822"/>
                  </a:lnTo>
                  <a:lnTo>
                    <a:pt x="723" y="6903"/>
                  </a:lnTo>
                  <a:lnTo>
                    <a:pt x="803" y="6943"/>
                  </a:lnTo>
                  <a:lnTo>
                    <a:pt x="2569" y="7705"/>
                  </a:lnTo>
                  <a:lnTo>
                    <a:pt x="4295" y="8428"/>
                  </a:lnTo>
                  <a:lnTo>
                    <a:pt x="4495" y="8468"/>
                  </a:lnTo>
                  <a:lnTo>
                    <a:pt x="4656" y="8428"/>
                  </a:lnTo>
                  <a:lnTo>
                    <a:pt x="4776" y="8387"/>
                  </a:lnTo>
                  <a:lnTo>
                    <a:pt x="4896" y="8267"/>
                  </a:lnTo>
                  <a:lnTo>
                    <a:pt x="5218" y="8026"/>
                  </a:lnTo>
                  <a:lnTo>
                    <a:pt x="6461" y="7063"/>
                  </a:lnTo>
                  <a:lnTo>
                    <a:pt x="7665" y="6100"/>
                  </a:lnTo>
                  <a:lnTo>
                    <a:pt x="7826" y="5940"/>
                  </a:lnTo>
                  <a:lnTo>
                    <a:pt x="7906" y="5859"/>
                  </a:lnTo>
                  <a:lnTo>
                    <a:pt x="7946" y="5739"/>
                  </a:lnTo>
                  <a:lnTo>
                    <a:pt x="7946" y="5619"/>
                  </a:lnTo>
                  <a:lnTo>
                    <a:pt x="7946" y="5498"/>
                  </a:lnTo>
                  <a:lnTo>
                    <a:pt x="7906" y="5298"/>
                  </a:lnTo>
                  <a:lnTo>
                    <a:pt x="7786" y="4535"/>
                  </a:lnTo>
                  <a:lnTo>
                    <a:pt x="7465" y="2970"/>
                  </a:lnTo>
                  <a:lnTo>
                    <a:pt x="7344" y="2208"/>
                  </a:lnTo>
                  <a:lnTo>
                    <a:pt x="7304" y="1847"/>
                  </a:lnTo>
                  <a:lnTo>
                    <a:pt x="7264" y="1726"/>
                  </a:lnTo>
                  <a:lnTo>
                    <a:pt x="7224" y="1646"/>
                  </a:lnTo>
                  <a:lnTo>
                    <a:pt x="7144" y="1566"/>
                  </a:lnTo>
                  <a:lnTo>
                    <a:pt x="7063" y="1526"/>
                  </a:lnTo>
                  <a:lnTo>
                    <a:pt x="5458" y="843"/>
                  </a:lnTo>
                  <a:lnTo>
                    <a:pt x="3853" y="121"/>
                  </a:lnTo>
                  <a:lnTo>
                    <a:pt x="3653" y="81"/>
                  </a:lnTo>
                  <a:lnTo>
                    <a:pt x="3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45"/>
            <p:cNvSpPr/>
            <p:nvPr/>
          </p:nvSpPr>
          <p:spPr>
            <a:xfrm flipH="1">
              <a:off x="5809255" y="677913"/>
              <a:ext cx="114375" cy="109375"/>
            </a:xfrm>
            <a:custGeom>
              <a:avLst/>
              <a:gdLst/>
              <a:ahLst/>
              <a:cxnLst/>
              <a:rect l="l" t="t" r="r" b="b"/>
              <a:pathLst>
                <a:path w="4575" h="4375" extrusionOk="0">
                  <a:moveTo>
                    <a:pt x="2207" y="120"/>
                  </a:moveTo>
                  <a:lnTo>
                    <a:pt x="2488" y="161"/>
                  </a:lnTo>
                  <a:lnTo>
                    <a:pt x="2769" y="201"/>
                  </a:lnTo>
                  <a:lnTo>
                    <a:pt x="3050" y="321"/>
                  </a:lnTo>
                  <a:lnTo>
                    <a:pt x="3291" y="442"/>
                  </a:lnTo>
                  <a:lnTo>
                    <a:pt x="3532" y="642"/>
                  </a:lnTo>
                  <a:lnTo>
                    <a:pt x="3732" y="843"/>
                  </a:lnTo>
                  <a:lnTo>
                    <a:pt x="3933" y="1124"/>
                  </a:lnTo>
                  <a:lnTo>
                    <a:pt x="4093" y="1405"/>
                  </a:lnTo>
                  <a:lnTo>
                    <a:pt x="4174" y="1726"/>
                  </a:lnTo>
                  <a:lnTo>
                    <a:pt x="4254" y="2006"/>
                  </a:lnTo>
                  <a:lnTo>
                    <a:pt x="4254" y="2328"/>
                  </a:lnTo>
                  <a:lnTo>
                    <a:pt x="4174" y="2608"/>
                  </a:lnTo>
                  <a:lnTo>
                    <a:pt x="4093" y="2889"/>
                  </a:lnTo>
                  <a:lnTo>
                    <a:pt x="3973" y="3130"/>
                  </a:lnTo>
                  <a:lnTo>
                    <a:pt x="3812" y="3411"/>
                  </a:lnTo>
                  <a:lnTo>
                    <a:pt x="3652" y="3612"/>
                  </a:lnTo>
                  <a:lnTo>
                    <a:pt x="3411" y="3812"/>
                  </a:lnTo>
                  <a:lnTo>
                    <a:pt x="3210" y="4013"/>
                  </a:lnTo>
                  <a:lnTo>
                    <a:pt x="2930" y="4133"/>
                  </a:lnTo>
                  <a:lnTo>
                    <a:pt x="2649" y="4254"/>
                  </a:lnTo>
                  <a:lnTo>
                    <a:pt x="2368" y="4294"/>
                  </a:lnTo>
                  <a:lnTo>
                    <a:pt x="2087" y="4294"/>
                  </a:lnTo>
                  <a:lnTo>
                    <a:pt x="1766" y="4254"/>
                  </a:lnTo>
                  <a:lnTo>
                    <a:pt x="1485" y="4173"/>
                  </a:lnTo>
                  <a:lnTo>
                    <a:pt x="1284" y="4093"/>
                  </a:lnTo>
                  <a:lnTo>
                    <a:pt x="1124" y="3973"/>
                  </a:lnTo>
                  <a:lnTo>
                    <a:pt x="803" y="3732"/>
                  </a:lnTo>
                  <a:lnTo>
                    <a:pt x="562" y="3411"/>
                  </a:lnTo>
                  <a:lnTo>
                    <a:pt x="402" y="3050"/>
                  </a:lnTo>
                  <a:lnTo>
                    <a:pt x="321" y="2649"/>
                  </a:lnTo>
                  <a:lnTo>
                    <a:pt x="281" y="2247"/>
                  </a:lnTo>
                  <a:lnTo>
                    <a:pt x="281" y="1846"/>
                  </a:lnTo>
                  <a:lnTo>
                    <a:pt x="402" y="1445"/>
                  </a:lnTo>
                  <a:lnTo>
                    <a:pt x="522" y="1164"/>
                  </a:lnTo>
                  <a:lnTo>
                    <a:pt x="723" y="883"/>
                  </a:lnTo>
                  <a:lnTo>
                    <a:pt x="923" y="642"/>
                  </a:lnTo>
                  <a:lnTo>
                    <a:pt x="1124" y="442"/>
                  </a:lnTo>
                  <a:lnTo>
                    <a:pt x="1405" y="321"/>
                  </a:lnTo>
                  <a:lnTo>
                    <a:pt x="1646" y="201"/>
                  </a:lnTo>
                  <a:lnTo>
                    <a:pt x="1926" y="161"/>
                  </a:lnTo>
                  <a:lnTo>
                    <a:pt x="2207" y="120"/>
                  </a:lnTo>
                  <a:close/>
                  <a:moveTo>
                    <a:pt x="2207" y="0"/>
                  </a:moveTo>
                  <a:lnTo>
                    <a:pt x="1886" y="40"/>
                  </a:lnTo>
                  <a:lnTo>
                    <a:pt x="1565" y="120"/>
                  </a:lnTo>
                  <a:lnTo>
                    <a:pt x="1244" y="241"/>
                  </a:lnTo>
                  <a:lnTo>
                    <a:pt x="963" y="442"/>
                  </a:lnTo>
                  <a:lnTo>
                    <a:pt x="682" y="642"/>
                  </a:lnTo>
                  <a:lnTo>
                    <a:pt x="442" y="883"/>
                  </a:lnTo>
                  <a:lnTo>
                    <a:pt x="281" y="1124"/>
                  </a:lnTo>
                  <a:lnTo>
                    <a:pt x="161" y="1364"/>
                  </a:lnTo>
                  <a:lnTo>
                    <a:pt x="40" y="1605"/>
                  </a:lnTo>
                  <a:lnTo>
                    <a:pt x="0" y="1846"/>
                  </a:lnTo>
                  <a:lnTo>
                    <a:pt x="0" y="2127"/>
                  </a:lnTo>
                  <a:lnTo>
                    <a:pt x="0" y="2368"/>
                  </a:lnTo>
                  <a:lnTo>
                    <a:pt x="40" y="2649"/>
                  </a:lnTo>
                  <a:lnTo>
                    <a:pt x="121" y="2889"/>
                  </a:lnTo>
                  <a:lnTo>
                    <a:pt x="241" y="3130"/>
                  </a:lnTo>
                  <a:lnTo>
                    <a:pt x="361" y="3371"/>
                  </a:lnTo>
                  <a:lnTo>
                    <a:pt x="522" y="3571"/>
                  </a:lnTo>
                  <a:lnTo>
                    <a:pt x="723" y="3772"/>
                  </a:lnTo>
                  <a:lnTo>
                    <a:pt x="963" y="3933"/>
                  </a:lnTo>
                  <a:lnTo>
                    <a:pt x="1204" y="4093"/>
                  </a:lnTo>
                  <a:lnTo>
                    <a:pt x="1485" y="4214"/>
                  </a:lnTo>
                  <a:lnTo>
                    <a:pt x="1766" y="4294"/>
                  </a:lnTo>
                  <a:lnTo>
                    <a:pt x="2047" y="4374"/>
                  </a:lnTo>
                  <a:lnTo>
                    <a:pt x="2568" y="4374"/>
                  </a:lnTo>
                  <a:lnTo>
                    <a:pt x="2849" y="4334"/>
                  </a:lnTo>
                  <a:lnTo>
                    <a:pt x="3130" y="4294"/>
                  </a:lnTo>
                  <a:lnTo>
                    <a:pt x="3371" y="4173"/>
                  </a:lnTo>
                  <a:lnTo>
                    <a:pt x="3612" y="4053"/>
                  </a:lnTo>
                  <a:lnTo>
                    <a:pt x="3812" y="3892"/>
                  </a:lnTo>
                  <a:lnTo>
                    <a:pt x="4013" y="3692"/>
                  </a:lnTo>
                  <a:lnTo>
                    <a:pt x="4174" y="3491"/>
                  </a:lnTo>
                  <a:lnTo>
                    <a:pt x="4334" y="3291"/>
                  </a:lnTo>
                  <a:lnTo>
                    <a:pt x="4414" y="3050"/>
                  </a:lnTo>
                  <a:lnTo>
                    <a:pt x="4495" y="2769"/>
                  </a:lnTo>
                  <a:lnTo>
                    <a:pt x="4575" y="2488"/>
                  </a:lnTo>
                  <a:lnTo>
                    <a:pt x="4575" y="2167"/>
                  </a:lnTo>
                  <a:lnTo>
                    <a:pt x="4535" y="1806"/>
                  </a:lnTo>
                  <a:lnTo>
                    <a:pt x="4454" y="1485"/>
                  </a:lnTo>
                  <a:lnTo>
                    <a:pt x="4294" y="1164"/>
                  </a:lnTo>
                  <a:lnTo>
                    <a:pt x="4133" y="883"/>
                  </a:lnTo>
                  <a:lnTo>
                    <a:pt x="3933" y="642"/>
                  </a:lnTo>
                  <a:lnTo>
                    <a:pt x="3692" y="442"/>
                  </a:lnTo>
                  <a:lnTo>
                    <a:pt x="3411" y="281"/>
                  </a:lnTo>
                  <a:lnTo>
                    <a:pt x="3130" y="161"/>
                  </a:lnTo>
                  <a:lnTo>
                    <a:pt x="2849" y="80"/>
                  </a:lnTo>
                  <a:lnTo>
                    <a:pt x="2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45"/>
            <p:cNvSpPr/>
            <p:nvPr/>
          </p:nvSpPr>
          <p:spPr>
            <a:xfrm flipH="1">
              <a:off x="5795205" y="661863"/>
              <a:ext cx="143475" cy="142475"/>
            </a:xfrm>
            <a:custGeom>
              <a:avLst/>
              <a:gdLst/>
              <a:ahLst/>
              <a:cxnLst/>
              <a:rect l="l" t="t" r="r" b="b"/>
              <a:pathLst>
                <a:path w="5739" h="5699" extrusionOk="0">
                  <a:moveTo>
                    <a:pt x="763" y="4735"/>
                  </a:moveTo>
                  <a:lnTo>
                    <a:pt x="883" y="4856"/>
                  </a:lnTo>
                  <a:lnTo>
                    <a:pt x="1084" y="5056"/>
                  </a:lnTo>
                  <a:lnTo>
                    <a:pt x="1325" y="5217"/>
                  </a:lnTo>
                  <a:lnTo>
                    <a:pt x="1565" y="5377"/>
                  </a:lnTo>
                  <a:lnTo>
                    <a:pt x="1806" y="5457"/>
                  </a:lnTo>
                  <a:lnTo>
                    <a:pt x="1405" y="5257"/>
                  </a:lnTo>
                  <a:lnTo>
                    <a:pt x="1084" y="5016"/>
                  </a:lnTo>
                  <a:lnTo>
                    <a:pt x="763" y="4735"/>
                  </a:lnTo>
                  <a:close/>
                  <a:moveTo>
                    <a:pt x="2849" y="0"/>
                  </a:moveTo>
                  <a:lnTo>
                    <a:pt x="2448" y="40"/>
                  </a:lnTo>
                  <a:lnTo>
                    <a:pt x="2047" y="120"/>
                  </a:lnTo>
                  <a:lnTo>
                    <a:pt x="1646" y="281"/>
                  </a:lnTo>
                  <a:lnTo>
                    <a:pt x="1284" y="482"/>
                  </a:lnTo>
                  <a:lnTo>
                    <a:pt x="963" y="722"/>
                  </a:lnTo>
                  <a:lnTo>
                    <a:pt x="683" y="1043"/>
                  </a:lnTo>
                  <a:lnTo>
                    <a:pt x="402" y="1364"/>
                  </a:lnTo>
                  <a:lnTo>
                    <a:pt x="201" y="1806"/>
                  </a:lnTo>
                  <a:lnTo>
                    <a:pt x="121" y="2047"/>
                  </a:lnTo>
                  <a:lnTo>
                    <a:pt x="40" y="2327"/>
                  </a:lnTo>
                  <a:lnTo>
                    <a:pt x="0" y="2608"/>
                  </a:lnTo>
                  <a:lnTo>
                    <a:pt x="0" y="2889"/>
                  </a:lnTo>
                  <a:lnTo>
                    <a:pt x="40" y="3170"/>
                  </a:lnTo>
                  <a:lnTo>
                    <a:pt x="81" y="3451"/>
                  </a:lnTo>
                  <a:lnTo>
                    <a:pt x="161" y="3692"/>
                  </a:lnTo>
                  <a:lnTo>
                    <a:pt x="241" y="3973"/>
                  </a:lnTo>
                  <a:lnTo>
                    <a:pt x="361" y="4213"/>
                  </a:lnTo>
                  <a:lnTo>
                    <a:pt x="522" y="4454"/>
                  </a:lnTo>
                  <a:lnTo>
                    <a:pt x="683" y="4655"/>
                  </a:lnTo>
                  <a:lnTo>
                    <a:pt x="763" y="4735"/>
                  </a:lnTo>
                  <a:lnTo>
                    <a:pt x="522" y="4414"/>
                  </a:lnTo>
                  <a:lnTo>
                    <a:pt x="321" y="4053"/>
                  </a:lnTo>
                  <a:lnTo>
                    <a:pt x="201" y="3692"/>
                  </a:lnTo>
                  <a:lnTo>
                    <a:pt x="121" y="3291"/>
                  </a:lnTo>
                  <a:lnTo>
                    <a:pt x="81" y="2889"/>
                  </a:lnTo>
                  <a:lnTo>
                    <a:pt x="121" y="2488"/>
                  </a:lnTo>
                  <a:lnTo>
                    <a:pt x="201" y="2087"/>
                  </a:lnTo>
                  <a:lnTo>
                    <a:pt x="321" y="1726"/>
                  </a:lnTo>
                  <a:lnTo>
                    <a:pt x="482" y="1364"/>
                  </a:lnTo>
                  <a:lnTo>
                    <a:pt x="723" y="1043"/>
                  </a:lnTo>
                  <a:lnTo>
                    <a:pt x="1004" y="722"/>
                  </a:lnTo>
                  <a:lnTo>
                    <a:pt x="1365" y="482"/>
                  </a:lnTo>
                  <a:lnTo>
                    <a:pt x="1766" y="281"/>
                  </a:lnTo>
                  <a:lnTo>
                    <a:pt x="2007" y="161"/>
                  </a:lnTo>
                  <a:lnTo>
                    <a:pt x="2288" y="80"/>
                  </a:lnTo>
                  <a:lnTo>
                    <a:pt x="2569" y="40"/>
                  </a:lnTo>
                  <a:lnTo>
                    <a:pt x="3090" y="40"/>
                  </a:lnTo>
                  <a:lnTo>
                    <a:pt x="3371" y="80"/>
                  </a:lnTo>
                  <a:lnTo>
                    <a:pt x="3652" y="161"/>
                  </a:lnTo>
                  <a:lnTo>
                    <a:pt x="3893" y="241"/>
                  </a:lnTo>
                  <a:lnTo>
                    <a:pt x="4134" y="361"/>
                  </a:lnTo>
                  <a:lnTo>
                    <a:pt x="4374" y="482"/>
                  </a:lnTo>
                  <a:lnTo>
                    <a:pt x="4615" y="642"/>
                  </a:lnTo>
                  <a:lnTo>
                    <a:pt x="4816" y="843"/>
                  </a:lnTo>
                  <a:lnTo>
                    <a:pt x="5016" y="1043"/>
                  </a:lnTo>
                  <a:lnTo>
                    <a:pt x="5177" y="1244"/>
                  </a:lnTo>
                  <a:lnTo>
                    <a:pt x="5297" y="1485"/>
                  </a:lnTo>
                  <a:lnTo>
                    <a:pt x="5418" y="1726"/>
                  </a:lnTo>
                  <a:lnTo>
                    <a:pt x="5578" y="2167"/>
                  </a:lnTo>
                  <a:lnTo>
                    <a:pt x="5658" y="2608"/>
                  </a:lnTo>
                  <a:lnTo>
                    <a:pt x="5658" y="3010"/>
                  </a:lnTo>
                  <a:lnTo>
                    <a:pt x="5578" y="3411"/>
                  </a:lnTo>
                  <a:lnTo>
                    <a:pt x="5498" y="3812"/>
                  </a:lnTo>
                  <a:lnTo>
                    <a:pt x="5297" y="4173"/>
                  </a:lnTo>
                  <a:lnTo>
                    <a:pt x="5097" y="4494"/>
                  </a:lnTo>
                  <a:lnTo>
                    <a:pt x="4856" y="4775"/>
                  </a:lnTo>
                  <a:lnTo>
                    <a:pt x="4575" y="5056"/>
                  </a:lnTo>
                  <a:lnTo>
                    <a:pt x="4214" y="5297"/>
                  </a:lnTo>
                  <a:lnTo>
                    <a:pt x="3893" y="5457"/>
                  </a:lnTo>
                  <a:lnTo>
                    <a:pt x="3491" y="5578"/>
                  </a:lnTo>
                  <a:lnTo>
                    <a:pt x="3090" y="5658"/>
                  </a:lnTo>
                  <a:lnTo>
                    <a:pt x="2689" y="5658"/>
                  </a:lnTo>
                  <a:lnTo>
                    <a:pt x="2248" y="5578"/>
                  </a:lnTo>
                  <a:lnTo>
                    <a:pt x="1806" y="5457"/>
                  </a:lnTo>
                  <a:lnTo>
                    <a:pt x="1806" y="5457"/>
                  </a:lnTo>
                  <a:lnTo>
                    <a:pt x="2248" y="5618"/>
                  </a:lnTo>
                  <a:lnTo>
                    <a:pt x="2689" y="5698"/>
                  </a:lnTo>
                  <a:lnTo>
                    <a:pt x="3130" y="5658"/>
                  </a:lnTo>
                  <a:lnTo>
                    <a:pt x="3532" y="5618"/>
                  </a:lnTo>
                  <a:lnTo>
                    <a:pt x="3933" y="5498"/>
                  </a:lnTo>
                  <a:lnTo>
                    <a:pt x="4294" y="5297"/>
                  </a:lnTo>
                  <a:lnTo>
                    <a:pt x="4615" y="5096"/>
                  </a:lnTo>
                  <a:lnTo>
                    <a:pt x="4936" y="4815"/>
                  </a:lnTo>
                  <a:lnTo>
                    <a:pt x="5177" y="4534"/>
                  </a:lnTo>
                  <a:lnTo>
                    <a:pt x="5418" y="4173"/>
                  </a:lnTo>
                  <a:lnTo>
                    <a:pt x="5578" y="3812"/>
                  </a:lnTo>
                  <a:lnTo>
                    <a:pt x="5698" y="3411"/>
                  </a:lnTo>
                  <a:lnTo>
                    <a:pt x="5739" y="3010"/>
                  </a:lnTo>
                  <a:lnTo>
                    <a:pt x="5739" y="2568"/>
                  </a:lnTo>
                  <a:lnTo>
                    <a:pt x="5658" y="2167"/>
                  </a:lnTo>
                  <a:lnTo>
                    <a:pt x="5498" y="1726"/>
                  </a:lnTo>
                  <a:lnTo>
                    <a:pt x="5297" y="1324"/>
                  </a:lnTo>
                  <a:lnTo>
                    <a:pt x="5016" y="963"/>
                  </a:lnTo>
                  <a:lnTo>
                    <a:pt x="4695" y="682"/>
                  </a:lnTo>
                  <a:lnTo>
                    <a:pt x="4374" y="441"/>
                  </a:lnTo>
                  <a:lnTo>
                    <a:pt x="4013" y="241"/>
                  </a:lnTo>
                  <a:lnTo>
                    <a:pt x="3612" y="120"/>
                  </a:lnTo>
                  <a:lnTo>
                    <a:pt x="3251" y="40"/>
                  </a:lnTo>
                  <a:lnTo>
                    <a:pt x="2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8" name="Google Shape;6368;p45"/>
          <p:cNvGrpSpPr/>
          <p:nvPr/>
        </p:nvGrpSpPr>
        <p:grpSpPr>
          <a:xfrm>
            <a:off x="7557480" y="3424775"/>
            <a:ext cx="198675" cy="211700"/>
            <a:chOff x="5767105" y="627738"/>
            <a:chExt cx="198675" cy="211700"/>
          </a:xfrm>
        </p:grpSpPr>
        <p:sp>
          <p:nvSpPr>
            <p:cNvPr id="6369" name="Google Shape;6369;p45"/>
            <p:cNvSpPr/>
            <p:nvPr/>
          </p:nvSpPr>
          <p:spPr>
            <a:xfrm flipH="1">
              <a:off x="5770130" y="630763"/>
              <a:ext cx="193625" cy="204675"/>
            </a:xfrm>
            <a:custGeom>
              <a:avLst/>
              <a:gdLst/>
              <a:ahLst/>
              <a:cxnLst/>
              <a:rect l="l" t="t" r="r" b="b"/>
              <a:pathLst>
                <a:path w="7745" h="8187" extrusionOk="0">
                  <a:moveTo>
                    <a:pt x="4254" y="1966"/>
                  </a:moveTo>
                  <a:lnTo>
                    <a:pt x="4655" y="2087"/>
                  </a:lnTo>
                  <a:lnTo>
                    <a:pt x="5056" y="2287"/>
                  </a:lnTo>
                  <a:lnTo>
                    <a:pt x="5377" y="2568"/>
                  </a:lnTo>
                  <a:lnTo>
                    <a:pt x="5618" y="2889"/>
                  </a:lnTo>
                  <a:lnTo>
                    <a:pt x="5819" y="3250"/>
                  </a:lnTo>
                  <a:lnTo>
                    <a:pt x="5979" y="3652"/>
                  </a:lnTo>
                  <a:lnTo>
                    <a:pt x="6019" y="4053"/>
                  </a:lnTo>
                  <a:lnTo>
                    <a:pt x="5979" y="4454"/>
                  </a:lnTo>
                  <a:lnTo>
                    <a:pt x="5859" y="4896"/>
                  </a:lnTo>
                  <a:lnTo>
                    <a:pt x="5658" y="5257"/>
                  </a:lnTo>
                  <a:lnTo>
                    <a:pt x="5377" y="5578"/>
                  </a:lnTo>
                  <a:lnTo>
                    <a:pt x="5056" y="5859"/>
                  </a:lnTo>
                  <a:lnTo>
                    <a:pt x="4735" y="6059"/>
                  </a:lnTo>
                  <a:lnTo>
                    <a:pt x="4334" y="6180"/>
                  </a:lnTo>
                  <a:lnTo>
                    <a:pt x="3933" y="6220"/>
                  </a:lnTo>
                  <a:lnTo>
                    <a:pt x="3491" y="6180"/>
                  </a:lnTo>
                  <a:lnTo>
                    <a:pt x="3090" y="6059"/>
                  </a:lnTo>
                  <a:lnTo>
                    <a:pt x="2689" y="5859"/>
                  </a:lnTo>
                  <a:lnTo>
                    <a:pt x="2368" y="5618"/>
                  </a:lnTo>
                  <a:lnTo>
                    <a:pt x="2087" y="5297"/>
                  </a:lnTo>
                  <a:lnTo>
                    <a:pt x="1886" y="4936"/>
                  </a:lnTo>
                  <a:lnTo>
                    <a:pt x="1766" y="4535"/>
                  </a:lnTo>
                  <a:lnTo>
                    <a:pt x="1726" y="4133"/>
                  </a:lnTo>
                  <a:lnTo>
                    <a:pt x="1766" y="3732"/>
                  </a:lnTo>
                  <a:lnTo>
                    <a:pt x="1886" y="3291"/>
                  </a:lnTo>
                  <a:lnTo>
                    <a:pt x="2087" y="2929"/>
                  </a:lnTo>
                  <a:lnTo>
                    <a:pt x="2328" y="2568"/>
                  </a:lnTo>
                  <a:lnTo>
                    <a:pt x="2649" y="2328"/>
                  </a:lnTo>
                  <a:lnTo>
                    <a:pt x="3010" y="2127"/>
                  </a:lnTo>
                  <a:lnTo>
                    <a:pt x="3411" y="2006"/>
                  </a:lnTo>
                  <a:lnTo>
                    <a:pt x="3812" y="1966"/>
                  </a:lnTo>
                  <a:close/>
                  <a:moveTo>
                    <a:pt x="3291" y="0"/>
                  </a:moveTo>
                  <a:lnTo>
                    <a:pt x="3090" y="80"/>
                  </a:lnTo>
                  <a:lnTo>
                    <a:pt x="121" y="2408"/>
                  </a:lnTo>
                  <a:lnTo>
                    <a:pt x="40" y="2568"/>
                  </a:lnTo>
                  <a:lnTo>
                    <a:pt x="0" y="2729"/>
                  </a:lnTo>
                  <a:lnTo>
                    <a:pt x="562" y="6501"/>
                  </a:lnTo>
                  <a:lnTo>
                    <a:pt x="642" y="6661"/>
                  </a:lnTo>
                  <a:lnTo>
                    <a:pt x="763" y="6742"/>
                  </a:lnTo>
                  <a:lnTo>
                    <a:pt x="4294" y="8146"/>
                  </a:lnTo>
                  <a:lnTo>
                    <a:pt x="4454" y="8186"/>
                  </a:lnTo>
                  <a:lnTo>
                    <a:pt x="4615" y="8106"/>
                  </a:lnTo>
                  <a:lnTo>
                    <a:pt x="7584" y="5738"/>
                  </a:lnTo>
                  <a:lnTo>
                    <a:pt x="7705" y="5618"/>
                  </a:lnTo>
                  <a:lnTo>
                    <a:pt x="7745" y="5457"/>
                  </a:lnTo>
                  <a:lnTo>
                    <a:pt x="7183" y="1685"/>
                  </a:lnTo>
                  <a:lnTo>
                    <a:pt x="7103" y="1525"/>
                  </a:lnTo>
                  <a:lnTo>
                    <a:pt x="6982" y="1405"/>
                  </a:lnTo>
                  <a:lnTo>
                    <a:pt x="3451" y="40"/>
                  </a:lnTo>
                  <a:lnTo>
                    <a:pt x="32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45"/>
            <p:cNvSpPr/>
            <p:nvPr/>
          </p:nvSpPr>
          <p:spPr>
            <a:xfrm flipH="1">
              <a:off x="5767105" y="627738"/>
              <a:ext cx="198675" cy="211700"/>
            </a:xfrm>
            <a:custGeom>
              <a:avLst/>
              <a:gdLst/>
              <a:ahLst/>
              <a:cxnLst/>
              <a:rect l="l" t="t" r="r" b="b"/>
              <a:pathLst>
                <a:path w="7947" h="8468" extrusionOk="0">
                  <a:moveTo>
                    <a:pt x="3412" y="241"/>
                  </a:moveTo>
                  <a:lnTo>
                    <a:pt x="3572" y="282"/>
                  </a:lnTo>
                  <a:lnTo>
                    <a:pt x="5298" y="924"/>
                  </a:lnTo>
                  <a:lnTo>
                    <a:pt x="7023" y="1566"/>
                  </a:lnTo>
                  <a:lnTo>
                    <a:pt x="7104" y="1606"/>
                  </a:lnTo>
                  <a:lnTo>
                    <a:pt x="7184" y="1686"/>
                  </a:lnTo>
                  <a:lnTo>
                    <a:pt x="7224" y="1766"/>
                  </a:lnTo>
                  <a:lnTo>
                    <a:pt x="7264" y="1847"/>
                  </a:lnTo>
                  <a:lnTo>
                    <a:pt x="7304" y="2248"/>
                  </a:lnTo>
                  <a:lnTo>
                    <a:pt x="7384" y="3010"/>
                  </a:lnTo>
                  <a:lnTo>
                    <a:pt x="7625" y="5338"/>
                  </a:lnTo>
                  <a:lnTo>
                    <a:pt x="7665" y="5498"/>
                  </a:lnTo>
                  <a:lnTo>
                    <a:pt x="7665" y="5659"/>
                  </a:lnTo>
                  <a:lnTo>
                    <a:pt x="7625" y="5699"/>
                  </a:lnTo>
                  <a:lnTo>
                    <a:pt x="7585" y="5779"/>
                  </a:lnTo>
                  <a:lnTo>
                    <a:pt x="7465" y="5859"/>
                  </a:lnTo>
                  <a:lnTo>
                    <a:pt x="6060" y="6943"/>
                  </a:lnTo>
                  <a:lnTo>
                    <a:pt x="4696" y="8026"/>
                  </a:lnTo>
                  <a:lnTo>
                    <a:pt x="4616" y="8107"/>
                  </a:lnTo>
                  <a:lnTo>
                    <a:pt x="4495" y="8147"/>
                  </a:lnTo>
                  <a:lnTo>
                    <a:pt x="4335" y="8107"/>
                  </a:lnTo>
                  <a:lnTo>
                    <a:pt x="884" y="6782"/>
                  </a:lnTo>
                  <a:lnTo>
                    <a:pt x="763" y="6702"/>
                  </a:lnTo>
                  <a:lnTo>
                    <a:pt x="723" y="6582"/>
                  </a:lnTo>
                  <a:lnTo>
                    <a:pt x="402" y="4736"/>
                  </a:lnTo>
                  <a:lnTo>
                    <a:pt x="161" y="2930"/>
                  </a:lnTo>
                  <a:lnTo>
                    <a:pt x="161" y="2770"/>
                  </a:lnTo>
                  <a:lnTo>
                    <a:pt x="202" y="2689"/>
                  </a:lnTo>
                  <a:lnTo>
                    <a:pt x="282" y="2609"/>
                  </a:lnTo>
                  <a:lnTo>
                    <a:pt x="402" y="2529"/>
                  </a:lnTo>
                  <a:lnTo>
                    <a:pt x="1807" y="1445"/>
                  </a:lnTo>
                  <a:lnTo>
                    <a:pt x="3171" y="402"/>
                  </a:lnTo>
                  <a:lnTo>
                    <a:pt x="3291" y="282"/>
                  </a:lnTo>
                  <a:lnTo>
                    <a:pt x="3332" y="241"/>
                  </a:lnTo>
                  <a:close/>
                  <a:moveTo>
                    <a:pt x="3332" y="1"/>
                  </a:moveTo>
                  <a:lnTo>
                    <a:pt x="3211" y="41"/>
                  </a:lnTo>
                  <a:lnTo>
                    <a:pt x="3010" y="161"/>
                  </a:lnTo>
                  <a:lnTo>
                    <a:pt x="1646" y="1245"/>
                  </a:lnTo>
                  <a:lnTo>
                    <a:pt x="282" y="2368"/>
                  </a:lnTo>
                  <a:lnTo>
                    <a:pt x="121" y="2529"/>
                  </a:lnTo>
                  <a:lnTo>
                    <a:pt x="41" y="2609"/>
                  </a:lnTo>
                  <a:lnTo>
                    <a:pt x="1" y="2729"/>
                  </a:lnTo>
                  <a:lnTo>
                    <a:pt x="1" y="2810"/>
                  </a:lnTo>
                  <a:lnTo>
                    <a:pt x="41" y="2930"/>
                  </a:lnTo>
                  <a:lnTo>
                    <a:pt x="81" y="3131"/>
                  </a:lnTo>
                  <a:lnTo>
                    <a:pt x="322" y="4856"/>
                  </a:lnTo>
                  <a:lnTo>
                    <a:pt x="563" y="6582"/>
                  </a:lnTo>
                  <a:lnTo>
                    <a:pt x="563" y="6702"/>
                  </a:lnTo>
                  <a:lnTo>
                    <a:pt x="643" y="6822"/>
                  </a:lnTo>
                  <a:lnTo>
                    <a:pt x="723" y="6903"/>
                  </a:lnTo>
                  <a:lnTo>
                    <a:pt x="803" y="6943"/>
                  </a:lnTo>
                  <a:lnTo>
                    <a:pt x="2569" y="7705"/>
                  </a:lnTo>
                  <a:lnTo>
                    <a:pt x="4295" y="8428"/>
                  </a:lnTo>
                  <a:lnTo>
                    <a:pt x="4495" y="8468"/>
                  </a:lnTo>
                  <a:lnTo>
                    <a:pt x="4656" y="8428"/>
                  </a:lnTo>
                  <a:lnTo>
                    <a:pt x="4776" y="8387"/>
                  </a:lnTo>
                  <a:lnTo>
                    <a:pt x="4896" y="8267"/>
                  </a:lnTo>
                  <a:lnTo>
                    <a:pt x="5218" y="8026"/>
                  </a:lnTo>
                  <a:lnTo>
                    <a:pt x="6461" y="7063"/>
                  </a:lnTo>
                  <a:lnTo>
                    <a:pt x="7665" y="6100"/>
                  </a:lnTo>
                  <a:lnTo>
                    <a:pt x="7826" y="5940"/>
                  </a:lnTo>
                  <a:lnTo>
                    <a:pt x="7906" y="5859"/>
                  </a:lnTo>
                  <a:lnTo>
                    <a:pt x="7946" y="5739"/>
                  </a:lnTo>
                  <a:lnTo>
                    <a:pt x="7946" y="5619"/>
                  </a:lnTo>
                  <a:lnTo>
                    <a:pt x="7946" y="5498"/>
                  </a:lnTo>
                  <a:lnTo>
                    <a:pt x="7906" y="5298"/>
                  </a:lnTo>
                  <a:lnTo>
                    <a:pt x="7786" y="4535"/>
                  </a:lnTo>
                  <a:lnTo>
                    <a:pt x="7465" y="2970"/>
                  </a:lnTo>
                  <a:lnTo>
                    <a:pt x="7344" y="2208"/>
                  </a:lnTo>
                  <a:lnTo>
                    <a:pt x="7304" y="1847"/>
                  </a:lnTo>
                  <a:lnTo>
                    <a:pt x="7264" y="1726"/>
                  </a:lnTo>
                  <a:lnTo>
                    <a:pt x="7224" y="1646"/>
                  </a:lnTo>
                  <a:lnTo>
                    <a:pt x="7144" y="1566"/>
                  </a:lnTo>
                  <a:lnTo>
                    <a:pt x="7063" y="1526"/>
                  </a:lnTo>
                  <a:lnTo>
                    <a:pt x="5458" y="843"/>
                  </a:lnTo>
                  <a:lnTo>
                    <a:pt x="3853" y="121"/>
                  </a:lnTo>
                  <a:lnTo>
                    <a:pt x="3653" y="81"/>
                  </a:lnTo>
                  <a:lnTo>
                    <a:pt x="3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45"/>
            <p:cNvSpPr/>
            <p:nvPr/>
          </p:nvSpPr>
          <p:spPr>
            <a:xfrm flipH="1">
              <a:off x="5809255" y="677913"/>
              <a:ext cx="114375" cy="109375"/>
            </a:xfrm>
            <a:custGeom>
              <a:avLst/>
              <a:gdLst/>
              <a:ahLst/>
              <a:cxnLst/>
              <a:rect l="l" t="t" r="r" b="b"/>
              <a:pathLst>
                <a:path w="4575" h="4375" extrusionOk="0">
                  <a:moveTo>
                    <a:pt x="2207" y="120"/>
                  </a:moveTo>
                  <a:lnTo>
                    <a:pt x="2488" y="161"/>
                  </a:lnTo>
                  <a:lnTo>
                    <a:pt x="2769" y="201"/>
                  </a:lnTo>
                  <a:lnTo>
                    <a:pt x="3050" y="321"/>
                  </a:lnTo>
                  <a:lnTo>
                    <a:pt x="3291" y="442"/>
                  </a:lnTo>
                  <a:lnTo>
                    <a:pt x="3532" y="642"/>
                  </a:lnTo>
                  <a:lnTo>
                    <a:pt x="3732" y="843"/>
                  </a:lnTo>
                  <a:lnTo>
                    <a:pt x="3933" y="1124"/>
                  </a:lnTo>
                  <a:lnTo>
                    <a:pt x="4093" y="1405"/>
                  </a:lnTo>
                  <a:lnTo>
                    <a:pt x="4174" y="1726"/>
                  </a:lnTo>
                  <a:lnTo>
                    <a:pt x="4254" y="2006"/>
                  </a:lnTo>
                  <a:lnTo>
                    <a:pt x="4254" y="2328"/>
                  </a:lnTo>
                  <a:lnTo>
                    <a:pt x="4174" y="2608"/>
                  </a:lnTo>
                  <a:lnTo>
                    <a:pt x="4093" y="2889"/>
                  </a:lnTo>
                  <a:lnTo>
                    <a:pt x="3973" y="3130"/>
                  </a:lnTo>
                  <a:lnTo>
                    <a:pt x="3812" y="3411"/>
                  </a:lnTo>
                  <a:lnTo>
                    <a:pt x="3652" y="3612"/>
                  </a:lnTo>
                  <a:lnTo>
                    <a:pt x="3411" y="3812"/>
                  </a:lnTo>
                  <a:lnTo>
                    <a:pt x="3210" y="4013"/>
                  </a:lnTo>
                  <a:lnTo>
                    <a:pt x="2930" y="4133"/>
                  </a:lnTo>
                  <a:lnTo>
                    <a:pt x="2649" y="4254"/>
                  </a:lnTo>
                  <a:lnTo>
                    <a:pt x="2368" y="4294"/>
                  </a:lnTo>
                  <a:lnTo>
                    <a:pt x="2087" y="4294"/>
                  </a:lnTo>
                  <a:lnTo>
                    <a:pt x="1766" y="4254"/>
                  </a:lnTo>
                  <a:lnTo>
                    <a:pt x="1485" y="4173"/>
                  </a:lnTo>
                  <a:lnTo>
                    <a:pt x="1284" y="4093"/>
                  </a:lnTo>
                  <a:lnTo>
                    <a:pt x="1124" y="3973"/>
                  </a:lnTo>
                  <a:lnTo>
                    <a:pt x="803" y="3732"/>
                  </a:lnTo>
                  <a:lnTo>
                    <a:pt x="562" y="3411"/>
                  </a:lnTo>
                  <a:lnTo>
                    <a:pt x="402" y="3050"/>
                  </a:lnTo>
                  <a:lnTo>
                    <a:pt x="321" y="2649"/>
                  </a:lnTo>
                  <a:lnTo>
                    <a:pt x="281" y="2247"/>
                  </a:lnTo>
                  <a:lnTo>
                    <a:pt x="281" y="1846"/>
                  </a:lnTo>
                  <a:lnTo>
                    <a:pt x="402" y="1445"/>
                  </a:lnTo>
                  <a:lnTo>
                    <a:pt x="522" y="1164"/>
                  </a:lnTo>
                  <a:lnTo>
                    <a:pt x="723" y="883"/>
                  </a:lnTo>
                  <a:lnTo>
                    <a:pt x="923" y="642"/>
                  </a:lnTo>
                  <a:lnTo>
                    <a:pt x="1124" y="442"/>
                  </a:lnTo>
                  <a:lnTo>
                    <a:pt x="1405" y="321"/>
                  </a:lnTo>
                  <a:lnTo>
                    <a:pt x="1646" y="201"/>
                  </a:lnTo>
                  <a:lnTo>
                    <a:pt x="1926" y="161"/>
                  </a:lnTo>
                  <a:lnTo>
                    <a:pt x="2207" y="120"/>
                  </a:lnTo>
                  <a:close/>
                  <a:moveTo>
                    <a:pt x="2207" y="0"/>
                  </a:moveTo>
                  <a:lnTo>
                    <a:pt x="1886" y="40"/>
                  </a:lnTo>
                  <a:lnTo>
                    <a:pt x="1565" y="120"/>
                  </a:lnTo>
                  <a:lnTo>
                    <a:pt x="1244" y="241"/>
                  </a:lnTo>
                  <a:lnTo>
                    <a:pt x="963" y="442"/>
                  </a:lnTo>
                  <a:lnTo>
                    <a:pt x="682" y="642"/>
                  </a:lnTo>
                  <a:lnTo>
                    <a:pt x="442" y="883"/>
                  </a:lnTo>
                  <a:lnTo>
                    <a:pt x="281" y="1124"/>
                  </a:lnTo>
                  <a:lnTo>
                    <a:pt x="161" y="1364"/>
                  </a:lnTo>
                  <a:lnTo>
                    <a:pt x="40" y="1605"/>
                  </a:lnTo>
                  <a:lnTo>
                    <a:pt x="0" y="1846"/>
                  </a:lnTo>
                  <a:lnTo>
                    <a:pt x="0" y="2127"/>
                  </a:lnTo>
                  <a:lnTo>
                    <a:pt x="0" y="2368"/>
                  </a:lnTo>
                  <a:lnTo>
                    <a:pt x="40" y="2649"/>
                  </a:lnTo>
                  <a:lnTo>
                    <a:pt x="121" y="2889"/>
                  </a:lnTo>
                  <a:lnTo>
                    <a:pt x="241" y="3130"/>
                  </a:lnTo>
                  <a:lnTo>
                    <a:pt x="361" y="3371"/>
                  </a:lnTo>
                  <a:lnTo>
                    <a:pt x="522" y="3571"/>
                  </a:lnTo>
                  <a:lnTo>
                    <a:pt x="723" y="3772"/>
                  </a:lnTo>
                  <a:lnTo>
                    <a:pt x="963" y="3933"/>
                  </a:lnTo>
                  <a:lnTo>
                    <a:pt x="1204" y="4093"/>
                  </a:lnTo>
                  <a:lnTo>
                    <a:pt x="1485" y="4214"/>
                  </a:lnTo>
                  <a:lnTo>
                    <a:pt x="1766" y="4294"/>
                  </a:lnTo>
                  <a:lnTo>
                    <a:pt x="2047" y="4374"/>
                  </a:lnTo>
                  <a:lnTo>
                    <a:pt x="2568" y="4374"/>
                  </a:lnTo>
                  <a:lnTo>
                    <a:pt x="2849" y="4334"/>
                  </a:lnTo>
                  <a:lnTo>
                    <a:pt x="3130" y="4294"/>
                  </a:lnTo>
                  <a:lnTo>
                    <a:pt x="3371" y="4173"/>
                  </a:lnTo>
                  <a:lnTo>
                    <a:pt x="3612" y="4053"/>
                  </a:lnTo>
                  <a:lnTo>
                    <a:pt x="3812" y="3892"/>
                  </a:lnTo>
                  <a:lnTo>
                    <a:pt x="4013" y="3692"/>
                  </a:lnTo>
                  <a:lnTo>
                    <a:pt x="4174" y="3491"/>
                  </a:lnTo>
                  <a:lnTo>
                    <a:pt x="4334" y="3291"/>
                  </a:lnTo>
                  <a:lnTo>
                    <a:pt x="4414" y="3050"/>
                  </a:lnTo>
                  <a:lnTo>
                    <a:pt x="4495" y="2769"/>
                  </a:lnTo>
                  <a:lnTo>
                    <a:pt x="4575" y="2488"/>
                  </a:lnTo>
                  <a:lnTo>
                    <a:pt x="4575" y="2167"/>
                  </a:lnTo>
                  <a:lnTo>
                    <a:pt x="4535" y="1806"/>
                  </a:lnTo>
                  <a:lnTo>
                    <a:pt x="4454" y="1485"/>
                  </a:lnTo>
                  <a:lnTo>
                    <a:pt x="4294" y="1164"/>
                  </a:lnTo>
                  <a:lnTo>
                    <a:pt x="4133" y="883"/>
                  </a:lnTo>
                  <a:lnTo>
                    <a:pt x="3933" y="642"/>
                  </a:lnTo>
                  <a:lnTo>
                    <a:pt x="3692" y="442"/>
                  </a:lnTo>
                  <a:lnTo>
                    <a:pt x="3411" y="281"/>
                  </a:lnTo>
                  <a:lnTo>
                    <a:pt x="3130" y="161"/>
                  </a:lnTo>
                  <a:lnTo>
                    <a:pt x="2849" y="80"/>
                  </a:lnTo>
                  <a:lnTo>
                    <a:pt x="2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45"/>
            <p:cNvSpPr/>
            <p:nvPr/>
          </p:nvSpPr>
          <p:spPr>
            <a:xfrm flipH="1">
              <a:off x="5795205" y="661863"/>
              <a:ext cx="143475" cy="142475"/>
            </a:xfrm>
            <a:custGeom>
              <a:avLst/>
              <a:gdLst/>
              <a:ahLst/>
              <a:cxnLst/>
              <a:rect l="l" t="t" r="r" b="b"/>
              <a:pathLst>
                <a:path w="5739" h="5699" extrusionOk="0">
                  <a:moveTo>
                    <a:pt x="763" y="4735"/>
                  </a:moveTo>
                  <a:lnTo>
                    <a:pt x="883" y="4856"/>
                  </a:lnTo>
                  <a:lnTo>
                    <a:pt x="1084" y="5056"/>
                  </a:lnTo>
                  <a:lnTo>
                    <a:pt x="1325" y="5217"/>
                  </a:lnTo>
                  <a:lnTo>
                    <a:pt x="1565" y="5377"/>
                  </a:lnTo>
                  <a:lnTo>
                    <a:pt x="1806" y="5457"/>
                  </a:lnTo>
                  <a:lnTo>
                    <a:pt x="1405" y="5257"/>
                  </a:lnTo>
                  <a:lnTo>
                    <a:pt x="1084" y="5016"/>
                  </a:lnTo>
                  <a:lnTo>
                    <a:pt x="763" y="4735"/>
                  </a:lnTo>
                  <a:close/>
                  <a:moveTo>
                    <a:pt x="2849" y="0"/>
                  </a:moveTo>
                  <a:lnTo>
                    <a:pt x="2448" y="40"/>
                  </a:lnTo>
                  <a:lnTo>
                    <a:pt x="2047" y="120"/>
                  </a:lnTo>
                  <a:lnTo>
                    <a:pt x="1646" y="281"/>
                  </a:lnTo>
                  <a:lnTo>
                    <a:pt x="1284" y="482"/>
                  </a:lnTo>
                  <a:lnTo>
                    <a:pt x="963" y="722"/>
                  </a:lnTo>
                  <a:lnTo>
                    <a:pt x="683" y="1043"/>
                  </a:lnTo>
                  <a:lnTo>
                    <a:pt x="402" y="1364"/>
                  </a:lnTo>
                  <a:lnTo>
                    <a:pt x="201" y="1806"/>
                  </a:lnTo>
                  <a:lnTo>
                    <a:pt x="121" y="2047"/>
                  </a:lnTo>
                  <a:lnTo>
                    <a:pt x="40" y="2327"/>
                  </a:lnTo>
                  <a:lnTo>
                    <a:pt x="0" y="2608"/>
                  </a:lnTo>
                  <a:lnTo>
                    <a:pt x="0" y="2889"/>
                  </a:lnTo>
                  <a:lnTo>
                    <a:pt x="40" y="3170"/>
                  </a:lnTo>
                  <a:lnTo>
                    <a:pt x="81" y="3451"/>
                  </a:lnTo>
                  <a:lnTo>
                    <a:pt x="161" y="3692"/>
                  </a:lnTo>
                  <a:lnTo>
                    <a:pt x="241" y="3973"/>
                  </a:lnTo>
                  <a:lnTo>
                    <a:pt x="361" y="4213"/>
                  </a:lnTo>
                  <a:lnTo>
                    <a:pt x="522" y="4454"/>
                  </a:lnTo>
                  <a:lnTo>
                    <a:pt x="683" y="4655"/>
                  </a:lnTo>
                  <a:lnTo>
                    <a:pt x="763" y="4735"/>
                  </a:lnTo>
                  <a:lnTo>
                    <a:pt x="522" y="4414"/>
                  </a:lnTo>
                  <a:lnTo>
                    <a:pt x="321" y="4053"/>
                  </a:lnTo>
                  <a:lnTo>
                    <a:pt x="201" y="3692"/>
                  </a:lnTo>
                  <a:lnTo>
                    <a:pt x="121" y="3291"/>
                  </a:lnTo>
                  <a:lnTo>
                    <a:pt x="81" y="2889"/>
                  </a:lnTo>
                  <a:lnTo>
                    <a:pt x="121" y="2488"/>
                  </a:lnTo>
                  <a:lnTo>
                    <a:pt x="201" y="2087"/>
                  </a:lnTo>
                  <a:lnTo>
                    <a:pt x="321" y="1726"/>
                  </a:lnTo>
                  <a:lnTo>
                    <a:pt x="482" y="1364"/>
                  </a:lnTo>
                  <a:lnTo>
                    <a:pt x="723" y="1043"/>
                  </a:lnTo>
                  <a:lnTo>
                    <a:pt x="1004" y="722"/>
                  </a:lnTo>
                  <a:lnTo>
                    <a:pt x="1365" y="482"/>
                  </a:lnTo>
                  <a:lnTo>
                    <a:pt x="1766" y="281"/>
                  </a:lnTo>
                  <a:lnTo>
                    <a:pt x="2007" y="161"/>
                  </a:lnTo>
                  <a:lnTo>
                    <a:pt x="2288" y="80"/>
                  </a:lnTo>
                  <a:lnTo>
                    <a:pt x="2569" y="40"/>
                  </a:lnTo>
                  <a:lnTo>
                    <a:pt x="3090" y="40"/>
                  </a:lnTo>
                  <a:lnTo>
                    <a:pt x="3371" y="80"/>
                  </a:lnTo>
                  <a:lnTo>
                    <a:pt x="3652" y="161"/>
                  </a:lnTo>
                  <a:lnTo>
                    <a:pt x="3893" y="241"/>
                  </a:lnTo>
                  <a:lnTo>
                    <a:pt x="4134" y="361"/>
                  </a:lnTo>
                  <a:lnTo>
                    <a:pt x="4374" y="482"/>
                  </a:lnTo>
                  <a:lnTo>
                    <a:pt x="4615" y="642"/>
                  </a:lnTo>
                  <a:lnTo>
                    <a:pt x="4816" y="843"/>
                  </a:lnTo>
                  <a:lnTo>
                    <a:pt x="5016" y="1043"/>
                  </a:lnTo>
                  <a:lnTo>
                    <a:pt x="5177" y="1244"/>
                  </a:lnTo>
                  <a:lnTo>
                    <a:pt x="5297" y="1485"/>
                  </a:lnTo>
                  <a:lnTo>
                    <a:pt x="5418" y="1726"/>
                  </a:lnTo>
                  <a:lnTo>
                    <a:pt x="5578" y="2167"/>
                  </a:lnTo>
                  <a:lnTo>
                    <a:pt x="5658" y="2608"/>
                  </a:lnTo>
                  <a:lnTo>
                    <a:pt x="5658" y="3010"/>
                  </a:lnTo>
                  <a:lnTo>
                    <a:pt x="5578" y="3411"/>
                  </a:lnTo>
                  <a:lnTo>
                    <a:pt x="5498" y="3812"/>
                  </a:lnTo>
                  <a:lnTo>
                    <a:pt x="5297" y="4173"/>
                  </a:lnTo>
                  <a:lnTo>
                    <a:pt x="5097" y="4494"/>
                  </a:lnTo>
                  <a:lnTo>
                    <a:pt x="4856" y="4775"/>
                  </a:lnTo>
                  <a:lnTo>
                    <a:pt x="4575" y="5056"/>
                  </a:lnTo>
                  <a:lnTo>
                    <a:pt x="4214" y="5297"/>
                  </a:lnTo>
                  <a:lnTo>
                    <a:pt x="3893" y="5457"/>
                  </a:lnTo>
                  <a:lnTo>
                    <a:pt x="3491" y="5578"/>
                  </a:lnTo>
                  <a:lnTo>
                    <a:pt x="3090" y="5658"/>
                  </a:lnTo>
                  <a:lnTo>
                    <a:pt x="2689" y="5658"/>
                  </a:lnTo>
                  <a:lnTo>
                    <a:pt x="2248" y="5578"/>
                  </a:lnTo>
                  <a:lnTo>
                    <a:pt x="1806" y="5457"/>
                  </a:lnTo>
                  <a:lnTo>
                    <a:pt x="1806" y="5457"/>
                  </a:lnTo>
                  <a:lnTo>
                    <a:pt x="2248" y="5618"/>
                  </a:lnTo>
                  <a:lnTo>
                    <a:pt x="2689" y="5698"/>
                  </a:lnTo>
                  <a:lnTo>
                    <a:pt x="3130" y="5658"/>
                  </a:lnTo>
                  <a:lnTo>
                    <a:pt x="3532" y="5618"/>
                  </a:lnTo>
                  <a:lnTo>
                    <a:pt x="3933" y="5498"/>
                  </a:lnTo>
                  <a:lnTo>
                    <a:pt x="4294" y="5297"/>
                  </a:lnTo>
                  <a:lnTo>
                    <a:pt x="4615" y="5096"/>
                  </a:lnTo>
                  <a:lnTo>
                    <a:pt x="4936" y="4815"/>
                  </a:lnTo>
                  <a:lnTo>
                    <a:pt x="5177" y="4534"/>
                  </a:lnTo>
                  <a:lnTo>
                    <a:pt x="5418" y="4173"/>
                  </a:lnTo>
                  <a:lnTo>
                    <a:pt x="5578" y="3812"/>
                  </a:lnTo>
                  <a:lnTo>
                    <a:pt x="5698" y="3411"/>
                  </a:lnTo>
                  <a:lnTo>
                    <a:pt x="5739" y="3010"/>
                  </a:lnTo>
                  <a:lnTo>
                    <a:pt x="5739" y="2568"/>
                  </a:lnTo>
                  <a:lnTo>
                    <a:pt x="5658" y="2167"/>
                  </a:lnTo>
                  <a:lnTo>
                    <a:pt x="5498" y="1726"/>
                  </a:lnTo>
                  <a:lnTo>
                    <a:pt x="5297" y="1324"/>
                  </a:lnTo>
                  <a:lnTo>
                    <a:pt x="5016" y="963"/>
                  </a:lnTo>
                  <a:lnTo>
                    <a:pt x="4695" y="682"/>
                  </a:lnTo>
                  <a:lnTo>
                    <a:pt x="4374" y="441"/>
                  </a:lnTo>
                  <a:lnTo>
                    <a:pt x="4013" y="241"/>
                  </a:lnTo>
                  <a:lnTo>
                    <a:pt x="3612" y="120"/>
                  </a:lnTo>
                  <a:lnTo>
                    <a:pt x="3251" y="40"/>
                  </a:lnTo>
                  <a:lnTo>
                    <a:pt x="2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3" name="Google Shape;6373;p45"/>
          <p:cNvGrpSpPr/>
          <p:nvPr/>
        </p:nvGrpSpPr>
        <p:grpSpPr>
          <a:xfrm>
            <a:off x="8156542" y="4114275"/>
            <a:ext cx="227750" cy="220725"/>
            <a:chOff x="6780267" y="1290875"/>
            <a:chExt cx="227750" cy="220725"/>
          </a:xfrm>
        </p:grpSpPr>
        <p:sp>
          <p:nvSpPr>
            <p:cNvPr id="6374" name="Google Shape;6374;p45"/>
            <p:cNvSpPr/>
            <p:nvPr/>
          </p:nvSpPr>
          <p:spPr>
            <a:xfrm flipH="1">
              <a:off x="6786292" y="1290875"/>
              <a:ext cx="217725" cy="217725"/>
            </a:xfrm>
            <a:custGeom>
              <a:avLst/>
              <a:gdLst/>
              <a:ahLst/>
              <a:cxnLst/>
              <a:rect l="l" t="t" r="r" b="b"/>
              <a:pathLst>
                <a:path w="8709" h="8709" extrusionOk="0">
                  <a:moveTo>
                    <a:pt x="4375" y="2128"/>
                  </a:moveTo>
                  <a:lnTo>
                    <a:pt x="4816" y="2208"/>
                  </a:lnTo>
                  <a:lnTo>
                    <a:pt x="5217" y="2328"/>
                  </a:lnTo>
                  <a:lnTo>
                    <a:pt x="5619" y="2529"/>
                  </a:lnTo>
                  <a:lnTo>
                    <a:pt x="5940" y="2810"/>
                  </a:lnTo>
                  <a:lnTo>
                    <a:pt x="6221" y="3131"/>
                  </a:lnTo>
                  <a:lnTo>
                    <a:pt x="6421" y="3492"/>
                  </a:lnTo>
                  <a:lnTo>
                    <a:pt x="6542" y="3933"/>
                  </a:lnTo>
                  <a:lnTo>
                    <a:pt x="6582" y="4375"/>
                  </a:lnTo>
                  <a:lnTo>
                    <a:pt x="6542" y="4816"/>
                  </a:lnTo>
                  <a:lnTo>
                    <a:pt x="6421" y="5217"/>
                  </a:lnTo>
                  <a:lnTo>
                    <a:pt x="6221" y="5619"/>
                  </a:lnTo>
                  <a:lnTo>
                    <a:pt x="5940" y="5940"/>
                  </a:lnTo>
                  <a:lnTo>
                    <a:pt x="5619" y="6221"/>
                  </a:lnTo>
                  <a:lnTo>
                    <a:pt x="5217" y="6421"/>
                  </a:lnTo>
                  <a:lnTo>
                    <a:pt x="4816" y="6542"/>
                  </a:lnTo>
                  <a:lnTo>
                    <a:pt x="4375" y="6582"/>
                  </a:lnTo>
                  <a:lnTo>
                    <a:pt x="3933" y="6542"/>
                  </a:lnTo>
                  <a:lnTo>
                    <a:pt x="3492" y="6421"/>
                  </a:lnTo>
                  <a:lnTo>
                    <a:pt x="3131" y="6221"/>
                  </a:lnTo>
                  <a:lnTo>
                    <a:pt x="2810" y="5940"/>
                  </a:lnTo>
                  <a:lnTo>
                    <a:pt x="2529" y="5619"/>
                  </a:lnTo>
                  <a:lnTo>
                    <a:pt x="2328" y="5217"/>
                  </a:lnTo>
                  <a:lnTo>
                    <a:pt x="2168" y="4816"/>
                  </a:lnTo>
                  <a:lnTo>
                    <a:pt x="2128" y="4375"/>
                  </a:lnTo>
                  <a:lnTo>
                    <a:pt x="2168" y="3933"/>
                  </a:lnTo>
                  <a:lnTo>
                    <a:pt x="2328" y="3492"/>
                  </a:lnTo>
                  <a:lnTo>
                    <a:pt x="2529" y="3131"/>
                  </a:lnTo>
                  <a:lnTo>
                    <a:pt x="2810" y="2810"/>
                  </a:lnTo>
                  <a:lnTo>
                    <a:pt x="3131" y="2529"/>
                  </a:lnTo>
                  <a:lnTo>
                    <a:pt x="3492" y="2328"/>
                  </a:lnTo>
                  <a:lnTo>
                    <a:pt x="3933" y="2208"/>
                  </a:lnTo>
                  <a:lnTo>
                    <a:pt x="4375" y="2128"/>
                  </a:lnTo>
                  <a:close/>
                  <a:moveTo>
                    <a:pt x="4375" y="1"/>
                  </a:moveTo>
                  <a:lnTo>
                    <a:pt x="3933" y="41"/>
                  </a:lnTo>
                  <a:lnTo>
                    <a:pt x="3492" y="121"/>
                  </a:lnTo>
                  <a:lnTo>
                    <a:pt x="3091" y="201"/>
                  </a:lnTo>
                  <a:lnTo>
                    <a:pt x="2689" y="362"/>
                  </a:lnTo>
                  <a:lnTo>
                    <a:pt x="2288" y="563"/>
                  </a:lnTo>
                  <a:lnTo>
                    <a:pt x="1927" y="763"/>
                  </a:lnTo>
                  <a:lnTo>
                    <a:pt x="1606" y="1004"/>
                  </a:lnTo>
                  <a:lnTo>
                    <a:pt x="1285" y="1285"/>
                  </a:lnTo>
                  <a:lnTo>
                    <a:pt x="1004" y="1606"/>
                  </a:lnTo>
                  <a:lnTo>
                    <a:pt x="763" y="1927"/>
                  </a:lnTo>
                  <a:lnTo>
                    <a:pt x="563" y="2288"/>
                  </a:lnTo>
                  <a:lnTo>
                    <a:pt x="362" y="2689"/>
                  </a:lnTo>
                  <a:lnTo>
                    <a:pt x="201" y="3091"/>
                  </a:lnTo>
                  <a:lnTo>
                    <a:pt x="121" y="3492"/>
                  </a:lnTo>
                  <a:lnTo>
                    <a:pt x="41" y="3933"/>
                  </a:lnTo>
                  <a:lnTo>
                    <a:pt x="1" y="4375"/>
                  </a:lnTo>
                  <a:lnTo>
                    <a:pt x="41" y="4816"/>
                  </a:lnTo>
                  <a:lnTo>
                    <a:pt x="121" y="5258"/>
                  </a:lnTo>
                  <a:lnTo>
                    <a:pt x="201" y="5659"/>
                  </a:lnTo>
                  <a:lnTo>
                    <a:pt x="362" y="6060"/>
                  </a:lnTo>
                  <a:lnTo>
                    <a:pt x="563" y="6421"/>
                  </a:lnTo>
                  <a:lnTo>
                    <a:pt x="763" y="6782"/>
                  </a:lnTo>
                  <a:lnTo>
                    <a:pt x="1004" y="7144"/>
                  </a:lnTo>
                  <a:lnTo>
                    <a:pt x="1285" y="7424"/>
                  </a:lnTo>
                  <a:lnTo>
                    <a:pt x="1606" y="7705"/>
                  </a:lnTo>
                  <a:lnTo>
                    <a:pt x="1927" y="7986"/>
                  </a:lnTo>
                  <a:lnTo>
                    <a:pt x="2288" y="8187"/>
                  </a:lnTo>
                  <a:lnTo>
                    <a:pt x="2689" y="8387"/>
                  </a:lnTo>
                  <a:lnTo>
                    <a:pt x="3091" y="8508"/>
                  </a:lnTo>
                  <a:lnTo>
                    <a:pt x="3492" y="8628"/>
                  </a:lnTo>
                  <a:lnTo>
                    <a:pt x="3933" y="8709"/>
                  </a:lnTo>
                  <a:lnTo>
                    <a:pt x="4816" y="8709"/>
                  </a:lnTo>
                  <a:lnTo>
                    <a:pt x="5258" y="8628"/>
                  </a:lnTo>
                  <a:lnTo>
                    <a:pt x="5659" y="8508"/>
                  </a:lnTo>
                  <a:lnTo>
                    <a:pt x="6060" y="8387"/>
                  </a:lnTo>
                  <a:lnTo>
                    <a:pt x="6421" y="8187"/>
                  </a:lnTo>
                  <a:lnTo>
                    <a:pt x="6782" y="7986"/>
                  </a:lnTo>
                  <a:lnTo>
                    <a:pt x="7144" y="7705"/>
                  </a:lnTo>
                  <a:lnTo>
                    <a:pt x="7424" y="7424"/>
                  </a:lnTo>
                  <a:lnTo>
                    <a:pt x="7705" y="7144"/>
                  </a:lnTo>
                  <a:lnTo>
                    <a:pt x="7986" y="6782"/>
                  </a:lnTo>
                  <a:lnTo>
                    <a:pt x="8187" y="6421"/>
                  </a:lnTo>
                  <a:lnTo>
                    <a:pt x="8388" y="6060"/>
                  </a:lnTo>
                  <a:lnTo>
                    <a:pt x="8508" y="5659"/>
                  </a:lnTo>
                  <a:lnTo>
                    <a:pt x="8628" y="5258"/>
                  </a:lnTo>
                  <a:lnTo>
                    <a:pt x="8668" y="4816"/>
                  </a:lnTo>
                  <a:lnTo>
                    <a:pt x="8709" y="4375"/>
                  </a:lnTo>
                  <a:lnTo>
                    <a:pt x="8668" y="3933"/>
                  </a:lnTo>
                  <a:lnTo>
                    <a:pt x="8628" y="3492"/>
                  </a:lnTo>
                  <a:lnTo>
                    <a:pt x="8508" y="3091"/>
                  </a:lnTo>
                  <a:lnTo>
                    <a:pt x="8388" y="2689"/>
                  </a:lnTo>
                  <a:lnTo>
                    <a:pt x="8187" y="2288"/>
                  </a:lnTo>
                  <a:lnTo>
                    <a:pt x="7986" y="1927"/>
                  </a:lnTo>
                  <a:lnTo>
                    <a:pt x="7705" y="1606"/>
                  </a:lnTo>
                  <a:lnTo>
                    <a:pt x="7424" y="1285"/>
                  </a:lnTo>
                  <a:lnTo>
                    <a:pt x="7144" y="1004"/>
                  </a:lnTo>
                  <a:lnTo>
                    <a:pt x="6782" y="763"/>
                  </a:lnTo>
                  <a:lnTo>
                    <a:pt x="6421" y="563"/>
                  </a:lnTo>
                  <a:lnTo>
                    <a:pt x="6060" y="362"/>
                  </a:lnTo>
                  <a:lnTo>
                    <a:pt x="5659" y="201"/>
                  </a:lnTo>
                  <a:lnTo>
                    <a:pt x="5258" y="121"/>
                  </a:lnTo>
                  <a:lnTo>
                    <a:pt x="4816" y="41"/>
                  </a:lnTo>
                  <a:lnTo>
                    <a:pt x="43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45"/>
            <p:cNvSpPr/>
            <p:nvPr/>
          </p:nvSpPr>
          <p:spPr>
            <a:xfrm flipH="1">
              <a:off x="6780267" y="1290875"/>
              <a:ext cx="227750" cy="220725"/>
            </a:xfrm>
            <a:custGeom>
              <a:avLst/>
              <a:gdLst/>
              <a:ahLst/>
              <a:cxnLst/>
              <a:rect l="l" t="t" r="r" b="b"/>
              <a:pathLst>
                <a:path w="9110" h="8829" extrusionOk="0">
                  <a:moveTo>
                    <a:pt x="4856" y="41"/>
                  </a:moveTo>
                  <a:lnTo>
                    <a:pt x="5177" y="81"/>
                  </a:lnTo>
                  <a:lnTo>
                    <a:pt x="5498" y="161"/>
                  </a:lnTo>
                  <a:lnTo>
                    <a:pt x="5819" y="242"/>
                  </a:lnTo>
                  <a:lnTo>
                    <a:pt x="6100" y="362"/>
                  </a:lnTo>
                  <a:lnTo>
                    <a:pt x="6381" y="522"/>
                  </a:lnTo>
                  <a:lnTo>
                    <a:pt x="6902" y="843"/>
                  </a:lnTo>
                  <a:lnTo>
                    <a:pt x="7344" y="1205"/>
                  </a:lnTo>
                  <a:lnTo>
                    <a:pt x="7745" y="1686"/>
                  </a:lnTo>
                  <a:lnTo>
                    <a:pt x="8066" y="2168"/>
                  </a:lnTo>
                  <a:lnTo>
                    <a:pt x="8307" y="2729"/>
                  </a:lnTo>
                  <a:lnTo>
                    <a:pt x="8507" y="3291"/>
                  </a:lnTo>
                  <a:lnTo>
                    <a:pt x="8628" y="3893"/>
                  </a:lnTo>
                  <a:lnTo>
                    <a:pt x="8628" y="4495"/>
                  </a:lnTo>
                  <a:lnTo>
                    <a:pt x="8588" y="5097"/>
                  </a:lnTo>
                  <a:lnTo>
                    <a:pt x="8427" y="5659"/>
                  </a:lnTo>
                  <a:lnTo>
                    <a:pt x="8227" y="6261"/>
                  </a:lnTo>
                  <a:lnTo>
                    <a:pt x="8066" y="6501"/>
                  </a:lnTo>
                  <a:lnTo>
                    <a:pt x="7865" y="6782"/>
                  </a:lnTo>
                  <a:lnTo>
                    <a:pt x="7665" y="7063"/>
                  </a:lnTo>
                  <a:lnTo>
                    <a:pt x="7464" y="7304"/>
                  </a:lnTo>
                  <a:lnTo>
                    <a:pt x="7143" y="7585"/>
                  </a:lnTo>
                  <a:lnTo>
                    <a:pt x="6822" y="7826"/>
                  </a:lnTo>
                  <a:lnTo>
                    <a:pt x="6461" y="8066"/>
                  </a:lnTo>
                  <a:lnTo>
                    <a:pt x="6100" y="8227"/>
                  </a:lnTo>
                  <a:lnTo>
                    <a:pt x="5698" y="8387"/>
                  </a:lnTo>
                  <a:lnTo>
                    <a:pt x="5297" y="8508"/>
                  </a:lnTo>
                  <a:lnTo>
                    <a:pt x="4896" y="8548"/>
                  </a:lnTo>
                  <a:lnTo>
                    <a:pt x="4495" y="8588"/>
                  </a:lnTo>
                  <a:lnTo>
                    <a:pt x="4093" y="8588"/>
                  </a:lnTo>
                  <a:lnTo>
                    <a:pt x="3692" y="8548"/>
                  </a:lnTo>
                  <a:lnTo>
                    <a:pt x="3291" y="8428"/>
                  </a:lnTo>
                  <a:lnTo>
                    <a:pt x="2890" y="8307"/>
                  </a:lnTo>
                  <a:lnTo>
                    <a:pt x="2488" y="8147"/>
                  </a:lnTo>
                  <a:lnTo>
                    <a:pt x="2167" y="7946"/>
                  </a:lnTo>
                  <a:lnTo>
                    <a:pt x="1806" y="7665"/>
                  </a:lnTo>
                  <a:lnTo>
                    <a:pt x="1485" y="7384"/>
                  </a:lnTo>
                  <a:lnTo>
                    <a:pt x="1284" y="7144"/>
                  </a:lnTo>
                  <a:lnTo>
                    <a:pt x="1084" y="6863"/>
                  </a:lnTo>
                  <a:lnTo>
                    <a:pt x="923" y="6622"/>
                  </a:lnTo>
                  <a:lnTo>
                    <a:pt x="763" y="6341"/>
                  </a:lnTo>
                  <a:lnTo>
                    <a:pt x="642" y="6060"/>
                  </a:lnTo>
                  <a:lnTo>
                    <a:pt x="522" y="5739"/>
                  </a:lnTo>
                  <a:lnTo>
                    <a:pt x="402" y="5137"/>
                  </a:lnTo>
                  <a:lnTo>
                    <a:pt x="361" y="4535"/>
                  </a:lnTo>
                  <a:lnTo>
                    <a:pt x="402" y="3933"/>
                  </a:lnTo>
                  <a:lnTo>
                    <a:pt x="522" y="3331"/>
                  </a:lnTo>
                  <a:lnTo>
                    <a:pt x="723" y="2729"/>
                  </a:lnTo>
                  <a:lnTo>
                    <a:pt x="963" y="2208"/>
                  </a:lnTo>
                  <a:lnTo>
                    <a:pt x="1284" y="1686"/>
                  </a:lnTo>
                  <a:lnTo>
                    <a:pt x="1686" y="1245"/>
                  </a:lnTo>
                  <a:lnTo>
                    <a:pt x="2167" y="843"/>
                  </a:lnTo>
                  <a:lnTo>
                    <a:pt x="2689" y="482"/>
                  </a:lnTo>
                  <a:lnTo>
                    <a:pt x="2970" y="362"/>
                  </a:lnTo>
                  <a:lnTo>
                    <a:pt x="3251" y="242"/>
                  </a:lnTo>
                  <a:lnTo>
                    <a:pt x="3532" y="161"/>
                  </a:lnTo>
                  <a:lnTo>
                    <a:pt x="3853" y="81"/>
                  </a:lnTo>
                  <a:lnTo>
                    <a:pt x="4174" y="41"/>
                  </a:lnTo>
                  <a:close/>
                  <a:moveTo>
                    <a:pt x="4535" y="1"/>
                  </a:moveTo>
                  <a:lnTo>
                    <a:pt x="3933" y="41"/>
                  </a:lnTo>
                  <a:lnTo>
                    <a:pt x="3371" y="121"/>
                  </a:lnTo>
                  <a:lnTo>
                    <a:pt x="2849" y="282"/>
                  </a:lnTo>
                  <a:lnTo>
                    <a:pt x="2328" y="522"/>
                  </a:lnTo>
                  <a:lnTo>
                    <a:pt x="1886" y="803"/>
                  </a:lnTo>
                  <a:lnTo>
                    <a:pt x="1445" y="1124"/>
                  </a:lnTo>
                  <a:lnTo>
                    <a:pt x="1084" y="1486"/>
                  </a:lnTo>
                  <a:lnTo>
                    <a:pt x="763" y="1887"/>
                  </a:lnTo>
                  <a:lnTo>
                    <a:pt x="482" y="2328"/>
                  </a:lnTo>
                  <a:lnTo>
                    <a:pt x="281" y="2810"/>
                  </a:lnTo>
                  <a:lnTo>
                    <a:pt x="121" y="3331"/>
                  </a:lnTo>
                  <a:lnTo>
                    <a:pt x="0" y="3853"/>
                  </a:lnTo>
                  <a:lnTo>
                    <a:pt x="0" y="4375"/>
                  </a:lnTo>
                  <a:lnTo>
                    <a:pt x="40" y="4937"/>
                  </a:lnTo>
                  <a:lnTo>
                    <a:pt x="201" y="5498"/>
                  </a:lnTo>
                  <a:lnTo>
                    <a:pt x="402" y="6060"/>
                  </a:lnTo>
                  <a:lnTo>
                    <a:pt x="562" y="6381"/>
                  </a:lnTo>
                  <a:lnTo>
                    <a:pt x="763" y="6702"/>
                  </a:lnTo>
                  <a:lnTo>
                    <a:pt x="963" y="6983"/>
                  </a:lnTo>
                  <a:lnTo>
                    <a:pt x="1164" y="7264"/>
                  </a:lnTo>
                  <a:lnTo>
                    <a:pt x="1405" y="7505"/>
                  </a:lnTo>
                  <a:lnTo>
                    <a:pt x="1646" y="7705"/>
                  </a:lnTo>
                  <a:lnTo>
                    <a:pt x="2167" y="8107"/>
                  </a:lnTo>
                  <a:lnTo>
                    <a:pt x="2729" y="8387"/>
                  </a:lnTo>
                  <a:lnTo>
                    <a:pt x="3331" y="8628"/>
                  </a:lnTo>
                  <a:lnTo>
                    <a:pt x="3973" y="8749"/>
                  </a:lnTo>
                  <a:lnTo>
                    <a:pt x="4575" y="8829"/>
                  </a:lnTo>
                  <a:lnTo>
                    <a:pt x="5217" y="8789"/>
                  </a:lnTo>
                  <a:lnTo>
                    <a:pt x="5819" y="8668"/>
                  </a:lnTo>
                  <a:lnTo>
                    <a:pt x="6421" y="8468"/>
                  </a:lnTo>
                  <a:lnTo>
                    <a:pt x="6983" y="8187"/>
                  </a:lnTo>
                  <a:lnTo>
                    <a:pt x="7263" y="7986"/>
                  </a:lnTo>
                  <a:lnTo>
                    <a:pt x="7504" y="7786"/>
                  </a:lnTo>
                  <a:lnTo>
                    <a:pt x="7745" y="7585"/>
                  </a:lnTo>
                  <a:lnTo>
                    <a:pt x="7986" y="7304"/>
                  </a:lnTo>
                  <a:lnTo>
                    <a:pt x="8186" y="7063"/>
                  </a:lnTo>
                  <a:lnTo>
                    <a:pt x="8387" y="6782"/>
                  </a:lnTo>
                  <a:lnTo>
                    <a:pt x="8588" y="6461"/>
                  </a:lnTo>
                  <a:lnTo>
                    <a:pt x="8748" y="6100"/>
                  </a:lnTo>
                  <a:lnTo>
                    <a:pt x="8949" y="5538"/>
                  </a:lnTo>
                  <a:lnTo>
                    <a:pt x="9069" y="4977"/>
                  </a:lnTo>
                  <a:lnTo>
                    <a:pt x="9109" y="4415"/>
                  </a:lnTo>
                  <a:lnTo>
                    <a:pt x="9069" y="3893"/>
                  </a:lnTo>
                  <a:lnTo>
                    <a:pt x="8989" y="3331"/>
                  </a:lnTo>
                  <a:lnTo>
                    <a:pt x="8828" y="2850"/>
                  </a:lnTo>
                  <a:lnTo>
                    <a:pt x="8588" y="2368"/>
                  </a:lnTo>
                  <a:lnTo>
                    <a:pt x="8307" y="1927"/>
                  </a:lnTo>
                  <a:lnTo>
                    <a:pt x="7986" y="1486"/>
                  </a:lnTo>
                  <a:lnTo>
                    <a:pt x="7625" y="1124"/>
                  </a:lnTo>
                  <a:lnTo>
                    <a:pt x="7183" y="803"/>
                  </a:lnTo>
                  <a:lnTo>
                    <a:pt x="6702" y="522"/>
                  </a:lnTo>
                  <a:lnTo>
                    <a:pt x="6220" y="282"/>
                  </a:lnTo>
                  <a:lnTo>
                    <a:pt x="5698" y="121"/>
                  </a:lnTo>
                  <a:lnTo>
                    <a:pt x="5097" y="41"/>
                  </a:ln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45"/>
            <p:cNvSpPr/>
            <p:nvPr/>
          </p:nvSpPr>
          <p:spPr>
            <a:xfrm flipH="1">
              <a:off x="6833442" y="1342050"/>
              <a:ext cx="121400" cy="114375"/>
            </a:xfrm>
            <a:custGeom>
              <a:avLst/>
              <a:gdLst/>
              <a:ahLst/>
              <a:cxnLst/>
              <a:rect l="l" t="t" r="r" b="b"/>
              <a:pathLst>
                <a:path w="4856" h="4575" extrusionOk="0">
                  <a:moveTo>
                    <a:pt x="2408" y="201"/>
                  </a:moveTo>
                  <a:lnTo>
                    <a:pt x="2729" y="241"/>
                  </a:lnTo>
                  <a:lnTo>
                    <a:pt x="3010" y="361"/>
                  </a:lnTo>
                  <a:lnTo>
                    <a:pt x="3291" y="482"/>
                  </a:lnTo>
                  <a:lnTo>
                    <a:pt x="3571" y="642"/>
                  </a:lnTo>
                  <a:lnTo>
                    <a:pt x="3812" y="883"/>
                  </a:lnTo>
                  <a:lnTo>
                    <a:pt x="4013" y="1124"/>
                  </a:lnTo>
                  <a:lnTo>
                    <a:pt x="4173" y="1405"/>
                  </a:lnTo>
                  <a:lnTo>
                    <a:pt x="4294" y="1686"/>
                  </a:lnTo>
                  <a:lnTo>
                    <a:pt x="4374" y="1967"/>
                  </a:lnTo>
                  <a:lnTo>
                    <a:pt x="4374" y="2288"/>
                  </a:lnTo>
                  <a:lnTo>
                    <a:pt x="4374" y="2568"/>
                  </a:lnTo>
                  <a:lnTo>
                    <a:pt x="4334" y="2890"/>
                  </a:lnTo>
                  <a:lnTo>
                    <a:pt x="4214" y="3170"/>
                  </a:lnTo>
                  <a:lnTo>
                    <a:pt x="4093" y="3451"/>
                  </a:lnTo>
                  <a:lnTo>
                    <a:pt x="3933" y="3692"/>
                  </a:lnTo>
                  <a:lnTo>
                    <a:pt x="3772" y="3933"/>
                  </a:lnTo>
                  <a:lnTo>
                    <a:pt x="3531" y="4133"/>
                  </a:lnTo>
                  <a:lnTo>
                    <a:pt x="3291" y="4294"/>
                  </a:lnTo>
                  <a:lnTo>
                    <a:pt x="3010" y="4414"/>
                  </a:lnTo>
                  <a:lnTo>
                    <a:pt x="2729" y="4495"/>
                  </a:lnTo>
                  <a:lnTo>
                    <a:pt x="2408" y="4535"/>
                  </a:lnTo>
                  <a:lnTo>
                    <a:pt x="2167" y="4495"/>
                  </a:lnTo>
                  <a:lnTo>
                    <a:pt x="1966" y="4454"/>
                  </a:lnTo>
                  <a:lnTo>
                    <a:pt x="1766" y="4414"/>
                  </a:lnTo>
                  <a:lnTo>
                    <a:pt x="1605" y="4334"/>
                  </a:lnTo>
                  <a:lnTo>
                    <a:pt x="1244" y="4133"/>
                  </a:lnTo>
                  <a:lnTo>
                    <a:pt x="963" y="3812"/>
                  </a:lnTo>
                  <a:lnTo>
                    <a:pt x="722" y="3491"/>
                  </a:lnTo>
                  <a:lnTo>
                    <a:pt x="522" y="3130"/>
                  </a:lnTo>
                  <a:lnTo>
                    <a:pt x="401" y="2729"/>
                  </a:lnTo>
                  <a:lnTo>
                    <a:pt x="361" y="2328"/>
                  </a:lnTo>
                  <a:lnTo>
                    <a:pt x="361" y="1967"/>
                  </a:lnTo>
                  <a:lnTo>
                    <a:pt x="401" y="1646"/>
                  </a:lnTo>
                  <a:lnTo>
                    <a:pt x="522" y="1325"/>
                  </a:lnTo>
                  <a:lnTo>
                    <a:pt x="642" y="1084"/>
                  </a:lnTo>
                  <a:lnTo>
                    <a:pt x="843" y="843"/>
                  </a:lnTo>
                  <a:lnTo>
                    <a:pt x="1043" y="642"/>
                  </a:lnTo>
                  <a:lnTo>
                    <a:pt x="1284" y="482"/>
                  </a:lnTo>
                  <a:lnTo>
                    <a:pt x="1565" y="361"/>
                  </a:lnTo>
                  <a:lnTo>
                    <a:pt x="1846" y="281"/>
                  </a:lnTo>
                  <a:lnTo>
                    <a:pt x="2127" y="201"/>
                  </a:lnTo>
                  <a:close/>
                  <a:moveTo>
                    <a:pt x="2127" y="0"/>
                  </a:moveTo>
                  <a:lnTo>
                    <a:pt x="1806" y="81"/>
                  </a:lnTo>
                  <a:lnTo>
                    <a:pt x="1485" y="201"/>
                  </a:lnTo>
                  <a:lnTo>
                    <a:pt x="1204" y="361"/>
                  </a:lnTo>
                  <a:lnTo>
                    <a:pt x="923" y="562"/>
                  </a:lnTo>
                  <a:lnTo>
                    <a:pt x="642" y="803"/>
                  </a:lnTo>
                  <a:lnTo>
                    <a:pt x="442" y="1084"/>
                  </a:lnTo>
                  <a:lnTo>
                    <a:pt x="241" y="1405"/>
                  </a:lnTo>
                  <a:lnTo>
                    <a:pt x="120" y="1726"/>
                  </a:lnTo>
                  <a:lnTo>
                    <a:pt x="40" y="2007"/>
                  </a:lnTo>
                  <a:lnTo>
                    <a:pt x="0" y="2328"/>
                  </a:lnTo>
                  <a:lnTo>
                    <a:pt x="0" y="2609"/>
                  </a:lnTo>
                  <a:lnTo>
                    <a:pt x="40" y="2849"/>
                  </a:lnTo>
                  <a:lnTo>
                    <a:pt x="120" y="3130"/>
                  </a:lnTo>
                  <a:lnTo>
                    <a:pt x="241" y="3371"/>
                  </a:lnTo>
                  <a:lnTo>
                    <a:pt x="401" y="3612"/>
                  </a:lnTo>
                  <a:lnTo>
                    <a:pt x="562" y="3812"/>
                  </a:lnTo>
                  <a:lnTo>
                    <a:pt x="763" y="4013"/>
                  </a:lnTo>
                  <a:lnTo>
                    <a:pt x="1003" y="4174"/>
                  </a:lnTo>
                  <a:lnTo>
                    <a:pt x="1244" y="4294"/>
                  </a:lnTo>
                  <a:lnTo>
                    <a:pt x="1525" y="4414"/>
                  </a:lnTo>
                  <a:lnTo>
                    <a:pt x="1806" y="4495"/>
                  </a:lnTo>
                  <a:lnTo>
                    <a:pt x="2087" y="4535"/>
                  </a:lnTo>
                  <a:lnTo>
                    <a:pt x="2408" y="4575"/>
                  </a:lnTo>
                  <a:lnTo>
                    <a:pt x="2729" y="4535"/>
                  </a:lnTo>
                  <a:lnTo>
                    <a:pt x="3010" y="4495"/>
                  </a:lnTo>
                  <a:lnTo>
                    <a:pt x="3291" y="4414"/>
                  </a:lnTo>
                  <a:lnTo>
                    <a:pt x="3571" y="4294"/>
                  </a:lnTo>
                  <a:lnTo>
                    <a:pt x="3812" y="4174"/>
                  </a:lnTo>
                  <a:lnTo>
                    <a:pt x="4053" y="4013"/>
                  </a:lnTo>
                  <a:lnTo>
                    <a:pt x="4254" y="3812"/>
                  </a:lnTo>
                  <a:lnTo>
                    <a:pt x="4414" y="3612"/>
                  </a:lnTo>
                  <a:lnTo>
                    <a:pt x="4575" y="3371"/>
                  </a:lnTo>
                  <a:lnTo>
                    <a:pt x="4695" y="3130"/>
                  </a:lnTo>
                  <a:lnTo>
                    <a:pt x="4775" y="2849"/>
                  </a:lnTo>
                  <a:lnTo>
                    <a:pt x="4815" y="2568"/>
                  </a:lnTo>
                  <a:lnTo>
                    <a:pt x="4856" y="2288"/>
                  </a:lnTo>
                  <a:lnTo>
                    <a:pt x="4815" y="2007"/>
                  </a:lnTo>
                  <a:lnTo>
                    <a:pt x="4775" y="1686"/>
                  </a:lnTo>
                  <a:lnTo>
                    <a:pt x="4655" y="1365"/>
                  </a:lnTo>
                  <a:lnTo>
                    <a:pt x="4454" y="1044"/>
                  </a:lnTo>
                  <a:lnTo>
                    <a:pt x="4254" y="763"/>
                  </a:lnTo>
                  <a:lnTo>
                    <a:pt x="4013" y="482"/>
                  </a:lnTo>
                  <a:lnTo>
                    <a:pt x="3732" y="321"/>
                  </a:lnTo>
                  <a:lnTo>
                    <a:pt x="3411" y="161"/>
                  </a:lnTo>
                  <a:lnTo>
                    <a:pt x="3130" y="40"/>
                  </a:lnTo>
                  <a:lnTo>
                    <a:pt x="2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45"/>
            <p:cNvSpPr/>
            <p:nvPr/>
          </p:nvSpPr>
          <p:spPr>
            <a:xfrm flipH="1">
              <a:off x="6814392" y="1320975"/>
              <a:ext cx="162525" cy="155525"/>
            </a:xfrm>
            <a:custGeom>
              <a:avLst/>
              <a:gdLst/>
              <a:ahLst/>
              <a:cxnLst/>
              <a:rect l="l" t="t" r="r" b="b"/>
              <a:pathLst>
                <a:path w="6501" h="6221" extrusionOk="0">
                  <a:moveTo>
                    <a:pt x="3652" y="241"/>
                  </a:moveTo>
                  <a:lnTo>
                    <a:pt x="4053" y="322"/>
                  </a:lnTo>
                  <a:lnTo>
                    <a:pt x="4454" y="442"/>
                  </a:lnTo>
                  <a:lnTo>
                    <a:pt x="4816" y="603"/>
                  </a:lnTo>
                  <a:lnTo>
                    <a:pt x="5137" y="843"/>
                  </a:lnTo>
                  <a:lnTo>
                    <a:pt x="5418" y="1124"/>
                  </a:lnTo>
                  <a:lnTo>
                    <a:pt x="5698" y="1445"/>
                  </a:lnTo>
                  <a:lnTo>
                    <a:pt x="5899" y="1806"/>
                  </a:lnTo>
                  <a:lnTo>
                    <a:pt x="6060" y="2208"/>
                  </a:lnTo>
                  <a:lnTo>
                    <a:pt x="6140" y="2689"/>
                  </a:lnTo>
                  <a:lnTo>
                    <a:pt x="6140" y="3171"/>
                  </a:lnTo>
                  <a:lnTo>
                    <a:pt x="6140" y="3452"/>
                  </a:lnTo>
                  <a:lnTo>
                    <a:pt x="6100" y="3733"/>
                  </a:lnTo>
                  <a:lnTo>
                    <a:pt x="6019" y="4013"/>
                  </a:lnTo>
                  <a:lnTo>
                    <a:pt x="5899" y="4294"/>
                  </a:lnTo>
                  <a:lnTo>
                    <a:pt x="5779" y="4535"/>
                  </a:lnTo>
                  <a:lnTo>
                    <a:pt x="5658" y="4776"/>
                  </a:lnTo>
                  <a:lnTo>
                    <a:pt x="5498" y="5017"/>
                  </a:lnTo>
                  <a:lnTo>
                    <a:pt x="5297" y="5257"/>
                  </a:lnTo>
                  <a:lnTo>
                    <a:pt x="5097" y="5458"/>
                  </a:lnTo>
                  <a:lnTo>
                    <a:pt x="4896" y="5659"/>
                  </a:lnTo>
                  <a:lnTo>
                    <a:pt x="4655" y="5819"/>
                  </a:lnTo>
                  <a:lnTo>
                    <a:pt x="4414" y="5940"/>
                  </a:lnTo>
                  <a:lnTo>
                    <a:pt x="4133" y="6060"/>
                  </a:lnTo>
                  <a:lnTo>
                    <a:pt x="3853" y="6140"/>
                  </a:lnTo>
                  <a:lnTo>
                    <a:pt x="3572" y="6180"/>
                  </a:lnTo>
                  <a:lnTo>
                    <a:pt x="3291" y="6180"/>
                  </a:lnTo>
                  <a:lnTo>
                    <a:pt x="2809" y="6140"/>
                  </a:lnTo>
                  <a:lnTo>
                    <a:pt x="2408" y="6020"/>
                  </a:lnTo>
                  <a:lnTo>
                    <a:pt x="2007" y="5859"/>
                  </a:lnTo>
                  <a:lnTo>
                    <a:pt x="1686" y="5619"/>
                  </a:lnTo>
                  <a:lnTo>
                    <a:pt x="1365" y="5378"/>
                  </a:lnTo>
                  <a:lnTo>
                    <a:pt x="1084" y="5057"/>
                  </a:lnTo>
                  <a:lnTo>
                    <a:pt x="883" y="4696"/>
                  </a:lnTo>
                  <a:lnTo>
                    <a:pt x="682" y="4334"/>
                  </a:lnTo>
                  <a:lnTo>
                    <a:pt x="562" y="3933"/>
                  </a:lnTo>
                  <a:lnTo>
                    <a:pt x="482" y="3492"/>
                  </a:lnTo>
                  <a:lnTo>
                    <a:pt x="482" y="3090"/>
                  </a:lnTo>
                  <a:lnTo>
                    <a:pt x="522" y="2689"/>
                  </a:lnTo>
                  <a:lnTo>
                    <a:pt x="602" y="2248"/>
                  </a:lnTo>
                  <a:lnTo>
                    <a:pt x="763" y="1887"/>
                  </a:lnTo>
                  <a:lnTo>
                    <a:pt x="963" y="1485"/>
                  </a:lnTo>
                  <a:lnTo>
                    <a:pt x="1284" y="1164"/>
                  </a:lnTo>
                  <a:lnTo>
                    <a:pt x="1646" y="843"/>
                  </a:lnTo>
                  <a:lnTo>
                    <a:pt x="2007" y="603"/>
                  </a:lnTo>
                  <a:lnTo>
                    <a:pt x="2408" y="402"/>
                  </a:lnTo>
                  <a:lnTo>
                    <a:pt x="2809" y="282"/>
                  </a:lnTo>
                  <a:lnTo>
                    <a:pt x="3251" y="241"/>
                  </a:lnTo>
                  <a:close/>
                  <a:moveTo>
                    <a:pt x="3211" y="1"/>
                  </a:moveTo>
                  <a:lnTo>
                    <a:pt x="2769" y="41"/>
                  </a:lnTo>
                  <a:lnTo>
                    <a:pt x="2328" y="121"/>
                  </a:lnTo>
                  <a:lnTo>
                    <a:pt x="1926" y="241"/>
                  </a:lnTo>
                  <a:lnTo>
                    <a:pt x="1525" y="442"/>
                  </a:lnTo>
                  <a:lnTo>
                    <a:pt x="1124" y="723"/>
                  </a:lnTo>
                  <a:lnTo>
                    <a:pt x="803" y="1044"/>
                  </a:lnTo>
                  <a:lnTo>
                    <a:pt x="522" y="1445"/>
                  </a:lnTo>
                  <a:lnTo>
                    <a:pt x="281" y="1927"/>
                  </a:lnTo>
                  <a:lnTo>
                    <a:pt x="121" y="2328"/>
                  </a:lnTo>
                  <a:lnTo>
                    <a:pt x="40" y="2729"/>
                  </a:lnTo>
                  <a:lnTo>
                    <a:pt x="0" y="3131"/>
                  </a:lnTo>
                  <a:lnTo>
                    <a:pt x="40" y="3492"/>
                  </a:lnTo>
                  <a:lnTo>
                    <a:pt x="81" y="3893"/>
                  </a:lnTo>
                  <a:lnTo>
                    <a:pt x="201" y="4254"/>
                  </a:lnTo>
                  <a:lnTo>
                    <a:pt x="361" y="4575"/>
                  </a:lnTo>
                  <a:lnTo>
                    <a:pt x="562" y="4896"/>
                  </a:lnTo>
                  <a:lnTo>
                    <a:pt x="803" y="5177"/>
                  </a:lnTo>
                  <a:lnTo>
                    <a:pt x="1084" y="5458"/>
                  </a:lnTo>
                  <a:lnTo>
                    <a:pt x="1365" y="5659"/>
                  </a:lnTo>
                  <a:lnTo>
                    <a:pt x="1726" y="5859"/>
                  </a:lnTo>
                  <a:lnTo>
                    <a:pt x="2087" y="6020"/>
                  </a:lnTo>
                  <a:lnTo>
                    <a:pt x="2448" y="6140"/>
                  </a:lnTo>
                  <a:lnTo>
                    <a:pt x="2849" y="6220"/>
                  </a:lnTo>
                  <a:lnTo>
                    <a:pt x="3692" y="6220"/>
                  </a:lnTo>
                  <a:lnTo>
                    <a:pt x="4093" y="6140"/>
                  </a:lnTo>
                  <a:lnTo>
                    <a:pt x="4495" y="6020"/>
                  </a:lnTo>
                  <a:lnTo>
                    <a:pt x="4856" y="5859"/>
                  </a:lnTo>
                  <a:lnTo>
                    <a:pt x="5177" y="5699"/>
                  </a:lnTo>
                  <a:lnTo>
                    <a:pt x="5458" y="5458"/>
                  </a:lnTo>
                  <a:lnTo>
                    <a:pt x="5739" y="5177"/>
                  </a:lnTo>
                  <a:lnTo>
                    <a:pt x="5979" y="4896"/>
                  </a:lnTo>
                  <a:lnTo>
                    <a:pt x="6180" y="4575"/>
                  </a:lnTo>
                  <a:lnTo>
                    <a:pt x="6340" y="4254"/>
                  </a:lnTo>
                  <a:lnTo>
                    <a:pt x="6421" y="3893"/>
                  </a:lnTo>
                  <a:lnTo>
                    <a:pt x="6501" y="3532"/>
                  </a:lnTo>
                  <a:lnTo>
                    <a:pt x="6501" y="3131"/>
                  </a:lnTo>
                  <a:lnTo>
                    <a:pt x="6461" y="2769"/>
                  </a:lnTo>
                  <a:lnTo>
                    <a:pt x="6381" y="2368"/>
                  </a:lnTo>
                  <a:lnTo>
                    <a:pt x="6220" y="1967"/>
                  </a:lnTo>
                  <a:lnTo>
                    <a:pt x="5939" y="1525"/>
                  </a:lnTo>
                  <a:lnTo>
                    <a:pt x="5658" y="1124"/>
                  </a:lnTo>
                  <a:lnTo>
                    <a:pt x="5297" y="803"/>
                  </a:lnTo>
                  <a:lnTo>
                    <a:pt x="4936" y="522"/>
                  </a:lnTo>
                  <a:lnTo>
                    <a:pt x="4535" y="322"/>
                  </a:lnTo>
                  <a:lnTo>
                    <a:pt x="4093" y="161"/>
                  </a:lnTo>
                  <a:lnTo>
                    <a:pt x="3652" y="41"/>
                  </a:lnTo>
                  <a:lnTo>
                    <a:pt x="32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05A4-9642-AC05-60DF-8F4B3FEE847C}"/>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3D printing or additive manufacturing </a:t>
            </a:r>
            <a:br>
              <a:rPr lang="en-US" dirty="0">
                <a:latin typeface="Lato" panose="020F0502020204030203" pitchFamily="34" charset="0"/>
                <a:ea typeface="Lato" panose="020F0502020204030203" pitchFamily="34" charset="0"/>
                <a:cs typeface="Lato" panose="020F0502020204030203" pitchFamily="34" charset="0"/>
              </a:rPr>
            </a:br>
            <a:endParaRPr lang="en-AE" dirty="0">
              <a:latin typeface="Lato" panose="020F0502020204030203" pitchFamily="34" charset="0"/>
              <a:ea typeface="Lato" panose="020F0502020204030203" pitchFamily="34" charset="0"/>
              <a:cs typeface="Lato" panose="020F0502020204030203" pitchFamily="34" charset="0"/>
            </a:endParaRPr>
          </a:p>
        </p:txBody>
      </p:sp>
      <p:sp>
        <p:nvSpPr>
          <p:cNvPr id="4" name="Subtitle 3">
            <a:extLst>
              <a:ext uri="{FF2B5EF4-FFF2-40B4-BE49-F238E27FC236}">
                <a16:creationId xmlns:a16="http://schemas.microsoft.com/office/drawing/2014/main" id="{EDFB9F17-A78F-1E28-72AE-188AB9FE5A12}"/>
              </a:ext>
            </a:extLst>
          </p:cNvPr>
          <p:cNvSpPr>
            <a:spLocks noGrp="1"/>
          </p:cNvSpPr>
          <p:nvPr>
            <p:ph type="subTitle" idx="2"/>
          </p:nvPr>
        </p:nvSpPr>
        <p:spPr>
          <a:xfrm>
            <a:off x="634242" y="1233004"/>
            <a:ext cx="7280342" cy="2677492"/>
          </a:xfrm>
        </p:spPr>
        <p:txBody>
          <a:bodyPr/>
          <a:lstStyle/>
          <a:p>
            <a:pPr marL="482600" indent="-342900">
              <a:buAutoNum type="arabicPeriod"/>
            </a:pPr>
            <a:r>
              <a:rPr lang="en-US" sz="1200" dirty="0">
                <a:solidFill>
                  <a:srgbClr val="1F1F1F"/>
                </a:solidFill>
                <a:latin typeface="Lato" panose="020F0502020204030203" pitchFamily="34" charset="0"/>
                <a:ea typeface="Lato" panose="020F0502020204030203" pitchFamily="34" charset="0"/>
                <a:cs typeface="Lato" panose="020F0502020204030203" pitchFamily="34" charset="0"/>
              </a:rPr>
              <a:t>C</a:t>
            </a:r>
            <a:r>
              <a:rPr lang="en-US" sz="1200" b="0" i="0" dirty="0">
                <a:solidFill>
                  <a:srgbClr val="1F1F1F"/>
                </a:solidFill>
                <a:effectLst/>
                <a:latin typeface="Lato" panose="020F0502020204030203" pitchFamily="34" charset="0"/>
                <a:ea typeface="Lato" panose="020F0502020204030203" pitchFamily="34" charset="0"/>
                <a:cs typeface="Lato" panose="020F0502020204030203" pitchFamily="34" charset="0"/>
              </a:rPr>
              <a:t>onstruction of a three-dimensional object from a CAD model. It can be done in a variety of processes in which material is deposited, joined or solidified under computer control, with the material being added together, typically layer by layer.</a:t>
            </a:r>
          </a:p>
          <a:p>
            <a:pPr marL="482600" indent="-342900">
              <a:buFont typeface="Lato"/>
              <a:buAutoNum type="arabicPeriod"/>
            </a:pPr>
            <a:r>
              <a:rPr lang="en-US" sz="1200" b="0" i="0" dirty="0">
                <a:solidFill>
                  <a:srgbClr val="1F1F1F"/>
                </a:solidFill>
                <a:effectLst/>
                <a:latin typeface="Lato" panose="020F0502020204030203" pitchFamily="34" charset="0"/>
                <a:ea typeface="Lato" panose="020F0502020204030203" pitchFamily="34" charset="0"/>
                <a:cs typeface="Lato" panose="020F0502020204030203" pitchFamily="34" charset="0"/>
              </a:rPr>
              <a:t>Coordinates in 3D Printing.</a:t>
            </a:r>
          </a:p>
          <a:p>
            <a:pPr marL="482600" indent="-342900">
              <a:buFont typeface="Lato"/>
              <a:buAutoNum type="arabicPeriod"/>
            </a:pPr>
            <a:r>
              <a:rPr lang="en-AU" sz="1200" dirty="0">
                <a:latin typeface="Lato" panose="020F0502020204030203" pitchFamily="34" charset="0"/>
                <a:ea typeface="Lato" panose="020F0502020204030203" pitchFamily="34" charset="0"/>
                <a:cs typeface="Lato" panose="020F0502020204030203" pitchFamily="34" charset="0"/>
              </a:rPr>
              <a:t>3D printing techniques:</a:t>
            </a:r>
          </a:p>
          <a:p>
            <a:pPr marL="939800" lvl="1" indent="-342900" algn="l">
              <a:buFont typeface="Lato"/>
              <a:buAutoNum type="arabicPeriod"/>
            </a:pPr>
            <a:r>
              <a:rPr lang="en-AU" sz="1200" dirty="0">
                <a:latin typeface="Lato" panose="020F0502020204030203" pitchFamily="34" charset="0"/>
                <a:ea typeface="Lato" panose="020F0502020204030203" pitchFamily="34" charset="0"/>
                <a:cs typeface="Lato" panose="020F0502020204030203" pitchFamily="34" charset="0"/>
              </a:rPr>
              <a:t>Filament Printing -FDM </a:t>
            </a:r>
          </a:p>
          <a:p>
            <a:pPr marL="939800" lvl="1" indent="-342900" algn="l">
              <a:buFont typeface="Lato"/>
              <a:buAutoNum type="arabicPeriod"/>
            </a:pPr>
            <a:r>
              <a:rPr lang="en-AU" sz="1200" dirty="0">
                <a:latin typeface="Lato" panose="020F0502020204030203" pitchFamily="34" charset="0"/>
                <a:ea typeface="Lato" panose="020F0502020204030203" pitchFamily="34" charset="0"/>
                <a:cs typeface="Lato" panose="020F0502020204030203" pitchFamily="34" charset="0"/>
              </a:rPr>
              <a:t>Resin Printing -DLP, SLA, LCD &amp; MSLA SLS</a:t>
            </a:r>
          </a:p>
          <a:p>
            <a:pPr marL="939800" lvl="1" indent="-342900" algn="l">
              <a:buFont typeface="Lato"/>
              <a:buAutoNum type="arabicPeriod"/>
            </a:pPr>
            <a:r>
              <a:rPr lang="en-AU" sz="1200" dirty="0">
                <a:latin typeface="Lato" panose="020F0502020204030203" pitchFamily="34" charset="0"/>
                <a:ea typeface="Lato" panose="020F0502020204030203" pitchFamily="34" charset="0"/>
                <a:cs typeface="Lato" panose="020F0502020204030203" pitchFamily="34" charset="0"/>
              </a:rPr>
              <a:t>Injection Printing - Bio Prints.</a:t>
            </a:r>
          </a:p>
          <a:p>
            <a:pPr marL="939800" lvl="1" indent="-342900" algn="l">
              <a:buFont typeface="Lato"/>
              <a:buAutoNum type="arabicPeriod"/>
            </a:pPr>
            <a:r>
              <a:rPr lang="en-AU" sz="1200" dirty="0">
                <a:latin typeface="Lato" panose="020F0502020204030203" pitchFamily="34" charset="0"/>
                <a:ea typeface="Lato" panose="020F0502020204030203" pitchFamily="34" charset="0"/>
                <a:cs typeface="Lato" panose="020F0502020204030203" pitchFamily="34" charset="0"/>
              </a:rPr>
              <a:t>3D Print Format - .obj, .</a:t>
            </a:r>
            <a:r>
              <a:rPr lang="en-AU" sz="1200" dirty="0" err="1">
                <a:latin typeface="Lato" panose="020F0502020204030203" pitchFamily="34" charset="0"/>
                <a:ea typeface="Lato" panose="020F0502020204030203" pitchFamily="34" charset="0"/>
                <a:cs typeface="Lato" panose="020F0502020204030203" pitchFamily="34" charset="0"/>
              </a:rPr>
              <a:t>stl</a:t>
            </a:r>
            <a:r>
              <a:rPr lang="en-AU" sz="1200" dirty="0">
                <a:latin typeface="Lato" panose="020F0502020204030203" pitchFamily="34" charset="0"/>
                <a:ea typeface="Lato" panose="020F0502020204030203" pitchFamily="34" charset="0"/>
                <a:cs typeface="Lato" panose="020F0502020204030203" pitchFamily="34" charset="0"/>
              </a:rPr>
              <a:t> from 3D raw format to .obj, .</a:t>
            </a:r>
            <a:r>
              <a:rPr lang="en-AU" sz="1200" dirty="0" err="1">
                <a:latin typeface="Lato" panose="020F0502020204030203" pitchFamily="34" charset="0"/>
                <a:ea typeface="Lato" panose="020F0502020204030203" pitchFamily="34" charset="0"/>
                <a:cs typeface="Lato" panose="020F0502020204030203" pitchFamily="34" charset="0"/>
              </a:rPr>
              <a:t>stl</a:t>
            </a:r>
            <a:endParaRPr lang="en-AU" sz="1200" dirty="0">
              <a:latin typeface="Lato" panose="020F0502020204030203" pitchFamily="34" charset="0"/>
              <a:ea typeface="Lato" panose="020F0502020204030203" pitchFamily="34" charset="0"/>
              <a:cs typeface="Lato" panose="020F0502020204030203" pitchFamily="34" charset="0"/>
            </a:endParaRPr>
          </a:p>
          <a:p>
            <a:pPr marL="939800" lvl="1" indent="-342900" algn="l">
              <a:buFont typeface="Lato"/>
              <a:buAutoNum type="arabicPeriod"/>
            </a:pPr>
            <a:r>
              <a:rPr lang="en-AU" sz="1200" dirty="0">
                <a:latin typeface="Lato" panose="020F0502020204030203" pitchFamily="34" charset="0"/>
                <a:ea typeface="Lato" panose="020F0502020204030203" pitchFamily="34" charset="0"/>
                <a:cs typeface="Lato" panose="020F0502020204030203" pitchFamily="34" charset="0"/>
              </a:rPr>
              <a:t>Printer acceptable format:  G &amp; M Codes</a:t>
            </a:r>
          </a:p>
          <a:p>
            <a:pPr marL="482600" indent="-342900">
              <a:buFont typeface="Lato"/>
              <a:buAutoNum type="arabicPeriod"/>
            </a:pPr>
            <a:r>
              <a:rPr lang="en-AU" sz="1200" dirty="0">
                <a:latin typeface="Lato" panose="020F0502020204030203" pitchFamily="34" charset="0"/>
                <a:ea typeface="Lato" panose="020F0502020204030203" pitchFamily="34" charset="0"/>
                <a:cs typeface="Lato" panose="020F0502020204030203" pitchFamily="34" charset="0"/>
              </a:rPr>
              <a:t>Types of material: PLA, TPU, Nylon-CF, ABS etc</a:t>
            </a:r>
          </a:p>
          <a:p>
            <a:pPr marL="482600" indent="-342900">
              <a:buAutoNum type="arabicPeriod"/>
            </a:pPr>
            <a:endParaRPr lang="en-US" sz="1200" b="0" i="0" dirty="0">
              <a:solidFill>
                <a:srgbClr val="1F1F1F"/>
              </a:solidFill>
              <a:effectLst/>
              <a:latin typeface="Lato" panose="020F0502020204030203" pitchFamily="34" charset="0"/>
              <a:ea typeface="Lato" panose="020F0502020204030203" pitchFamily="34" charset="0"/>
              <a:cs typeface="Lato" panose="020F0502020204030203" pitchFamily="34" charset="0"/>
            </a:endParaRPr>
          </a:p>
          <a:p>
            <a:endParaRPr lang="en-AE" sz="1200"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Workflow of 3D Printing Process ...">
            <a:extLst>
              <a:ext uri="{FF2B5EF4-FFF2-40B4-BE49-F238E27FC236}">
                <a16:creationId xmlns:a16="http://schemas.microsoft.com/office/drawing/2014/main" id="{2AA6FEE9-FD5D-118A-3D50-469C91125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682" y="2260037"/>
            <a:ext cx="3331675" cy="186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00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3140C-753E-B790-C6FA-3ECE61A5B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68156F-DA79-5861-387B-4AE923BE25E2}"/>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FDM Print Settings:</a:t>
            </a:r>
            <a:endParaRPr lang="en-AE" dirty="0">
              <a:latin typeface="Lato" panose="020F0502020204030203" pitchFamily="34" charset="0"/>
              <a:ea typeface="Lato" panose="020F0502020204030203" pitchFamily="34" charset="0"/>
              <a:cs typeface="Lato" panose="020F0502020204030203" pitchFamily="34" charset="0"/>
            </a:endParaRPr>
          </a:p>
        </p:txBody>
      </p:sp>
      <p:sp>
        <p:nvSpPr>
          <p:cNvPr id="4" name="Subtitle 3">
            <a:extLst>
              <a:ext uri="{FF2B5EF4-FFF2-40B4-BE49-F238E27FC236}">
                <a16:creationId xmlns:a16="http://schemas.microsoft.com/office/drawing/2014/main" id="{35978EF0-8D16-70F0-9B69-539327FF75F7}"/>
              </a:ext>
            </a:extLst>
          </p:cNvPr>
          <p:cNvSpPr>
            <a:spLocks noGrp="1"/>
          </p:cNvSpPr>
          <p:nvPr>
            <p:ph type="subTitle" idx="2"/>
          </p:nvPr>
        </p:nvSpPr>
        <p:spPr>
          <a:xfrm>
            <a:off x="634242" y="1233004"/>
            <a:ext cx="7280342" cy="2677492"/>
          </a:xfrm>
        </p:spPr>
        <p:txBody>
          <a:bodyPr/>
          <a:lstStyle/>
          <a:p>
            <a:pPr>
              <a:buAutoNum type="arabicPeriod"/>
            </a:pPr>
            <a:r>
              <a:rPr lang="en-US" sz="1200" dirty="0"/>
              <a:t>Material Selection &amp; Settings – Temp, selection, bed heating, </a:t>
            </a:r>
          </a:p>
          <a:p>
            <a:pPr>
              <a:buAutoNum type="arabicPeriod"/>
            </a:pPr>
            <a:r>
              <a:rPr lang="en-US" sz="1200" dirty="0"/>
              <a:t>Orientation , Scaling or edit the model</a:t>
            </a:r>
          </a:p>
          <a:p>
            <a:pPr>
              <a:buAutoNum type="arabicPeriod"/>
            </a:pPr>
            <a:r>
              <a:rPr lang="en-US" sz="1200" dirty="0"/>
              <a:t>Layer height ( recommended 0.1 – 0.2mm)</a:t>
            </a:r>
          </a:p>
          <a:p>
            <a:pPr>
              <a:buAutoNum type="arabicPeriod"/>
            </a:pPr>
            <a:r>
              <a:rPr lang="en-US" sz="1200" dirty="0"/>
              <a:t>Infill settings</a:t>
            </a:r>
          </a:p>
          <a:p>
            <a:pPr>
              <a:buAutoNum type="arabicPeriod"/>
            </a:pPr>
            <a:r>
              <a:rPr lang="en-US" sz="1200" dirty="0"/>
              <a:t>Shell – minimum 2 shell</a:t>
            </a:r>
          </a:p>
          <a:p>
            <a:pPr>
              <a:buAutoNum type="arabicPeriod"/>
            </a:pPr>
            <a:r>
              <a:rPr lang="en-US" sz="1200" dirty="0"/>
              <a:t>Supports – for bridging model</a:t>
            </a:r>
          </a:p>
          <a:p>
            <a:pPr>
              <a:buAutoNum type="arabicPeriod"/>
            </a:pPr>
            <a:r>
              <a:rPr lang="en-US" sz="1200" dirty="0"/>
              <a:t>Print Speed- 200 to 300mm/s</a:t>
            </a:r>
          </a:p>
          <a:p>
            <a:pPr>
              <a:buAutoNum type="arabicPeriod"/>
            </a:pPr>
            <a:r>
              <a:rPr lang="en-US" sz="1200" dirty="0"/>
              <a:t>Base support – raft, brim </a:t>
            </a:r>
            <a:r>
              <a:rPr lang="en-US" sz="1200" dirty="0" err="1"/>
              <a:t>etc</a:t>
            </a:r>
            <a:endParaRPr lang="en-US" sz="1200" dirty="0"/>
          </a:p>
          <a:p>
            <a:pPr marL="482600" indent="-342900">
              <a:buAutoNum type="arabicPeriod"/>
            </a:pPr>
            <a:endParaRPr lang="en-US" sz="1200" b="0" i="0" dirty="0">
              <a:solidFill>
                <a:srgbClr val="1F1F1F"/>
              </a:solidFill>
              <a:effectLst/>
              <a:latin typeface="Lato" panose="020F0502020204030203" pitchFamily="34" charset="0"/>
              <a:ea typeface="Lato" panose="020F0502020204030203" pitchFamily="34" charset="0"/>
              <a:cs typeface="Lato" panose="020F0502020204030203" pitchFamily="34" charset="0"/>
            </a:endParaRPr>
          </a:p>
          <a:p>
            <a:endParaRPr lang="en-AE" sz="1200" dirty="0">
              <a:latin typeface="Lato" panose="020F0502020204030203" pitchFamily="34" charset="0"/>
              <a:ea typeface="Lato" panose="020F0502020204030203" pitchFamily="34" charset="0"/>
              <a:cs typeface="Lato" panose="020F0502020204030203" pitchFamily="34" charset="0"/>
            </a:endParaRPr>
          </a:p>
        </p:txBody>
      </p:sp>
      <p:pic>
        <p:nvPicPr>
          <p:cNvPr id="3" name="Picture 6" descr="Creality K1 Max 3D Printer 600mm/s High-Speed with Auto Leveling Dual  Cooling UK | eBay UK">
            <a:extLst>
              <a:ext uri="{FF2B5EF4-FFF2-40B4-BE49-F238E27FC236}">
                <a16:creationId xmlns:a16="http://schemas.microsoft.com/office/drawing/2014/main" id="{284306F0-FBE9-A10B-F3F0-908D23B68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8200" y="1369296"/>
            <a:ext cx="2842486" cy="3140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24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18835-CCC1-A448-B173-A43310A5E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B1D2B-B04F-511F-8727-F124361A636F}"/>
              </a:ext>
            </a:extLst>
          </p:cNvPr>
          <p:cNvSpPr>
            <a:spLocks noGrp="1"/>
          </p:cNvSpPr>
          <p:nvPr>
            <p:ph type="title"/>
          </p:nvPr>
        </p:nvSpPr>
        <p:spPr/>
        <p:txBody>
          <a:bodyPr/>
          <a:lstStyle/>
          <a:p>
            <a:r>
              <a:rPr lang="en-US" dirty="0"/>
              <a:t>Layer height</a:t>
            </a:r>
            <a:endParaRPr lang="en-AE" dirty="0">
              <a:latin typeface="Lato" panose="020F0502020204030203" pitchFamily="34" charset="0"/>
              <a:ea typeface="Lato" panose="020F0502020204030203" pitchFamily="34" charset="0"/>
              <a:cs typeface="Lato" panose="020F0502020204030203" pitchFamily="34" charset="0"/>
            </a:endParaRPr>
          </a:p>
        </p:txBody>
      </p:sp>
      <p:sp>
        <p:nvSpPr>
          <p:cNvPr id="4" name="Subtitle 3">
            <a:extLst>
              <a:ext uri="{FF2B5EF4-FFF2-40B4-BE49-F238E27FC236}">
                <a16:creationId xmlns:a16="http://schemas.microsoft.com/office/drawing/2014/main" id="{0846D1A0-6703-5B98-7084-C0DACC1E262A}"/>
              </a:ext>
            </a:extLst>
          </p:cNvPr>
          <p:cNvSpPr>
            <a:spLocks noGrp="1"/>
          </p:cNvSpPr>
          <p:nvPr>
            <p:ph type="subTitle" idx="2"/>
          </p:nvPr>
        </p:nvSpPr>
        <p:spPr>
          <a:xfrm>
            <a:off x="634242" y="1233004"/>
            <a:ext cx="7280342" cy="2677492"/>
          </a:xfrm>
        </p:spPr>
        <p:txBody>
          <a:bodyPr/>
          <a:lstStyle/>
          <a:p>
            <a:pPr marL="482600" indent="-342900">
              <a:buFont typeface="Lato"/>
              <a:buAutoNum type="arabicPeriod"/>
            </a:pPr>
            <a:r>
              <a:rPr lang="en-US" sz="1100" b="0" i="0" dirty="0">
                <a:solidFill>
                  <a:srgbClr val="1F1F1F"/>
                </a:solidFill>
                <a:effectLst/>
                <a:latin typeface="Lato" panose="020F0502020204030203" pitchFamily="34" charset="0"/>
                <a:ea typeface="Lato" panose="020F0502020204030203" pitchFamily="34" charset="0"/>
                <a:cs typeface="Lato" panose="020F0502020204030203" pitchFamily="34" charset="0"/>
              </a:rPr>
              <a:t>Layer height refers to </a:t>
            </a:r>
            <a:r>
              <a:rPr lang="en-US" sz="1100" b="0" i="0" dirty="0">
                <a:solidFill>
                  <a:srgbClr val="040C28"/>
                </a:solidFill>
                <a:effectLst/>
                <a:latin typeface="Lato" panose="020F0502020204030203" pitchFamily="34" charset="0"/>
                <a:ea typeface="Lato" panose="020F0502020204030203" pitchFamily="34" charset="0"/>
                <a:cs typeface="Lato" panose="020F0502020204030203" pitchFamily="34" charset="0"/>
              </a:rPr>
              <a:t>the height of each layer in the 3D printing model.</a:t>
            </a:r>
            <a:endParaRPr lang="en-AU" sz="1100" dirty="0">
              <a:latin typeface="Lato" panose="020F0502020204030203" pitchFamily="34" charset="0"/>
              <a:ea typeface="Lato" panose="020F0502020204030203" pitchFamily="34" charset="0"/>
              <a:cs typeface="Lato" panose="020F0502020204030203" pitchFamily="34" charset="0"/>
            </a:endParaRPr>
          </a:p>
          <a:p>
            <a:pPr marL="482600" indent="-342900">
              <a:buAutoNum type="arabicPeriod"/>
            </a:pPr>
            <a:endParaRPr lang="en-US" sz="1100" b="0" i="0" dirty="0">
              <a:solidFill>
                <a:srgbClr val="1F1F1F"/>
              </a:solidFill>
              <a:effectLst/>
              <a:latin typeface="Lato" panose="020F0502020204030203" pitchFamily="34" charset="0"/>
              <a:ea typeface="Lato" panose="020F0502020204030203" pitchFamily="34" charset="0"/>
              <a:cs typeface="Lato" panose="020F0502020204030203" pitchFamily="34" charset="0"/>
            </a:endParaRPr>
          </a:p>
          <a:p>
            <a:endParaRPr lang="en-AE" sz="1100" dirty="0">
              <a:latin typeface="Lato" panose="020F0502020204030203" pitchFamily="34" charset="0"/>
              <a:ea typeface="Lato" panose="020F0502020204030203" pitchFamily="34" charset="0"/>
              <a:cs typeface="Lato" panose="020F0502020204030203" pitchFamily="34" charset="0"/>
            </a:endParaRPr>
          </a:p>
        </p:txBody>
      </p:sp>
      <p:pic>
        <p:nvPicPr>
          <p:cNvPr id="5" name="Picture 2" descr="STRONGEST 3D prints ...">
            <a:extLst>
              <a:ext uri="{FF2B5EF4-FFF2-40B4-BE49-F238E27FC236}">
                <a16:creationId xmlns:a16="http://schemas.microsoft.com/office/drawing/2014/main" id="{817F6A13-B866-39AE-CA50-8D6EFC110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620" y="1819327"/>
            <a:ext cx="4233138" cy="3170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27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3A7B8-1606-F6B4-537E-A7D73C9CE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2BB54E-239D-EA5B-5B08-2615CEC3ADAE}"/>
              </a:ext>
            </a:extLst>
          </p:cNvPr>
          <p:cNvSpPr>
            <a:spLocks noGrp="1"/>
          </p:cNvSpPr>
          <p:nvPr>
            <p:ph type="title"/>
          </p:nvPr>
        </p:nvSpPr>
        <p:spPr/>
        <p:txBody>
          <a:bodyPr/>
          <a:lstStyle/>
          <a:p>
            <a:r>
              <a:rPr lang="en-US" dirty="0"/>
              <a:t>Infill Settings</a:t>
            </a:r>
            <a:endParaRPr lang="en-AE" dirty="0">
              <a:latin typeface="Lato" panose="020F0502020204030203" pitchFamily="34" charset="0"/>
              <a:ea typeface="Lato" panose="020F0502020204030203" pitchFamily="34" charset="0"/>
              <a:cs typeface="Lato" panose="020F0502020204030203" pitchFamily="34" charset="0"/>
            </a:endParaRPr>
          </a:p>
        </p:txBody>
      </p:sp>
      <p:sp>
        <p:nvSpPr>
          <p:cNvPr id="4" name="Subtitle 3">
            <a:extLst>
              <a:ext uri="{FF2B5EF4-FFF2-40B4-BE49-F238E27FC236}">
                <a16:creationId xmlns:a16="http://schemas.microsoft.com/office/drawing/2014/main" id="{3FA9A64A-367B-7A39-4E68-8F5606224047}"/>
              </a:ext>
            </a:extLst>
          </p:cNvPr>
          <p:cNvSpPr>
            <a:spLocks noGrp="1"/>
          </p:cNvSpPr>
          <p:nvPr>
            <p:ph type="subTitle" idx="2"/>
          </p:nvPr>
        </p:nvSpPr>
        <p:spPr>
          <a:xfrm>
            <a:off x="634242" y="1233004"/>
            <a:ext cx="7280342" cy="2677492"/>
          </a:xfrm>
        </p:spPr>
        <p:txBody>
          <a:bodyPr/>
          <a:lstStyle/>
          <a:p>
            <a:pPr>
              <a:buAutoNum type="arabicPeriod"/>
            </a:pPr>
            <a:r>
              <a:rPr lang="en-US" sz="1100" dirty="0"/>
              <a:t>The infill is the material between the walls of the geometry. Filling the volume.</a:t>
            </a:r>
          </a:p>
          <a:p>
            <a:pPr>
              <a:buAutoNum type="arabicPeriod"/>
            </a:pPr>
            <a:r>
              <a:rPr lang="en-US" sz="1100" dirty="0"/>
              <a:t>Infill density: 15 -100%</a:t>
            </a:r>
          </a:p>
          <a:p>
            <a:pPr>
              <a:buAutoNum type="arabicPeriod"/>
            </a:pPr>
            <a:r>
              <a:rPr lang="en-US" sz="1100" dirty="0"/>
              <a:t>Infill types:</a:t>
            </a:r>
          </a:p>
          <a:p>
            <a:pPr lvl="1" algn="l">
              <a:buAutoNum type="arabicPeriod"/>
            </a:pPr>
            <a:r>
              <a:rPr lang="en-US" sz="1100" dirty="0"/>
              <a:t>High Strength for dynamic movement, low strength for prototypes</a:t>
            </a:r>
            <a:endParaRPr lang="en-US" sz="1100" b="0" i="0" dirty="0">
              <a:solidFill>
                <a:srgbClr val="1F1F1F"/>
              </a:solidFill>
              <a:effectLst/>
              <a:latin typeface="Lato" panose="020F0502020204030203" pitchFamily="34" charset="0"/>
              <a:ea typeface="Lato" panose="020F0502020204030203" pitchFamily="34" charset="0"/>
              <a:cs typeface="Lato" panose="020F0502020204030203" pitchFamily="34" charset="0"/>
            </a:endParaRPr>
          </a:p>
          <a:p>
            <a:endParaRPr lang="en-AE" sz="1100" dirty="0">
              <a:latin typeface="Lato" panose="020F0502020204030203" pitchFamily="34" charset="0"/>
              <a:ea typeface="Lato" panose="020F0502020204030203" pitchFamily="34" charset="0"/>
              <a:cs typeface="Lato" panose="020F0502020204030203" pitchFamily="34" charset="0"/>
            </a:endParaRPr>
          </a:p>
        </p:txBody>
      </p:sp>
      <p:pic>
        <p:nvPicPr>
          <p:cNvPr id="3" name="Picture 2" descr="Optimizing Strength of 3D Printed Parts">
            <a:extLst>
              <a:ext uri="{FF2B5EF4-FFF2-40B4-BE49-F238E27FC236}">
                <a16:creationId xmlns:a16="http://schemas.microsoft.com/office/drawing/2014/main" id="{D2BFA8B7-E58D-3D01-118B-1E2320A05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092" y="2255653"/>
            <a:ext cx="3383274" cy="22236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nfill Pattern Basics | Simplify3D">
            <a:extLst>
              <a:ext uri="{FF2B5EF4-FFF2-40B4-BE49-F238E27FC236}">
                <a16:creationId xmlns:a16="http://schemas.microsoft.com/office/drawing/2014/main" id="{07C68978-3683-D5DF-8851-4E216DDD0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405" y="2222637"/>
            <a:ext cx="3559465" cy="2005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001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108C6-8F38-0420-BAB3-0509EFA969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6546BA-3A0C-9EE2-A4E1-93D232422513}"/>
              </a:ext>
            </a:extLst>
          </p:cNvPr>
          <p:cNvSpPr>
            <a:spLocks noGrp="1"/>
          </p:cNvSpPr>
          <p:nvPr>
            <p:ph type="title"/>
          </p:nvPr>
        </p:nvSpPr>
        <p:spPr/>
        <p:txBody>
          <a:bodyPr/>
          <a:lstStyle/>
          <a:p>
            <a:r>
              <a:rPr lang="en-US" sz="2800" dirty="0">
                <a:latin typeface="Lato" panose="020F0502020204030203" pitchFamily="34" charset="0"/>
                <a:ea typeface="Lato" panose="020F0502020204030203" pitchFamily="34" charset="0"/>
                <a:cs typeface="Lato" panose="020F0502020204030203" pitchFamily="34" charset="0"/>
              </a:rPr>
              <a:t>Shell &amp; Supports:</a:t>
            </a:r>
            <a:endParaRPr lang="en-AE" sz="2800" dirty="0">
              <a:latin typeface="Lato" panose="020F0502020204030203" pitchFamily="34" charset="0"/>
              <a:ea typeface="Lato" panose="020F0502020204030203" pitchFamily="34" charset="0"/>
              <a:cs typeface="Lato" panose="020F0502020204030203" pitchFamily="34" charset="0"/>
            </a:endParaRPr>
          </a:p>
        </p:txBody>
      </p:sp>
      <p:sp>
        <p:nvSpPr>
          <p:cNvPr id="4" name="Subtitle 3">
            <a:extLst>
              <a:ext uri="{FF2B5EF4-FFF2-40B4-BE49-F238E27FC236}">
                <a16:creationId xmlns:a16="http://schemas.microsoft.com/office/drawing/2014/main" id="{649A99FA-306D-58C5-67F9-41E0A77DF227}"/>
              </a:ext>
            </a:extLst>
          </p:cNvPr>
          <p:cNvSpPr>
            <a:spLocks noGrp="1"/>
          </p:cNvSpPr>
          <p:nvPr>
            <p:ph type="subTitle" idx="2"/>
          </p:nvPr>
        </p:nvSpPr>
        <p:spPr>
          <a:xfrm>
            <a:off x="634242" y="1233004"/>
            <a:ext cx="7280342" cy="2677492"/>
          </a:xfrm>
        </p:spPr>
        <p:txBody>
          <a:bodyPr/>
          <a:lstStyle/>
          <a:p>
            <a:pPr>
              <a:buAutoNum type="arabicPeriod"/>
            </a:pPr>
            <a:r>
              <a:rPr lang="en-US" sz="1100" b="0" i="0" dirty="0">
                <a:solidFill>
                  <a:srgbClr val="1F1F1F"/>
                </a:solidFill>
                <a:effectLst/>
                <a:latin typeface="Lato" panose="020F0502020204030203" pitchFamily="34" charset="0"/>
                <a:ea typeface="Lato" panose="020F0502020204030203" pitchFamily="34" charset="0"/>
                <a:cs typeface="Lato" panose="020F0502020204030203" pitchFamily="34" charset="0"/>
              </a:rPr>
              <a:t>Shells are </a:t>
            </a:r>
            <a:r>
              <a:rPr lang="en-US" sz="1100" b="0" i="0" dirty="0">
                <a:solidFill>
                  <a:srgbClr val="040C28"/>
                </a:solidFill>
                <a:effectLst/>
                <a:latin typeface="Lato" panose="020F0502020204030203" pitchFamily="34" charset="0"/>
                <a:ea typeface="Lato" panose="020F0502020204030203" pitchFamily="34" charset="0"/>
                <a:cs typeface="Lato" panose="020F0502020204030203" pitchFamily="34" charset="0"/>
              </a:rPr>
              <a:t>the number of layers on the outside of a print</a:t>
            </a:r>
            <a:r>
              <a:rPr lang="en-US" sz="1100" b="0" i="0" dirty="0">
                <a:solidFill>
                  <a:srgbClr val="1F1F1F"/>
                </a:solidFill>
                <a:effectLst/>
                <a:latin typeface="Lato" panose="020F0502020204030203" pitchFamily="34" charset="0"/>
                <a:ea typeface="Lato" panose="020F0502020204030203" pitchFamily="34" charset="0"/>
                <a:cs typeface="Lato" panose="020F0502020204030203" pitchFamily="34" charset="0"/>
              </a:rPr>
              <a:t>.</a:t>
            </a:r>
          </a:p>
          <a:p>
            <a:pPr>
              <a:buAutoNum type="arabicPeriod"/>
            </a:pPr>
            <a:r>
              <a:rPr lang="en-US" sz="1100" b="0" i="0" dirty="0">
                <a:solidFill>
                  <a:srgbClr val="1F1F1F"/>
                </a:solidFill>
                <a:effectLst/>
                <a:latin typeface="Lato" panose="020F0502020204030203" pitchFamily="34" charset="0"/>
                <a:ea typeface="Lato" panose="020F0502020204030203" pitchFamily="34" charset="0"/>
                <a:cs typeface="Lato" panose="020F0502020204030203" pitchFamily="34" charset="0"/>
              </a:rPr>
              <a:t>The support structure is </a:t>
            </a:r>
            <a:r>
              <a:rPr lang="en-US" sz="1100" b="0" i="0" dirty="0">
                <a:solidFill>
                  <a:srgbClr val="040C28"/>
                </a:solidFill>
                <a:effectLst/>
                <a:latin typeface="Lato" panose="020F0502020204030203" pitchFamily="34" charset="0"/>
                <a:ea typeface="Lato" panose="020F0502020204030203" pitchFamily="34" charset="0"/>
                <a:cs typeface="Lato" panose="020F0502020204030203" pitchFamily="34" charset="0"/>
              </a:rPr>
              <a:t>the added part that supports the overhanging structure or bridge structure when slicing the model, which needs to be removed after printing</a:t>
            </a:r>
            <a:r>
              <a:rPr lang="en-US" sz="1100" b="0" i="0" dirty="0">
                <a:solidFill>
                  <a:srgbClr val="1F1F1F"/>
                </a:solidFill>
                <a:effectLst/>
                <a:latin typeface="Lato" panose="020F0502020204030203" pitchFamily="34" charset="0"/>
                <a:ea typeface="Lato" panose="020F0502020204030203" pitchFamily="34" charset="0"/>
                <a:cs typeface="Lato" panose="020F0502020204030203" pitchFamily="34" charset="0"/>
              </a:rPr>
              <a:t>.</a:t>
            </a:r>
            <a:endParaRPr lang="en-AU" sz="1100" dirty="0">
              <a:latin typeface="Lato" panose="020F0502020204030203" pitchFamily="34" charset="0"/>
              <a:ea typeface="Lato" panose="020F0502020204030203" pitchFamily="34" charset="0"/>
              <a:cs typeface="Lato" panose="020F0502020204030203" pitchFamily="34" charset="0"/>
            </a:endParaRPr>
          </a:p>
          <a:p>
            <a:endParaRPr lang="en-AE" sz="1100" dirty="0">
              <a:latin typeface="Lato" panose="020F0502020204030203" pitchFamily="34" charset="0"/>
              <a:ea typeface="Lato" panose="020F0502020204030203" pitchFamily="34" charset="0"/>
              <a:cs typeface="Lato" panose="020F0502020204030203" pitchFamily="34" charset="0"/>
            </a:endParaRPr>
          </a:p>
        </p:txBody>
      </p:sp>
      <p:pic>
        <p:nvPicPr>
          <p:cNvPr id="5" name="Picture 2" descr="How to set the number of shells in the 3D printing software - FLASHFORGE">
            <a:extLst>
              <a:ext uri="{FF2B5EF4-FFF2-40B4-BE49-F238E27FC236}">
                <a16:creationId xmlns:a16="http://schemas.microsoft.com/office/drawing/2014/main" id="{2251836D-5F0C-EC84-FF1B-430B570D5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094" y="2003989"/>
            <a:ext cx="3625212" cy="24617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3D Printing Supports: How to Choose the ...">
            <a:extLst>
              <a:ext uri="{FF2B5EF4-FFF2-40B4-BE49-F238E27FC236}">
                <a16:creationId xmlns:a16="http://schemas.microsoft.com/office/drawing/2014/main" id="{A27AC421-5265-C6AF-C249-F034F2A17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606" y="2135804"/>
            <a:ext cx="3891134" cy="1850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277784"/>
      </p:ext>
    </p:extLst>
  </p:cSld>
  <p:clrMapOvr>
    <a:masterClrMapping/>
  </p:clrMapOvr>
</p:sld>
</file>

<file path=ppt/theme/theme1.xml><?xml version="1.0" encoding="utf-8"?>
<a:theme xmlns:a="http://schemas.openxmlformats.org/drawingml/2006/main" name="Mechanical Engineering Major for College by Slidesgo">
  <a:themeElements>
    <a:clrScheme name="Simple Light">
      <a:dk1>
        <a:srgbClr val="333333"/>
      </a:dk1>
      <a:lt1>
        <a:srgbClr val="E5E5E5"/>
      </a:lt1>
      <a:dk2>
        <a:srgbClr val="F9D950"/>
      </a:dk2>
      <a:lt2>
        <a:srgbClr val="C0DCC2"/>
      </a:lt2>
      <a:accent1>
        <a:srgbClr val="63C9A7"/>
      </a:accent1>
      <a:accent2>
        <a:srgbClr val="CF5144"/>
      </a:accent2>
      <a:accent3>
        <a:srgbClr val="F9BA2B"/>
      </a:accent3>
      <a:accent4>
        <a:srgbClr val="D2F7D4"/>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1291</Words>
  <Application>Microsoft Macintosh PowerPoint</Application>
  <PresentationFormat>On-screen Show (16:9)</PresentationFormat>
  <Paragraphs>128</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Asap</vt:lpstr>
      <vt:lpstr>Lato</vt:lpstr>
      <vt:lpstr>Nunito Light</vt:lpstr>
      <vt:lpstr>Bebas Neue</vt:lpstr>
      <vt:lpstr>Anaheim</vt:lpstr>
      <vt:lpstr>Arial</vt:lpstr>
      <vt:lpstr>Mechanical Engineering Major for College by Slidesgo</vt:lpstr>
      <vt:lpstr>Orientation session for Workshop Laboratory</vt:lpstr>
      <vt:lpstr>Table of contents</vt:lpstr>
      <vt:lpstr>Workshop Laboratory Function</vt:lpstr>
      <vt:lpstr>Lab Guidelines</vt:lpstr>
      <vt:lpstr>3D printing or additive manufacturing  </vt:lpstr>
      <vt:lpstr>FDM Print Settings:</vt:lpstr>
      <vt:lpstr>Layer height</vt:lpstr>
      <vt:lpstr>Infill Settings</vt:lpstr>
      <vt:lpstr>Shell &amp; Supports:</vt:lpstr>
      <vt:lpstr>Base Layer</vt:lpstr>
      <vt:lpstr>Creality Print Slicing software</vt:lpstr>
      <vt:lpstr>Laser Cutting </vt:lpstr>
      <vt:lpstr>Laser Machine Specs, Processes, &amp; Application</vt:lpstr>
      <vt:lpstr>Laser Machine Specs, Processes, &amp; Application</vt:lpstr>
      <vt:lpstr>Example</vt:lpstr>
      <vt:lpstr>Example</vt:lpstr>
      <vt:lpstr>Trotec Print Settings</vt:lpstr>
      <vt:lpstr>List of Other Machines &amp; Tools</vt:lpstr>
      <vt:lpstr>List of Machining Process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Menahallah Keshta</cp:lastModifiedBy>
  <cp:revision>8</cp:revision>
  <dcterms:modified xsi:type="dcterms:W3CDTF">2025-05-12T09:24:32Z</dcterms:modified>
</cp:coreProperties>
</file>