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3o1uxo_f4M" TargetMode="External"/><Relationship Id="rId3" Type="http://schemas.openxmlformats.org/officeDocument/2006/relationships/hyperlink" Target="https://www.youtube.com/watch?v=LJ3ic8C8CcA" TargetMode="External"/><Relationship Id="rId7" Type="http://schemas.openxmlformats.org/officeDocument/2006/relationships/hyperlink" Target="https://www.youtube.com/watch?v=BvnvD2NEyPY" TargetMode="External"/><Relationship Id="rId2" Type="http://schemas.openxmlformats.org/officeDocument/2006/relationships/hyperlink" Target="https://www.youtube.com/watch?v=6rx-iyUq1P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gGs_jSIKbc" TargetMode="External"/><Relationship Id="rId5" Type="http://schemas.openxmlformats.org/officeDocument/2006/relationships/hyperlink" Target="https://www.youtube.com/watch?v=dKzCZhnLUyc" TargetMode="External"/><Relationship Id="rId4" Type="http://schemas.openxmlformats.org/officeDocument/2006/relationships/hyperlink" Target="https://www.youtube.com/watch?v=4zbGkqEK70k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owtomechatronics.com/tutorials/arduino/ultrasonic-sensor-hc-sr04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 development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Arduino/esp8266/pi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6292" y="4267200"/>
            <a:ext cx="9292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Using BLYNK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IoT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platform</a:t>
            </a:r>
          </a:p>
        </p:txBody>
      </p:sp>
    </p:spTree>
    <p:extLst>
      <p:ext uri="{BB962C8B-B14F-4D97-AF65-F5344CB8AC3E}">
        <p14:creationId xmlns:p14="http://schemas.microsoft.com/office/powerpoint/2010/main" val="2856688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distance meter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Upload your code, And run the bat file again </a:t>
            </a:r>
          </a:p>
          <a:p>
            <a:r>
              <a:rPr lang="en-US" dirty="0"/>
              <a:t>On the app, add a display widget and assign it to V5 ( Virtual pin)</a:t>
            </a:r>
          </a:p>
          <a:p>
            <a:r>
              <a:rPr lang="en-US" dirty="0"/>
              <a:t>Click on play and verify the distance</a:t>
            </a:r>
          </a:p>
        </p:txBody>
      </p:sp>
    </p:spTree>
    <p:extLst>
      <p:ext uri="{BB962C8B-B14F-4D97-AF65-F5344CB8AC3E}">
        <p14:creationId xmlns:p14="http://schemas.microsoft.com/office/powerpoint/2010/main" val="3311151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3CA9-FB4D-42CB-87A6-2E039A24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BA97-9407-4A8E-9027-6D6885F5D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Arduino + ESP8266 </a:t>
            </a:r>
            <a:endParaRPr lang="en-US" dirty="0"/>
          </a:p>
          <a:p>
            <a:r>
              <a:rPr lang="en-US" dirty="0">
                <a:hlinkClick r:id="rId3"/>
              </a:rPr>
              <a:t>Raspberry pi </a:t>
            </a:r>
            <a:endParaRPr lang="en-US" dirty="0"/>
          </a:p>
          <a:p>
            <a:r>
              <a:rPr lang="en-US" dirty="0">
                <a:hlinkClick r:id="rId4"/>
              </a:rPr>
              <a:t>Servo Control</a:t>
            </a:r>
            <a:endParaRPr lang="en-US" dirty="0"/>
          </a:p>
          <a:p>
            <a:r>
              <a:rPr lang="en-US" dirty="0">
                <a:hlinkClick r:id="rId5"/>
              </a:rPr>
              <a:t>Stepper motor</a:t>
            </a:r>
            <a:endParaRPr lang="en-US" dirty="0"/>
          </a:p>
          <a:p>
            <a:r>
              <a:rPr lang="en-US" dirty="0">
                <a:hlinkClick r:id="rId6"/>
              </a:rPr>
              <a:t>DHT11 Temperature sensor</a:t>
            </a:r>
            <a:endParaRPr lang="en-US" dirty="0"/>
          </a:p>
          <a:p>
            <a:r>
              <a:rPr lang="en-US" dirty="0">
                <a:hlinkClick r:id="rId7"/>
              </a:rPr>
              <a:t>Log data to google sheets</a:t>
            </a:r>
            <a:endParaRPr lang="en-US" dirty="0"/>
          </a:p>
          <a:p>
            <a:r>
              <a:rPr lang="en-US" dirty="0">
                <a:hlinkClick r:id="rId8"/>
              </a:rPr>
              <a:t>PIR/IR Motion detection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02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Blynk</a:t>
            </a:r>
            <a:endParaRPr lang="en-US" dirty="0"/>
          </a:p>
          <a:p>
            <a:r>
              <a:rPr lang="en-US" dirty="0"/>
              <a:t>Install </a:t>
            </a:r>
            <a:r>
              <a:rPr lang="en-US" dirty="0" err="1"/>
              <a:t>blynk</a:t>
            </a:r>
            <a:r>
              <a:rPr lang="en-US" dirty="0"/>
              <a:t> on our device</a:t>
            </a:r>
          </a:p>
          <a:p>
            <a:r>
              <a:rPr lang="en-US" dirty="0"/>
              <a:t>Example 1: control LED brightness with your phone</a:t>
            </a:r>
          </a:p>
          <a:p>
            <a:r>
              <a:rPr lang="en-US" dirty="0"/>
              <a:t>Example 2: Read ultrasonic values on your phone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08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blynk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Platform with </a:t>
            </a:r>
            <a:r>
              <a:rPr lang="en-US" dirty="0" err="1"/>
              <a:t>iOs</a:t>
            </a:r>
            <a:r>
              <a:rPr lang="en-US" dirty="0"/>
              <a:t> and Android apps to control Arduino, Raspberry Pi and similar microcontroller boards over Internet.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Blynk</a:t>
            </a:r>
            <a:r>
              <a:rPr lang="en-US" dirty="0"/>
              <a:t> supports:</a:t>
            </a:r>
          </a:p>
          <a:p>
            <a:pPr lvl="1"/>
            <a:r>
              <a:rPr lang="en-US" dirty="0"/>
              <a:t>Arduino, Raspberry pi, Node MCU, ESP8266 and … </a:t>
            </a:r>
          </a:p>
          <a:p>
            <a:pPr lvl="1"/>
            <a:endParaRPr lang="en-US" dirty="0"/>
          </a:p>
          <a:p>
            <a:pPr marL="3240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909" y="3034735"/>
            <a:ext cx="4034481" cy="211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3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app </a:t>
            </a:r>
            <a:r>
              <a:rPr lang="en-US" dirty="0" err="1"/>
              <a:t>blynk</a:t>
            </a:r>
            <a:r>
              <a:rPr lang="en-US" dirty="0"/>
              <a:t> on your Android/iOS device </a:t>
            </a:r>
          </a:p>
          <a:p>
            <a:r>
              <a:rPr lang="en-US" dirty="0"/>
              <a:t>Register with a valid Email</a:t>
            </a:r>
          </a:p>
          <a:p>
            <a:r>
              <a:rPr lang="en-US" dirty="0"/>
              <a:t>From the </a:t>
            </a:r>
            <a:r>
              <a:rPr lang="en-US" dirty="0" err="1"/>
              <a:t>blynk</a:t>
            </a:r>
            <a:r>
              <a:rPr lang="en-US" dirty="0"/>
              <a:t> website download and install the Arduino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380" y="3627624"/>
            <a:ext cx="4137711" cy="22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control LED with your phone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Connect an LED to pin 13 and ground.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Connect your Arduino to your pc.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On Arduino IDE </a:t>
            </a:r>
            <a:r>
              <a:rPr lang="en-US" dirty="0">
                <a:sym typeface="Wingdings" panose="05000000000000000000" pitchFamily="2" charset="2"/>
              </a:rPr>
              <a:t> File  Examples  </a:t>
            </a:r>
            <a:r>
              <a:rPr lang="en-US" dirty="0" err="1">
                <a:sym typeface="Wingdings" panose="05000000000000000000" pitchFamily="2" charset="2"/>
              </a:rPr>
              <a:t>Blynk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Boards_USB_Serial</a:t>
            </a:r>
            <a:r>
              <a:rPr lang="en-US" dirty="0">
                <a:sym typeface="Wingdings" panose="05000000000000000000" pitchFamily="2" charset="2"/>
              </a:rPr>
              <a:t>  </a:t>
            </a:r>
            <a:r>
              <a:rPr lang="en-US" dirty="0" err="1">
                <a:sym typeface="Wingdings" panose="05000000000000000000" pitchFamily="2" charset="2"/>
              </a:rPr>
              <a:t>Arduino_Serial_USB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Do not upload or compile the sketch yet.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 you need to open the app, create a new project, Select your board and connection type, in this case USB.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 token will be sent to your registered Email, copy that and paste it in your Arduino sketch.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40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Upload the sketch onto your board.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Now, locate the script files in library folder you downloaded. It should be in (C:\Users\user\Documents\Arduino\libraries\</a:t>
            </a:r>
            <a:r>
              <a:rPr lang="en-US" dirty="0" err="1"/>
              <a:t>Blynk</a:t>
            </a:r>
            <a:r>
              <a:rPr lang="en-US" dirty="0"/>
              <a:t>\scripts)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Copy the directory and open a terminal (</a:t>
            </a:r>
            <a:r>
              <a:rPr lang="en-US" dirty="0" err="1"/>
              <a:t>cmd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Type cd and paste the directory and hit 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Then run the bat file with the correct COM, for example $ blynk-ser.bat –c COM4 then hit Enter.</a:t>
            </a:r>
          </a:p>
        </p:txBody>
      </p:sp>
    </p:spTree>
    <p:extLst>
      <p:ext uri="{BB962C8B-B14F-4D97-AF65-F5344CB8AC3E}">
        <p14:creationId xmlns:p14="http://schemas.microsoft.com/office/powerpoint/2010/main" val="69546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On the app, drag and drop a button, and set the pin to 13.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Click on the play button on top left.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And now you should be able to control the LED from your phone.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06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distance 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your Arduino and Ultrasonic with </a:t>
            </a:r>
            <a:r>
              <a:rPr lang="en-US" dirty="0">
                <a:hlinkClick r:id="rId2"/>
              </a:rPr>
              <a:t>this code </a:t>
            </a:r>
            <a:endParaRPr lang="en-US" dirty="0"/>
          </a:p>
          <a:p>
            <a:r>
              <a:rPr lang="en-US" dirty="0"/>
              <a:t>Now open the </a:t>
            </a:r>
            <a:r>
              <a:rPr lang="en-US" dirty="0" err="1"/>
              <a:t>blynk</a:t>
            </a:r>
            <a:r>
              <a:rPr lang="en-US" dirty="0"/>
              <a:t> sketch again, and add the following code: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Define trigger and echo pin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/>
              <a:t>Define the function to write to virtual pin </a:t>
            </a:r>
          </a:p>
          <a:p>
            <a:pPr marL="594000" lvl="2" indent="0">
              <a:buNone/>
            </a:pPr>
            <a:r>
              <a:rPr lang="en-US" dirty="0"/>
              <a:t>		BLYNK_WRITE (V5){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pinValue</a:t>
            </a:r>
            <a:r>
              <a:rPr lang="en-US" dirty="0"/>
              <a:t> = </a:t>
            </a:r>
            <a:r>
              <a:rPr lang="en-US" dirty="0" err="1"/>
              <a:t>param.asInt</a:t>
            </a:r>
            <a:r>
              <a:rPr lang="en-US" dirty="0"/>
              <a:t>();  }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dirty="0"/>
              <a:t>Assign trigger as output and echo as input in the setup function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dirty="0"/>
              <a:t>Copy paste your ultrasonic code into the loop as show </a:t>
            </a:r>
          </a:p>
          <a:p>
            <a:pPr marL="936900" lvl="2" indent="-342900">
              <a:buFont typeface="+mj-lt"/>
              <a:buAutoNum type="arabicPeriod"/>
            </a:pPr>
            <a:r>
              <a:rPr lang="en-US" dirty="0"/>
              <a:t>Write the distance to virtual pin </a:t>
            </a:r>
          </a:p>
        </p:txBody>
      </p:sp>
    </p:spTree>
    <p:extLst>
      <p:ext uri="{BB962C8B-B14F-4D97-AF65-F5344CB8AC3E}">
        <p14:creationId xmlns:p14="http://schemas.microsoft.com/office/powerpoint/2010/main" val="119701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Distance Meter (2)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053" y="2181225"/>
            <a:ext cx="5283893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6304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143</TotalTime>
  <Words>448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Gill Sans MT</vt:lpstr>
      <vt:lpstr>Wingdings</vt:lpstr>
      <vt:lpstr>Wingdings 2</vt:lpstr>
      <vt:lpstr>Dividend</vt:lpstr>
      <vt:lpstr>App development workshop</vt:lpstr>
      <vt:lpstr>Workshop layout</vt:lpstr>
      <vt:lpstr>What is blynk</vt:lpstr>
      <vt:lpstr>Get started</vt:lpstr>
      <vt:lpstr>Example 1: control LED with your phone</vt:lpstr>
      <vt:lpstr>Example 1 (2)</vt:lpstr>
      <vt:lpstr>Example 1 (3)</vt:lpstr>
      <vt:lpstr>Example 2: distance meter</vt:lpstr>
      <vt:lpstr>Example 2: Distance Meter (2)</vt:lpstr>
      <vt:lpstr>Example 2: distance meter (3)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development workshop</dc:title>
  <dc:creator>Kiyan</dc:creator>
  <cp:lastModifiedBy>Kiyan Afsari</cp:lastModifiedBy>
  <cp:revision>11</cp:revision>
  <dcterms:created xsi:type="dcterms:W3CDTF">2019-03-08T09:58:30Z</dcterms:created>
  <dcterms:modified xsi:type="dcterms:W3CDTF">2019-03-12T06:01:26Z</dcterms:modified>
</cp:coreProperties>
</file>