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89" r:id="rId8"/>
    <p:sldId id="290" r:id="rId9"/>
    <p:sldId id="264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7" r:id="rId18"/>
    <p:sldId id="278" r:id="rId19"/>
    <p:sldId id="291" r:id="rId20"/>
    <p:sldId id="292" r:id="rId21"/>
    <p:sldId id="293" r:id="rId22"/>
    <p:sldId id="294" r:id="rId23"/>
    <p:sldId id="295" r:id="rId24"/>
    <p:sldId id="296" r:id="rId25"/>
    <p:sldId id="275" r:id="rId26"/>
    <p:sldId id="288" r:id="rId27"/>
    <p:sldId id="280" r:id="rId28"/>
    <p:sldId id="281" r:id="rId29"/>
    <p:sldId id="282" r:id="rId30"/>
    <p:sldId id="284" r:id="rId31"/>
    <p:sldId id="285" r:id="rId32"/>
    <p:sldId id="286" r:id="rId3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6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71" b="0" i="0">
                <a:solidFill>
                  <a:srgbClr val="262626"/>
                </a:solidFill>
                <a:latin typeface="Calibri"/>
                <a:cs typeface="Calibri"/>
              </a:defRPr>
            </a:lvl1pPr>
          </a:lstStyle>
          <a:p>
            <a:pPr marL="33619">
              <a:lnSpc>
                <a:spcPts val="1015"/>
              </a:lnSpc>
            </a:pPr>
            <a:fld id="{81D60167-4931-47E6-BA6A-407CBD079E47}" type="slidenum">
              <a:rPr lang="en-AU" smtClean="0"/>
              <a:pPr marL="33619">
                <a:lnSpc>
                  <a:spcPts val="1015"/>
                </a:lnSpc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0237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305281" y="56422"/>
            <a:ext cx="796636" cy="3394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6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71" b="0" i="0">
                <a:solidFill>
                  <a:srgbClr val="262626"/>
                </a:solidFill>
                <a:latin typeface="Calibri"/>
                <a:cs typeface="Calibri"/>
              </a:defRPr>
            </a:lvl1pPr>
          </a:lstStyle>
          <a:p>
            <a:pPr marL="33619">
              <a:lnSpc>
                <a:spcPts val="1015"/>
              </a:lnSpc>
            </a:pPr>
            <a:fld id="{81D60167-4931-47E6-BA6A-407CBD079E47}" type="slidenum">
              <a:rPr lang="en-AU" smtClean="0"/>
              <a:pPr marL="33619">
                <a:lnSpc>
                  <a:spcPts val="1015"/>
                </a:lnSpc>
              </a:pPr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36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i.com/download/ni-circuit-design-suite-educational-edition-12.0/2816/en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eblab.deusto.es/website/boole_deusto.html" TargetMode="External"/><Relationship Id="rId4" Type="http://schemas.openxmlformats.org/officeDocument/2006/relationships/hyperlink" Target="https://www.arduino.cc/en/Main/Software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mailto:majidmunawar@uowdubai.ac.ae" TargetMode="External"/><Relationship Id="rId3" Type="http://schemas.openxmlformats.org/officeDocument/2006/relationships/hyperlink" Target="mailto:abigailcopiaco@uowdubai.ac.ae" TargetMode="External"/><Relationship Id="rId7" Type="http://schemas.openxmlformats.org/officeDocument/2006/relationships/hyperlink" Target="mailto:ashnasreejith@uowdubai.ac.a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anasahir@uowdubai.ac.ae" TargetMode="External"/><Relationship Id="rId5" Type="http://schemas.openxmlformats.org/officeDocument/2006/relationships/hyperlink" Target="mailto:evabarbulescu@uowdubai.ac.ae" TargetMode="External"/><Relationship Id="rId4" Type="http://schemas.openxmlformats.org/officeDocument/2006/relationships/hyperlink" Target="mailto:habibaahmed@uowdubai.ac.a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openxmlformats.org/officeDocument/2006/relationships/image" Target="../media/image16.jpg"/><Relationship Id="rId18" Type="http://schemas.openxmlformats.org/officeDocument/2006/relationships/image" Target="../media/image21.png"/><Relationship Id="rId3" Type="http://schemas.openxmlformats.org/officeDocument/2006/relationships/image" Target="../media/image6.jpg"/><Relationship Id="rId21" Type="http://schemas.openxmlformats.org/officeDocument/2006/relationships/image" Target="../media/image24.jpg"/><Relationship Id="rId7" Type="http://schemas.openxmlformats.org/officeDocument/2006/relationships/image" Target="../media/image10.jp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jpg"/><Relationship Id="rId16" Type="http://schemas.openxmlformats.org/officeDocument/2006/relationships/image" Target="../media/image19.png"/><Relationship Id="rId20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jpg"/><Relationship Id="rId19" Type="http://schemas.openxmlformats.org/officeDocument/2006/relationships/image" Target="../media/image22.jpg"/><Relationship Id="rId4" Type="http://schemas.openxmlformats.org/officeDocument/2006/relationships/image" Target="../media/image7.jp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habibaahmed@uowdubai.ac.a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shnasreejith@uowdubai.ac.ae" TargetMode="External"/><Relationship Id="rId5" Type="http://schemas.openxmlformats.org/officeDocument/2006/relationships/hyperlink" Target="mailto:sanasahir@uowdubai.ac.ae" TargetMode="External"/><Relationship Id="rId4" Type="http://schemas.openxmlformats.org/officeDocument/2006/relationships/hyperlink" Target="mailto:evabarbulescu@uowdubai.ac.a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uowplatform.edu.au/course/view.php?id=1478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9144000" cy="5971031"/>
          </a:xfrm>
          <a:custGeom>
            <a:avLst/>
            <a:gdLst/>
            <a:ahLst/>
            <a:cxnLst/>
            <a:rect l="l" t="t" r="r" b="b"/>
            <a:pathLst>
              <a:path w="9144000" h="5971031">
                <a:moveTo>
                  <a:pt x="0" y="5971031"/>
                </a:moveTo>
                <a:lnTo>
                  <a:pt x="9144000" y="5971031"/>
                </a:lnTo>
                <a:lnTo>
                  <a:pt x="9144000" y="0"/>
                </a:lnTo>
                <a:lnTo>
                  <a:pt x="0" y="0"/>
                </a:lnTo>
                <a:lnTo>
                  <a:pt x="0" y="5971031"/>
                </a:lnTo>
                <a:close/>
              </a:path>
            </a:pathLst>
          </a:custGeom>
          <a:solidFill>
            <a:srgbClr val="DBE0D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5971031"/>
            <a:ext cx="9144000" cy="886968"/>
          </a:xfrm>
          <a:custGeom>
            <a:avLst/>
            <a:gdLst/>
            <a:ahLst/>
            <a:cxnLst/>
            <a:rect l="l" t="t" r="r" b="b"/>
            <a:pathLst>
              <a:path w="9144000" h="886967">
                <a:moveTo>
                  <a:pt x="9144000" y="0"/>
                </a:moveTo>
                <a:lnTo>
                  <a:pt x="0" y="0"/>
                </a:lnTo>
                <a:lnTo>
                  <a:pt x="0" y="886966"/>
                </a:lnTo>
                <a:lnTo>
                  <a:pt x="9144000" y="886966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9144" y="6053328"/>
            <a:ext cx="2249424" cy="713232"/>
          </a:xfrm>
          <a:custGeom>
            <a:avLst/>
            <a:gdLst/>
            <a:ahLst/>
            <a:cxnLst/>
            <a:rect l="l" t="t" r="r" b="b"/>
            <a:pathLst>
              <a:path w="2249424" h="713231">
                <a:moveTo>
                  <a:pt x="2249424" y="0"/>
                </a:moveTo>
                <a:lnTo>
                  <a:pt x="9144" y="0"/>
                </a:lnTo>
                <a:lnTo>
                  <a:pt x="9144" y="713232"/>
                </a:lnTo>
                <a:lnTo>
                  <a:pt x="2249424" y="713232"/>
                </a:lnTo>
                <a:lnTo>
                  <a:pt x="2249424" y="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59152" y="6044184"/>
            <a:ext cx="6784848" cy="713232"/>
          </a:xfrm>
          <a:custGeom>
            <a:avLst/>
            <a:gdLst/>
            <a:ahLst/>
            <a:cxnLst/>
            <a:rect l="l" t="t" r="r" b="b"/>
            <a:pathLst>
              <a:path w="6784848" h="713232">
                <a:moveTo>
                  <a:pt x="0" y="713231"/>
                </a:moveTo>
                <a:lnTo>
                  <a:pt x="6784848" y="713231"/>
                </a:lnTo>
                <a:lnTo>
                  <a:pt x="6784848" y="0"/>
                </a:lnTo>
                <a:lnTo>
                  <a:pt x="0" y="0"/>
                </a:lnTo>
                <a:lnTo>
                  <a:pt x="0" y="713231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516624" y="188975"/>
            <a:ext cx="2409444" cy="792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08568" y="298086"/>
            <a:ext cx="186035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1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200" y="1032893"/>
            <a:ext cx="2445768" cy="10794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61036">
              <a:lnSpc>
                <a:spcPts val="4585"/>
              </a:lnSpc>
              <a:spcBef>
                <a:spcPts val="229"/>
              </a:spcBef>
            </a:pPr>
            <a:r>
              <a:rPr sz="6600" spc="0" baseline="1391" dirty="0">
                <a:solidFill>
                  <a:srgbClr val="444D25"/>
                </a:solidFill>
                <a:latin typeface="Tw Cen MT"/>
                <a:cs typeface="Tw Cen MT"/>
              </a:rPr>
              <a:t>EC</a:t>
            </a:r>
            <a:r>
              <a:rPr sz="6600" spc="14" baseline="1391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600" spc="0" baseline="1391" dirty="0">
                <a:solidFill>
                  <a:srgbClr val="444D25"/>
                </a:solidFill>
                <a:latin typeface="Tw Cen MT"/>
                <a:cs typeface="Tw Cen MT"/>
              </a:rPr>
              <a:t>E250</a:t>
            </a:r>
            <a:endParaRPr sz="440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155"/>
              </a:spcBef>
            </a:pP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ENG</a:t>
            </a:r>
            <a:r>
              <a:rPr sz="3200" spc="9" dirty="0">
                <a:solidFill>
                  <a:srgbClr val="444D25"/>
                </a:solidFill>
                <a:latin typeface="Tw Cen MT"/>
                <a:cs typeface="Tw Cen MT"/>
              </a:rPr>
              <a:t>I</a:t>
            </a: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NEERING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8910" y="1679999"/>
            <a:ext cx="138935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DES</a:t>
            </a:r>
            <a:r>
              <a:rPr sz="3200" spc="9" dirty="0">
                <a:solidFill>
                  <a:srgbClr val="444D25"/>
                </a:solidFill>
                <a:latin typeface="Tw Cen MT"/>
                <a:cs typeface="Tw Cen MT"/>
              </a:rPr>
              <a:t>I</a:t>
            </a: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GN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2102" y="1679999"/>
            <a:ext cx="849388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AND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8989" y="1679999"/>
            <a:ext cx="2585253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MAN</a:t>
            </a:r>
            <a:r>
              <a:rPr sz="3200" spc="-94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GEME</a:t>
            </a:r>
            <a:r>
              <a:rPr sz="3200" spc="4" dirty="0">
                <a:solidFill>
                  <a:srgbClr val="444D25"/>
                </a:solidFill>
                <a:latin typeface="Tw Cen MT"/>
                <a:cs typeface="Tw Cen MT"/>
              </a:rPr>
              <a:t>N</a:t>
            </a: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97676" y="1679999"/>
            <a:ext cx="310950" cy="4323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365"/>
              </a:lnSpc>
              <a:spcBef>
                <a:spcPts val="168"/>
              </a:spcBef>
            </a:pPr>
            <a:r>
              <a:rPr sz="3200" spc="0" dirty="0">
                <a:solidFill>
                  <a:srgbClr val="444D25"/>
                </a:solidFill>
                <a:latin typeface="Tw Cen MT"/>
                <a:cs typeface="Tw Cen MT"/>
              </a:rPr>
              <a:t>2</a:t>
            </a:r>
            <a:endParaRPr sz="32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762406" y="3750266"/>
            <a:ext cx="4723994" cy="6746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lang="en-US" sz="3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Winter</a:t>
            </a:r>
            <a:r>
              <a:rPr sz="3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 2</a:t>
            </a:r>
            <a:r>
              <a:rPr sz="3000" b="1" spc="4" baseline="1530" dirty="0">
                <a:solidFill>
                  <a:srgbClr val="444D25"/>
                </a:solidFill>
                <a:latin typeface="Tw Cen MT"/>
                <a:cs typeface="Tw Cen MT"/>
              </a:rPr>
              <a:t>0</a:t>
            </a:r>
            <a:r>
              <a:rPr lang="en-US" sz="3000" b="1" baseline="1530" dirty="0">
                <a:solidFill>
                  <a:srgbClr val="444D25"/>
                </a:solidFill>
                <a:latin typeface="Tw Cen MT"/>
                <a:cs typeface="Tw Cen MT"/>
              </a:rPr>
              <a:t>25</a:t>
            </a:r>
            <a:r>
              <a:rPr sz="3000" b="1" spc="-9" baseline="1530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3000" b="1" spc="0" baseline="1530" dirty="0">
                <a:solidFill>
                  <a:srgbClr val="444D25"/>
                </a:solidFill>
                <a:latin typeface="Tw Cen MT"/>
                <a:cs typeface="Tw Cen MT"/>
              </a:rPr>
              <a:t>/ Spring 2</a:t>
            </a:r>
            <a:r>
              <a:rPr sz="3000" b="1" spc="4" baseline="1530" dirty="0">
                <a:solidFill>
                  <a:srgbClr val="444D25"/>
                </a:solidFill>
                <a:latin typeface="Tw Cen MT"/>
                <a:cs typeface="Tw Cen MT"/>
              </a:rPr>
              <a:t>0</a:t>
            </a:r>
            <a:r>
              <a:rPr lang="en-AU" sz="3000" b="1" spc="4" baseline="1530" dirty="0">
                <a:solidFill>
                  <a:srgbClr val="444D25"/>
                </a:solidFill>
                <a:latin typeface="Tw Cen MT"/>
                <a:cs typeface="Tw Cen MT"/>
              </a:rPr>
              <a:t>25 </a:t>
            </a:r>
            <a:endParaRPr sz="2000" dirty="0">
              <a:latin typeface="Tw Cen MT"/>
              <a:cs typeface="Tw Cen MT"/>
            </a:endParaRPr>
          </a:p>
          <a:p>
            <a:pPr marL="12700" marR="38176">
              <a:lnSpc>
                <a:spcPct val="90738"/>
              </a:lnSpc>
              <a:spcBef>
                <a:spcPts val="823"/>
              </a:spcBef>
            </a:pP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Gene</a:t>
            </a:r>
            <a:r>
              <a:rPr sz="2000" b="1" spc="19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al</a:t>
            </a:r>
            <a:r>
              <a:rPr sz="2000" b="1" spc="-9" dirty="0">
                <a:solidFill>
                  <a:srgbClr val="444D25"/>
                </a:solidFill>
                <a:latin typeface="Tw Cen MT"/>
                <a:cs typeface="Tw Cen MT"/>
              </a:rPr>
              <a:t> I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n</a:t>
            </a:r>
            <a:r>
              <a:rPr sz="2000" b="1" spc="-25" dirty="0">
                <a:solidFill>
                  <a:srgbClr val="444D25"/>
                </a:solidFill>
                <a:latin typeface="Tw Cen MT"/>
                <a:cs typeface="Tw Cen MT"/>
              </a:rPr>
              <a:t>f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o</a:t>
            </a:r>
            <a:r>
              <a:rPr sz="2000" b="1" spc="34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m</a:t>
            </a:r>
            <a:r>
              <a:rPr sz="2000" b="1" spc="25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2000" b="1" spc="-9" dirty="0">
                <a:solidFill>
                  <a:srgbClr val="444D25"/>
                </a:solidFill>
                <a:latin typeface="Tw Cen MT"/>
                <a:cs typeface="Tw Cen MT"/>
              </a:rPr>
              <a:t>i</a:t>
            </a:r>
            <a:r>
              <a:rPr sz="2000" b="1" spc="0" dirty="0">
                <a:solidFill>
                  <a:srgbClr val="444D25"/>
                </a:solidFill>
                <a:latin typeface="Tw Cen MT"/>
                <a:cs typeface="Tw Cen MT"/>
              </a:rPr>
              <a:t>on</a:t>
            </a:r>
            <a:endParaRPr sz="2000" dirty="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1388" y="309628"/>
            <a:ext cx="287369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Asse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sm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nt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554990"/>
            <a:ext cx="7923400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1575" spc="0" baseline="286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575" spc="0" baseline="2760" dirty="0">
                <a:solidFill>
                  <a:srgbClr val="F3A346"/>
                </a:solidFill>
                <a:latin typeface="Times New Roman"/>
                <a:cs typeface="Times New Roman"/>
              </a:rPr>
              <a:t>     </a:t>
            </a:r>
            <a:r>
              <a:rPr sz="1575" spc="3" baseline="276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700" spc="4" baseline="1700" dirty="0">
                <a:latin typeface="Tw Cen MT"/>
                <a:cs typeface="Tw Cen MT"/>
              </a:rPr>
              <a:t>M</a:t>
            </a:r>
            <a:r>
              <a:rPr sz="2700" spc="0" baseline="1700" dirty="0">
                <a:latin typeface="Tw Cen MT"/>
                <a:cs typeface="Tw Cen MT"/>
              </a:rPr>
              <a:t>a</a:t>
            </a:r>
            <a:r>
              <a:rPr sz="2700" spc="39" baseline="1700" dirty="0">
                <a:latin typeface="Tw Cen MT"/>
                <a:cs typeface="Tw Cen MT"/>
              </a:rPr>
              <a:t>r</a:t>
            </a:r>
            <a:r>
              <a:rPr sz="2700" spc="0" baseline="1700" dirty="0">
                <a:latin typeface="Tw Cen MT"/>
                <a:cs typeface="Tw Cen MT"/>
              </a:rPr>
              <a:t>ki</a:t>
            </a:r>
            <a:r>
              <a:rPr sz="2700" spc="4" baseline="1700" dirty="0">
                <a:latin typeface="Tw Cen MT"/>
                <a:cs typeface="Tw Cen MT"/>
              </a:rPr>
              <a:t>n</a:t>
            </a:r>
            <a:r>
              <a:rPr sz="2700" spc="0" baseline="1700" dirty="0">
                <a:latin typeface="Tw Cen MT"/>
                <a:cs typeface="Tw Cen MT"/>
              </a:rPr>
              <a:t>g</a:t>
            </a:r>
            <a:r>
              <a:rPr sz="2700" spc="-19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G</a:t>
            </a:r>
            <a:r>
              <a:rPr sz="2700" spc="4" baseline="1700" dirty="0">
                <a:latin typeface="Tw Cen MT"/>
                <a:cs typeface="Tw Cen MT"/>
              </a:rPr>
              <a:t>u</a:t>
            </a:r>
            <a:r>
              <a:rPr sz="2700" spc="0" baseline="1700" dirty="0">
                <a:latin typeface="Tw Cen MT"/>
                <a:cs typeface="Tw Cen MT"/>
              </a:rPr>
              <a:t>ide</a:t>
            </a:r>
            <a:r>
              <a:rPr sz="2700" spc="4" baseline="1700" dirty="0">
                <a:latin typeface="Tw Cen MT"/>
                <a:cs typeface="Tw Cen MT"/>
              </a:rPr>
              <a:t>l</a:t>
            </a:r>
            <a:r>
              <a:rPr sz="2700" spc="0" baseline="1700" dirty="0">
                <a:latin typeface="Tw Cen MT"/>
                <a:cs typeface="Tw Cen MT"/>
              </a:rPr>
              <a:t>ines</a:t>
            </a:r>
            <a:r>
              <a:rPr sz="2700" spc="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/ </a:t>
            </a:r>
            <a:r>
              <a:rPr sz="2700" spc="4" baseline="1700" dirty="0">
                <a:latin typeface="Tw Cen MT"/>
                <a:cs typeface="Tw Cen MT"/>
              </a:rPr>
              <a:t>A</a:t>
            </a:r>
            <a:r>
              <a:rPr sz="2700" spc="0" baseline="1700" dirty="0">
                <a:latin typeface="Tw Cen MT"/>
                <a:cs typeface="Tw Cen MT"/>
              </a:rPr>
              <a:t>ssessme</a:t>
            </a:r>
            <a:r>
              <a:rPr sz="2700" spc="4" baseline="1700" dirty="0">
                <a:latin typeface="Tw Cen MT"/>
                <a:cs typeface="Tw Cen MT"/>
              </a:rPr>
              <a:t>n</a:t>
            </a:r>
            <a:r>
              <a:rPr sz="2700" spc="0" baseline="1700" dirty="0">
                <a:latin typeface="Tw Cen MT"/>
                <a:cs typeface="Tw Cen MT"/>
              </a:rPr>
              <a:t>t Cr</a:t>
            </a:r>
            <a:r>
              <a:rPr sz="2700" spc="4" baseline="1700" dirty="0">
                <a:latin typeface="Tw Cen MT"/>
                <a:cs typeface="Tw Cen MT"/>
              </a:rPr>
              <a:t>i</a:t>
            </a:r>
            <a:r>
              <a:rPr sz="2700" spc="0" baseline="1700" dirty="0">
                <a:latin typeface="Tw Cen MT"/>
                <a:cs typeface="Tw Cen MT"/>
              </a:rPr>
              <a:t>ter</a:t>
            </a:r>
            <a:r>
              <a:rPr sz="2700" spc="4" baseline="1700" dirty="0">
                <a:latin typeface="Tw Cen MT"/>
                <a:cs typeface="Tw Cen MT"/>
              </a:rPr>
              <a:t>i</a:t>
            </a:r>
            <a:r>
              <a:rPr sz="2700" spc="0" baseline="1700" dirty="0">
                <a:latin typeface="Tw Cen MT"/>
                <a:cs typeface="Tw Cen MT"/>
              </a:rPr>
              <a:t>a</a:t>
            </a:r>
            <a:r>
              <a:rPr sz="2700" spc="-9" baseline="1700" dirty="0">
                <a:latin typeface="Tw Cen MT"/>
                <a:cs typeface="Tw Cen MT"/>
              </a:rPr>
              <a:t> </a:t>
            </a:r>
            <a:r>
              <a:rPr sz="2700" spc="-34" baseline="1700" dirty="0">
                <a:latin typeface="Tw Cen MT"/>
                <a:cs typeface="Tw Cen MT"/>
              </a:rPr>
              <a:t>f</a:t>
            </a:r>
            <a:r>
              <a:rPr sz="2700" spc="0" baseline="1700" dirty="0">
                <a:latin typeface="Tw Cen MT"/>
                <a:cs typeface="Tw Cen MT"/>
              </a:rPr>
              <a:t>or</a:t>
            </a:r>
            <a:r>
              <a:rPr sz="2700" spc="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P</a:t>
            </a:r>
            <a:r>
              <a:rPr sz="2700" spc="-34" baseline="1700" dirty="0">
                <a:latin typeface="Tw Cen MT"/>
                <a:cs typeface="Tw Cen MT"/>
              </a:rPr>
              <a:t>r</a:t>
            </a:r>
            <a:r>
              <a:rPr sz="2700" spc="0" baseline="1700" dirty="0">
                <a:latin typeface="Tw Cen MT"/>
                <a:cs typeface="Tw Cen MT"/>
              </a:rPr>
              <a:t>oject</a:t>
            </a:r>
            <a:r>
              <a:rPr sz="2700" spc="9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Deli</a:t>
            </a:r>
            <a:r>
              <a:rPr sz="2700" spc="-29" baseline="1700" dirty="0">
                <a:latin typeface="Tw Cen MT"/>
                <a:cs typeface="Tw Cen MT"/>
              </a:rPr>
              <a:t>v</a:t>
            </a:r>
            <a:r>
              <a:rPr sz="2700" spc="0" baseline="1700" dirty="0">
                <a:latin typeface="Tw Cen MT"/>
                <a:cs typeface="Tw Cen MT"/>
              </a:rPr>
              <a:t>e</a:t>
            </a:r>
            <a:r>
              <a:rPr sz="2700" spc="-9" baseline="1700" dirty="0">
                <a:latin typeface="Tw Cen MT"/>
                <a:cs typeface="Tw Cen MT"/>
              </a:rPr>
              <a:t>r</a:t>
            </a:r>
            <a:r>
              <a:rPr sz="2700" spc="0" baseline="1700" dirty="0">
                <a:latin typeface="Tw Cen MT"/>
                <a:cs typeface="Tw Cen MT"/>
              </a:rPr>
              <a:t>ab</a:t>
            </a:r>
            <a:r>
              <a:rPr sz="2700" spc="4" baseline="1700" dirty="0">
                <a:latin typeface="Tw Cen MT"/>
                <a:cs typeface="Tw Cen MT"/>
              </a:rPr>
              <a:t>l</a:t>
            </a:r>
            <a:r>
              <a:rPr sz="2700" spc="0" baseline="1700" dirty="0">
                <a:latin typeface="Tw Cen MT"/>
                <a:cs typeface="Tw Cen MT"/>
              </a:rPr>
              <a:t>es</a:t>
            </a:r>
            <a:r>
              <a:rPr sz="2700" spc="-1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are a</a:t>
            </a:r>
            <a:r>
              <a:rPr sz="2700" spc="-29" baseline="1700" dirty="0">
                <a:latin typeface="Tw Cen MT"/>
                <a:cs typeface="Tw Cen MT"/>
              </a:rPr>
              <a:t>v</a:t>
            </a:r>
            <a:r>
              <a:rPr sz="2700" spc="0" baseline="1700" dirty="0">
                <a:latin typeface="Tw Cen MT"/>
                <a:cs typeface="Tw Cen MT"/>
              </a:rPr>
              <a:t>ai</a:t>
            </a:r>
            <a:r>
              <a:rPr sz="2700" spc="4" baseline="1700" dirty="0">
                <a:latin typeface="Tw Cen MT"/>
                <a:cs typeface="Tw Cen MT"/>
              </a:rPr>
              <a:t>l</a:t>
            </a:r>
            <a:r>
              <a:rPr sz="2700" spc="0" baseline="1700" dirty="0">
                <a:latin typeface="Tw Cen MT"/>
                <a:cs typeface="Tw Cen MT"/>
              </a:rPr>
              <a:t>ab</a:t>
            </a:r>
            <a:r>
              <a:rPr sz="2700" spc="4" baseline="1700" dirty="0">
                <a:latin typeface="Tw Cen MT"/>
                <a:cs typeface="Tw Cen MT"/>
              </a:rPr>
              <a:t>l</a:t>
            </a:r>
            <a:r>
              <a:rPr sz="2700" spc="0" baseline="1700" dirty="0">
                <a:latin typeface="Tw Cen MT"/>
                <a:cs typeface="Tw Cen MT"/>
              </a:rPr>
              <a:t>e</a:t>
            </a:r>
            <a:r>
              <a:rPr sz="2700" spc="-2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on</a:t>
            </a:r>
            <a:endParaRPr sz="1800">
              <a:latin typeface="Tw Cen MT"/>
              <a:cs typeface="Tw Cen MT"/>
            </a:endParaRPr>
          </a:p>
          <a:p>
            <a:pPr marL="332740" marR="34290">
              <a:lnSpc>
                <a:spcPct val="90738"/>
              </a:lnSpc>
              <a:spcBef>
                <a:spcPts val="103"/>
              </a:spcBef>
            </a:pP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 Moo</a:t>
            </a:r>
            <a:r>
              <a:rPr sz="1800" spc="4" dirty="0">
                <a:latin typeface="Tw Cen MT"/>
                <a:cs typeface="Tw Cen MT"/>
              </a:rPr>
              <a:t>d</a:t>
            </a:r>
            <a:r>
              <a:rPr sz="1800" spc="0" dirty="0">
                <a:latin typeface="Tw Cen MT"/>
                <a:cs typeface="Tw Cen MT"/>
              </a:rPr>
              <a:t>le site of</a:t>
            </a:r>
            <a:r>
              <a:rPr sz="1800" spc="6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E</a:t>
            </a:r>
            <a:r>
              <a:rPr sz="1800" spc="9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E</a:t>
            </a:r>
            <a:r>
              <a:rPr sz="1800" spc="0" dirty="0">
                <a:latin typeface="Tw Cen MT"/>
                <a:cs typeface="Tw Cen MT"/>
              </a:rPr>
              <a:t>2</a:t>
            </a:r>
            <a:r>
              <a:rPr sz="1800" spc="9" dirty="0">
                <a:latin typeface="Tw Cen MT"/>
                <a:cs typeface="Tw Cen MT"/>
              </a:rPr>
              <a:t>5</a:t>
            </a:r>
            <a:r>
              <a:rPr sz="1800" spc="-4" dirty="0">
                <a:latin typeface="Tw Cen MT"/>
                <a:cs typeface="Tw Cen MT"/>
              </a:rPr>
              <a:t>0</a:t>
            </a:r>
            <a:r>
              <a:rPr sz="1800" spc="0" dirty="0">
                <a:latin typeface="Tw Cen MT"/>
                <a:cs typeface="Tw Cen MT"/>
              </a:rPr>
              <a:t>.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2555115"/>
            <a:ext cx="7357746" cy="5283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1575" spc="0" baseline="286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575" spc="0" baseline="2760" dirty="0">
                <a:solidFill>
                  <a:srgbClr val="F3A346"/>
                </a:solidFill>
                <a:latin typeface="Times New Roman"/>
                <a:cs typeface="Times New Roman"/>
              </a:rPr>
              <a:t>     </a:t>
            </a:r>
            <a:r>
              <a:rPr sz="1575" spc="3" baseline="276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E</a:t>
            </a:r>
            <a:r>
              <a:rPr sz="2700" spc="9" baseline="1700" dirty="0">
                <a:latin typeface="Tw Cen MT"/>
                <a:cs typeface="Tw Cen MT"/>
              </a:rPr>
              <a:t>C</a:t>
            </a:r>
            <a:r>
              <a:rPr sz="2700" spc="0" baseline="1700" dirty="0">
                <a:latin typeface="Tw Cen MT"/>
                <a:cs typeface="Tw Cen MT"/>
              </a:rPr>
              <a:t>T</a:t>
            </a:r>
            <a:r>
              <a:rPr sz="2700" spc="4" baseline="1700" dirty="0">
                <a:latin typeface="Tw Cen MT"/>
                <a:cs typeface="Tw Cen MT"/>
              </a:rPr>
              <a:t>E</a:t>
            </a:r>
            <a:r>
              <a:rPr sz="2700" spc="0" baseline="1700" dirty="0">
                <a:latin typeface="Tw Cen MT"/>
                <a:cs typeface="Tw Cen MT"/>
              </a:rPr>
              <a:t>2</a:t>
            </a:r>
            <a:r>
              <a:rPr sz="2700" spc="9" baseline="1700" dirty="0">
                <a:latin typeface="Tw Cen MT"/>
                <a:cs typeface="Tw Cen MT"/>
              </a:rPr>
              <a:t>5</a:t>
            </a:r>
            <a:r>
              <a:rPr sz="2700" spc="0" baseline="1700" dirty="0">
                <a:latin typeface="Tw Cen MT"/>
                <a:cs typeface="Tw Cen MT"/>
              </a:rPr>
              <a:t>0</a:t>
            </a:r>
            <a:r>
              <a:rPr sz="2700" spc="-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assessme</a:t>
            </a:r>
            <a:r>
              <a:rPr sz="2700" spc="4" baseline="1700" dirty="0">
                <a:latin typeface="Tw Cen MT"/>
                <a:cs typeface="Tw Cen MT"/>
              </a:rPr>
              <a:t>n</a:t>
            </a:r>
            <a:r>
              <a:rPr sz="2700" spc="0" baseline="1700" dirty="0">
                <a:latin typeface="Tw Cen MT"/>
                <a:cs typeface="Tw Cen MT"/>
              </a:rPr>
              <a:t>t</a:t>
            </a:r>
            <a:r>
              <a:rPr sz="2700" spc="-3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h</a:t>
            </a:r>
            <a:r>
              <a:rPr sz="2700" spc="9" baseline="1700" dirty="0">
                <a:latin typeface="Tw Cen MT"/>
                <a:cs typeface="Tw Cen MT"/>
              </a:rPr>
              <a:t>a</a:t>
            </a:r>
            <a:r>
              <a:rPr sz="2700" spc="0" baseline="1700" dirty="0">
                <a:latin typeface="Tw Cen MT"/>
                <a:cs typeface="Tw Cen MT"/>
              </a:rPr>
              <a:t>s a 25%</a:t>
            </a:r>
            <a:r>
              <a:rPr sz="2700" spc="-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p</a:t>
            </a:r>
            <a:r>
              <a:rPr sz="2700" spc="-29" baseline="1700" dirty="0">
                <a:latin typeface="Tw Cen MT"/>
                <a:cs typeface="Tw Cen MT"/>
              </a:rPr>
              <a:t>r</a:t>
            </a:r>
            <a:r>
              <a:rPr sz="2700" spc="0" baseline="1700" dirty="0">
                <a:latin typeface="Tw Cen MT"/>
                <a:cs typeface="Tw Cen MT"/>
              </a:rPr>
              <a:t>oject</a:t>
            </a:r>
            <a:r>
              <a:rPr sz="2700" spc="-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m</a:t>
            </a:r>
            <a:r>
              <a:rPr sz="2700" spc="4" baseline="1700" dirty="0">
                <a:latin typeface="Tw Cen MT"/>
                <a:cs typeface="Tw Cen MT"/>
              </a:rPr>
              <a:t>a</a:t>
            </a:r>
            <a:r>
              <a:rPr sz="2700" spc="0" baseline="1700" dirty="0">
                <a:latin typeface="Tw Cen MT"/>
                <a:cs typeface="Tw Cen MT"/>
              </a:rPr>
              <a:t>n</a:t>
            </a:r>
            <a:r>
              <a:rPr sz="2700" spc="9" baseline="1700" dirty="0">
                <a:latin typeface="Tw Cen MT"/>
                <a:cs typeface="Tw Cen MT"/>
              </a:rPr>
              <a:t>a</a:t>
            </a:r>
            <a:r>
              <a:rPr sz="2700" spc="-29" baseline="1700" dirty="0">
                <a:latin typeface="Tw Cen MT"/>
                <a:cs typeface="Tw Cen MT"/>
              </a:rPr>
              <a:t>g</a:t>
            </a:r>
            <a:r>
              <a:rPr sz="2700" spc="0" baseline="1700" dirty="0">
                <a:latin typeface="Tw Cen MT"/>
                <a:cs typeface="Tw Cen MT"/>
              </a:rPr>
              <a:t>eme</a:t>
            </a:r>
            <a:r>
              <a:rPr sz="2700" spc="4" baseline="1700" dirty="0">
                <a:latin typeface="Tw Cen MT"/>
                <a:cs typeface="Tw Cen MT"/>
              </a:rPr>
              <a:t>n</a:t>
            </a:r>
            <a:r>
              <a:rPr sz="2700" spc="0" baseline="1700" dirty="0">
                <a:latin typeface="Tw Cen MT"/>
                <a:cs typeface="Tw Cen MT"/>
              </a:rPr>
              <a:t>t</a:t>
            </a:r>
            <a:r>
              <a:rPr sz="2700" spc="-25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com</a:t>
            </a:r>
            <a:r>
              <a:rPr sz="2700" spc="9" baseline="1700" dirty="0">
                <a:latin typeface="Tw Cen MT"/>
                <a:cs typeface="Tw Cen MT"/>
              </a:rPr>
              <a:t>p</a:t>
            </a:r>
            <a:r>
              <a:rPr sz="2700" spc="0" baseline="1700" dirty="0">
                <a:latin typeface="Tw Cen MT"/>
                <a:cs typeface="Tw Cen MT"/>
              </a:rPr>
              <a:t>one</a:t>
            </a:r>
            <a:r>
              <a:rPr sz="2700" spc="4" baseline="1700" dirty="0">
                <a:latin typeface="Tw Cen MT"/>
                <a:cs typeface="Tw Cen MT"/>
              </a:rPr>
              <a:t>n</a:t>
            </a:r>
            <a:r>
              <a:rPr sz="2700" spc="0" baseline="1700" dirty="0">
                <a:latin typeface="Tw Cen MT"/>
                <a:cs typeface="Tw Cen MT"/>
              </a:rPr>
              <a:t>t</a:t>
            </a:r>
            <a:r>
              <a:rPr sz="2700" spc="-25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a</a:t>
            </a:r>
            <a:r>
              <a:rPr sz="2700" spc="9" baseline="1700" dirty="0">
                <a:latin typeface="Tw Cen MT"/>
                <a:cs typeface="Tw Cen MT"/>
              </a:rPr>
              <a:t>n</a:t>
            </a:r>
            <a:r>
              <a:rPr sz="2700" spc="0" baseline="1700" dirty="0">
                <a:latin typeface="Tw Cen MT"/>
                <a:cs typeface="Tw Cen MT"/>
              </a:rPr>
              <a:t>d</a:t>
            </a:r>
            <a:r>
              <a:rPr sz="2700" spc="-9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a 7</a:t>
            </a:r>
            <a:r>
              <a:rPr sz="2700" spc="9" baseline="1700" dirty="0">
                <a:latin typeface="Tw Cen MT"/>
                <a:cs typeface="Tw Cen MT"/>
              </a:rPr>
              <a:t>5</a:t>
            </a:r>
            <a:r>
              <a:rPr sz="2700" spc="0" baseline="1700" dirty="0">
                <a:latin typeface="Tw Cen MT"/>
                <a:cs typeface="Tw Cen MT"/>
              </a:rPr>
              <a:t>%</a:t>
            </a:r>
            <a:endParaRPr sz="1800">
              <a:latin typeface="Tw Cen MT"/>
              <a:cs typeface="Tw Cen MT"/>
            </a:endParaRPr>
          </a:p>
          <a:p>
            <a:pPr marL="332740" marR="34290">
              <a:lnSpc>
                <a:spcPct val="90738"/>
              </a:lnSpc>
              <a:spcBef>
                <a:spcPts val="103"/>
              </a:spcBef>
            </a:pPr>
            <a:r>
              <a:rPr sz="1800" spc="0" dirty="0">
                <a:latin typeface="Tw Cen MT"/>
                <a:cs typeface="Tw Cen MT"/>
              </a:rPr>
              <a:t>en</a:t>
            </a:r>
            <a:r>
              <a:rPr sz="1800" spc="9" dirty="0">
                <a:latin typeface="Tw Cen MT"/>
                <a:cs typeface="Tw Cen MT"/>
              </a:rPr>
              <a:t>g</a:t>
            </a:r>
            <a:r>
              <a:rPr sz="1800" spc="0" dirty="0">
                <a:latin typeface="Tw Cen MT"/>
                <a:cs typeface="Tw Cen MT"/>
              </a:rPr>
              <a:t>inee</a:t>
            </a:r>
            <a:r>
              <a:rPr sz="1800" spc="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ing</a:t>
            </a:r>
            <a:r>
              <a:rPr sz="1800" spc="-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de</a:t>
            </a:r>
            <a:r>
              <a:rPr sz="1800" spc="4" dirty="0">
                <a:latin typeface="Tw Cen MT"/>
                <a:cs typeface="Tw Cen MT"/>
              </a:rPr>
              <a:t>s</a:t>
            </a:r>
            <a:r>
              <a:rPr sz="1800" spc="0" dirty="0">
                <a:latin typeface="Tw Cen MT"/>
                <a:cs typeface="Tw Cen MT"/>
              </a:rPr>
              <a:t>i</a:t>
            </a:r>
            <a:r>
              <a:rPr sz="1800" spc="4" dirty="0">
                <a:latin typeface="Tw Cen MT"/>
                <a:cs typeface="Tw Cen MT"/>
              </a:rPr>
              <a:t>g</a:t>
            </a:r>
            <a:r>
              <a:rPr sz="1800" spc="0" dirty="0">
                <a:latin typeface="Tw Cen MT"/>
                <a:cs typeface="Tw Cen MT"/>
              </a:rPr>
              <a:t>n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9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d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p</a:t>
            </a:r>
            <a:r>
              <a:rPr sz="1800" spc="-29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oto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yp</a:t>
            </a:r>
            <a:r>
              <a:rPr sz="1800" spc="4" dirty="0">
                <a:latin typeface="Tw Cen MT"/>
                <a:cs typeface="Tw Cen MT"/>
              </a:rPr>
              <a:t>i</a:t>
            </a:r>
            <a:r>
              <a:rPr sz="1800" spc="0" dirty="0">
                <a:latin typeface="Tw Cen MT"/>
                <a:cs typeface="Tw Cen MT"/>
              </a:rPr>
              <a:t>ng</a:t>
            </a:r>
            <a:r>
              <a:rPr sz="1800" spc="-25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compo</a:t>
            </a:r>
            <a:r>
              <a:rPr sz="1800" spc="9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en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.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556144"/>
            <a:ext cx="2860449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1575" spc="0" baseline="286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575" spc="0" baseline="2760" dirty="0">
                <a:solidFill>
                  <a:srgbClr val="F3A346"/>
                </a:solidFill>
                <a:latin typeface="Times New Roman"/>
                <a:cs typeface="Times New Roman"/>
              </a:rPr>
              <a:t>     </a:t>
            </a:r>
            <a:r>
              <a:rPr sz="1575" spc="3" baseline="276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M</a:t>
            </a:r>
            <a:r>
              <a:rPr sz="2700" spc="4" baseline="1700" dirty="0">
                <a:latin typeface="Tw Cen MT"/>
                <a:cs typeface="Tw Cen MT"/>
              </a:rPr>
              <a:t>i</a:t>
            </a:r>
            <a:r>
              <a:rPr sz="2700" spc="0" baseline="1700" dirty="0">
                <a:latin typeface="Tw Cen MT"/>
                <a:cs typeface="Tw Cen MT"/>
              </a:rPr>
              <a:t>ni</a:t>
            </a:r>
            <a:r>
              <a:rPr sz="2700" spc="34" baseline="1700" dirty="0">
                <a:latin typeface="Tw Cen MT"/>
                <a:cs typeface="Tw Cen MT"/>
              </a:rPr>
              <a:t>m</a:t>
            </a:r>
            <a:r>
              <a:rPr sz="2700" spc="0" baseline="1700" dirty="0">
                <a:latin typeface="Tw Cen MT"/>
                <a:cs typeface="Tw Cen MT"/>
              </a:rPr>
              <a:t>um pass</a:t>
            </a:r>
            <a:r>
              <a:rPr sz="2700" spc="-1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requirements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00171" y="3556144"/>
            <a:ext cx="186147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is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0390" y="3556144"/>
            <a:ext cx="754921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40%</a:t>
            </a:r>
            <a:r>
              <a:rPr sz="2700" spc="-1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of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5161" y="3556144"/>
            <a:ext cx="1583151" cy="2543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ea</a:t>
            </a:r>
            <a:r>
              <a:rPr sz="2700" spc="75" baseline="1700" dirty="0">
                <a:latin typeface="Tw Cen MT"/>
                <a:cs typeface="Tw Cen MT"/>
              </a:rPr>
              <a:t>c</a:t>
            </a:r>
            <a:r>
              <a:rPr sz="2700" spc="0" baseline="1700" dirty="0">
                <a:latin typeface="Tw Cen MT"/>
                <a:cs typeface="Tw Cen MT"/>
              </a:rPr>
              <a:t>h</a:t>
            </a:r>
            <a:r>
              <a:rPr sz="2700" spc="-9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componen</a:t>
            </a:r>
            <a:r>
              <a:rPr sz="2700" spc="4" baseline="1700" dirty="0">
                <a:latin typeface="Tw Cen MT"/>
                <a:cs typeface="Tw Cen MT"/>
              </a:rPr>
              <a:t>t</a:t>
            </a:r>
            <a:r>
              <a:rPr sz="2700" spc="0" baseline="1700" dirty="0">
                <a:latin typeface="Tw Cen MT"/>
                <a:cs typeface="Tw Cen MT"/>
              </a:rPr>
              <a:t>.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14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96768" y="4076700"/>
            <a:ext cx="3185160" cy="2103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1388" y="309628"/>
            <a:ext cx="652280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Clas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room</a:t>
            </a:r>
            <a:r>
              <a:rPr sz="6600" b="1" spc="-24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-20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ules and </a:t>
            </a:r>
            <a:r>
              <a:rPr sz="6600" b="1" spc="-250" baseline="1391" dirty="0">
                <a:solidFill>
                  <a:srgbClr val="444D25"/>
                </a:solidFill>
                <a:latin typeface="Tw Cen MT"/>
                <a:cs typeface="Tw Cen MT"/>
              </a:rPr>
              <a:t>P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olicy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388" y="1406828"/>
            <a:ext cx="2830952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1425" spc="0" baseline="3161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425" spc="0" baseline="3051" dirty="0">
                <a:solidFill>
                  <a:srgbClr val="F3A346"/>
                </a:solidFill>
                <a:latin typeface="Times New Roman"/>
                <a:cs typeface="Times New Roman"/>
              </a:rPr>
              <a:t>      </a:t>
            </a:r>
            <a:r>
              <a:rPr sz="1425" spc="13" baseline="305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Lectu</a:t>
            </a:r>
            <a:r>
              <a:rPr sz="2400" spc="-4" baseline="1913" dirty="0">
                <a:latin typeface="Tw Cen MT"/>
                <a:cs typeface="Tw Cen MT"/>
              </a:rPr>
              <a:t>r</a:t>
            </a:r>
            <a:r>
              <a:rPr sz="2400" spc="4" baseline="1913" dirty="0">
                <a:latin typeface="Tw Cen MT"/>
                <a:cs typeface="Tw Cen MT"/>
              </a:rPr>
              <a:t>e</a:t>
            </a:r>
            <a:r>
              <a:rPr sz="2400" spc="0" baseline="1913" dirty="0">
                <a:latin typeface="Tw Cen MT"/>
                <a:cs typeface="Tw Cen MT"/>
              </a:rPr>
              <a:t>s/L</a:t>
            </a:r>
            <a:r>
              <a:rPr sz="2400" spc="9" baseline="1913" dirty="0">
                <a:latin typeface="Tw Cen MT"/>
                <a:cs typeface="Tw Cen MT"/>
              </a:rPr>
              <a:t>a</a:t>
            </a:r>
            <a:r>
              <a:rPr sz="2400" spc="-4" baseline="1913" dirty="0">
                <a:latin typeface="Tw Cen MT"/>
                <a:cs typeface="Tw Cen MT"/>
              </a:rPr>
              <a:t>b</a:t>
            </a:r>
            <a:r>
              <a:rPr sz="2400" spc="4" baseline="1913" dirty="0">
                <a:latin typeface="Tw Cen MT"/>
                <a:cs typeface="Tw Cen MT"/>
              </a:rPr>
              <a:t>o</a:t>
            </a:r>
            <a:r>
              <a:rPr sz="2400" spc="0" baseline="1913" dirty="0">
                <a:latin typeface="Tw Cen MT"/>
                <a:cs typeface="Tw Cen MT"/>
              </a:rPr>
              <a:t>r</a:t>
            </a:r>
            <a:r>
              <a:rPr sz="2400" spc="-9" baseline="1913" dirty="0">
                <a:latin typeface="Tw Cen MT"/>
                <a:cs typeface="Tw Cen MT"/>
              </a:rPr>
              <a:t>a</a:t>
            </a:r>
            <a:r>
              <a:rPr sz="2400" spc="0" baseline="1913" dirty="0">
                <a:latin typeface="Tw Cen MT"/>
                <a:cs typeface="Tw Cen MT"/>
              </a:rPr>
              <a:t>t</a:t>
            </a:r>
            <a:r>
              <a:rPr sz="2400" spc="14" baseline="1913" dirty="0">
                <a:latin typeface="Tw Cen MT"/>
                <a:cs typeface="Tw Cen MT"/>
              </a:rPr>
              <a:t>o</a:t>
            </a:r>
            <a:r>
              <a:rPr sz="2400" spc="0" baseline="1913" dirty="0">
                <a:latin typeface="Tw Cen MT"/>
                <a:cs typeface="Tw Cen MT"/>
              </a:rPr>
              <a:t>r</a:t>
            </a:r>
            <a:r>
              <a:rPr sz="2400" spc="-4" baseline="1913" dirty="0">
                <a:latin typeface="Tw Cen MT"/>
                <a:cs typeface="Tw Cen MT"/>
              </a:rPr>
              <a:t>i</a:t>
            </a:r>
            <a:r>
              <a:rPr sz="2400" spc="4" baseline="1913" dirty="0">
                <a:latin typeface="Tw Cen MT"/>
                <a:cs typeface="Tw Cen MT"/>
              </a:rPr>
              <a:t>e</a:t>
            </a:r>
            <a:r>
              <a:rPr sz="2400" spc="0" baseline="1913" dirty="0">
                <a:latin typeface="Tw Cen MT"/>
                <a:cs typeface="Tw Cen MT"/>
              </a:rPr>
              <a:t>s</a:t>
            </a:r>
            <a:endParaRPr sz="1600" dirty="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2071546"/>
            <a:ext cx="7979700" cy="4901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859">
              <a:lnSpc>
                <a:spcPts val="1725"/>
              </a:lnSpc>
              <a:spcBef>
                <a:spcPts val="86"/>
              </a:spcBef>
            </a:pPr>
            <a:r>
              <a:rPr sz="1425" spc="0" baseline="3161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425" spc="0" baseline="3051" dirty="0">
                <a:solidFill>
                  <a:srgbClr val="F3A346"/>
                </a:solidFill>
                <a:latin typeface="Times New Roman"/>
                <a:cs typeface="Times New Roman"/>
              </a:rPr>
              <a:t>      </a:t>
            </a:r>
            <a:r>
              <a:rPr sz="1425" spc="13" baseline="305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T</a:t>
            </a:r>
            <a:r>
              <a:rPr sz="2400" spc="-4" baseline="1913" dirty="0">
                <a:latin typeface="Tw Cen MT"/>
                <a:cs typeface="Tw Cen MT"/>
              </a:rPr>
              <a:t>h</a:t>
            </a:r>
            <a:r>
              <a:rPr sz="2400" spc="0" baseline="1913" dirty="0">
                <a:latin typeface="Tw Cen MT"/>
                <a:cs typeface="Tw Cen MT"/>
              </a:rPr>
              <a:t>e</a:t>
            </a:r>
            <a:r>
              <a:rPr sz="2400" spc="-16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use</a:t>
            </a:r>
            <a:r>
              <a:rPr sz="2400" spc="-15" baseline="1913" dirty="0">
                <a:latin typeface="Tw Cen MT"/>
                <a:cs typeface="Tw Cen MT"/>
              </a:rPr>
              <a:t> </a:t>
            </a:r>
            <a:r>
              <a:rPr sz="2400" spc="4" baseline="1913" dirty="0">
                <a:latin typeface="Tw Cen MT"/>
                <a:cs typeface="Tw Cen MT"/>
              </a:rPr>
              <a:t>o</a:t>
            </a:r>
            <a:r>
              <a:rPr sz="2400" spc="0" baseline="1913" dirty="0">
                <a:latin typeface="Tw Cen MT"/>
                <a:cs typeface="Tw Cen MT"/>
              </a:rPr>
              <a:t>f</a:t>
            </a:r>
            <a:r>
              <a:rPr sz="2400" spc="31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personal</a:t>
            </a:r>
            <a:r>
              <a:rPr sz="2400" spc="-19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co</a:t>
            </a:r>
            <a:r>
              <a:rPr sz="2400" spc="4" baseline="1913" dirty="0">
                <a:latin typeface="Tw Cen MT"/>
                <a:cs typeface="Tw Cen MT"/>
              </a:rPr>
              <a:t>m</a:t>
            </a:r>
            <a:r>
              <a:rPr sz="2400" spc="39" baseline="1913" dirty="0">
                <a:latin typeface="Tw Cen MT"/>
                <a:cs typeface="Tw Cen MT"/>
              </a:rPr>
              <a:t>m</a:t>
            </a:r>
            <a:r>
              <a:rPr sz="2400" spc="0" baseline="1913" dirty="0">
                <a:latin typeface="Tw Cen MT"/>
                <a:cs typeface="Tw Cen MT"/>
              </a:rPr>
              <a:t>u</a:t>
            </a:r>
            <a:r>
              <a:rPr sz="2400" spc="-4" baseline="1913" dirty="0">
                <a:latin typeface="Tw Cen MT"/>
                <a:cs typeface="Tw Cen MT"/>
              </a:rPr>
              <a:t>n</a:t>
            </a:r>
            <a:r>
              <a:rPr sz="2400" spc="0" baseline="1913" dirty="0">
                <a:latin typeface="Tw Cen MT"/>
                <a:cs typeface="Tw Cen MT"/>
              </a:rPr>
              <a:t>ic</a:t>
            </a:r>
            <a:r>
              <a:rPr sz="2400" spc="-9" baseline="1913" dirty="0">
                <a:latin typeface="Tw Cen MT"/>
                <a:cs typeface="Tw Cen MT"/>
              </a:rPr>
              <a:t>a</a:t>
            </a:r>
            <a:r>
              <a:rPr sz="2400" spc="0" baseline="1913" dirty="0">
                <a:latin typeface="Tw Cen MT"/>
                <a:cs typeface="Tw Cen MT"/>
              </a:rPr>
              <a:t>tion</a:t>
            </a:r>
            <a:r>
              <a:rPr sz="2400" spc="-90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d</a:t>
            </a:r>
            <a:r>
              <a:rPr sz="2400" spc="4" baseline="1913" dirty="0">
                <a:latin typeface="Tw Cen MT"/>
                <a:cs typeface="Tw Cen MT"/>
              </a:rPr>
              <a:t>e</a:t>
            </a:r>
            <a:r>
              <a:rPr sz="2400" spc="0" baseline="1913" dirty="0">
                <a:latin typeface="Tw Cen MT"/>
                <a:cs typeface="Tw Cen MT"/>
              </a:rPr>
              <a:t>vi</a:t>
            </a:r>
            <a:r>
              <a:rPr sz="2400" spc="-4" baseline="1913" dirty="0">
                <a:latin typeface="Tw Cen MT"/>
                <a:cs typeface="Tw Cen MT"/>
              </a:rPr>
              <a:t>c</a:t>
            </a:r>
            <a:r>
              <a:rPr sz="2400" spc="4" baseline="1913" dirty="0">
                <a:latin typeface="Tw Cen MT"/>
                <a:cs typeface="Tw Cen MT"/>
              </a:rPr>
              <a:t>e</a:t>
            </a:r>
            <a:r>
              <a:rPr sz="2400" spc="0" baseline="1913" dirty="0">
                <a:latin typeface="Tw Cen MT"/>
                <a:cs typeface="Tw Cen MT"/>
              </a:rPr>
              <a:t>s</a:t>
            </a:r>
            <a:r>
              <a:rPr sz="2400" spc="-36" baseline="1913" dirty="0">
                <a:latin typeface="Tw Cen MT"/>
                <a:cs typeface="Tw Cen MT"/>
              </a:rPr>
              <a:t> </a:t>
            </a:r>
            <a:r>
              <a:rPr sz="2400" spc="14" baseline="1913" dirty="0">
                <a:latin typeface="Tw Cen MT"/>
                <a:cs typeface="Tw Cen MT"/>
              </a:rPr>
              <a:t>(</a:t>
            </a:r>
            <a:r>
              <a:rPr sz="2400" b="1" spc="0" baseline="1913" dirty="0">
                <a:latin typeface="Tw Cen MT"/>
                <a:cs typeface="Tw Cen MT"/>
              </a:rPr>
              <a:t>mo</a:t>
            </a:r>
            <a:r>
              <a:rPr sz="2400" b="1" spc="4" baseline="1913" dirty="0">
                <a:latin typeface="Tw Cen MT"/>
                <a:cs typeface="Tw Cen MT"/>
              </a:rPr>
              <a:t>bil</a:t>
            </a:r>
            <a:r>
              <a:rPr sz="2400" b="1" spc="0" baseline="1913" dirty="0">
                <a:latin typeface="Tw Cen MT"/>
                <a:cs typeface="Tw Cen MT"/>
              </a:rPr>
              <a:t>e</a:t>
            </a:r>
            <a:r>
              <a:rPr sz="2400" b="1" spc="-52" baseline="1913" dirty="0">
                <a:latin typeface="Tw Cen MT"/>
                <a:cs typeface="Tw Cen MT"/>
              </a:rPr>
              <a:t> </a:t>
            </a:r>
            <a:r>
              <a:rPr sz="2400" b="1" spc="0" baseline="1913" dirty="0">
                <a:latin typeface="Tw Cen MT"/>
                <a:cs typeface="Tw Cen MT"/>
              </a:rPr>
              <a:t>p</a:t>
            </a:r>
            <a:r>
              <a:rPr sz="2400" b="1" spc="9" baseline="1913" dirty="0">
                <a:latin typeface="Tw Cen MT"/>
                <a:cs typeface="Tw Cen MT"/>
              </a:rPr>
              <a:t>h</a:t>
            </a:r>
            <a:r>
              <a:rPr sz="2400" b="1" spc="0" baseline="1913" dirty="0">
                <a:latin typeface="Tw Cen MT"/>
                <a:cs typeface="Tw Cen MT"/>
              </a:rPr>
              <a:t>o</a:t>
            </a:r>
            <a:r>
              <a:rPr sz="2400" b="1" spc="9" baseline="1913" dirty="0">
                <a:latin typeface="Tw Cen MT"/>
                <a:cs typeface="Tw Cen MT"/>
              </a:rPr>
              <a:t>ne</a:t>
            </a:r>
            <a:r>
              <a:rPr sz="2400" spc="0" baseline="1913" dirty="0">
                <a:latin typeface="Tw Cen MT"/>
                <a:cs typeface="Tw Cen MT"/>
              </a:rPr>
              <a:t>)</a:t>
            </a:r>
            <a:r>
              <a:rPr sz="2400" spc="-51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is</a:t>
            </a:r>
            <a:r>
              <a:rPr sz="2400" spc="-8" baseline="1913" dirty="0">
                <a:latin typeface="Tw Cen MT"/>
                <a:cs typeface="Tw Cen MT"/>
              </a:rPr>
              <a:t> </a:t>
            </a:r>
            <a:r>
              <a:rPr sz="2400" b="1" spc="0" baseline="1913" dirty="0">
                <a:latin typeface="Tw Cen MT"/>
                <a:cs typeface="Tw Cen MT"/>
              </a:rPr>
              <a:t>n</a:t>
            </a:r>
            <a:r>
              <a:rPr sz="2400" b="1" spc="9" baseline="1913" dirty="0">
                <a:latin typeface="Tw Cen MT"/>
                <a:cs typeface="Tw Cen MT"/>
              </a:rPr>
              <a:t>o</a:t>
            </a:r>
            <a:r>
              <a:rPr sz="2400" b="1" spc="0" baseline="1913" dirty="0">
                <a:latin typeface="Tw Cen MT"/>
                <a:cs typeface="Tw Cen MT"/>
              </a:rPr>
              <a:t>t</a:t>
            </a:r>
            <a:r>
              <a:rPr sz="2400" b="1" spc="-16" baseline="1913" dirty="0">
                <a:latin typeface="Tw Cen MT"/>
                <a:cs typeface="Tw Cen MT"/>
              </a:rPr>
              <a:t> </a:t>
            </a:r>
            <a:r>
              <a:rPr sz="2400" b="1" spc="-9" baseline="1913" dirty="0">
                <a:latin typeface="Tw Cen MT"/>
                <a:cs typeface="Tw Cen MT"/>
              </a:rPr>
              <a:t>a</a:t>
            </a:r>
            <a:r>
              <a:rPr sz="2400" b="1" spc="4" baseline="1913" dirty="0">
                <a:latin typeface="Tw Cen MT"/>
                <a:cs typeface="Tw Cen MT"/>
              </a:rPr>
              <a:t>ll</a:t>
            </a:r>
            <a:r>
              <a:rPr sz="2400" b="1" spc="-29" baseline="1913" dirty="0">
                <a:latin typeface="Tw Cen MT"/>
                <a:cs typeface="Tw Cen MT"/>
              </a:rPr>
              <a:t>o</a:t>
            </a:r>
            <a:r>
              <a:rPr sz="2400" b="1" spc="0" baseline="1913" dirty="0">
                <a:latin typeface="Tw Cen MT"/>
                <a:cs typeface="Tw Cen MT"/>
              </a:rPr>
              <a:t>we</a:t>
            </a:r>
            <a:r>
              <a:rPr sz="2400" b="1" spc="14" baseline="1913" dirty="0">
                <a:latin typeface="Tw Cen MT"/>
                <a:cs typeface="Tw Cen MT"/>
              </a:rPr>
              <a:t>d</a:t>
            </a:r>
            <a:r>
              <a:rPr sz="2400" spc="0" baseline="1913" dirty="0">
                <a:latin typeface="Tw Cen MT"/>
                <a:cs typeface="Tw Cen MT"/>
              </a:rPr>
              <a:t>,</a:t>
            </a:r>
            <a:endParaRPr sz="160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661"/>
              </a:spcBef>
            </a:pPr>
            <a:r>
              <a:rPr sz="8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800" spc="0" dirty="0">
                <a:solidFill>
                  <a:srgbClr val="A4B592"/>
                </a:solidFill>
                <a:latin typeface="Times New Roman"/>
                <a:cs typeface="Times New Roman"/>
              </a:rPr>
              <a:t>      </a:t>
            </a:r>
            <a:r>
              <a:rPr sz="800" spc="38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200" spc="-34" dirty="0">
                <a:latin typeface="Tw Cen MT"/>
                <a:cs typeface="Tw Cen MT"/>
              </a:rPr>
              <a:t>y</a:t>
            </a:r>
            <a:r>
              <a:rPr sz="1200" spc="0" dirty="0">
                <a:latin typeface="Tw Cen MT"/>
                <a:cs typeface="Tw Cen MT"/>
              </a:rPr>
              <a:t>ou</a:t>
            </a:r>
            <a:r>
              <a:rPr sz="1200" spc="-4" dirty="0">
                <a:latin typeface="Tw Cen MT"/>
                <a:cs typeface="Tw Cen MT"/>
              </a:rPr>
              <a:t> c</a:t>
            </a:r>
            <a:r>
              <a:rPr sz="1200" spc="0" dirty="0">
                <a:latin typeface="Tw Cen MT"/>
                <a:cs typeface="Tw Cen MT"/>
              </a:rPr>
              <a:t>an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use a</a:t>
            </a:r>
            <a:r>
              <a:rPr sz="1200" spc="-29" dirty="0">
                <a:latin typeface="Tw Cen MT"/>
                <a:cs typeface="Tw Cen MT"/>
              </a:rPr>
              <a:t>n</a:t>
            </a:r>
            <a:r>
              <a:rPr sz="1200" spc="0" dirty="0">
                <a:latin typeface="Tw Cen MT"/>
                <a:cs typeface="Tw Cen MT"/>
              </a:rPr>
              <a:t>y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hig</a:t>
            </a:r>
            <a:r>
              <a:rPr sz="1200" spc="4" dirty="0">
                <a:latin typeface="Tw Cen MT"/>
                <a:cs typeface="Tw Cen MT"/>
              </a:rPr>
              <a:t>h</a:t>
            </a:r>
            <a:r>
              <a:rPr sz="1200" spc="-4" dirty="0">
                <a:latin typeface="Tw Cen MT"/>
                <a:cs typeface="Tw Cen MT"/>
              </a:rPr>
              <a:t>-</a:t>
            </a:r>
            <a:r>
              <a:rPr sz="1200" spc="0" dirty="0">
                <a:latin typeface="Tw Cen MT"/>
                <a:cs typeface="Tw Cen MT"/>
              </a:rPr>
              <a:t>te</a:t>
            </a:r>
            <a:r>
              <a:rPr sz="1200" spc="39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h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-25" dirty="0">
                <a:latin typeface="Tw Cen MT"/>
                <a:cs typeface="Tw Cen MT"/>
              </a:rPr>
              <a:t>g</a:t>
            </a:r>
            <a:r>
              <a:rPr sz="1200" spc="0" dirty="0">
                <a:latin typeface="Tw Cen MT"/>
                <a:cs typeface="Tw Cen MT"/>
              </a:rPr>
              <a:t>a</a:t>
            </a:r>
            <a:r>
              <a:rPr sz="1200" spc="-4" dirty="0">
                <a:latin typeface="Tw Cen MT"/>
                <a:cs typeface="Tw Cen MT"/>
              </a:rPr>
              <a:t>d</a:t>
            </a:r>
            <a:r>
              <a:rPr sz="1200" spc="-25" dirty="0">
                <a:latin typeface="Tw Cen MT"/>
                <a:cs typeface="Tw Cen MT"/>
              </a:rPr>
              <a:t>g</a:t>
            </a:r>
            <a:r>
              <a:rPr sz="1200" spc="0" dirty="0">
                <a:latin typeface="Tw Cen MT"/>
                <a:cs typeface="Tw Cen MT"/>
              </a:rPr>
              <a:t>ets </a:t>
            </a:r>
            <a:r>
              <a:rPr sz="1200" spc="-29" dirty="0">
                <a:latin typeface="Tw Cen MT"/>
                <a:cs typeface="Tw Cen MT"/>
              </a:rPr>
              <a:t>f</a:t>
            </a:r>
            <a:r>
              <a:rPr sz="1200" spc="0" dirty="0">
                <a:latin typeface="Tw Cen MT"/>
                <a:cs typeface="Tw Cen MT"/>
              </a:rPr>
              <a:t>or taking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note</a:t>
            </a:r>
            <a:r>
              <a:rPr sz="1200" spc="-25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,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and </a:t>
            </a:r>
            <a:r>
              <a:rPr sz="1200" spc="-34" dirty="0">
                <a:latin typeface="Tw Cen MT"/>
                <a:cs typeface="Tw Cen MT"/>
              </a:rPr>
              <a:t>y</a:t>
            </a:r>
            <a:r>
              <a:rPr sz="1200" spc="0" dirty="0">
                <a:latin typeface="Tw Cen MT"/>
                <a:cs typeface="Tw Cen MT"/>
              </a:rPr>
              <a:t>our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la</a:t>
            </a:r>
            <a:r>
              <a:rPr sz="1200" spc="-4" dirty="0">
                <a:latin typeface="Tw Cen MT"/>
                <a:cs typeface="Tw Cen MT"/>
              </a:rPr>
              <a:t>p</a:t>
            </a:r>
            <a:r>
              <a:rPr sz="1200" spc="0" dirty="0">
                <a:latin typeface="Tw Cen MT"/>
                <a:cs typeface="Tw Cen MT"/>
              </a:rPr>
              <a:t>top</a:t>
            </a:r>
            <a:r>
              <a:rPr sz="1200" spc="-9" dirty="0">
                <a:latin typeface="Tw Cen MT"/>
                <a:cs typeface="Tw Cen MT"/>
              </a:rPr>
              <a:t> </a:t>
            </a:r>
            <a:r>
              <a:rPr sz="1200" spc="-34" dirty="0">
                <a:latin typeface="Tw Cen MT"/>
                <a:cs typeface="Tw Cen MT"/>
              </a:rPr>
              <a:t>y</a:t>
            </a:r>
            <a:r>
              <a:rPr sz="1200" spc="0" dirty="0">
                <a:latin typeface="Tw Cen MT"/>
                <a:cs typeface="Tw Cen MT"/>
              </a:rPr>
              <a:t>ou</a:t>
            </a:r>
            <a:r>
              <a:rPr sz="1200" spc="-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la</a:t>
            </a:r>
            <a:r>
              <a:rPr sz="1200" spc="-4" dirty="0">
                <a:latin typeface="Tw Cen MT"/>
                <a:cs typeface="Tw Cen MT"/>
              </a:rPr>
              <a:t>p</a:t>
            </a:r>
            <a:r>
              <a:rPr sz="1200" spc="0" dirty="0">
                <a:latin typeface="Tw Cen MT"/>
                <a:cs typeface="Tw Cen MT"/>
              </a:rPr>
              <a:t>top </a:t>
            </a:r>
            <a:r>
              <a:rPr sz="1200" spc="-29" dirty="0">
                <a:latin typeface="Tw Cen MT"/>
                <a:cs typeface="Tw Cen MT"/>
              </a:rPr>
              <a:t>f</a:t>
            </a:r>
            <a:r>
              <a:rPr sz="1200" spc="0" dirty="0">
                <a:latin typeface="Tw Cen MT"/>
                <a:cs typeface="Tw Cen MT"/>
              </a:rPr>
              <a:t>or 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ompute</a:t>
            </a:r>
            <a:r>
              <a:rPr sz="1200" spc="-25" dirty="0">
                <a:latin typeface="Tw Cen MT"/>
                <a:cs typeface="Tw Cen MT"/>
              </a:rPr>
              <a:t>r</a:t>
            </a:r>
            <a:r>
              <a:rPr sz="1200" spc="-4" dirty="0">
                <a:latin typeface="Tw Cen MT"/>
                <a:cs typeface="Tw Cen MT"/>
              </a:rPr>
              <a:t>-</a:t>
            </a:r>
            <a:r>
              <a:rPr sz="1200" spc="0" dirty="0">
                <a:latin typeface="Tw Cen MT"/>
                <a:cs typeface="Tw Cen MT"/>
              </a:rPr>
              <a:t>b</a:t>
            </a:r>
            <a:r>
              <a:rPr sz="1200" spc="-4" dirty="0">
                <a:latin typeface="Tw Cen MT"/>
                <a:cs typeface="Tw Cen MT"/>
              </a:rPr>
              <a:t>a</a:t>
            </a:r>
            <a:r>
              <a:rPr sz="1200" spc="0" dirty="0">
                <a:latin typeface="Tw Cen MT"/>
                <a:cs typeface="Tw Cen MT"/>
              </a:rPr>
              <a:t>sed</a:t>
            </a:r>
            <a:r>
              <a:rPr sz="1200" spc="9" dirty="0">
                <a:latin typeface="Tw Cen MT"/>
                <a:cs typeface="Tw Cen MT"/>
              </a:rPr>
              <a:t> </a:t>
            </a:r>
            <a:r>
              <a:rPr sz="1200" spc="-4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la</a:t>
            </a:r>
            <a:r>
              <a:rPr sz="1200" spc="-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s</a:t>
            </a:r>
            <a:r>
              <a:rPr sz="1200" spc="-29" dirty="0">
                <a:latin typeface="Tw Cen MT"/>
                <a:cs typeface="Tw Cen MT"/>
              </a:rPr>
              <a:t>r</a:t>
            </a:r>
            <a:r>
              <a:rPr sz="1200" spc="0" dirty="0">
                <a:latin typeface="Tw Cen MT"/>
                <a:cs typeface="Tw Cen MT"/>
              </a:rPr>
              <a:t>oom</a:t>
            </a:r>
            <a:r>
              <a:rPr sz="1200" spc="4" dirty="0">
                <a:latin typeface="Tw Cen MT"/>
                <a:cs typeface="Tw Cen MT"/>
              </a:rPr>
              <a:t> </a:t>
            </a:r>
            <a:r>
              <a:rPr sz="1200" spc="0" dirty="0">
                <a:latin typeface="Tw Cen MT"/>
                <a:cs typeface="Tw Cen MT"/>
              </a:rPr>
              <a:t>a</a:t>
            </a:r>
            <a:r>
              <a:rPr sz="1200" spc="-9" dirty="0">
                <a:latin typeface="Tw Cen MT"/>
                <a:cs typeface="Tw Cen MT"/>
              </a:rPr>
              <a:t>c</a:t>
            </a:r>
            <a:r>
              <a:rPr sz="1200" spc="0" dirty="0">
                <a:latin typeface="Tw Cen MT"/>
                <a:cs typeface="Tw Cen MT"/>
              </a:rPr>
              <a:t>tivitie</a:t>
            </a:r>
            <a:r>
              <a:rPr sz="1200" spc="-14" dirty="0">
                <a:latin typeface="Tw Cen MT"/>
                <a:cs typeface="Tw Cen MT"/>
              </a:rPr>
              <a:t>s</a:t>
            </a:r>
            <a:r>
              <a:rPr sz="1200" spc="0" dirty="0">
                <a:latin typeface="Tw Cen MT"/>
                <a:cs typeface="Tw Cen MT"/>
              </a:rPr>
              <a:t>.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2996374"/>
            <a:ext cx="4797742" cy="228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30"/>
              </a:lnSpc>
              <a:spcBef>
                <a:spcPts val="86"/>
              </a:spcBef>
            </a:pPr>
            <a:r>
              <a:rPr sz="1425" spc="0" baseline="3161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425" spc="0" baseline="3051" dirty="0">
                <a:solidFill>
                  <a:srgbClr val="F3A346"/>
                </a:solidFill>
                <a:latin typeface="Times New Roman"/>
                <a:cs typeface="Times New Roman"/>
              </a:rPr>
              <a:t>      </a:t>
            </a:r>
            <a:r>
              <a:rPr sz="1425" spc="13" baseline="305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00" b="1" spc="0" baseline="1913" dirty="0">
                <a:latin typeface="Tw Cen MT"/>
                <a:cs typeface="Tw Cen MT"/>
              </a:rPr>
              <a:t>No p</a:t>
            </a:r>
            <a:r>
              <a:rPr sz="2400" b="1" spc="4" baseline="1913" dirty="0">
                <a:latin typeface="Tw Cen MT"/>
                <a:cs typeface="Tw Cen MT"/>
              </a:rPr>
              <a:t>h</a:t>
            </a:r>
            <a:r>
              <a:rPr sz="2400" b="1" spc="0" baseline="1913" dirty="0">
                <a:latin typeface="Tw Cen MT"/>
                <a:cs typeface="Tw Cen MT"/>
              </a:rPr>
              <a:t>o</a:t>
            </a:r>
            <a:r>
              <a:rPr sz="2400" b="1" spc="4" baseline="1913" dirty="0">
                <a:latin typeface="Tw Cen MT"/>
                <a:cs typeface="Tw Cen MT"/>
              </a:rPr>
              <a:t>to</a:t>
            </a:r>
            <a:r>
              <a:rPr sz="2400" spc="0" baseline="1913" dirty="0">
                <a:latin typeface="Tw Cen MT"/>
                <a:cs typeface="Tw Cen MT"/>
              </a:rPr>
              <a:t>,</a:t>
            </a:r>
            <a:r>
              <a:rPr sz="2400" spc="-24" baseline="1913" dirty="0">
                <a:latin typeface="Tw Cen MT"/>
                <a:cs typeface="Tw Cen MT"/>
              </a:rPr>
              <a:t> </a:t>
            </a:r>
            <a:r>
              <a:rPr sz="2400" spc="-4" baseline="1913" dirty="0">
                <a:latin typeface="Tw Cen MT"/>
                <a:cs typeface="Tw Cen MT"/>
              </a:rPr>
              <a:t>a</a:t>
            </a:r>
            <a:r>
              <a:rPr sz="2400" spc="0" baseline="1913" dirty="0">
                <a:latin typeface="Tw Cen MT"/>
                <a:cs typeface="Tw Cen MT"/>
              </a:rPr>
              <a:t>u</a:t>
            </a:r>
            <a:r>
              <a:rPr sz="2400" spc="-9" baseline="1913" dirty="0">
                <a:latin typeface="Tw Cen MT"/>
                <a:cs typeface="Tw Cen MT"/>
              </a:rPr>
              <a:t>d</a:t>
            </a:r>
            <a:r>
              <a:rPr sz="2400" spc="0" baseline="1913" dirty="0">
                <a:latin typeface="Tw Cen MT"/>
                <a:cs typeface="Tw Cen MT"/>
              </a:rPr>
              <a:t>io</a:t>
            </a:r>
            <a:r>
              <a:rPr sz="2400" spc="18" baseline="1913" dirty="0">
                <a:latin typeface="Tw Cen MT"/>
                <a:cs typeface="Tw Cen MT"/>
              </a:rPr>
              <a:t> </a:t>
            </a:r>
            <a:r>
              <a:rPr sz="2400" spc="4" baseline="1913" dirty="0">
                <a:latin typeface="Tw Cen MT"/>
                <a:cs typeface="Tw Cen MT"/>
              </a:rPr>
              <a:t>o</a:t>
            </a:r>
            <a:r>
              <a:rPr sz="2400" spc="0" baseline="1913" dirty="0">
                <a:latin typeface="Tw Cen MT"/>
                <a:cs typeface="Tw Cen MT"/>
              </a:rPr>
              <a:t>r</a:t>
            </a:r>
            <a:r>
              <a:rPr sz="2400" spc="-13" baseline="1913" dirty="0">
                <a:latin typeface="Tw Cen MT"/>
                <a:cs typeface="Tw Cen MT"/>
              </a:rPr>
              <a:t> </a:t>
            </a:r>
            <a:r>
              <a:rPr sz="2400" spc="-4" baseline="1913" dirty="0">
                <a:latin typeface="Tw Cen MT"/>
                <a:cs typeface="Tw Cen MT"/>
              </a:rPr>
              <a:t>v</a:t>
            </a:r>
            <a:r>
              <a:rPr sz="2400" spc="0" baseline="1913" dirty="0">
                <a:latin typeface="Tw Cen MT"/>
                <a:cs typeface="Tw Cen MT"/>
              </a:rPr>
              <a:t>i</a:t>
            </a:r>
            <a:r>
              <a:rPr sz="2400" spc="-9" baseline="1913" dirty="0">
                <a:latin typeface="Tw Cen MT"/>
                <a:cs typeface="Tw Cen MT"/>
              </a:rPr>
              <a:t>d</a:t>
            </a:r>
            <a:r>
              <a:rPr sz="2400" spc="4" baseline="1913" dirty="0">
                <a:latin typeface="Tw Cen MT"/>
                <a:cs typeface="Tw Cen MT"/>
              </a:rPr>
              <a:t>e</a:t>
            </a:r>
            <a:r>
              <a:rPr sz="2400" spc="0" baseline="1913" dirty="0">
                <a:latin typeface="Tw Cen MT"/>
                <a:cs typeface="Tw Cen MT"/>
              </a:rPr>
              <a:t>o</a:t>
            </a:r>
            <a:r>
              <a:rPr sz="2400" spc="-15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recor</a:t>
            </a:r>
            <a:r>
              <a:rPr sz="2400" spc="-4" baseline="1913" dirty="0">
                <a:latin typeface="Tw Cen MT"/>
                <a:cs typeface="Tw Cen MT"/>
              </a:rPr>
              <a:t>d</a:t>
            </a:r>
            <a:r>
              <a:rPr sz="2400" spc="0" baseline="1913" dirty="0">
                <a:latin typeface="Tw Cen MT"/>
                <a:cs typeface="Tw Cen MT"/>
              </a:rPr>
              <a:t>i</a:t>
            </a:r>
            <a:r>
              <a:rPr sz="2400" spc="-4" baseline="1913" dirty="0">
                <a:latin typeface="Tw Cen MT"/>
                <a:cs typeface="Tw Cen MT"/>
              </a:rPr>
              <a:t>n</a:t>
            </a:r>
            <a:r>
              <a:rPr sz="2400" spc="-39" baseline="1913" dirty="0">
                <a:latin typeface="Tw Cen MT"/>
                <a:cs typeface="Tw Cen MT"/>
              </a:rPr>
              <a:t>g</a:t>
            </a:r>
            <a:r>
              <a:rPr sz="2400" spc="0" baseline="1913" dirty="0">
                <a:latin typeface="Tw Cen MT"/>
                <a:cs typeface="Tw Cen MT"/>
              </a:rPr>
              <a:t>,</a:t>
            </a:r>
            <a:r>
              <a:rPr sz="2400" spc="-6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u</a:t>
            </a:r>
            <a:r>
              <a:rPr sz="2400" spc="-9" baseline="1913" dirty="0">
                <a:latin typeface="Tw Cen MT"/>
                <a:cs typeface="Tw Cen MT"/>
              </a:rPr>
              <a:t>n</a:t>
            </a:r>
            <a:r>
              <a:rPr sz="2400" spc="0" baseline="1913" dirty="0">
                <a:latin typeface="Tw Cen MT"/>
                <a:cs typeface="Tw Cen MT"/>
              </a:rPr>
              <a:t>less</a:t>
            </a:r>
            <a:r>
              <a:rPr sz="2400" spc="-2" baseline="1913" dirty="0">
                <a:latin typeface="Tw Cen MT"/>
                <a:cs typeface="Tw Cen MT"/>
              </a:rPr>
              <a:t> </a:t>
            </a:r>
            <a:r>
              <a:rPr sz="2400" spc="-4" baseline="1913" dirty="0">
                <a:latin typeface="Tw Cen MT"/>
                <a:cs typeface="Tw Cen MT"/>
              </a:rPr>
              <a:t>a</a:t>
            </a:r>
            <a:r>
              <a:rPr sz="2400" spc="0" baseline="1913" dirty="0">
                <a:latin typeface="Tw Cen MT"/>
                <a:cs typeface="Tw Cen MT"/>
              </a:rPr>
              <a:t>u</a:t>
            </a:r>
            <a:r>
              <a:rPr sz="2400" spc="-4" baseline="1913" dirty="0">
                <a:latin typeface="Tw Cen MT"/>
                <a:cs typeface="Tw Cen MT"/>
              </a:rPr>
              <a:t>t</a:t>
            </a:r>
            <a:r>
              <a:rPr sz="2400" spc="0" baseline="1913" dirty="0">
                <a:latin typeface="Tw Cen MT"/>
                <a:cs typeface="Tw Cen MT"/>
              </a:rPr>
              <a:t>hor</a:t>
            </a:r>
            <a:r>
              <a:rPr sz="2400" spc="-4" baseline="1913" dirty="0">
                <a:latin typeface="Tw Cen MT"/>
                <a:cs typeface="Tw Cen MT"/>
              </a:rPr>
              <a:t>i</a:t>
            </a:r>
            <a:r>
              <a:rPr sz="2400" spc="0" baseline="1913" dirty="0">
                <a:latin typeface="Tw Cen MT"/>
                <a:cs typeface="Tw Cen MT"/>
              </a:rPr>
              <a:t>ze</a:t>
            </a:r>
            <a:r>
              <a:rPr sz="2400" spc="-4" baseline="1913" dirty="0">
                <a:latin typeface="Tw Cen MT"/>
                <a:cs typeface="Tw Cen MT"/>
              </a:rPr>
              <a:t>d</a:t>
            </a:r>
            <a:r>
              <a:rPr sz="2400" spc="0" baseline="1913" dirty="0">
                <a:latin typeface="Tw Cen MT"/>
                <a:cs typeface="Tw Cen MT"/>
              </a:rPr>
              <a:t>.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3662983"/>
            <a:ext cx="3402589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1425" spc="0" baseline="3161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425" spc="0" baseline="3051" dirty="0">
                <a:solidFill>
                  <a:srgbClr val="F3A346"/>
                </a:solidFill>
                <a:latin typeface="Times New Roman"/>
                <a:cs typeface="Times New Roman"/>
              </a:rPr>
              <a:t>      </a:t>
            </a:r>
            <a:r>
              <a:rPr sz="1425" spc="13" baseline="305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Do</a:t>
            </a:r>
            <a:r>
              <a:rPr sz="2400" spc="-22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not</a:t>
            </a:r>
            <a:r>
              <a:rPr sz="2400" spc="-14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lea</a:t>
            </a:r>
            <a:r>
              <a:rPr sz="2400" spc="-39" baseline="1913" dirty="0">
                <a:latin typeface="Tw Cen MT"/>
                <a:cs typeface="Tw Cen MT"/>
              </a:rPr>
              <a:t>v</a:t>
            </a:r>
            <a:r>
              <a:rPr sz="2400" spc="0" baseline="1913" dirty="0">
                <a:latin typeface="Tw Cen MT"/>
                <a:cs typeface="Tw Cen MT"/>
              </a:rPr>
              <a:t>e</a:t>
            </a:r>
            <a:r>
              <a:rPr sz="2400" spc="-15" baseline="1913" dirty="0">
                <a:latin typeface="Tw Cen MT"/>
                <a:cs typeface="Tw Cen MT"/>
              </a:rPr>
              <a:t> </a:t>
            </a:r>
            <a:r>
              <a:rPr sz="2400" spc="29" baseline="1913" dirty="0">
                <a:latin typeface="Tw Cen MT"/>
                <a:cs typeface="Tw Cen MT"/>
              </a:rPr>
              <a:t>r</a:t>
            </a:r>
            <a:r>
              <a:rPr sz="2400" spc="0" baseline="1913" dirty="0">
                <a:latin typeface="Tw Cen MT"/>
                <a:cs typeface="Tw Cen MT"/>
              </a:rPr>
              <a:t>u</a:t>
            </a:r>
            <a:r>
              <a:rPr sz="2400" spc="-19" baseline="1913" dirty="0">
                <a:latin typeface="Tw Cen MT"/>
                <a:cs typeface="Tw Cen MT"/>
              </a:rPr>
              <a:t>b</a:t>
            </a:r>
            <a:r>
              <a:rPr sz="2400" spc="-4" baseline="1913" dirty="0">
                <a:latin typeface="Tw Cen MT"/>
                <a:cs typeface="Tw Cen MT"/>
              </a:rPr>
              <a:t>b</a:t>
            </a:r>
            <a:r>
              <a:rPr sz="2400" spc="0" baseline="1913" dirty="0">
                <a:latin typeface="Tw Cen MT"/>
                <a:cs typeface="Tw Cen MT"/>
              </a:rPr>
              <a:t>i</a:t>
            </a:r>
            <a:r>
              <a:rPr sz="2400" spc="-4" baseline="1913" dirty="0">
                <a:latin typeface="Tw Cen MT"/>
                <a:cs typeface="Tw Cen MT"/>
              </a:rPr>
              <a:t>s</a:t>
            </a:r>
            <a:r>
              <a:rPr sz="2400" spc="0" baseline="1913" dirty="0">
                <a:latin typeface="Tw Cen MT"/>
                <a:cs typeface="Tw Cen MT"/>
              </a:rPr>
              <a:t>h</a:t>
            </a:r>
            <a:r>
              <a:rPr sz="2400" spc="-10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in</a:t>
            </a:r>
            <a:r>
              <a:rPr sz="2400" spc="-10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the</a:t>
            </a:r>
            <a:r>
              <a:rPr sz="2400" spc="-19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cl</a:t>
            </a:r>
            <a:r>
              <a:rPr sz="2400" spc="-9" baseline="1913" dirty="0">
                <a:latin typeface="Tw Cen MT"/>
                <a:cs typeface="Tw Cen MT"/>
              </a:rPr>
              <a:t>a</a:t>
            </a:r>
            <a:r>
              <a:rPr sz="2400" spc="0" baseline="1913" dirty="0">
                <a:latin typeface="Tw Cen MT"/>
                <a:cs typeface="Tw Cen MT"/>
              </a:rPr>
              <a:t>s</a:t>
            </a:r>
            <a:r>
              <a:rPr sz="2400" spc="-4" baseline="1913" dirty="0">
                <a:latin typeface="Tw Cen MT"/>
                <a:cs typeface="Tw Cen MT"/>
              </a:rPr>
              <a:t>s</a:t>
            </a:r>
            <a:r>
              <a:rPr sz="2400" spc="-39" baseline="1913" dirty="0">
                <a:latin typeface="Tw Cen MT"/>
                <a:cs typeface="Tw Cen MT"/>
              </a:rPr>
              <a:t>r</a:t>
            </a:r>
            <a:r>
              <a:rPr sz="2400" spc="4" baseline="1913" dirty="0">
                <a:latin typeface="Tw Cen MT"/>
                <a:cs typeface="Tw Cen MT"/>
              </a:rPr>
              <a:t>oo</a:t>
            </a:r>
            <a:r>
              <a:rPr sz="2400" spc="0" baseline="1913" dirty="0">
                <a:latin typeface="Tw Cen MT"/>
                <a:cs typeface="Tw Cen MT"/>
              </a:rPr>
              <a:t>m.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15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1388" y="309628"/>
            <a:ext cx="425536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At</a:t>
            </a:r>
            <a:r>
              <a:rPr sz="6600" b="1" spc="-9" baseline="1391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end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nce </a:t>
            </a:r>
            <a:r>
              <a:rPr sz="6600" b="1" spc="-264" baseline="1391" dirty="0">
                <a:solidFill>
                  <a:srgbClr val="444D25"/>
                </a:solidFill>
                <a:latin typeface="Tw Cen MT"/>
                <a:cs typeface="Tw Cen MT"/>
              </a:rPr>
              <a:t>P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olicy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1388" y="1401612"/>
            <a:ext cx="5897424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5"/>
              </a:spcBef>
            </a:pPr>
            <a:r>
              <a:rPr sz="8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800" spc="0" dirty="0">
                <a:solidFill>
                  <a:srgbClr val="F3A346"/>
                </a:solidFill>
                <a:latin typeface="Times New Roman"/>
                <a:cs typeface="Times New Roman"/>
              </a:rPr>
              <a:t>        </a:t>
            </a:r>
            <a:r>
              <a:rPr sz="800" spc="3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latin typeface="Tw Cen MT"/>
                <a:cs typeface="Tw Cen MT"/>
              </a:rPr>
              <a:t>A</a:t>
            </a:r>
            <a:r>
              <a:rPr sz="1400" spc="4" dirty="0">
                <a:latin typeface="Tw Cen MT"/>
                <a:cs typeface="Tw Cen MT"/>
              </a:rPr>
              <a:t>t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9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nd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nce</a:t>
            </a:r>
            <a:r>
              <a:rPr sz="1400" spc="-4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is</a:t>
            </a:r>
            <a:r>
              <a:rPr sz="1400" spc="4" dirty="0">
                <a:latin typeface="Tw Cen MT"/>
                <a:cs typeface="Tw Cen MT"/>
              </a:rPr>
              <a:t> </a:t>
            </a:r>
            <a:r>
              <a:rPr sz="1400" b="1" spc="0" dirty="0">
                <a:solidFill>
                  <a:srgbClr val="C0504D"/>
                </a:solidFill>
                <a:latin typeface="Tw Cen MT"/>
                <a:cs typeface="Tw Cen MT"/>
              </a:rPr>
              <a:t>m</a:t>
            </a:r>
            <a:r>
              <a:rPr sz="1400" b="1" spc="4" dirty="0">
                <a:solidFill>
                  <a:srgbClr val="C0504D"/>
                </a:solidFill>
                <a:latin typeface="Tw Cen MT"/>
                <a:cs typeface="Tw Cen MT"/>
              </a:rPr>
              <a:t>a</a:t>
            </a:r>
            <a:r>
              <a:rPr sz="1400" b="1" spc="0" dirty="0">
                <a:solidFill>
                  <a:srgbClr val="C0504D"/>
                </a:solidFill>
                <a:latin typeface="Tw Cen MT"/>
                <a:cs typeface="Tw Cen MT"/>
              </a:rPr>
              <a:t>nd</a:t>
            </a:r>
            <a:r>
              <a:rPr sz="1400" b="1" spc="25" dirty="0">
                <a:solidFill>
                  <a:srgbClr val="C0504D"/>
                </a:solidFill>
                <a:latin typeface="Tw Cen MT"/>
                <a:cs typeface="Tw Cen MT"/>
              </a:rPr>
              <a:t>a</a:t>
            </a:r>
            <a:r>
              <a:rPr sz="1400" b="1" spc="-4" dirty="0">
                <a:solidFill>
                  <a:srgbClr val="C0504D"/>
                </a:solidFill>
                <a:latin typeface="Tw Cen MT"/>
                <a:cs typeface="Tw Cen MT"/>
              </a:rPr>
              <a:t>t</a:t>
            </a:r>
            <a:r>
              <a:rPr sz="1400" b="1" spc="0" dirty="0">
                <a:solidFill>
                  <a:srgbClr val="C0504D"/>
                </a:solidFill>
                <a:latin typeface="Tw Cen MT"/>
                <a:cs typeface="Tw Cen MT"/>
              </a:rPr>
              <a:t>o</a:t>
            </a:r>
            <a:r>
              <a:rPr sz="1400" b="1" spc="25" dirty="0">
                <a:solidFill>
                  <a:srgbClr val="C0504D"/>
                </a:solidFill>
                <a:latin typeface="Tw Cen MT"/>
                <a:cs typeface="Tw Cen MT"/>
              </a:rPr>
              <a:t>r</a:t>
            </a:r>
            <a:r>
              <a:rPr sz="1400" b="1" spc="0" dirty="0">
                <a:solidFill>
                  <a:srgbClr val="C0504D"/>
                </a:solidFill>
                <a:latin typeface="Tw Cen MT"/>
                <a:cs typeface="Tw Cen MT"/>
              </a:rPr>
              <a:t>y</a:t>
            </a:r>
            <a:r>
              <a:rPr sz="1400" b="1" spc="-19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nd is r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c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d</a:t>
            </a:r>
            <a:r>
              <a:rPr sz="1400" spc="-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d</a:t>
            </a:r>
            <a:r>
              <a:rPr sz="1400" spc="-29" dirty="0">
                <a:latin typeface="Tw Cen MT"/>
                <a:cs typeface="Tw Cen MT"/>
              </a:rPr>
              <a:t> </a:t>
            </a:r>
            <a:r>
              <a:rPr sz="1400" spc="-25" dirty="0">
                <a:latin typeface="Tw Cen MT"/>
                <a:cs typeface="Tw Cen MT"/>
              </a:rPr>
              <a:t>f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-2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4" dirty="0">
                <a:latin typeface="Tw Cen MT"/>
                <a:cs typeface="Tw Cen MT"/>
              </a:rPr>
              <a:t>abo</a:t>
            </a:r>
            <a:r>
              <a:rPr sz="1400" spc="-9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-9" dirty="0">
                <a:latin typeface="Tw Cen MT"/>
                <a:cs typeface="Tw Cen MT"/>
              </a:rPr>
              <a:t>t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-9" dirty="0">
                <a:latin typeface="Tw Cen MT"/>
                <a:cs typeface="Tw Cen MT"/>
              </a:rPr>
              <a:t>r</a:t>
            </a:r>
            <a:r>
              <a:rPr sz="1400" spc="0" dirty="0">
                <a:latin typeface="Tw Cen MT"/>
                <a:cs typeface="Tw Cen MT"/>
              </a:rPr>
              <a:t>i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9" dirty="0">
                <a:latin typeface="Tw Cen MT"/>
                <a:cs typeface="Tw Cen MT"/>
              </a:rPr>
              <a:t>s</a:t>
            </a:r>
            <a:r>
              <a:rPr sz="1400" spc="0" dirty="0">
                <a:latin typeface="Tw Cen MT"/>
                <a:cs typeface="Tw Cen MT"/>
              </a:rPr>
              <a:t>.</a:t>
            </a:r>
            <a:endParaRPr sz="1400" dirty="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1388" y="2006894"/>
            <a:ext cx="4482261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5"/>
              </a:spcBef>
            </a:pPr>
            <a:r>
              <a:rPr sz="8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800" spc="0" dirty="0">
                <a:solidFill>
                  <a:srgbClr val="F3A346"/>
                </a:solidFill>
                <a:latin typeface="Times New Roman"/>
                <a:cs typeface="Times New Roman"/>
              </a:rPr>
              <a:t>        </a:t>
            </a:r>
            <a:r>
              <a:rPr sz="800" spc="3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400" spc="-100" dirty="0">
                <a:latin typeface="Tw Cen MT"/>
                <a:cs typeface="Tw Cen MT"/>
              </a:rPr>
              <a:t>Y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u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c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c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d</a:t>
            </a:r>
            <a:r>
              <a:rPr sz="1400" spc="-4" dirty="0">
                <a:latin typeface="Tw Cen MT"/>
                <a:cs typeface="Tw Cen MT"/>
              </a:rPr>
              <a:t>/</a:t>
            </a:r>
            <a:r>
              <a:rPr sz="1400" spc="-25" dirty="0">
                <a:latin typeface="Tw Cen MT"/>
                <a:cs typeface="Tw Cen MT"/>
              </a:rPr>
              <a:t>v</a:t>
            </a:r>
            <a:r>
              <a:rPr sz="1400" spc="-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-9" dirty="0">
                <a:latin typeface="Tw Cen MT"/>
                <a:cs typeface="Tw Cen MT"/>
              </a:rPr>
              <a:t>f</a:t>
            </a:r>
            <a:r>
              <a:rPr sz="1400" spc="0" dirty="0">
                <a:latin typeface="Tw Cen MT"/>
                <a:cs typeface="Tw Cen MT"/>
              </a:rPr>
              <a:t>y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-29" dirty="0">
                <a:latin typeface="Tw Cen MT"/>
                <a:cs typeface="Tw Cen MT"/>
              </a:rPr>
              <a:t>y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ur</a:t>
            </a:r>
            <a:r>
              <a:rPr sz="1400" spc="-25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4" dirty="0">
                <a:latin typeface="Tw Cen MT"/>
                <a:cs typeface="Tw Cen MT"/>
              </a:rPr>
              <a:t>te</a:t>
            </a:r>
            <a:r>
              <a:rPr sz="1400" spc="0" dirty="0">
                <a:latin typeface="Tw Cen MT"/>
                <a:cs typeface="Tw Cen MT"/>
              </a:rPr>
              <a:t>nd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</a:t>
            </a:r>
            <a:r>
              <a:rPr sz="1400" spc="-14" dirty="0">
                <a:latin typeface="Tw Cen MT"/>
                <a:cs typeface="Tw Cen MT"/>
              </a:rPr>
              <a:t>c</a:t>
            </a:r>
            <a:r>
              <a:rPr sz="1400" spc="0" dirty="0">
                <a:latin typeface="Tw Cen MT"/>
                <a:cs typeface="Tw Cen MT"/>
              </a:rPr>
              <a:t>e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c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rd</a:t>
            </a:r>
            <a:r>
              <a:rPr sz="1400" spc="-2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n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Mo</a:t>
            </a:r>
            <a:r>
              <a:rPr sz="1400" spc="9" dirty="0">
                <a:latin typeface="Tw Cen MT"/>
                <a:cs typeface="Tw Cen MT"/>
              </a:rPr>
              <a:t>o</a:t>
            </a:r>
            <a:r>
              <a:rPr sz="1400" spc="4" dirty="0">
                <a:latin typeface="Tw Cen MT"/>
                <a:cs typeface="Tw Cen MT"/>
              </a:rPr>
              <a:t>d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-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388" y="2610398"/>
            <a:ext cx="5641834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5"/>
              </a:spcBef>
            </a:pPr>
            <a:r>
              <a:rPr sz="8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800" spc="0" dirty="0">
                <a:solidFill>
                  <a:srgbClr val="F3A346"/>
                </a:solidFill>
                <a:latin typeface="Times New Roman"/>
                <a:cs typeface="Times New Roman"/>
              </a:rPr>
              <a:t>        </a:t>
            </a:r>
            <a:r>
              <a:rPr sz="800" spc="3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400" spc="-29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eq</a:t>
            </a:r>
            <a:r>
              <a:rPr sz="1400" spc="0" dirty="0">
                <a:latin typeface="Tw Cen MT"/>
                <a:cs typeface="Tw Cen MT"/>
              </a:rPr>
              <a:t>uir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-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n</a:t>
            </a:r>
            <a:r>
              <a:rPr sz="1400" spc="-9" dirty="0">
                <a:latin typeface="Tw Cen MT"/>
                <a:cs typeface="Tw Cen MT"/>
              </a:rPr>
              <a:t>t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to </a:t>
            </a:r>
            <a:r>
              <a:rPr sz="1400" spc="-79" dirty="0">
                <a:latin typeface="Tw Cen MT"/>
                <a:cs typeface="Tw Cen MT"/>
              </a:rPr>
              <a:t>P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ss: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b</a:t>
            </a:r>
            <a:r>
              <a:rPr sz="1400" spc="1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4" dirty="0">
                <a:latin typeface="Tw Cen MT"/>
                <a:cs typeface="Tw Cen MT"/>
              </a:rPr>
              <a:t>te</a:t>
            </a:r>
            <a:r>
              <a:rPr sz="1400" spc="0" dirty="0">
                <a:latin typeface="Tw Cen MT"/>
                <a:cs typeface="Tw Cen MT"/>
              </a:rPr>
              <a:t>nd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nce</a:t>
            </a:r>
            <a:r>
              <a:rPr sz="1400" spc="-4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&gt;</a:t>
            </a:r>
            <a:r>
              <a:rPr sz="1400" spc="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7</a:t>
            </a:r>
            <a:r>
              <a:rPr sz="1400" spc="14" dirty="0">
                <a:latin typeface="Tw Cen MT"/>
                <a:cs typeface="Tw Cen MT"/>
              </a:rPr>
              <a:t>5</a:t>
            </a:r>
            <a:r>
              <a:rPr sz="1400" spc="-4" dirty="0">
                <a:latin typeface="Tw Cen MT"/>
                <a:cs typeface="Tw Cen MT"/>
              </a:rPr>
              <a:t>%.</a:t>
            </a:r>
            <a:endParaRPr sz="1400" dirty="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8" y="3203615"/>
            <a:ext cx="7765417" cy="4170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5"/>
              </a:spcBef>
            </a:pPr>
            <a:r>
              <a:rPr sz="8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800" spc="0" dirty="0">
                <a:solidFill>
                  <a:srgbClr val="F3A346"/>
                </a:solidFill>
                <a:latin typeface="Times New Roman"/>
                <a:cs typeface="Times New Roman"/>
              </a:rPr>
              <a:t>        </a:t>
            </a:r>
            <a:r>
              <a:rPr sz="800" spc="3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cture</a:t>
            </a:r>
            <a:r>
              <a:rPr sz="1400" spc="-2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4" dirty="0">
                <a:latin typeface="Tw Cen MT"/>
                <a:cs typeface="Tw Cen MT"/>
              </a:rPr>
              <a:t>te</a:t>
            </a:r>
            <a:r>
              <a:rPr sz="1400" spc="0" dirty="0">
                <a:latin typeface="Tw Cen MT"/>
                <a:cs typeface="Tw Cen MT"/>
              </a:rPr>
              <a:t>nd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nce</a:t>
            </a:r>
            <a:r>
              <a:rPr sz="1400" spc="-4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is an ind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0" dirty="0">
                <a:latin typeface="Tw Cen MT"/>
                <a:cs typeface="Tw Cen MT"/>
              </a:rPr>
              <a:t>c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9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-25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f</a:t>
            </a:r>
            <a:r>
              <a:rPr sz="1400" spc="39" dirty="0">
                <a:latin typeface="Tw Cen MT"/>
                <a:cs typeface="Tw Cen MT"/>
              </a:rPr>
              <a:t> </a:t>
            </a:r>
            <a:r>
              <a:rPr sz="1400" b="1" spc="0" dirty="0">
                <a:latin typeface="Tw Cen MT"/>
                <a:cs typeface="Tw Cen MT"/>
              </a:rPr>
              <a:t>pa</a:t>
            </a:r>
            <a:r>
              <a:rPr sz="1400" b="1" spc="75" dirty="0">
                <a:latin typeface="Tw Cen MT"/>
                <a:cs typeface="Tw Cen MT"/>
              </a:rPr>
              <a:t>r</a:t>
            </a:r>
            <a:r>
              <a:rPr sz="1400" b="1" spc="-4" dirty="0">
                <a:latin typeface="Tw Cen MT"/>
                <a:cs typeface="Tw Cen MT"/>
              </a:rPr>
              <a:t>ti</a:t>
            </a:r>
            <a:r>
              <a:rPr sz="1400" b="1" spc="0" dirty="0">
                <a:latin typeface="Tw Cen MT"/>
                <a:cs typeface="Tw Cen MT"/>
              </a:rPr>
              <a:t>c</a:t>
            </a:r>
            <a:r>
              <a:rPr sz="1400" b="1" spc="-9" dirty="0">
                <a:latin typeface="Tw Cen MT"/>
                <a:cs typeface="Tw Cen MT"/>
              </a:rPr>
              <a:t>i</a:t>
            </a:r>
            <a:r>
              <a:rPr sz="1400" b="1" spc="0" dirty="0">
                <a:latin typeface="Tw Cen MT"/>
                <a:cs typeface="Tw Cen MT"/>
              </a:rPr>
              <a:t>p</a:t>
            </a:r>
            <a:r>
              <a:rPr sz="1400" b="1" spc="25" dirty="0">
                <a:latin typeface="Tw Cen MT"/>
                <a:cs typeface="Tw Cen MT"/>
              </a:rPr>
              <a:t>a</a:t>
            </a:r>
            <a:r>
              <a:rPr sz="1400" b="1" spc="-4" dirty="0">
                <a:latin typeface="Tw Cen MT"/>
                <a:cs typeface="Tw Cen MT"/>
              </a:rPr>
              <a:t>ti</a:t>
            </a:r>
            <a:r>
              <a:rPr sz="1400" b="1" spc="0" dirty="0">
                <a:latin typeface="Tw Cen MT"/>
                <a:cs typeface="Tw Cen MT"/>
              </a:rPr>
              <a:t>on</a:t>
            </a:r>
            <a:r>
              <a:rPr sz="1400" b="1" spc="-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in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the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sub</a:t>
            </a:r>
            <a:r>
              <a:rPr sz="1400" spc="4" dirty="0">
                <a:latin typeface="Tw Cen MT"/>
                <a:cs typeface="Tw Cen MT"/>
              </a:rPr>
              <a:t>je</a:t>
            </a:r>
            <a:r>
              <a:rPr sz="1400" spc="0" dirty="0">
                <a:latin typeface="Tw Cen MT"/>
                <a:cs typeface="Tw Cen MT"/>
              </a:rPr>
              <a:t>ct,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used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in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de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9" dirty="0">
                <a:latin typeface="Tw Cen MT"/>
                <a:cs typeface="Tw Cen MT"/>
              </a:rPr>
              <a:t>e</a:t>
            </a:r>
            <a:r>
              <a:rPr sz="1400" spc="19" dirty="0">
                <a:latin typeface="Tw Cen MT"/>
                <a:cs typeface="Tw Cen MT"/>
              </a:rPr>
              <a:t>r</a:t>
            </a:r>
            <a:r>
              <a:rPr sz="1400" spc="0" dirty="0">
                <a:latin typeface="Tw Cen MT"/>
                <a:cs typeface="Tw Cen MT"/>
              </a:rPr>
              <a:t>min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0" dirty="0">
                <a:latin typeface="Tw Cen MT"/>
                <a:cs typeface="Tw Cen MT"/>
              </a:rPr>
              <a:t>ng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the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utc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me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f</a:t>
            </a:r>
            <a:r>
              <a:rPr sz="1400" spc="3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a</a:t>
            </a:r>
            <a:r>
              <a:rPr sz="1400" spc="-39" dirty="0">
                <a:latin typeface="Tw Cen MT"/>
                <a:cs typeface="Tw Cen MT"/>
              </a:rPr>
              <a:t>n</a:t>
            </a:r>
            <a:r>
              <a:rPr sz="1400" spc="0" dirty="0">
                <a:latin typeface="Tw Cen MT"/>
                <a:cs typeface="Tw Cen MT"/>
              </a:rPr>
              <a:t>y</a:t>
            </a:r>
            <a:endParaRPr sz="1400">
              <a:latin typeface="Tw Cen MT"/>
              <a:cs typeface="Tw Cen MT"/>
            </a:endParaRPr>
          </a:p>
          <a:p>
            <a:pPr marL="333044" marR="29040">
              <a:lnSpc>
                <a:spcPct val="90738"/>
              </a:lnSpc>
              <a:spcBef>
                <a:spcPts val="155"/>
              </a:spcBef>
            </a:pPr>
            <a:r>
              <a:rPr sz="1400" b="1" spc="0" dirty="0">
                <a:latin typeface="Tw Cen MT"/>
                <a:cs typeface="Tw Cen MT"/>
              </a:rPr>
              <a:t>app</a:t>
            </a:r>
            <a:r>
              <a:rPr sz="1400" b="1" spc="-4" dirty="0">
                <a:latin typeface="Tw Cen MT"/>
                <a:cs typeface="Tw Cen MT"/>
              </a:rPr>
              <a:t>li</a:t>
            </a:r>
            <a:r>
              <a:rPr sz="1400" b="1" spc="0" dirty="0">
                <a:latin typeface="Tw Cen MT"/>
                <a:cs typeface="Tw Cen MT"/>
              </a:rPr>
              <a:t>c</a:t>
            </a:r>
            <a:r>
              <a:rPr sz="1400" b="1" spc="25" dirty="0">
                <a:latin typeface="Tw Cen MT"/>
                <a:cs typeface="Tw Cen MT"/>
              </a:rPr>
              <a:t>a</a:t>
            </a:r>
            <a:r>
              <a:rPr sz="1400" b="1" spc="-4" dirty="0">
                <a:latin typeface="Tw Cen MT"/>
                <a:cs typeface="Tw Cen MT"/>
              </a:rPr>
              <a:t>ti</a:t>
            </a:r>
            <a:r>
              <a:rPr sz="1400" b="1" spc="0" dirty="0">
                <a:latin typeface="Tw Cen MT"/>
                <a:cs typeface="Tw Cen MT"/>
              </a:rPr>
              <a:t>on</a:t>
            </a:r>
            <a:r>
              <a:rPr sz="1400" b="1" spc="-24" dirty="0">
                <a:latin typeface="Tw Cen MT"/>
                <a:cs typeface="Tw Cen MT"/>
              </a:rPr>
              <a:t> </a:t>
            </a:r>
            <a:r>
              <a:rPr sz="1400" b="1" spc="-4" dirty="0">
                <a:latin typeface="Tw Cen MT"/>
                <a:cs typeface="Tw Cen MT"/>
              </a:rPr>
              <a:t>f</a:t>
            </a:r>
            <a:r>
              <a:rPr sz="1400" b="1" spc="0" dirty="0">
                <a:latin typeface="Tw Cen MT"/>
                <a:cs typeface="Tw Cen MT"/>
              </a:rPr>
              <a:t>or</a:t>
            </a:r>
            <a:r>
              <a:rPr sz="1400" b="1" spc="-9" dirty="0">
                <a:latin typeface="Tw Cen MT"/>
                <a:cs typeface="Tw Cen MT"/>
              </a:rPr>
              <a:t> </a:t>
            </a:r>
            <a:r>
              <a:rPr sz="1400" b="1" spc="0" dirty="0">
                <a:latin typeface="Tw Cen MT"/>
                <a:cs typeface="Tw Cen MT"/>
              </a:rPr>
              <a:t>spe</a:t>
            </a:r>
            <a:r>
              <a:rPr sz="1400" b="1" spc="-4" dirty="0">
                <a:latin typeface="Tw Cen MT"/>
                <a:cs typeface="Tw Cen MT"/>
              </a:rPr>
              <a:t>ci</a:t>
            </a:r>
            <a:r>
              <a:rPr sz="1400" b="1" spc="0" dirty="0">
                <a:latin typeface="Tw Cen MT"/>
                <a:cs typeface="Tw Cen MT"/>
              </a:rPr>
              <a:t>al</a:t>
            </a:r>
            <a:r>
              <a:rPr sz="1400" b="1" spc="-14" dirty="0">
                <a:latin typeface="Tw Cen MT"/>
                <a:cs typeface="Tw Cen MT"/>
              </a:rPr>
              <a:t> </a:t>
            </a:r>
            <a:r>
              <a:rPr sz="1400" b="1" spc="0" dirty="0">
                <a:latin typeface="Tw Cen MT"/>
                <a:cs typeface="Tw Cen MT"/>
              </a:rPr>
              <a:t>c</a:t>
            </a:r>
            <a:r>
              <a:rPr sz="1400" b="1" spc="-4" dirty="0">
                <a:latin typeface="Tw Cen MT"/>
                <a:cs typeface="Tw Cen MT"/>
              </a:rPr>
              <a:t>o</a:t>
            </a:r>
            <a:r>
              <a:rPr sz="1400" b="1" spc="0" dirty="0">
                <a:latin typeface="Tw Cen MT"/>
                <a:cs typeface="Tw Cen MT"/>
              </a:rPr>
              <a:t>ns</a:t>
            </a:r>
            <a:r>
              <a:rPr sz="1400" b="1" spc="-4" dirty="0">
                <a:latin typeface="Tw Cen MT"/>
                <a:cs typeface="Tw Cen MT"/>
              </a:rPr>
              <a:t>i</a:t>
            </a:r>
            <a:r>
              <a:rPr sz="1400" b="1" spc="0" dirty="0">
                <a:latin typeface="Tw Cen MT"/>
                <a:cs typeface="Tw Cen MT"/>
              </a:rPr>
              <a:t>de</a:t>
            </a:r>
            <a:r>
              <a:rPr sz="1400" b="1" spc="14" dirty="0">
                <a:latin typeface="Tw Cen MT"/>
                <a:cs typeface="Tw Cen MT"/>
              </a:rPr>
              <a:t>r</a:t>
            </a:r>
            <a:r>
              <a:rPr sz="1400" b="1" spc="25" dirty="0">
                <a:latin typeface="Tw Cen MT"/>
                <a:cs typeface="Tw Cen MT"/>
              </a:rPr>
              <a:t>a</a:t>
            </a:r>
            <a:r>
              <a:rPr sz="1400" b="1" spc="-4" dirty="0">
                <a:latin typeface="Tw Cen MT"/>
                <a:cs typeface="Tw Cen MT"/>
              </a:rPr>
              <a:t>ti</a:t>
            </a:r>
            <a:r>
              <a:rPr sz="1400" b="1" spc="0" dirty="0">
                <a:latin typeface="Tw Cen MT"/>
                <a:cs typeface="Tw Cen MT"/>
              </a:rPr>
              <a:t>on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388" y="4020479"/>
            <a:ext cx="6126713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5"/>
              </a:spcBef>
            </a:pPr>
            <a:r>
              <a:rPr sz="8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850" spc="0" dirty="0">
                <a:solidFill>
                  <a:srgbClr val="F3A346"/>
                </a:solidFill>
                <a:latin typeface="Times New Roman"/>
                <a:cs typeface="Times New Roman"/>
              </a:rPr>
              <a:t>       </a:t>
            </a:r>
            <a:r>
              <a:rPr sz="850" spc="5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latin typeface="Tw Cen MT"/>
                <a:cs typeface="Tw Cen MT"/>
              </a:rPr>
              <a:t>E</a:t>
            </a:r>
            <a:r>
              <a:rPr sz="1400" spc="-19" dirty="0">
                <a:latin typeface="Tw Cen MT"/>
                <a:cs typeface="Tw Cen MT"/>
              </a:rPr>
              <a:t>x</a:t>
            </a:r>
            <a:r>
              <a:rPr sz="1400" spc="0" dirty="0">
                <a:latin typeface="Tw Cen MT"/>
                <a:cs typeface="Tw Cen MT"/>
              </a:rPr>
              <a:t>cused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ab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nce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eq</a:t>
            </a:r>
            <a:r>
              <a:rPr sz="1400" spc="0" dirty="0">
                <a:latin typeface="Tw Cen MT"/>
                <a:cs typeface="Tw Cen MT"/>
              </a:rPr>
              <a:t>uir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-25" dirty="0">
                <a:latin typeface="Tw Cen MT"/>
                <a:cs typeface="Tw Cen MT"/>
              </a:rPr>
              <a:t>v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nt</a:t>
            </a:r>
            <a:r>
              <a:rPr sz="1400" spc="-25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do</a:t>
            </a:r>
            <a:r>
              <a:rPr sz="1400" spc="0" dirty="0">
                <a:latin typeface="Tw Cen MT"/>
                <a:cs typeface="Tw Cen MT"/>
              </a:rPr>
              <a:t>cument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-9" dirty="0">
                <a:latin typeface="Tw Cen MT"/>
                <a:cs typeface="Tw Cen MT"/>
              </a:rPr>
              <a:t>t</a:t>
            </a:r>
            <a:r>
              <a:rPr sz="1400" spc="0" dirty="0">
                <a:latin typeface="Tw Cen MT"/>
                <a:cs typeface="Tw Cen MT"/>
              </a:rPr>
              <a:t>i</a:t>
            </a:r>
            <a:r>
              <a:rPr sz="1400" spc="-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n</a:t>
            </a:r>
            <a:r>
              <a:rPr sz="1400" spc="-2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subm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4" dirty="0">
                <a:latin typeface="Tw Cen MT"/>
                <a:cs typeface="Tw Cen MT"/>
              </a:rPr>
              <a:t>te</a:t>
            </a:r>
            <a:r>
              <a:rPr sz="1400" spc="0" dirty="0">
                <a:latin typeface="Tw Cen MT"/>
                <a:cs typeface="Tw Cen MT"/>
              </a:rPr>
              <a:t>d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to</a:t>
            </a:r>
            <a:r>
              <a:rPr sz="1400" spc="-3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the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-14" dirty="0">
                <a:latin typeface="Tw Cen MT"/>
                <a:cs typeface="Tw Cen MT"/>
              </a:rPr>
              <a:t>F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cul</a:t>
            </a:r>
            <a:r>
              <a:rPr sz="1400" spc="4" dirty="0">
                <a:latin typeface="Tw Cen MT"/>
                <a:cs typeface="Tw Cen MT"/>
              </a:rPr>
              <a:t>t</a:t>
            </a:r>
            <a:r>
              <a:rPr sz="1400" spc="0" dirty="0">
                <a:latin typeface="Tw Cen MT"/>
                <a:cs typeface="Tw Cen MT"/>
              </a:rPr>
              <a:t>y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Office.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4625761"/>
            <a:ext cx="5592319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5"/>
              </a:spcBef>
            </a:pPr>
            <a:r>
              <a:rPr sz="8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850" spc="0" dirty="0">
                <a:solidFill>
                  <a:srgbClr val="F3A346"/>
                </a:solidFill>
                <a:latin typeface="Times New Roman"/>
                <a:cs typeface="Times New Roman"/>
              </a:rPr>
              <a:t>       </a:t>
            </a:r>
            <a:r>
              <a:rPr sz="850" spc="5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latin typeface="Tw Cen MT"/>
                <a:cs typeface="Tw Cen MT"/>
              </a:rPr>
              <a:t>C</a:t>
            </a:r>
            <a:r>
              <a:rPr sz="1400" spc="4" dirty="0">
                <a:latin typeface="Tw Cen MT"/>
                <a:cs typeface="Tw Cen MT"/>
              </a:rPr>
              <a:t>la</a:t>
            </a:r>
            <a:r>
              <a:rPr sz="1400" spc="0" dirty="0">
                <a:latin typeface="Tw Cen MT"/>
                <a:cs typeface="Tw Cen MT"/>
              </a:rPr>
              <a:t>ss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-25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st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19" dirty="0">
                <a:latin typeface="Tw Cen MT"/>
                <a:cs typeface="Tw Cen MT"/>
              </a:rPr>
              <a:t>r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nd fin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0" dirty="0">
                <a:latin typeface="Tw Cen MT"/>
                <a:cs typeface="Tw Cen MT"/>
              </a:rPr>
              <a:t>sh 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n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0" dirty="0">
                <a:latin typeface="Tw Cen MT"/>
                <a:cs typeface="Tw Cen MT"/>
              </a:rPr>
              <a:t>me</a:t>
            </a:r>
            <a:r>
              <a:rPr sz="1400" spc="38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(1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c</a:t>
            </a:r>
            <a:r>
              <a:rPr sz="1400" spc="4" dirty="0">
                <a:latin typeface="Tw Cen MT"/>
                <a:cs typeface="Tw Cen MT"/>
              </a:rPr>
              <a:t>ade</a:t>
            </a:r>
            <a:r>
              <a:rPr sz="1400" spc="0" dirty="0">
                <a:latin typeface="Tw Cen MT"/>
                <a:cs typeface="Tw Cen MT"/>
              </a:rPr>
              <a:t>mic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h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=</a:t>
            </a:r>
            <a:r>
              <a:rPr sz="1400" spc="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5</a:t>
            </a:r>
            <a:r>
              <a:rPr sz="1400" spc="0" dirty="0">
                <a:latin typeface="Tw Cen MT"/>
                <a:cs typeface="Tw Cen MT"/>
              </a:rPr>
              <a:t>0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min</a:t>
            </a:r>
            <a:r>
              <a:rPr sz="1400" spc="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+ 10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min</a:t>
            </a:r>
            <a:r>
              <a:rPr sz="1400" spc="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b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ea</a:t>
            </a:r>
            <a:r>
              <a:rPr sz="1400" spc="0" dirty="0">
                <a:latin typeface="Tw Cen MT"/>
                <a:cs typeface="Tw Cen MT"/>
              </a:rPr>
              <a:t>k).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5230789"/>
            <a:ext cx="5630477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5"/>
              </a:spcBef>
            </a:pPr>
            <a:r>
              <a:rPr sz="8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850" spc="0" dirty="0">
                <a:solidFill>
                  <a:srgbClr val="F3A346"/>
                </a:solidFill>
                <a:latin typeface="Times New Roman"/>
                <a:cs typeface="Times New Roman"/>
              </a:rPr>
              <a:t>       </a:t>
            </a:r>
            <a:r>
              <a:rPr sz="850" spc="5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latin typeface="Tw Cen MT"/>
                <a:cs typeface="Tw Cen MT"/>
              </a:rPr>
              <a:t>If</a:t>
            </a:r>
            <a:r>
              <a:rPr sz="1400" spc="39" dirty="0">
                <a:latin typeface="Tw Cen MT"/>
                <a:cs typeface="Tw Cen MT"/>
              </a:rPr>
              <a:t> </a:t>
            </a:r>
            <a:r>
              <a:rPr sz="1400" spc="-34" dirty="0">
                <a:latin typeface="Tw Cen MT"/>
                <a:cs typeface="Tw Cen MT"/>
              </a:rPr>
              <a:t>y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u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rr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-25" dirty="0">
                <a:latin typeface="Tw Cen MT"/>
                <a:cs typeface="Tw Cen MT"/>
              </a:rPr>
              <a:t>v</a:t>
            </a:r>
            <a:r>
              <a:rPr sz="1400" spc="0" dirty="0">
                <a:latin typeface="Tw Cen MT"/>
                <a:cs typeface="Tw Cen MT"/>
              </a:rPr>
              <a:t>e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te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(</a:t>
            </a:r>
            <a:r>
              <a:rPr sz="1400" spc="4" dirty="0">
                <a:latin typeface="Tw Cen MT"/>
                <a:cs typeface="Tw Cen MT"/>
              </a:rPr>
              <a:t>1</a:t>
            </a:r>
            <a:r>
              <a:rPr sz="1400" spc="0" dirty="0">
                <a:latin typeface="Tw Cen MT"/>
                <a:cs typeface="Tw Cen MT"/>
              </a:rPr>
              <a:t>0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minut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),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p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4" dirty="0">
                <a:latin typeface="Tw Cen MT"/>
                <a:cs typeface="Tw Cen MT"/>
              </a:rPr>
              <a:t>ea</a:t>
            </a:r>
            <a:r>
              <a:rPr sz="1400" spc="0" dirty="0">
                <a:latin typeface="Tw Cen MT"/>
                <a:cs typeface="Tw Cen MT"/>
              </a:rPr>
              <a:t>se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-59" dirty="0">
                <a:latin typeface="Tw Cen MT"/>
                <a:cs typeface="Tw Cen MT"/>
              </a:rPr>
              <a:t>w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it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uts</a:t>
            </a:r>
            <a:r>
              <a:rPr sz="1400" spc="4" dirty="0">
                <a:latin typeface="Tw Cen MT"/>
                <a:cs typeface="Tw Cen MT"/>
              </a:rPr>
              <a:t>id</a:t>
            </a:r>
            <a:r>
              <a:rPr sz="1400" spc="0" dirty="0">
                <a:latin typeface="Tw Cen MT"/>
                <a:cs typeface="Tw Cen MT"/>
              </a:rPr>
              <a:t>e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u</a:t>
            </a:r>
            <a:r>
              <a:rPr sz="1400" spc="-4" dirty="0">
                <a:latin typeface="Tw Cen MT"/>
                <a:cs typeface="Tw Cen MT"/>
              </a:rPr>
              <a:t>n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the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b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ea</a:t>
            </a:r>
            <a:r>
              <a:rPr sz="1400" spc="0" dirty="0">
                <a:latin typeface="Tw Cen MT"/>
                <a:cs typeface="Tw Cen MT"/>
              </a:rPr>
              <a:t>k.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5834623"/>
            <a:ext cx="6328716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5"/>
              </a:spcBef>
            </a:pPr>
            <a:r>
              <a:rPr sz="8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850" spc="0" dirty="0">
                <a:solidFill>
                  <a:srgbClr val="F3A346"/>
                </a:solidFill>
                <a:latin typeface="Times New Roman"/>
                <a:cs typeface="Times New Roman"/>
              </a:rPr>
              <a:t>       </a:t>
            </a:r>
            <a:r>
              <a:rPr sz="850" spc="5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latin typeface="Tw Cen MT"/>
                <a:cs typeface="Tw Cen MT"/>
              </a:rPr>
              <a:t>If</a:t>
            </a:r>
            <a:r>
              <a:rPr sz="1400" spc="39" dirty="0">
                <a:latin typeface="Tw Cen MT"/>
                <a:cs typeface="Tw Cen MT"/>
              </a:rPr>
              <a:t> </a:t>
            </a:r>
            <a:r>
              <a:rPr sz="1400" spc="-4" dirty="0">
                <a:latin typeface="Tw Cen MT"/>
                <a:cs typeface="Tw Cen MT"/>
              </a:rPr>
              <a:t>n</a:t>
            </a:r>
            <a:r>
              <a:rPr sz="1400" spc="4" dirty="0">
                <a:latin typeface="Tw Cen MT"/>
                <a:cs typeface="Tw Cen MT"/>
              </a:rPr>
              <a:t>ee</a:t>
            </a:r>
            <a:r>
              <a:rPr sz="1400" spc="0" dirty="0">
                <a:latin typeface="Tw Cen MT"/>
                <a:cs typeface="Tw Cen MT"/>
              </a:rPr>
              <a:t>d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to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4" dirty="0">
                <a:latin typeface="Tw Cen MT"/>
                <a:cs typeface="Tw Cen MT"/>
              </a:rPr>
              <a:t>ea</a:t>
            </a:r>
            <a:r>
              <a:rPr sz="1400" spc="-25" dirty="0">
                <a:latin typeface="Tw Cen MT"/>
                <a:cs typeface="Tw Cen MT"/>
              </a:rPr>
              <a:t>v</a:t>
            </a:r>
            <a:r>
              <a:rPr sz="1400" spc="0" dirty="0">
                <a:latin typeface="Tw Cen MT"/>
                <a:cs typeface="Tw Cen MT"/>
              </a:rPr>
              <a:t>e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the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-25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oo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-25" dirty="0">
                <a:latin typeface="Tw Cen MT"/>
                <a:cs typeface="Tw Cen MT"/>
              </a:rPr>
              <a:t> f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-39" dirty="0">
                <a:latin typeface="Tw Cen MT"/>
                <a:cs typeface="Tw Cen MT"/>
              </a:rPr>
              <a:t>n</a:t>
            </a:r>
            <a:r>
              <a:rPr sz="1400" spc="0" dirty="0">
                <a:latin typeface="Tw Cen MT"/>
                <a:cs typeface="Tw Cen MT"/>
              </a:rPr>
              <a:t>y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ea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n,</a:t>
            </a:r>
            <a:r>
              <a:rPr sz="1400" spc="-25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p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4" dirty="0">
                <a:latin typeface="Tw Cen MT"/>
                <a:cs typeface="Tw Cen MT"/>
              </a:rPr>
              <a:t>ea</a:t>
            </a:r>
            <a:r>
              <a:rPr sz="1400" spc="0" dirty="0">
                <a:latin typeface="Tw Cen MT"/>
                <a:cs typeface="Tw Cen MT"/>
              </a:rPr>
              <a:t>se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-59" dirty="0">
                <a:latin typeface="Tw Cen MT"/>
                <a:cs typeface="Tw Cen MT"/>
              </a:rPr>
              <a:t>w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it 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uts</a:t>
            </a:r>
            <a:r>
              <a:rPr sz="1400" spc="4" dirty="0">
                <a:latin typeface="Tw Cen MT"/>
                <a:cs typeface="Tw Cen MT"/>
              </a:rPr>
              <a:t>id</a:t>
            </a:r>
            <a:r>
              <a:rPr sz="1400" spc="0" dirty="0">
                <a:latin typeface="Tw Cen MT"/>
                <a:cs typeface="Tw Cen MT"/>
              </a:rPr>
              <a:t>e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u</a:t>
            </a:r>
            <a:r>
              <a:rPr sz="1400" spc="-4" dirty="0">
                <a:latin typeface="Tw Cen MT"/>
                <a:cs typeface="Tw Cen MT"/>
              </a:rPr>
              <a:t>n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the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b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ea</a:t>
            </a:r>
            <a:r>
              <a:rPr sz="1400" spc="0" dirty="0">
                <a:latin typeface="Tw Cen MT"/>
                <a:cs typeface="Tw Cen MT"/>
              </a:rPr>
              <a:t>k</a:t>
            </a:r>
            <a:r>
              <a:rPr sz="1400" spc="-2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n</a:t>
            </a:r>
            <a:r>
              <a:rPr sz="1400" spc="59" dirty="0">
                <a:latin typeface="Tw Cen MT"/>
                <a:cs typeface="Tw Cen MT"/>
              </a:rPr>
              <a:t>d</a:t>
            </a:r>
            <a:r>
              <a:rPr sz="1400" spc="0" dirty="0">
                <a:latin typeface="Tw Cen MT"/>
                <a:cs typeface="Tw Cen MT"/>
              </a:rPr>
              <a:t>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16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91388" y="309628"/>
            <a:ext cx="726550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Lectu</a:t>
            </a:r>
            <a:r>
              <a:rPr sz="6600" b="1" spc="8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es/Labo</a:t>
            </a:r>
            <a:r>
              <a:rPr sz="6600" b="1" spc="44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tor</a:t>
            </a:r>
            <a:r>
              <a:rPr sz="6600" b="1" spc="-14" baseline="1391" dirty="0">
                <a:solidFill>
                  <a:srgbClr val="444D25"/>
                </a:solidFill>
                <a:latin typeface="Tw Cen MT"/>
                <a:cs typeface="Tw Cen MT"/>
              </a:rPr>
              <a:t>i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es</a:t>
            </a:r>
            <a:endParaRPr sz="4400" dirty="0">
              <a:latin typeface="Tw Cen MT"/>
              <a:cs typeface="Tw Cen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1388" y="1430043"/>
            <a:ext cx="4630679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2475" spc="0" baseline="182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75" spc="0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75" spc="214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Sit/</a:t>
            </a:r>
            <a:r>
              <a:rPr sz="4200" spc="-59" baseline="1093" dirty="0">
                <a:latin typeface="Tw Cen MT"/>
                <a:cs typeface="Tw Cen MT"/>
              </a:rPr>
              <a:t>w</a:t>
            </a:r>
            <a:r>
              <a:rPr sz="4200" spc="0" baseline="1093" dirty="0">
                <a:latin typeface="Tw Cen MT"/>
                <a:cs typeface="Tw Cen MT"/>
              </a:rPr>
              <a:t>o</a:t>
            </a:r>
            <a:r>
              <a:rPr sz="4200" spc="64" baseline="1093" dirty="0">
                <a:latin typeface="Tw Cen MT"/>
                <a:cs typeface="Tw Cen MT"/>
              </a:rPr>
              <a:t>r</a:t>
            </a:r>
            <a:r>
              <a:rPr sz="4200" spc="0" baseline="1093" dirty="0">
                <a:latin typeface="Tw Cen MT"/>
                <a:cs typeface="Tw Cen MT"/>
              </a:rPr>
              <a:t>k</a:t>
            </a:r>
            <a:r>
              <a:rPr sz="4200" spc="-23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with </a:t>
            </a:r>
            <a:r>
              <a:rPr sz="4200" spc="-79" baseline="1093" dirty="0">
                <a:latin typeface="Tw Cen MT"/>
                <a:cs typeface="Tw Cen MT"/>
              </a:rPr>
              <a:t>y</a:t>
            </a:r>
            <a:r>
              <a:rPr sz="4200" spc="0" baseline="1093" dirty="0">
                <a:latin typeface="Tw Cen MT"/>
                <a:cs typeface="Tw Cen MT"/>
              </a:rPr>
              <a:t>our</a:t>
            </a:r>
            <a:r>
              <a:rPr sz="4200" spc="-13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te</a:t>
            </a:r>
            <a:r>
              <a:rPr sz="4200" spc="4" baseline="1093" dirty="0">
                <a:latin typeface="Tw Cen MT"/>
                <a:cs typeface="Tw Cen MT"/>
              </a:rPr>
              <a:t>a</a:t>
            </a:r>
            <a:r>
              <a:rPr sz="4200" spc="0" baseline="1093" dirty="0">
                <a:latin typeface="Tw Cen MT"/>
                <a:cs typeface="Tw Cen MT"/>
              </a:rPr>
              <a:t>m</a:t>
            </a:r>
            <a:r>
              <a:rPr sz="4200" spc="-14" baseline="1093" dirty="0">
                <a:latin typeface="Tw Cen MT"/>
                <a:cs typeface="Tw Cen MT"/>
              </a:rPr>
              <a:t>m</a:t>
            </a:r>
            <a:r>
              <a:rPr sz="4200" spc="0" baseline="1093" dirty="0">
                <a:latin typeface="Tw Cen MT"/>
                <a:cs typeface="Tw Cen MT"/>
              </a:rPr>
              <a:t>ates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1388" y="2462284"/>
            <a:ext cx="3557198" cy="8072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2475" spc="0" baseline="182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75" spc="0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75" spc="214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Ensure</a:t>
            </a:r>
            <a:r>
              <a:rPr sz="4200" spc="-54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th</a:t>
            </a:r>
            <a:r>
              <a:rPr sz="4200" spc="9" baseline="1093" dirty="0">
                <a:latin typeface="Tw Cen MT"/>
                <a:cs typeface="Tw Cen MT"/>
              </a:rPr>
              <a:t>e</a:t>
            </a:r>
            <a:r>
              <a:rPr sz="4200" spc="0" baseline="1093" dirty="0">
                <a:latin typeface="Tw Cen MT"/>
                <a:cs typeface="Tw Cen MT"/>
              </a:rPr>
              <a:t>re</a:t>
            </a:r>
            <a:r>
              <a:rPr sz="4200" spc="-13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is</a:t>
            </a:r>
            <a:r>
              <a:rPr sz="4200" spc="-15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at</a:t>
            </a:r>
            <a:r>
              <a:rPr sz="4200" spc="9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le</a:t>
            </a:r>
            <a:r>
              <a:rPr sz="4200" spc="9" baseline="1093" dirty="0">
                <a:latin typeface="Tw Cen MT"/>
                <a:cs typeface="Tw Cen MT"/>
              </a:rPr>
              <a:t>a</a:t>
            </a:r>
            <a:r>
              <a:rPr sz="4200" spc="0" baseline="1093" dirty="0">
                <a:latin typeface="Tw Cen MT"/>
                <a:cs typeface="Tw Cen MT"/>
              </a:rPr>
              <a:t>st</a:t>
            </a:r>
            <a:endParaRPr sz="2800">
              <a:latin typeface="Tw Cen MT"/>
              <a:cs typeface="Tw Cen MT"/>
            </a:endParaRPr>
          </a:p>
          <a:p>
            <a:pPr marL="333044" marR="53263">
              <a:lnSpc>
                <a:spcPct val="90738"/>
              </a:lnSpc>
              <a:spcBef>
                <a:spcPts val="162"/>
              </a:spcBef>
            </a:pPr>
            <a:r>
              <a:rPr sz="2800" spc="0" dirty="0">
                <a:latin typeface="Tw Cen MT"/>
                <a:cs typeface="Tw Cen MT"/>
              </a:rPr>
              <a:t>r</a:t>
            </a:r>
            <a:r>
              <a:rPr sz="2800" spc="4" dirty="0">
                <a:latin typeface="Tw Cen MT"/>
                <a:cs typeface="Tw Cen MT"/>
              </a:rPr>
              <a:t>e</a:t>
            </a:r>
            <a:r>
              <a:rPr sz="2800" spc="0" dirty="0">
                <a:latin typeface="Tw Cen MT"/>
                <a:cs typeface="Tw Cen MT"/>
              </a:rPr>
              <a:t>quir</a:t>
            </a:r>
            <a:r>
              <a:rPr sz="2800" spc="4" dirty="0">
                <a:latin typeface="Tw Cen MT"/>
                <a:cs typeface="Tw Cen MT"/>
              </a:rPr>
              <a:t>e</a:t>
            </a:r>
            <a:r>
              <a:rPr sz="2800" spc="0" dirty="0">
                <a:latin typeface="Tw Cen MT"/>
                <a:cs typeface="Tw Cen MT"/>
              </a:rPr>
              <a:t>d</a:t>
            </a:r>
            <a:r>
              <a:rPr sz="2800" spc="-13" dirty="0">
                <a:latin typeface="Tw Cen MT"/>
                <a:cs typeface="Tw Cen MT"/>
              </a:rPr>
              <a:t> </a:t>
            </a:r>
            <a:r>
              <a:rPr sz="2800" spc="0" dirty="0">
                <a:latin typeface="Tw Cen MT"/>
                <a:cs typeface="Tw Cen MT"/>
              </a:rPr>
              <a:t>s</a:t>
            </a:r>
            <a:r>
              <a:rPr sz="2800" spc="4" dirty="0">
                <a:latin typeface="Tw Cen MT"/>
                <a:cs typeface="Tw Cen MT"/>
              </a:rPr>
              <a:t>o</a:t>
            </a:r>
            <a:r>
              <a:rPr sz="2800" spc="0" dirty="0">
                <a:latin typeface="Tw Cen MT"/>
                <a:cs typeface="Tw Cen MT"/>
              </a:rPr>
              <a:t>ft</a:t>
            </a:r>
            <a:r>
              <a:rPr sz="2800" spc="-109" dirty="0">
                <a:latin typeface="Tw Cen MT"/>
                <a:cs typeface="Tw Cen MT"/>
              </a:rPr>
              <a:t>w</a:t>
            </a:r>
            <a:r>
              <a:rPr sz="2800" spc="0" dirty="0">
                <a:latin typeface="Tw Cen MT"/>
                <a:cs typeface="Tw Cen MT"/>
              </a:rPr>
              <a:t>are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70412" y="2462284"/>
            <a:ext cx="131323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1093" dirty="0">
                <a:latin typeface="Tw Cen MT"/>
                <a:cs typeface="Tw Cen MT"/>
              </a:rPr>
              <a:t>1</a:t>
            </a:r>
            <a:r>
              <a:rPr sz="4200" spc="-15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la</a:t>
            </a:r>
            <a:r>
              <a:rPr sz="4200" spc="9" baseline="1093" dirty="0">
                <a:latin typeface="Tw Cen MT"/>
                <a:cs typeface="Tw Cen MT"/>
              </a:rPr>
              <a:t>p</a:t>
            </a:r>
            <a:r>
              <a:rPr sz="4200" spc="0" baseline="1093" dirty="0">
                <a:latin typeface="Tw Cen MT"/>
                <a:cs typeface="Tw Cen MT"/>
              </a:rPr>
              <a:t>top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05913" y="2462284"/>
            <a:ext cx="57153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1093" dirty="0">
                <a:latin typeface="Tw Cen MT"/>
                <a:cs typeface="Tw Cen MT"/>
              </a:rPr>
              <a:t>p</a:t>
            </a:r>
            <a:r>
              <a:rPr sz="4200" spc="9" baseline="1093" dirty="0">
                <a:latin typeface="Tw Cen MT"/>
                <a:cs typeface="Tw Cen MT"/>
              </a:rPr>
              <a:t>e</a:t>
            </a:r>
            <a:r>
              <a:rPr sz="4200" spc="0" baseline="1093" dirty="0">
                <a:latin typeface="Tw Cen MT"/>
                <a:cs typeface="Tw Cen MT"/>
              </a:rPr>
              <a:t>r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96786" y="2462284"/>
            <a:ext cx="915525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1093" dirty="0">
                <a:latin typeface="Tw Cen MT"/>
                <a:cs typeface="Tw Cen MT"/>
              </a:rPr>
              <a:t>g</a:t>
            </a:r>
            <a:r>
              <a:rPr sz="4200" spc="-50" baseline="1093" dirty="0">
                <a:latin typeface="Tw Cen MT"/>
                <a:cs typeface="Tw Cen MT"/>
              </a:rPr>
              <a:t>r</a:t>
            </a:r>
            <a:r>
              <a:rPr sz="4200" spc="0" baseline="1093" dirty="0">
                <a:latin typeface="Tw Cen MT"/>
                <a:cs typeface="Tw Cen MT"/>
              </a:rPr>
              <a:t>oup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32808" y="2462284"/>
            <a:ext cx="645111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1093" dirty="0">
                <a:latin typeface="Tw Cen MT"/>
                <a:cs typeface="Tw Cen MT"/>
              </a:rPr>
              <a:t>with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99671" y="2462284"/>
            <a:ext cx="507964" cy="3804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1093" dirty="0">
                <a:latin typeface="Tw Cen MT"/>
                <a:cs typeface="Tw Cen MT"/>
              </a:rPr>
              <a:t>the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388" y="3919370"/>
            <a:ext cx="1992210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2475" spc="0" baseline="182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75" spc="0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75" spc="214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Inter</a:t>
            </a:r>
            <a:r>
              <a:rPr sz="4200" spc="64" baseline="1093" dirty="0">
                <a:latin typeface="Tw Cen MT"/>
                <a:cs typeface="Tw Cen MT"/>
              </a:rPr>
              <a:t>r</a:t>
            </a:r>
            <a:r>
              <a:rPr sz="4200" spc="0" baseline="1093" dirty="0">
                <a:latin typeface="Tw Cen MT"/>
                <a:cs typeface="Tw Cen MT"/>
              </a:rPr>
              <a:t>upt</a:t>
            </a:r>
            <a:r>
              <a:rPr sz="4200" spc="19" baseline="1093" dirty="0">
                <a:latin typeface="Tw Cen MT"/>
                <a:cs typeface="Tw Cen MT"/>
              </a:rPr>
              <a:t> </a:t>
            </a:r>
            <a:r>
              <a:rPr sz="4200" spc="0" baseline="1093" dirty="0">
                <a:latin typeface="Tw Cen MT"/>
                <a:cs typeface="Tw Cen MT"/>
              </a:rPr>
              <a:t>at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04846" y="3919370"/>
            <a:ext cx="1187272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1093" dirty="0">
                <a:latin typeface="Tw Cen MT"/>
                <a:cs typeface="Tw Cen MT"/>
              </a:rPr>
              <a:t>a</a:t>
            </a:r>
            <a:r>
              <a:rPr sz="4200" spc="-79" baseline="1093" dirty="0">
                <a:latin typeface="Tw Cen MT"/>
                <a:cs typeface="Tw Cen MT"/>
              </a:rPr>
              <a:t>n</a:t>
            </a:r>
            <a:r>
              <a:rPr sz="4200" spc="0" baseline="1093" dirty="0">
                <a:latin typeface="Tw Cen MT"/>
                <a:cs typeface="Tw Cen MT"/>
              </a:rPr>
              <a:t>ytime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2839" y="3919370"/>
            <a:ext cx="352719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1093" dirty="0">
                <a:latin typeface="Tw Cen MT"/>
                <a:cs typeface="Tw Cen MT"/>
              </a:rPr>
              <a:t>to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86006" y="3919370"/>
            <a:ext cx="549961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1093" dirty="0">
                <a:latin typeface="Tw Cen MT"/>
                <a:cs typeface="Tw Cen MT"/>
              </a:rPr>
              <a:t>a</a:t>
            </a:r>
            <a:r>
              <a:rPr sz="4200" spc="9" baseline="1093" dirty="0">
                <a:latin typeface="Tw Cen MT"/>
                <a:cs typeface="Tw Cen MT"/>
              </a:rPr>
              <a:t>s</a:t>
            </a:r>
            <a:r>
              <a:rPr sz="4200" spc="0" baseline="1093" dirty="0">
                <a:latin typeface="Tw Cen MT"/>
                <a:cs typeface="Tw Cen MT"/>
              </a:rPr>
              <a:t>k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5845" y="3919370"/>
            <a:ext cx="1353599" cy="3807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4200" spc="0" baseline="1093" dirty="0">
                <a:latin typeface="Tw Cen MT"/>
                <a:cs typeface="Tw Cen MT"/>
              </a:rPr>
              <a:t>que</a:t>
            </a:r>
            <a:r>
              <a:rPr sz="4200" spc="9" baseline="1093" dirty="0">
                <a:latin typeface="Tw Cen MT"/>
                <a:cs typeface="Tw Cen MT"/>
              </a:rPr>
              <a:t>s</a:t>
            </a:r>
            <a:r>
              <a:rPr sz="4200" spc="0" baseline="1093" dirty="0">
                <a:latin typeface="Tw Cen MT"/>
                <a:cs typeface="Tw Cen MT"/>
              </a:rPr>
              <a:t>tions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4951611"/>
            <a:ext cx="1872643" cy="3804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950"/>
              </a:lnSpc>
              <a:spcBef>
                <a:spcPts val="147"/>
              </a:spcBef>
            </a:pPr>
            <a:r>
              <a:rPr sz="2475" spc="0" baseline="182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475" spc="0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75" spc="214" baseline="1756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4200" spc="-229" baseline="1093" dirty="0">
                <a:latin typeface="Tw Cen MT"/>
                <a:cs typeface="Tw Cen MT"/>
              </a:rPr>
              <a:t>T</a:t>
            </a:r>
            <a:r>
              <a:rPr sz="4200" spc="0" baseline="1093" dirty="0">
                <a:latin typeface="Tw Cen MT"/>
                <a:cs typeface="Tw Cen MT"/>
              </a:rPr>
              <a:t>a</a:t>
            </a:r>
            <a:r>
              <a:rPr sz="4200" spc="-54" baseline="1093" dirty="0">
                <a:latin typeface="Tw Cen MT"/>
                <a:cs typeface="Tw Cen MT"/>
              </a:rPr>
              <a:t>k</a:t>
            </a:r>
            <a:r>
              <a:rPr sz="4200" spc="0" baseline="1093" dirty="0">
                <a:latin typeface="Tw Cen MT"/>
                <a:cs typeface="Tw Cen MT"/>
              </a:rPr>
              <a:t>e not</a:t>
            </a:r>
            <a:r>
              <a:rPr sz="4200" spc="4" baseline="1093" dirty="0">
                <a:latin typeface="Tw Cen MT"/>
                <a:cs typeface="Tw Cen MT"/>
              </a:rPr>
              <a:t>e</a:t>
            </a:r>
            <a:r>
              <a:rPr sz="4200" spc="0" baseline="1093" dirty="0">
                <a:latin typeface="Tw Cen MT"/>
                <a:cs typeface="Tw Cen MT"/>
              </a:rPr>
              <a:t>s</a:t>
            </a:r>
            <a:endParaRPr sz="28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17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1388" y="309628"/>
            <a:ext cx="4401427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-12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eq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u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i</a:t>
            </a:r>
            <a:r>
              <a:rPr sz="6600" b="1" spc="75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ed Soft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w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8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8" y="1406828"/>
            <a:ext cx="5407837" cy="704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16">
              <a:lnSpc>
                <a:spcPts val="1725"/>
              </a:lnSpc>
              <a:spcBef>
                <a:spcPts val="86"/>
              </a:spcBef>
            </a:pPr>
            <a:r>
              <a:rPr sz="1425" spc="0" baseline="3161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425" spc="0" baseline="3051" dirty="0">
                <a:solidFill>
                  <a:srgbClr val="F3A346"/>
                </a:solidFill>
                <a:latin typeface="Times New Roman"/>
                <a:cs typeface="Times New Roman"/>
              </a:rPr>
              <a:t>      </a:t>
            </a:r>
            <a:r>
              <a:rPr sz="1425" spc="13" baseline="305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00" spc="4" baseline="1913" dirty="0">
                <a:latin typeface="Tw Cen MT"/>
                <a:cs typeface="Tw Cen MT"/>
              </a:rPr>
              <a:t>M</a:t>
            </a:r>
            <a:r>
              <a:rPr sz="2400" spc="0" baseline="1913" dirty="0">
                <a:latin typeface="Tw Cen MT"/>
                <a:cs typeface="Tw Cen MT"/>
              </a:rPr>
              <a:t>ul</a:t>
            </a:r>
            <a:r>
              <a:rPr sz="2400" spc="-4" baseline="1913" dirty="0">
                <a:latin typeface="Tw Cen MT"/>
                <a:cs typeface="Tw Cen MT"/>
              </a:rPr>
              <a:t>t</a:t>
            </a:r>
            <a:r>
              <a:rPr sz="2400" spc="0" baseline="1913" dirty="0">
                <a:latin typeface="Tw Cen MT"/>
                <a:cs typeface="Tw Cen MT"/>
              </a:rPr>
              <a:t>i</a:t>
            </a:r>
            <a:r>
              <a:rPr sz="2400" spc="-4" baseline="1913" dirty="0">
                <a:latin typeface="Tw Cen MT"/>
                <a:cs typeface="Tw Cen MT"/>
              </a:rPr>
              <a:t>s</a:t>
            </a:r>
            <a:r>
              <a:rPr sz="2400" spc="0" baseline="1913" dirty="0">
                <a:latin typeface="Tw Cen MT"/>
                <a:cs typeface="Tw Cen MT"/>
              </a:rPr>
              <a:t>im</a:t>
            </a:r>
            <a:r>
              <a:rPr sz="2400" spc="-35" baseline="1913" dirty="0">
                <a:latin typeface="Tw Cen MT"/>
                <a:cs typeface="Tw Cen MT"/>
              </a:rPr>
              <a:t> </a:t>
            </a:r>
            <a:r>
              <a:rPr sz="2400" spc="-4" baseline="1913" dirty="0">
                <a:latin typeface="Tw Cen MT"/>
                <a:cs typeface="Tw Cen MT"/>
              </a:rPr>
              <a:t>1</a:t>
            </a:r>
            <a:r>
              <a:rPr sz="2400" spc="0" baseline="1913" dirty="0">
                <a:latin typeface="Tw Cen MT"/>
                <a:cs typeface="Tw Cen MT"/>
              </a:rPr>
              <a:t>2</a:t>
            </a:r>
            <a:endParaRPr sz="1600">
              <a:latin typeface="Tw Cen MT"/>
              <a:cs typeface="Tw Cen MT"/>
            </a:endParaRPr>
          </a:p>
          <a:p>
            <a:pPr marL="378764" marR="20116">
              <a:lnSpc>
                <a:spcPct val="90738"/>
              </a:lnSpc>
              <a:spcBef>
                <a:spcPts val="646"/>
              </a:spcBef>
            </a:pPr>
            <a:r>
              <a:rPr sz="7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700" spc="0" dirty="0">
                <a:solidFill>
                  <a:srgbClr val="A4B592"/>
                </a:solidFill>
                <a:latin typeface="Times New Roman"/>
                <a:cs typeface="Times New Roman"/>
              </a:rPr>
              <a:t>       </a:t>
            </a:r>
            <a:r>
              <a:rPr sz="700" spc="129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050" spc="0" dirty="0">
                <a:latin typeface="Tw Cen MT"/>
                <a:cs typeface="Tw Cen MT"/>
              </a:rPr>
              <a:t>Lice</a:t>
            </a:r>
            <a:r>
              <a:rPr sz="1050" spc="4" dirty="0">
                <a:latin typeface="Tw Cen MT"/>
                <a:cs typeface="Tw Cen MT"/>
              </a:rPr>
              <a:t>n</a:t>
            </a:r>
            <a:r>
              <a:rPr sz="1050" spc="-4" dirty="0">
                <a:latin typeface="Tw Cen MT"/>
                <a:cs typeface="Tw Cen MT"/>
              </a:rPr>
              <a:t>s</a:t>
            </a:r>
            <a:r>
              <a:rPr sz="1050" spc="0" dirty="0">
                <a:latin typeface="Tw Cen MT"/>
                <a:cs typeface="Tw Cen MT"/>
              </a:rPr>
              <a:t>e</a:t>
            </a:r>
            <a:r>
              <a:rPr sz="1050" spc="-24" dirty="0">
                <a:latin typeface="Tw Cen MT"/>
                <a:cs typeface="Tw Cen MT"/>
              </a:rPr>
              <a:t> </a:t>
            </a:r>
            <a:r>
              <a:rPr sz="1050" spc="4" dirty="0">
                <a:latin typeface="Tw Cen MT"/>
                <a:cs typeface="Tw Cen MT"/>
              </a:rPr>
              <a:t>ava</a:t>
            </a:r>
            <a:r>
              <a:rPr sz="1050" spc="-4" dirty="0">
                <a:latin typeface="Tw Cen MT"/>
                <a:cs typeface="Tw Cen MT"/>
              </a:rPr>
              <a:t>i</a:t>
            </a:r>
            <a:r>
              <a:rPr sz="1050" spc="-14" dirty="0">
                <a:latin typeface="Tw Cen MT"/>
                <a:cs typeface="Tw Cen MT"/>
              </a:rPr>
              <a:t>l</a:t>
            </a:r>
            <a:r>
              <a:rPr sz="1050" spc="-4" dirty="0">
                <a:latin typeface="Tw Cen MT"/>
                <a:cs typeface="Tw Cen MT"/>
              </a:rPr>
              <a:t>abl</a:t>
            </a:r>
            <a:r>
              <a:rPr sz="1050" spc="0" dirty="0">
                <a:latin typeface="Tw Cen MT"/>
                <a:cs typeface="Tw Cen MT"/>
              </a:rPr>
              <a:t>e</a:t>
            </a:r>
            <a:r>
              <a:rPr sz="1050" spc="-34" dirty="0">
                <a:latin typeface="Tw Cen MT"/>
                <a:cs typeface="Tw Cen MT"/>
              </a:rPr>
              <a:t> </a:t>
            </a:r>
            <a:r>
              <a:rPr sz="1050" spc="-4" dirty="0">
                <a:latin typeface="Tw Cen MT"/>
                <a:cs typeface="Tw Cen MT"/>
              </a:rPr>
              <a:t>fr</a:t>
            </a:r>
            <a:r>
              <a:rPr sz="1050" spc="0" dirty="0">
                <a:latin typeface="Tw Cen MT"/>
                <a:cs typeface="Tw Cen MT"/>
              </a:rPr>
              <a:t>om</a:t>
            </a:r>
            <a:r>
              <a:rPr sz="1050" spc="-9" dirty="0">
                <a:latin typeface="Tw Cen MT"/>
                <a:cs typeface="Tw Cen MT"/>
              </a:rPr>
              <a:t> </a:t>
            </a:r>
            <a:r>
              <a:rPr sz="1050" spc="0" dirty="0">
                <a:latin typeface="Tw Cen MT"/>
                <a:cs typeface="Tw Cen MT"/>
              </a:rPr>
              <a:t>L</a:t>
            </a:r>
            <a:r>
              <a:rPr sz="1050" spc="4" dirty="0">
                <a:latin typeface="Tw Cen MT"/>
                <a:cs typeface="Tw Cen MT"/>
              </a:rPr>
              <a:t>a</a:t>
            </a:r>
            <a:r>
              <a:rPr sz="1050" spc="0" dirty="0">
                <a:latin typeface="Tw Cen MT"/>
                <a:cs typeface="Tw Cen MT"/>
              </a:rPr>
              <a:t>b</a:t>
            </a:r>
            <a:r>
              <a:rPr sz="1050" spc="-29" dirty="0">
                <a:latin typeface="Tw Cen MT"/>
                <a:cs typeface="Tw Cen MT"/>
              </a:rPr>
              <a:t> </a:t>
            </a:r>
            <a:r>
              <a:rPr sz="1050" spc="4" dirty="0">
                <a:latin typeface="Tw Cen MT"/>
                <a:cs typeface="Tw Cen MT"/>
              </a:rPr>
              <a:t>Eng</a:t>
            </a:r>
            <a:r>
              <a:rPr sz="1050" spc="-4" dirty="0">
                <a:latin typeface="Tw Cen MT"/>
                <a:cs typeface="Tw Cen MT"/>
              </a:rPr>
              <a:t>i</a:t>
            </a:r>
            <a:r>
              <a:rPr sz="1050" spc="4" dirty="0">
                <a:latin typeface="Tw Cen MT"/>
                <a:cs typeface="Tw Cen MT"/>
              </a:rPr>
              <a:t>n</a:t>
            </a:r>
            <a:r>
              <a:rPr sz="1050" spc="0" dirty="0">
                <a:latin typeface="Tw Cen MT"/>
                <a:cs typeface="Tw Cen MT"/>
              </a:rPr>
              <a:t>eer</a:t>
            </a:r>
            <a:endParaRPr sz="105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718"/>
              </a:spcBef>
            </a:pPr>
            <a:r>
              <a:rPr sz="700" spc="0" dirty="0">
                <a:solidFill>
                  <a:srgbClr val="A4B592"/>
                </a:solidFill>
                <a:latin typeface="Wingdings 2"/>
                <a:cs typeface="Wingdings 2"/>
                <a:hlinkClick r:id="rId3"/>
              </a:rPr>
              <a:t></a:t>
            </a:r>
            <a:r>
              <a:rPr sz="700" spc="0" dirty="0">
                <a:solidFill>
                  <a:srgbClr val="A4B592"/>
                </a:solidFill>
                <a:latin typeface="Times New Roman"/>
                <a:cs typeface="Times New Roman"/>
                <a:hlinkClick r:id="rId3"/>
              </a:rPr>
              <a:t>        </a:t>
            </a:r>
            <a:r>
              <a:rPr sz="700" spc="26" dirty="0">
                <a:solidFill>
                  <a:srgbClr val="A4B592"/>
                </a:solidFill>
                <a:latin typeface="Times New Roman"/>
                <a:cs typeface="Times New Roman"/>
                <a:hlinkClick r:id="rId3"/>
              </a:rPr>
              <a:t> </a:t>
            </a:r>
            <a:r>
              <a:rPr sz="1050" u="sng" spc="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h</a:t>
            </a:r>
            <a:r>
              <a:rPr sz="1050" u="sng" spc="0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tt</a:t>
            </a:r>
            <a:r>
              <a:rPr sz="1050" u="sng" spc="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p</a:t>
            </a:r>
            <a:r>
              <a:rPr sz="1050" u="sng" spc="-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:</a:t>
            </a:r>
            <a:r>
              <a:rPr sz="1050" u="sng" spc="0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//w</a:t>
            </a:r>
            <a:r>
              <a:rPr sz="1050" u="sng" spc="-9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w</a:t>
            </a:r>
            <a:r>
              <a:rPr sz="1050" u="sng" spc="0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w</a:t>
            </a:r>
            <a:r>
              <a:rPr sz="1050" u="sng" spc="-1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.</a:t>
            </a:r>
            <a:r>
              <a:rPr sz="1050" u="sng" spc="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n</a:t>
            </a:r>
            <a:r>
              <a:rPr sz="1050" u="sng" spc="-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i</a:t>
            </a:r>
            <a:r>
              <a:rPr sz="1050" u="sng" spc="-1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.</a:t>
            </a:r>
            <a:r>
              <a:rPr sz="1050" u="sng" spc="0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c</a:t>
            </a:r>
            <a:r>
              <a:rPr sz="1050" u="sng" spc="-9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o</a:t>
            </a:r>
            <a:r>
              <a:rPr sz="1050" u="sng" spc="0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m</a:t>
            </a:r>
            <a:r>
              <a:rPr sz="1050" u="sng" spc="-9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/</a:t>
            </a:r>
            <a:r>
              <a:rPr sz="1050" u="sng" spc="-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d</a:t>
            </a:r>
            <a:r>
              <a:rPr sz="1050" u="sng" spc="0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ow</a:t>
            </a:r>
            <a:r>
              <a:rPr sz="1050" u="sng" spc="-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nl</a:t>
            </a:r>
            <a:r>
              <a:rPr sz="1050" u="sng" spc="0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o</a:t>
            </a:r>
            <a:r>
              <a:rPr sz="1050" u="sng" spc="-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a</a:t>
            </a:r>
            <a:r>
              <a:rPr sz="1050" u="sng" spc="-19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d</a:t>
            </a:r>
            <a:r>
              <a:rPr sz="1050" u="sng" spc="0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/</a:t>
            </a:r>
            <a:r>
              <a:rPr sz="1050" u="sng" spc="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n</a:t>
            </a:r>
            <a:r>
              <a:rPr sz="1050" u="sng" spc="9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i</a:t>
            </a:r>
            <a:r>
              <a:rPr sz="1050" u="sng" spc="-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-</a:t>
            </a:r>
            <a:r>
              <a:rPr sz="1050" u="sng" spc="-9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c</a:t>
            </a:r>
            <a:r>
              <a:rPr sz="1050" u="sng" spc="-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ir</a:t>
            </a:r>
            <a:r>
              <a:rPr sz="1050" u="sng" spc="-9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c</a:t>
            </a:r>
            <a:r>
              <a:rPr sz="1050" u="sng" spc="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u</a:t>
            </a:r>
            <a:r>
              <a:rPr sz="1050" u="sng" spc="-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i</a:t>
            </a:r>
            <a:r>
              <a:rPr sz="1050" u="sng" spc="0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t</a:t>
            </a:r>
            <a:r>
              <a:rPr sz="1050" u="sng" spc="-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-d</a:t>
            </a:r>
            <a:r>
              <a:rPr sz="1050" u="sng" spc="-9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e</a:t>
            </a:r>
            <a:r>
              <a:rPr sz="1050" u="sng" spc="-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sig</a:t>
            </a:r>
            <a:r>
              <a:rPr sz="1050" u="sng" spc="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n</a:t>
            </a:r>
            <a:r>
              <a:rPr sz="1050" u="sng" spc="-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-s</a:t>
            </a:r>
            <a:r>
              <a:rPr sz="1050" u="sng" spc="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u</a:t>
            </a:r>
            <a:r>
              <a:rPr sz="1050" u="sng" spc="-1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i</a:t>
            </a:r>
            <a:r>
              <a:rPr sz="1050" u="sng" spc="0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te</a:t>
            </a:r>
            <a:r>
              <a:rPr sz="1050" u="sng" spc="-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-</a:t>
            </a:r>
            <a:r>
              <a:rPr sz="1050" u="sng" spc="0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e</a:t>
            </a:r>
            <a:r>
              <a:rPr sz="1050" u="sng" spc="-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du</a:t>
            </a:r>
            <a:r>
              <a:rPr sz="1050" u="sng" spc="0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c</a:t>
            </a:r>
            <a:r>
              <a:rPr sz="1050" u="sng" spc="-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a</a:t>
            </a:r>
            <a:r>
              <a:rPr sz="1050" u="sng" spc="0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t</a:t>
            </a:r>
            <a:r>
              <a:rPr sz="1050" u="sng" spc="-1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i</a:t>
            </a:r>
            <a:r>
              <a:rPr sz="1050" u="sng" spc="0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o</a:t>
            </a:r>
            <a:r>
              <a:rPr sz="1050" u="sng" spc="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n</a:t>
            </a:r>
            <a:r>
              <a:rPr sz="1050" u="sng" spc="-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a</a:t>
            </a:r>
            <a:r>
              <a:rPr sz="1050" u="sng" spc="-9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l</a:t>
            </a:r>
            <a:r>
              <a:rPr sz="1050" u="sng" spc="-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-</a:t>
            </a:r>
            <a:r>
              <a:rPr sz="1050" u="sng" spc="0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e</a:t>
            </a:r>
            <a:r>
              <a:rPr sz="1050" u="sng" spc="-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di</a:t>
            </a:r>
            <a:r>
              <a:rPr sz="1050" u="sng" spc="0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ti</a:t>
            </a:r>
            <a:r>
              <a:rPr sz="1050" u="sng" spc="-1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o</a:t>
            </a:r>
            <a:r>
              <a:rPr sz="1050" u="sng" spc="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n</a:t>
            </a:r>
            <a:r>
              <a:rPr sz="1050" u="sng" spc="-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-12.0</a:t>
            </a:r>
            <a:r>
              <a:rPr sz="1050" u="sng" spc="-9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/</a:t>
            </a:r>
            <a:r>
              <a:rPr sz="1050" u="sng" spc="-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2816</a:t>
            </a:r>
            <a:r>
              <a:rPr sz="1050" u="sng" spc="0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/e</a:t>
            </a:r>
            <a:r>
              <a:rPr sz="1050" u="sng" spc="-4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n</a:t>
            </a:r>
            <a:r>
              <a:rPr sz="1050" u="sng" spc="0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/</a:t>
            </a:r>
            <a:endParaRPr sz="105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388" y="2543986"/>
            <a:ext cx="3006992" cy="7042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708800" algn="ctr">
              <a:lnSpc>
                <a:spcPts val="1725"/>
              </a:lnSpc>
              <a:spcBef>
                <a:spcPts val="86"/>
              </a:spcBef>
            </a:pPr>
            <a:r>
              <a:rPr sz="1425" spc="0" baseline="3161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425" spc="0" baseline="3051" dirty="0">
                <a:solidFill>
                  <a:srgbClr val="F3A346"/>
                </a:solidFill>
                <a:latin typeface="Times New Roman"/>
                <a:cs typeface="Times New Roman"/>
              </a:rPr>
              <a:t>      </a:t>
            </a:r>
            <a:r>
              <a:rPr sz="1425" spc="13" baseline="305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A</a:t>
            </a:r>
            <a:r>
              <a:rPr sz="2400" spc="-9" baseline="1913" dirty="0">
                <a:latin typeface="Tw Cen MT"/>
                <a:cs typeface="Tw Cen MT"/>
              </a:rPr>
              <a:t>r</a:t>
            </a:r>
            <a:r>
              <a:rPr sz="2400" spc="-4" baseline="1913" dirty="0">
                <a:latin typeface="Tw Cen MT"/>
                <a:cs typeface="Tw Cen MT"/>
              </a:rPr>
              <a:t>d</a:t>
            </a:r>
            <a:r>
              <a:rPr sz="2400" spc="0" baseline="1913" dirty="0">
                <a:latin typeface="Tw Cen MT"/>
                <a:cs typeface="Tw Cen MT"/>
              </a:rPr>
              <a:t>ui</a:t>
            </a:r>
            <a:r>
              <a:rPr sz="2400" spc="-9" baseline="1913" dirty="0">
                <a:latin typeface="Tw Cen MT"/>
                <a:cs typeface="Tw Cen MT"/>
              </a:rPr>
              <a:t>n</a:t>
            </a:r>
            <a:r>
              <a:rPr sz="2400" spc="0" baseline="1913" dirty="0">
                <a:latin typeface="Tw Cen MT"/>
                <a:cs typeface="Tw Cen MT"/>
              </a:rPr>
              <a:t>o</a:t>
            </a:r>
            <a:r>
              <a:rPr sz="2400" spc="-19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I</a:t>
            </a:r>
            <a:r>
              <a:rPr sz="2400" spc="-4" baseline="1913" dirty="0">
                <a:latin typeface="Tw Cen MT"/>
                <a:cs typeface="Tw Cen MT"/>
              </a:rPr>
              <a:t>D</a:t>
            </a:r>
            <a:r>
              <a:rPr sz="2400" spc="0" baseline="1913" dirty="0">
                <a:latin typeface="Tw Cen MT"/>
                <a:cs typeface="Tw Cen MT"/>
              </a:rPr>
              <a:t>E</a:t>
            </a:r>
            <a:endParaRPr sz="1600">
              <a:latin typeface="Tw Cen MT"/>
              <a:cs typeface="Tw Cen MT"/>
            </a:endParaRPr>
          </a:p>
          <a:p>
            <a:pPr marL="378764" marR="20162">
              <a:lnSpc>
                <a:spcPct val="90738"/>
              </a:lnSpc>
              <a:spcBef>
                <a:spcPts val="646"/>
              </a:spcBef>
            </a:pPr>
            <a:r>
              <a:rPr sz="7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700" spc="0" dirty="0">
                <a:solidFill>
                  <a:srgbClr val="A4B592"/>
                </a:solidFill>
                <a:latin typeface="Times New Roman"/>
                <a:cs typeface="Times New Roman"/>
              </a:rPr>
              <a:t>       </a:t>
            </a:r>
            <a:r>
              <a:rPr sz="700" spc="129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050" spc="4" dirty="0">
                <a:latin typeface="Tw Cen MT"/>
                <a:cs typeface="Tw Cen MT"/>
              </a:rPr>
              <a:t>F</a:t>
            </a:r>
            <a:r>
              <a:rPr sz="1050" spc="-4" dirty="0">
                <a:latin typeface="Tw Cen MT"/>
                <a:cs typeface="Tw Cen MT"/>
              </a:rPr>
              <a:t>r</a:t>
            </a:r>
            <a:r>
              <a:rPr sz="1050" spc="0" dirty="0">
                <a:latin typeface="Tw Cen MT"/>
                <a:cs typeface="Tw Cen MT"/>
              </a:rPr>
              <a:t>ee</a:t>
            </a:r>
            <a:endParaRPr sz="105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716"/>
              </a:spcBef>
            </a:pPr>
            <a:r>
              <a:rPr sz="700" spc="0" dirty="0">
                <a:solidFill>
                  <a:srgbClr val="A4B592"/>
                </a:solidFill>
                <a:latin typeface="Wingdings 2"/>
                <a:cs typeface="Wingdings 2"/>
                <a:hlinkClick r:id="rId4"/>
              </a:rPr>
              <a:t></a:t>
            </a:r>
            <a:r>
              <a:rPr sz="700" spc="0" dirty="0">
                <a:solidFill>
                  <a:srgbClr val="A4B592"/>
                </a:solidFill>
                <a:latin typeface="Times New Roman"/>
                <a:cs typeface="Times New Roman"/>
                <a:hlinkClick r:id="rId4"/>
              </a:rPr>
              <a:t>        </a:t>
            </a:r>
            <a:r>
              <a:rPr sz="700" spc="26" dirty="0">
                <a:solidFill>
                  <a:srgbClr val="A4B592"/>
                </a:solidFill>
                <a:latin typeface="Times New Roman"/>
                <a:cs typeface="Times New Roman"/>
                <a:hlinkClick r:id="rId4"/>
              </a:rPr>
              <a:t> </a:t>
            </a:r>
            <a:r>
              <a:rPr sz="1050" u="sng" spc="4" dirty="0">
                <a:solidFill>
                  <a:srgbClr val="8E57B6"/>
                </a:solidFill>
                <a:latin typeface="Tw Cen MT"/>
                <a:cs typeface="Tw Cen MT"/>
                <a:hlinkClick r:id="rId4"/>
              </a:rPr>
              <a:t>h</a:t>
            </a:r>
            <a:r>
              <a:rPr sz="1050" u="sng" spc="0" dirty="0">
                <a:solidFill>
                  <a:srgbClr val="8E57B6"/>
                </a:solidFill>
                <a:latin typeface="Tw Cen MT"/>
                <a:cs typeface="Tw Cen MT"/>
                <a:hlinkClick r:id="rId4"/>
              </a:rPr>
              <a:t>tt</a:t>
            </a:r>
            <a:r>
              <a:rPr sz="1050" u="sng" spc="4" dirty="0">
                <a:solidFill>
                  <a:srgbClr val="8E57B6"/>
                </a:solidFill>
                <a:latin typeface="Tw Cen MT"/>
                <a:cs typeface="Tw Cen MT"/>
                <a:hlinkClick r:id="rId4"/>
              </a:rPr>
              <a:t>p</a:t>
            </a:r>
            <a:r>
              <a:rPr sz="1050" u="sng" spc="-4" dirty="0">
                <a:solidFill>
                  <a:srgbClr val="8E57B6"/>
                </a:solidFill>
                <a:latin typeface="Tw Cen MT"/>
                <a:cs typeface="Tw Cen MT"/>
                <a:hlinkClick r:id="rId4"/>
              </a:rPr>
              <a:t>s:</a:t>
            </a:r>
            <a:r>
              <a:rPr sz="1050" u="sng" spc="0" dirty="0">
                <a:solidFill>
                  <a:srgbClr val="8E57B6"/>
                </a:solidFill>
                <a:latin typeface="Tw Cen MT"/>
                <a:cs typeface="Tw Cen MT"/>
                <a:hlinkClick r:id="rId4"/>
              </a:rPr>
              <a:t>//w</a:t>
            </a:r>
            <a:r>
              <a:rPr sz="1050" u="sng" spc="-4" dirty="0">
                <a:solidFill>
                  <a:srgbClr val="8E57B6"/>
                </a:solidFill>
                <a:latin typeface="Tw Cen MT"/>
                <a:cs typeface="Tw Cen MT"/>
                <a:hlinkClick r:id="rId4"/>
              </a:rPr>
              <a:t>w</a:t>
            </a:r>
            <a:r>
              <a:rPr sz="1050" u="sng" spc="0" dirty="0">
                <a:solidFill>
                  <a:srgbClr val="8E57B6"/>
                </a:solidFill>
                <a:latin typeface="Tw Cen MT"/>
                <a:cs typeface="Tw Cen MT"/>
                <a:hlinkClick r:id="rId4"/>
              </a:rPr>
              <a:t>w</a:t>
            </a:r>
            <a:r>
              <a:rPr sz="1050" u="sng" spc="-14" dirty="0">
                <a:solidFill>
                  <a:srgbClr val="8E57B6"/>
                </a:solidFill>
                <a:latin typeface="Tw Cen MT"/>
                <a:cs typeface="Tw Cen MT"/>
                <a:hlinkClick r:id="rId4"/>
              </a:rPr>
              <a:t>.</a:t>
            </a:r>
            <a:r>
              <a:rPr sz="1050" u="sng" spc="-9" dirty="0">
                <a:solidFill>
                  <a:srgbClr val="8E57B6"/>
                </a:solidFill>
                <a:latin typeface="Tw Cen MT"/>
                <a:cs typeface="Tw Cen MT"/>
                <a:hlinkClick r:id="rId4"/>
              </a:rPr>
              <a:t>a</a:t>
            </a:r>
            <a:r>
              <a:rPr sz="1050" u="sng" spc="-4" dirty="0">
                <a:solidFill>
                  <a:srgbClr val="8E57B6"/>
                </a:solidFill>
                <a:latin typeface="Tw Cen MT"/>
                <a:cs typeface="Tw Cen MT"/>
                <a:hlinkClick r:id="rId4"/>
              </a:rPr>
              <a:t>r</a:t>
            </a:r>
            <a:r>
              <a:rPr sz="1050" u="sng" spc="4" dirty="0">
                <a:solidFill>
                  <a:srgbClr val="8E57B6"/>
                </a:solidFill>
                <a:latin typeface="Tw Cen MT"/>
                <a:cs typeface="Tw Cen MT"/>
                <a:hlinkClick r:id="rId4"/>
              </a:rPr>
              <a:t>d</a:t>
            </a:r>
            <a:r>
              <a:rPr sz="1050" u="sng" spc="-4" dirty="0">
                <a:solidFill>
                  <a:srgbClr val="8E57B6"/>
                </a:solidFill>
                <a:latin typeface="Tw Cen MT"/>
                <a:cs typeface="Tw Cen MT"/>
                <a:hlinkClick r:id="rId4"/>
              </a:rPr>
              <a:t>uin</a:t>
            </a:r>
            <a:r>
              <a:rPr sz="1050" u="sng" spc="0" dirty="0">
                <a:solidFill>
                  <a:srgbClr val="8E57B6"/>
                </a:solidFill>
                <a:latin typeface="Tw Cen MT"/>
                <a:cs typeface="Tw Cen MT"/>
                <a:hlinkClick r:id="rId4"/>
              </a:rPr>
              <a:t>o</a:t>
            </a:r>
            <a:r>
              <a:rPr sz="1050" u="sng" spc="-4" dirty="0">
                <a:solidFill>
                  <a:srgbClr val="8E57B6"/>
                </a:solidFill>
                <a:latin typeface="Tw Cen MT"/>
                <a:cs typeface="Tw Cen MT"/>
                <a:hlinkClick r:id="rId4"/>
              </a:rPr>
              <a:t>.</a:t>
            </a:r>
            <a:r>
              <a:rPr sz="1050" u="sng" spc="-9" dirty="0">
                <a:solidFill>
                  <a:srgbClr val="8E57B6"/>
                </a:solidFill>
                <a:latin typeface="Tw Cen MT"/>
                <a:cs typeface="Tw Cen MT"/>
                <a:hlinkClick r:id="rId4"/>
              </a:rPr>
              <a:t>c</a:t>
            </a:r>
            <a:r>
              <a:rPr sz="1050" u="sng" spc="0" dirty="0">
                <a:solidFill>
                  <a:srgbClr val="8E57B6"/>
                </a:solidFill>
                <a:latin typeface="Tw Cen MT"/>
                <a:cs typeface="Tw Cen MT"/>
                <a:hlinkClick r:id="rId4"/>
              </a:rPr>
              <a:t>c</a:t>
            </a:r>
            <a:r>
              <a:rPr sz="1050" u="sng" spc="-9" dirty="0">
                <a:solidFill>
                  <a:srgbClr val="8E57B6"/>
                </a:solidFill>
                <a:latin typeface="Tw Cen MT"/>
                <a:cs typeface="Tw Cen MT"/>
                <a:hlinkClick r:id="rId4"/>
              </a:rPr>
              <a:t>/</a:t>
            </a:r>
            <a:r>
              <a:rPr sz="1050" u="sng" spc="0" dirty="0">
                <a:solidFill>
                  <a:srgbClr val="8E57B6"/>
                </a:solidFill>
                <a:latin typeface="Tw Cen MT"/>
                <a:cs typeface="Tw Cen MT"/>
                <a:hlinkClick r:id="rId4"/>
              </a:rPr>
              <a:t>en</a:t>
            </a:r>
            <a:r>
              <a:rPr sz="1050" u="sng" spc="-14" dirty="0">
                <a:solidFill>
                  <a:srgbClr val="8E57B6"/>
                </a:solidFill>
                <a:latin typeface="Tw Cen MT"/>
                <a:cs typeface="Tw Cen MT"/>
                <a:hlinkClick r:id="rId4"/>
              </a:rPr>
              <a:t>/</a:t>
            </a:r>
            <a:r>
              <a:rPr sz="1050" u="sng" spc="0" dirty="0">
                <a:solidFill>
                  <a:srgbClr val="8E57B6"/>
                </a:solidFill>
                <a:latin typeface="Tw Cen MT"/>
                <a:cs typeface="Tw Cen MT"/>
                <a:hlinkClick r:id="rId4"/>
              </a:rPr>
              <a:t>M</a:t>
            </a:r>
            <a:r>
              <a:rPr sz="1050" u="sng" spc="-9" dirty="0">
                <a:solidFill>
                  <a:srgbClr val="8E57B6"/>
                </a:solidFill>
                <a:latin typeface="Tw Cen MT"/>
                <a:cs typeface="Tw Cen MT"/>
                <a:hlinkClick r:id="rId4"/>
              </a:rPr>
              <a:t>a</a:t>
            </a:r>
            <a:r>
              <a:rPr sz="1050" u="sng" spc="-4" dirty="0">
                <a:solidFill>
                  <a:srgbClr val="8E57B6"/>
                </a:solidFill>
                <a:latin typeface="Tw Cen MT"/>
                <a:cs typeface="Tw Cen MT"/>
                <a:hlinkClick r:id="rId4"/>
              </a:rPr>
              <a:t>in</a:t>
            </a:r>
            <a:r>
              <a:rPr sz="1050" u="sng" spc="0" dirty="0">
                <a:solidFill>
                  <a:srgbClr val="8E57B6"/>
                </a:solidFill>
                <a:latin typeface="Tw Cen MT"/>
                <a:cs typeface="Tw Cen MT"/>
                <a:hlinkClick r:id="rId4"/>
              </a:rPr>
              <a:t>/S</a:t>
            </a:r>
            <a:r>
              <a:rPr sz="1050" u="sng" spc="-4" dirty="0">
                <a:solidFill>
                  <a:srgbClr val="8E57B6"/>
                </a:solidFill>
                <a:latin typeface="Tw Cen MT"/>
                <a:cs typeface="Tw Cen MT"/>
                <a:hlinkClick r:id="rId4"/>
              </a:rPr>
              <a:t>of</a:t>
            </a:r>
            <a:r>
              <a:rPr sz="1050" u="sng" spc="0" dirty="0">
                <a:solidFill>
                  <a:srgbClr val="8E57B6"/>
                </a:solidFill>
                <a:latin typeface="Tw Cen MT"/>
                <a:cs typeface="Tw Cen MT"/>
                <a:hlinkClick r:id="rId4"/>
              </a:rPr>
              <a:t>t</a:t>
            </a:r>
            <a:r>
              <a:rPr sz="1050" u="sng" spc="-9" dirty="0">
                <a:solidFill>
                  <a:srgbClr val="8E57B6"/>
                </a:solidFill>
                <a:latin typeface="Tw Cen MT"/>
                <a:cs typeface="Tw Cen MT"/>
                <a:hlinkClick r:id="rId4"/>
              </a:rPr>
              <a:t>wa</a:t>
            </a:r>
            <a:r>
              <a:rPr sz="1050" u="sng" spc="-4" dirty="0">
                <a:solidFill>
                  <a:srgbClr val="8E57B6"/>
                </a:solidFill>
                <a:latin typeface="Tw Cen MT"/>
                <a:cs typeface="Tw Cen MT"/>
                <a:hlinkClick r:id="rId4"/>
              </a:rPr>
              <a:t>r</a:t>
            </a:r>
            <a:r>
              <a:rPr sz="1050" u="sng" spc="0" dirty="0">
                <a:solidFill>
                  <a:srgbClr val="8E57B6"/>
                </a:solidFill>
                <a:latin typeface="Tw Cen MT"/>
                <a:cs typeface="Tw Cen MT"/>
                <a:hlinkClick r:id="rId4"/>
              </a:rPr>
              <a:t>e</a:t>
            </a:r>
            <a:endParaRPr sz="105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3682795"/>
            <a:ext cx="3512817" cy="7041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16">
              <a:lnSpc>
                <a:spcPts val="1725"/>
              </a:lnSpc>
              <a:spcBef>
                <a:spcPts val="86"/>
              </a:spcBef>
            </a:pPr>
            <a:r>
              <a:rPr sz="1425" spc="0" baseline="3161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425" spc="0" baseline="3051" dirty="0">
                <a:solidFill>
                  <a:srgbClr val="F3A346"/>
                </a:solidFill>
                <a:latin typeface="Times New Roman"/>
                <a:cs typeface="Times New Roman"/>
              </a:rPr>
              <a:t>      </a:t>
            </a:r>
            <a:r>
              <a:rPr sz="1425" spc="13" baseline="305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00" spc="4" baseline="1913" dirty="0">
                <a:latin typeface="Tw Cen MT"/>
                <a:cs typeface="Tw Cen MT"/>
              </a:rPr>
              <a:t>Boo</a:t>
            </a:r>
            <a:r>
              <a:rPr sz="2400" spc="0" baseline="1913" dirty="0">
                <a:latin typeface="Tw Cen MT"/>
                <a:cs typeface="Tw Cen MT"/>
              </a:rPr>
              <a:t>l</a:t>
            </a:r>
            <a:r>
              <a:rPr sz="2400" spc="4" baseline="1913" dirty="0">
                <a:latin typeface="Tw Cen MT"/>
                <a:cs typeface="Tw Cen MT"/>
              </a:rPr>
              <a:t>e</a:t>
            </a:r>
            <a:r>
              <a:rPr sz="2400" spc="-4" baseline="1913" dirty="0">
                <a:latin typeface="Tw Cen MT"/>
                <a:cs typeface="Tw Cen MT"/>
              </a:rPr>
              <a:t>-</a:t>
            </a:r>
            <a:r>
              <a:rPr sz="2400" spc="0" baseline="1913" dirty="0">
                <a:latin typeface="Tw Cen MT"/>
                <a:cs typeface="Tw Cen MT"/>
              </a:rPr>
              <a:t>Deus</a:t>
            </a:r>
            <a:r>
              <a:rPr sz="2400" spc="-4" baseline="1913" dirty="0">
                <a:latin typeface="Tw Cen MT"/>
                <a:cs typeface="Tw Cen MT"/>
              </a:rPr>
              <a:t>t</a:t>
            </a:r>
            <a:r>
              <a:rPr sz="2400" spc="0" baseline="1913" dirty="0">
                <a:latin typeface="Tw Cen MT"/>
                <a:cs typeface="Tw Cen MT"/>
              </a:rPr>
              <a:t>o</a:t>
            </a:r>
            <a:endParaRPr sz="1600">
              <a:latin typeface="Tw Cen MT"/>
              <a:cs typeface="Tw Cen MT"/>
            </a:endParaRPr>
          </a:p>
          <a:p>
            <a:pPr marL="378764" marR="20116">
              <a:lnSpc>
                <a:spcPct val="90738"/>
              </a:lnSpc>
              <a:spcBef>
                <a:spcPts val="646"/>
              </a:spcBef>
            </a:pPr>
            <a:r>
              <a:rPr sz="7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700" spc="0" dirty="0">
                <a:solidFill>
                  <a:srgbClr val="A4B592"/>
                </a:solidFill>
                <a:latin typeface="Times New Roman"/>
                <a:cs typeface="Times New Roman"/>
              </a:rPr>
              <a:t>       </a:t>
            </a:r>
            <a:r>
              <a:rPr sz="700" spc="129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050" spc="4" dirty="0">
                <a:latin typeface="Tw Cen MT"/>
                <a:cs typeface="Tw Cen MT"/>
              </a:rPr>
              <a:t>F</a:t>
            </a:r>
            <a:r>
              <a:rPr sz="1050" spc="-4" dirty="0">
                <a:latin typeface="Tw Cen MT"/>
                <a:cs typeface="Tw Cen MT"/>
              </a:rPr>
              <a:t>r</a:t>
            </a:r>
            <a:r>
              <a:rPr sz="1050" spc="0" dirty="0">
                <a:latin typeface="Tw Cen MT"/>
                <a:cs typeface="Tw Cen MT"/>
              </a:rPr>
              <a:t>ee</a:t>
            </a:r>
            <a:endParaRPr sz="105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716"/>
              </a:spcBef>
            </a:pPr>
            <a:r>
              <a:rPr sz="700" spc="0" dirty="0">
                <a:solidFill>
                  <a:srgbClr val="A4B592"/>
                </a:solidFill>
                <a:latin typeface="Wingdings 2"/>
                <a:cs typeface="Wingdings 2"/>
                <a:hlinkClick r:id="rId5"/>
              </a:rPr>
              <a:t></a:t>
            </a:r>
            <a:r>
              <a:rPr sz="700" spc="0" dirty="0">
                <a:solidFill>
                  <a:srgbClr val="A4B592"/>
                </a:solidFill>
                <a:latin typeface="Times New Roman"/>
                <a:cs typeface="Times New Roman"/>
                <a:hlinkClick r:id="rId5"/>
              </a:rPr>
              <a:t>        </a:t>
            </a:r>
            <a:r>
              <a:rPr sz="700" spc="26" dirty="0">
                <a:solidFill>
                  <a:srgbClr val="A4B592"/>
                </a:solidFill>
                <a:latin typeface="Times New Roman"/>
                <a:cs typeface="Times New Roman"/>
                <a:hlinkClick r:id="rId5"/>
              </a:rPr>
              <a:t> </a:t>
            </a:r>
            <a:r>
              <a:rPr sz="1050" u="sng" spc="4" dirty="0">
                <a:solidFill>
                  <a:srgbClr val="8E57B6"/>
                </a:solidFill>
                <a:latin typeface="Tw Cen MT"/>
                <a:cs typeface="Tw Cen MT"/>
                <a:hlinkClick r:id="rId5"/>
              </a:rPr>
              <a:t>h</a:t>
            </a:r>
            <a:r>
              <a:rPr sz="1050" u="sng" spc="0" dirty="0">
                <a:solidFill>
                  <a:srgbClr val="8E57B6"/>
                </a:solidFill>
                <a:latin typeface="Tw Cen MT"/>
                <a:cs typeface="Tw Cen MT"/>
                <a:hlinkClick r:id="rId5"/>
              </a:rPr>
              <a:t>tt</a:t>
            </a:r>
            <a:r>
              <a:rPr sz="1050" u="sng" spc="4" dirty="0">
                <a:solidFill>
                  <a:srgbClr val="8E57B6"/>
                </a:solidFill>
                <a:latin typeface="Tw Cen MT"/>
                <a:cs typeface="Tw Cen MT"/>
                <a:hlinkClick r:id="rId5"/>
              </a:rPr>
              <a:t>p</a:t>
            </a:r>
            <a:r>
              <a:rPr sz="1050" u="sng" spc="-4" dirty="0">
                <a:solidFill>
                  <a:srgbClr val="8E57B6"/>
                </a:solidFill>
                <a:latin typeface="Tw Cen MT"/>
                <a:cs typeface="Tw Cen MT"/>
                <a:hlinkClick r:id="rId5"/>
              </a:rPr>
              <a:t>s:</a:t>
            </a:r>
            <a:r>
              <a:rPr sz="1050" u="sng" spc="0" dirty="0">
                <a:solidFill>
                  <a:srgbClr val="8E57B6"/>
                </a:solidFill>
                <a:latin typeface="Tw Cen MT"/>
                <a:cs typeface="Tw Cen MT"/>
                <a:hlinkClick r:id="rId5"/>
              </a:rPr>
              <a:t>/</a:t>
            </a:r>
            <a:r>
              <a:rPr sz="1050" u="sng" spc="4" dirty="0">
                <a:solidFill>
                  <a:srgbClr val="8E57B6"/>
                </a:solidFill>
                <a:latin typeface="Tw Cen MT"/>
                <a:cs typeface="Tw Cen MT"/>
                <a:hlinkClick r:id="rId5"/>
              </a:rPr>
              <a:t>/</a:t>
            </a:r>
            <a:r>
              <a:rPr sz="1050" u="sng" spc="0" dirty="0">
                <a:solidFill>
                  <a:srgbClr val="8E57B6"/>
                </a:solidFill>
                <a:latin typeface="Tw Cen MT"/>
                <a:cs typeface="Tw Cen MT"/>
                <a:hlinkClick r:id="rId5"/>
              </a:rPr>
              <a:t>we</a:t>
            </a:r>
            <a:r>
              <a:rPr sz="1050" u="sng" spc="-4" dirty="0">
                <a:solidFill>
                  <a:srgbClr val="8E57B6"/>
                </a:solidFill>
                <a:latin typeface="Tw Cen MT"/>
                <a:cs typeface="Tw Cen MT"/>
                <a:hlinkClick r:id="rId5"/>
              </a:rPr>
              <a:t>b</a:t>
            </a:r>
            <a:r>
              <a:rPr sz="1050" u="sng" spc="-14" dirty="0">
                <a:solidFill>
                  <a:srgbClr val="8E57B6"/>
                </a:solidFill>
                <a:latin typeface="Tw Cen MT"/>
                <a:cs typeface="Tw Cen MT"/>
                <a:hlinkClick r:id="rId5"/>
              </a:rPr>
              <a:t>l</a:t>
            </a:r>
            <a:r>
              <a:rPr sz="1050" u="sng" spc="-4" dirty="0">
                <a:solidFill>
                  <a:srgbClr val="8E57B6"/>
                </a:solidFill>
                <a:latin typeface="Tw Cen MT"/>
                <a:cs typeface="Tw Cen MT"/>
                <a:hlinkClick r:id="rId5"/>
              </a:rPr>
              <a:t>ab.d</a:t>
            </a:r>
            <a:r>
              <a:rPr sz="1050" u="sng" spc="0" dirty="0">
                <a:solidFill>
                  <a:srgbClr val="8E57B6"/>
                </a:solidFill>
                <a:latin typeface="Tw Cen MT"/>
                <a:cs typeface="Tw Cen MT"/>
                <a:hlinkClick r:id="rId5"/>
              </a:rPr>
              <a:t>e</a:t>
            </a:r>
            <a:r>
              <a:rPr sz="1050" u="sng" spc="-4" dirty="0">
                <a:solidFill>
                  <a:srgbClr val="8E57B6"/>
                </a:solidFill>
                <a:latin typeface="Tw Cen MT"/>
                <a:cs typeface="Tw Cen MT"/>
                <a:hlinkClick r:id="rId5"/>
              </a:rPr>
              <a:t>us</a:t>
            </a:r>
            <a:r>
              <a:rPr sz="1050" u="sng" spc="0" dirty="0">
                <a:solidFill>
                  <a:srgbClr val="8E57B6"/>
                </a:solidFill>
                <a:latin typeface="Tw Cen MT"/>
                <a:cs typeface="Tw Cen MT"/>
                <a:hlinkClick r:id="rId5"/>
              </a:rPr>
              <a:t>to.e</a:t>
            </a:r>
            <a:r>
              <a:rPr sz="1050" u="sng" spc="-4" dirty="0">
                <a:solidFill>
                  <a:srgbClr val="8E57B6"/>
                </a:solidFill>
                <a:latin typeface="Tw Cen MT"/>
                <a:cs typeface="Tw Cen MT"/>
                <a:hlinkClick r:id="rId5"/>
              </a:rPr>
              <a:t>s</a:t>
            </a:r>
            <a:r>
              <a:rPr sz="1050" u="sng" spc="0" dirty="0">
                <a:solidFill>
                  <a:srgbClr val="8E57B6"/>
                </a:solidFill>
                <a:latin typeface="Tw Cen MT"/>
                <a:cs typeface="Tw Cen MT"/>
                <a:hlinkClick r:id="rId5"/>
              </a:rPr>
              <a:t>/</a:t>
            </a:r>
            <a:r>
              <a:rPr sz="1050" u="sng" spc="-9" dirty="0">
                <a:solidFill>
                  <a:srgbClr val="8E57B6"/>
                </a:solidFill>
                <a:latin typeface="Tw Cen MT"/>
                <a:cs typeface="Tw Cen MT"/>
                <a:hlinkClick r:id="rId5"/>
              </a:rPr>
              <a:t>w</a:t>
            </a:r>
            <a:r>
              <a:rPr sz="1050" u="sng" spc="0" dirty="0">
                <a:solidFill>
                  <a:srgbClr val="8E57B6"/>
                </a:solidFill>
                <a:latin typeface="Tw Cen MT"/>
                <a:cs typeface="Tw Cen MT"/>
                <a:hlinkClick r:id="rId5"/>
              </a:rPr>
              <a:t>e</a:t>
            </a:r>
            <a:r>
              <a:rPr sz="1050" u="sng" spc="-4" dirty="0">
                <a:solidFill>
                  <a:srgbClr val="8E57B6"/>
                </a:solidFill>
                <a:latin typeface="Tw Cen MT"/>
                <a:cs typeface="Tw Cen MT"/>
                <a:hlinkClick r:id="rId5"/>
              </a:rPr>
              <a:t>bsi</a:t>
            </a:r>
            <a:r>
              <a:rPr sz="1050" u="sng" spc="0" dirty="0">
                <a:solidFill>
                  <a:srgbClr val="8E57B6"/>
                </a:solidFill>
                <a:latin typeface="Tw Cen MT"/>
                <a:cs typeface="Tw Cen MT"/>
                <a:hlinkClick r:id="rId5"/>
              </a:rPr>
              <a:t>t</a:t>
            </a:r>
            <a:r>
              <a:rPr sz="1050" u="sng" spc="-9" dirty="0">
                <a:solidFill>
                  <a:srgbClr val="8E57B6"/>
                </a:solidFill>
                <a:latin typeface="Tw Cen MT"/>
                <a:cs typeface="Tw Cen MT"/>
                <a:hlinkClick r:id="rId5"/>
              </a:rPr>
              <a:t>e</a:t>
            </a:r>
            <a:r>
              <a:rPr sz="1050" u="sng" spc="0" dirty="0">
                <a:solidFill>
                  <a:srgbClr val="8E57B6"/>
                </a:solidFill>
                <a:latin typeface="Tw Cen MT"/>
                <a:cs typeface="Tw Cen MT"/>
                <a:hlinkClick r:id="rId5"/>
              </a:rPr>
              <a:t>/</a:t>
            </a:r>
            <a:r>
              <a:rPr sz="1050" u="sng" spc="-4" dirty="0">
                <a:solidFill>
                  <a:srgbClr val="8E57B6"/>
                </a:solidFill>
                <a:latin typeface="Tw Cen MT"/>
                <a:cs typeface="Tw Cen MT"/>
                <a:hlinkClick r:id="rId5"/>
              </a:rPr>
              <a:t>b</a:t>
            </a:r>
            <a:r>
              <a:rPr sz="1050" u="sng" spc="0" dirty="0">
                <a:solidFill>
                  <a:srgbClr val="8E57B6"/>
                </a:solidFill>
                <a:latin typeface="Tw Cen MT"/>
                <a:cs typeface="Tw Cen MT"/>
                <a:hlinkClick r:id="rId5"/>
              </a:rPr>
              <a:t>o</a:t>
            </a:r>
            <a:r>
              <a:rPr sz="1050" u="sng" spc="-9" dirty="0">
                <a:solidFill>
                  <a:srgbClr val="8E57B6"/>
                </a:solidFill>
                <a:latin typeface="Tw Cen MT"/>
                <a:cs typeface="Tw Cen MT"/>
                <a:hlinkClick r:id="rId5"/>
              </a:rPr>
              <a:t>o</a:t>
            </a:r>
            <a:r>
              <a:rPr sz="1050" u="sng" spc="-4" dirty="0">
                <a:solidFill>
                  <a:srgbClr val="8E57B6"/>
                </a:solidFill>
                <a:latin typeface="Tw Cen MT"/>
                <a:cs typeface="Tw Cen MT"/>
                <a:hlinkClick r:id="rId5"/>
              </a:rPr>
              <a:t>l</a:t>
            </a:r>
            <a:r>
              <a:rPr sz="1050" u="sng" spc="0" dirty="0">
                <a:solidFill>
                  <a:srgbClr val="8E57B6"/>
                </a:solidFill>
                <a:latin typeface="Tw Cen MT"/>
                <a:cs typeface="Tw Cen MT"/>
                <a:hlinkClick r:id="rId5"/>
              </a:rPr>
              <a:t>e_</a:t>
            </a:r>
            <a:r>
              <a:rPr sz="1050" u="sng" spc="-4" dirty="0">
                <a:solidFill>
                  <a:srgbClr val="8E57B6"/>
                </a:solidFill>
                <a:latin typeface="Tw Cen MT"/>
                <a:cs typeface="Tw Cen MT"/>
                <a:hlinkClick r:id="rId5"/>
              </a:rPr>
              <a:t>d</a:t>
            </a:r>
            <a:r>
              <a:rPr sz="1050" u="sng" spc="-9" dirty="0">
                <a:solidFill>
                  <a:srgbClr val="8E57B6"/>
                </a:solidFill>
                <a:latin typeface="Tw Cen MT"/>
                <a:cs typeface="Tw Cen MT"/>
                <a:hlinkClick r:id="rId5"/>
              </a:rPr>
              <a:t>e</a:t>
            </a:r>
            <a:r>
              <a:rPr sz="1050" u="sng" spc="4" dirty="0">
                <a:solidFill>
                  <a:srgbClr val="8E57B6"/>
                </a:solidFill>
                <a:latin typeface="Tw Cen MT"/>
                <a:cs typeface="Tw Cen MT"/>
                <a:hlinkClick r:id="rId5"/>
              </a:rPr>
              <a:t>u</a:t>
            </a:r>
            <a:r>
              <a:rPr sz="1050" u="sng" spc="-4" dirty="0">
                <a:solidFill>
                  <a:srgbClr val="8E57B6"/>
                </a:solidFill>
                <a:latin typeface="Tw Cen MT"/>
                <a:cs typeface="Tw Cen MT"/>
                <a:hlinkClick r:id="rId5"/>
              </a:rPr>
              <a:t>s</a:t>
            </a:r>
            <a:r>
              <a:rPr sz="1050" u="sng" spc="0" dirty="0">
                <a:solidFill>
                  <a:srgbClr val="8E57B6"/>
                </a:solidFill>
                <a:latin typeface="Tw Cen MT"/>
                <a:cs typeface="Tw Cen MT"/>
                <a:hlinkClick r:id="rId5"/>
              </a:rPr>
              <a:t>to.</a:t>
            </a:r>
            <a:r>
              <a:rPr sz="1050" u="sng" spc="-9" dirty="0">
                <a:solidFill>
                  <a:srgbClr val="8E57B6"/>
                </a:solidFill>
                <a:latin typeface="Tw Cen MT"/>
                <a:cs typeface="Tw Cen MT"/>
                <a:hlinkClick r:id="rId5"/>
              </a:rPr>
              <a:t>h</a:t>
            </a:r>
            <a:r>
              <a:rPr sz="1050" u="sng" spc="0" dirty="0">
                <a:solidFill>
                  <a:srgbClr val="8E57B6"/>
                </a:solidFill>
                <a:latin typeface="Tw Cen MT"/>
                <a:cs typeface="Tw Cen MT"/>
                <a:hlinkClick r:id="rId5"/>
              </a:rPr>
              <a:t>t</a:t>
            </a:r>
            <a:r>
              <a:rPr sz="1050" u="sng" spc="-4" dirty="0">
                <a:solidFill>
                  <a:srgbClr val="8E57B6"/>
                </a:solidFill>
                <a:latin typeface="Tw Cen MT"/>
                <a:cs typeface="Tw Cen MT"/>
                <a:hlinkClick r:id="rId5"/>
              </a:rPr>
              <a:t>m</a:t>
            </a:r>
            <a:r>
              <a:rPr sz="1050" u="sng" spc="0" dirty="0">
                <a:solidFill>
                  <a:srgbClr val="8E57B6"/>
                </a:solidFill>
                <a:latin typeface="Tw Cen MT"/>
                <a:cs typeface="Tw Cen MT"/>
                <a:hlinkClick r:id="rId5"/>
              </a:rPr>
              <a:t>l</a:t>
            </a:r>
            <a:endParaRPr sz="105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4723941"/>
            <a:ext cx="3200184" cy="7041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116">
              <a:lnSpc>
                <a:spcPts val="1725"/>
              </a:lnSpc>
              <a:spcBef>
                <a:spcPts val="86"/>
              </a:spcBef>
            </a:pPr>
            <a:r>
              <a:rPr sz="1425" spc="0" baseline="3161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425" spc="0" baseline="3051" dirty="0">
                <a:solidFill>
                  <a:srgbClr val="F3A346"/>
                </a:solidFill>
                <a:latin typeface="Times New Roman"/>
                <a:cs typeface="Times New Roman"/>
              </a:rPr>
              <a:t>      </a:t>
            </a:r>
            <a:r>
              <a:rPr sz="1425" spc="13" baseline="305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00" spc="4" baseline="1913" dirty="0">
                <a:latin typeface="Tw Cen MT"/>
                <a:cs typeface="Tw Cen MT"/>
              </a:rPr>
              <a:t>M</a:t>
            </a:r>
            <a:r>
              <a:rPr sz="2400" spc="0" baseline="1913" dirty="0">
                <a:latin typeface="Tw Cen MT"/>
                <a:cs typeface="Tw Cen MT"/>
              </a:rPr>
              <a:t>S</a:t>
            </a:r>
            <a:r>
              <a:rPr sz="2400" spc="-20" baseline="1913" dirty="0">
                <a:latin typeface="Tw Cen MT"/>
                <a:cs typeface="Tw Cen MT"/>
              </a:rPr>
              <a:t> </a:t>
            </a:r>
            <a:r>
              <a:rPr sz="2400" spc="4" baseline="1913" dirty="0">
                <a:latin typeface="Tw Cen MT"/>
                <a:cs typeface="Tw Cen MT"/>
              </a:rPr>
              <a:t>P</a:t>
            </a:r>
            <a:r>
              <a:rPr sz="2400" spc="-39" baseline="1913" dirty="0">
                <a:latin typeface="Tw Cen MT"/>
                <a:cs typeface="Tw Cen MT"/>
              </a:rPr>
              <a:t>r</a:t>
            </a:r>
            <a:r>
              <a:rPr sz="2400" spc="4" baseline="1913" dirty="0">
                <a:latin typeface="Tw Cen MT"/>
                <a:cs typeface="Tw Cen MT"/>
              </a:rPr>
              <a:t>o</a:t>
            </a:r>
            <a:r>
              <a:rPr sz="2400" spc="0" baseline="1913" dirty="0">
                <a:latin typeface="Tw Cen MT"/>
                <a:cs typeface="Tw Cen MT"/>
              </a:rPr>
              <a:t>ject</a:t>
            </a:r>
            <a:endParaRPr sz="160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646"/>
              </a:spcBef>
            </a:pPr>
            <a:r>
              <a:rPr sz="7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700" spc="0" dirty="0">
                <a:solidFill>
                  <a:srgbClr val="A4B592"/>
                </a:solidFill>
                <a:latin typeface="Times New Roman"/>
                <a:cs typeface="Times New Roman"/>
              </a:rPr>
              <a:t>       </a:t>
            </a:r>
            <a:r>
              <a:rPr sz="700" spc="129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050" spc="0" dirty="0">
                <a:latin typeface="Tw Cen MT"/>
                <a:cs typeface="Tw Cen MT"/>
              </a:rPr>
              <a:t>P</a:t>
            </a:r>
            <a:r>
              <a:rPr sz="1050" spc="-4" dirty="0">
                <a:latin typeface="Tw Cen MT"/>
                <a:cs typeface="Tw Cen MT"/>
              </a:rPr>
              <a:t>r</a:t>
            </a:r>
            <a:r>
              <a:rPr sz="1050" spc="0" dirty="0">
                <a:latin typeface="Tw Cen MT"/>
                <a:cs typeface="Tw Cen MT"/>
              </a:rPr>
              <a:t>o</a:t>
            </a:r>
            <a:r>
              <a:rPr sz="1050" spc="4" dirty="0">
                <a:latin typeface="Tw Cen MT"/>
                <a:cs typeface="Tw Cen MT"/>
              </a:rPr>
              <a:t>p</a:t>
            </a:r>
            <a:r>
              <a:rPr sz="1050" spc="-4" dirty="0">
                <a:latin typeface="Tw Cen MT"/>
                <a:cs typeface="Tw Cen MT"/>
              </a:rPr>
              <a:t>ri</a:t>
            </a:r>
            <a:r>
              <a:rPr sz="1050" spc="0" dirty="0">
                <a:latin typeface="Tw Cen MT"/>
                <a:cs typeface="Tw Cen MT"/>
              </a:rPr>
              <a:t>et</a:t>
            </a:r>
            <a:r>
              <a:rPr sz="1050" spc="4" dirty="0">
                <a:latin typeface="Tw Cen MT"/>
                <a:cs typeface="Tw Cen MT"/>
              </a:rPr>
              <a:t>a</a:t>
            </a:r>
            <a:r>
              <a:rPr sz="1050" spc="-4" dirty="0">
                <a:latin typeface="Tw Cen MT"/>
                <a:cs typeface="Tw Cen MT"/>
              </a:rPr>
              <a:t>r</a:t>
            </a:r>
            <a:r>
              <a:rPr sz="1050" spc="0" dirty="0">
                <a:latin typeface="Tw Cen MT"/>
                <a:cs typeface="Tw Cen MT"/>
              </a:rPr>
              <a:t>y,</a:t>
            </a:r>
            <a:r>
              <a:rPr sz="1050" spc="-39" dirty="0">
                <a:latin typeface="Tw Cen MT"/>
                <a:cs typeface="Tw Cen MT"/>
              </a:rPr>
              <a:t> </a:t>
            </a:r>
            <a:r>
              <a:rPr sz="1050" spc="4" dirty="0">
                <a:latin typeface="Tw Cen MT"/>
                <a:cs typeface="Tw Cen MT"/>
              </a:rPr>
              <a:t>ava</a:t>
            </a:r>
            <a:r>
              <a:rPr sz="1050" spc="-4" dirty="0">
                <a:latin typeface="Tw Cen MT"/>
                <a:cs typeface="Tw Cen MT"/>
              </a:rPr>
              <a:t>ila</a:t>
            </a:r>
            <a:r>
              <a:rPr sz="1050" spc="-19" dirty="0">
                <a:latin typeface="Tw Cen MT"/>
                <a:cs typeface="Tw Cen MT"/>
              </a:rPr>
              <a:t>b</a:t>
            </a:r>
            <a:r>
              <a:rPr sz="1050" spc="-4" dirty="0">
                <a:latin typeface="Tw Cen MT"/>
                <a:cs typeface="Tw Cen MT"/>
              </a:rPr>
              <a:t>l</a:t>
            </a:r>
            <a:r>
              <a:rPr sz="1050" spc="0" dirty="0">
                <a:latin typeface="Tw Cen MT"/>
                <a:cs typeface="Tw Cen MT"/>
              </a:rPr>
              <a:t>e</a:t>
            </a:r>
            <a:r>
              <a:rPr sz="1050" spc="-34" dirty="0">
                <a:latin typeface="Tw Cen MT"/>
                <a:cs typeface="Tw Cen MT"/>
              </a:rPr>
              <a:t> </a:t>
            </a:r>
            <a:r>
              <a:rPr sz="1050" spc="0" dirty="0">
                <a:latin typeface="Tw Cen MT"/>
                <a:cs typeface="Tw Cen MT"/>
              </a:rPr>
              <a:t>on</a:t>
            </a:r>
            <a:r>
              <a:rPr sz="1050" spc="-9" dirty="0">
                <a:latin typeface="Tw Cen MT"/>
                <a:cs typeface="Tw Cen MT"/>
              </a:rPr>
              <a:t> </a:t>
            </a:r>
            <a:r>
              <a:rPr sz="1050" spc="4" dirty="0">
                <a:latin typeface="Tw Cen MT"/>
                <a:cs typeface="Tw Cen MT"/>
              </a:rPr>
              <a:t>a</a:t>
            </a:r>
            <a:r>
              <a:rPr sz="1050" spc="-4" dirty="0">
                <a:latin typeface="Tw Cen MT"/>
                <a:cs typeface="Tw Cen MT"/>
              </a:rPr>
              <a:t>l</a:t>
            </a:r>
            <a:r>
              <a:rPr sz="1050" spc="0" dirty="0">
                <a:latin typeface="Tw Cen MT"/>
                <a:cs typeface="Tw Cen MT"/>
              </a:rPr>
              <a:t>l</a:t>
            </a:r>
            <a:r>
              <a:rPr sz="1050" spc="-14" dirty="0">
                <a:latin typeface="Tw Cen MT"/>
                <a:cs typeface="Tw Cen MT"/>
              </a:rPr>
              <a:t> </a:t>
            </a:r>
            <a:r>
              <a:rPr sz="1050" spc="0" dirty="0">
                <a:latin typeface="Tw Cen MT"/>
                <a:cs typeface="Tw Cen MT"/>
              </a:rPr>
              <a:t>UOWD</a:t>
            </a:r>
            <a:r>
              <a:rPr sz="1050" spc="-14" dirty="0">
                <a:latin typeface="Tw Cen MT"/>
                <a:cs typeface="Tw Cen MT"/>
              </a:rPr>
              <a:t> </a:t>
            </a:r>
            <a:r>
              <a:rPr sz="1050" spc="0" dirty="0">
                <a:latin typeface="Tw Cen MT"/>
                <a:cs typeface="Tw Cen MT"/>
              </a:rPr>
              <a:t>co</a:t>
            </a:r>
            <a:r>
              <a:rPr sz="1050" spc="4" dirty="0">
                <a:latin typeface="Tw Cen MT"/>
                <a:cs typeface="Tw Cen MT"/>
              </a:rPr>
              <a:t>mpu</a:t>
            </a:r>
            <a:r>
              <a:rPr sz="1050" spc="0" dirty="0">
                <a:latin typeface="Tw Cen MT"/>
                <a:cs typeface="Tw Cen MT"/>
              </a:rPr>
              <a:t>ters</a:t>
            </a:r>
            <a:endParaRPr sz="1050">
              <a:latin typeface="Tw Cen MT"/>
              <a:cs typeface="Tw Cen MT"/>
            </a:endParaRPr>
          </a:p>
          <a:p>
            <a:pPr marL="378764" marR="20116">
              <a:lnSpc>
                <a:spcPct val="90738"/>
              </a:lnSpc>
              <a:spcBef>
                <a:spcPts val="716"/>
              </a:spcBef>
            </a:pPr>
            <a:r>
              <a:rPr sz="7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700" spc="0" dirty="0">
                <a:solidFill>
                  <a:srgbClr val="A4B592"/>
                </a:solidFill>
                <a:latin typeface="Times New Roman"/>
                <a:cs typeface="Times New Roman"/>
              </a:rPr>
              <a:t>       </a:t>
            </a:r>
            <a:r>
              <a:rPr sz="700" spc="129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050" spc="0" dirty="0">
                <a:latin typeface="Tw Cen MT"/>
                <a:cs typeface="Tw Cen MT"/>
              </a:rPr>
              <a:t>Av</a:t>
            </a:r>
            <a:r>
              <a:rPr sz="1050" spc="4" dirty="0">
                <a:latin typeface="Tw Cen MT"/>
                <a:cs typeface="Tw Cen MT"/>
              </a:rPr>
              <a:t>a</a:t>
            </a:r>
            <a:r>
              <a:rPr sz="1050" spc="-4" dirty="0">
                <a:latin typeface="Tw Cen MT"/>
                <a:cs typeface="Tw Cen MT"/>
              </a:rPr>
              <a:t>il</a:t>
            </a:r>
            <a:r>
              <a:rPr sz="1050" spc="4" dirty="0">
                <a:latin typeface="Tw Cen MT"/>
                <a:cs typeface="Tw Cen MT"/>
              </a:rPr>
              <a:t>a</a:t>
            </a:r>
            <a:r>
              <a:rPr sz="1050" spc="-4" dirty="0">
                <a:latin typeface="Tw Cen MT"/>
                <a:cs typeface="Tw Cen MT"/>
              </a:rPr>
              <a:t>bl</a:t>
            </a:r>
            <a:r>
              <a:rPr sz="1050" spc="0" dirty="0">
                <a:latin typeface="Tw Cen MT"/>
                <a:cs typeface="Tw Cen MT"/>
              </a:rPr>
              <a:t>e</a:t>
            </a:r>
            <a:endParaRPr sz="105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5850507"/>
            <a:ext cx="3865667" cy="2280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1425" spc="0" baseline="3161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425" spc="0" baseline="3051" dirty="0">
                <a:solidFill>
                  <a:srgbClr val="F3A346"/>
                </a:solidFill>
                <a:latin typeface="Times New Roman"/>
                <a:cs typeface="Times New Roman"/>
              </a:rPr>
              <a:t>      </a:t>
            </a:r>
            <a:r>
              <a:rPr sz="1425" spc="13" baseline="3051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400" spc="4" baseline="1913" dirty="0">
                <a:latin typeface="Tw Cen MT"/>
                <a:cs typeface="Tw Cen MT"/>
              </a:rPr>
              <a:t>O</a:t>
            </a:r>
            <a:r>
              <a:rPr sz="2400" spc="0" baseline="1913" dirty="0">
                <a:latin typeface="Tw Cen MT"/>
                <a:cs typeface="Tw Cen MT"/>
              </a:rPr>
              <a:t>ther</a:t>
            </a:r>
            <a:r>
              <a:rPr sz="2400" spc="-21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(</a:t>
            </a:r>
            <a:r>
              <a:rPr sz="2400" spc="4" baseline="1913" dirty="0">
                <a:latin typeface="Tw Cen MT"/>
                <a:cs typeface="Tw Cen MT"/>
              </a:rPr>
              <a:t>o</a:t>
            </a:r>
            <a:r>
              <a:rPr sz="2400" spc="-4" baseline="1913" dirty="0">
                <a:latin typeface="Tw Cen MT"/>
                <a:cs typeface="Tw Cen MT"/>
              </a:rPr>
              <a:t>p</a:t>
            </a:r>
            <a:r>
              <a:rPr sz="2400" spc="0" baseline="1913" dirty="0">
                <a:latin typeface="Tw Cen MT"/>
                <a:cs typeface="Tw Cen MT"/>
              </a:rPr>
              <a:t>tiona</a:t>
            </a:r>
            <a:r>
              <a:rPr sz="2400" spc="-4" baseline="1913" dirty="0">
                <a:latin typeface="Tw Cen MT"/>
                <a:cs typeface="Tw Cen MT"/>
              </a:rPr>
              <a:t>l</a:t>
            </a:r>
            <a:r>
              <a:rPr sz="2400" spc="0" baseline="1913" dirty="0">
                <a:latin typeface="Tw Cen MT"/>
                <a:cs typeface="Tw Cen MT"/>
              </a:rPr>
              <a:t>):</a:t>
            </a:r>
            <a:r>
              <a:rPr sz="2400" spc="-21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E</a:t>
            </a:r>
            <a:r>
              <a:rPr sz="2400" spc="-9" baseline="1913" dirty="0">
                <a:latin typeface="Tw Cen MT"/>
                <a:cs typeface="Tw Cen MT"/>
              </a:rPr>
              <a:t>a</a:t>
            </a:r>
            <a:r>
              <a:rPr sz="2400" spc="-4" baseline="1913" dirty="0">
                <a:latin typeface="Tw Cen MT"/>
                <a:cs typeface="Tw Cen MT"/>
              </a:rPr>
              <a:t>g</a:t>
            </a:r>
            <a:r>
              <a:rPr sz="2400" spc="0" baseline="1913" dirty="0">
                <a:latin typeface="Tw Cen MT"/>
                <a:cs typeface="Tw Cen MT"/>
              </a:rPr>
              <a:t>l</a:t>
            </a:r>
            <a:r>
              <a:rPr sz="2400" spc="-54" baseline="1913" dirty="0">
                <a:latin typeface="Tw Cen MT"/>
                <a:cs typeface="Tw Cen MT"/>
              </a:rPr>
              <a:t>e</a:t>
            </a:r>
            <a:r>
              <a:rPr sz="2400" spc="0" baseline="1913" dirty="0">
                <a:latin typeface="Tw Cen MT"/>
                <a:cs typeface="Tw Cen MT"/>
              </a:rPr>
              <a:t>,</a:t>
            </a:r>
            <a:r>
              <a:rPr sz="2400" spc="-14" baseline="1913" dirty="0">
                <a:latin typeface="Tw Cen MT"/>
                <a:cs typeface="Tw Cen MT"/>
              </a:rPr>
              <a:t> F</a:t>
            </a:r>
            <a:r>
              <a:rPr sz="2400" spc="0" baseline="1913" dirty="0">
                <a:latin typeface="Tw Cen MT"/>
                <a:cs typeface="Tw Cen MT"/>
              </a:rPr>
              <a:t>r</a:t>
            </a:r>
            <a:r>
              <a:rPr sz="2400" spc="-4" baseline="1913" dirty="0">
                <a:latin typeface="Tw Cen MT"/>
                <a:cs typeface="Tw Cen MT"/>
              </a:rPr>
              <a:t>i</a:t>
            </a:r>
            <a:r>
              <a:rPr sz="2400" spc="0" baseline="1913" dirty="0">
                <a:latin typeface="Tw Cen MT"/>
                <a:cs typeface="Tw Cen MT"/>
              </a:rPr>
              <a:t>tz</a:t>
            </a:r>
            <a:r>
              <a:rPr sz="2400" spc="-4" baseline="1913" dirty="0">
                <a:latin typeface="Tw Cen MT"/>
                <a:cs typeface="Tw Cen MT"/>
              </a:rPr>
              <a:t>i</a:t>
            </a:r>
            <a:r>
              <a:rPr sz="2400" spc="0" baseline="1913" dirty="0">
                <a:latin typeface="Tw Cen MT"/>
                <a:cs typeface="Tw Cen MT"/>
              </a:rPr>
              <a:t>n</a:t>
            </a:r>
            <a:r>
              <a:rPr sz="2400" spc="-44" baseline="1913" dirty="0">
                <a:latin typeface="Tw Cen MT"/>
                <a:cs typeface="Tw Cen MT"/>
              </a:rPr>
              <a:t>g</a:t>
            </a:r>
            <a:r>
              <a:rPr sz="2400" spc="0" baseline="1913" dirty="0">
                <a:latin typeface="Tw Cen MT"/>
                <a:cs typeface="Tw Cen MT"/>
              </a:rPr>
              <a:t>,</a:t>
            </a:r>
            <a:r>
              <a:rPr sz="2400" spc="-14" baseline="1913" dirty="0">
                <a:latin typeface="Tw Cen MT"/>
                <a:cs typeface="Tw Cen MT"/>
              </a:rPr>
              <a:t> </a:t>
            </a:r>
            <a:r>
              <a:rPr sz="2400" spc="4" baseline="1913" dirty="0">
                <a:latin typeface="Tw Cen MT"/>
                <a:cs typeface="Tw Cen MT"/>
              </a:rPr>
              <a:t>Q</a:t>
            </a:r>
            <a:r>
              <a:rPr sz="2400" spc="0" baseline="1913" dirty="0">
                <a:latin typeface="Tw Cen MT"/>
                <a:cs typeface="Tw Cen MT"/>
              </a:rPr>
              <a:t>FS</a:t>
            </a:r>
            <a:r>
              <a:rPr sz="2400" spc="4" baseline="1913" dirty="0">
                <a:latin typeface="Tw Cen MT"/>
                <a:cs typeface="Tw Cen MT"/>
              </a:rPr>
              <a:t>M</a:t>
            </a:r>
            <a:r>
              <a:rPr sz="2400" spc="0" baseline="1913" dirty="0">
                <a:latin typeface="Tw Cen MT"/>
                <a:cs typeface="Tw Cen MT"/>
              </a:rPr>
              <a:t>,</a:t>
            </a:r>
            <a:r>
              <a:rPr sz="2400" spc="-43" baseline="1913" dirty="0">
                <a:latin typeface="Tw Cen MT"/>
                <a:cs typeface="Tw Cen MT"/>
              </a:rPr>
              <a:t> </a:t>
            </a:r>
            <a:r>
              <a:rPr sz="2400" spc="0" baseline="1913" dirty="0">
                <a:latin typeface="Tw Cen MT"/>
                <a:cs typeface="Tw Cen MT"/>
              </a:rPr>
              <a:t>….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18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1388" y="309628"/>
            <a:ext cx="424959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La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b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o</a:t>
            </a:r>
            <a:r>
              <a:rPr sz="6600" b="1" spc="50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to</a:t>
            </a:r>
            <a:r>
              <a:rPr sz="6600" b="1" spc="7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y</a:t>
            </a:r>
            <a:r>
              <a:rPr sz="6600" b="1" spc="-24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Sa</a:t>
            </a:r>
            <a:r>
              <a:rPr sz="6600" b="1" spc="59" baseline="1391" dirty="0">
                <a:solidFill>
                  <a:srgbClr val="444D25"/>
                </a:solidFill>
                <a:latin typeface="Tw Cen MT"/>
                <a:cs typeface="Tw Cen MT"/>
              </a:rPr>
              <a:t>f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ety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1315976"/>
            <a:ext cx="4901465" cy="9796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289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M</a:t>
            </a:r>
            <a:r>
              <a:rPr sz="2700" spc="4" baseline="1700" dirty="0">
                <a:latin typeface="Tw Cen MT"/>
                <a:cs typeface="Tw Cen MT"/>
              </a:rPr>
              <a:t>a</a:t>
            </a:r>
            <a:r>
              <a:rPr sz="2700" spc="0" baseline="1700" dirty="0">
                <a:latin typeface="Tw Cen MT"/>
                <a:cs typeface="Tw Cen MT"/>
              </a:rPr>
              <a:t>x Cap</a:t>
            </a:r>
            <a:r>
              <a:rPr sz="2700" spc="4" baseline="1700" dirty="0">
                <a:latin typeface="Tw Cen MT"/>
                <a:cs typeface="Tw Cen MT"/>
              </a:rPr>
              <a:t>a</a:t>
            </a:r>
            <a:r>
              <a:rPr sz="2700" spc="-9" baseline="1700" dirty="0">
                <a:latin typeface="Tw Cen MT"/>
                <a:cs typeface="Tw Cen MT"/>
              </a:rPr>
              <a:t>c</a:t>
            </a:r>
            <a:r>
              <a:rPr sz="2700" spc="0" baseline="1700" dirty="0">
                <a:latin typeface="Tw Cen MT"/>
                <a:cs typeface="Tw Cen MT"/>
              </a:rPr>
              <a:t>i</a:t>
            </a:r>
            <a:r>
              <a:rPr sz="2700" spc="4" baseline="1700" dirty="0">
                <a:latin typeface="Tw Cen MT"/>
                <a:cs typeface="Tw Cen MT"/>
              </a:rPr>
              <a:t>t</a:t>
            </a:r>
            <a:r>
              <a:rPr sz="2700" spc="0" baseline="1700" dirty="0">
                <a:latin typeface="Tw Cen MT"/>
                <a:cs typeface="Tw Cen MT"/>
              </a:rPr>
              <a:t>y:</a:t>
            </a:r>
            <a:r>
              <a:rPr sz="2700" spc="-19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20 st</a:t>
            </a:r>
            <a:r>
              <a:rPr sz="2700" spc="4" baseline="1700" dirty="0">
                <a:latin typeface="Tw Cen MT"/>
                <a:cs typeface="Tw Cen MT"/>
              </a:rPr>
              <a:t>u</a:t>
            </a:r>
            <a:r>
              <a:rPr sz="2700" spc="0" baseline="1700" dirty="0">
                <a:latin typeface="Tw Cen MT"/>
                <a:cs typeface="Tw Cen MT"/>
              </a:rPr>
              <a:t>de</a:t>
            </a:r>
            <a:r>
              <a:rPr sz="2700" spc="4" baseline="1700" dirty="0">
                <a:latin typeface="Tw Cen MT"/>
                <a:cs typeface="Tw Cen MT"/>
              </a:rPr>
              <a:t>n</a:t>
            </a:r>
            <a:r>
              <a:rPr sz="2700" spc="0" baseline="1700" dirty="0">
                <a:latin typeface="Tw Cen MT"/>
                <a:cs typeface="Tw Cen MT"/>
              </a:rPr>
              <a:t>ts</a:t>
            </a:r>
            <a:endParaRPr sz="1800" dirty="0">
              <a:latin typeface="Tw Cen MT"/>
              <a:cs typeface="Tw Cen MT"/>
            </a:endParaRPr>
          </a:p>
          <a:p>
            <a:pPr marL="12700" marR="34289">
              <a:lnSpc>
                <a:spcPct val="90738"/>
              </a:lnSpc>
              <a:spcBef>
                <a:spcPts val="799"/>
              </a:spcBef>
            </a:pPr>
            <a:r>
              <a:rPr sz="1800" spc="-69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u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0" dirty="0">
                <a:latin typeface="Tw Cen MT"/>
                <a:cs typeface="Tw Cen MT"/>
              </a:rPr>
              <a:t>or</a:t>
            </a:r>
            <a:r>
              <a:rPr lang="en-US" sz="1800" spc="0" dirty="0">
                <a:latin typeface="Tw Cen MT"/>
                <a:cs typeface="Tw Cen MT"/>
              </a:rPr>
              <a:t>s</a:t>
            </a:r>
            <a:r>
              <a:rPr sz="1800" spc="0" dirty="0">
                <a:latin typeface="Tw Cen MT"/>
                <a:cs typeface="Tw Cen MT"/>
              </a:rPr>
              <a:t>: </a:t>
            </a:r>
            <a:r>
              <a:rPr lang="en-US" sz="1800" spc="0" dirty="0">
                <a:latin typeface="Tw Cen MT"/>
                <a:cs typeface="Tw Cen MT"/>
              </a:rPr>
              <a:t>Habiba Ahmed</a:t>
            </a:r>
            <a:r>
              <a:rPr sz="1800" spc="0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  <a:hlinkClick r:id="rId3"/>
              </a:rPr>
              <a:t>(</a:t>
            </a:r>
            <a:r>
              <a:rPr lang="en-US" sz="1400" spc="0" dirty="0">
                <a:latin typeface="Tw Cen MT"/>
                <a:cs typeface="Tw Cen MT"/>
                <a:hlinkClick r:id="rId4"/>
              </a:rPr>
              <a:t>habibaahmed</a:t>
            </a:r>
            <a:r>
              <a:rPr sz="1400" spc="0" dirty="0">
                <a:latin typeface="Tw Cen MT"/>
                <a:cs typeface="Tw Cen MT"/>
                <a:hlinkClick r:id="rId4"/>
              </a:rPr>
              <a:t>@u</a:t>
            </a:r>
            <a:r>
              <a:rPr sz="1400" spc="-44" dirty="0">
                <a:latin typeface="Tw Cen MT"/>
                <a:cs typeface="Tw Cen MT"/>
                <a:hlinkClick r:id="rId4"/>
              </a:rPr>
              <a:t>o</a:t>
            </a:r>
            <a:r>
              <a:rPr sz="1400" spc="-25" dirty="0">
                <a:latin typeface="Tw Cen MT"/>
                <a:cs typeface="Tw Cen MT"/>
                <a:hlinkClick r:id="rId4"/>
              </a:rPr>
              <a:t>w</a:t>
            </a:r>
            <a:r>
              <a:rPr sz="1400" spc="-9" dirty="0">
                <a:latin typeface="Tw Cen MT"/>
                <a:cs typeface="Tw Cen MT"/>
                <a:hlinkClick r:id="rId4"/>
              </a:rPr>
              <a:t>d</a:t>
            </a:r>
            <a:r>
              <a:rPr sz="1400" spc="0" dirty="0">
                <a:latin typeface="Tw Cen MT"/>
                <a:cs typeface="Tw Cen MT"/>
                <a:hlinkClick r:id="rId4"/>
              </a:rPr>
              <a:t>uba</a:t>
            </a:r>
            <a:r>
              <a:rPr sz="1400" spc="4" dirty="0">
                <a:latin typeface="Tw Cen MT"/>
                <a:cs typeface="Tw Cen MT"/>
                <a:hlinkClick r:id="rId4"/>
              </a:rPr>
              <a:t>i</a:t>
            </a:r>
            <a:r>
              <a:rPr sz="1400" spc="0" dirty="0">
                <a:latin typeface="Tw Cen MT"/>
                <a:cs typeface="Tw Cen MT"/>
                <a:hlinkClick r:id="rId4"/>
              </a:rPr>
              <a:t>.</a:t>
            </a:r>
            <a:r>
              <a:rPr sz="1400" spc="-4" dirty="0">
                <a:latin typeface="Tw Cen MT"/>
                <a:cs typeface="Tw Cen MT"/>
                <a:hlinkClick r:id="rId4"/>
              </a:rPr>
              <a:t>a</a:t>
            </a:r>
            <a:r>
              <a:rPr sz="1400" spc="0" dirty="0">
                <a:latin typeface="Tw Cen MT"/>
                <a:cs typeface="Tw Cen MT"/>
                <a:hlinkClick r:id="rId4"/>
              </a:rPr>
              <a:t>c.</a:t>
            </a:r>
            <a:r>
              <a:rPr sz="1400" spc="4" dirty="0">
                <a:latin typeface="Tw Cen MT"/>
                <a:cs typeface="Tw Cen MT"/>
                <a:hlinkClick r:id="rId4"/>
              </a:rPr>
              <a:t>a</a:t>
            </a:r>
            <a:r>
              <a:rPr sz="1400" spc="-4" dirty="0">
                <a:latin typeface="Tw Cen MT"/>
                <a:cs typeface="Tw Cen MT"/>
                <a:hlinkClick r:id="rId4"/>
              </a:rPr>
              <a:t>e</a:t>
            </a:r>
            <a:r>
              <a:rPr sz="1400" spc="0" dirty="0">
                <a:latin typeface="Tw Cen MT"/>
                <a:cs typeface="Tw Cen MT"/>
              </a:rPr>
              <a:t>)</a:t>
            </a:r>
            <a:endParaRPr lang="en-US" sz="1400" spc="0" dirty="0">
              <a:latin typeface="Tw Cen MT"/>
              <a:cs typeface="Tw Cen MT"/>
            </a:endParaRPr>
          </a:p>
          <a:p>
            <a:pPr marL="12700" marR="34289">
              <a:lnSpc>
                <a:spcPct val="90738"/>
              </a:lnSpc>
              <a:spcBef>
                <a:spcPts val="799"/>
              </a:spcBef>
            </a:pPr>
            <a:r>
              <a:rPr lang="en-AU" dirty="0">
                <a:latin typeface="Tw Cen MT"/>
              </a:rPr>
              <a:t>Eva Barbulescu </a:t>
            </a:r>
            <a:r>
              <a:rPr lang="en-AU" sz="1400" dirty="0">
                <a:latin typeface="Tw Cen MT"/>
                <a:cs typeface="Tw Cen MT"/>
              </a:rPr>
              <a:t>(</a:t>
            </a:r>
            <a:r>
              <a:rPr lang="en-AU" sz="1400" dirty="0">
                <a:latin typeface="Tw Cen MT"/>
                <a:cs typeface="Tw Cen MT"/>
                <a:hlinkClick r:id="rId5"/>
              </a:rPr>
              <a:t>evabarbulescu@uowdubai.ac.ae</a:t>
            </a:r>
            <a:r>
              <a:rPr lang="en-AU" sz="1400" dirty="0">
                <a:latin typeface="Tw Cen MT"/>
                <a:cs typeface="Tw Cen MT"/>
              </a:rPr>
              <a:t>)</a:t>
            </a:r>
          </a:p>
          <a:p>
            <a:pPr marL="12700" marR="34289">
              <a:lnSpc>
                <a:spcPct val="90738"/>
              </a:lnSpc>
              <a:spcBef>
                <a:spcPts val="799"/>
              </a:spcBef>
            </a:pPr>
            <a:r>
              <a:rPr lang="en-AU" dirty="0">
                <a:latin typeface="Tw Cen MT"/>
              </a:rPr>
              <a:t>Sana Sahir </a:t>
            </a:r>
            <a:r>
              <a:rPr lang="en-AU" sz="1400" dirty="0">
                <a:latin typeface="Tw Cen MT"/>
                <a:cs typeface="Tw Cen MT"/>
              </a:rPr>
              <a:t>(</a:t>
            </a:r>
            <a:r>
              <a:rPr lang="en-AU" sz="1400" dirty="0">
                <a:latin typeface="Tw Cen MT"/>
                <a:cs typeface="Tw Cen MT"/>
                <a:hlinkClick r:id="rId6"/>
              </a:rPr>
              <a:t>sanasahir@uowdubai.ac.ae</a:t>
            </a:r>
            <a:r>
              <a:rPr lang="en-AU" sz="1400" dirty="0">
                <a:latin typeface="Tw Cen MT"/>
                <a:cs typeface="Tw Cen MT"/>
              </a:rPr>
              <a:t>)</a:t>
            </a:r>
          </a:p>
          <a:p>
            <a:pPr marL="12700" marR="34289">
              <a:lnSpc>
                <a:spcPct val="90738"/>
              </a:lnSpc>
              <a:spcBef>
                <a:spcPts val="799"/>
              </a:spcBef>
            </a:pPr>
            <a:r>
              <a:rPr lang="en-AU" dirty="0">
                <a:latin typeface="Tw Cen MT"/>
              </a:rPr>
              <a:t>Ashna Sreejith </a:t>
            </a:r>
            <a:r>
              <a:rPr lang="en-AU" sz="1400" dirty="0">
                <a:latin typeface="Tw Cen MT"/>
                <a:cs typeface="Tw Cen MT"/>
              </a:rPr>
              <a:t>(</a:t>
            </a:r>
            <a:r>
              <a:rPr lang="en-AU" sz="1400" dirty="0">
                <a:latin typeface="Tw Cen MT"/>
                <a:cs typeface="Tw Cen MT"/>
                <a:hlinkClick r:id="rId7"/>
              </a:rPr>
              <a:t>ashnasreejith@uowdubai.ac.ae</a:t>
            </a:r>
            <a:r>
              <a:rPr lang="en-AU" sz="1400" dirty="0">
                <a:latin typeface="Tw Cen MT"/>
                <a:cs typeface="Tw Cen MT"/>
              </a:rPr>
              <a:t>)</a:t>
            </a:r>
          </a:p>
          <a:p>
            <a:pPr marL="12700">
              <a:lnSpc>
                <a:spcPct val="90738"/>
              </a:lnSpc>
              <a:spcBef>
                <a:spcPts val="898"/>
              </a:spcBef>
            </a:pPr>
            <a:r>
              <a:rPr sz="1800" spc="0" dirty="0">
                <a:latin typeface="Tw Cen MT"/>
                <a:cs typeface="Tw Cen MT"/>
              </a:rPr>
              <a:t>E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gi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eer: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M</a:t>
            </a:r>
            <a:r>
              <a:rPr sz="1800" spc="4" dirty="0">
                <a:latin typeface="Tw Cen MT"/>
                <a:cs typeface="Tw Cen MT"/>
              </a:rPr>
              <a:t>a</a:t>
            </a:r>
            <a:r>
              <a:rPr sz="1800" spc="0" dirty="0">
                <a:latin typeface="Tw Cen MT"/>
                <a:cs typeface="Tw Cen MT"/>
              </a:rPr>
              <a:t>jid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Mu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a</a:t>
            </a:r>
            <a:r>
              <a:rPr sz="1800" spc="-69" dirty="0">
                <a:latin typeface="Tw Cen MT"/>
                <a:cs typeface="Tw Cen MT"/>
              </a:rPr>
              <a:t>w</a:t>
            </a:r>
            <a:r>
              <a:rPr sz="1800" spc="0" dirty="0">
                <a:latin typeface="Tw Cen MT"/>
                <a:cs typeface="Tw Cen MT"/>
              </a:rPr>
              <a:t>ar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  <a:hlinkClick r:id="rId8"/>
              </a:rPr>
              <a:t>(m</a:t>
            </a:r>
            <a:r>
              <a:rPr sz="1400" spc="4" dirty="0">
                <a:latin typeface="Tw Cen MT"/>
                <a:cs typeface="Tw Cen MT"/>
                <a:hlinkClick r:id="rId8"/>
              </a:rPr>
              <a:t>a</a:t>
            </a:r>
            <a:r>
              <a:rPr sz="1400" spc="0" dirty="0">
                <a:latin typeface="Tw Cen MT"/>
                <a:cs typeface="Tw Cen MT"/>
                <a:hlinkClick r:id="rId8"/>
              </a:rPr>
              <a:t>ji</a:t>
            </a:r>
            <a:r>
              <a:rPr sz="1400" spc="4" dirty="0">
                <a:latin typeface="Tw Cen MT"/>
                <a:cs typeface="Tw Cen MT"/>
                <a:hlinkClick r:id="rId8"/>
              </a:rPr>
              <a:t>d</a:t>
            </a:r>
            <a:r>
              <a:rPr sz="1400" spc="19" dirty="0">
                <a:latin typeface="Tw Cen MT"/>
                <a:cs typeface="Tw Cen MT"/>
                <a:hlinkClick r:id="rId8"/>
              </a:rPr>
              <a:t>m</a:t>
            </a:r>
            <a:r>
              <a:rPr sz="1400" spc="0" dirty="0">
                <a:latin typeface="Tw Cen MT"/>
                <a:cs typeface="Tw Cen MT"/>
                <a:hlinkClick r:id="rId8"/>
              </a:rPr>
              <a:t>u</a:t>
            </a:r>
            <a:r>
              <a:rPr sz="1400" spc="-4" dirty="0">
                <a:latin typeface="Tw Cen MT"/>
                <a:cs typeface="Tw Cen MT"/>
                <a:hlinkClick r:id="rId8"/>
              </a:rPr>
              <a:t>n</a:t>
            </a:r>
            <a:r>
              <a:rPr sz="1400" spc="4" dirty="0">
                <a:latin typeface="Tw Cen MT"/>
                <a:cs typeface="Tw Cen MT"/>
                <a:hlinkClick r:id="rId8"/>
              </a:rPr>
              <a:t>a</a:t>
            </a:r>
            <a:r>
              <a:rPr sz="1400" spc="-59" dirty="0">
                <a:latin typeface="Tw Cen MT"/>
                <a:cs typeface="Tw Cen MT"/>
                <a:hlinkClick r:id="rId8"/>
              </a:rPr>
              <a:t>w</a:t>
            </a:r>
            <a:r>
              <a:rPr sz="1400" spc="4" dirty="0">
                <a:latin typeface="Tw Cen MT"/>
                <a:cs typeface="Tw Cen MT"/>
                <a:hlinkClick r:id="rId8"/>
              </a:rPr>
              <a:t>a</a:t>
            </a:r>
            <a:r>
              <a:rPr sz="1400" spc="0" dirty="0">
                <a:latin typeface="Tw Cen MT"/>
                <a:cs typeface="Tw Cen MT"/>
                <a:hlinkClick r:id="rId8"/>
              </a:rPr>
              <a:t>r@u</a:t>
            </a:r>
            <a:r>
              <a:rPr sz="1400" spc="-29" dirty="0">
                <a:latin typeface="Tw Cen MT"/>
                <a:cs typeface="Tw Cen MT"/>
                <a:hlinkClick r:id="rId8"/>
              </a:rPr>
              <a:t>o</a:t>
            </a:r>
            <a:r>
              <a:rPr sz="1400" spc="-25" dirty="0">
                <a:latin typeface="Tw Cen MT"/>
                <a:cs typeface="Tw Cen MT"/>
                <a:hlinkClick r:id="rId8"/>
              </a:rPr>
              <a:t>w</a:t>
            </a:r>
            <a:r>
              <a:rPr sz="1400" spc="4" dirty="0">
                <a:latin typeface="Tw Cen MT"/>
                <a:cs typeface="Tw Cen MT"/>
                <a:hlinkClick r:id="rId8"/>
              </a:rPr>
              <a:t>d</a:t>
            </a:r>
            <a:r>
              <a:rPr sz="1400" spc="0" dirty="0">
                <a:latin typeface="Tw Cen MT"/>
                <a:cs typeface="Tw Cen MT"/>
                <a:hlinkClick r:id="rId8"/>
              </a:rPr>
              <a:t>u</a:t>
            </a:r>
            <a:r>
              <a:rPr sz="1400" spc="-9" dirty="0">
                <a:latin typeface="Tw Cen MT"/>
                <a:cs typeface="Tw Cen MT"/>
                <a:hlinkClick r:id="rId8"/>
              </a:rPr>
              <a:t>b</a:t>
            </a:r>
            <a:r>
              <a:rPr sz="1400" spc="4" dirty="0">
                <a:latin typeface="Tw Cen MT"/>
                <a:cs typeface="Tw Cen MT"/>
                <a:hlinkClick r:id="rId8"/>
              </a:rPr>
              <a:t>a</a:t>
            </a:r>
            <a:r>
              <a:rPr sz="1400" spc="0" dirty="0">
                <a:latin typeface="Tw Cen MT"/>
                <a:cs typeface="Tw Cen MT"/>
                <a:hlinkClick r:id="rId8"/>
              </a:rPr>
              <a:t>i.</a:t>
            </a:r>
            <a:r>
              <a:rPr sz="1400" spc="-4" dirty="0">
                <a:latin typeface="Tw Cen MT"/>
                <a:cs typeface="Tw Cen MT"/>
                <a:hlinkClick r:id="rId8"/>
              </a:rPr>
              <a:t>a</a:t>
            </a:r>
            <a:r>
              <a:rPr sz="1400" spc="0" dirty="0">
                <a:latin typeface="Tw Cen MT"/>
                <a:cs typeface="Tw Cen MT"/>
                <a:hlinkClick r:id="rId8"/>
              </a:rPr>
              <a:t>c.</a:t>
            </a:r>
            <a:r>
              <a:rPr sz="1400" spc="4" dirty="0">
                <a:latin typeface="Tw Cen MT"/>
                <a:cs typeface="Tw Cen MT"/>
                <a:hlinkClick r:id="rId8"/>
              </a:rPr>
              <a:t>a</a:t>
            </a:r>
            <a:r>
              <a:rPr sz="1400" spc="-4" dirty="0">
                <a:latin typeface="Tw Cen MT"/>
                <a:cs typeface="Tw Cen MT"/>
                <a:hlinkClick r:id="rId8"/>
              </a:rPr>
              <a:t>e</a:t>
            </a:r>
            <a:r>
              <a:rPr sz="1400" spc="0" dirty="0">
                <a:latin typeface="Tw Cen MT"/>
                <a:cs typeface="Tw Cen MT"/>
              </a:rPr>
              <a:t>)</a:t>
            </a:r>
            <a:endParaRPr sz="1400" dirty="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0291" y="3481672"/>
            <a:ext cx="3663033" cy="20708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4335">
              <a:lnSpc>
                <a:spcPts val="1935"/>
              </a:lnSpc>
              <a:spcBef>
                <a:spcPts val="96"/>
              </a:spcBef>
            </a:pPr>
            <a:r>
              <a:rPr sz="2700" b="1" spc="0" baseline="1700" dirty="0">
                <a:solidFill>
                  <a:srgbClr val="C0504D"/>
                </a:solidFill>
                <a:latin typeface="Tw Cen MT"/>
                <a:cs typeface="Tw Cen MT"/>
              </a:rPr>
              <a:t>S</a:t>
            </a:r>
            <a:r>
              <a:rPr sz="2700" b="1" spc="-4" baseline="1700" dirty="0">
                <a:solidFill>
                  <a:srgbClr val="C0504D"/>
                </a:solidFill>
                <a:latin typeface="Tw Cen MT"/>
                <a:cs typeface="Tw Cen MT"/>
              </a:rPr>
              <a:t>A</a:t>
            </a:r>
            <a:r>
              <a:rPr sz="2700" b="1" spc="0" baseline="1700" dirty="0">
                <a:solidFill>
                  <a:srgbClr val="C0504D"/>
                </a:solidFill>
                <a:latin typeface="Tw Cen MT"/>
                <a:cs typeface="Tw Cen MT"/>
              </a:rPr>
              <a:t>FETY</a:t>
            </a:r>
            <a:r>
              <a:rPr sz="2700" b="1" spc="9" baseline="1700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2700" b="1" spc="-4" baseline="1700" dirty="0">
                <a:solidFill>
                  <a:srgbClr val="C0504D"/>
                </a:solidFill>
                <a:latin typeface="Tw Cen MT"/>
                <a:cs typeface="Tw Cen MT"/>
              </a:rPr>
              <a:t>R</a:t>
            </a:r>
            <a:r>
              <a:rPr sz="2700" b="1" spc="0" baseline="1700" dirty="0">
                <a:solidFill>
                  <a:srgbClr val="C0504D"/>
                </a:solidFill>
                <a:latin typeface="Tw Cen MT"/>
                <a:cs typeface="Tw Cen MT"/>
              </a:rPr>
              <a:t>EQUI</a:t>
            </a:r>
            <a:r>
              <a:rPr sz="2700" b="1" spc="-4" baseline="1700" dirty="0">
                <a:solidFill>
                  <a:srgbClr val="C0504D"/>
                </a:solidFill>
                <a:latin typeface="Tw Cen MT"/>
                <a:cs typeface="Tw Cen MT"/>
              </a:rPr>
              <a:t>R</a:t>
            </a:r>
            <a:r>
              <a:rPr sz="2700" b="1" spc="0" baseline="1700" dirty="0">
                <a:solidFill>
                  <a:srgbClr val="C0504D"/>
                </a:solidFill>
                <a:latin typeface="Tw Cen MT"/>
                <a:cs typeface="Tw Cen MT"/>
              </a:rPr>
              <a:t>EM</a:t>
            </a:r>
            <a:r>
              <a:rPr sz="2700" b="1" spc="4" baseline="1700" dirty="0">
                <a:solidFill>
                  <a:srgbClr val="C0504D"/>
                </a:solidFill>
                <a:latin typeface="Tw Cen MT"/>
                <a:cs typeface="Tw Cen MT"/>
              </a:rPr>
              <a:t>E</a:t>
            </a:r>
            <a:r>
              <a:rPr sz="2700" b="1" spc="0" baseline="1700" dirty="0">
                <a:solidFill>
                  <a:srgbClr val="C0504D"/>
                </a:solidFill>
                <a:latin typeface="Tw Cen MT"/>
                <a:cs typeface="Tw Cen MT"/>
              </a:rPr>
              <a:t>NTS</a:t>
            </a:r>
            <a:endParaRPr sz="1800" dirty="0">
              <a:latin typeface="Tw Cen MT"/>
              <a:cs typeface="Tw Cen MT"/>
            </a:endParaRPr>
          </a:p>
          <a:p>
            <a:pPr marL="12700" marR="34335">
              <a:lnSpc>
                <a:spcPct val="90738"/>
              </a:lnSpc>
              <a:spcBef>
                <a:spcPts val="811"/>
              </a:spcBef>
            </a:pPr>
            <a:r>
              <a:rPr sz="10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050" spc="0" dirty="0">
                <a:solidFill>
                  <a:srgbClr val="F3A346"/>
                </a:solidFill>
                <a:latin typeface="Times New Roman"/>
                <a:cs typeface="Times New Roman"/>
              </a:rPr>
              <a:t>     </a:t>
            </a:r>
            <a:r>
              <a:rPr sz="1050" spc="3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w Cen MT"/>
                <a:cs typeface="Tw Cen MT"/>
              </a:rPr>
              <a:t>No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open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shoes</a:t>
            </a:r>
            <a:endParaRPr sz="1800" dirty="0">
              <a:latin typeface="Tw Cen MT"/>
              <a:cs typeface="Tw Cen MT"/>
            </a:endParaRPr>
          </a:p>
          <a:p>
            <a:pPr marL="12700" marR="34335">
              <a:lnSpc>
                <a:spcPct val="90738"/>
              </a:lnSpc>
              <a:spcBef>
                <a:spcPts val="896"/>
              </a:spcBef>
            </a:pPr>
            <a:r>
              <a:rPr sz="10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050" spc="0" dirty="0">
                <a:solidFill>
                  <a:srgbClr val="F3A346"/>
                </a:solidFill>
                <a:latin typeface="Times New Roman"/>
                <a:cs typeface="Times New Roman"/>
              </a:rPr>
              <a:t>     </a:t>
            </a:r>
            <a:r>
              <a:rPr sz="1050" spc="3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w Cen MT"/>
                <a:cs typeface="Tw Cen MT"/>
              </a:rPr>
              <a:t>No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u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co</a:t>
            </a:r>
            <a:r>
              <a:rPr sz="1800" spc="-29" dirty="0">
                <a:latin typeface="Tw Cen MT"/>
                <a:cs typeface="Tw Cen MT"/>
              </a:rPr>
              <a:t>v</a:t>
            </a:r>
            <a:r>
              <a:rPr sz="1800" spc="0" dirty="0">
                <a:latin typeface="Tw Cen MT"/>
                <a:cs typeface="Tw Cen MT"/>
              </a:rPr>
              <a:t>ered</a:t>
            </a:r>
            <a:r>
              <a:rPr sz="1800" spc="-2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legs</a:t>
            </a:r>
            <a:endParaRPr sz="1800" dirty="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896"/>
              </a:spcBef>
            </a:pPr>
            <a:r>
              <a:rPr sz="10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050" spc="0" dirty="0">
                <a:solidFill>
                  <a:srgbClr val="F3A346"/>
                </a:solidFill>
                <a:latin typeface="Times New Roman"/>
                <a:cs typeface="Times New Roman"/>
              </a:rPr>
              <a:t>     </a:t>
            </a:r>
            <a:r>
              <a:rPr sz="1050" spc="3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w Cen MT"/>
                <a:cs typeface="Tw Cen MT"/>
              </a:rPr>
              <a:t>No metal b</a:t>
            </a:r>
            <a:r>
              <a:rPr sz="1800" spc="-9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acele</a:t>
            </a:r>
            <a:r>
              <a:rPr sz="1800" spc="4" dirty="0">
                <a:latin typeface="Tw Cen MT"/>
                <a:cs typeface="Tw Cen MT"/>
              </a:rPr>
              <a:t>t</a:t>
            </a:r>
            <a:r>
              <a:rPr sz="1800" spc="-34" dirty="0">
                <a:latin typeface="Tw Cen MT"/>
                <a:cs typeface="Tw Cen MT"/>
              </a:rPr>
              <a:t>s</a:t>
            </a:r>
            <a:r>
              <a:rPr sz="1800" spc="0" dirty="0">
                <a:latin typeface="Tw Cen MT"/>
                <a:cs typeface="Tw Cen MT"/>
              </a:rPr>
              <a:t>,</a:t>
            </a:r>
            <a:r>
              <a:rPr sz="1800" spc="-25" dirty="0">
                <a:latin typeface="Tw Cen MT"/>
                <a:cs typeface="Tw Cen MT"/>
              </a:rPr>
              <a:t> </a:t>
            </a:r>
            <a:r>
              <a:rPr sz="1800" spc="75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hai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-34" dirty="0">
                <a:latin typeface="Tw Cen MT"/>
                <a:cs typeface="Tw Cen MT"/>
              </a:rPr>
              <a:t>s</a:t>
            </a:r>
            <a:r>
              <a:rPr sz="1800" spc="0" dirty="0">
                <a:latin typeface="Tw Cen MT"/>
                <a:cs typeface="Tw Cen MT"/>
              </a:rPr>
              <a:t>,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ne</a:t>
            </a:r>
            <a:r>
              <a:rPr sz="1800" spc="39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kla</a:t>
            </a:r>
            <a:r>
              <a:rPr sz="1800" spc="4" dirty="0">
                <a:latin typeface="Tw Cen MT"/>
                <a:cs typeface="Tw Cen MT"/>
              </a:rPr>
              <a:t>c</a:t>
            </a:r>
            <a:r>
              <a:rPr sz="1800" spc="0" dirty="0">
                <a:latin typeface="Tw Cen MT"/>
                <a:cs typeface="Tw Cen MT"/>
              </a:rPr>
              <a:t>e</a:t>
            </a:r>
            <a:endParaRPr sz="1800" dirty="0">
              <a:latin typeface="Tw Cen MT"/>
              <a:cs typeface="Tw Cen MT"/>
            </a:endParaRPr>
          </a:p>
          <a:p>
            <a:pPr marL="12700" marR="34335">
              <a:lnSpc>
                <a:spcPct val="90738"/>
              </a:lnSpc>
              <a:spcBef>
                <a:spcPts val="910"/>
              </a:spcBef>
            </a:pPr>
            <a:r>
              <a:rPr sz="10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050" spc="0" dirty="0">
                <a:solidFill>
                  <a:srgbClr val="F3A346"/>
                </a:solidFill>
                <a:latin typeface="Times New Roman"/>
                <a:cs typeface="Times New Roman"/>
              </a:rPr>
              <a:t>     </a:t>
            </a:r>
            <a:r>
              <a:rPr sz="1050" spc="3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w Cen MT"/>
                <a:cs typeface="Tw Cen MT"/>
              </a:rPr>
              <a:t>No</a:t>
            </a:r>
            <a:r>
              <a:rPr sz="1800" spc="4" dirty="0">
                <a:latin typeface="Tw Cen MT"/>
                <a:cs typeface="Tw Cen MT"/>
              </a:rPr>
              <a:t> </a:t>
            </a:r>
            <a:r>
              <a:rPr sz="1800" spc="-34" dirty="0">
                <a:latin typeface="Tw Cen MT"/>
                <a:cs typeface="Tw Cen MT"/>
              </a:rPr>
              <a:t>f</a:t>
            </a:r>
            <a:r>
              <a:rPr sz="1800" spc="0" dirty="0">
                <a:latin typeface="Tw Cen MT"/>
                <a:cs typeface="Tw Cen MT"/>
              </a:rPr>
              <a:t>ood &amp;</a:t>
            </a:r>
            <a:r>
              <a:rPr sz="1800" spc="-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dri</a:t>
            </a:r>
            <a:r>
              <a:rPr sz="1800" spc="4" dirty="0">
                <a:latin typeface="Tw Cen MT"/>
                <a:cs typeface="Tw Cen MT"/>
              </a:rPr>
              <a:t>n</a:t>
            </a:r>
            <a:r>
              <a:rPr sz="1800" spc="0" dirty="0">
                <a:latin typeface="Tw Cen MT"/>
                <a:cs typeface="Tw Cen MT"/>
              </a:rPr>
              <a:t>ks</a:t>
            </a:r>
            <a:endParaRPr sz="1800" dirty="0">
              <a:latin typeface="Tw Cen MT"/>
              <a:cs typeface="Tw Cen MT"/>
            </a:endParaRPr>
          </a:p>
          <a:p>
            <a:pPr marL="12700" marR="34335">
              <a:lnSpc>
                <a:spcPct val="90738"/>
              </a:lnSpc>
              <a:spcBef>
                <a:spcPts val="896"/>
              </a:spcBef>
            </a:pPr>
            <a:r>
              <a:rPr sz="10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050" spc="0" dirty="0">
                <a:solidFill>
                  <a:srgbClr val="F3A346"/>
                </a:solidFill>
                <a:latin typeface="Times New Roman"/>
                <a:cs typeface="Times New Roman"/>
              </a:rPr>
              <a:t>     </a:t>
            </a:r>
            <a:r>
              <a:rPr sz="1050" spc="3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800" spc="0" dirty="0">
                <a:latin typeface="Tw Cen MT"/>
                <a:cs typeface="Tw Cen MT"/>
              </a:rPr>
              <a:t>Bags</a:t>
            </a:r>
            <a:r>
              <a:rPr sz="1800" spc="-9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sto</a:t>
            </a:r>
            <a:r>
              <a:rPr sz="1800" spc="4" dirty="0">
                <a:latin typeface="Tw Cen MT"/>
                <a:cs typeface="Tw Cen MT"/>
              </a:rPr>
              <a:t>r</a:t>
            </a:r>
            <a:r>
              <a:rPr sz="1800" spc="0" dirty="0">
                <a:latin typeface="Tw Cen MT"/>
                <a:cs typeface="Tw Cen MT"/>
              </a:rPr>
              <a:t>ed un</a:t>
            </a:r>
            <a:r>
              <a:rPr sz="1800" spc="4" dirty="0">
                <a:latin typeface="Tw Cen MT"/>
                <a:cs typeface="Tw Cen MT"/>
              </a:rPr>
              <a:t>d</a:t>
            </a:r>
            <a:r>
              <a:rPr sz="1800" spc="0" dirty="0">
                <a:latin typeface="Tw Cen MT"/>
                <a:cs typeface="Tw Cen MT"/>
              </a:rPr>
              <a:t>er</a:t>
            </a:r>
            <a:r>
              <a:rPr sz="1800" spc="-14" dirty="0">
                <a:latin typeface="Tw Cen MT"/>
                <a:cs typeface="Tw Cen MT"/>
              </a:rPr>
              <a:t> </a:t>
            </a:r>
            <a:r>
              <a:rPr sz="1800" spc="0" dirty="0">
                <a:latin typeface="Tw Cen MT"/>
                <a:cs typeface="Tw Cen MT"/>
              </a:rPr>
              <a:t>t</a:t>
            </a:r>
            <a:r>
              <a:rPr sz="1800" spc="4" dirty="0">
                <a:latin typeface="Tw Cen MT"/>
                <a:cs typeface="Tw Cen MT"/>
              </a:rPr>
              <a:t>h</a:t>
            </a:r>
            <a:r>
              <a:rPr sz="1800" spc="0" dirty="0">
                <a:latin typeface="Tw Cen MT"/>
                <a:cs typeface="Tw Cen MT"/>
              </a:rPr>
              <a:t>e desk</a:t>
            </a:r>
            <a:endParaRPr sz="18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5639551"/>
            <a:ext cx="5556115" cy="203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5"/>
              </a:spcBef>
            </a:pPr>
            <a:r>
              <a:rPr sz="1400" b="1" spc="0" dirty="0">
                <a:solidFill>
                  <a:srgbClr val="C0504D"/>
                </a:solidFill>
                <a:latin typeface="Tw Cen MT"/>
                <a:cs typeface="Tw Cen MT"/>
              </a:rPr>
              <a:t>Stu</a:t>
            </a:r>
            <a:r>
              <a:rPr sz="1400" b="1" spc="-4" dirty="0">
                <a:solidFill>
                  <a:srgbClr val="C0504D"/>
                </a:solidFill>
                <a:latin typeface="Tw Cen MT"/>
                <a:cs typeface="Tw Cen MT"/>
              </a:rPr>
              <a:t>d</a:t>
            </a:r>
            <a:r>
              <a:rPr sz="1400" b="1" spc="0" dirty="0">
                <a:solidFill>
                  <a:srgbClr val="C0504D"/>
                </a:solidFill>
                <a:latin typeface="Tw Cen MT"/>
                <a:cs typeface="Tw Cen MT"/>
              </a:rPr>
              <a:t>en</a:t>
            </a:r>
            <a:r>
              <a:rPr sz="1400" b="1" spc="-4" dirty="0">
                <a:solidFill>
                  <a:srgbClr val="C0504D"/>
                </a:solidFill>
                <a:latin typeface="Tw Cen MT"/>
                <a:cs typeface="Tw Cen MT"/>
              </a:rPr>
              <a:t>t</a:t>
            </a:r>
            <a:r>
              <a:rPr sz="1400" b="1" spc="0" dirty="0">
                <a:solidFill>
                  <a:srgbClr val="C0504D"/>
                </a:solidFill>
                <a:latin typeface="Tw Cen MT"/>
                <a:cs typeface="Tw Cen MT"/>
              </a:rPr>
              <a:t>s</a:t>
            </a:r>
            <a:r>
              <a:rPr sz="1400" b="1" spc="-25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1400" b="1" spc="0" dirty="0">
                <a:solidFill>
                  <a:srgbClr val="C0504D"/>
                </a:solidFill>
                <a:latin typeface="Tw Cen MT"/>
                <a:cs typeface="Tw Cen MT"/>
              </a:rPr>
              <a:t>not</a:t>
            </a:r>
            <a:r>
              <a:rPr sz="1400" b="1" spc="-4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1400" b="1" spc="0" dirty="0">
                <a:solidFill>
                  <a:srgbClr val="C0504D"/>
                </a:solidFill>
                <a:latin typeface="Tw Cen MT"/>
                <a:cs typeface="Tw Cen MT"/>
              </a:rPr>
              <a:t>s</a:t>
            </a:r>
            <a:r>
              <a:rPr sz="1400" b="1" spc="25" dirty="0">
                <a:solidFill>
                  <a:srgbClr val="C0504D"/>
                </a:solidFill>
                <a:latin typeface="Tw Cen MT"/>
                <a:cs typeface="Tw Cen MT"/>
              </a:rPr>
              <a:t>a</a:t>
            </a:r>
            <a:r>
              <a:rPr sz="1400" b="1" spc="-4" dirty="0">
                <a:solidFill>
                  <a:srgbClr val="C0504D"/>
                </a:solidFill>
                <a:latin typeface="Tw Cen MT"/>
                <a:cs typeface="Tw Cen MT"/>
              </a:rPr>
              <a:t>ti</a:t>
            </a:r>
            <a:r>
              <a:rPr sz="1400" b="1" spc="0" dirty="0">
                <a:solidFill>
                  <a:srgbClr val="C0504D"/>
                </a:solidFill>
                <a:latin typeface="Tw Cen MT"/>
                <a:cs typeface="Tw Cen MT"/>
              </a:rPr>
              <a:t>s</a:t>
            </a:r>
            <a:r>
              <a:rPr sz="1400" b="1" spc="4" dirty="0">
                <a:solidFill>
                  <a:srgbClr val="C0504D"/>
                </a:solidFill>
                <a:latin typeface="Tw Cen MT"/>
                <a:cs typeface="Tw Cen MT"/>
              </a:rPr>
              <a:t>f</a:t>
            </a:r>
            <a:r>
              <a:rPr sz="1400" b="1" spc="0" dirty="0">
                <a:solidFill>
                  <a:srgbClr val="C0504D"/>
                </a:solidFill>
                <a:latin typeface="Tw Cen MT"/>
                <a:cs typeface="Tw Cen MT"/>
              </a:rPr>
              <a:t>y</a:t>
            </a:r>
            <a:r>
              <a:rPr sz="1400" b="1" spc="-4" dirty="0">
                <a:solidFill>
                  <a:srgbClr val="C0504D"/>
                </a:solidFill>
                <a:latin typeface="Tw Cen MT"/>
                <a:cs typeface="Tw Cen MT"/>
              </a:rPr>
              <a:t>i</a:t>
            </a:r>
            <a:r>
              <a:rPr sz="1400" b="1" spc="0" dirty="0">
                <a:solidFill>
                  <a:srgbClr val="C0504D"/>
                </a:solidFill>
                <a:latin typeface="Tw Cen MT"/>
                <a:cs typeface="Tw Cen MT"/>
              </a:rPr>
              <a:t>ng</a:t>
            </a:r>
            <a:r>
              <a:rPr sz="1400" b="1" spc="-25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1400" b="1" spc="-4" dirty="0">
                <a:solidFill>
                  <a:srgbClr val="C0504D"/>
                </a:solidFill>
                <a:latin typeface="Tw Cen MT"/>
                <a:cs typeface="Tw Cen MT"/>
              </a:rPr>
              <a:t>t</a:t>
            </a:r>
            <a:r>
              <a:rPr sz="1400" b="1" spc="0" dirty="0">
                <a:solidFill>
                  <a:srgbClr val="C0504D"/>
                </a:solidFill>
                <a:latin typeface="Tw Cen MT"/>
                <a:cs typeface="Tw Cen MT"/>
              </a:rPr>
              <a:t>he</a:t>
            </a:r>
            <a:r>
              <a:rPr sz="1400" b="1" spc="9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1400" b="1" spc="25" dirty="0">
                <a:solidFill>
                  <a:srgbClr val="C0504D"/>
                </a:solidFill>
                <a:latin typeface="Tw Cen MT"/>
                <a:cs typeface="Tw Cen MT"/>
              </a:rPr>
              <a:t>r</a:t>
            </a:r>
            <a:r>
              <a:rPr sz="1400" b="1" spc="0" dirty="0">
                <a:solidFill>
                  <a:srgbClr val="C0504D"/>
                </a:solidFill>
                <a:latin typeface="Tw Cen MT"/>
                <a:cs typeface="Tw Cen MT"/>
              </a:rPr>
              <a:t>equ</a:t>
            </a:r>
            <a:r>
              <a:rPr sz="1400" b="1" spc="-4" dirty="0">
                <a:solidFill>
                  <a:srgbClr val="C0504D"/>
                </a:solidFill>
                <a:latin typeface="Tw Cen MT"/>
                <a:cs typeface="Tw Cen MT"/>
              </a:rPr>
              <a:t>i</a:t>
            </a:r>
            <a:r>
              <a:rPr sz="1400" b="1" spc="25" dirty="0">
                <a:solidFill>
                  <a:srgbClr val="C0504D"/>
                </a:solidFill>
                <a:latin typeface="Tw Cen MT"/>
                <a:cs typeface="Tw Cen MT"/>
              </a:rPr>
              <a:t>r</a:t>
            </a:r>
            <a:r>
              <a:rPr sz="1400" b="1" spc="0" dirty="0">
                <a:solidFill>
                  <a:srgbClr val="C0504D"/>
                </a:solidFill>
                <a:latin typeface="Tw Cen MT"/>
                <a:cs typeface="Tw Cen MT"/>
              </a:rPr>
              <a:t>ements</a:t>
            </a:r>
            <a:r>
              <a:rPr sz="1400" b="1" spc="-14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1400" b="1" spc="0" dirty="0">
                <a:solidFill>
                  <a:srgbClr val="C0504D"/>
                </a:solidFill>
                <a:latin typeface="Tw Cen MT"/>
                <a:cs typeface="Tw Cen MT"/>
              </a:rPr>
              <a:t>a</a:t>
            </a:r>
            <a:r>
              <a:rPr sz="1400" b="1" spc="29" dirty="0">
                <a:solidFill>
                  <a:srgbClr val="C0504D"/>
                </a:solidFill>
                <a:latin typeface="Tw Cen MT"/>
                <a:cs typeface="Tw Cen MT"/>
              </a:rPr>
              <a:t>r</a:t>
            </a:r>
            <a:r>
              <a:rPr sz="1400" b="1" spc="0" dirty="0">
                <a:solidFill>
                  <a:srgbClr val="C0504D"/>
                </a:solidFill>
                <a:latin typeface="Tw Cen MT"/>
                <a:cs typeface="Tw Cen MT"/>
              </a:rPr>
              <a:t>e</a:t>
            </a:r>
            <a:r>
              <a:rPr sz="1400" b="1" spc="-14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1400" b="1" spc="0" dirty="0">
                <a:solidFill>
                  <a:srgbClr val="C0504D"/>
                </a:solidFill>
                <a:latin typeface="Tw Cen MT"/>
                <a:cs typeface="Tw Cen MT"/>
              </a:rPr>
              <a:t>not</a:t>
            </a:r>
            <a:r>
              <a:rPr sz="1400" b="1" spc="-4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1400" b="1" spc="0" dirty="0">
                <a:solidFill>
                  <a:srgbClr val="C0504D"/>
                </a:solidFill>
                <a:latin typeface="Tw Cen MT"/>
                <a:cs typeface="Tw Cen MT"/>
              </a:rPr>
              <a:t>admi</a:t>
            </a:r>
            <a:r>
              <a:rPr sz="1400" b="1" spc="-4" dirty="0">
                <a:solidFill>
                  <a:srgbClr val="C0504D"/>
                </a:solidFill>
                <a:latin typeface="Tw Cen MT"/>
                <a:cs typeface="Tw Cen MT"/>
              </a:rPr>
              <a:t>tt</a:t>
            </a:r>
            <a:r>
              <a:rPr sz="1400" b="1" spc="0" dirty="0">
                <a:solidFill>
                  <a:srgbClr val="C0504D"/>
                </a:solidFill>
                <a:latin typeface="Tw Cen MT"/>
                <a:cs typeface="Tw Cen MT"/>
              </a:rPr>
              <a:t>ed</a:t>
            </a:r>
            <a:r>
              <a:rPr sz="1400" b="1" spc="-14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1400" b="1" spc="-4" dirty="0">
                <a:solidFill>
                  <a:srgbClr val="C0504D"/>
                </a:solidFill>
                <a:latin typeface="Tw Cen MT"/>
                <a:cs typeface="Tw Cen MT"/>
              </a:rPr>
              <a:t>i</a:t>
            </a:r>
            <a:r>
              <a:rPr sz="1400" b="1" spc="0" dirty="0">
                <a:solidFill>
                  <a:srgbClr val="C0504D"/>
                </a:solidFill>
                <a:latin typeface="Tw Cen MT"/>
                <a:cs typeface="Tw Cen MT"/>
              </a:rPr>
              <a:t>n </a:t>
            </a:r>
            <a:r>
              <a:rPr sz="1400" b="1" spc="-9" dirty="0">
                <a:solidFill>
                  <a:srgbClr val="C0504D"/>
                </a:solidFill>
                <a:latin typeface="Tw Cen MT"/>
                <a:cs typeface="Tw Cen MT"/>
              </a:rPr>
              <a:t>t</a:t>
            </a:r>
            <a:r>
              <a:rPr sz="1400" b="1" spc="0" dirty="0">
                <a:solidFill>
                  <a:srgbClr val="C0504D"/>
                </a:solidFill>
                <a:latin typeface="Tw Cen MT"/>
                <a:cs typeface="Tw Cen MT"/>
              </a:rPr>
              <a:t>he </a:t>
            </a:r>
            <a:r>
              <a:rPr sz="1400" b="1" spc="-9" dirty="0">
                <a:solidFill>
                  <a:srgbClr val="C0504D"/>
                </a:solidFill>
                <a:latin typeface="Tw Cen MT"/>
                <a:cs typeface="Tw Cen MT"/>
              </a:rPr>
              <a:t>l</a:t>
            </a:r>
            <a:r>
              <a:rPr sz="1400" b="1" spc="0" dirty="0">
                <a:solidFill>
                  <a:srgbClr val="C0504D"/>
                </a:solidFill>
                <a:latin typeface="Tw Cen MT"/>
                <a:cs typeface="Tw Cen MT"/>
              </a:rPr>
              <a:t>abo</a:t>
            </a:r>
            <a:r>
              <a:rPr sz="1400" b="1" spc="14" dirty="0">
                <a:solidFill>
                  <a:srgbClr val="C0504D"/>
                </a:solidFill>
                <a:latin typeface="Tw Cen MT"/>
                <a:cs typeface="Tw Cen MT"/>
              </a:rPr>
              <a:t>r</a:t>
            </a:r>
            <a:r>
              <a:rPr sz="1400" b="1" spc="25" dirty="0">
                <a:solidFill>
                  <a:srgbClr val="C0504D"/>
                </a:solidFill>
                <a:latin typeface="Tw Cen MT"/>
                <a:cs typeface="Tw Cen MT"/>
              </a:rPr>
              <a:t>a</a:t>
            </a:r>
            <a:r>
              <a:rPr sz="1400" b="1" spc="-4" dirty="0">
                <a:solidFill>
                  <a:srgbClr val="C0504D"/>
                </a:solidFill>
                <a:latin typeface="Tw Cen MT"/>
                <a:cs typeface="Tw Cen MT"/>
              </a:rPr>
              <a:t>t</a:t>
            </a:r>
            <a:r>
              <a:rPr sz="1400" b="1" spc="0" dirty="0">
                <a:solidFill>
                  <a:srgbClr val="C0504D"/>
                </a:solidFill>
                <a:latin typeface="Tw Cen MT"/>
                <a:cs typeface="Tw Cen MT"/>
              </a:rPr>
              <a:t>o</a:t>
            </a:r>
            <a:r>
              <a:rPr sz="1400" b="1" spc="25" dirty="0">
                <a:solidFill>
                  <a:srgbClr val="C0504D"/>
                </a:solidFill>
                <a:latin typeface="Tw Cen MT"/>
                <a:cs typeface="Tw Cen MT"/>
              </a:rPr>
              <a:t>r</a:t>
            </a:r>
            <a:r>
              <a:rPr sz="1400" b="1" spc="0" dirty="0">
                <a:solidFill>
                  <a:srgbClr val="C0504D"/>
                </a:solidFill>
                <a:latin typeface="Tw Cen MT"/>
                <a:cs typeface="Tw Cen MT"/>
              </a:rPr>
              <a:t>y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19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91639" y="3343655"/>
            <a:ext cx="3960876" cy="2727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4356354" y="5719216"/>
            <a:ext cx="3019425" cy="115011"/>
          </a:xfrm>
          <a:custGeom>
            <a:avLst/>
            <a:gdLst/>
            <a:ahLst/>
            <a:cxnLst/>
            <a:rect l="l" t="t" r="r" b="b"/>
            <a:pathLst>
              <a:path w="3019425" h="115011">
                <a:moveTo>
                  <a:pt x="105537" y="1841"/>
                </a:moveTo>
                <a:lnTo>
                  <a:pt x="98551" y="0"/>
                </a:lnTo>
                <a:lnTo>
                  <a:pt x="93091" y="3187"/>
                </a:lnTo>
                <a:lnTo>
                  <a:pt x="0" y="57505"/>
                </a:lnTo>
                <a:lnTo>
                  <a:pt x="22606" y="46075"/>
                </a:lnTo>
                <a:lnTo>
                  <a:pt x="28448" y="67373"/>
                </a:lnTo>
                <a:lnTo>
                  <a:pt x="64958" y="68935"/>
                </a:lnTo>
                <a:lnTo>
                  <a:pt x="3019425" y="68935"/>
                </a:lnTo>
                <a:lnTo>
                  <a:pt x="3019425" y="46075"/>
                </a:lnTo>
                <a:lnTo>
                  <a:pt x="64958" y="46075"/>
                </a:lnTo>
                <a:lnTo>
                  <a:pt x="45364" y="57505"/>
                </a:lnTo>
                <a:lnTo>
                  <a:pt x="28448" y="47637"/>
                </a:lnTo>
                <a:lnTo>
                  <a:pt x="64958" y="46075"/>
                </a:lnTo>
                <a:lnTo>
                  <a:pt x="104648" y="22923"/>
                </a:lnTo>
                <a:lnTo>
                  <a:pt x="109982" y="19748"/>
                </a:lnTo>
                <a:lnTo>
                  <a:pt x="111887" y="12750"/>
                </a:lnTo>
                <a:lnTo>
                  <a:pt x="108712" y="7289"/>
                </a:lnTo>
                <a:lnTo>
                  <a:pt x="105537" y="1841"/>
                </a:lnTo>
                <a:close/>
              </a:path>
              <a:path w="3019425" h="115011">
                <a:moveTo>
                  <a:pt x="93091" y="111823"/>
                </a:moveTo>
                <a:lnTo>
                  <a:pt x="98551" y="115011"/>
                </a:lnTo>
                <a:lnTo>
                  <a:pt x="105537" y="113169"/>
                </a:lnTo>
                <a:lnTo>
                  <a:pt x="108712" y="107708"/>
                </a:lnTo>
                <a:lnTo>
                  <a:pt x="111887" y="102260"/>
                </a:lnTo>
                <a:lnTo>
                  <a:pt x="109982" y="95262"/>
                </a:lnTo>
                <a:lnTo>
                  <a:pt x="104648" y="92087"/>
                </a:lnTo>
                <a:lnTo>
                  <a:pt x="64958" y="68935"/>
                </a:lnTo>
                <a:lnTo>
                  <a:pt x="22606" y="68935"/>
                </a:lnTo>
                <a:lnTo>
                  <a:pt x="64958" y="68935"/>
                </a:lnTo>
                <a:lnTo>
                  <a:pt x="28448" y="67373"/>
                </a:lnTo>
                <a:lnTo>
                  <a:pt x="22606" y="46075"/>
                </a:lnTo>
                <a:lnTo>
                  <a:pt x="0" y="57505"/>
                </a:lnTo>
                <a:lnTo>
                  <a:pt x="93091" y="111823"/>
                </a:lnTo>
                <a:close/>
              </a:path>
              <a:path w="3019425" h="115011">
                <a:moveTo>
                  <a:pt x="64958" y="46075"/>
                </a:moveTo>
                <a:lnTo>
                  <a:pt x="28448" y="47637"/>
                </a:lnTo>
                <a:lnTo>
                  <a:pt x="45364" y="57505"/>
                </a:lnTo>
                <a:lnTo>
                  <a:pt x="64958" y="46075"/>
                </a:lnTo>
                <a:close/>
              </a:path>
            </a:pathLst>
          </a:custGeom>
          <a:solidFill>
            <a:srgbClr val="D092A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91388" y="309628"/>
            <a:ext cx="6493665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Gett</a:t>
            </a:r>
            <a:r>
              <a:rPr sz="6600" b="1" spc="-9" baseline="1391" dirty="0">
                <a:solidFill>
                  <a:srgbClr val="444D25"/>
                </a:solidFill>
                <a:latin typeface="Tw Cen MT"/>
                <a:cs typeface="Tw Cen MT"/>
              </a:rPr>
              <a:t>i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ng and Giving Suppo</a:t>
            </a:r>
            <a:r>
              <a:rPr sz="6600" b="1" spc="22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1388" y="1422573"/>
            <a:ext cx="5485587" cy="6962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100" spc="0" baseline="2145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00" spc="0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00" spc="214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Questio</a:t>
            </a:r>
            <a:r>
              <a:rPr sz="3600" spc="9" baseline="1275" dirty="0">
                <a:latin typeface="Tw Cen MT"/>
                <a:cs typeface="Tw Cen MT"/>
              </a:rPr>
              <a:t>n</a:t>
            </a:r>
            <a:r>
              <a:rPr sz="3600" spc="0" baseline="1275" dirty="0">
                <a:latin typeface="Tw Cen MT"/>
                <a:cs typeface="Tw Cen MT"/>
              </a:rPr>
              <a:t>s</a:t>
            </a:r>
            <a:r>
              <a:rPr sz="3600" spc="-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(u</a:t>
            </a:r>
            <a:r>
              <a:rPr sz="3600" spc="4" baseline="1275" dirty="0">
                <a:latin typeface="Tw Cen MT"/>
                <a:cs typeface="Tw Cen MT"/>
              </a:rPr>
              <a:t>n</a:t>
            </a:r>
            <a:r>
              <a:rPr sz="3600" spc="0" baseline="1275" dirty="0">
                <a:latin typeface="Tw Cen MT"/>
                <a:cs typeface="Tw Cen MT"/>
              </a:rPr>
              <a:t>less</a:t>
            </a:r>
            <a:r>
              <a:rPr sz="3600" spc="-14" baseline="1275" dirty="0">
                <a:latin typeface="Tw Cen MT"/>
                <a:cs typeface="Tw Cen MT"/>
              </a:rPr>
              <a:t> </a:t>
            </a:r>
            <a:r>
              <a:rPr sz="3600" spc="0" baseline="1275" dirty="0">
                <a:latin typeface="Tw Cen MT"/>
                <a:cs typeface="Tw Cen MT"/>
              </a:rPr>
              <a:t>st</a:t>
            </a:r>
            <a:r>
              <a:rPr sz="3600" spc="4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ictly perso</a:t>
            </a:r>
            <a:r>
              <a:rPr sz="3600" spc="9" baseline="1275" dirty="0">
                <a:latin typeface="Tw Cen MT"/>
                <a:cs typeface="Tw Cen MT"/>
              </a:rPr>
              <a:t>n</a:t>
            </a:r>
            <a:r>
              <a:rPr sz="3600" spc="0" baseline="1275" dirty="0">
                <a:latin typeface="Tw Cen MT"/>
                <a:cs typeface="Tw Cen MT"/>
              </a:rPr>
              <a:t>al)</a:t>
            </a:r>
            <a:r>
              <a:rPr sz="3600" spc="-14" baseline="1275" dirty="0">
                <a:latin typeface="Tw Cen MT"/>
                <a:cs typeface="Tw Cen MT"/>
              </a:rPr>
              <a:t> </a:t>
            </a:r>
            <a:r>
              <a:rPr sz="3600" spc="39" baseline="1275" dirty="0">
                <a:latin typeface="Tw Cen MT"/>
                <a:cs typeface="Tw Cen MT"/>
              </a:rPr>
              <a:t>m</a:t>
            </a:r>
            <a:r>
              <a:rPr sz="3600" spc="0" baseline="1275" dirty="0">
                <a:latin typeface="Tw Cen MT"/>
                <a:cs typeface="Tw Cen MT"/>
              </a:rPr>
              <a:t>u</a:t>
            </a:r>
            <a:r>
              <a:rPr sz="3600" spc="4" baseline="1275" dirty="0">
                <a:latin typeface="Tw Cen MT"/>
                <a:cs typeface="Tw Cen MT"/>
              </a:rPr>
              <a:t>s</a:t>
            </a:r>
            <a:r>
              <a:rPr sz="3600" spc="0" baseline="1275" dirty="0">
                <a:latin typeface="Tw Cen MT"/>
                <a:cs typeface="Tw Cen MT"/>
              </a:rPr>
              <a:t>t </a:t>
            </a:r>
            <a:r>
              <a:rPr sz="3600" spc="-9" baseline="1275" dirty="0">
                <a:latin typeface="Tw Cen MT"/>
                <a:cs typeface="Tw Cen MT"/>
              </a:rPr>
              <a:t>b</a:t>
            </a:r>
            <a:r>
              <a:rPr sz="3600" spc="0" baseline="1275" dirty="0">
                <a:latin typeface="Tw Cen MT"/>
                <a:cs typeface="Tw Cen MT"/>
              </a:rPr>
              <a:t>e</a:t>
            </a:r>
            <a:endParaRPr sz="2400">
              <a:latin typeface="Tw Cen MT"/>
              <a:cs typeface="Tw Cen MT"/>
            </a:endParaRPr>
          </a:p>
          <a:p>
            <a:pPr marL="333044" marR="45720">
              <a:lnSpc>
                <a:spcPct val="90738"/>
              </a:lnSpc>
              <a:spcBef>
                <a:spcPts val="137"/>
              </a:spcBef>
            </a:pPr>
            <a:r>
              <a:rPr sz="2400" spc="0" dirty="0">
                <a:latin typeface="Tw Cen MT"/>
                <a:cs typeface="Tw Cen MT"/>
              </a:rPr>
              <a:t>Moo</a:t>
            </a:r>
            <a:r>
              <a:rPr sz="2400" spc="-4" dirty="0">
                <a:latin typeface="Tw Cen MT"/>
                <a:cs typeface="Tw Cen MT"/>
              </a:rPr>
              <a:t>d</a:t>
            </a:r>
            <a:r>
              <a:rPr sz="2400" spc="0" dirty="0">
                <a:latin typeface="Tw Cen MT"/>
                <a:cs typeface="Tw Cen MT"/>
              </a:rPr>
              <a:t>le</a:t>
            </a:r>
            <a:r>
              <a:rPr sz="2400" spc="9" dirty="0">
                <a:latin typeface="Tw Cen MT"/>
                <a:cs typeface="Tw Cen MT"/>
              </a:rPr>
              <a:t> </a:t>
            </a:r>
            <a:r>
              <a:rPr sz="2400" spc="-19" dirty="0">
                <a:latin typeface="Tw Cen MT"/>
                <a:cs typeface="Tw Cen MT"/>
              </a:rPr>
              <a:t>F</a:t>
            </a:r>
            <a:r>
              <a:rPr sz="2400" spc="0" dirty="0">
                <a:latin typeface="Tw Cen MT"/>
                <a:cs typeface="Tw Cen MT"/>
              </a:rPr>
              <a:t>o</a:t>
            </a:r>
            <a:r>
              <a:rPr sz="2400" spc="50" dirty="0">
                <a:latin typeface="Tw Cen MT"/>
                <a:cs typeface="Tw Cen MT"/>
              </a:rPr>
              <a:t>r</a:t>
            </a:r>
            <a:r>
              <a:rPr sz="2400" spc="0" dirty="0">
                <a:latin typeface="Tw Cen MT"/>
                <a:cs typeface="Tw Cen MT"/>
              </a:rPr>
              <a:t>um.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90894" y="1422573"/>
            <a:ext cx="896371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posted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00417" y="1422573"/>
            <a:ext cx="35701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on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69225" y="1422573"/>
            <a:ext cx="439618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the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8" y="2696891"/>
            <a:ext cx="1161387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2100" spc="0" baseline="2145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2100" spc="0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 </a:t>
            </a:r>
            <a:r>
              <a:rPr sz="2100" spc="214" baseline="207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600" spc="25" baseline="1275" dirty="0">
                <a:latin typeface="Tw Cen MT"/>
                <a:cs typeface="Tw Cen MT"/>
              </a:rPr>
              <a:t>F</a:t>
            </a:r>
            <a:r>
              <a:rPr sz="3600" spc="0" baseline="1275" dirty="0">
                <a:latin typeface="Tw Cen MT"/>
                <a:cs typeface="Tw Cen MT"/>
              </a:rPr>
              <a:t>ell</a:t>
            </a:r>
            <a:r>
              <a:rPr sz="3600" spc="-69" baseline="1275" dirty="0">
                <a:latin typeface="Tw Cen MT"/>
                <a:cs typeface="Tw Cen MT"/>
              </a:rPr>
              <a:t>o</a:t>
            </a:r>
            <a:r>
              <a:rPr sz="3600" spc="0" baseline="1275" dirty="0">
                <a:latin typeface="Tw Cen MT"/>
                <a:cs typeface="Tw Cen MT"/>
              </a:rPr>
              <a:t>w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5782" y="2696891"/>
            <a:ext cx="1026894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students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4236" y="2696891"/>
            <a:ext cx="493196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are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10508" y="2696891"/>
            <a:ext cx="1509702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enco</a:t>
            </a:r>
            <a:r>
              <a:rPr sz="3600" spc="4" baseline="1275" dirty="0">
                <a:latin typeface="Tw Cen MT"/>
                <a:cs typeface="Tw Cen MT"/>
              </a:rPr>
              <a:t>u</a:t>
            </a:r>
            <a:r>
              <a:rPr sz="3600" spc="-19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a</a:t>
            </a:r>
            <a:r>
              <a:rPr sz="3600" spc="-54" baseline="1275" dirty="0">
                <a:latin typeface="Tw Cen MT"/>
                <a:cs typeface="Tw Cen MT"/>
              </a:rPr>
              <a:t>g</a:t>
            </a:r>
            <a:r>
              <a:rPr sz="3600" spc="0" baseline="1275" dirty="0">
                <a:latin typeface="Tw Cen MT"/>
                <a:cs typeface="Tw Cen MT"/>
              </a:rPr>
              <a:t>ed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2375" y="2696891"/>
            <a:ext cx="968523" cy="3302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545"/>
              </a:lnSpc>
              <a:spcBef>
                <a:spcPts val="127"/>
              </a:spcBef>
            </a:pPr>
            <a:r>
              <a:rPr sz="3600" spc="0" baseline="1275" dirty="0">
                <a:latin typeface="Tw Cen MT"/>
                <a:cs typeface="Tw Cen MT"/>
              </a:rPr>
              <a:t>an</a:t>
            </a:r>
            <a:r>
              <a:rPr sz="3600" spc="-19" baseline="1275" dirty="0">
                <a:latin typeface="Tw Cen MT"/>
                <a:cs typeface="Tw Cen MT"/>
              </a:rPr>
              <a:t>s</a:t>
            </a:r>
            <a:r>
              <a:rPr sz="3600" spc="-54" baseline="1275" dirty="0">
                <a:latin typeface="Tw Cen MT"/>
                <a:cs typeface="Tw Cen MT"/>
              </a:rPr>
              <a:t>w</a:t>
            </a:r>
            <a:r>
              <a:rPr sz="3600" spc="0" baseline="1275" dirty="0">
                <a:latin typeface="Tw Cen MT"/>
                <a:cs typeface="Tw Cen MT"/>
              </a:rPr>
              <a:t>e</a:t>
            </a:r>
            <a:r>
              <a:rPr sz="3600" spc="-164" baseline="1275" dirty="0">
                <a:latin typeface="Tw Cen MT"/>
                <a:cs typeface="Tw Cen MT"/>
              </a:rPr>
              <a:t>r</a:t>
            </a:r>
            <a:r>
              <a:rPr sz="3600" spc="0" baseline="1275" dirty="0">
                <a:latin typeface="Tw Cen MT"/>
                <a:cs typeface="Tw Cen MT"/>
              </a:rPr>
              <a:t>.</a:t>
            </a:r>
            <a:endParaRPr sz="24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21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1388" y="309628"/>
            <a:ext cx="5549178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-175" baseline="1391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600" b="1" spc="-79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xtbook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and </a:t>
            </a:r>
            <a:r>
              <a:rPr sz="6600" b="1" spc="-12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ea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d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ings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40" y="1430232"/>
            <a:ext cx="7925617" cy="7706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2428" marR="22562">
              <a:lnSpc>
                <a:spcPts val="2035"/>
              </a:lnSpc>
              <a:spcBef>
                <a:spcPts val="101"/>
              </a:spcBef>
            </a:pPr>
            <a:r>
              <a:rPr sz="2850" b="1" spc="-69" baseline="1611" dirty="0">
                <a:solidFill>
                  <a:srgbClr val="C0504D"/>
                </a:solidFill>
                <a:latin typeface="Tw Cen MT"/>
                <a:cs typeface="Tw Cen MT"/>
              </a:rPr>
              <a:t>T</a:t>
            </a:r>
            <a:r>
              <a:rPr sz="2850" b="1" spc="-34" baseline="1611" dirty="0">
                <a:solidFill>
                  <a:srgbClr val="C0504D"/>
                </a:solidFill>
                <a:latin typeface="Tw Cen MT"/>
                <a:cs typeface="Tw Cen MT"/>
              </a:rPr>
              <a:t>e</a:t>
            </a:r>
            <a:r>
              <a:rPr sz="2850" b="1" spc="0" baseline="1611" dirty="0">
                <a:solidFill>
                  <a:srgbClr val="C0504D"/>
                </a:solidFill>
                <a:latin typeface="Tw Cen MT"/>
                <a:cs typeface="Tw Cen MT"/>
              </a:rPr>
              <a:t>xtbook</a:t>
            </a:r>
            <a:endParaRPr sz="1900">
              <a:latin typeface="Tw Cen MT"/>
              <a:cs typeface="Tw Cen MT"/>
            </a:endParaRPr>
          </a:p>
          <a:p>
            <a:pPr marL="332740" indent="-320040">
              <a:lnSpc>
                <a:spcPts val="1630"/>
              </a:lnSpc>
              <a:spcBef>
                <a:spcPts val="612"/>
              </a:spcBef>
              <a:tabLst>
                <a:tab pos="330200" algn="l"/>
              </a:tabLst>
            </a:pPr>
            <a:r>
              <a:rPr sz="10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000" spc="-991" dirty="0">
                <a:solidFill>
                  <a:srgbClr val="F3A346"/>
                </a:solidFill>
                <a:latin typeface="Wingdings"/>
                <a:cs typeface="Wingdings"/>
              </a:rPr>
              <a:t></a:t>
            </a:r>
            <a:r>
              <a:rPr sz="1000" spc="0" dirty="0">
                <a:solidFill>
                  <a:srgbClr val="F3A346"/>
                </a:solidFill>
                <a:latin typeface="Times New Roman"/>
                <a:cs typeface="Times New Roman"/>
              </a:rPr>
              <a:t>	</a:t>
            </a:r>
            <a:r>
              <a:rPr sz="1700" spc="0" dirty="0">
                <a:latin typeface="Tw Cen MT"/>
                <a:cs typeface="Tw Cen MT"/>
              </a:rPr>
              <a:t>P</a:t>
            </a:r>
            <a:r>
              <a:rPr sz="1700" spc="-39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oject M</a:t>
            </a:r>
            <a:r>
              <a:rPr sz="1700" spc="-4" dirty="0">
                <a:latin typeface="Tw Cen MT"/>
                <a:cs typeface="Tw Cen MT"/>
              </a:rPr>
              <a:t>a</a:t>
            </a:r>
            <a:r>
              <a:rPr sz="1700" spc="0" dirty="0">
                <a:latin typeface="Tw Cen MT"/>
                <a:cs typeface="Tw Cen MT"/>
              </a:rPr>
              <a:t>na</a:t>
            </a:r>
            <a:r>
              <a:rPr sz="1700" spc="-44" dirty="0">
                <a:latin typeface="Tw Cen MT"/>
                <a:cs typeface="Tw Cen MT"/>
              </a:rPr>
              <a:t>g</a:t>
            </a:r>
            <a:r>
              <a:rPr sz="1700" spc="0" dirty="0">
                <a:latin typeface="Tw Cen MT"/>
                <a:cs typeface="Tw Cen MT"/>
              </a:rPr>
              <a:t>e</a:t>
            </a:r>
            <a:r>
              <a:rPr sz="1700" spc="4" dirty="0">
                <a:latin typeface="Tw Cen MT"/>
                <a:cs typeface="Tw Cen MT"/>
              </a:rPr>
              <a:t>m</a:t>
            </a:r>
            <a:r>
              <a:rPr sz="1700" spc="0" dirty="0">
                <a:latin typeface="Tw Cen MT"/>
                <a:cs typeface="Tw Cen MT"/>
              </a:rPr>
              <a:t>en</a:t>
            </a:r>
            <a:r>
              <a:rPr sz="1700" spc="-9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:</a:t>
            </a:r>
            <a:r>
              <a:rPr sz="1700" spc="34" dirty="0">
                <a:latin typeface="Tw Cen MT"/>
                <a:cs typeface="Tw Cen MT"/>
              </a:rPr>
              <a:t> </a:t>
            </a:r>
            <a:r>
              <a:rPr sz="1700" spc="-4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he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M</a:t>
            </a:r>
            <a:r>
              <a:rPr sz="1700" spc="-4" dirty="0">
                <a:latin typeface="Tw Cen MT"/>
                <a:cs typeface="Tw Cen MT"/>
              </a:rPr>
              <a:t>a</a:t>
            </a:r>
            <a:r>
              <a:rPr sz="1700" spc="0" dirty="0">
                <a:latin typeface="Tw Cen MT"/>
                <a:cs typeface="Tw Cen MT"/>
              </a:rPr>
              <a:t>na</a:t>
            </a:r>
            <a:r>
              <a:rPr sz="1700" spc="-44" dirty="0">
                <a:latin typeface="Tw Cen MT"/>
                <a:cs typeface="Tw Cen MT"/>
              </a:rPr>
              <a:t>g</a:t>
            </a:r>
            <a:r>
              <a:rPr sz="1700" spc="0" dirty="0">
                <a:latin typeface="Tw Cen MT"/>
                <a:cs typeface="Tw Cen MT"/>
              </a:rPr>
              <a:t>eri</a:t>
            </a:r>
            <a:r>
              <a:rPr sz="1700" spc="-4" dirty="0">
                <a:latin typeface="Tw Cen MT"/>
                <a:cs typeface="Tw Cen MT"/>
              </a:rPr>
              <a:t>a</a:t>
            </a:r>
            <a:r>
              <a:rPr sz="1700" spc="0" dirty="0">
                <a:latin typeface="Tw Cen MT"/>
                <a:cs typeface="Tw Cen MT"/>
              </a:rPr>
              <a:t>l</a:t>
            </a:r>
            <a:r>
              <a:rPr sz="1700" spc="34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P</a:t>
            </a:r>
            <a:r>
              <a:rPr sz="1700" spc="-39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oces</a:t>
            </a:r>
            <a:r>
              <a:rPr sz="1700" spc="-39" dirty="0">
                <a:latin typeface="Tw Cen MT"/>
                <a:cs typeface="Tw Cen MT"/>
              </a:rPr>
              <a:t>s</a:t>
            </a:r>
            <a:r>
              <a:rPr sz="1700" spc="0" dirty="0">
                <a:latin typeface="Tw Cen MT"/>
                <a:cs typeface="Tw Cen MT"/>
              </a:rPr>
              <a:t>,</a:t>
            </a:r>
            <a:r>
              <a:rPr sz="1700" spc="-14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6</a:t>
            </a:r>
            <a:r>
              <a:rPr sz="1700" spc="-9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h</a:t>
            </a:r>
            <a:r>
              <a:rPr sz="1700" spc="1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Ed</a:t>
            </a:r>
            <a:r>
              <a:rPr sz="1700" spc="-4" dirty="0">
                <a:latin typeface="Tw Cen MT"/>
                <a:cs typeface="Tw Cen MT"/>
              </a:rPr>
              <a:t>it</a:t>
            </a:r>
            <a:r>
              <a:rPr sz="1700" spc="0" dirty="0">
                <a:latin typeface="Tw Cen MT"/>
                <a:cs typeface="Tw Cen MT"/>
              </a:rPr>
              <a:t>ion,</a:t>
            </a:r>
            <a:r>
              <a:rPr sz="1700" spc="29" dirty="0">
                <a:latin typeface="Tw Cen MT"/>
                <a:cs typeface="Tw Cen MT"/>
              </a:rPr>
              <a:t> </a:t>
            </a:r>
            <a:r>
              <a:rPr sz="1700" spc="-89" dirty="0">
                <a:latin typeface="Tw Cen MT"/>
                <a:cs typeface="Tw Cen MT"/>
              </a:rPr>
              <a:t>b</a:t>
            </a:r>
            <a:r>
              <a:rPr sz="1700" spc="0" dirty="0">
                <a:latin typeface="Tw Cen MT"/>
                <a:cs typeface="Tw Cen MT"/>
              </a:rPr>
              <a:t>y E</a:t>
            </a:r>
            <a:r>
              <a:rPr sz="1700" spc="-9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ik</a:t>
            </a:r>
            <a:r>
              <a:rPr sz="1700" spc="1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W Larson &amp; </a:t>
            </a:r>
            <a:r>
              <a:rPr sz="1700" spc="4" dirty="0">
                <a:latin typeface="Tw Cen MT"/>
                <a:cs typeface="Tw Cen MT"/>
              </a:rPr>
              <a:t>C</a:t>
            </a:r>
            <a:r>
              <a:rPr sz="1700" spc="0" dirty="0">
                <a:latin typeface="Tw Cen MT"/>
                <a:cs typeface="Tw Cen MT"/>
              </a:rPr>
              <a:t>li</a:t>
            </a:r>
            <a:r>
              <a:rPr sz="1700" spc="-4" dirty="0">
                <a:latin typeface="Tw Cen MT"/>
                <a:cs typeface="Tw Cen MT"/>
              </a:rPr>
              <a:t>f</a:t>
            </a:r>
            <a:r>
              <a:rPr sz="1700" spc="-39" dirty="0">
                <a:latin typeface="Tw Cen MT"/>
                <a:cs typeface="Tw Cen MT"/>
              </a:rPr>
              <a:t>f</a:t>
            </a:r>
            <a:r>
              <a:rPr sz="1700" spc="0" dirty="0">
                <a:latin typeface="Tw Cen MT"/>
                <a:cs typeface="Tw Cen MT"/>
              </a:rPr>
              <a:t>ord</a:t>
            </a:r>
            <a:r>
              <a:rPr sz="1700" spc="4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F G</a:t>
            </a:r>
            <a:r>
              <a:rPr sz="1700" spc="-19" dirty="0">
                <a:latin typeface="Tw Cen MT"/>
                <a:cs typeface="Tw Cen MT"/>
              </a:rPr>
              <a:t>r</a:t>
            </a:r>
            <a:r>
              <a:rPr sz="1700" spc="-39" dirty="0">
                <a:latin typeface="Tw Cen MT"/>
                <a:cs typeface="Tw Cen MT"/>
              </a:rPr>
              <a:t>a</a:t>
            </a:r>
            <a:r>
              <a:rPr sz="1700" spc="-119" dirty="0">
                <a:latin typeface="Tw Cen MT"/>
                <a:cs typeface="Tw Cen MT"/>
              </a:rPr>
              <a:t>y</a:t>
            </a:r>
            <a:r>
              <a:rPr sz="1700" spc="0" dirty="0">
                <a:latin typeface="Tw Cen MT"/>
                <a:cs typeface="Tw Cen MT"/>
              </a:rPr>
              <a:t>,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McG</a:t>
            </a:r>
            <a:r>
              <a:rPr sz="1700" spc="-19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aw Hill</a:t>
            </a:r>
            <a:endParaRPr sz="17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5668" y="2648289"/>
            <a:ext cx="985855" cy="2664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35"/>
              </a:lnSpc>
              <a:spcBef>
                <a:spcPts val="101"/>
              </a:spcBef>
            </a:pPr>
            <a:r>
              <a:rPr sz="2850" b="1" spc="-64" baseline="1611" dirty="0">
                <a:solidFill>
                  <a:srgbClr val="C0504D"/>
                </a:solidFill>
                <a:latin typeface="Tw Cen MT"/>
                <a:cs typeface="Tw Cen MT"/>
              </a:rPr>
              <a:t>R</a:t>
            </a:r>
            <a:r>
              <a:rPr sz="2850" b="1" spc="0" baseline="1611" dirty="0">
                <a:solidFill>
                  <a:srgbClr val="C0504D"/>
                </a:solidFill>
                <a:latin typeface="Tw Cen MT"/>
                <a:cs typeface="Tw Cen MT"/>
              </a:rPr>
              <a:t>eadings</a:t>
            </a:r>
            <a:endParaRPr sz="1900">
              <a:latin typeface="Tw Cen MT"/>
              <a:cs typeface="Tw Cen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5980" y="2969702"/>
            <a:ext cx="7424319" cy="273113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562">
              <a:lnSpc>
                <a:spcPts val="1835"/>
              </a:lnSpc>
              <a:spcBef>
                <a:spcPts val="91"/>
              </a:spcBef>
            </a:pPr>
            <a:r>
              <a:rPr sz="2550" spc="0" baseline="1800" dirty="0">
                <a:latin typeface="Tw Cen MT"/>
                <a:cs typeface="Tw Cen MT"/>
              </a:rPr>
              <a:t>Sof</a:t>
            </a:r>
            <a:r>
              <a:rPr sz="2550" spc="-9" baseline="1800" dirty="0">
                <a:latin typeface="Tw Cen MT"/>
                <a:cs typeface="Tw Cen MT"/>
              </a:rPr>
              <a:t>t</a:t>
            </a:r>
            <a:r>
              <a:rPr sz="2550" spc="-64" baseline="1800" dirty="0">
                <a:latin typeface="Tw Cen MT"/>
                <a:cs typeface="Tw Cen MT"/>
              </a:rPr>
              <a:t>w</a:t>
            </a:r>
            <a:r>
              <a:rPr sz="2550" spc="0" baseline="1800" dirty="0">
                <a:latin typeface="Tw Cen MT"/>
                <a:cs typeface="Tw Cen MT"/>
              </a:rPr>
              <a:t>a</a:t>
            </a:r>
            <a:r>
              <a:rPr sz="2550" spc="-4" baseline="1800" dirty="0">
                <a:latin typeface="Tw Cen MT"/>
                <a:cs typeface="Tw Cen MT"/>
              </a:rPr>
              <a:t>r</a:t>
            </a:r>
            <a:r>
              <a:rPr sz="2550" spc="0" baseline="1800" dirty="0">
                <a:latin typeface="Tw Cen MT"/>
                <a:cs typeface="Tw Cen MT"/>
              </a:rPr>
              <a:t>e</a:t>
            </a:r>
            <a:r>
              <a:rPr sz="2550" spc="9" baseline="1800" dirty="0">
                <a:latin typeface="Tw Cen MT"/>
                <a:cs typeface="Tw Cen MT"/>
              </a:rPr>
              <a:t> </a:t>
            </a:r>
            <a:r>
              <a:rPr sz="2550" spc="0" baseline="1800" dirty="0">
                <a:latin typeface="Tw Cen MT"/>
                <a:cs typeface="Tw Cen MT"/>
              </a:rPr>
              <a:t>P</a:t>
            </a:r>
            <a:r>
              <a:rPr sz="2550" spc="-39" baseline="1800" dirty="0">
                <a:latin typeface="Tw Cen MT"/>
                <a:cs typeface="Tw Cen MT"/>
              </a:rPr>
              <a:t>r</a:t>
            </a:r>
            <a:r>
              <a:rPr sz="2550" spc="0" baseline="1800" dirty="0">
                <a:latin typeface="Tw Cen MT"/>
                <a:cs typeface="Tw Cen MT"/>
              </a:rPr>
              <a:t>oject </a:t>
            </a:r>
            <a:r>
              <a:rPr sz="2550" spc="-4" baseline="1800" dirty="0">
                <a:latin typeface="Tw Cen MT"/>
                <a:cs typeface="Tw Cen MT"/>
              </a:rPr>
              <a:t>M</a:t>
            </a:r>
            <a:r>
              <a:rPr sz="2550" spc="0" baseline="1800" dirty="0">
                <a:latin typeface="Tw Cen MT"/>
                <a:cs typeface="Tw Cen MT"/>
              </a:rPr>
              <a:t>a</a:t>
            </a:r>
            <a:r>
              <a:rPr sz="2550" spc="-4" baseline="1800" dirty="0">
                <a:latin typeface="Tw Cen MT"/>
                <a:cs typeface="Tw Cen MT"/>
              </a:rPr>
              <a:t>n</a:t>
            </a:r>
            <a:r>
              <a:rPr sz="2550" spc="0" baseline="1800" dirty="0">
                <a:latin typeface="Tw Cen MT"/>
                <a:cs typeface="Tw Cen MT"/>
              </a:rPr>
              <a:t>a</a:t>
            </a:r>
            <a:r>
              <a:rPr sz="2550" spc="-44" baseline="1800" dirty="0">
                <a:latin typeface="Tw Cen MT"/>
                <a:cs typeface="Tw Cen MT"/>
              </a:rPr>
              <a:t>g</a:t>
            </a:r>
            <a:r>
              <a:rPr sz="2550" spc="0" baseline="1800" dirty="0">
                <a:latin typeface="Tw Cen MT"/>
                <a:cs typeface="Tw Cen MT"/>
              </a:rPr>
              <a:t>ement,</a:t>
            </a:r>
            <a:r>
              <a:rPr sz="2550" spc="19" baseline="1800" dirty="0">
                <a:latin typeface="Tw Cen MT"/>
                <a:cs typeface="Tw Cen MT"/>
              </a:rPr>
              <a:t> </a:t>
            </a:r>
            <a:r>
              <a:rPr sz="2550" spc="0" baseline="1800" dirty="0">
                <a:latin typeface="Tw Cen MT"/>
                <a:cs typeface="Tw Cen MT"/>
              </a:rPr>
              <a:t>3</a:t>
            </a:r>
            <a:r>
              <a:rPr sz="2550" spc="-9" baseline="1800" dirty="0">
                <a:latin typeface="Tw Cen MT"/>
                <a:cs typeface="Tw Cen MT"/>
              </a:rPr>
              <a:t>r</a:t>
            </a:r>
            <a:r>
              <a:rPr sz="2550" spc="0" baseline="1800" dirty="0">
                <a:latin typeface="Tw Cen MT"/>
                <a:cs typeface="Tw Cen MT"/>
              </a:rPr>
              <a:t>d Ed.,</a:t>
            </a:r>
            <a:r>
              <a:rPr sz="2550" spc="19" baseline="1800" dirty="0">
                <a:latin typeface="Tw Cen MT"/>
                <a:cs typeface="Tw Cen MT"/>
              </a:rPr>
              <a:t> </a:t>
            </a:r>
            <a:r>
              <a:rPr sz="2550" spc="-89" baseline="1800" dirty="0">
                <a:latin typeface="Tw Cen MT"/>
                <a:cs typeface="Tw Cen MT"/>
              </a:rPr>
              <a:t>b</a:t>
            </a:r>
            <a:r>
              <a:rPr sz="2550" spc="0" baseline="1800" dirty="0">
                <a:latin typeface="Tw Cen MT"/>
                <a:cs typeface="Tw Cen MT"/>
              </a:rPr>
              <a:t>y Bob</a:t>
            </a:r>
            <a:r>
              <a:rPr sz="2550" spc="4" baseline="1800" dirty="0">
                <a:latin typeface="Tw Cen MT"/>
                <a:cs typeface="Tw Cen MT"/>
              </a:rPr>
              <a:t> </a:t>
            </a:r>
            <a:r>
              <a:rPr sz="2550" spc="0" baseline="1800" dirty="0">
                <a:latin typeface="Tw Cen MT"/>
                <a:cs typeface="Tw Cen MT"/>
              </a:rPr>
              <a:t>Hug</a:t>
            </a:r>
            <a:r>
              <a:rPr sz="2550" spc="-4" baseline="1800" dirty="0">
                <a:latin typeface="Tw Cen MT"/>
                <a:cs typeface="Tw Cen MT"/>
              </a:rPr>
              <a:t>h</a:t>
            </a:r>
            <a:r>
              <a:rPr sz="2550" spc="0" baseline="1800" dirty="0">
                <a:latin typeface="Tw Cen MT"/>
                <a:cs typeface="Tw Cen MT"/>
              </a:rPr>
              <a:t>es</a:t>
            </a:r>
            <a:r>
              <a:rPr sz="2550" spc="9" baseline="1800" dirty="0">
                <a:latin typeface="Tw Cen MT"/>
                <a:cs typeface="Tw Cen MT"/>
              </a:rPr>
              <a:t> </a:t>
            </a:r>
            <a:r>
              <a:rPr sz="2550" spc="0" baseline="1800" dirty="0">
                <a:latin typeface="Tw Cen MT"/>
                <a:cs typeface="Tw Cen MT"/>
              </a:rPr>
              <a:t>&amp; M</a:t>
            </a:r>
            <a:r>
              <a:rPr sz="2550" spc="-4" baseline="1800" dirty="0">
                <a:latin typeface="Tw Cen MT"/>
                <a:cs typeface="Tw Cen MT"/>
              </a:rPr>
              <a:t>i</a:t>
            </a:r>
            <a:r>
              <a:rPr sz="2550" spc="-39" baseline="1800" dirty="0">
                <a:latin typeface="Tw Cen MT"/>
                <a:cs typeface="Tw Cen MT"/>
              </a:rPr>
              <a:t>k</a:t>
            </a:r>
            <a:r>
              <a:rPr sz="2550" spc="0" baseline="1800" dirty="0">
                <a:latin typeface="Tw Cen MT"/>
                <a:cs typeface="Tw Cen MT"/>
              </a:rPr>
              <a:t>e</a:t>
            </a:r>
            <a:r>
              <a:rPr sz="2550" spc="34" baseline="1800" dirty="0">
                <a:latin typeface="Tw Cen MT"/>
                <a:cs typeface="Tw Cen MT"/>
              </a:rPr>
              <a:t> </a:t>
            </a:r>
            <a:r>
              <a:rPr sz="2550" spc="0" baseline="1800" dirty="0">
                <a:latin typeface="Tw Cen MT"/>
                <a:cs typeface="Tw Cen MT"/>
              </a:rPr>
              <a:t>Cot</a:t>
            </a:r>
            <a:r>
              <a:rPr sz="2550" spc="-9" baseline="1800" dirty="0">
                <a:latin typeface="Tw Cen MT"/>
                <a:cs typeface="Tw Cen MT"/>
              </a:rPr>
              <a:t>t</a:t>
            </a:r>
            <a:r>
              <a:rPr sz="2550" spc="0" baseline="1800" dirty="0">
                <a:latin typeface="Tw Cen MT"/>
                <a:cs typeface="Tw Cen MT"/>
              </a:rPr>
              <a:t>erel</a:t>
            </a:r>
            <a:r>
              <a:rPr sz="2550" spc="-4" baseline="1800" dirty="0">
                <a:latin typeface="Tw Cen MT"/>
                <a:cs typeface="Tw Cen MT"/>
              </a:rPr>
              <a:t>l</a:t>
            </a:r>
            <a:r>
              <a:rPr sz="2550" spc="0" baseline="1800" dirty="0">
                <a:latin typeface="Tw Cen MT"/>
                <a:cs typeface="Tw Cen MT"/>
              </a:rPr>
              <a:t>.</a:t>
            </a:r>
            <a:endParaRPr sz="1700">
              <a:latin typeface="Tw Cen MT"/>
              <a:cs typeface="Tw Cen MT"/>
            </a:endParaRPr>
          </a:p>
          <a:p>
            <a:pPr marL="12700" marR="21519">
              <a:lnSpc>
                <a:spcPts val="2330"/>
              </a:lnSpc>
              <a:spcBef>
                <a:spcPts val="104"/>
              </a:spcBef>
            </a:pPr>
            <a:r>
              <a:rPr sz="1700" spc="0" dirty="0">
                <a:latin typeface="Tw Cen MT"/>
                <a:cs typeface="Tw Cen MT"/>
              </a:rPr>
              <a:t>IT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P</a:t>
            </a:r>
            <a:r>
              <a:rPr sz="1700" spc="-39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oject </a:t>
            </a:r>
            <a:r>
              <a:rPr sz="1700" spc="-4" dirty="0">
                <a:latin typeface="Tw Cen MT"/>
                <a:cs typeface="Tw Cen MT"/>
              </a:rPr>
              <a:t>M</a:t>
            </a:r>
            <a:r>
              <a:rPr sz="1700" spc="0" dirty="0">
                <a:latin typeface="Tw Cen MT"/>
                <a:cs typeface="Tw Cen MT"/>
              </a:rPr>
              <a:t>a</a:t>
            </a:r>
            <a:r>
              <a:rPr sz="1700" spc="-4" dirty="0">
                <a:latin typeface="Tw Cen MT"/>
                <a:cs typeface="Tw Cen MT"/>
              </a:rPr>
              <a:t>n</a:t>
            </a:r>
            <a:r>
              <a:rPr sz="1700" spc="0" dirty="0">
                <a:latin typeface="Tw Cen MT"/>
                <a:cs typeface="Tw Cen MT"/>
              </a:rPr>
              <a:t>a</a:t>
            </a:r>
            <a:r>
              <a:rPr sz="1700" spc="-44" dirty="0">
                <a:latin typeface="Tw Cen MT"/>
                <a:cs typeface="Tw Cen MT"/>
              </a:rPr>
              <a:t>g</a:t>
            </a:r>
            <a:r>
              <a:rPr sz="1700" spc="0" dirty="0">
                <a:latin typeface="Tw Cen MT"/>
                <a:cs typeface="Tw Cen MT"/>
              </a:rPr>
              <a:t>ement</a:t>
            </a:r>
            <a:r>
              <a:rPr sz="1700" spc="29" dirty="0">
                <a:latin typeface="Tw Cen MT"/>
                <a:cs typeface="Tw Cen MT"/>
              </a:rPr>
              <a:t> </a:t>
            </a:r>
            <a:r>
              <a:rPr sz="1700" spc="-4" dirty="0">
                <a:latin typeface="Tw Cen MT"/>
                <a:cs typeface="Tw Cen MT"/>
              </a:rPr>
              <a:t>O</a:t>
            </a:r>
            <a:r>
              <a:rPr sz="1700" spc="0" dirty="0">
                <a:latin typeface="Tw Cen MT"/>
                <a:cs typeface="Tw Cen MT"/>
              </a:rPr>
              <a:t>n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-84" dirty="0">
                <a:latin typeface="Tw Cen MT"/>
                <a:cs typeface="Tw Cen MT"/>
              </a:rPr>
              <a:t>T</a:t>
            </a:r>
            <a:r>
              <a:rPr sz="1700" spc="-14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a</a:t>
            </a:r>
            <a:r>
              <a:rPr sz="1700" spc="34" dirty="0">
                <a:latin typeface="Tw Cen MT"/>
                <a:cs typeface="Tw Cen MT"/>
              </a:rPr>
              <a:t>c</a:t>
            </a:r>
            <a:r>
              <a:rPr sz="1700" spc="0" dirty="0">
                <a:latin typeface="Tw Cen MT"/>
                <a:cs typeface="Tw Cen MT"/>
              </a:rPr>
              <a:t>k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f</a:t>
            </a:r>
            <a:r>
              <a:rPr sz="1700" spc="-44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om St</a:t>
            </a:r>
            <a:r>
              <a:rPr sz="1700" spc="-9" dirty="0">
                <a:latin typeface="Tw Cen MT"/>
                <a:cs typeface="Tw Cen MT"/>
              </a:rPr>
              <a:t>a</a:t>
            </a:r>
            <a:r>
              <a:rPr sz="1700" spc="29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t</a:t>
            </a:r>
            <a:r>
              <a:rPr sz="1700" spc="4" dirty="0">
                <a:latin typeface="Tw Cen MT"/>
                <a:cs typeface="Tw Cen MT"/>
              </a:rPr>
              <a:t> </a:t>
            </a:r>
            <a:r>
              <a:rPr sz="1700" spc="-4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o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Fi</a:t>
            </a:r>
            <a:r>
              <a:rPr sz="1700" spc="-4" dirty="0">
                <a:latin typeface="Tw Cen MT"/>
                <a:cs typeface="Tw Cen MT"/>
              </a:rPr>
              <a:t>n</a:t>
            </a:r>
            <a:r>
              <a:rPr sz="1700" spc="0" dirty="0">
                <a:latin typeface="Tw Cen MT"/>
                <a:cs typeface="Tw Cen MT"/>
              </a:rPr>
              <a:t>is</a:t>
            </a:r>
            <a:r>
              <a:rPr sz="1700" spc="-4" dirty="0">
                <a:latin typeface="Tw Cen MT"/>
                <a:cs typeface="Tw Cen MT"/>
              </a:rPr>
              <a:t>h</a:t>
            </a:r>
            <a:r>
              <a:rPr sz="1700" spc="0" dirty="0">
                <a:latin typeface="Tw Cen MT"/>
                <a:cs typeface="Tw Cen MT"/>
              </a:rPr>
              <a:t>,</a:t>
            </a:r>
            <a:r>
              <a:rPr sz="1700" spc="34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3</a:t>
            </a:r>
            <a:r>
              <a:rPr sz="1700" spc="-9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d E</a:t>
            </a:r>
            <a:r>
              <a:rPr sz="1700" spc="-4" dirty="0">
                <a:latin typeface="Tw Cen MT"/>
                <a:cs typeface="Tw Cen MT"/>
              </a:rPr>
              <a:t>d</a:t>
            </a:r>
            <a:r>
              <a:rPr sz="1700" spc="0" dirty="0">
                <a:latin typeface="Tw Cen MT"/>
                <a:cs typeface="Tw Cen MT"/>
              </a:rPr>
              <a:t>.,</a:t>
            </a:r>
            <a:r>
              <a:rPr sz="1700" spc="19" dirty="0">
                <a:latin typeface="Tw Cen MT"/>
                <a:cs typeface="Tw Cen MT"/>
              </a:rPr>
              <a:t> </a:t>
            </a:r>
            <a:r>
              <a:rPr sz="1700" spc="-89" dirty="0">
                <a:latin typeface="Tw Cen MT"/>
                <a:cs typeface="Tw Cen MT"/>
              </a:rPr>
              <a:t>b</a:t>
            </a:r>
            <a:r>
              <a:rPr sz="1700" spc="0" dirty="0">
                <a:latin typeface="Tw Cen MT"/>
                <a:cs typeface="Tw Cen MT"/>
              </a:rPr>
              <a:t>y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-9" dirty="0">
                <a:latin typeface="Tw Cen MT"/>
                <a:cs typeface="Tw Cen MT"/>
              </a:rPr>
              <a:t>J</a:t>
            </a:r>
            <a:r>
              <a:rPr sz="1700" spc="0" dirty="0">
                <a:latin typeface="Tw Cen MT"/>
                <a:cs typeface="Tw Cen MT"/>
              </a:rPr>
              <a:t>ose</a:t>
            </a:r>
            <a:r>
              <a:rPr sz="1700" spc="-9" dirty="0">
                <a:latin typeface="Tw Cen MT"/>
                <a:cs typeface="Tw Cen MT"/>
              </a:rPr>
              <a:t>p</a:t>
            </a:r>
            <a:r>
              <a:rPr sz="1700" spc="0" dirty="0">
                <a:latin typeface="Tw Cen MT"/>
                <a:cs typeface="Tw Cen MT"/>
              </a:rPr>
              <a:t>h</a:t>
            </a:r>
            <a:r>
              <a:rPr sz="1700" spc="-14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Phil</a:t>
            </a:r>
            <a:r>
              <a:rPr sz="1700" spc="-4" dirty="0">
                <a:latin typeface="Tw Cen MT"/>
                <a:cs typeface="Tw Cen MT"/>
              </a:rPr>
              <a:t>l</a:t>
            </a:r>
            <a:r>
              <a:rPr sz="1700" spc="0" dirty="0">
                <a:latin typeface="Tw Cen MT"/>
                <a:cs typeface="Tw Cen MT"/>
              </a:rPr>
              <a:t>i</a:t>
            </a:r>
            <a:r>
              <a:rPr sz="1700" spc="-4" dirty="0">
                <a:latin typeface="Tw Cen MT"/>
                <a:cs typeface="Tw Cen MT"/>
              </a:rPr>
              <a:t>p</a:t>
            </a:r>
            <a:r>
              <a:rPr sz="1700" spc="-14" dirty="0">
                <a:latin typeface="Tw Cen MT"/>
                <a:cs typeface="Tw Cen MT"/>
              </a:rPr>
              <a:t>s</a:t>
            </a:r>
            <a:r>
              <a:rPr sz="1700" spc="0" dirty="0">
                <a:latin typeface="Tw Cen MT"/>
                <a:cs typeface="Tw Cen MT"/>
              </a:rPr>
              <a:t>. In</a:t>
            </a:r>
            <a:r>
              <a:rPr sz="1700" spc="-44" dirty="0">
                <a:latin typeface="Tw Cen MT"/>
                <a:cs typeface="Tw Cen MT"/>
              </a:rPr>
              <a:t>f</a:t>
            </a:r>
            <a:r>
              <a:rPr sz="1700" spc="0" dirty="0">
                <a:latin typeface="Tw Cen MT"/>
                <a:cs typeface="Tw Cen MT"/>
              </a:rPr>
              <a:t>o</a:t>
            </a:r>
            <a:r>
              <a:rPr sz="1700" spc="29" dirty="0">
                <a:latin typeface="Tw Cen MT"/>
                <a:cs typeface="Tw Cen MT"/>
              </a:rPr>
              <a:t>r</a:t>
            </a:r>
            <a:r>
              <a:rPr sz="1700" spc="4" dirty="0">
                <a:latin typeface="Tw Cen MT"/>
                <a:cs typeface="Tw Cen MT"/>
              </a:rPr>
              <a:t>m</a:t>
            </a:r>
            <a:r>
              <a:rPr sz="1700" spc="0" dirty="0">
                <a:latin typeface="Tw Cen MT"/>
                <a:cs typeface="Tw Cen MT"/>
              </a:rPr>
              <a:t>a</a:t>
            </a:r>
            <a:r>
              <a:rPr sz="1700" spc="-9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ion</a:t>
            </a:r>
            <a:r>
              <a:rPr sz="1700" spc="19" dirty="0">
                <a:latin typeface="Tw Cen MT"/>
                <a:cs typeface="Tw Cen MT"/>
              </a:rPr>
              <a:t> </a:t>
            </a:r>
            <a:r>
              <a:rPr sz="1700" spc="-134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e</a:t>
            </a:r>
            <a:r>
              <a:rPr sz="1700" spc="75" dirty="0">
                <a:latin typeface="Tw Cen MT"/>
                <a:cs typeface="Tw Cen MT"/>
              </a:rPr>
              <a:t>c</a:t>
            </a:r>
            <a:r>
              <a:rPr sz="1700" spc="0" dirty="0">
                <a:latin typeface="Tw Cen MT"/>
                <a:cs typeface="Tw Cen MT"/>
              </a:rPr>
              <a:t>hno</a:t>
            </a:r>
            <a:r>
              <a:rPr sz="1700" spc="-4" dirty="0">
                <a:latin typeface="Tw Cen MT"/>
                <a:cs typeface="Tw Cen MT"/>
              </a:rPr>
              <a:t>l</a:t>
            </a:r>
            <a:r>
              <a:rPr sz="1700" spc="0" dirty="0">
                <a:latin typeface="Tw Cen MT"/>
                <a:cs typeface="Tw Cen MT"/>
              </a:rPr>
              <a:t>o</a:t>
            </a:r>
            <a:r>
              <a:rPr sz="1700" spc="-39" dirty="0">
                <a:latin typeface="Tw Cen MT"/>
                <a:cs typeface="Tw Cen MT"/>
              </a:rPr>
              <a:t>g</a:t>
            </a:r>
            <a:r>
              <a:rPr sz="1700" spc="0" dirty="0">
                <a:latin typeface="Tw Cen MT"/>
                <a:cs typeface="Tw Cen MT"/>
              </a:rPr>
              <a:t>y P</a:t>
            </a:r>
            <a:r>
              <a:rPr sz="1700" spc="-39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oject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-4" dirty="0">
                <a:latin typeface="Tw Cen MT"/>
                <a:cs typeface="Tw Cen MT"/>
              </a:rPr>
              <a:t>M</a:t>
            </a:r>
            <a:r>
              <a:rPr sz="1700" spc="0" dirty="0">
                <a:latin typeface="Tw Cen MT"/>
                <a:cs typeface="Tw Cen MT"/>
              </a:rPr>
              <a:t>a</a:t>
            </a:r>
            <a:r>
              <a:rPr sz="1700" spc="-4" dirty="0">
                <a:latin typeface="Tw Cen MT"/>
                <a:cs typeface="Tw Cen MT"/>
              </a:rPr>
              <a:t>n</a:t>
            </a:r>
            <a:r>
              <a:rPr sz="1700" spc="0" dirty="0">
                <a:latin typeface="Tw Cen MT"/>
                <a:cs typeface="Tw Cen MT"/>
              </a:rPr>
              <a:t>a</a:t>
            </a:r>
            <a:r>
              <a:rPr sz="1700" spc="-44" dirty="0">
                <a:latin typeface="Tw Cen MT"/>
                <a:cs typeface="Tw Cen MT"/>
              </a:rPr>
              <a:t>g</a:t>
            </a:r>
            <a:r>
              <a:rPr sz="1700" spc="0" dirty="0">
                <a:latin typeface="Tw Cen MT"/>
                <a:cs typeface="Tw Cen MT"/>
              </a:rPr>
              <a:t>ement,</a:t>
            </a:r>
            <a:r>
              <a:rPr sz="1700" spc="1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6</a:t>
            </a:r>
            <a:r>
              <a:rPr sz="1700" spc="-9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h</a:t>
            </a:r>
            <a:r>
              <a:rPr sz="1700" spc="1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E</a:t>
            </a:r>
            <a:r>
              <a:rPr sz="1700" spc="-4" dirty="0">
                <a:latin typeface="Tw Cen MT"/>
                <a:cs typeface="Tw Cen MT"/>
              </a:rPr>
              <a:t>d</a:t>
            </a:r>
            <a:r>
              <a:rPr sz="1700" spc="0" dirty="0">
                <a:latin typeface="Tw Cen MT"/>
                <a:cs typeface="Tw Cen MT"/>
              </a:rPr>
              <a:t>.,</a:t>
            </a:r>
            <a:r>
              <a:rPr sz="1700" spc="19" dirty="0">
                <a:latin typeface="Tw Cen MT"/>
                <a:cs typeface="Tw Cen MT"/>
              </a:rPr>
              <a:t> </a:t>
            </a:r>
            <a:r>
              <a:rPr sz="1700" spc="-89" dirty="0">
                <a:latin typeface="Tw Cen MT"/>
                <a:cs typeface="Tw Cen MT"/>
              </a:rPr>
              <a:t>b</a:t>
            </a:r>
            <a:r>
              <a:rPr sz="1700" spc="0" dirty="0">
                <a:latin typeface="Tw Cen MT"/>
                <a:cs typeface="Tw Cen MT"/>
              </a:rPr>
              <a:t>y </a:t>
            </a:r>
            <a:r>
              <a:rPr sz="1700" spc="-39" dirty="0">
                <a:latin typeface="Tw Cen MT"/>
                <a:cs typeface="Tw Cen MT"/>
              </a:rPr>
              <a:t>K</a:t>
            </a:r>
            <a:r>
              <a:rPr sz="1700" spc="0" dirty="0">
                <a:latin typeface="Tw Cen MT"/>
                <a:cs typeface="Tw Cen MT"/>
              </a:rPr>
              <a:t>a</a:t>
            </a:r>
            <a:r>
              <a:rPr sz="1700" spc="-9" dirty="0">
                <a:latin typeface="Tw Cen MT"/>
                <a:cs typeface="Tw Cen MT"/>
              </a:rPr>
              <a:t>t</a:t>
            </a:r>
            <a:r>
              <a:rPr sz="1700" spc="-39" dirty="0">
                <a:latin typeface="Tw Cen MT"/>
                <a:cs typeface="Tw Cen MT"/>
              </a:rPr>
              <a:t>h</a:t>
            </a:r>
            <a:r>
              <a:rPr sz="1700" spc="0" dirty="0">
                <a:latin typeface="Tw Cen MT"/>
                <a:cs typeface="Tw Cen MT"/>
              </a:rPr>
              <a:t>y</a:t>
            </a:r>
            <a:r>
              <a:rPr sz="1700" spc="25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S</a:t>
            </a:r>
            <a:r>
              <a:rPr sz="1700" spc="75" dirty="0">
                <a:latin typeface="Tw Cen MT"/>
                <a:cs typeface="Tw Cen MT"/>
              </a:rPr>
              <a:t>c</a:t>
            </a:r>
            <a:r>
              <a:rPr sz="1700" spc="0" dirty="0">
                <a:latin typeface="Tw Cen MT"/>
                <a:cs typeface="Tw Cen MT"/>
              </a:rPr>
              <a:t>h</a:t>
            </a:r>
            <a:r>
              <a:rPr sz="1700" spc="-69" dirty="0">
                <a:latin typeface="Tw Cen MT"/>
                <a:cs typeface="Tw Cen MT"/>
              </a:rPr>
              <a:t>w</a:t>
            </a:r>
            <a:r>
              <a:rPr sz="1700" spc="0" dirty="0">
                <a:latin typeface="Tw Cen MT"/>
                <a:cs typeface="Tw Cen MT"/>
              </a:rPr>
              <a:t>a</a:t>
            </a:r>
            <a:r>
              <a:rPr sz="1700" spc="-4" dirty="0">
                <a:latin typeface="Tw Cen MT"/>
                <a:cs typeface="Tw Cen MT"/>
              </a:rPr>
              <a:t>l</a:t>
            </a:r>
            <a:r>
              <a:rPr sz="1700" spc="0" dirty="0">
                <a:latin typeface="Tw Cen MT"/>
                <a:cs typeface="Tw Cen MT"/>
              </a:rPr>
              <a:t>b</a:t>
            </a:r>
            <a:r>
              <a:rPr sz="1700" spc="-75" dirty="0">
                <a:latin typeface="Tw Cen MT"/>
                <a:cs typeface="Tw Cen MT"/>
              </a:rPr>
              <a:t>e</a:t>
            </a:r>
            <a:r>
              <a:rPr sz="1700" spc="0" dirty="0">
                <a:latin typeface="Tw Cen MT"/>
                <a:cs typeface="Tw Cen MT"/>
              </a:rPr>
              <a:t>,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Thomso</a:t>
            </a:r>
            <a:r>
              <a:rPr sz="1700" spc="-4" dirty="0">
                <a:latin typeface="Tw Cen MT"/>
                <a:cs typeface="Tw Cen MT"/>
              </a:rPr>
              <a:t>n</a:t>
            </a:r>
            <a:r>
              <a:rPr sz="1700" spc="0" dirty="0">
                <a:latin typeface="Tw Cen MT"/>
                <a:cs typeface="Tw Cen MT"/>
              </a:rPr>
              <a:t>. Desi</a:t>
            </a:r>
            <a:r>
              <a:rPr sz="1700" spc="-4" dirty="0">
                <a:latin typeface="Tw Cen MT"/>
                <a:cs typeface="Tw Cen MT"/>
              </a:rPr>
              <a:t>g</a:t>
            </a:r>
            <a:r>
              <a:rPr sz="1700" spc="0" dirty="0">
                <a:latin typeface="Tw Cen MT"/>
                <a:cs typeface="Tw Cen MT"/>
              </a:rPr>
              <a:t>n</a:t>
            </a:r>
            <a:r>
              <a:rPr sz="1700" spc="4" dirty="0">
                <a:latin typeface="Tw Cen MT"/>
                <a:cs typeface="Tw Cen MT"/>
              </a:rPr>
              <a:t> </a:t>
            </a:r>
            <a:r>
              <a:rPr sz="1700" spc="-39" dirty="0">
                <a:latin typeface="Tw Cen MT"/>
                <a:cs typeface="Tw Cen MT"/>
              </a:rPr>
              <a:t>f</a:t>
            </a:r>
            <a:r>
              <a:rPr sz="1700" spc="0" dirty="0">
                <a:latin typeface="Tw Cen MT"/>
                <a:cs typeface="Tw Cen MT"/>
              </a:rPr>
              <a:t>or </a:t>
            </a:r>
            <a:r>
              <a:rPr sz="1700" spc="-4" dirty="0">
                <a:latin typeface="Tw Cen MT"/>
                <a:cs typeface="Tw Cen MT"/>
              </a:rPr>
              <a:t>E</a:t>
            </a:r>
            <a:r>
              <a:rPr sz="1700" spc="0" dirty="0">
                <a:latin typeface="Tw Cen MT"/>
                <a:cs typeface="Tw Cen MT"/>
              </a:rPr>
              <a:t>lec</a:t>
            </a:r>
            <a:r>
              <a:rPr sz="1700" spc="-4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r</a:t>
            </a:r>
            <a:r>
              <a:rPr sz="1700" spc="-4" dirty="0">
                <a:latin typeface="Tw Cen MT"/>
                <a:cs typeface="Tw Cen MT"/>
              </a:rPr>
              <a:t>i</a:t>
            </a:r>
            <a:r>
              <a:rPr sz="1700" spc="0" dirty="0">
                <a:latin typeface="Tw Cen MT"/>
                <a:cs typeface="Tw Cen MT"/>
              </a:rPr>
              <a:t>cal </a:t>
            </a:r>
            <a:r>
              <a:rPr sz="1700" spc="-4" dirty="0">
                <a:latin typeface="Tw Cen MT"/>
                <a:cs typeface="Tw Cen MT"/>
              </a:rPr>
              <a:t>a</a:t>
            </a:r>
            <a:r>
              <a:rPr sz="1700" spc="0" dirty="0">
                <a:latin typeface="Tw Cen MT"/>
                <a:cs typeface="Tw Cen MT"/>
              </a:rPr>
              <a:t>nd</a:t>
            </a:r>
            <a:r>
              <a:rPr sz="1700" spc="14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Comp</a:t>
            </a:r>
            <a:r>
              <a:rPr sz="1700" spc="-4" dirty="0">
                <a:latin typeface="Tw Cen MT"/>
                <a:cs typeface="Tw Cen MT"/>
              </a:rPr>
              <a:t>ut</a:t>
            </a:r>
            <a:r>
              <a:rPr sz="1700" spc="0" dirty="0">
                <a:latin typeface="Tw Cen MT"/>
                <a:cs typeface="Tw Cen MT"/>
              </a:rPr>
              <a:t>er </a:t>
            </a:r>
            <a:r>
              <a:rPr sz="1700" spc="-4" dirty="0">
                <a:latin typeface="Tw Cen MT"/>
                <a:cs typeface="Tw Cen MT"/>
              </a:rPr>
              <a:t>E</a:t>
            </a:r>
            <a:r>
              <a:rPr sz="1700" spc="0" dirty="0">
                <a:latin typeface="Tw Cen MT"/>
                <a:cs typeface="Tw Cen MT"/>
              </a:rPr>
              <a:t>n</a:t>
            </a:r>
            <a:r>
              <a:rPr sz="1700" spc="-9" dirty="0">
                <a:latin typeface="Tw Cen MT"/>
                <a:cs typeface="Tw Cen MT"/>
              </a:rPr>
              <a:t>g</a:t>
            </a:r>
            <a:r>
              <a:rPr sz="1700" spc="0" dirty="0">
                <a:latin typeface="Tw Cen MT"/>
                <a:cs typeface="Tw Cen MT"/>
              </a:rPr>
              <a:t>in</a:t>
            </a:r>
            <a:r>
              <a:rPr sz="1700" spc="-4" dirty="0">
                <a:latin typeface="Tw Cen MT"/>
                <a:cs typeface="Tw Cen MT"/>
              </a:rPr>
              <a:t>e</a:t>
            </a:r>
            <a:r>
              <a:rPr sz="1700" spc="0" dirty="0">
                <a:latin typeface="Tw Cen MT"/>
                <a:cs typeface="Tw Cen MT"/>
              </a:rPr>
              <a:t>e</a:t>
            </a:r>
            <a:r>
              <a:rPr sz="1700" spc="-4" dirty="0">
                <a:latin typeface="Tw Cen MT"/>
                <a:cs typeface="Tw Cen MT"/>
              </a:rPr>
              <a:t>r</a:t>
            </a:r>
            <a:r>
              <a:rPr sz="1700" spc="-39" dirty="0">
                <a:latin typeface="Tw Cen MT"/>
                <a:cs typeface="Tw Cen MT"/>
              </a:rPr>
              <a:t>s</a:t>
            </a:r>
            <a:r>
              <a:rPr sz="1700" spc="0" dirty="0">
                <a:latin typeface="Tw Cen MT"/>
                <a:cs typeface="Tw Cen MT"/>
              </a:rPr>
              <a:t>,</a:t>
            </a:r>
            <a:r>
              <a:rPr sz="1700" spc="29" dirty="0">
                <a:latin typeface="Tw Cen MT"/>
                <a:cs typeface="Tw Cen MT"/>
              </a:rPr>
              <a:t> </a:t>
            </a:r>
            <a:r>
              <a:rPr sz="1700" spc="-4" dirty="0">
                <a:latin typeface="Tw Cen MT"/>
                <a:cs typeface="Tw Cen MT"/>
              </a:rPr>
              <a:t>1</a:t>
            </a:r>
            <a:r>
              <a:rPr sz="1700" spc="0" dirty="0">
                <a:latin typeface="Tw Cen MT"/>
                <a:cs typeface="Tw Cen MT"/>
              </a:rPr>
              <a:t>st E</a:t>
            </a:r>
            <a:r>
              <a:rPr sz="1700" spc="-9" dirty="0">
                <a:latin typeface="Tw Cen MT"/>
                <a:cs typeface="Tw Cen MT"/>
              </a:rPr>
              <a:t>d</a:t>
            </a:r>
            <a:r>
              <a:rPr sz="1700" spc="0" dirty="0">
                <a:latin typeface="Tw Cen MT"/>
                <a:cs typeface="Tw Cen MT"/>
              </a:rPr>
              <a:t>.,</a:t>
            </a:r>
            <a:r>
              <a:rPr sz="1700" spc="4" dirty="0">
                <a:latin typeface="Tw Cen MT"/>
                <a:cs typeface="Tw Cen MT"/>
              </a:rPr>
              <a:t> </a:t>
            </a:r>
            <a:r>
              <a:rPr sz="1700" spc="-89" dirty="0">
                <a:latin typeface="Tw Cen MT"/>
                <a:cs typeface="Tw Cen MT"/>
              </a:rPr>
              <a:t>b</a:t>
            </a:r>
            <a:r>
              <a:rPr sz="1700" spc="0" dirty="0">
                <a:latin typeface="Tw Cen MT"/>
                <a:cs typeface="Tw Cen MT"/>
              </a:rPr>
              <a:t>y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-75" dirty="0">
                <a:latin typeface="Tw Cen MT"/>
                <a:cs typeface="Tw Cen MT"/>
              </a:rPr>
              <a:t>R</a:t>
            </a:r>
            <a:r>
              <a:rPr sz="1700" spc="-4" dirty="0">
                <a:latin typeface="Tw Cen MT"/>
                <a:cs typeface="Tw Cen MT"/>
              </a:rPr>
              <a:t>a</a:t>
            </a:r>
            <a:r>
              <a:rPr sz="1700" spc="0" dirty="0">
                <a:latin typeface="Tw Cen MT"/>
                <a:cs typeface="Tw Cen MT"/>
              </a:rPr>
              <a:t>l</a:t>
            </a:r>
            <a:r>
              <a:rPr sz="1700" spc="-4" dirty="0">
                <a:latin typeface="Tw Cen MT"/>
                <a:cs typeface="Tw Cen MT"/>
              </a:rPr>
              <a:t>p</a:t>
            </a:r>
            <a:r>
              <a:rPr sz="1700" spc="0" dirty="0">
                <a:latin typeface="Tw Cen MT"/>
                <a:cs typeface="Tw Cen MT"/>
              </a:rPr>
              <a:t>h</a:t>
            </a:r>
            <a:r>
              <a:rPr sz="1700" spc="19" dirty="0">
                <a:latin typeface="Tw Cen MT"/>
                <a:cs typeface="Tw Cen MT"/>
              </a:rPr>
              <a:t> </a:t>
            </a:r>
            <a:r>
              <a:rPr sz="1700" spc="-14" dirty="0">
                <a:latin typeface="Tw Cen MT"/>
                <a:cs typeface="Tw Cen MT"/>
              </a:rPr>
              <a:t>F</a:t>
            </a:r>
            <a:r>
              <a:rPr sz="1700" spc="0" dirty="0">
                <a:latin typeface="Tw Cen MT"/>
                <a:cs typeface="Tw Cen MT"/>
              </a:rPr>
              <a:t>o</a:t>
            </a:r>
            <a:r>
              <a:rPr sz="1700" spc="-4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d &amp;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Ch</a:t>
            </a:r>
            <a:r>
              <a:rPr sz="1700" spc="-4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is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Coul</a:t>
            </a:r>
            <a:r>
              <a:rPr sz="1700" spc="-9" dirty="0">
                <a:latin typeface="Tw Cen MT"/>
                <a:cs typeface="Tw Cen MT"/>
              </a:rPr>
              <a:t>s</a:t>
            </a:r>
            <a:r>
              <a:rPr sz="1700" spc="-4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o</a:t>
            </a:r>
            <a:r>
              <a:rPr sz="1700" spc="-4" dirty="0">
                <a:latin typeface="Tw Cen MT"/>
                <a:cs typeface="Tw Cen MT"/>
              </a:rPr>
              <a:t>n</a:t>
            </a:r>
            <a:r>
              <a:rPr sz="1700" spc="0" dirty="0">
                <a:latin typeface="Tw Cen MT"/>
                <a:cs typeface="Tw Cen MT"/>
              </a:rPr>
              <a:t>,</a:t>
            </a:r>
            <a:endParaRPr sz="1700">
              <a:latin typeface="Tw Cen MT"/>
              <a:cs typeface="Tw Cen MT"/>
            </a:endParaRPr>
          </a:p>
          <a:p>
            <a:pPr marL="12700" marR="22562">
              <a:lnSpc>
                <a:spcPts val="1565"/>
              </a:lnSpc>
            </a:pPr>
            <a:r>
              <a:rPr sz="2550" spc="0" baseline="3601" dirty="0">
                <a:latin typeface="Tw Cen MT"/>
                <a:cs typeface="Tw Cen MT"/>
              </a:rPr>
              <a:t>McG</a:t>
            </a:r>
            <a:r>
              <a:rPr sz="2550" spc="-19" baseline="3601" dirty="0">
                <a:latin typeface="Tw Cen MT"/>
                <a:cs typeface="Tw Cen MT"/>
              </a:rPr>
              <a:t>r</a:t>
            </a:r>
            <a:r>
              <a:rPr sz="2550" spc="0" baseline="3601" dirty="0">
                <a:latin typeface="Tw Cen MT"/>
                <a:cs typeface="Tw Cen MT"/>
              </a:rPr>
              <a:t>a</a:t>
            </a:r>
            <a:r>
              <a:rPr sz="2550" spc="-4" baseline="3601" dirty="0">
                <a:latin typeface="Tw Cen MT"/>
                <a:cs typeface="Tw Cen MT"/>
              </a:rPr>
              <a:t>w-</a:t>
            </a:r>
            <a:r>
              <a:rPr sz="2550" spc="0" baseline="3601" dirty="0">
                <a:latin typeface="Tw Cen MT"/>
                <a:cs typeface="Tw Cen MT"/>
              </a:rPr>
              <a:t>Hill.</a:t>
            </a:r>
            <a:endParaRPr sz="1700">
              <a:latin typeface="Tw Cen MT"/>
              <a:cs typeface="Tw Cen MT"/>
            </a:endParaRPr>
          </a:p>
          <a:p>
            <a:pPr marL="12700">
              <a:lnSpc>
                <a:spcPts val="1851"/>
              </a:lnSpc>
              <a:spcBef>
                <a:spcPts val="406"/>
              </a:spcBef>
            </a:pPr>
            <a:r>
              <a:rPr sz="1700" spc="0" dirty="0">
                <a:latin typeface="Tw Cen MT"/>
                <a:cs typeface="Tw Cen MT"/>
              </a:rPr>
              <a:t>P</a:t>
            </a:r>
            <a:r>
              <a:rPr sz="1700" spc="-14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act</a:t>
            </a:r>
            <a:r>
              <a:rPr sz="1700" spc="-4" dirty="0">
                <a:latin typeface="Tw Cen MT"/>
                <a:cs typeface="Tw Cen MT"/>
              </a:rPr>
              <a:t>i</a:t>
            </a:r>
            <a:r>
              <a:rPr sz="1700" spc="0" dirty="0">
                <a:latin typeface="Tw Cen MT"/>
                <a:cs typeface="Tw Cen MT"/>
              </a:rPr>
              <a:t>cal Elec</a:t>
            </a:r>
            <a:r>
              <a:rPr sz="1700" spc="-4" dirty="0">
                <a:latin typeface="Tw Cen MT"/>
                <a:cs typeface="Tw Cen MT"/>
              </a:rPr>
              <a:t>t</a:t>
            </a:r>
            <a:r>
              <a:rPr sz="1700" spc="-39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onics </a:t>
            </a:r>
            <a:r>
              <a:rPr sz="1700" spc="-39" dirty="0">
                <a:latin typeface="Tw Cen MT"/>
                <a:cs typeface="Tw Cen MT"/>
              </a:rPr>
              <a:t>f</a:t>
            </a:r>
            <a:r>
              <a:rPr sz="1700" spc="0" dirty="0">
                <a:latin typeface="Tw Cen MT"/>
                <a:cs typeface="Tw Cen MT"/>
              </a:rPr>
              <a:t>or In</a:t>
            </a:r>
            <a:r>
              <a:rPr sz="1700" spc="-44" dirty="0">
                <a:latin typeface="Tw Cen MT"/>
                <a:cs typeface="Tw Cen MT"/>
              </a:rPr>
              <a:t>v</a:t>
            </a:r>
            <a:r>
              <a:rPr sz="1700" spc="0" dirty="0">
                <a:latin typeface="Tw Cen MT"/>
                <a:cs typeface="Tw Cen MT"/>
              </a:rPr>
              <a:t>en</a:t>
            </a:r>
            <a:r>
              <a:rPr sz="1700" spc="-9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or</a:t>
            </a:r>
            <a:r>
              <a:rPr sz="1700" spc="-44" dirty="0">
                <a:latin typeface="Tw Cen MT"/>
                <a:cs typeface="Tw Cen MT"/>
              </a:rPr>
              <a:t>s</a:t>
            </a:r>
            <a:r>
              <a:rPr sz="1700" spc="0" dirty="0">
                <a:latin typeface="Tw Cen MT"/>
                <a:cs typeface="Tw Cen MT"/>
              </a:rPr>
              <a:t>,</a:t>
            </a:r>
            <a:r>
              <a:rPr sz="1700" spc="34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3</a:t>
            </a:r>
            <a:r>
              <a:rPr sz="1700" spc="-9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d Ed.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-89" dirty="0">
                <a:latin typeface="Tw Cen MT"/>
                <a:cs typeface="Tw Cen MT"/>
              </a:rPr>
              <a:t>b</a:t>
            </a:r>
            <a:r>
              <a:rPr sz="1700" spc="0" dirty="0">
                <a:latin typeface="Tw Cen MT"/>
                <a:cs typeface="Tw Cen MT"/>
              </a:rPr>
              <a:t>y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-94" dirty="0">
                <a:latin typeface="Tw Cen MT"/>
                <a:cs typeface="Tw Cen MT"/>
              </a:rPr>
              <a:t>P</a:t>
            </a:r>
            <a:r>
              <a:rPr sz="1700" spc="0" dirty="0">
                <a:latin typeface="Tw Cen MT"/>
                <a:cs typeface="Tw Cen MT"/>
              </a:rPr>
              <a:t>a</a:t>
            </a:r>
            <a:r>
              <a:rPr sz="1700" spc="-4" dirty="0">
                <a:latin typeface="Tw Cen MT"/>
                <a:cs typeface="Tw Cen MT"/>
              </a:rPr>
              <a:t>u</a:t>
            </a:r>
            <a:r>
              <a:rPr sz="1700" spc="0" dirty="0">
                <a:latin typeface="Tw Cen MT"/>
                <a:cs typeface="Tw Cen MT"/>
              </a:rPr>
              <a:t>l</a:t>
            </a:r>
            <a:r>
              <a:rPr sz="1700" spc="1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S</a:t>
            </a:r>
            <a:r>
              <a:rPr sz="1700" spc="75" dirty="0">
                <a:latin typeface="Tw Cen MT"/>
                <a:cs typeface="Tw Cen MT"/>
              </a:rPr>
              <a:t>c</a:t>
            </a:r>
            <a:r>
              <a:rPr sz="1700" spc="0" dirty="0">
                <a:latin typeface="Tw Cen MT"/>
                <a:cs typeface="Tw Cen MT"/>
              </a:rPr>
              <a:t>he</a:t>
            </a:r>
            <a:r>
              <a:rPr sz="1700" spc="-4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z &amp; Simon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-4" dirty="0">
                <a:latin typeface="Tw Cen MT"/>
                <a:cs typeface="Tw Cen MT"/>
              </a:rPr>
              <a:t>M</a:t>
            </a:r>
            <a:r>
              <a:rPr sz="1700" spc="0" dirty="0">
                <a:latin typeface="Tw Cen MT"/>
                <a:cs typeface="Tw Cen MT"/>
              </a:rPr>
              <a:t>onk,</a:t>
            </a:r>
            <a:r>
              <a:rPr sz="1700" spc="19" dirty="0">
                <a:latin typeface="Tw Cen MT"/>
                <a:cs typeface="Tw Cen MT"/>
              </a:rPr>
              <a:t> </a:t>
            </a:r>
            <a:r>
              <a:rPr sz="1700" spc="-4" dirty="0">
                <a:latin typeface="Tw Cen MT"/>
                <a:cs typeface="Tw Cen MT"/>
              </a:rPr>
              <a:t>M</a:t>
            </a:r>
            <a:r>
              <a:rPr sz="1700" spc="0" dirty="0">
                <a:latin typeface="Tw Cen MT"/>
                <a:cs typeface="Tw Cen MT"/>
              </a:rPr>
              <a:t>cG</a:t>
            </a:r>
            <a:r>
              <a:rPr sz="1700" spc="-14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a</a:t>
            </a:r>
            <a:r>
              <a:rPr sz="1700" spc="4" dirty="0">
                <a:latin typeface="Tw Cen MT"/>
                <a:cs typeface="Tw Cen MT"/>
              </a:rPr>
              <a:t>w</a:t>
            </a:r>
            <a:r>
              <a:rPr sz="1700" spc="-4" dirty="0">
                <a:latin typeface="Tw Cen MT"/>
                <a:cs typeface="Tw Cen MT"/>
              </a:rPr>
              <a:t>-</a:t>
            </a:r>
            <a:r>
              <a:rPr sz="1700" spc="0" dirty="0">
                <a:latin typeface="Tw Cen MT"/>
                <a:cs typeface="Tw Cen MT"/>
              </a:rPr>
              <a:t>Hill. </a:t>
            </a:r>
            <a:endParaRPr sz="1700">
              <a:latin typeface="Tw Cen MT"/>
              <a:cs typeface="Tw Cen MT"/>
            </a:endParaRPr>
          </a:p>
          <a:p>
            <a:pPr marL="12700">
              <a:lnSpc>
                <a:spcPts val="1851"/>
              </a:lnSpc>
              <a:spcBef>
                <a:spcPts val="477"/>
              </a:spcBef>
            </a:pPr>
            <a:r>
              <a:rPr sz="1700" spc="4" dirty="0">
                <a:latin typeface="Tw Cen MT"/>
                <a:cs typeface="Tw Cen MT"/>
              </a:rPr>
              <a:t>A</a:t>
            </a:r>
            <a:r>
              <a:rPr sz="1700" spc="29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t of</a:t>
            </a:r>
            <a:r>
              <a:rPr sz="1700" spc="54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Elec</a:t>
            </a:r>
            <a:r>
              <a:rPr sz="1700" spc="-4" dirty="0">
                <a:latin typeface="Tw Cen MT"/>
                <a:cs typeface="Tw Cen MT"/>
              </a:rPr>
              <a:t>t</a:t>
            </a:r>
            <a:r>
              <a:rPr sz="1700" spc="-39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onic</a:t>
            </a:r>
            <a:r>
              <a:rPr sz="1700" spc="-39" dirty="0">
                <a:latin typeface="Tw Cen MT"/>
                <a:cs typeface="Tw Cen MT"/>
              </a:rPr>
              <a:t>s</a:t>
            </a:r>
            <a:r>
              <a:rPr sz="1700" spc="0" dirty="0">
                <a:latin typeface="Tw Cen MT"/>
                <a:cs typeface="Tw Cen MT"/>
              </a:rPr>
              <a:t>,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3</a:t>
            </a:r>
            <a:r>
              <a:rPr sz="1700" spc="-9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d E</a:t>
            </a:r>
            <a:r>
              <a:rPr sz="1700" spc="-4" dirty="0">
                <a:latin typeface="Tw Cen MT"/>
                <a:cs typeface="Tw Cen MT"/>
              </a:rPr>
              <a:t>d</a:t>
            </a:r>
            <a:r>
              <a:rPr sz="1700" spc="0" dirty="0">
                <a:latin typeface="Tw Cen MT"/>
                <a:cs typeface="Tw Cen MT"/>
              </a:rPr>
              <a:t>.,</a:t>
            </a:r>
            <a:r>
              <a:rPr sz="1700" spc="19" dirty="0">
                <a:latin typeface="Tw Cen MT"/>
                <a:cs typeface="Tw Cen MT"/>
              </a:rPr>
              <a:t> </a:t>
            </a:r>
            <a:r>
              <a:rPr sz="1700" spc="-89" dirty="0">
                <a:latin typeface="Tw Cen MT"/>
                <a:cs typeface="Tw Cen MT"/>
              </a:rPr>
              <a:t>b</a:t>
            </a:r>
            <a:r>
              <a:rPr sz="1700" spc="0" dirty="0">
                <a:latin typeface="Tw Cen MT"/>
                <a:cs typeface="Tw Cen MT"/>
              </a:rPr>
              <a:t>y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-94" dirty="0">
                <a:latin typeface="Tw Cen MT"/>
                <a:cs typeface="Tw Cen MT"/>
              </a:rPr>
              <a:t>P</a:t>
            </a:r>
            <a:r>
              <a:rPr sz="1700" spc="0" dirty="0">
                <a:latin typeface="Tw Cen MT"/>
                <a:cs typeface="Tw Cen MT"/>
              </a:rPr>
              <a:t>a</a:t>
            </a:r>
            <a:r>
              <a:rPr sz="1700" spc="-4" dirty="0">
                <a:latin typeface="Tw Cen MT"/>
                <a:cs typeface="Tw Cen MT"/>
              </a:rPr>
              <a:t>u</a:t>
            </a:r>
            <a:r>
              <a:rPr sz="1700" spc="0" dirty="0">
                <a:latin typeface="Tw Cen MT"/>
                <a:cs typeface="Tw Cen MT"/>
              </a:rPr>
              <a:t>l Ho</a:t>
            </a:r>
            <a:r>
              <a:rPr sz="1700" spc="-39" dirty="0">
                <a:latin typeface="Tw Cen MT"/>
                <a:cs typeface="Tw Cen MT"/>
              </a:rPr>
              <a:t>r</a:t>
            </a:r>
            <a:r>
              <a:rPr sz="1700" spc="-50" dirty="0">
                <a:latin typeface="Tw Cen MT"/>
                <a:cs typeface="Tw Cen MT"/>
              </a:rPr>
              <a:t>o</a:t>
            </a:r>
            <a:r>
              <a:rPr sz="1700" spc="0" dirty="0">
                <a:latin typeface="Tw Cen MT"/>
                <a:cs typeface="Tw Cen MT"/>
              </a:rPr>
              <a:t>witz</a:t>
            </a:r>
            <a:r>
              <a:rPr sz="1700" spc="4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&amp; Win</a:t>
            </a:r>
            <a:r>
              <a:rPr sz="1700" spc="-4" dirty="0">
                <a:latin typeface="Tw Cen MT"/>
                <a:cs typeface="Tw Cen MT"/>
              </a:rPr>
              <a:t>f</a:t>
            </a:r>
            <a:r>
              <a:rPr sz="1700" spc="0" dirty="0">
                <a:latin typeface="Tw Cen MT"/>
                <a:cs typeface="Tw Cen MT"/>
              </a:rPr>
              <a:t>ield</a:t>
            </a:r>
            <a:r>
              <a:rPr sz="1700" spc="14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Hill,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Camb</a:t>
            </a:r>
            <a:r>
              <a:rPr sz="1700" spc="-4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i</a:t>
            </a:r>
            <a:r>
              <a:rPr sz="1700" spc="-4" dirty="0">
                <a:latin typeface="Tw Cen MT"/>
                <a:cs typeface="Tw Cen MT"/>
              </a:rPr>
              <a:t>d</a:t>
            </a:r>
            <a:r>
              <a:rPr sz="1700" spc="-39" dirty="0">
                <a:latin typeface="Tw Cen MT"/>
                <a:cs typeface="Tw Cen MT"/>
              </a:rPr>
              <a:t>g</a:t>
            </a:r>
            <a:r>
              <a:rPr sz="1700" spc="-9" dirty="0">
                <a:latin typeface="Tw Cen MT"/>
                <a:cs typeface="Tw Cen MT"/>
              </a:rPr>
              <a:t>e</a:t>
            </a:r>
            <a:r>
              <a:rPr sz="1700" spc="0" dirty="0">
                <a:latin typeface="Tw Cen MT"/>
                <a:cs typeface="Tw Cen MT"/>
              </a:rPr>
              <a:t>.</a:t>
            </a:r>
            <a:endParaRPr sz="1700">
              <a:latin typeface="Tw Cen MT"/>
              <a:cs typeface="Tw Cen MT"/>
            </a:endParaRPr>
          </a:p>
          <a:p>
            <a:pPr marL="12700" marR="22562">
              <a:lnSpc>
                <a:spcPct val="90738"/>
              </a:lnSpc>
              <a:spcBef>
                <a:spcPts val="477"/>
              </a:spcBef>
            </a:pPr>
            <a:r>
              <a:rPr sz="1700" spc="0" dirty="0">
                <a:latin typeface="Tw Cen MT"/>
                <a:cs typeface="Tw Cen MT"/>
              </a:rPr>
              <a:t>P</a:t>
            </a:r>
            <a:r>
              <a:rPr sz="1700" spc="-14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act</a:t>
            </a:r>
            <a:r>
              <a:rPr sz="1700" spc="-4" dirty="0">
                <a:latin typeface="Tw Cen MT"/>
                <a:cs typeface="Tw Cen MT"/>
              </a:rPr>
              <a:t>i</a:t>
            </a:r>
            <a:r>
              <a:rPr sz="1700" spc="0" dirty="0">
                <a:latin typeface="Tw Cen MT"/>
                <a:cs typeface="Tw Cen MT"/>
              </a:rPr>
              <a:t>cal Elec</a:t>
            </a:r>
            <a:r>
              <a:rPr sz="1700" spc="-4" dirty="0">
                <a:latin typeface="Tw Cen MT"/>
                <a:cs typeface="Tw Cen MT"/>
              </a:rPr>
              <a:t>t</a:t>
            </a:r>
            <a:r>
              <a:rPr sz="1700" spc="-39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onics Han</a:t>
            </a:r>
            <a:r>
              <a:rPr sz="1700" spc="-9" dirty="0">
                <a:latin typeface="Tw Cen MT"/>
                <a:cs typeface="Tw Cen MT"/>
              </a:rPr>
              <a:t>d</a:t>
            </a:r>
            <a:r>
              <a:rPr sz="1700" spc="0" dirty="0">
                <a:latin typeface="Tw Cen MT"/>
                <a:cs typeface="Tw Cen MT"/>
              </a:rPr>
              <a:t>boo</a:t>
            </a:r>
            <a:r>
              <a:rPr sz="1700" spc="-4" dirty="0">
                <a:latin typeface="Tw Cen MT"/>
                <a:cs typeface="Tw Cen MT"/>
              </a:rPr>
              <a:t>k</a:t>
            </a:r>
            <a:r>
              <a:rPr sz="1700" spc="0" dirty="0">
                <a:latin typeface="Tw Cen MT"/>
                <a:cs typeface="Tw Cen MT"/>
              </a:rPr>
              <a:t>,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6</a:t>
            </a:r>
            <a:r>
              <a:rPr sz="1700" spc="-9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h</a:t>
            </a:r>
            <a:r>
              <a:rPr sz="1700" spc="1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E</a:t>
            </a:r>
            <a:r>
              <a:rPr sz="1700" spc="-4" dirty="0">
                <a:latin typeface="Tw Cen MT"/>
                <a:cs typeface="Tw Cen MT"/>
              </a:rPr>
              <a:t>d</a:t>
            </a:r>
            <a:r>
              <a:rPr sz="1700" spc="0" dirty="0">
                <a:latin typeface="Tw Cen MT"/>
                <a:cs typeface="Tw Cen MT"/>
              </a:rPr>
              <a:t>,</a:t>
            </a:r>
            <a:r>
              <a:rPr sz="1700" spc="19" dirty="0">
                <a:latin typeface="Tw Cen MT"/>
                <a:cs typeface="Tw Cen MT"/>
              </a:rPr>
              <a:t> </a:t>
            </a:r>
            <a:r>
              <a:rPr sz="1700" spc="-89" dirty="0">
                <a:latin typeface="Tw Cen MT"/>
                <a:cs typeface="Tw Cen MT"/>
              </a:rPr>
              <a:t>b</a:t>
            </a:r>
            <a:r>
              <a:rPr sz="1700" spc="0" dirty="0">
                <a:latin typeface="Tw Cen MT"/>
                <a:cs typeface="Tw Cen MT"/>
              </a:rPr>
              <a:t>y I</a:t>
            </a:r>
            <a:r>
              <a:rPr sz="1700" spc="-9" dirty="0">
                <a:latin typeface="Tw Cen MT"/>
                <a:cs typeface="Tw Cen MT"/>
              </a:rPr>
              <a:t>a</a:t>
            </a:r>
            <a:r>
              <a:rPr sz="1700" spc="0" dirty="0">
                <a:latin typeface="Tw Cen MT"/>
                <a:cs typeface="Tw Cen MT"/>
              </a:rPr>
              <a:t>n</a:t>
            </a:r>
            <a:r>
              <a:rPr sz="1700" spc="1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Sincl</a:t>
            </a:r>
            <a:r>
              <a:rPr sz="1700" spc="-4" dirty="0">
                <a:latin typeface="Tw Cen MT"/>
                <a:cs typeface="Tw Cen MT"/>
              </a:rPr>
              <a:t>a</a:t>
            </a:r>
            <a:r>
              <a:rPr sz="1700" spc="0" dirty="0">
                <a:latin typeface="Tw Cen MT"/>
                <a:cs typeface="Tw Cen MT"/>
              </a:rPr>
              <a:t>i</a:t>
            </a:r>
            <a:r>
              <a:rPr sz="1700" spc="-125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,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El</a:t>
            </a:r>
            <a:r>
              <a:rPr sz="1700" spc="-4" dirty="0">
                <a:latin typeface="Tw Cen MT"/>
                <a:cs typeface="Tw Cen MT"/>
              </a:rPr>
              <a:t>s</a:t>
            </a:r>
            <a:r>
              <a:rPr sz="1700" spc="0" dirty="0">
                <a:latin typeface="Tw Cen MT"/>
                <a:cs typeface="Tw Cen MT"/>
              </a:rPr>
              <a:t>evie</a:t>
            </a:r>
            <a:r>
              <a:rPr sz="1700" spc="-129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.</a:t>
            </a:r>
            <a:endParaRPr sz="1700">
              <a:latin typeface="Tw Cen MT"/>
              <a:cs typeface="Tw Cen MT"/>
            </a:endParaRPr>
          </a:p>
          <a:p>
            <a:pPr marL="12700" marR="22562">
              <a:lnSpc>
                <a:spcPts val="1800"/>
              </a:lnSpc>
              <a:spcBef>
                <a:spcPts val="575"/>
              </a:spcBef>
            </a:pPr>
            <a:r>
              <a:rPr sz="1700" spc="0" dirty="0">
                <a:latin typeface="Tw Cen MT"/>
                <a:cs typeface="Tw Cen MT"/>
              </a:rPr>
              <a:t>Han</a:t>
            </a:r>
            <a:r>
              <a:rPr sz="1700" spc="-4" dirty="0">
                <a:latin typeface="Tw Cen MT"/>
                <a:cs typeface="Tw Cen MT"/>
              </a:rPr>
              <a:t>d</a:t>
            </a:r>
            <a:r>
              <a:rPr sz="1700" spc="0" dirty="0">
                <a:latin typeface="Tw Cen MT"/>
                <a:cs typeface="Tw Cen MT"/>
              </a:rPr>
              <a:t>made El</a:t>
            </a:r>
            <a:r>
              <a:rPr sz="1700" spc="-4" dirty="0">
                <a:latin typeface="Tw Cen MT"/>
                <a:cs typeface="Tw Cen MT"/>
              </a:rPr>
              <a:t>e</a:t>
            </a:r>
            <a:r>
              <a:rPr sz="1700" spc="0" dirty="0">
                <a:latin typeface="Tw Cen MT"/>
                <a:cs typeface="Tw Cen MT"/>
              </a:rPr>
              <a:t>ct</a:t>
            </a:r>
            <a:r>
              <a:rPr sz="1700" spc="-44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on</a:t>
            </a:r>
            <a:r>
              <a:rPr sz="1700" spc="-4" dirty="0">
                <a:latin typeface="Tw Cen MT"/>
                <a:cs typeface="Tw Cen MT"/>
              </a:rPr>
              <a:t>i</a:t>
            </a:r>
            <a:r>
              <a:rPr sz="1700" spc="0" dirty="0">
                <a:latin typeface="Tw Cen MT"/>
                <a:cs typeface="Tw Cen MT"/>
              </a:rPr>
              <a:t>c </a:t>
            </a:r>
            <a:r>
              <a:rPr sz="1700" spc="-4" dirty="0">
                <a:latin typeface="Tw Cen MT"/>
                <a:cs typeface="Tw Cen MT"/>
              </a:rPr>
              <a:t>M</a:t>
            </a:r>
            <a:r>
              <a:rPr sz="1700" spc="0" dirty="0">
                <a:latin typeface="Tw Cen MT"/>
                <a:cs typeface="Tw Cen MT"/>
              </a:rPr>
              <a:t>u</a:t>
            </a:r>
            <a:r>
              <a:rPr sz="1700" spc="-4" dirty="0">
                <a:latin typeface="Tw Cen MT"/>
                <a:cs typeface="Tw Cen MT"/>
              </a:rPr>
              <a:t>s</a:t>
            </a:r>
            <a:r>
              <a:rPr sz="1700" spc="0" dirty="0">
                <a:latin typeface="Tw Cen MT"/>
                <a:cs typeface="Tw Cen MT"/>
              </a:rPr>
              <a:t>ic: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T</a:t>
            </a:r>
            <a:r>
              <a:rPr sz="1700" spc="-4" dirty="0">
                <a:latin typeface="Tw Cen MT"/>
                <a:cs typeface="Tw Cen MT"/>
              </a:rPr>
              <a:t>h</a:t>
            </a:r>
            <a:r>
              <a:rPr sz="1700" spc="0" dirty="0">
                <a:latin typeface="Tw Cen MT"/>
                <a:cs typeface="Tw Cen MT"/>
              </a:rPr>
              <a:t>e</a:t>
            </a:r>
            <a:r>
              <a:rPr sz="1700" spc="1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A</a:t>
            </a:r>
            <a:r>
              <a:rPr sz="1700" spc="29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t of</a:t>
            </a:r>
            <a:r>
              <a:rPr sz="1700" spc="3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H</a:t>
            </a:r>
            <a:r>
              <a:rPr sz="1700" spc="-4" dirty="0">
                <a:latin typeface="Tw Cen MT"/>
                <a:cs typeface="Tw Cen MT"/>
              </a:rPr>
              <a:t>a</a:t>
            </a:r>
            <a:r>
              <a:rPr sz="1700" spc="0" dirty="0">
                <a:latin typeface="Tw Cen MT"/>
                <a:cs typeface="Tw Cen MT"/>
              </a:rPr>
              <a:t>r</a:t>
            </a:r>
            <a:r>
              <a:rPr sz="1700" spc="-44" dirty="0">
                <a:latin typeface="Tw Cen MT"/>
                <a:cs typeface="Tw Cen MT"/>
              </a:rPr>
              <a:t>d</a:t>
            </a:r>
            <a:r>
              <a:rPr sz="1700" spc="-69" dirty="0">
                <a:latin typeface="Tw Cen MT"/>
                <a:cs typeface="Tw Cen MT"/>
              </a:rPr>
              <a:t>w</a:t>
            </a:r>
            <a:r>
              <a:rPr sz="1700" spc="-4" dirty="0">
                <a:latin typeface="Tw Cen MT"/>
                <a:cs typeface="Tw Cen MT"/>
              </a:rPr>
              <a:t>a</a:t>
            </a:r>
            <a:r>
              <a:rPr sz="1700" spc="0" dirty="0">
                <a:latin typeface="Tw Cen MT"/>
                <a:cs typeface="Tw Cen MT"/>
              </a:rPr>
              <a:t>re</a:t>
            </a:r>
            <a:r>
              <a:rPr sz="1700" spc="4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Ha</a:t>
            </a:r>
            <a:r>
              <a:rPr sz="1700" spc="34" dirty="0">
                <a:latin typeface="Tw Cen MT"/>
                <a:cs typeface="Tw Cen MT"/>
              </a:rPr>
              <a:t>c</a:t>
            </a:r>
            <a:r>
              <a:rPr sz="1700" spc="0" dirty="0">
                <a:latin typeface="Tw Cen MT"/>
                <a:cs typeface="Tw Cen MT"/>
              </a:rPr>
              <a:t>ki</a:t>
            </a:r>
            <a:r>
              <a:rPr sz="1700" spc="-9" dirty="0">
                <a:latin typeface="Tw Cen MT"/>
                <a:cs typeface="Tw Cen MT"/>
              </a:rPr>
              <a:t>n</a:t>
            </a:r>
            <a:r>
              <a:rPr sz="1700" spc="-39" dirty="0">
                <a:latin typeface="Tw Cen MT"/>
                <a:cs typeface="Tw Cen MT"/>
              </a:rPr>
              <a:t>g</a:t>
            </a:r>
            <a:r>
              <a:rPr sz="1700" spc="0" dirty="0">
                <a:latin typeface="Tw Cen MT"/>
                <a:cs typeface="Tw Cen MT"/>
              </a:rPr>
              <a:t>,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-4" dirty="0">
                <a:latin typeface="Tw Cen MT"/>
                <a:cs typeface="Tw Cen MT"/>
              </a:rPr>
              <a:t>2</a:t>
            </a:r>
            <a:r>
              <a:rPr sz="1700" spc="0" dirty="0">
                <a:latin typeface="Tw Cen MT"/>
                <a:cs typeface="Tw Cen MT"/>
              </a:rPr>
              <a:t>nd E</a:t>
            </a:r>
            <a:r>
              <a:rPr sz="1700" spc="-9" dirty="0">
                <a:latin typeface="Tw Cen MT"/>
                <a:cs typeface="Tw Cen MT"/>
              </a:rPr>
              <a:t>d</a:t>
            </a:r>
            <a:r>
              <a:rPr sz="1700" spc="0" dirty="0">
                <a:latin typeface="Tw Cen MT"/>
                <a:cs typeface="Tw Cen MT"/>
              </a:rPr>
              <a:t>.,</a:t>
            </a:r>
            <a:r>
              <a:rPr sz="1700" spc="1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Nicol</a:t>
            </a:r>
            <a:r>
              <a:rPr sz="1700" spc="-4" dirty="0">
                <a:latin typeface="Tw Cen MT"/>
                <a:cs typeface="Tw Cen MT"/>
              </a:rPr>
              <a:t>a</a:t>
            </a:r>
            <a:r>
              <a:rPr sz="1700" spc="0" dirty="0">
                <a:latin typeface="Tw Cen MT"/>
                <a:cs typeface="Tw Cen MT"/>
              </a:rPr>
              <a:t>s Colli</a:t>
            </a:r>
            <a:r>
              <a:rPr sz="1700" spc="-9" dirty="0">
                <a:latin typeface="Tw Cen MT"/>
                <a:cs typeface="Tw Cen MT"/>
              </a:rPr>
              <a:t>n</a:t>
            </a:r>
            <a:r>
              <a:rPr sz="1700" spc="-39" dirty="0">
                <a:latin typeface="Tw Cen MT"/>
                <a:cs typeface="Tw Cen MT"/>
              </a:rPr>
              <a:t>s</a:t>
            </a:r>
            <a:r>
              <a:rPr sz="1700" spc="0" dirty="0">
                <a:latin typeface="Tw Cen MT"/>
                <a:cs typeface="Tw Cen MT"/>
              </a:rPr>
              <a:t>,</a:t>
            </a:r>
            <a:endParaRPr sz="1700">
              <a:latin typeface="Tw Cen MT"/>
              <a:cs typeface="Tw Cen MT"/>
            </a:endParaRPr>
          </a:p>
          <a:p>
            <a:pPr marL="12700" marR="22562">
              <a:lnSpc>
                <a:spcPts val="1685"/>
              </a:lnSpc>
            </a:pPr>
            <a:r>
              <a:rPr sz="2550" spc="-50" baseline="1800" dirty="0">
                <a:latin typeface="Tw Cen MT"/>
                <a:cs typeface="Tw Cen MT"/>
              </a:rPr>
              <a:t>R</a:t>
            </a:r>
            <a:r>
              <a:rPr sz="2550" spc="0" baseline="1800" dirty="0">
                <a:latin typeface="Tw Cen MT"/>
                <a:cs typeface="Tw Cen MT"/>
              </a:rPr>
              <a:t>ou</a:t>
            </a:r>
            <a:r>
              <a:rPr sz="2550" spc="-9" baseline="1800" dirty="0">
                <a:latin typeface="Tw Cen MT"/>
                <a:cs typeface="Tw Cen MT"/>
              </a:rPr>
              <a:t>t</a:t>
            </a:r>
            <a:r>
              <a:rPr sz="2550" spc="0" baseline="1800" dirty="0">
                <a:latin typeface="Tw Cen MT"/>
                <a:cs typeface="Tw Cen MT"/>
              </a:rPr>
              <a:t>led</a:t>
            </a:r>
            <a:r>
              <a:rPr sz="2550" spc="-44" baseline="1800" dirty="0">
                <a:latin typeface="Tw Cen MT"/>
                <a:cs typeface="Tw Cen MT"/>
              </a:rPr>
              <a:t>g</a:t>
            </a:r>
            <a:r>
              <a:rPr sz="2550" spc="-9" baseline="1800" dirty="0">
                <a:latin typeface="Tw Cen MT"/>
                <a:cs typeface="Tw Cen MT"/>
              </a:rPr>
              <a:t>e</a:t>
            </a:r>
            <a:r>
              <a:rPr sz="2550" spc="0" baseline="1800" dirty="0">
                <a:latin typeface="Tw Cen MT"/>
                <a:cs typeface="Tw Cen MT"/>
              </a:rPr>
              <a:t>.</a:t>
            </a:r>
            <a:endParaRPr sz="17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940" y="3034901"/>
            <a:ext cx="160251" cy="1549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25"/>
              </a:spcBef>
            </a:pPr>
            <a:r>
              <a:rPr sz="10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3332081"/>
            <a:ext cx="160251" cy="1549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25"/>
              </a:spcBef>
            </a:pPr>
            <a:r>
              <a:rPr sz="10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3627737"/>
            <a:ext cx="160251" cy="1549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25"/>
              </a:spcBef>
            </a:pPr>
            <a:r>
              <a:rPr sz="10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3923393"/>
            <a:ext cx="160251" cy="1549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25"/>
              </a:spcBef>
            </a:pPr>
            <a:r>
              <a:rPr sz="10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4428218"/>
            <a:ext cx="160251" cy="1549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25"/>
              </a:spcBef>
            </a:pPr>
            <a:r>
              <a:rPr sz="10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723874"/>
            <a:ext cx="160251" cy="1549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25"/>
              </a:spcBef>
            </a:pPr>
            <a:r>
              <a:rPr sz="10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5019530"/>
            <a:ext cx="160251" cy="15493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25"/>
              </a:spcBef>
            </a:pPr>
            <a:r>
              <a:rPr sz="10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316463"/>
            <a:ext cx="160568" cy="1552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30"/>
              </a:spcBef>
            </a:pPr>
            <a:r>
              <a:rPr sz="10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22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1388" y="309628"/>
            <a:ext cx="598581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Project The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m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 &amp; Fe</a:t>
            </a:r>
            <a:r>
              <a:rPr sz="6600" b="1" spc="100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tu</a:t>
            </a:r>
            <a:r>
              <a:rPr sz="6600" b="1" spc="7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8098" y="1305727"/>
            <a:ext cx="8018637" cy="8897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221">
              <a:lnSpc>
                <a:spcPts val="2140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5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St</a:t>
            </a:r>
            <a:r>
              <a:rPr sz="3000" spc="39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uc</a:t>
            </a:r>
            <a:r>
              <a:rPr sz="3000" spc="-9" baseline="1530" dirty="0">
                <a:latin typeface="Tw Cen MT"/>
                <a:cs typeface="Tw Cen MT"/>
              </a:rPr>
              <a:t>t</a:t>
            </a:r>
            <a:r>
              <a:rPr sz="3000" spc="0" baseline="1530" dirty="0">
                <a:latin typeface="Tw Cen MT"/>
                <a:cs typeface="Tw Cen MT"/>
              </a:rPr>
              <a:t>ur</a:t>
            </a:r>
            <a:r>
              <a:rPr sz="3000" spc="4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d</a:t>
            </a:r>
            <a:r>
              <a:rPr sz="3000" spc="-2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team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de</a:t>
            </a:r>
            <a:r>
              <a:rPr sz="3000" spc="4" baseline="1530" dirty="0">
                <a:latin typeface="Tw Cen MT"/>
                <a:cs typeface="Tw Cen MT"/>
              </a:rPr>
              <a:t>s</a:t>
            </a:r>
            <a:r>
              <a:rPr sz="3000" spc="0" baseline="1530" dirty="0">
                <a:latin typeface="Tw Cen MT"/>
                <a:cs typeface="Tw Cen MT"/>
              </a:rPr>
              <a:t>ign</a:t>
            </a:r>
            <a:r>
              <a:rPr sz="3000" spc="-3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ac</a:t>
            </a:r>
            <a:r>
              <a:rPr sz="3000" spc="-4" baseline="1530" dirty="0">
                <a:latin typeface="Tw Cen MT"/>
                <a:cs typeface="Tw Cen MT"/>
              </a:rPr>
              <a:t>t</a:t>
            </a:r>
            <a:r>
              <a:rPr sz="3000" spc="0" baseline="1530" dirty="0">
                <a:latin typeface="Tw Cen MT"/>
                <a:cs typeface="Tw Cen MT"/>
              </a:rPr>
              <a:t>iv</a:t>
            </a:r>
            <a:r>
              <a:rPr sz="3000" spc="4" baseline="1530" dirty="0">
                <a:latin typeface="Tw Cen MT"/>
                <a:cs typeface="Tw Cen MT"/>
              </a:rPr>
              <a:t>i</a:t>
            </a:r>
            <a:r>
              <a:rPr sz="3000" spc="0" baseline="1530" dirty="0">
                <a:latin typeface="Tw Cen MT"/>
                <a:cs typeface="Tw Cen MT"/>
              </a:rPr>
              <a:t>ty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co</a:t>
            </a:r>
            <a:r>
              <a:rPr sz="3000" spc="-34" baseline="1530" dirty="0">
                <a:latin typeface="Tw Cen MT"/>
                <a:cs typeface="Tw Cen MT"/>
              </a:rPr>
              <a:t>v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9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ing</a:t>
            </a:r>
            <a:r>
              <a:rPr sz="3000" spc="-3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the </a:t>
            </a:r>
            <a:r>
              <a:rPr sz="3000" b="1" spc="0" baseline="1530" dirty="0">
                <a:latin typeface="Tw Cen MT"/>
                <a:cs typeface="Tw Cen MT"/>
              </a:rPr>
              <a:t>f</a:t>
            </a:r>
            <a:r>
              <a:rPr sz="3000" b="1" spc="-9" baseline="1530" dirty="0">
                <a:latin typeface="Tw Cen MT"/>
                <a:cs typeface="Tw Cen MT"/>
              </a:rPr>
              <a:t>i</a:t>
            </a:r>
            <a:r>
              <a:rPr sz="3000" b="1" spc="0" baseline="1530" dirty="0">
                <a:latin typeface="Tw Cen MT"/>
                <a:cs typeface="Tw Cen MT"/>
              </a:rPr>
              <a:t>r</a:t>
            </a:r>
            <a:r>
              <a:rPr sz="3000" b="1" spc="-4" baseline="1530" dirty="0">
                <a:latin typeface="Tw Cen MT"/>
                <a:cs typeface="Tw Cen MT"/>
              </a:rPr>
              <a:t>s</a:t>
            </a:r>
            <a:r>
              <a:rPr sz="3000" b="1" spc="0" baseline="1530" dirty="0">
                <a:latin typeface="Tw Cen MT"/>
                <a:cs typeface="Tw Cen MT"/>
              </a:rPr>
              <a:t>t</a:t>
            </a:r>
            <a:r>
              <a:rPr sz="3000" b="1" spc="14" baseline="1530" dirty="0">
                <a:latin typeface="Tw Cen MT"/>
                <a:cs typeface="Tw Cen MT"/>
              </a:rPr>
              <a:t> </a:t>
            </a:r>
            <a:r>
              <a:rPr sz="3000" b="1" spc="-29" baseline="1530" dirty="0">
                <a:latin typeface="Tw Cen MT"/>
                <a:cs typeface="Tw Cen MT"/>
              </a:rPr>
              <a:t>f</a:t>
            </a:r>
            <a:r>
              <a:rPr sz="3000" b="1" spc="0" baseline="1530" dirty="0">
                <a:latin typeface="Tw Cen MT"/>
                <a:cs typeface="Tw Cen MT"/>
              </a:rPr>
              <a:t>o</a:t>
            </a:r>
            <a:r>
              <a:rPr sz="3000" b="1" spc="4" baseline="1530" dirty="0">
                <a:latin typeface="Tw Cen MT"/>
                <a:cs typeface="Tw Cen MT"/>
              </a:rPr>
              <a:t>u</a:t>
            </a:r>
            <a:r>
              <a:rPr sz="3000" b="1" spc="0" baseline="1530" dirty="0">
                <a:latin typeface="Tw Cen MT"/>
                <a:cs typeface="Tw Cen MT"/>
              </a:rPr>
              <a:t>r</a:t>
            </a:r>
            <a:r>
              <a:rPr sz="3000" b="1" spc="-4" baseline="1530" dirty="0">
                <a:latin typeface="Tw Cen MT"/>
                <a:cs typeface="Tw Cen MT"/>
              </a:rPr>
              <a:t> </a:t>
            </a:r>
            <a:r>
              <a:rPr sz="3000" b="1" spc="0" baseline="1530" dirty="0">
                <a:latin typeface="Tw Cen MT"/>
                <a:cs typeface="Tw Cen MT"/>
              </a:rPr>
              <a:t>p</a:t>
            </a:r>
            <a:r>
              <a:rPr sz="3000" b="1" spc="4" baseline="1530" dirty="0">
                <a:latin typeface="Tw Cen MT"/>
                <a:cs typeface="Tw Cen MT"/>
              </a:rPr>
              <a:t>h</a:t>
            </a:r>
            <a:r>
              <a:rPr sz="3000" b="1" spc="0" baseline="1530" dirty="0">
                <a:latin typeface="Tw Cen MT"/>
                <a:cs typeface="Tw Cen MT"/>
              </a:rPr>
              <a:t>ases</a:t>
            </a:r>
            <a:r>
              <a:rPr sz="3000" b="1" spc="-9" baseline="1530" dirty="0">
                <a:latin typeface="Tw Cen MT"/>
                <a:cs typeface="Tw Cen MT"/>
              </a:rPr>
              <a:t> </a:t>
            </a:r>
            <a:r>
              <a:rPr sz="3000" b="1" spc="0" baseline="1530" dirty="0">
                <a:latin typeface="Tw Cen MT"/>
                <a:cs typeface="Tw Cen MT"/>
              </a:rPr>
              <a:t>of</a:t>
            </a:r>
            <a:r>
              <a:rPr sz="3000" b="1" spc="139" baseline="1530" dirty="0">
                <a:latin typeface="Tw Cen MT"/>
                <a:cs typeface="Tw Cen MT"/>
              </a:rPr>
              <a:t> </a:t>
            </a:r>
            <a:r>
              <a:rPr sz="3000" b="1" spc="0" baseline="1530" dirty="0">
                <a:latin typeface="Tw Cen MT"/>
                <a:cs typeface="Tw Cen MT"/>
              </a:rPr>
              <a:t>a</a:t>
            </a:r>
            <a:r>
              <a:rPr sz="3000" b="1" spc="-4" baseline="1530" dirty="0">
                <a:latin typeface="Tw Cen MT"/>
                <a:cs typeface="Tw Cen MT"/>
              </a:rPr>
              <a:t> </a:t>
            </a:r>
            <a:r>
              <a:rPr sz="3000" b="1" spc="0" baseline="1530" dirty="0">
                <a:latin typeface="Tw Cen MT"/>
                <a:cs typeface="Tw Cen MT"/>
              </a:rPr>
              <a:t>prod</a:t>
            </a:r>
            <a:r>
              <a:rPr sz="3000" b="1" spc="9" baseline="1530" dirty="0">
                <a:latin typeface="Tw Cen MT"/>
                <a:cs typeface="Tw Cen MT"/>
              </a:rPr>
              <a:t>u</a:t>
            </a:r>
            <a:r>
              <a:rPr sz="3000" b="1" spc="0" baseline="1530" dirty="0">
                <a:latin typeface="Tw Cen MT"/>
                <a:cs typeface="Tw Cen MT"/>
              </a:rPr>
              <a:t>ct</a:t>
            </a:r>
            <a:endParaRPr sz="2000" dirty="0">
              <a:latin typeface="Tw Cen MT"/>
              <a:cs typeface="Tw Cen MT"/>
            </a:endParaRPr>
          </a:p>
          <a:p>
            <a:pPr marL="333044">
              <a:lnSpc>
                <a:spcPct val="90738"/>
              </a:lnSpc>
              <a:spcBef>
                <a:spcPts val="113"/>
              </a:spcBef>
            </a:pPr>
            <a:r>
              <a:rPr sz="2000" b="1" spc="0" dirty="0">
                <a:latin typeface="Tw Cen MT"/>
                <a:cs typeface="Tw Cen MT"/>
              </a:rPr>
              <a:t>des</a:t>
            </a:r>
            <a:r>
              <a:rPr sz="2000" b="1" spc="-4" dirty="0">
                <a:latin typeface="Tw Cen MT"/>
                <a:cs typeface="Tw Cen MT"/>
              </a:rPr>
              <a:t>i</a:t>
            </a:r>
            <a:r>
              <a:rPr sz="2000" b="1" spc="0" dirty="0">
                <a:latin typeface="Tw Cen MT"/>
                <a:cs typeface="Tw Cen MT"/>
              </a:rPr>
              <a:t>gn c</a:t>
            </a:r>
            <a:r>
              <a:rPr sz="2000" b="1" spc="-25" dirty="0">
                <a:latin typeface="Tw Cen MT"/>
                <a:cs typeface="Tw Cen MT"/>
              </a:rPr>
              <a:t>y</a:t>
            </a:r>
            <a:r>
              <a:rPr sz="2000" b="1" spc="-4" dirty="0">
                <a:latin typeface="Tw Cen MT"/>
                <a:cs typeface="Tw Cen MT"/>
              </a:rPr>
              <a:t>c</a:t>
            </a:r>
            <a:r>
              <a:rPr sz="2000" b="1" spc="0" dirty="0">
                <a:latin typeface="Tw Cen MT"/>
                <a:cs typeface="Tw Cen MT"/>
              </a:rPr>
              <a:t>l</a:t>
            </a:r>
            <a:r>
              <a:rPr sz="2000" b="1" spc="-9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.</a:t>
            </a:r>
            <a:r>
              <a:rPr sz="2000" spc="25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Student</a:t>
            </a:r>
            <a:r>
              <a:rPr sz="2000" spc="-3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tea</a:t>
            </a:r>
            <a:r>
              <a:rPr sz="2000" spc="-9" dirty="0">
                <a:latin typeface="Tw Cen MT"/>
                <a:cs typeface="Tw Cen MT"/>
              </a:rPr>
              <a:t>m</a:t>
            </a:r>
            <a:r>
              <a:rPr sz="2000" spc="0" dirty="0">
                <a:latin typeface="Tw Cen MT"/>
                <a:cs typeface="Tw Cen MT"/>
              </a:rPr>
              <a:t>s</a:t>
            </a:r>
            <a:r>
              <a:rPr sz="2000" spc="-4" dirty="0">
                <a:latin typeface="Tw Cen MT"/>
                <a:cs typeface="Tw Cen MT"/>
              </a:rPr>
              <a:t> w</a:t>
            </a:r>
            <a:r>
              <a:rPr sz="2000" spc="0" dirty="0">
                <a:latin typeface="Tw Cen MT"/>
                <a:cs typeface="Tw Cen MT"/>
              </a:rPr>
              <a:t>i</a:t>
            </a:r>
            <a:r>
              <a:rPr sz="2000" spc="4" dirty="0">
                <a:latin typeface="Tw Cen MT"/>
                <a:cs typeface="Tw Cen MT"/>
              </a:rPr>
              <a:t>l</a:t>
            </a:r>
            <a:r>
              <a:rPr sz="2000" spc="0" dirty="0">
                <a:latin typeface="Tw Cen MT"/>
                <a:cs typeface="Tw Cen MT"/>
              </a:rPr>
              <a:t>l</a:t>
            </a:r>
            <a:r>
              <a:rPr sz="2000" spc="-1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un</a:t>
            </a:r>
            <a:r>
              <a:rPr sz="2000" spc="-9" dirty="0">
                <a:latin typeface="Tw Cen MT"/>
                <a:cs typeface="Tw Cen MT"/>
              </a:rPr>
              <a:t>d</a:t>
            </a:r>
            <a:r>
              <a:rPr sz="2000" spc="0" dirty="0">
                <a:latin typeface="Tw Cen MT"/>
                <a:cs typeface="Tw Cen MT"/>
              </a:rPr>
              <a:t>e</a:t>
            </a:r>
            <a:r>
              <a:rPr sz="2000" spc="39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t</a:t>
            </a:r>
            <a:r>
              <a:rPr sz="2000" spc="-9" dirty="0">
                <a:latin typeface="Tw Cen MT"/>
                <a:cs typeface="Tw Cen MT"/>
              </a:rPr>
              <a:t>a</a:t>
            </a:r>
            <a:r>
              <a:rPr sz="2000" spc="-39" dirty="0">
                <a:latin typeface="Tw Cen MT"/>
                <a:cs typeface="Tw Cen MT"/>
              </a:rPr>
              <a:t>k</a:t>
            </a:r>
            <a:r>
              <a:rPr sz="2000" spc="0" dirty="0">
                <a:latin typeface="Tw Cen MT"/>
                <a:cs typeface="Tw Cen MT"/>
              </a:rPr>
              <a:t>e</a:t>
            </a:r>
            <a:r>
              <a:rPr sz="2000" spc="-2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t</a:t>
            </a:r>
            <a:r>
              <a:rPr sz="2000" spc="-4" dirty="0">
                <a:latin typeface="Tw Cen MT"/>
                <a:cs typeface="Tw Cen MT"/>
              </a:rPr>
              <a:t>h</a:t>
            </a:r>
            <a:r>
              <a:rPr sz="2000" spc="0" dirty="0">
                <a:latin typeface="Tw Cen MT"/>
                <a:cs typeface="Tw Cen MT"/>
              </a:rPr>
              <a:t>e enti</a:t>
            </a:r>
            <a:r>
              <a:rPr sz="2000" spc="4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e</a:t>
            </a:r>
            <a:r>
              <a:rPr sz="2000" spc="-2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p</a:t>
            </a:r>
            <a:r>
              <a:rPr sz="2000" spc="-34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o</a:t>
            </a:r>
            <a:r>
              <a:rPr sz="2000" spc="9" dirty="0">
                <a:latin typeface="Tw Cen MT"/>
                <a:cs typeface="Tw Cen MT"/>
              </a:rPr>
              <a:t>j</a:t>
            </a:r>
            <a:r>
              <a:rPr sz="2000" spc="-9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ct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b="1" spc="0" dirty="0">
                <a:latin typeface="Tw Cen MT"/>
                <a:cs typeface="Tw Cen MT"/>
              </a:rPr>
              <a:t>us</a:t>
            </a:r>
            <a:r>
              <a:rPr sz="2000" b="1" spc="-4" dirty="0">
                <a:latin typeface="Tw Cen MT"/>
                <a:cs typeface="Tw Cen MT"/>
              </a:rPr>
              <a:t>i</a:t>
            </a:r>
            <a:r>
              <a:rPr sz="2000" b="1" spc="0" dirty="0">
                <a:latin typeface="Tw Cen MT"/>
                <a:cs typeface="Tw Cen MT"/>
              </a:rPr>
              <a:t>ng s</a:t>
            </a:r>
            <a:r>
              <a:rPr sz="2000" b="1" spc="-4" dirty="0">
                <a:latin typeface="Tw Cen MT"/>
                <a:cs typeface="Tw Cen MT"/>
              </a:rPr>
              <a:t>t</a:t>
            </a:r>
            <a:r>
              <a:rPr sz="2000" b="1" spc="0" dirty="0">
                <a:latin typeface="Tw Cen MT"/>
                <a:cs typeface="Tw Cen MT"/>
              </a:rPr>
              <a:t>a</a:t>
            </a:r>
            <a:r>
              <a:rPr sz="2000" b="1" spc="50" dirty="0">
                <a:latin typeface="Tw Cen MT"/>
                <a:cs typeface="Tw Cen MT"/>
              </a:rPr>
              <a:t>f</a:t>
            </a:r>
            <a:r>
              <a:rPr sz="2000" b="1" spc="0" dirty="0">
                <a:latin typeface="Tw Cen MT"/>
                <a:cs typeface="Tw Cen MT"/>
              </a:rPr>
              <a:t>f</a:t>
            </a:r>
            <a:r>
              <a:rPr sz="2000" b="1" spc="139" dirty="0">
                <a:latin typeface="Tw Cen MT"/>
                <a:cs typeface="Tw Cen MT"/>
              </a:rPr>
              <a:t> </a:t>
            </a:r>
            <a:r>
              <a:rPr sz="2000" b="1" spc="-9" dirty="0">
                <a:latin typeface="Tw Cen MT"/>
                <a:cs typeface="Tw Cen MT"/>
              </a:rPr>
              <a:t>a</a:t>
            </a:r>
            <a:r>
              <a:rPr sz="2000" b="1" spc="0" dirty="0">
                <a:latin typeface="Tw Cen MT"/>
                <a:cs typeface="Tw Cen MT"/>
              </a:rPr>
              <a:t>s</a:t>
            </a:r>
            <a:endParaRPr sz="2000" dirty="0">
              <a:latin typeface="Tw Cen MT"/>
              <a:cs typeface="Tw Cen MT"/>
            </a:endParaRPr>
          </a:p>
          <a:p>
            <a:pPr marL="333044" marR="38221">
              <a:lnSpc>
                <a:spcPct val="90738"/>
              </a:lnSpc>
              <a:spcBef>
                <a:spcPts val="225"/>
              </a:spcBef>
            </a:pPr>
            <a:r>
              <a:rPr sz="2000" b="1" spc="0" dirty="0">
                <a:latin typeface="Tw Cen MT"/>
                <a:cs typeface="Tw Cen MT"/>
              </a:rPr>
              <a:t>‘</a:t>
            </a:r>
            <a:r>
              <a:rPr sz="2000" b="1" spc="-9" dirty="0">
                <a:latin typeface="Tw Cen MT"/>
                <a:cs typeface="Tw Cen MT"/>
              </a:rPr>
              <a:t>c</a:t>
            </a:r>
            <a:r>
              <a:rPr sz="2000" b="1" spc="0" dirty="0">
                <a:latin typeface="Tw Cen MT"/>
                <a:cs typeface="Tw Cen MT"/>
              </a:rPr>
              <a:t>osted’</a:t>
            </a:r>
            <a:r>
              <a:rPr sz="2000" b="1" spc="25" dirty="0">
                <a:latin typeface="Tw Cen MT"/>
                <a:cs typeface="Tw Cen MT"/>
              </a:rPr>
              <a:t> </a:t>
            </a:r>
            <a:r>
              <a:rPr sz="2000" b="1" spc="0" dirty="0">
                <a:latin typeface="Tw Cen MT"/>
                <a:cs typeface="Tw Cen MT"/>
              </a:rPr>
              <a:t>advisors</a:t>
            </a:r>
            <a:endParaRPr sz="2000" dirty="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098" y="2168082"/>
            <a:ext cx="8287302" cy="11347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2562">
              <a:lnSpc>
                <a:spcPts val="2140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5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lang="en-US" sz="3000" b="1" baseline="1530" dirty="0">
                <a:latin typeface="Tw Cen MT"/>
                <a:cs typeface="Tw Cen MT"/>
              </a:rPr>
              <a:t>Theme: IoT and their applications</a:t>
            </a:r>
          </a:p>
          <a:p>
            <a:pPr marL="12700" marR="22562">
              <a:lnSpc>
                <a:spcPts val="2140"/>
              </a:lnSpc>
              <a:spcBef>
                <a:spcPts val="107"/>
              </a:spcBef>
            </a:pPr>
            <a:r>
              <a:rPr lang="en-US" sz="3000" baseline="1530" dirty="0">
                <a:latin typeface="Tw Cen MT"/>
                <a:cs typeface="Tw Cen MT"/>
              </a:rPr>
              <a:t>The major sub-theme for this year is IoT and their applications: </a:t>
            </a:r>
          </a:p>
          <a:p>
            <a:pPr marL="12700" marR="22562">
              <a:lnSpc>
                <a:spcPts val="2140"/>
              </a:lnSpc>
              <a:spcBef>
                <a:spcPts val="107"/>
              </a:spcBef>
            </a:pPr>
            <a:r>
              <a:rPr lang="en-US" sz="3000" baseline="1530" dirty="0">
                <a:latin typeface="Tw Cen MT"/>
                <a:cs typeface="Tw Cen MT"/>
              </a:rPr>
              <a:t>-	In transport and traffic management</a:t>
            </a:r>
          </a:p>
          <a:p>
            <a:pPr marL="12700" marR="22562">
              <a:lnSpc>
                <a:spcPts val="2140"/>
              </a:lnSpc>
              <a:spcBef>
                <a:spcPts val="107"/>
              </a:spcBef>
            </a:pPr>
            <a:r>
              <a:rPr lang="en-US" sz="3000" baseline="1530" dirty="0">
                <a:latin typeface="Tw Cen MT"/>
                <a:cs typeface="Tw Cen MT"/>
              </a:rPr>
              <a:t>-	In health (aged care – dementia </a:t>
            </a:r>
            <a:r>
              <a:rPr lang="en-US" sz="3000" baseline="1530" dirty="0" err="1">
                <a:latin typeface="Tw Cen MT"/>
                <a:cs typeface="Tw Cen MT"/>
              </a:rPr>
              <a:t>etc</a:t>
            </a:r>
            <a:r>
              <a:rPr lang="en-US" sz="3000" baseline="1530" dirty="0">
                <a:latin typeface="Tw Cen MT"/>
                <a:cs typeface="Tw Cen MT"/>
              </a:rPr>
              <a:t>)</a:t>
            </a:r>
          </a:p>
          <a:p>
            <a:pPr marL="12700" marR="22562">
              <a:lnSpc>
                <a:spcPts val="2140"/>
              </a:lnSpc>
              <a:spcBef>
                <a:spcPts val="107"/>
              </a:spcBef>
            </a:pPr>
            <a:r>
              <a:rPr lang="en-US" sz="3000" baseline="1530" dirty="0">
                <a:latin typeface="Tw Cen MT"/>
                <a:cs typeface="Tw Cen MT"/>
              </a:rPr>
              <a:t>-	In manufacturing industry (IR 4.0)</a:t>
            </a:r>
          </a:p>
          <a:p>
            <a:pPr marL="469900" marR="22562" indent="-457200">
              <a:lnSpc>
                <a:spcPts val="2140"/>
              </a:lnSpc>
              <a:spcBef>
                <a:spcPts val="107"/>
              </a:spcBef>
              <a:buFontTx/>
              <a:buChar char="-"/>
            </a:pPr>
            <a:r>
              <a:rPr lang="en-US" sz="3000" baseline="1530" dirty="0">
                <a:latin typeface="Tw Cen MT"/>
                <a:cs typeface="Tw Cen MT"/>
              </a:rPr>
              <a:t>In humanitarian engineering (low cost engineering solutions for those needed)</a:t>
            </a:r>
          </a:p>
          <a:p>
            <a:pPr marL="469900" marR="22562" lvl="0" indent="-457200">
              <a:lnSpc>
                <a:spcPts val="2140"/>
              </a:lnSpc>
              <a:spcBef>
                <a:spcPts val="107"/>
              </a:spcBef>
              <a:buFontTx/>
              <a:buChar char="-"/>
            </a:pPr>
            <a:r>
              <a:rPr lang="en-US" sz="3000" baseline="1530" dirty="0">
                <a:latin typeface="Tw Cen MT"/>
              </a:rPr>
              <a:t>Parking detection and resources sharing Systems using Electrical Systems </a:t>
            </a:r>
            <a:endParaRPr lang="en-AU" sz="3000" baseline="1530" dirty="0">
              <a:latin typeface="Tw Cen MT"/>
            </a:endParaRPr>
          </a:p>
          <a:p>
            <a:pPr marL="469900" marR="22562" lvl="0" indent="-457200">
              <a:lnSpc>
                <a:spcPts val="2140"/>
              </a:lnSpc>
              <a:spcBef>
                <a:spcPts val="107"/>
              </a:spcBef>
              <a:buFontTx/>
              <a:buChar char="-"/>
            </a:pPr>
            <a:r>
              <a:rPr lang="en-US" sz="3000" baseline="1530" dirty="0">
                <a:latin typeface="Tw Cen MT"/>
              </a:rPr>
              <a:t>Electrical devices that enhance student learning in years K-12. </a:t>
            </a:r>
          </a:p>
          <a:p>
            <a:pPr marL="12700" marR="22562">
              <a:lnSpc>
                <a:spcPts val="2140"/>
              </a:lnSpc>
              <a:spcBef>
                <a:spcPts val="107"/>
              </a:spcBef>
            </a:pPr>
            <a:r>
              <a:rPr lang="en-US" sz="3000" spc="-64" baseline="1530" dirty="0">
                <a:latin typeface="Tw Cen MT"/>
                <a:cs typeface="Tw Cen MT"/>
              </a:rPr>
              <a:t>- R</a:t>
            </a:r>
            <a:r>
              <a:rPr lang="en-US" sz="3000" spc="0" baseline="1530" dirty="0">
                <a:latin typeface="Tw Cen MT"/>
                <a:cs typeface="Tw Cen MT"/>
              </a:rPr>
              <a:t>ed</a:t>
            </a:r>
            <a:r>
              <a:rPr lang="en-US" sz="3000" spc="4" baseline="1530" dirty="0">
                <a:latin typeface="Tw Cen MT"/>
                <a:cs typeface="Tw Cen MT"/>
              </a:rPr>
              <a:t>u</a:t>
            </a:r>
            <a:r>
              <a:rPr lang="en-US" sz="3000" spc="0" baseline="1530" dirty="0">
                <a:latin typeface="Tw Cen MT"/>
                <a:cs typeface="Tw Cen MT"/>
              </a:rPr>
              <a:t>ce,</a:t>
            </a:r>
            <a:r>
              <a:rPr lang="en-US" sz="3000" spc="9" baseline="1530" dirty="0">
                <a:latin typeface="Tw Cen MT"/>
                <a:cs typeface="Tw Cen MT"/>
              </a:rPr>
              <a:t> </a:t>
            </a:r>
            <a:r>
              <a:rPr lang="en-US" sz="3000" spc="-64" baseline="1530" dirty="0">
                <a:latin typeface="Tw Cen MT"/>
                <a:cs typeface="Tw Cen MT"/>
              </a:rPr>
              <a:t>R</a:t>
            </a:r>
            <a:r>
              <a:rPr lang="en-US" sz="3000" spc="0" baseline="1530" dirty="0">
                <a:latin typeface="Tw Cen MT"/>
                <a:cs typeface="Tw Cen MT"/>
              </a:rPr>
              <a:t>euse, </a:t>
            </a:r>
            <a:r>
              <a:rPr lang="en-US" sz="3000" spc="-59" baseline="1530" dirty="0">
                <a:latin typeface="Tw Cen MT"/>
                <a:cs typeface="Tw Cen MT"/>
              </a:rPr>
              <a:t>R</a:t>
            </a:r>
            <a:r>
              <a:rPr lang="en-US" sz="3000" spc="0" baseline="1530" dirty="0">
                <a:latin typeface="Tw Cen MT"/>
                <a:cs typeface="Tw Cen MT"/>
              </a:rPr>
              <a:t>ec</a:t>
            </a:r>
            <a:r>
              <a:rPr lang="en-US" sz="3000" spc="-25" baseline="1530" dirty="0">
                <a:latin typeface="Tw Cen MT"/>
                <a:cs typeface="Tw Cen MT"/>
              </a:rPr>
              <a:t>y</a:t>
            </a:r>
            <a:r>
              <a:rPr lang="en-US" sz="3000" spc="0" baseline="1530" dirty="0">
                <a:latin typeface="Tw Cen MT"/>
                <a:cs typeface="Tw Cen MT"/>
              </a:rPr>
              <a:t>c</a:t>
            </a:r>
            <a:r>
              <a:rPr lang="en-US" sz="3000" spc="-9" baseline="1530" dirty="0">
                <a:latin typeface="Tw Cen MT"/>
                <a:cs typeface="Tw Cen MT"/>
              </a:rPr>
              <a:t>l</a:t>
            </a:r>
            <a:r>
              <a:rPr lang="en-US" sz="3000" spc="0" baseline="1530" dirty="0">
                <a:latin typeface="Tw Cen MT"/>
                <a:cs typeface="Tw Cen MT"/>
              </a:rPr>
              <a:t>e</a:t>
            </a:r>
            <a:r>
              <a:rPr lang="en-US" sz="3000" spc="0" baseline="1530" dirty="0">
                <a:solidFill>
                  <a:srgbClr val="C0504D"/>
                </a:solidFill>
                <a:latin typeface="Tw Cen MT"/>
                <a:cs typeface="Tw Cen MT"/>
              </a:rPr>
              <a:t>: </a:t>
            </a:r>
            <a:r>
              <a:rPr lang="en-US" sz="1700" spc="0" dirty="0">
                <a:latin typeface="Tw Cen MT"/>
                <a:cs typeface="Tw Cen MT"/>
              </a:rPr>
              <a:t>p</a:t>
            </a:r>
            <a:r>
              <a:rPr lang="en-US" sz="1700" spc="-9" dirty="0">
                <a:latin typeface="Tw Cen MT"/>
                <a:cs typeface="Tw Cen MT"/>
              </a:rPr>
              <a:t>r</a:t>
            </a:r>
            <a:r>
              <a:rPr lang="en-US" sz="1700" spc="0" dirty="0">
                <a:latin typeface="Tw Cen MT"/>
                <a:cs typeface="Tw Cen MT"/>
              </a:rPr>
              <a:t>o</a:t>
            </a:r>
            <a:r>
              <a:rPr lang="en-US" sz="1700" spc="-9" dirty="0">
                <a:latin typeface="Tw Cen MT"/>
                <a:cs typeface="Tw Cen MT"/>
              </a:rPr>
              <a:t>m</a:t>
            </a:r>
            <a:r>
              <a:rPr lang="en-US" sz="1700" spc="0" dirty="0">
                <a:latin typeface="Tw Cen MT"/>
                <a:cs typeface="Tw Cen MT"/>
              </a:rPr>
              <a:t>ote a</a:t>
            </a:r>
            <a:r>
              <a:rPr lang="en-US" sz="1700" spc="-4" dirty="0">
                <a:latin typeface="Tw Cen MT"/>
                <a:cs typeface="Tw Cen MT"/>
              </a:rPr>
              <a:t> </a:t>
            </a:r>
            <a:r>
              <a:rPr lang="en-US" sz="1700" spc="0" dirty="0">
                <a:latin typeface="Tw Cen MT"/>
                <a:cs typeface="Tw Cen MT"/>
              </a:rPr>
              <a:t>‘g</a:t>
            </a:r>
            <a:r>
              <a:rPr lang="en-US" sz="1700" spc="29" dirty="0">
                <a:latin typeface="Tw Cen MT"/>
                <a:cs typeface="Tw Cen MT"/>
              </a:rPr>
              <a:t>r</a:t>
            </a:r>
            <a:r>
              <a:rPr lang="en-US" sz="1700" spc="0" dirty="0">
                <a:latin typeface="Tw Cen MT"/>
                <a:cs typeface="Tw Cen MT"/>
              </a:rPr>
              <a:t>ee</a:t>
            </a:r>
            <a:r>
              <a:rPr lang="en-US" sz="1700" spc="-89" dirty="0">
                <a:latin typeface="Tw Cen MT"/>
                <a:cs typeface="Tw Cen MT"/>
              </a:rPr>
              <a:t>n</a:t>
            </a:r>
            <a:r>
              <a:rPr lang="en-US" sz="1700" spc="0" dirty="0">
                <a:latin typeface="Tw Cen MT"/>
                <a:cs typeface="Tw Cen MT"/>
              </a:rPr>
              <a:t>’</a:t>
            </a:r>
            <a:r>
              <a:rPr lang="en-US" sz="1700" spc="-4" dirty="0">
                <a:latin typeface="Tw Cen MT"/>
                <a:cs typeface="Tw Cen MT"/>
              </a:rPr>
              <a:t> </a:t>
            </a:r>
            <a:r>
              <a:rPr lang="en-US" sz="1700" spc="0" dirty="0">
                <a:latin typeface="Tw Cen MT"/>
                <a:cs typeface="Tw Cen MT"/>
              </a:rPr>
              <a:t>be</a:t>
            </a:r>
            <a:r>
              <a:rPr lang="en-US" sz="1700" spc="-9" dirty="0">
                <a:latin typeface="Tw Cen MT"/>
                <a:cs typeface="Tw Cen MT"/>
              </a:rPr>
              <a:t>h</a:t>
            </a:r>
            <a:r>
              <a:rPr lang="en-US" sz="1700" spc="0" dirty="0">
                <a:latin typeface="Tw Cen MT"/>
                <a:cs typeface="Tw Cen MT"/>
              </a:rPr>
              <a:t>avi</a:t>
            </a:r>
            <a:r>
              <a:rPr lang="en-US" sz="1700" spc="-9" dirty="0">
                <a:latin typeface="Tw Cen MT"/>
                <a:cs typeface="Tw Cen MT"/>
              </a:rPr>
              <a:t>o</a:t>
            </a:r>
            <a:r>
              <a:rPr lang="en-US" sz="1700" spc="0" dirty="0">
                <a:latin typeface="Tw Cen MT"/>
                <a:cs typeface="Tw Cen MT"/>
              </a:rPr>
              <a:t>r</a:t>
            </a:r>
            <a:r>
              <a:rPr lang="en-US" sz="1700" spc="-14" dirty="0">
                <a:latin typeface="Tw Cen MT"/>
                <a:cs typeface="Tw Cen MT"/>
              </a:rPr>
              <a:t> </a:t>
            </a:r>
            <a:r>
              <a:rPr lang="en-US" sz="1700" spc="-39" dirty="0">
                <a:latin typeface="Tw Cen MT"/>
                <a:cs typeface="Tw Cen MT"/>
              </a:rPr>
              <a:t>b</a:t>
            </a:r>
            <a:r>
              <a:rPr lang="en-US" sz="1700" spc="0" dirty="0">
                <a:latin typeface="Tw Cen MT"/>
                <a:cs typeface="Tw Cen MT"/>
              </a:rPr>
              <a:t>y </a:t>
            </a:r>
            <a:r>
              <a:rPr lang="en-US" sz="1700" spc="-4" dirty="0">
                <a:latin typeface="Tw Cen MT"/>
                <a:cs typeface="Tw Cen MT"/>
              </a:rPr>
              <a:t>m</a:t>
            </a:r>
            <a:r>
              <a:rPr lang="en-US" sz="1700" spc="0" dirty="0">
                <a:latin typeface="Tw Cen MT"/>
                <a:cs typeface="Tw Cen MT"/>
              </a:rPr>
              <a:t>ini</a:t>
            </a:r>
            <a:r>
              <a:rPr lang="en-US" sz="1700" spc="-9" dirty="0">
                <a:latin typeface="Tw Cen MT"/>
                <a:cs typeface="Tw Cen MT"/>
              </a:rPr>
              <a:t>m</a:t>
            </a:r>
            <a:r>
              <a:rPr lang="en-US" sz="1700" spc="0" dirty="0">
                <a:latin typeface="Tw Cen MT"/>
                <a:cs typeface="Tw Cen MT"/>
              </a:rPr>
              <a:t>i</a:t>
            </a:r>
            <a:r>
              <a:rPr lang="en-US" sz="1700" spc="-9" dirty="0">
                <a:latin typeface="Tw Cen MT"/>
                <a:cs typeface="Tw Cen MT"/>
              </a:rPr>
              <a:t>z</a:t>
            </a:r>
            <a:r>
              <a:rPr lang="en-US" sz="1700" spc="0" dirty="0">
                <a:latin typeface="Tw Cen MT"/>
                <a:cs typeface="Tw Cen MT"/>
              </a:rPr>
              <a:t>e</a:t>
            </a:r>
            <a:r>
              <a:rPr lang="en-US" sz="1700" spc="-19" dirty="0">
                <a:latin typeface="Tw Cen MT"/>
                <a:cs typeface="Tw Cen MT"/>
              </a:rPr>
              <a:t> </a:t>
            </a:r>
            <a:r>
              <a:rPr lang="en-US" sz="1700" spc="0" dirty="0">
                <a:latin typeface="Tw Cen MT"/>
                <a:cs typeface="Tw Cen MT"/>
              </a:rPr>
              <a:t>the</a:t>
            </a:r>
            <a:r>
              <a:rPr lang="en-US" sz="1700" spc="-14" dirty="0">
                <a:latin typeface="Tw Cen MT"/>
                <a:cs typeface="Tw Cen MT"/>
              </a:rPr>
              <a:t> </a:t>
            </a:r>
            <a:r>
              <a:rPr lang="en-US" sz="1700" spc="0" dirty="0">
                <a:latin typeface="Tw Cen MT"/>
                <a:cs typeface="Tw Cen MT"/>
              </a:rPr>
              <a:t>n</a:t>
            </a:r>
            <a:r>
              <a:rPr lang="en-US" sz="1700" spc="29" dirty="0">
                <a:latin typeface="Tw Cen MT"/>
                <a:cs typeface="Tw Cen MT"/>
              </a:rPr>
              <a:t>e</a:t>
            </a:r>
            <a:r>
              <a:rPr lang="en-US" sz="1700" spc="0" dirty="0">
                <a:latin typeface="Tw Cen MT"/>
                <a:cs typeface="Tw Cen MT"/>
              </a:rPr>
              <a:t>g</a:t>
            </a:r>
            <a:r>
              <a:rPr lang="en-US" sz="1700" spc="29" dirty="0">
                <a:latin typeface="Tw Cen MT"/>
                <a:cs typeface="Tw Cen MT"/>
              </a:rPr>
              <a:t>a</a:t>
            </a:r>
            <a:r>
              <a:rPr lang="en-US" sz="1700" spc="0" dirty="0">
                <a:latin typeface="Tw Cen MT"/>
                <a:cs typeface="Tw Cen MT"/>
              </a:rPr>
              <a:t>ti</a:t>
            </a:r>
            <a:r>
              <a:rPr lang="en-US" sz="1700" spc="-14" dirty="0">
                <a:latin typeface="Tw Cen MT"/>
                <a:cs typeface="Tw Cen MT"/>
              </a:rPr>
              <a:t>v</a:t>
            </a:r>
            <a:r>
              <a:rPr lang="en-US" sz="1700" spc="0" dirty="0">
                <a:latin typeface="Tw Cen MT"/>
                <a:cs typeface="Tw Cen MT"/>
              </a:rPr>
              <a:t>e</a:t>
            </a:r>
            <a:r>
              <a:rPr lang="en-US" sz="1700" spc="-34" dirty="0">
                <a:latin typeface="Tw Cen MT"/>
                <a:cs typeface="Tw Cen MT"/>
              </a:rPr>
              <a:t> </a:t>
            </a:r>
            <a:r>
              <a:rPr lang="en-US" sz="1700" spc="0" dirty="0">
                <a:latin typeface="Tw Cen MT"/>
                <a:cs typeface="Tw Cen MT"/>
              </a:rPr>
              <a:t>im</a:t>
            </a:r>
            <a:r>
              <a:rPr lang="en-US" sz="1700" spc="-9" dirty="0">
                <a:latin typeface="Tw Cen MT"/>
                <a:cs typeface="Tw Cen MT"/>
              </a:rPr>
              <a:t>p</a:t>
            </a:r>
            <a:r>
              <a:rPr lang="en-US" sz="1700" spc="0" dirty="0">
                <a:latin typeface="Tw Cen MT"/>
                <a:cs typeface="Tw Cen MT"/>
              </a:rPr>
              <a:t>act</a:t>
            </a:r>
            <a:r>
              <a:rPr lang="en-US" sz="1700" spc="-9" dirty="0">
                <a:latin typeface="Tw Cen MT"/>
                <a:cs typeface="Tw Cen MT"/>
              </a:rPr>
              <a:t> </a:t>
            </a:r>
            <a:r>
              <a:rPr lang="en-US" sz="1700" spc="0" dirty="0">
                <a:latin typeface="Tw Cen MT"/>
                <a:cs typeface="Tw Cen MT"/>
              </a:rPr>
              <a:t>of</a:t>
            </a:r>
            <a:r>
              <a:rPr lang="en-US" sz="1700" spc="109" dirty="0">
                <a:latin typeface="Tw Cen MT"/>
                <a:cs typeface="Tw Cen MT"/>
              </a:rPr>
              <a:t> </a:t>
            </a:r>
            <a:r>
              <a:rPr lang="en-US" sz="1700" spc="0" dirty="0">
                <a:latin typeface="Tw Cen MT"/>
                <a:cs typeface="Tw Cen MT"/>
              </a:rPr>
              <a:t>ma</a:t>
            </a:r>
            <a:r>
              <a:rPr lang="en-US" sz="1700" spc="-4" dirty="0">
                <a:latin typeface="Tw Cen MT"/>
                <a:cs typeface="Tw Cen MT"/>
              </a:rPr>
              <a:t>n</a:t>
            </a:r>
            <a:r>
              <a:rPr lang="en-US" sz="1700" spc="0" dirty="0">
                <a:latin typeface="Tw Cen MT"/>
                <a:cs typeface="Tw Cen MT"/>
              </a:rPr>
              <a:t>kind</a:t>
            </a:r>
            <a:r>
              <a:rPr lang="en-US" sz="1700" spc="-14" dirty="0">
                <a:latin typeface="Tw Cen MT"/>
                <a:cs typeface="Tw Cen MT"/>
              </a:rPr>
              <a:t> </a:t>
            </a:r>
            <a:r>
              <a:rPr lang="en-US" sz="1700" spc="0" dirty="0">
                <a:latin typeface="Tw Cen MT"/>
                <a:cs typeface="Tw Cen MT"/>
              </a:rPr>
              <a:t>on</a:t>
            </a:r>
            <a:r>
              <a:rPr lang="en-US" sz="1700" spc="-9" dirty="0">
                <a:latin typeface="Tw Cen MT"/>
                <a:cs typeface="Tw Cen MT"/>
              </a:rPr>
              <a:t> </a:t>
            </a:r>
            <a:r>
              <a:rPr lang="en-US" sz="1700" spc="0" dirty="0">
                <a:latin typeface="Tw Cen MT"/>
                <a:cs typeface="Tw Cen MT"/>
              </a:rPr>
              <a:t>o</a:t>
            </a:r>
            <a:r>
              <a:rPr lang="en-US" sz="1700" spc="-4" dirty="0">
                <a:latin typeface="Tw Cen MT"/>
                <a:cs typeface="Tw Cen MT"/>
              </a:rPr>
              <a:t>u</a:t>
            </a:r>
            <a:r>
              <a:rPr lang="en-US" sz="1700" spc="0" dirty="0">
                <a:latin typeface="Tw Cen MT"/>
                <a:cs typeface="Tw Cen MT"/>
              </a:rPr>
              <a:t>r pla</a:t>
            </a:r>
            <a:r>
              <a:rPr lang="en-US" sz="1700" spc="-4" dirty="0">
                <a:latin typeface="Tw Cen MT"/>
                <a:cs typeface="Tw Cen MT"/>
              </a:rPr>
              <a:t>n</a:t>
            </a:r>
            <a:r>
              <a:rPr lang="en-US" sz="1700" spc="0" dirty="0">
                <a:latin typeface="Tw Cen MT"/>
                <a:cs typeface="Tw Cen MT"/>
              </a:rPr>
              <a:t>et</a:t>
            </a:r>
            <a:r>
              <a:rPr lang="en-US" sz="1700" spc="-19" dirty="0">
                <a:latin typeface="Tw Cen MT"/>
                <a:cs typeface="Tw Cen MT"/>
              </a:rPr>
              <a:t> </a:t>
            </a:r>
            <a:r>
              <a:rPr lang="en-US" sz="1700" spc="-4" dirty="0">
                <a:latin typeface="Tw Cen MT"/>
                <a:cs typeface="Tw Cen MT"/>
              </a:rPr>
              <a:t>(</a:t>
            </a:r>
            <a:r>
              <a:rPr lang="en-US" sz="1700" spc="0" dirty="0">
                <a:latin typeface="Tw Cen MT"/>
                <a:cs typeface="Tw Cen MT"/>
              </a:rPr>
              <a:t>e.</a:t>
            </a:r>
            <a:r>
              <a:rPr lang="en-US" sz="1700" spc="-9" dirty="0">
                <a:latin typeface="Tw Cen MT"/>
                <a:cs typeface="Tw Cen MT"/>
              </a:rPr>
              <a:t>g</a:t>
            </a:r>
            <a:r>
              <a:rPr lang="en-US" sz="1700" spc="0" dirty="0">
                <a:latin typeface="Tw Cen MT"/>
                <a:cs typeface="Tw Cen MT"/>
              </a:rPr>
              <a:t>.</a:t>
            </a:r>
            <a:r>
              <a:rPr lang="en-US" sz="1700" spc="-4" dirty="0">
                <a:latin typeface="Tw Cen MT"/>
                <a:cs typeface="Tw Cen MT"/>
              </a:rPr>
              <a:t> w</a:t>
            </a:r>
            <a:r>
              <a:rPr lang="en-US" sz="1700" spc="0" dirty="0">
                <a:latin typeface="Tw Cen MT"/>
                <a:cs typeface="Tw Cen MT"/>
              </a:rPr>
              <a:t>as</a:t>
            </a:r>
            <a:r>
              <a:rPr lang="en-US" sz="1700" spc="4" dirty="0">
                <a:latin typeface="Tw Cen MT"/>
                <a:cs typeface="Tw Cen MT"/>
              </a:rPr>
              <a:t>t</a:t>
            </a:r>
            <a:r>
              <a:rPr lang="en-US" sz="1700" spc="0" dirty="0">
                <a:latin typeface="Tw Cen MT"/>
                <a:cs typeface="Tw Cen MT"/>
              </a:rPr>
              <a:t>e,</a:t>
            </a:r>
            <a:r>
              <a:rPr lang="en-US" sz="1700" spc="-19" dirty="0">
                <a:latin typeface="Tw Cen MT"/>
                <a:cs typeface="Tw Cen MT"/>
              </a:rPr>
              <a:t> </a:t>
            </a:r>
            <a:r>
              <a:rPr lang="en-US" sz="1700" spc="0" dirty="0">
                <a:latin typeface="Tw Cen MT"/>
                <a:cs typeface="Tw Cen MT"/>
              </a:rPr>
              <a:t>p</a:t>
            </a:r>
            <a:r>
              <a:rPr lang="en-US" sz="1700" spc="-9" dirty="0">
                <a:latin typeface="Tw Cen MT"/>
                <a:cs typeface="Tw Cen MT"/>
              </a:rPr>
              <a:t>o</a:t>
            </a:r>
            <a:r>
              <a:rPr lang="en-US" sz="1700" spc="0" dirty="0">
                <a:latin typeface="Tw Cen MT"/>
                <a:cs typeface="Tw Cen MT"/>
              </a:rPr>
              <a:t>lluti</a:t>
            </a:r>
            <a:r>
              <a:rPr lang="en-US" sz="1700" spc="-4" dirty="0">
                <a:latin typeface="Tw Cen MT"/>
                <a:cs typeface="Tw Cen MT"/>
              </a:rPr>
              <a:t>o</a:t>
            </a:r>
            <a:r>
              <a:rPr lang="en-US" sz="1700" spc="0" dirty="0">
                <a:latin typeface="Tw Cen MT"/>
                <a:cs typeface="Tw Cen MT"/>
              </a:rPr>
              <a:t>n,</a:t>
            </a:r>
            <a:r>
              <a:rPr lang="en-US" sz="1700" spc="-34" dirty="0">
                <a:latin typeface="Tw Cen MT"/>
                <a:cs typeface="Tw Cen MT"/>
              </a:rPr>
              <a:t> </a:t>
            </a:r>
            <a:r>
              <a:rPr lang="en-US" sz="1700" spc="0" dirty="0">
                <a:latin typeface="Tw Cen MT"/>
                <a:cs typeface="Tw Cen MT"/>
              </a:rPr>
              <a:t>en</a:t>
            </a:r>
            <a:r>
              <a:rPr lang="en-US" sz="1700" spc="-4" dirty="0">
                <a:latin typeface="Tw Cen MT"/>
                <a:cs typeface="Tw Cen MT"/>
              </a:rPr>
              <a:t>e</a:t>
            </a:r>
            <a:r>
              <a:rPr lang="en-US" sz="1700" spc="29" dirty="0">
                <a:latin typeface="Tw Cen MT"/>
                <a:cs typeface="Tw Cen MT"/>
              </a:rPr>
              <a:t>r</a:t>
            </a:r>
            <a:r>
              <a:rPr lang="en-US" sz="1700" spc="0" dirty="0">
                <a:latin typeface="Tw Cen MT"/>
                <a:cs typeface="Tw Cen MT"/>
              </a:rPr>
              <a:t>g</a:t>
            </a:r>
            <a:r>
              <a:rPr lang="en-US" sz="1700" spc="-125" dirty="0">
                <a:latin typeface="Tw Cen MT"/>
                <a:cs typeface="Tw Cen MT"/>
              </a:rPr>
              <a:t>y</a:t>
            </a:r>
            <a:r>
              <a:rPr lang="en-US" sz="1700" spc="0" dirty="0">
                <a:latin typeface="Tw Cen MT"/>
                <a:cs typeface="Tw Cen MT"/>
              </a:rPr>
              <a:t>,</a:t>
            </a:r>
            <a:r>
              <a:rPr lang="en-US" sz="1700" spc="-4" dirty="0">
                <a:latin typeface="Tw Cen MT"/>
                <a:cs typeface="Tw Cen MT"/>
              </a:rPr>
              <a:t> </a:t>
            </a:r>
            <a:r>
              <a:rPr lang="en-US" sz="1700" spc="0" dirty="0">
                <a:latin typeface="Tw Cen MT"/>
                <a:cs typeface="Tw Cen MT"/>
              </a:rPr>
              <a:t>n</a:t>
            </a:r>
            <a:r>
              <a:rPr lang="en-US" sz="1700" spc="29" dirty="0">
                <a:latin typeface="Tw Cen MT"/>
                <a:cs typeface="Tw Cen MT"/>
              </a:rPr>
              <a:t>a</a:t>
            </a:r>
            <a:r>
              <a:rPr lang="en-US" sz="1700" spc="0" dirty="0">
                <a:latin typeface="Tw Cen MT"/>
                <a:cs typeface="Tw Cen MT"/>
              </a:rPr>
              <a:t>tural </a:t>
            </a:r>
            <a:r>
              <a:rPr lang="en-US" sz="1700" spc="29" dirty="0">
                <a:latin typeface="Tw Cen MT"/>
                <a:cs typeface="Tw Cen MT"/>
              </a:rPr>
              <a:t>r</a:t>
            </a:r>
            <a:r>
              <a:rPr lang="en-US" sz="1700" spc="0" dirty="0">
                <a:latin typeface="Tw Cen MT"/>
                <a:cs typeface="Tw Cen MT"/>
              </a:rPr>
              <a:t>eso</a:t>
            </a:r>
            <a:r>
              <a:rPr lang="en-US" sz="1700" spc="-4" dirty="0">
                <a:latin typeface="Tw Cen MT"/>
                <a:cs typeface="Tw Cen MT"/>
              </a:rPr>
              <a:t>ur</a:t>
            </a:r>
            <a:r>
              <a:rPr lang="en-US" sz="1700" spc="0" dirty="0">
                <a:latin typeface="Tw Cen MT"/>
                <a:cs typeface="Tw Cen MT"/>
              </a:rPr>
              <a:t>ces</a:t>
            </a:r>
            <a:r>
              <a:rPr lang="en-US" sz="1700" spc="-4" dirty="0">
                <a:latin typeface="Tw Cen MT"/>
                <a:cs typeface="Tw Cen MT"/>
              </a:rPr>
              <a:t>)</a:t>
            </a:r>
            <a:r>
              <a:rPr lang="en-US" sz="1700" spc="0" dirty="0">
                <a:latin typeface="Tw Cen MT"/>
                <a:cs typeface="Tw Cen MT"/>
              </a:rPr>
              <a:t>. The</a:t>
            </a:r>
            <a:r>
              <a:rPr lang="en-US" sz="1700" spc="-9" dirty="0">
                <a:latin typeface="Tw Cen MT"/>
                <a:cs typeface="Tw Cen MT"/>
              </a:rPr>
              <a:t> </a:t>
            </a:r>
            <a:r>
              <a:rPr lang="en-US" sz="1700" spc="0" dirty="0">
                <a:latin typeface="Tw Cen MT"/>
                <a:cs typeface="Tw Cen MT"/>
              </a:rPr>
              <a:t>the</a:t>
            </a:r>
            <a:r>
              <a:rPr lang="en-US" sz="1700" spc="-9" dirty="0">
                <a:latin typeface="Tw Cen MT"/>
                <a:cs typeface="Tw Cen MT"/>
              </a:rPr>
              <a:t>m</a:t>
            </a:r>
            <a:r>
              <a:rPr lang="en-US" sz="1700" spc="0" dirty="0">
                <a:latin typeface="Tw Cen MT"/>
                <a:cs typeface="Tw Cen MT"/>
              </a:rPr>
              <a:t>e</a:t>
            </a:r>
            <a:r>
              <a:rPr lang="en-US" sz="1700" spc="-9" dirty="0">
                <a:latin typeface="Tw Cen MT"/>
                <a:cs typeface="Tw Cen MT"/>
              </a:rPr>
              <a:t> </a:t>
            </a:r>
            <a:r>
              <a:rPr lang="en-US" sz="1700" spc="0" dirty="0">
                <a:latin typeface="Tw Cen MT"/>
                <a:cs typeface="Tw Cen MT"/>
              </a:rPr>
              <a:t>aims</a:t>
            </a:r>
            <a:r>
              <a:rPr lang="en-US" sz="1700" spc="-19" dirty="0">
                <a:latin typeface="Tw Cen MT"/>
                <a:cs typeface="Tw Cen MT"/>
              </a:rPr>
              <a:t> </a:t>
            </a:r>
            <a:r>
              <a:rPr lang="en-US" sz="1700" spc="34" dirty="0">
                <a:latin typeface="Tw Cen MT"/>
                <a:cs typeface="Tw Cen MT"/>
              </a:rPr>
              <a:t>a</a:t>
            </a:r>
            <a:r>
              <a:rPr lang="en-US" sz="1700" spc="0" dirty="0">
                <a:latin typeface="Tw Cen MT"/>
                <a:cs typeface="Tw Cen MT"/>
              </a:rPr>
              <a:t>t </a:t>
            </a:r>
            <a:r>
              <a:rPr lang="en-US" sz="1700" spc="-4" dirty="0">
                <a:latin typeface="Tw Cen MT"/>
                <a:cs typeface="Tw Cen MT"/>
              </a:rPr>
              <a:t>m</a:t>
            </a:r>
            <a:r>
              <a:rPr lang="en-US" sz="1700" spc="0" dirty="0">
                <a:latin typeface="Tw Cen MT"/>
                <a:cs typeface="Tw Cen MT"/>
              </a:rPr>
              <a:t>ini</a:t>
            </a:r>
            <a:r>
              <a:rPr lang="en-US" sz="1700" spc="-4" dirty="0">
                <a:latin typeface="Tw Cen MT"/>
                <a:cs typeface="Tw Cen MT"/>
              </a:rPr>
              <a:t>m</a:t>
            </a:r>
            <a:r>
              <a:rPr lang="en-US" sz="1700" spc="0" dirty="0">
                <a:latin typeface="Tw Cen MT"/>
                <a:cs typeface="Tw Cen MT"/>
              </a:rPr>
              <a:t>um</a:t>
            </a:r>
            <a:r>
              <a:rPr lang="en-US" sz="1700" spc="-9" dirty="0">
                <a:latin typeface="Tw Cen MT"/>
                <a:cs typeface="Tw Cen MT"/>
              </a:rPr>
              <a:t> </a:t>
            </a:r>
            <a:r>
              <a:rPr lang="en-US" sz="1700" spc="0" dirty="0">
                <a:latin typeface="Tw Cen MT"/>
                <a:cs typeface="Tw Cen MT"/>
              </a:rPr>
              <a:t>elect</a:t>
            </a:r>
            <a:r>
              <a:rPr lang="en-US" sz="1700" spc="-4" dirty="0">
                <a:latin typeface="Tw Cen MT"/>
                <a:cs typeface="Tw Cen MT"/>
              </a:rPr>
              <a:t>r</a:t>
            </a:r>
            <a:r>
              <a:rPr lang="en-US" sz="1700" spc="0" dirty="0">
                <a:latin typeface="Tw Cen MT"/>
                <a:cs typeface="Tw Cen MT"/>
              </a:rPr>
              <a:t>ical</a:t>
            </a:r>
            <a:r>
              <a:rPr lang="en-US" sz="1700" spc="-19" dirty="0">
                <a:latin typeface="Tw Cen MT"/>
                <a:cs typeface="Tw Cen MT"/>
              </a:rPr>
              <a:t> </a:t>
            </a:r>
            <a:r>
              <a:rPr lang="en-US" sz="1700" spc="0" dirty="0">
                <a:latin typeface="Tw Cen MT"/>
                <a:cs typeface="Tw Cen MT"/>
              </a:rPr>
              <a:t>p</a:t>
            </a:r>
            <a:r>
              <a:rPr lang="en-US" sz="1700" spc="-44" dirty="0">
                <a:latin typeface="Tw Cen MT"/>
                <a:cs typeface="Tw Cen MT"/>
              </a:rPr>
              <a:t>o</a:t>
            </a:r>
            <a:r>
              <a:rPr lang="en-US" sz="1700" spc="-4" dirty="0">
                <a:latin typeface="Tw Cen MT"/>
                <a:cs typeface="Tw Cen MT"/>
              </a:rPr>
              <a:t>w</a:t>
            </a:r>
            <a:r>
              <a:rPr lang="en-US" sz="1700" spc="0" dirty="0">
                <a:latin typeface="Tw Cen MT"/>
                <a:cs typeface="Tw Cen MT"/>
              </a:rPr>
              <a:t>er</a:t>
            </a:r>
            <a:r>
              <a:rPr lang="en-US" sz="1700" spc="9" dirty="0">
                <a:latin typeface="Tw Cen MT"/>
                <a:cs typeface="Tw Cen MT"/>
              </a:rPr>
              <a:t> </a:t>
            </a:r>
            <a:r>
              <a:rPr lang="en-US" sz="1700" spc="0" dirty="0">
                <a:latin typeface="Tw Cen MT"/>
                <a:cs typeface="Tw Cen MT"/>
              </a:rPr>
              <a:t>us</a:t>
            </a:r>
            <a:r>
              <a:rPr lang="en-US" sz="1700" spc="34" dirty="0">
                <a:latin typeface="Tw Cen MT"/>
                <a:cs typeface="Tw Cen MT"/>
              </a:rPr>
              <a:t>a</a:t>
            </a:r>
            <a:r>
              <a:rPr lang="en-US" sz="1700" spc="0" dirty="0">
                <a:latin typeface="Tw Cen MT"/>
                <a:cs typeface="Tw Cen MT"/>
              </a:rPr>
              <a:t>ge</a:t>
            </a:r>
            <a:r>
              <a:rPr lang="en-US" sz="1700" spc="-19" dirty="0">
                <a:latin typeface="Tw Cen MT"/>
                <a:cs typeface="Tw Cen MT"/>
              </a:rPr>
              <a:t> </a:t>
            </a:r>
            <a:r>
              <a:rPr lang="en-US" sz="1700" spc="0" dirty="0">
                <a:latin typeface="Tw Cen MT"/>
                <a:cs typeface="Tw Cen MT"/>
              </a:rPr>
              <a:t>and</a:t>
            </a:r>
            <a:r>
              <a:rPr lang="en-US" sz="1700" spc="-4" dirty="0">
                <a:latin typeface="Tw Cen MT"/>
                <a:cs typeface="Tw Cen MT"/>
              </a:rPr>
              <a:t> </a:t>
            </a:r>
            <a:r>
              <a:rPr lang="en-US" sz="1700" spc="0" dirty="0">
                <a:latin typeface="Tw Cen MT"/>
                <a:cs typeface="Tw Cen MT"/>
              </a:rPr>
              <a:t>ma</a:t>
            </a:r>
            <a:r>
              <a:rPr lang="en-US" sz="1700" spc="-4" dirty="0">
                <a:latin typeface="Tw Cen MT"/>
                <a:cs typeface="Tw Cen MT"/>
              </a:rPr>
              <a:t>x</a:t>
            </a:r>
            <a:r>
              <a:rPr lang="en-US" sz="1700" spc="0" dirty="0">
                <a:latin typeface="Tw Cen MT"/>
                <a:cs typeface="Tw Cen MT"/>
              </a:rPr>
              <a:t>im</a:t>
            </a:r>
            <a:r>
              <a:rPr lang="en-US" sz="1700" spc="-9" dirty="0">
                <a:latin typeface="Tw Cen MT"/>
                <a:cs typeface="Tw Cen MT"/>
              </a:rPr>
              <a:t>u</a:t>
            </a:r>
            <a:r>
              <a:rPr lang="en-US" sz="1700" spc="0" dirty="0">
                <a:latin typeface="Tw Cen MT"/>
                <a:cs typeface="Tw Cen MT"/>
              </a:rPr>
              <a:t>m f</a:t>
            </a:r>
            <a:r>
              <a:rPr lang="en-US" sz="1700" spc="-4" dirty="0">
                <a:latin typeface="Tw Cen MT"/>
                <a:cs typeface="Tw Cen MT"/>
              </a:rPr>
              <a:t>u</a:t>
            </a:r>
            <a:r>
              <a:rPr lang="en-US" sz="1700" spc="0" dirty="0">
                <a:latin typeface="Tw Cen MT"/>
                <a:cs typeface="Tw Cen MT"/>
              </a:rPr>
              <a:t>n</a:t>
            </a:r>
            <a:r>
              <a:rPr lang="en-US" sz="1700" spc="-9" dirty="0">
                <a:latin typeface="Tw Cen MT"/>
                <a:cs typeface="Tw Cen MT"/>
              </a:rPr>
              <a:t>c</a:t>
            </a:r>
            <a:r>
              <a:rPr lang="en-US" sz="1700" spc="0" dirty="0">
                <a:latin typeface="Tw Cen MT"/>
                <a:cs typeface="Tw Cen MT"/>
              </a:rPr>
              <a:t>tio</a:t>
            </a:r>
            <a:r>
              <a:rPr lang="en-US" sz="1700" spc="-4" dirty="0">
                <a:latin typeface="Tw Cen MT"/>
                <a:cs typeface="Tw Cen MT"/>
              </a:rPr>
              <a:t>n</a:t>
            </a:r>
            <a:r>
              <a:rPr lang="en-US" sz="1700" spc="0" dirty="0">
                <a:latin typeface="Tw Cen MT"/>
                <a:cs typeface="Tw Cen MT"/>
              </a:rPr>
              <a:t>alit</a:t>
            </a:r>
            <a:r>
              <a:rPr lang="en-US" sz="1700" spc="-94" dirty="0">
                <a:latin typeface="Tw Cen MT"/>
                <a:cs typeface="Tw Cen MT"/>
              </a:rPr>
              <a:t>y</a:t>
            </a:r>
            <a:r>
              <a:rPr lang="en-US" sz="1700" spc="0" dirty="0">
                <a:latin typeface="Tw Cen MT"/>
                <a:cs typeface="Tw Cen MT"/>
              </a:rPr>
              <a:t>.</a:t>
            </a:r>
            <a:endParaRPr lang="en-US" sz="1700" dirty="0">
              <a:latin typeface="Tw Cen MT"/>
              <a:cs typeface="Tw Cen MT"/>
            </a:endParaRPr>
          </a:p>
          <a:p>
            <a:pPr marL="12700" marR="22562">
              <a:lnSpc>
                <a:spcPts val="2140"/>
              </a:lnSpc>
              <a:spcBef>
                <a:spcPts val="107"/>
              </a:spcBef>
            </a:pPr>
            <a:r>
              <a:rPr lang="en-US" sz="3000" baseline="1530" dirty="0">
                <a:latin typeface="Tw Cen MT"/>
                <a:cs typeface="Tw Cen MT"/>
              </a:rPr>
              <a:t>-	Similar IOT applications as above</a:t>
            </a:r>
          </a:p>
          <a:p>
            <a:pPr marL="12700" marR="22562">
              <a:lnSpc>
                <a:spcPts val="2140"/>
              </a:lnSpc>
              <a:spcBef>
                <a:spcPts val="107"/>
              </a:spcBef>
            </a:pPr>
            <a:r>
              <a:rPr lang="en-US" sz="3000" baseline="1530" dirty="0">
                <a:latin typeface="Tw Cen MT"/>
                <a:cs typeface="Tw Cen MT"/>
              </a:rPr>
              <a:t>As an aside IEEE has standardized some of these systems with conferences such as the world forum on the Internet of things:  http://sites.ieee.org/wf-iot/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23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79893" y="1832834"/>
            <a:ext cx="7358229" cy="3638774"/>
            <a:chOff x="899160" y="2008632"/>
            <a:chExt cx="8339327" cy="4123944"/>
          </a:xfrm>
        </p:grpSpPr>
        <p:sp>
          <p:nvSpPr>
            <p:cNvPr id="4" name="object 4"/>
            <p:cNvSpPr/>
            <p:nvPr/>
          </p:nvSpPr>
          <p:spPr>
            <a:xfrm>
              <a:off x="914400" y="6132576"/>
              <a:ext cx="7879080" cy="0"/>
            </a:xfrm>
            <a:custGeom>
              <a:avLst/>
              <a:gdLst/>
              <a:ahLst/>
              <a:cxnLst/>
              <a:rect l="l" t="t" r="r" b="b"/>
              <a:pathLst>
                <a:path w="7879080">
                  <a:moveTo>
                    <a:pt x="0" y="0"/>
                  </a:moveTo>
                  <a:lnTo>
                    <a:pt x="787908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8155" y="2008632"/>
              <a:ext cx="2598419" cy="116128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1964" y="2316480"/>
              <a:ext cx="1906523" cy="185775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90316" y="3282708"/>
              <a:ext cx="402590" cy="196850"/>
            </a:xfrm>
            <a:custGeom>
              <a:avLst/>
              <a:gdLst/>
              <a:ahLst/>
              <a:cxnLst/>
              <a:rect l="l" t="t" r="r" b="b"/>
              <a:pathLst>
                <a:path w="402589" h="196850">
                  <a:moveTo>
                    <a:pt x="402323" y="60960"/>
                  </a:moveTo>
                  <a:lnTo>
                    <a:pt x="396240" y="35052"/>
                  </a:lnTo>
                  <a:lnTo>
                    <a:pt x="385572" y="0"/>
                  </a:lnTo>
                  <a:lnTo>
                    <a:pt x="374904" y="0"/>
                  </a:lnTo>
                  <a:lnTo>
                    <a:pt x="370332" y="1524"/>
                  </a:lnTo>
                  <a:lnTo>
                    <a:pt x="367284" y="1524"/>
                  </a:lnTo>
                  <a:lnTo>
                    <a:pt x="318516" y="9144"/>
                  </a:lnTo>
                  <a:lnTo>
                    <a:pt x="274320" y="21336"/>
                  </a:lnTo>
                  <a:lnTo>
                    <a:pt x="225552" y="36576"/>
                  </a:lnTo>
                  <a:lnTo>
                    <a:pt x="188976" y="51816"/>
                  </a:lnTo>
                  <a:lnTo>
                    <a:pt x="150876" y="70104"/>
                  </a:lnTo>
                  <a:lnTo>
                    <a:pt x="114300" y="92964"/>
                  </a:lnTo>
                  <a:lnTo>
                    <a:pt x="77724" y="118872"/>
                  </a:lnTo>
                  <a:lnTo>
                    <a:pt x="42672" y="149352"/>
                  </a:lnTo>
                  <a:lnTo>
                    <a:pt x="10668" y="184404"/>
                  </a:lnTo>
                  <a:lnTo>
                    <a:pt x="0" y="196596"/>
                  </a:lnTo>
                  <a:lnTo>
                    <a:pt x="147828" y="196596"/>
                  </a:lnTo>
                  <a:lnTo>
                    <a:pt x="147828" y="123444"/>
                  </a:lnTo>
                  <a:lnTo>
                    <a:pt x="274320" y="123444"/>
                  </a:lnTo>
                  <a:lnTo>
                    <a:pt x="274320" y="60960"/>
                  </a:lnTo>
                  <a:lnTo>
                    <a:pt x="303276" y="60960"/>
                  </a:lnTo>
                  <a:lnTo>
                    <a:pt x="303276" y="35052"/>
                  </a:lnTo>
                  <a:lnTo>
                    <a:pt x="373380" y="35052"/>
                  </a:lnTo>
                  <a:lnTo>
                    <a:pt x="373380" y="60960"/>
                  </a:lnTo>
                  <a:lnTo>
                    <a:pt x="402323" y="60960"/>
                  </a:lnTo>
                  <a:close/>
                </a:path>
              </a:pathLst>
            </a:custGeom>
            <a:solidFill>
              <a:srgbClr val="1FE1B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9" name="object 9"/>
            <p:cNvSpPr/>
            <p:nvPr/>
          </p:nvSpPr>
          <p:spPr>
            <a:xfrm>
              <a:off x="3555492" y="3505200"/>
              <a:ext cx="20320" cy="0"/>
            </a:xfrm>
            <a:custGeom>
              <a:avLst/>
              <a:gdLst/>
              <a:ahLst/>
              <a:cxnLst/>
              <a:rect l="l" t="t" r="r" b="b"/>
              <a:pathLst>
                <a:path w="20320">
                  <a:moveTo>
                    <a:pt x="0" y="0"/>
                  </a:moveTo>
                  <a:lnTo>
                    <a:pt x="19811" y="0"/>
                  </a:lnTo>
                </a:path>
              </a:pathLst>
            </a:custGeom>
            <a:ln w="13716">
              <a:solidFill>
                <a:srgbClr val="1FE1BA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0" name="object 10"/>
            <p:cNvSpPr/>
            <p:nvPr/>
          </p:nvSpPr>
          <p:spPr>
            <a:xfrm>
              <a:off x="3415283" y="3505200"/>
              <a:ext cx="18415" cy="0"/>
            </a:xfrm>
            <a:custGeom>
              <a:avLst/>
              <a:gdLst/>
              <a:ahLst/>
              <a:cxnLst/>
              <a:rect l="l" t="t" r="r" b="b"/>
              <a:pathLst>
                <a:path w="18414">
                  <a:moveTo>
                    <a:pt x="0" y="0"/>
                  </a:moveTo>
                  <a:lnTo>
                    <a:pt x="18288" y="0"/>
                  </a:lnTo>
                </a:path>
              </a:pathLst>
            </a:custGeom>
            <a:ln w="13716">
              <a:solidFill>
                <a:srgbClr val="1FE1BA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1" name="object 11"/>
            <p:cNvSpPr/>
            <p:nvPr/>
          </p:nvSpPr>
          <p:spPr>
            <a:xfrm>
              <a:off x="3599688" y="3505200"/>
              <a:ext cx="62865" cy="0"/>
            </a:xfrm>
            <a:custGeom>
              <a:avLst/>
              <a:gdLst/>
              <a:ahLst/>
              <a:cxnLst/>
              <a:rect l="l" t="t" r="r" b="b"/>
              <a:pathLst>
                <a:path w="62864">
                  <a:moveTo>
                    <a:pt x="0" y="0"/>
                  </a:moveTo>
                  <a:lnTo>
                    <a:pt x="19811" y="0"/>
                  </a:lnTo>
                </a:path>
                <a:path w="62864">
                  <a:moveTo>
                    <a:pt x="42671" y="0"/>
                  </a:moveTo>
                  <a:lnTo>
                    <a:pt x="62483" y="0"/>
                  </a:lnTo>
                </a:path>
              </a:pathLst>
            </a:custGeom>
            <a:ln w="13716">
              <a:solidFill>
                <a:srgbClr val="1FE1BA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9688" y="3426714"/>
              <a:ext cx="20320" cy="13970"/>
            </a:xfrm>
            <a:custGeom>
              <a:avLst/>
              <a:gdLst/>
              <a:ahLst/>
              <a:cxnLst/>
              <a:rect l="l" t="t" r="r" b="b"/>
              <a:pathLst>
                <a:path w="20320" h="13970">
                  <a:moveTo>
                    <a:pt x="0" y="0"/>
                  </a:moveTo>
                  <a:lnTo>
                    <a:pt x="19811" y="0"/>
                  </a:lnTo>
                  <a:lnTo>
                    <a:pt x="19811" y="13716"/>
                  </a:lnTo>
                  <a:lnTo>
                    <a:pt x="0" y="13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E1B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9688" y="3425952"/>
              <a:ext cx="20320" cy="15240"/>
            </a:xfrm>
            <a:custGeom>
              <a:avLst/>
              <a:gdLst/>
              <a:ahLst/>
              <a:cxnLst/>
              <a:rect l="l" t="t" r="r" b="b"/>
              <a:pathLst>
                <a:path w="20320" h="15239">
                  <a:moveTo>
                    <a:pt x="0" y="0"/>
                  </a:moveTo>
                  <a:lnTo>
                    <a:pt x="19811" y="0"/>
                  </a:lnTo>
                  <a:lnTo>
                    <a:pt x="19811" y="15239"/>
                  </a:lnTo>
                  <a:lnTo>
                    <a:pt x="0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4" name="object 14"/>
            <p:cNvSpPr/>
            <p:nvPr/>
          </p:nvSpPr>
          <p:spPr>
            <a:xfrm>
              <a:off x="3642360" y="3426714"/>
              <a:ext cx="20320" cy="13970"/>
            </a:xfrm>
            <a:custGeom>
              <a:avLst/>
              <a:gdLst/>
              <a:ahLst/>
              <a:cxnLst/>
              <a:rect l="l" t="t" r="r" b="b"/>
              <a:pathLst>
                <a:path w="20320" h="13970">
                  <a:moveTo>
                    <a:pt x="0" y="0"/>
                  </a:moveTo>
                  <a:lnTo>
                    <a:pt x="19812" y="0"/>
                  </a:lnTo>
                  <a:lnTo>
                    <a:pt x="19812" y="13716"/>
                  </a:lnTo>
                  <a:lnTo>
                    <a:pt x="0" y="13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E1B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5" name="object 15"/>
            <p:cNvSpPr/>
            <p:nvPr/>
          </p:nvSpPr>
          <p:spPr>
            <a:xfrm>
              <a:off x="3642360" y="3425952"/>
              <a:ext cx="20320" cy="15240"/>
            </a:xfrm>
            <a:custGeom>
              <a:avLst/>
              <a:gdLst/>
              <a:ahLst/>
              <a:cxnLst/>
              <a:rect l="l" t="t" r="r" b="b"/>
              <a:pathLst>
                <a:path w="20320" h="15239">
                  <a:moveTo>
                    <a:pt x="0" y="0"/>
                  </a:moveTo>
                  <a:lnTo>
                    <a:pt x="19812" y="0"/>
                  </a:lnTo>
                  <a:lnTo>
                    <a:pt x="19812" y="15239"/>
                  </a:lnTo>
                  <a:lnTo>
                    <a:pt x="0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6" name="object 16"/>
            <p:cNvSpPr/>
            <p:nvPr/>
          </p:nvSpPr>
          <p:spPr>
            <a:xfrm>
              <a:off x="3599688" y="3397758"/>
              <a:ext cx="20320" cy="13970"/>
            </a:xfrm>
            <a:custGeom>
              <a:avLst/>
              <a:gdLst/>
              <a:ahLst/>
              <a:cxnLst/>
              <a:rect l="l" t="t" r="r" b="b"/>
              <a:pathLst>
                <a:path w="20320" h="13970">
                  <a:moveTo>
                    <a:pt x="0" y="0"/>
                  </a:moveTo>
                  <a:lnTo>
                    <a:pt x="19811" y="0"/>
                  </a:lnTo>
                  <a:lnTo>
                    <a:pt x="19811" y="13716"/>
                  </a:lnTo>
                  <a:lnTo>
                    <a:pt x="0" y="13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E1B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7" name="object 17"/>
            <p:cNvSpPr/>
            <p:nvPr/>
          </p:nvSpPr>
          <p:spPr>
            <a:xfrm>
              <a:off x="3599688" y="3396996"/>
              <a:ext cx="20320" cy="15240"/>
            </a:xfrm>
            <a:custGeom>
              <a:avLst/>
              <a:gdLst/>
              <a:ahLst/>
              <a:cxnLst/>
              <a:rect l="l" t="t" r="r" b="b"/>
              <a:pathLst>
                <a:path w="20320" h="15239">
                  <a:moveTo>
                    <a:pt x="0" y="0"/>
                  </a:moveTo>
                  <a:lnTo>
                    <a:pt x="19811" y="0"/>
                  </a:lnTo>
                  <a:lnTo>
                    <a:pt x="19811" y="15240"/>
                  </a:lnTo>
                  <a:lnTo>
                    <a:pt x="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8" name="object 18"/>
            <p:cNvSpPr/>
            <p:nvPr/>
          </p:nvSpPr>
          <p:spPr>
            <a:xfrm>
              <a:off x="3642360" y="3397758"/>
              <a:ext cx="20320" cy="13970"/>
            </a:xfrm>
            <a:custGeom>
              <a:avLst/>
              <a:gdLst/>
              <a:ahLst/>
              <a:cxnLst/>
              <a:rect l="l" t="t" r="r" b="b"/>
              <a:pathLst>
                <a:path w="20320" h="13970">
                  <a:moveTo>
                    <a:pt x="0" y="0"/>
                  </a:moveTo>
                  <a:lnTo>
                    <a:pt x="19812" y="0"/>
                  </a:lnTo>
                  <a:lnTo>
                    <a:pt x="19812" y="13716"/>
                  </a:lnTo>
                  <a:lnTo>
                    <a:pt x="0" y="13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E1B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19" name="object 19"/>
            <p:cNvSpPr/>
            <p:nvPr/>
          </p:nvSpPr>
          <p:spPr>
            <a:xfrm>
              <a:off x="3642360" y="3396996"/>
              <a:ext cx="20320" cy="15240"/>
            </a:xfrm>
            <a:custGeom>
              <a:avLst/>
              <a:gdLst/>
              <a:ahLst/>
              <a:cxnLst/>
              <a:rect l="l" t="t" r="r" b="b"/>
              <a:pathLst>
                <a:path w="20320" h="15239">
                  <a:moveTo>
                    <a:pt x="0" y="0"/>
                  </a:moveTo>
                  <a:lnTo>
                    <a:pt x="19812" y="0"/>
                  </a:lnTo>
                  <a:lnTo>
                    <a:pt x="19812" y="15240"/>
                  </a:lnTo>
                  <a:lnTo>
                    <a:pt x="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0" name="object 20"/>
            <p:cNvSpPr/>
            <p:nvPr/>
          </p:nvSpPr>
          <p:spPr>
            <a:xfrm>
              <a:off x="3512819" y="3426714"/>
              <a:ext cx="20320" cy="13970"/>
            </a:xfrm>
            <a:custGeom>
              <a:avLst/>
              <a:gdLst/>
              <a:ahLst/>
              <a:cxnLst/>
              <a:rect l="l" t="t" r="r" b="b"/>
              <a:pathLst>
                <a:path w="20320" h="13970">
                  <a:moveTo>
                    <a:pt x="0" y="0"/>
                  </a:moveTo>
                  <a:lnTo>
                    <a:pt x="19812" y="0"/>
                  </a:lnTo>
                  <a:lnTo>
                    <a:pt x="19812" y="13716"/>
                  </a:lnTo>
                  <a:lnTo>
                    <a:pt x="0" y="13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E1B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1" name="object 21"/>
            <p:cNvSpPr/>
            <p:nvPr/>
          </p:nvSpPr>
          <p:spPr>
            <a:xfrm>
              <a:off x="3512819" y="3425952"/>
              <a:ext cx="20320" cy="15240"/>
            </a:xfrm>
            <a:custGeom>
              <a:avLst/>
              <a:gdLst/>
              <a:ahLst/>
              <a:cxnLst/>
              <a:rect l="l" t="t" r="r" b="b"/>
              <a:pathLst>
                <a:path w="20320" h="15239">
                  <a:moveTo>
                    <a:pt x="0" y="0"/>
                  </a:moveTo>
                  <a:lnTo>
                    <a:pt x="19812" y="0"/>
                  </a:lnTo>
                  <a:lnTo>
                    <a:pt x="19812" y="15239"/>
                  </a:lnTo>
                  <a:lnTo>
                    <a:pt x="0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2" name="object 22"/>
            <p:cNvSpPr/>
            <p:nvPr/>
          </p:nvSpPr>
          <p:spPr>
            <a:xfrm>
              <a:off x="3557016" y="3426714"/>
              <a:ext cx="20320" cy="13970"/>
            </a:xfrm>
            <a:custGeom>
              <a:avLst/>
              <a:gdLst/>
              <a:ahLst/>
              <a:cxnLst/>
              <a:rect l="l" t="t" r="r" b="b"/>
              <a:pathLst>
                <a:path w="20320" h="13970">
                  <a:moveTo>
                    <a:pt x="0" y="0"/>
                  </a:moveTo>
                  <a:lnTo>
                    <a:pt x="19811" y="0"/>
                  </a:lnTo>
                  <a:lnTo>
                    <a:pt x="19811" y="13716"/>
                  </a:lnTo>
                  <a:lnTo>
                    <a:pt x="0" y="13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E1B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3" name="object 23"/>
            <p:cNvSpPr/>
            <p:nvPr/>
          </p:nvSpPr>
          <p:spPr>
            <a:xfrm>
              <a:off x="3557016" y="3425952"/>
              <a:ext cx="20320" cy="15240"/>
            </a:xfrm>
            <a:custGeom>
              <a:avLst/>
              <a:gdLst/>
              <a:ahLst/>
              <a:cxnLst/>
              <a:rect l="l" t="t" r="r" b="b"/>
              <a:pathLst>
                <a:path w="20320" h="15239">
                  <a:moveTo>
                    <a:pt x="0" y="0"/>
                  </a:moveTo>
                  <a:lnTo>
                    <a:pt x="19811" y="0"/>
                  </a:lnTo>
                  <a:lnTo>
                    <a:pt x="19811" y="15239"/>
                  </a:lnTo>
                  <a:lnTo>
                    <a:pt x="0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4" name="object 24"/>
            <p:cNvSpPr/>
            <p:nvPr/>
          </p:nvSpPr>
          <p:spPr>
            <a:xfrm>
              <a:off x="3471672" y="3426714"/>
              <a:ext cx="20320" cy="13970"/>
            </a:xfrm>
            <a:custGeom>
              <a:avLst/>
              <a:gdLst/>
              <a:ahLst/>
              <a:cxnLst/>
              <a:rect l="l" t="t" r="r" b="b"/>
              <a:pathLst>
                <a:path w="20320" h="13970">
                  <a:moveTo>
                    <a:pt x="0" y="0"/>
                  </a:moveTo>
                  <a:lnTo>
                    <a:pt x="19811" y="0"/>
                  </a:lnTo>
                  <a:lnTo>
                    <a:pt x="19811" y="13716"/>
                  </a:lnTo>
                  <a:lnTo>
                    <a:pt x="0" y="13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E1B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5" name="object 25"/>
            <p:cNvSpPr/>
            <p:nvPr/>
          </p:nvSpPr>
          <p:spPr>
            <a:xfrm>
              <a:off x="3471672" y="3425952"/>
              <a:ext cx="20320" cy="15240"/>
            </a:xfrm>
            <a:custGeom>
              <a:avLst/>
              <a:gdLst/>
              <a:ahLst/>
              <a:cxnLst/>
              <a:rect l="l" t="t" r="r" b="b"/>
              <a:pathLst>
                <a:path w="20320" h="15239">
                  <a:moveTo>
                    <a:pt x="0" y="0"/>
                  </a:moveTo>
                  <a:lnTo>
                    <a:pt x="19811" y="0"/>
                  </a:lnTo>
                  <a:lnTo>
                    <a:pt x="19811" y="15239"/>
                  </a:lnTo>
                  <a:lnTo>
                    <a:pt x="0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6" name="object 26"/>
            <p:cNvSpPr/>
            <p:nvPr/>
          </p:nvSpPr>
          <p:spPr>
            <a:xfrm>
              <a:off x="3599688" y="3454145"/>
              <a:ext cx="20320" cy="13970"/>
            </a:xfrm>
            <a:custGeom>
              <a:avLst/>
              <a:gdLst/>
              <a:ahLst/>
              <a:cxnLst/>
              <a:rect l="l" t="t" r="r" b="b"/>
              <a:pathLst>
                <a:path w="20320" h="13970">
                  <a:moveTo>
                    <a:pt x="0" y="0"/>
                  </a:moveTo>
                  <a:lnTo>
                    <a:pt x="19811" y="0"/>
                  </a:lnTo>
                  <a:lnTo>
                    <a:pt x="19811" y="13716"/>
                  </a:lnTo>
                  <a:lnTo>
                    <a:pt x="0" y="13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E1B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7" name="object 27"/>
            <p:cNvSpPr/>
            <p:nvPr/>
          </p:nvSpPr>
          <p:spPr>
            <a:xfrm>
              <a:off x="3599688" y="3453383"/>
              <a:ext cx="20320" cy="15240"/>
            </a:xfrm>
            <a:custGeom>
              <a:avLst/>
              <a:gdLst/>
              <a:ahLst/>
              <a:cxnLst/>
              <a:rect l="l" t="t" r="r" b="b"/>
              <a:pathLst>
                <a:path w="20320" h="15239">
                  <a:moveTo>
                    <a:pt x="0" y="0"/>
                  </a:moveTo>
                  <a:lnTo>
                    <a:pt x="19811" y="0"/>
                  </a:lnTo>
                  <a:lnTo>
                    <a:pt x="19811" y="15239"/>
                  </a:lnTo>
                  <a:lnTo>
                    <a:pt x="0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8" name="object 28"/>
            <p:cNvSpPr/>
            <p:nvPr/>
          </p:nvSpPr>
          <p:spPr>
            <a:xfrm>
              <a:off x="3642360" y="3454145"/>
              <a:ext cx="20320" cy="13970"/>
            </a:xfrm>
            <a:custGeom>
              <a:avLst/>
              <a:gdLst/>
              <a:ahLst/>
              <a:cxnLst/>
              <a:rect l="l" t="t" r="r" b="b"/>
              <a:pathLst>
                <a:path w="20320" h="13970">
                  <a:moveTo>
                    <a:pt x="0" y="0"/>
                  </a:moveTo>
                  <a:lnTo>
                    <a:pt x="19812" y="0"/>
                  </a:lnTo>
                  <a:lnTo>
                    <a:pt x="19812" y="13716"/>
                  </a:lnTo>
                  <a:lnTo>
                    <a:pt x="0" y="13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E1B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29" name="object 29"/>
            <p:cNvSpPr/>
            <p:nvPr/>
          </p:nvSpPr>
          <p:spPr>
            <a:xfrm>
              <a:off x="3642360" y="3453383"/>
              <a:ext cx="20320" cy="15240"/>
            </a:xfrm>
            <a:custGeom>
              <a:avLst/>
              <a:gdLst/>
              <a:ahLst/>
              <a:cxnLst/>
              <a:rect l="l" t="t" r="r" b="b"/>
              <a:pathLst>
                <a:path w="20320" h="15239">
                  <a:moveTo>
                    <a:pt x="0" y="0"/>
                  </a:moveTo>
                  <a:lnTo>
                    <a:pt x="19812" y="0"/>
                  </a:lnTo>
                  <a:lnTo>
                    <a:pt x="19812" y="15239"/>
                  </a:lnTo>
                  <a:lnTo>
                    <a:pt x="0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0" name="object 30"/>
            <p:cNvSpPr/>
            <p:nvPr/>
          </p:nvSpPr>
          <p:spPr>
            <a:xfrm>
              <a:off x="3512819" y="3454145"/>
              <a:ext cx="20320" cy="13970"/>
            </a:xfrm>
            <a:custGeom>
              <a:avLst/>
              <a:gdLst/>
              <a:ahLst/>
              <a:cxnLst/>
              <a:rect l="l" t="t" r="r" b="b"/>
              <a:pathLst>
                <a:path w="20320" h="13970">
                  <a:moveTo>
                    <a:pt x="0" y="0"/>
                  </a:moveTo>
                  <a:lnTo>
                    <a:pt x="19812" y="0"/>
                  </a:lnTo>
                  <a:lnTo>
                    <a:pt x="19812" y="13716"/>
                  </a:lnTo>
                  <a:lnTo>
                    <a:pt x="0" y="13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E1B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1" name="object 31"/>
            <p:cNvSpPr/>
            <p:nvPr/>
          </p:nvSpPr>
          <p:spPr>
            <a:xfrm>
              <a:off x="3512819" y="3453383"/>
              <a:ext cx="20320" cy="15240"/>
            </a:xfrm>
            <a:custGeom>
              <a:avLst/>
              <a:gdLst/>
              <a:ahLst/>
              <a:cxnLst/>
              <a:rect l="l" t="t" r="r" b="b"/>
              <a:pathLst>
                <a:path w="20320" h="15239">
                  <a:moveTo>
                    <a:pt x="0" y="0"/>
                  </a:moveTo>
                  <a:lnTo>
                    <a:pt x="19812" y="0"/>
                  </a:lnTo>
                  <a:lnTo>
                    <a:pt x="19812" y="15239"/>
                  </a:lnTo>
                  <a:lnTo>
                    <a:pt x="0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2" name="object 32"/>
            <p:cNvSpPr/>
            <p:nvPr/>
          </p:nvSpPr>
          <p:spPr>
            <a:xfrm>
              <a:off x="3557016" y="3454145"/>
              <a:ext cx="20320" cy="13970"/>
            </a:xfrm>
            <a:custGeom>
              <a:avLst/>
              <a:gdLst/>
              <a:ahLst/>
              <a:cxnLst/>
              <a:rect l="l" t="t" r="r" b="b"/>
              <a:pathLst>
                <a:path w="20320" h="13970">
                  <a:moveTo>
                    <a:pt x="0" y="0"/>
                  </a:moveTo>
                  <a:lnTo>
                    <a:pt x="19811" y="0"/>
                  </a:lnTo>
                  <a:lnTo>
                    <a:pt x="19811" y="13716"/>
                  </a:lnTo>
                  <a:lnTo>
                    <a:pt x="0" y="13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E1B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3" name="object 33"/>
            <p:cNvSpPr/>
            <p:nvPr/>
          </p:nvSpPr>
          <p:spPr>
            <a:xfrm>
              <a:off x="3557016" y="3453383"/>
              <a:ext cx="20320" cy="15240"/>
            </a:xfrm>
            <a:custGeom>
              <a:avLst/>
              <a:gdLst/>
              <a:ahLst/>
              <a:cxnLst/>
              <a:rect l="l" t="t" r="r" b="b"/>
              <a:pathLst>
                <a:path w="20320" h="15239">
                  <a:moveTo>
                    <a:pt x="0" y="0"/>
                  </a:moveTo>
                  <a:lnTo>
                    <a:pt x="19811" y="0"/>
                  </a:lnTo>
                  <a:lnTo>
                    <a:pt x="19811" y="15239"/>
                  </a:lnTo>
                  <a:lnTo>
                    <a:pt x="0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4" name="object 34"/>
            <p:cNvSpPr/>
            <p:nvPr/>
          </p:nvSpPr>
          <p:spPr>
            <a:xfrm>
              <a:off x="3471672" y="3454145"/>
              <a:ext cx="20320" cy="13970"/>
            </a:xfrm>
            <a:custGeom>
              <a:avLst/>
              <a:gdLst/>
              <a:ahLst/>
              <a:cxnLst/>
              <a:rect l="l" t="t" r="r" b="b"/>
              <a:pathLst>
                <a:path w="20320" h="13970">
                  <a:moveTo>
                    <a:pt x="0" y="0"/>
                  </a:moveTo>
                  <a:lnTo>
                    <a:pt x="19811" y="0"/>
                  </a:lnTo>
                  <a:lnTo>
                    <a:pt x="19811" y="13716"/>
                  </a:lnTo>
                  <a:lnTo>
                    <a:pt x="0" y="13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E1B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5" name="object 35"/>
            <p:cNvSpPr/>
            <p:nvPr/>
          </p:nvSpPr>
          <p:spPr>
            <a:xfrm>
              <a:off x="3471672" y="3453383"/>
              <a:ext cx="20320" cy="15240"/>
            </a:xfrm>
            <a:custGeom>
              <a:avLst/>
              <a:gdLst/>
              <a:ahLst/>
              <a:cxnLst/>
              <a:rect l="l" t="t" r="r" b="b"/>
              <a:pathLst>
                <a:path w="20320" h="15239">
                  <a:moveTo>
                    <a:pt x="0" y="0"/>
                  </a:moveTo>
                  <a:lnTo>
                    <a:pt x="19811" y="0"/>
                  </a:lnTo>
                  <a:lnTo>
                    <a:pt x="19811" y="15239"/>
                  </a:lnTo>
                  <a:lnTo>
                    <a:pt x="0" y="15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6" name="object 36"/>
            <p:cNvSpPr/>
            <p:nvPr/>
          </p:nvSpPr>
          <p:spPr>
            <a:xfrm>
              <a:off x="3599688" y="3368801"/>
              <a:ext cx="20320" cy="13970"/>
            </a:xfrm>
            <a:custGeom>
              <a:avLst/>
              <a:gdLst/>
              <a:ahLst/>
              <a:cxnLst/>
              <a:rect l="l" t="t" r="r" b="b"/>
              <a:pathLst>
                <a:path w="20320" h="13970">
                  <a:moveTo>
                    <a:pt x="0" y="0"/>
                  </a:moveTo>
                  <a:lnTo>
                    <a:pt x="19811" y="0"/>
                  </a:lnTo>
                  <a:lnTo>
                    <a:pt x="19811" y="13716"/>
                  </a:lnTo>
                  <a:lnTo>
                    <a:pt x="0" y="13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E1B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7" name="object 37"/>
            <p:cNvSpPr/>
            <p:nvPr/>
          </p:nvSpPr>
          <p:spPr>
            <a:xfrm>
              <a:off x="3599688" y="3368801"/>
              <a:ext cx="20320" cy="13970"/>
            </a:xfrm>
            <a:custGeom>
              <a:avLst/>
              <a:gdLst/>
              <a:ahLst/>
              <a:cxnLst/>
              <a:rect l="l" t="t" r="r" b="b"/>
              <a:pathLst>
                <a:path w="20320" h="13970">
                  <a:moveTo>
                    <a:pt x="0" y="0"/>
                  </a:moveTo>
                  <a:lnTo>
                    <a:pt x="19811" y="0"/>
                  </a:lnTo>
                  <a:lnTo>
                    <a:pt x="19811" y="13716"/>
                  </a:lnTo>
                  <a:lnTo>
                    <a:pt x="0" y="13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8" name="object 38"/>
            <p:cNvSpPr/>
            <p:nvPr/>
          </p:nvSpPr>
          <p:spPr>
            <a:xfrm>
              <a:off x="3642360" y="3368801"/>
              <a:ext cx="20320" cy="13970"/>
            </a:xfrm>
            <a:custGeom>
              <a:avLst/>
              <a:gdLst/>
              <a:ahLst/>
              <a:cxnLst/>
              <a:rect l="l" t="t" r="r" b="b"/>
              <a:pathLst>
                <a:path w="20320" h="13970">
                  <a:moveTo>
                    <a:pt x="0" y="0"/>
                  </a:moveTo>
                  <a:lnTo>
                    <a:pt x="19812" y="0"/>
                  </a:lnTo>
                  <a:lnTo>
                    <a:pt x="19812" y="13716"/>
                  </a:lnTo>
                  <a:lnTo>
                    <a:pt x="0" y="13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E1B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39" name="object 39"/>
            <p:cNvSpPr/>
            <p:nvPr/>
          </p:nvSpPr>
          <p:spPr>
            <a:xfrm>
              <a:off x="3642360" y="3368801"/>
              <a:ext cx="20320" cy="13970"/>
            </a:xfrm>
            <a:custGeom>
              <a:avLst/>
              <a:gdLst/>
              <a:ahLst/>
              <a:cxnLst/>
              <a:rect l="l" t="t" r="r" b="b"/>
              <a:pathLst>
                <a:path w="20320" h="13970">
                  <a:moveTo>
                    <a:pt x="0" y="0"/>
                  </a:moveTo>
                  <a:lnTo>
                    <a:pt x="19812" y="0"/>
                  </a:lnTo>
                  <a:lnTo>
                    <a:pt x="19812" y="13716"/>
                  </a:lnTo>
                  <a:lnTo>
                    <a:pt x="0" y="13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0" name="object 40"/>
            <p:cNvSpPr/>
            <p:nvPr/>
          </p:nvSpPr>
          <p:spPr>
            <a:xfrm>
              <a:off x="3299447" y="3366528"/>
              <a:ext cx="454659" cy="231775"/>
            </a:xfrm>
            <a:custGeom>
              <a:avLst/>
              <a:gdLst/>
              <a:ahLst/>
              <a:cxnLst/>
              <a:rect l="l" t="t" r="r" b="b"/>
              <a:pathLst>
                <a:path w="454660" h="231775">
                  <a:moveTo>
                    <a:pt x="394716" y="164592"/>
                  </a:moveTo>
                  <a:lnTo>
                    <a:pt x="312432" y="164592"/>
                  </a:lnTo>
                  <a:lnTo>
                    <a:pt x="228600" y="164592"/>
                  </a:lnTo>
                  <a:lnTo>
                    <a:pt x="228600" y="128016"/>
                  </a:lnTo>
                  <a:lnTo>
                    <a:pt x="204216" y="128016"/>
                  </a:lnTo>
                  <a:lnTo>
                    <a:pt x="204216" y="164592"/>
                  </a:lnTo>
                  <a:lnTo>
                    <a:pt x="190500" y="164592"/>
                  </a:lnTo>
                  <a:lnTo>
                    <a:pt x="190500" y="128016"/>
                  </a:lnTo>
                  <a:lnTo>
                    <a:pt x="166116" y="128016"/>
                  </a:lnTo>
                  <a:lnTo>
                    <a:pt x="166116" y="164592"/>
                  </a:lnTo>
                  <a:lnTo>
                    <a:pt x="0" y="164592"/>
                  </a:lnTo>
                  <a:lnTo>
                    <a:pt x="0" y="175260"/>
                  </a:lnTo>
                  <a:lnTo>
                    <a:pt x="275844" y="175260"/>
                  </a:lnTo>
                  <a:lnTo>
                    <a:pt x="275844" y="184391"/>
                  </a:lnTo>
                  <a:lnTo>
                    <a:pt x="86868" y="184391"/>
                  </a:lnTo>
                  <a:lnTo>
                    <a:pt x="86868" y="195059"/>
                  </a:lnTo>
                  <a:lnTo>
                    <a:pt x="190500" y="195059"/>
                  </a:lnTo>
                  <a:lnTo>
                    <a:pt x="286512" y="231635"/>
                  </a:lnTo>
                  <a:lnTo>
                    <a:pt x="289560" y="228587"/>
                  </a:lnTo>
                  <a:lnTo>
                    <a:pt x="292608" y="224015"/>
                  </a:lnTo>
                  <a:lnTo>
                    <a:pt x="297180" y="220967"/>
                  </a:lnTo>
                  <a:lnTo>
                    <a:pt x="329184" y="195059"/>
                  </a:lnTo>
                  <a:lnTo>
                    <a:pt x="332232" y="193535"/>
                  </a:lnTo>
                  <a:lnTo>
                    <a:pt x="338328" y="188963"/>
                  </a:lnTo>
                  <a:lnTo>
                    <a:pt x="347472" y="185915"/>
                  </a:lnTo>
                  <a:lnTo>
                    <a:pt x="352044" y="182867"/>
                  </a:lnTo>
                  <a:lnTo>
                    <a:pt x="356616" y="181343"/>
                  </a:lnTo>
                  <a:lnTo>
                    <a:pt x="361188" y="178295"/>
                  </a:lnTo>
                  <a:lnTo>
                    <a:pt x="370293" y="175260"/>
                  </a:lnTo>
                  <a:lnTo>
                    <a:pt x="374904" y="172212"/>
                  </a:lnTo>
                  <a:lnTo>
                    <a:pt x="384048" y="169164"/>
                  </a:lnTo>
                  <a:lnTo>
                    <a:pt x="391668" y="166116"/>
                  </a:lnTo>
                  <a:lnTo>
                    <a:pt x="394716" y="164592"/>
                  </a:lnTo>
                  <a:close/>
                </a:path>
                <a:path w="454660" h="231775">
                  <a:moveTo>
                    <a:pt x="454152" y="150863"/>
                  </a:moveTo>
                  <a:lnTo>
                    <a:pt x="402348" y="0"/>
                  </a:lnTo>
                  <a:lnTo>
                    <a:pt x="402348" y="155448"/>
                  </a:lnTo>
                  <a:lnTo>
                    <a:pt x="454152" y="155448"/>
                  </a:lnTo>
                  <a:lnTo>
                    <a:pt x="454152" y="150863"/>
                  </a:lnTo>
                  <a:close/>
                </a:path>
              </a:pathLst>
            </a:custGeom>
            <a:solidFill>
              <a:srgbClr val="1FE1BA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9160" y="3506724"/>
              <a:ext cx="863386" cy="64007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272540" y="3777996"/>
              <a:ext cx="56515" cy="0"/>
            </a:xfrm>
            <a:custGeom>
              <a:avLst/>
              <a:gdLst/>
              <a:ahLst/>
              <a:cxnLst/>
              <a:rect l="l" t="t" r="r" b="b"/>
              <a:pathLst>
                <a:path w="56515">
                  <a:moveTo>
                    <a:pt x="0" y="0"/>
                  </a:moveTo>
                  <a:lnTo>
                    <a:pt x="56387" y="0"/>
                  </a:lnTo>
                </a:path>
              </a:pathLst>
            </a:custGeom>
            <a:ln w="396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3" name="object 43"/>
            <p:cNvSpPr/>
            <p:nvPr/>
          </p:nvSpPr>
          <p:spPr>
            <a:xfrm>
              <a:off x="1272540" y="3758183"/>
              <a:ext cx="56515" cy="38100"/>
            </a:xfrm>
            <a:custGeom>
              <a:avLst/>
              <a:gdLst/>
              <a:ahLst/>
              <a:cxnLst/>
              <a:rect l="l" t="t" r="r" b="b"/>
              <a:pathLst>
                <a:path w="56515" h="38100">
                  <a:moveTo>
                    <a:pt x="0" y="0"/>
                  </a:moveTo>
                  <a:lnTo>
                    <a:pt x="56387" y="0"/>
                  </a:lnTo>
                  <a:lnTo>
                    <a:pt x="56387" y="38100"/>
                  </a:lnTo>
                  <a:lnTo>
                    <a:pt x="0" y="38100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44" name="object 44"/>
            <p:cNvSpPr/>
            <p:nvPr/>
          </p:nvSpPr>
          <p:spPr>
            <a:xfrm>
              <a:off x="1470660" y="3782567"/>
              <a:ext cx="175260" cy="282575"/>
            </a:xfrm>
            <a:custGeom>
              <a:avLst/>
              <a:gdLst/>
              <a:ahLst/>
              <a:cxnLst/>
              <a:rect l="l" t="t" r="r" b="b"/>
              <a:pathLst>
                <a:path w="175260" h="282575">
                  <a:moveTo>
                    <a:pt x="28956" y="266712"/>
                  </a:moveTo>
                  <a:lnTo>
                    <a:pt x="22860" y="262140"/>
                  </a:lnTo>
                  <a:lnTo>
                    <a:pt x="6096" y="262140"/>
                  </a:lnTo>
                  <a:lnTo>
                    <a:pt x="0" y="266712"/>
                  </a:lnTo>
                  <a:lnTo>
                    <a:pt x="0" y="277380"/>
                  </a:lnTo>
                  <a:lnTo>
                    <a:pt x="6096" y="281952"/>
                  </a:lnTo>
                  <a:lnTo>
                    <a:pt x="22860" y="281952"/>
                  </a:lnTo>
                  <a:lnTo>
                    <a:pt x="28956" y="277380"/>
                  </a:lnTo>
                  <a:lnTo>
                    <a:pt x="28956" y="266712"/>
                  </a:lnTo>
                  <a:close/>
                </a:path>
                <a:path w="175260" h="282575">
                  <a:moveTo>
                    <a:pt x="175260" y="4572"/>
                  </a:moveTo>
                  <a:lnTo>
                    <a:pt x="167640" y="0"/>
                  </a:lnTo>
                  <a:lnTo>
                    <a:pt x="152400" y="0"/>
                  </a:lnTo>
                  <a:lnTo>
                    <a:pt x="146304" y="4572"/>
                  </a:lnTo>
                  <a:lnTo>
                    <a:pt x="146304" y="15240"/>
                  </a:lnTo>
                  <a:lnTo>
                    <a:pt x="152400" y="19812"/>
                  </a:lnTo>
                  <a:lnTo>
                    <a:pt x="167640" y="19812"/>
                  </a:lnTo>
                  <a:lnTo>
                    <a:pt x="175260" y="15240"/>
                  </a:lnTo>
                  <a:lnTo>
                    <a:pt x="175260" y="457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6508" y="4064507"/>
              <a:ext cx="85344" cy="15240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402067" y="4081271"/>
              <a:ext cx="73660" cy="173990"/>
            </a:xfrm>
            <a:custGeom>
              <a:avLst/>
              <a:gdLst/>
              <a:ahLst/>
              <a:cxnLst/>
              <a:rect l="l" t="t" r="r" b="b"/>
              <a:pathLst>
                <a:path w="73659" h="173989">
                  <a:moveTo>
                    <a:pt x="53352" y="65532"/>
                  </a:moveTo>
                  <a:lnTo>
                    <a:pt x="44208" y="64008"/>
                  </a:lnTo>
                  <a:lnTo>
                    <a:pt x="32016" y="99060"/>
                  </a:lnTo>
                  <a:lnTo>
                    <a:pt x="41160" y="102108"/>
                  </a:lnTo>
                  <a:lnTo>
                    <a:pt x="53352" y="65532"/>
                  </a:lnTo>
                  <a:close/>
                </a:path>
                <a:path w="73659" h="173989">
                  <a:moveTo>
                    <a:pt x="73164" y="112788"/>
                  </a:moveTo>
                  <a:lnTo>
                    <a:pt x="0" y="88404"/>
                  </a:lnTo>
                  <a:lnTo>
                    <a:pt x="12192" y="173748"/>
                  </a:lnTo>
                  <a:lnTo>
                    <a:pt x="73164" y="112788"/>
                  </a:lnTo>
                  <a:close/>
                </a:path>
                <a:path w="73659" h="173989">
                  <a:moveTo>
                    <a:pt x="73164" y="3048"/>
                  </a:moveTo>
                  <a:lnTo>
                    <a:pt x="64020" y="0"/>
                  </a:lnTo>
                  <a:lnTo>
                    <a:pt x="51828" y="36576"/>
                  </a:lnTo>
                  <a:lnTo>
                    <a:pt x="60972" y="39624"/>
                  </a:lnTo>
                  <a:lnTo>
                    <a:pt x="73164" y="3048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48" name="object 48"/>
          <p:cNvSpPr/>
          <p:nvPr/>
        </p:nvSpPr>
        <p:spPr>
          <a:xfrm>
            <a:off x="1582719" y="3353707"/>
            <a:ext cx="127747" cy="87406"/>
          </a:xfrm>
          <a:custGeom>
            <a:avLst/>
            <a:gdLst/>
            <a:ahLst/>
            <a:cxnLst/>
            <a:rect l="l" t="t" r="r" b="b"/>
            <a:pathLst>
              <a:path w="144780" h="99060">
                <a:moveTo>
                  <a:pt x="36576" y="21336"/>
                </a:moveTo>
                <a:lnTo>
                  <a:pt x="4572" y="0"/>
                </a:lnTo>
                <a:lnTo>
                  <a:pt x="0" y="7620"/>
                </a:lnTo>
                <a:lnTo>
                  <a:pt x="32004" y="28956"/>
                </a:lnTo>
                <a:lnTo>
                  <a:pt x="36576" y="21336"/>
                </a:lnTo>
                <a:close/>
              </a:path>
              <a:path w="144780" h="99060">
                <a:moveTo>
                  <a:pt x="144780" y="99060"/>
                </a:moveTo>
                <a:lnTo>
                  <a:pt x="102095" y="24384"/>
                </a:lnTo>
                <a:lnTo>
                  <a:pt x="84264" y="52120"/>
                </a:lnTo>
                <a:lnTo>
                  <a:pt x="60960" y="36576"/>
                </a:lnTo>
                <a:lnTo>
                  <a:pt x="54864" y="44196"/>
                </a:lnTo>
                <a:lnTo>
                  <a:pt x="79006" y="60299"/>
                </a:lnTo>
                <a:lnTo>
                  <a:pt x="60960" y="88392"/>
                </a:lnTo>
                <a:lnTo>
                  <a:pt x="144780" y="9906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9" name="object 49"/>
          <p:cNvSpPr txBox="1"/>
          <p:nvPr/>
        </p:nvSpPr>
        <p:spPr>
          <a:xfrm>
            <a:off x="1664577" y="3834018"/>
            <a:ext cx="555251" cy="120500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06" dirty="0">
                <a:latin typeface="Verdana"/>
                <a:cs typeface="Verdana"/>
              </a:rPr>
              <a:t>Motion</a:t>
            </a:r>
            <a:r>
              <a:rPr sz="706" spc="-31" dirty="0">
                <a:latin typeface="Verdana"/>
                <a:cs typeface="Verdana"/>
              </a:rPr>
              <a:t> </a:t>
            </a:r>
            <a:r>
              <a:rPr sz="706" spc="-18" dirty="0">
                <a:latin typeface="Verdana"/>
                <a:cs typeface="Verdana"/>
              </a:rPr>
              <a:t>sens</a:t>
            </a:r>
            <a:endParaRPr sz="706">
              <a:latin typeface="Verdana"/>
              <a:cs typeface="Verdan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176150" y="3476956"/>
            <a:ext cx="93569" cy="109185"/>
          </a:xfrm>
          <a:prstGeom prst="rect">
            <a:avLst/>
          </a:prstGeom>
        </p:spPr>
        <p:txBody>
          <a:bodyPr vert="horz" wrap="square" lIns="0" tIns="560" rIns="0" bIns="0" rtlCol="0">
            <a:spAutoFit/>
          </a:bodyPr>
          <a:lstStyle/>
          <a:p>
            <a:pPr>
              <a:spcBef>
                <a:spcPts val="4"/>
              </a:spcBef>
            </a:pPr>
            <a:r>
              <a:rPr sz="706" spc="-22" dirty="0">
                <a:latin typeface="Verdana"/>
                <a:cs typeface="Verdana"/>
              </a:rPr>
              <a:t>or</a:t>
            </a:r>
            <a:endParaRPr sz="706">
              <a:latin typeface="Verdana"/>
              <a:cs typeface="Verdana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981636" y="3131831"/>
            <a:ext cx="277346" cy="170890"/>
          </a:xfrm>
          <a:custGeom>
            <a:avLst/>
            <a:gdLst/>
            <a:ahLst/>
            <a:cxnLst/>
            <a:rect l="l" t="t" r="r" b="b"/>
            <a:pathLst>
              <a:path w="314325" h="193675">
                <a:moveTo>
                  <a:pt x="86855" y="47231"/>
                </a:moveTo>
                <a:lnTo>
                  <a:pt x="66751" y="35179"/>
                </a:lnTo>
                <a:lnTo>
                  <a:pt x="83807" y="7620"/>
                </a:lnTo>
                <a:lnTo>
                  <a:pt x="0" y="0"/>
                </a:lnTo>
                <a:lnTo>
                  <a:pt x="44196" y="71628"/>
                </a:lnTo>
                <a:lnTo>
                  <a:pt x="62077" y="42735"/>
                </a:lnTo>
                <a:lnTo>
                  <a:pt x="82283" y="54851"/>
                </a:lnTo>
                <a:lnTo>
                  <a:pt x="86855" y="47231"/>
                </a:lnTo>
                <a:close/>
              </a:path>
              <a:path w="314325" h="193675">
                <a:moveTo>
                  <a:pt x="143243" y="82283"/>
                </a:moveTo>
                <a:lnTo>
                  <a:pt x="111239" y="62471"/>
                </a:lnTo>
                <a:lnTo>
                  <a:pt x="106667" y="70091"/>
                </a:lnTo>
                <a:lnTo>
                  <a:pt x="138671" y="89903"/>
                </a:lnTo>
                <a:lnTo>
                  <a:pt x="143243" y="82283"/>
                </a:lnTo>
                <a:close/>
              </a:path>
              <a:path w="314325" h="193675">
                <a:moveTo>
                  <a:pt x="201155" y="117335"/>
                </a:moveTo>
                <a:lnTo>
                  <a:pt x="167627" y="97523"/>
                </a:lnTo>
                <a:lnTo>
                  <a:pt x="163055" y="105143"/>
                </a:lnTo>
                <a:lnTo>
                  <a:pt x="195059" y="124955"/>
                </a:lnTo>
                <a:lnTo>
                  <a:pt x="201155" y="117335"/>
                </a:lnTo>
                <a:close/>
              </a:path>
              <a:path w="314325" h="193675">
                <a:moveTo>
                  <a:pt x="257543" y="150863"/>
                </a:moveTo>
                <a:lnTo>
                  <a:pt x="225539" y="131051"/>
                </a:lnTo>
                <a:lnTo>
                  <a:pt x="219443" y="140195"/>
                </a:lnTo>
                <a:lnTo>
                  <a:pt x="252971" y="160007"/>
                </a:lnTo>
                <a:lnTo>
                  <a:pt x="257543" y="150863"/>
                </a:lnTo>
                <a:close/>
              </a:path>
              <a:path w="314325" h="193675">
                <a:moveTo>
                  <a:pt x="313931" y="185915"/>
                </a:moveTo>
                <a:lnTo>
                  <a:pt x="281927" y="166103"/>
                </a:lnTo>
                <a:lnTo>
                  <a:pt x="277355" y="173723"/>
                </a:lnTo>
                <a:lnTo>
                  <a:pt x="309359" y="193535"/>
                </a:lnTo>
                <a:lnTo>
                  <a:pt x="313931" y="185915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52" name="object 52"/>
          <p:cNvSpPr txBox="1"/>
          <p:nvPr/>
        </p:nvSpPr>
        <p:spPr>
          <a:xfrm>
            <a:off x="874957" y="3096426"/>
            <a:ext cx="533960" cy="120500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706" dirty="0">
                <a:latin typeface="Verdana"/>
                <a:cs typeface="Verdana"/>
              </a:rPr>
              <a:t>ECG</a:t>
            </a:r>
            <a:r>
              <a:rPr sz="706" spc="-35" dirty="0">
                <a:latin typeface="Verdana"/>
                <a:cs typeface="Verdana"/>
              </a:rPr>
              <a:t> </a:t>
            </a:r>
            <a:r>
              <a:rPr sz="706" spc="-9" dirty="0">
                <a:latin typeface="Verdana"/>
                <a:cs typeface="Verdana"/>
              </a:rPr>
              <a:t>sensor</a:t>
            </a:r>
            <a:endParaRPr sz="706">
              <a:latin typeface="Verdana"/>
              <a:cs typeface="Verdana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938605" y="3013486"/>
            <a:ext cx="2526926" cy="874059"/>
            <a:chOff x="911352" y="3415284"/>
            <a:chExt cx="2863850" cy="990600"/>
          </a:xfrm>
        </p:grpSpPr>
        <p:pic>
          <p:nvPicPr>
            <p:cNvPr id="54" name="object 5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61359" y="3415284"/>
              <a:ext cx="179069" cy="10972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82207" y="4075176"/>
              <a:ext cx="166837" cy="166116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48483" y="3601212"/>
              <a:ext cx="832104" cy="432815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51532" y="3988308"/>
              <a:ext cx="114299" cy="94488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77540" y="4139184"/>
              <a:ext cx="175259" cy="17678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77896" y="3985260"/>
              <a:ext cx="85343" cy="82296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77896" y="3526536"/>
              <a:ext cx="256031" cy="12192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83864" y="3660648"/>
              <a:ext cx="291083" cy="236219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77540" y="3726180"/>
              <a:ext cx="283463" cy="85343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01723" y="4157472"/>
              <a:ext cx="65532" cy="22098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911352" y="4125468"/>
              <a:ext cx="800100" cy="280670"/>
            </a:xfrm>
            <a:custGeom>
              <a:avLst/>
              <a:gdLst/>
              <a:ahLst/>
              <a:cxnLst/>
              <a:rect l="l" t="t" r="r" b="b"/>
              <a:pathLst>
                <a:path w="800100" h="280670">
                  <a:moveTo>
                    <a:pt x="36576" y="36588"/>
                  </a:moveTo>
                  <a:lnTo>
                    <a:pt x="6096" y="15252"/>
                  </a:lnTo>
                  <a:lnTo>
                    <a:pt x="0" y="22872"/>
                  </a:lnTo>
                  <a:lnTo>
                    <a:pt x="32004" y="44208"/>
                  </a:lnTo>
                  <a:lnTo>
                    <a:pt x="36576" y="36588"/>
                  </a:lnTo>
                  <a:close/>
                </a:path>
                <a:path w="800100" h="280670">
                  <a:moveTo>
                    <a:pt x="65532" y="30492"/>
                  </a:moveTo>
                  <a:lnTo>
                    <a:pt x="54864" y="25920"/>
                  </a:lnTo>
                  <a:lnTo>
                    <a:pt x="56388" y="25920"/>
                  </a:lnTo>
                  <a:lnTo>
                    <a:pt x="35052" y="10680"/>
                  </a:lnTo>
                  <a:lnTo>
                    <a:pt x="28956" y="18300"/>
                  </a:lnTo>
                  <a:lnTo>
                    <a:pt x="50292" y="33540"/>
                  </a:lnTo>
                  <a:lnTo>
                    <a:pt x="60960" y="39636"/>
                  </a:lnTo>
                  <a:lnTo>
                    <a:pt x="65532" y="30492"/>
                  </a:lnTo>
                  <a:close/>
                </a:path>
                <a:path w="800100" h="280670">
                  <a:moveTo>
                    <a:pt x="96012" y="62496"/>
                  </a:moveTo>
                  <a:lnTo>
                    <a:pt x="92964" y="62496"/>
                  </a:lnTo>
                  <a:lnTo>
                    <a:pt x="60960" y="48780"/>
                  </a:lnTo>
                  <a:lnTo>
                    <a:pt x="57912" y="57924"/>
                  </a:lnTo>
                  <a:lnTo>
                    <a:pt x="88392" y="71640"/>
                  </a:lnTo>
                  <a:lnTo>
                    <a:pt x="89916" y="71640"/>
                  </a:lnTo>
                  <a:lnTo>
                    <a:pt x="94488" y="73164"/>
                  </a:lnTo>
                  <a:lnTo>
                    <a:pt x="96012" y="62496"/>
                  </a:lnTo>
                  <a:close/>
                </a:path>
                <a:path w="800100" h="280670">
                  <a:moveTo>
                    <a:pt x="128016" y="50304"/>
                  </a:moveTo>
                  <a:lnTo>
                    <a:pt x="89916" y="42684"/>
                  </a:lnTo>
                  <a:lnTo>
                    <a:pt x="88392" y="51828"/>
                  </a:lnTo>
                  <a:lnTo>
                    <a:pt x="124968" y="59448"/>
                  </a:lnTo>
                  <a:lnTo>
                    <a:pt x="128016" y="50304"/>
                  </a:lnTo>
                  <a:close/>
                </a:path>
                <a:path w="800100" h="280670">
                  <a:moveTo>
                    <a:pt x="161544" y="80784"/>
                  </a:moveTo>
                  <a:lnTo>
                    <a:pt x="160020" y="71640"/>
                  </a:lnTo>
                  <a:lnTo>
                    <a:pt x="140208" y="71640"/>
                  </a:lnTo>
                  <a:lnTo>
                    <a:pt x="123444" y="68592"/>
                  </a:lnTo>
                  <a:lnTo>
                    <a:pt x="121920" y="77736"/>
                  </a:lnTo>
                  <a:lnTo>
                    <a:pt x="138684" y="80784"/>
                  </a:lnTo>
                  <a:lnTo>
                    <a:pt x="161544" y="80784"/>
                  </a:lnTo>
                  <a:close/>
                </a:path>
                <a:path w="800100" h="280670">
                  <a:moveTo>
                    <a:pt x="193548" y="51828"/>
                  </a:moveTo>
                  <a:lnTo>
                    <a:pt x="190500" y="42684"/>
                  </a:lnTo>
                  <a:lnTo>
                    <a:pt x="161544" y="51828"/>
                  </a:lnTo>
                  <a:lnTo>
                    <a:pt x="161544" y="50304"/>
                  </a:lnTo>
                  <a:lnTo>
                    <a:pt x="153924" y="51828"/>
                  </a:lnTo>
                  <a:lnTo>
                    <a:pt x="155448" y="60972"/>
                  </a:lnTo>
                  <a:lnTo>
                    <a:pt x="164592" y="60972"/>
                  </a:lnTo>
                  <a:lnTo>
                    <a:pt x="193548" y="51828"/>
                  </a:lnTo>
                  <a:close/>
                </a:path>
                <a:path w="800100" h="280670">
                  <a:moveTo>
                    <a:pt x="227076" y="65544"/>
                  </a:moveTo>
                  <a:lnTo>
                    <a:pt x="224028" y="56400"/>
                  </a:lnTo>
                  <a:lnTo>
                    <a:pt x="199644" y="67068"/>
                  </a:lnTo>
                  <a:lnTo>
                    <a:pt x="201168" y="65544"/>
                  </a:lnTo>
                  <a:lnTo>
                    <a:pt x="188976" y="67068"/>
                  </a:lnTo>
                  <a:lnTo>
                    <a:pt x="190500" y="77736"/>
                  </a:lnTo>
                  <a:lnTo>
                    <a:pt x="202692" y="76212"/>
                  </a:lnTo>
                  <a:lnTo>
                    <a:pt x="204216" y="74688"/>
                  </a:lnTo>
                  <a:lnTo>
                    <a:pt x="223266" y="67068"/>
                  </a:lnTo>
                  <a:lnTo>
                    <a:pt x="227076" y="65544"/>
                  </a:lnTo>
                  <a:close/>
                </a:path>
                <a:path w="800100" h="280670">
                  <a:moveTo>
                    <a:pt x="251460" y="18300"/>
                  </a:moveTo>
                  <a:lnTo>
                    <a:pt x="245364" y="10680"/>
                  </a:lnTo>
                  <a:lnTo>
                    <a:pt x="214884" y="32016"/>
                  </a:lnTo>
                  <a:lnTo>
                    <a:pt x="220980" y="41160"/>
                  </a:lnTo>
                  <a:lnTo>
                    <a:pt x="251460" y="18300"/>
                  </a:lnTo>
                  <a:close/>
                </a:path>
                <a:path w="800100" h="280670">
                  <a:moveTo>
                    <a:pt x="283464" y="28968"/>
                  </a:moveTo>
                  <a:lnTo>
                    <a:pt x="278892" y="21348"/>
                  </a:lnTo>
                  <a:lnTo>
                    <a:pt x="248412" y="45732"/>
                  </a:lnTo>
                  <a:lnTo>
                    <a:pt x="254508" y="53352"/>
                  </a:lnTo>
                  <a:lnTo>
                    <a:pt x="283464" y="28968"/>
                  </a:lnTo>
                  <a:close/>
                </a:path>
                <a:path w="800100" h="280670">
                  <a:moveTo>
                    <a:pt x="748271" y="251460"/>
                  </a:moveTo>
                  <a:lnTo>
                    <a:pt x="740651" y="246888"/>
                  </a:lnTo>
                  <a:lnTo>
                    <a:pt x="736079" y="252984"/>
                  </a:lnTo>
                  <a:lnTo>
                    <a:pt x="736079" y="251460"/>
                  </a:lnTo>
                  <a:lnTo>
                    <a:pt x="714743" y="274320"/>
                  </a:lnTo>
                  <a:lnTo>
                    <a:pt x="722363" y="280416"/>
                  </a:lnTo>
                  <a:lnTo>
                    <a:pt x="743699" y="257556"/>
                  </a:lnTo>
                  <a:lnTo>
                    <a:pt x="747128" y="252984"/>
                  </a:lnTo>
                  <a:lnTo>
                    <a:pt x="748271" y="251460"/>
                  </a:lnTo>
                  <a:close/>
                </a:path>
                <a:path w="800100" h="280670">
                  <a:moveTo>
                    <a:pt x="781799" y="193548"/>
                  </a:moveTo>
                  <a:lnTo>
                    <a:pt x="772655" y="190500"/>
                  </a:lnTo>
                  <a:lnTo>
                    <a:pt x="765035" y="210312"/>
                  </a:lnTo>
                  <a:lnTo>
                    <a:pt x="765035" y="208788"/>
                  </a:lnTo>
                  <a:lnTo>
                    <a:pt x="755891" y="222504"/>
                  </a:lnTo>
                  <a:lnTo>
                    <a:pt x="763511" y="228600"/>
                  </a:lnTo>
                  <a:lnTo>
                    <a:pt x="772655" y="214884"/>
                  </a:lnTo>
                  <a:lnTo>
                    <a:pt x="774179" y="213360"/>
                  </a:lnTo>
                  <a:lnTo>
                    <a:pt x="775360" y="210312"/>
                  </a:lnTo>
                  <a:lnTo>
                    <a:pt x="781799" y="193548"/>
                  </a:lnTo>
                  <a:close/>
                </a:path>
                <a:path w="800100" h="280670">
                  <a:moveTo>
                    <a:pt x="783323" y="33528"/>
                  </a:moveTo>
                  <a:lnTo>
                    <a:pt x="763511" y="0"/>
                  </a:lnTo>
                  <a:lnTo>
                    <a:pt x="755891" y="4572"/>
                  </a:lnTo>
                  <a:lnTo>
                    <a:pt x="775703" y="38100"/>
                  </a:lnTo>
                  <a:lnTo>
                    <a:pt x="783323" y="33528"/>
                  </a:lnTo>
                  <a:close/>
                </a:path>
                <a:path w="800100" h="280670">
                  <a:moveTo>
                    <a:pt x="783551" y="163182"/>
                  </a:moveTo>
                  <a:lnTo>
                    <a:pt x="783323" y="163068"/>
                  </a:lnTo>
                  <a:lnTo>
                    <a:pt x="783323" y="164592"/>
                  </a:lnTo>
                  <a:lnTo>
                    <a:pt x="783551" y="163182"/>
                  </a:lnTo>
                  <a:close/>
                </a:path>
                <a:path w="800100" h="280670">
                  <a:moveTo>
                    <a:pt x="798563" y="128016"/>
                  </a:moveTo>
                  <a:lnTo>
                    <a:pt x="789419" y="126492"/>
                  </a:lnTo>
                  <a:lnTo>
                    <a:pt x="783551" y="163182"/>
                  </a:lnTo>
                  <a:lnTo>
                    <a:pt x="792467" y="167640"/>
                  </a:lnTo>
                  <a:lnTo>
                    <a:pt x="792467" y="166116"/>
                  </a:lnTo>
                  <a:lnTo>
                    <a:pt x="798563" y="128016"/>
                  </a:lnTo>
                  <a:close/>
                </a:path>
                <a:path w="800100" h="280670">
                  <a:moveTo>
                    <a:pt x="800087" y="85344"/>
                  </a:moveTo>
                  <a:lnTo>
                    <a:pt x="792467" y="60960"/>
                  </a:lnTo>
                  <a:lnTo>
                    <a:pt x="783323" y="64008"/>
                  </a:lnTo>
                  <a:lnTo>
                    <a:pt x="790943" y="88392"/>
                  </a:lnTo>
                  <a:lnTo>
                    <a:pt x="789419" y="86868"/>
                  </a:lnTo>
                  <a:lnTo>
                    <a:pt x="790943" y="100584"/>
                  </a:lnTo>
                  <a:lnTo>
                    <a:pt x="800087" y="99060"/>
                  </a:lnTo>
                  <a:lnTo>
                    <a:pt x="800087" y="88392"/>
                  </a:lnTo>
                  <a:lnTo>
                    <a:pt x="800087" y="85344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65" name="object 6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25652" y="3613404"/>
              <a:ext cx="198119" cy="109728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989075" y="3590544"/>
              <a:ext cx="254635" cy="132715"/>
            </a:xfrm>
            <a:custGeom>
              <a:avLst/>
              <a:gdLst/>
              <a:ahLst/>
              <a:cxnLst/>
              <a:rect l="l" t="t" r="r" b="b"/>
              <a:pathLst>
                <a:path w="254634" h="132714">
                  <a:moveTo>
                    <a:pt x="7620" y="132588"/>
                  </a:moveTo>
                  <a:lnTo>
                    <a:pt x="0" y="129540"/>
                  </a:lnTo>
                  <a:lnTo>
                    <a:pt x="15240" y="94488"/>
                  </a:lnTo>
                  <a:lnTo>
                    <a:pt x="24384" y="99060"/>
                  </a:lnTo>
                  <a:lnTo>
                    <a:pt x="7620" y="132588"/>
                  </a:lnTo>
                  <a:close/>
                </a:path>
                <a:path w="254634" h="132714">
                  <a:moveTo>
                    <a:pt x="41148" y="77724"/>
                  </a:moveTo>
                  <a:lnTo>
                    <a:pt x="33528" y="71628"/>
                  </a:lnTo>
                  <a:lnTo>
                    <a:pt x="50292" y="51816"/>
                  </a:lnTo>
                  <a:lnTo>
                    <a:pt x="51816" y="50292"/>
                  </a:lnTo>
                  <a:lnTo>
                    <a:pt x="60960" y="44196"/>
                  </a:lnTo>
                  <a:lnTo>
                    <a:pt x="67056" y="51816"/>
                  </a:lnTo>
                  <a:lnTo>
                    <a:pt x="58521" y="57912"/>
                  </a:lnTo>
                  <a:lnTo>
                    <a:pt x="57912" y="57912"/>
                  </a:lnTo>
                  <a:lnTo>
                    <a:pt x="56388" y="59436"/>
                  </a:lnTo>
                  <a:lnTo>
                    <a:pt x="56622" y="59436"/>
                  </a:lnTo>
                  <a:lnTo>
                    <a:pt x="41148" y="77724"/>
                  </a:lnTo>
                  <a:close/>
                </a:path>
                <a:path w="254634" h="132714">
                  <a:moveTo>
                    <a:pt x="56388" y="59436"/>
                  </a:moveTo>
                  <a:lnTo>
                    <a:pt x="57912" y="57912"/>
                  </a:lnTo>
                  <a:lnTo>
                    <a:pt x="56980" y="59012"/>
                  </a:lnTo>
                  <a:lnTo>
                    <a:pt x="56388" y="59436"/>
                  </a:lnTo>
                  <a:close/>
                </a:path>
                <a:path w="254634" h="132714">
                  <a:moveTo>
                    <a:pt x="56980" y="59012"/>
                  </a:moveTo>
                  <a:lnTo>
                    <a:pt x="57912" y="57912"/>
                  </a:lnTo>
                  <a:lnTo>
                    <a:pt x="58521" y="57912"/>
                  </a:lnTo>
                  <a:lnTo>
                    <a:pt x="56980" y="59012"/>
                  </a:lnTo>
                  <a:close/>
                </a:path>
                <a:path w="254634" h="132714">
                  <a:moveTo>
                    <a:pt x="56622" y="59436"/>
                  </a:moveTo>
                  <a:lnTo>
                    <a:pt x="56388" y="59436"/>
                  </a:lnTo>
                  <a:lnTo>
                    <a:pt x="56980" y="59012"/>
                  </a:lnTo>
                  <a:lnTo>
                    <a:pt x="56622" y="59436"/>
                  </a:lnTo>
                  <a:close/>
                </a:path>
                <a:path w="254634" h="132714">
                  <a:moveTo>
                    <a:pt x="89916" y="35052"/>
                  </a:moveTo>
                  <a:lnTo>
                    <a:pt x="85344" y="27432"/>
                  </a:lnTo>
                  <a:lnTo>
                    <a:pt x="89916" y="24384"/>
                  </a:lnTo>
                  <a:lnTo>
                    <a:pt x="91440" y="24384"/>
                  </a:lnTo>
                  <a:lnTo>
                    <a:pt x="121920" y="12192"/>
                  </a:lnTo>
                  <a:lnTo>
                    <a:pt x="124968" y="21336"/>
                  </a:lnTo>
                  <a:lnTo>
                    <a:pt x="98298" y="32004"/>
                  </a:lnTo>
                  <a:lnTo>
                    <a:pt x="96012" y="32004"/>
                  </a:lnTo>
                  <a:lnTo>
                    <a:pt x="89916" y="35052"/>
                  </a:lnTo>
                  <a:close/>
                </a:path>
                <a:path w="254634" h="132714">
                  <a:moveTo>
                    <a:pt x="94488" y="33528"/>
                  </a:moveTo>
                  <a:lnTo>
                    <a:pt x="96012" y="32004"/>
                  </a:lnTo>
                  <a:lnTo>
                    <a:pt x="98298" y="32004"/>
                  </a:lnTo>
                  <a:lnTo>
                    <a:pt x="94488" y="33528"/>
                  </a:lnTo>
                  <a:close/>
                </a:path>
                <a:path w="254634" h="132714">
                  <a:moveTo>
                    <a:pt x="150876" y="13716"/>
                  </a:moveTo>
                  <a:lnTo>
                    <a:pt x="149352" y="4572"/>
                  </a:lnTo>
                  <a:lnTo>
                    <a:pt x="187452" y="0"/>
                  </a:lnTo>
                  <a:lnTo>
                    <a:pt x="188976" y="9144"/>
                  </a:lnTo>
                  <a:lnTo>
                    <a:pt x="150876" y="13716"/>
                  </a:lnTo>
                  <a:close/>
                </a:path>
                <a:path w="254634" h="132714">
                  <a:moveTo>
                    <a:pt x="252983" y="13716"/>
                  </a:moveTo>
                  <a:lnTo>
                    <a:pt x="240792" y="12192"/>
                  </a:lnTo>
                  <a:lnTo>
                    <a:pt x="222504" y="9144"/>
                  </a:lnTo>
                  <a:lnTo>
                    <a:pt x="216407" y="9144"/>
                  </a:lnTo>
                  <a:lnTo>
                    <a:pt x="216407" y="0"/>
                  </a:lnTo>
                  <a:lnTo>
                    <a:pt x="224028" y="0"/>
                  </a:lnTo>
                  <a:lnTo>
                    <a:pt x="242316" y="3048"/>
                  </a:lnTo>
                  <a:lnTo>
                    <a:pt x="254507" y="4572"/>
                  </a:lnTo>
                  <a:lnTo>
                    <a:pt x="252983" y="1371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67" name="object 6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99488" y="3663696"/>
              <a:ext cx="65532" cy="220980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2023872" y="3630168"/>
              <a:ext cx="85725" cy="280670"/>
            </a:xfrm>
            <a:custGeom>
              <a:avLst/>
              <a:gdLst/>
              <a:ahLst/>
              <a:cxnLst/>
              <a:rect l="l" t="t" r="r" b="b"/>
              <a:pathLst>
                <a:path w="85725" h="280670">
                  <a:moveTo>
                    <a:pt x="60960" y="38100"/>
                  </a:moveTo>
                  <a:lnTo>
                    <a:pt x="41148" y="4572"/>
                  </a:lnTo>
                  <a:lnTo>
                    <a:pt x="50292" y="0"/>
                  </a:lnTo>
                  <a:lnTo>
                    <a:pt x="68580" y="33528"/>
                  </a:lnTo>
                  <a:lnTo>
                    <a:pt x="60960" y="38100"/>
                  </a:lnTo>
                  <a:close/>
                </a:path>
                <a:path w="85725" h="280670">
                  <a:moveTo>
                    <a:pt x="76200" y="88392"/>
                  </a:moveTo>
                  <a:lnTo>
                    <a:pt x="70104" y="64008"/>
                  </a:lnTo>
                  <a:lnTo>
                    <a:pt x="79248" y="60960"/>
                  </a:lnTo>
                  <a:lnTo>
                    <a:pt x="85344" y="85344"/>
                  </a:lnTo>
                  <a:lnTo>
                    <a:pt x="85344" y="86868"/>
                  </a:lnTo>
                  <a:lnTo>
                    <a:pt x="76200" y="86868"/>
                  </a:lnTo>
                  <a:lnTo>
                    <a:pt x="76200" y="88392"/>
                  </a:lnTo>
                  <a:close/>
                </a:path>
                <a:path w="85725" h="280670">
                  <a:moveTo>
                    <a:pt x="76200" y="100584"/>
                  </a:moveTo>
                  <a:lnTo>
                    <a:pt x="76200" y="86868"/>
                  </a:lnTo>
                  <a:lnTo>
                    <a:pt x="85344" y="86868"/>
                  </a:lnTo>
                  <a:lnTo>
                    <a:pt x="85344" y="99060"/>
                  </a:lnTo>
                  <a:lnTo>
                    <a:pt x="76200" y="100584"/>
                  </a:lnTo>
                  <a:close/>
                </a:path>
                <a:path w="85725" h="280670">
                  <a:moveTo>
                    <a:pt x="77724" y="167640"/>
                  </a:moveTo>
                  <a:lnTo>
                    <a:pt x="68805" y="163180"/>
                  </a:lnTo>
                  <a:lnTo>
                    <a:pt x="74676" y="126492"/>
                  </a:lnTo>
                  <a:lnTo>
                    <a:pt x="83820" y="129540"/>
                  </a:lnTo>
                  <a:lnTo>
                    <a:pt x="77724" y="166116"/>
                  </a:lnTo>
                  <a:lnTo>
                    <a:pt x="77724" y="167640"/>
                  </a:lnTo>
                  <a:close/>
                </a:path>
                <a:path w="85725" h="280670">
                  <a:moveTo>
                    <a:pt x="68580" y="164592"/>
                  </a:moveTo>
                  <a:lnTo>
                    <a:pt x="68580" y="163068"/>
                  </a:lnTo>
                  <a:lnTo>
                    <a:pt x="68805" y="163180"/>
                  </a:lnTo>
                  <a:lnTo>
                    <a:pt x="68580" y="164592"/>
                  </a:lnTo>
                  <a:close/>
                </a:path>
                <a:path w="85725" h="280670">
                  <a:moveTo>
                    <a:pt x="60608" y="210312"/>
                  </a:moveTo>
                  <a:lnTo>
                    <a:pt x="50292" y="210312"/>
                  </a:lnTo>
                  <a:lnTo>
                    <a:pt x="57912" y="190500"/>
                  </a:lnTo>
                  <a:lnTo>
                    <a:pt x="67056" y="193548"/>
                  </a:lnTo>
                  <a:lnTo>
                    <a:pt x="60608" y="210312"/>
                  </a:lnTo>
                  <a:close/>
                </a:path>
                <a:path w="85725" h="280670">
                  <a:moveTo>
                    <a:pt x="48768" y="228600"/>
                  </a:moveTo>
                  <a:lnTo>
                    <a:pt x="41148" y="222504"/>
                  </a:lnTo>
                  <a:lnTo>
                    <a:pt x="50292" y="208788"/>
                  </a:lnTo>
                  <a:lnTo>
                    <a:pt x="50292" y="210312"/>
                  </a:lnTo>
                  <a:lnTo>
                    <a:pt x="60608" y="210312"/>
                  </a:lnTo>
                  <a:lnTo>
                    <a:pt x="59436" y="213360"/>
                  </a:lnTo>
                  <a:lnTo>
                    <a:pt x="59436" y="214883"/>
                  </a:lnTo>
                  <a:lnTo>
                    <a:pt x="48768" y="228600"/>
                  </a:lnTo>
                  <a:close/>
                </a:path>
                <a:path w="85725" h="280670">
                  <a:moveTo>
                    <a:pt x="21336" y="252983"/>
                  </a:moveTo>
                  <a:lnTo>
                    <a:pt x="25908" y="246888"/>
                  </a:lnTo>
                  <a:lnTo>
                    <a:pt x="33528" y="251460"/>
                  </a:lnTo>
                  <a:lnTo>
                    <a:pt x="22860" y="251460"/>
                  </a:lnTo>
                  <a:lnTo>
                    <a:pt x="21336" y="252983"/>
                  </a:lnTo>
                  <a:close/>
                </a:path>
                <a:path w="85725" h="280670">
                  <a:moveTo>
                    <a:pt x="7620" y="280416"/>
                  </a:moveTo>
                  <a:lnTo>
                    <a:pt x="0" y="274319"/>
                  </a:lnTo>
                  <a:lnTo>
                    <a:pt x="22860" y="251460"/>
                  </a:lnTo>
                  <a:lnTo>
                    <a:pt x="33528" y="251460"/>
                  </a:lnTo>
                  <a:lnTo>
                    <a:pt x="28956" y="257556"/>
                  </a:lnTo>
                  <a:lnTo>
                    <a:pt x="28956" y="259080"/>
                  </a:lnTo>
                  <a:lnTo>
                    <a:pt x="7620" y="280416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69" name="object 6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63852" y="4002024"/>
              <a:ext cx="249935" cy="175259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2488575" y="3355934"/>
            <a:ext cx="565337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059" spc="-9" dirty="0">
                <a:latin typeface="Verdana"/>
                <a:cs typeface="Verdana"/>
              </a:rPr>
              <a:t>Internet</a:t>
            </a:r>
            <a:endParaRPr sz="1059">
              <a:latin typeface="Verdana"/>
              <a:cs typeface="Verdana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841786" y="3478754"/>
            <a:ext cx="6419850" cy="1848971"/>
            <a:chOff x="801624" y="3942588"/>
            <a:chExt cx="7275830" cy="2095500"/>
          </a:xfrm>
        </p:grpSpPr>
        <p:pic>
          <p:nvPicPr>
            <p:cNvPr id="72" name="object 7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214871" y="3942588"/>
              <a:ext cx="1862328" cy="740663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800087" y="4873751"/>
              <a:ext cx="1030640" cy="582167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6650736" y="4447031"/>
              <a:ext cx="751840" cy="504825"/>
            </a:xfrm>
            <a:custGeom>
              <a:avLst/>
              <a:gdLst/>
              <a:ahLst/>
              <a:cxnLst/>
              <a:rect l="l" t="t" r="r" b="b"/>
              <a:pathLst>
                <a:path w="751840" h="504825">
                  <a:moveTo>
                    <a:pt x="126492" y="22860"/>
                  </a:moveTo>
                  <a:lnTo>
                    <a:pt x="112776" y="21336"/>
                  </a:lnTo>
                  <a:lnTo>
                    <a:pt x="56388" y="16764"/>
                  </a:lnTo>
                  <a:lnTo>
                    <a:pt x="0" y="15240"/>
                  </a:lnTo>
                  <a:lnTo>
                    <a:pt x="1524" y="0"/>
                  </a:lnTo>
                  <a:lnTo>
                    <a:pt x="57912" y="1524"/>
                  </a:lnTo>
                  <a:lnTo>
                    <a:pt x="112776" y="6096"/>
                  </a:lnTo>
                  <a:lnTo>
                    <a:pt x="128016" y="7620"/>
                  </a:lnTo>
                  <a:lnTo>
                    <a:pt x="126492" y="22860"/>
                  </a:lnTo>
                  <a:close/>
                </a:path>
                <a:path w="751840" h="504825">
                  <a:moveTo>
                    <a:pt x="295655" y="60960"/>
                  </a:moveTo>
                  <a:lnTo>
                    <a:pt x="217931" y="39624"/>
                  </a:lnTo>
                  <a:lnTo>
                    <a:pt x="173736" y="30480"/>
                  </a:lnTo>
                  <a:lnTo>
                    <a:pt x="176784" y="15240"/>
                  </a:lnTo>
                  <a:lnTo>
                    <a:pt x="220980" y="24384"/>
                  </a:lnTo>
                  <a:lnTo>
                    <a:pt x="272796" y="36576"/>
                  </a:lnTo>
                  <a:lnTo>
                    <a:pt x="300228" y="45720"/>
                  </a:lnTo>
                  <a:lnTo>
                    <a:pt x="295655" y="60960"/>
                  </a:lnTo>
                  <a:close/>
                </a:path>
                <a:path w="751840" h="504825">
                  <a:moveTo>
                    <a:pt x="452628" y="131064"/>
                  </a:moveTo>
                  <a:lnTo>
                    <a:pt x="409956" y="108204"/>
                  </a:lnTo>
                  <a:lnTo>
                    <a:pt x="365760" y="86868"/>
                  </a:lnTo>
                  <a:lnTo>
                    <a:pt x="339852" y="76200"/>
                  </a:lnTo>
                  <a:lnTo>
                    <a:pt x="345948" y="62484"/>
                  </a:lnTo>
                  <a:lnTo>
                    <a:pt x="370332" y="71628"/>
                  </a:lnTo>
                  <a:lnTo>
                    <a:pt x="416052" y="92964"/>
                  </a:lnTo>
                  <a:lnTo>
                    <a:pt x="460248" y="117348"/>
                  </a:lnTo>
                  <a:lnTo>
                    <a:pt x="461772" y="117348"/>
                  </a:lnTo>
                  <a:lnTo>
                    <a:pt x="452628" y="131064"/>
                  </a:lnTo>
                  <a:close/>
                </a:path>
                <a:path w="751840" h="504825">
                  <a:moveTo>
                    <a:pt x="589787" y="234695"/>
                  </a:moveTo>
                  <a:lnTo>
                    <a:pt x="566928" y="211836"/>
                  </a:lnTo>
                  <a:lnTo>
                    <a:pt x="531876" y="182880"/>
                  </a:lnTo>
                  <a:lnTo>
                    <a:pt x="493776" y="155448"/>
                  </a:lnTo>
                  <a:lnTo>
                    <a:pt x="501396" y="141732"/>
                  </a:lnTo>
                  <a:lnTo>
                    <a:pt x="541020" y="170688"/>
                  </a:lnTo>
                  <a:lnTo>
                    <a:pt x="577596" y="199643"/>
                  </a:lnTo>
                  <a:lnTo>
                    <a:pt x="601980" y="222504"/>
                  </a:lnTo>
                  <a:lnTo>
                    <a:pt x="589787" y="234695"/>
                  </a:lnTo>
                  <a:close/>
                </a:path>
                <a:path w="751840" h="504825">
                  <a:moveTo>
                    <a:pt x="691896" y="371856"/>
                  </a:moveTo>
                  <a:lnTo>
                    <a:pt x="679703" y="347472"/>
                  </a:lnTo>
                  <a:lnTo>
                    <a:pt x="655320" y="310895"/>
                  </a:lnTo>
                  <a:lnTo>
                    <a:pt x="629411" y="275843"/>
                  </a:lnTo>
                  <a:lnTo>
                    <a:pt x="623316" y="268224"/>
                  </a:lnTo>
                  <a:lnTo>
                    <a:pt x="633984" y="259080"/>
                  </a:lnTo>
                  <a:lnTo>
                    <a:pt x="641603" y="266700"/>
                  </a:lnTo>
                  <a:lnTo>
                    <a:pt x="669036" y="301752"/>
                  </a:lnTo>
                  <a:lnTo>
                    <a:pt x="691896" y="338328"/>
                  </a:lnTo>
                  <a:lnTo>
                    <a:pt x="707136" y="364236"/>
                  </a:lnTo>
                  <a:lnTo>
                    <a:pt x="691896" y="371856"/>
                  </a:lnTo>
                  <a:close/>
                </a:path>
                <a:path w="751840" h="504825">
                  <a:moveTo>
                    <a:pt x="736092" y="504444"/>
                  </a:moveTo>
                  <a:lnTo>
                    <a:pt x="726948" y="463296"/>
                  </a:lnTo>
                  <a:lnTo>
                    <a:pt x="714755" y="423672"/>
                  </a:lnTo>
                  <a:lnTo>
                    <a:pt x="711708" y="414528"/>
                  </a:lnTo>
                  <a:lnTo>
                    <a:pt x="726948" y="408432"/>
                  </a:lnTo>
                  <a:lnTo>
                    <a:pt x="729996" y="417576"/>
                  </a:lnTo>
                  <a:lnTo>
                    <a:pt x="742188" y="458724"/>
                  </a:lnTo>
                  <a:lnTo>
                    <a:pt x="751332" y="501396"/>
                  </a:lnTo>
                  <a:lnTo>
                    <a:pt x="736092" y="504444"/>
                  </a:lnTo>
                  <a:close/>
                </a:path>
              </a:pathLst>
            </a:custGeom>
            <a:solidFill>
              <a:srgbClr val="D8D8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75" name="object 7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067300" y="4195572"/>
              <a:ext cx="1533144" cy="1842515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7455407" y="4454652"/>
              <a:ext cx="318770" cy="512445"/>
            </a:xfrm>
            <a:custGeom>
              <a:avLst/>
              <a:gdLst/>
              <a:ahLst/>
              <a:cxnLst/>
              <a:rect l="l" t="t" r="r" b="b"/>
              <a:pathLst>
                <a:path w="318770" h="512445">
                  <a:moveTo>
                    <a:pt x="121310" y="472440"/>
                  </a:moveTo>
                  <a:lnTo>
                    <a:pt x="94488" y="472440"/>
                  </a:lnTo>
                  <a:lnTo>
                    <a:pt x="114300" y="458724"/>
                  </a:lnTo>
                  <a:lnTo>
                    <a:pt x="123444" y="470916"/>
                  </a:lnTo>
                  <a:lnTo>
                    <a:pt x="121310" y="472440"/>
                  </a:lnTo>
                  <a:close/>
                </a:path>
                <a:path w="318770" h="512445">
                  <a:moveTo>
                    <a:pt x="1524" y="512064"/>
                  </a:moveTo>
                  <a:lnTo>
                    <a:pt x="0" y="496824"/>
                  </a:lnTo>
                  <a:lnTo>
                    <a:pt x="50292" y="490728"/>
                  </a:lnTo>
                  <a:lnTo>
                    <a:pt x="47244" y="490728"/>
                  </a:lnTo>
                  <a:lnTo>
                    <a:pt x="96012" y="470916"/>
                  </a:lnTo>
                  <a:lnTo>
                    <a:pt x="94488" y="472440"/>
                  </a:lnTo>
                  <a:lnTo>
                    <a:pt x="121310" y="472440"/>
                  </a:lnTo>
                  <a:lnTo>
                    <a:pt x="102108" y="486156"/>
                  </a:lnTo>
                  <a:lnTo>
                    <a:pt x="100584" y="486156"/>
                  </a:lnTo>
                  <a:lnTo>
                    <a:pt x="53340" y="505968"/>
                  </a:lnTo>
                  <a:lnTo>
                    <a:pt x="51816" y="505968"/>
                  </a:lnTo>
                  <a:lnTo>
                    <a:pt x="1524" y="512064"/>
                  </a:lnTo>
                  <a:close/>
                </a:path>
                <a:path w="318770" h="512445">
                  <a:moveTo>
                    <a:pt x="161543" y="440436"/>
                  </a:moveTo>
                  <a:lnTo>
                    <a:pt x="150876" y="429768"/>
                  </a:lnTo>
                  <a:lnTo>
                    <a:pt x="178307" y="402336"/>
                  </a:lnTo>
                  <a:lnTo>
                    <a:pt x="176783" y="402336"/>
                  </a:lnTo>
                  <a:lnTo>
                    <a:pt x="213360" y="352044"/>
                  </a:lnTo>
                  <a:lnTo>
                    <a:pt x="224028" y="330708"/>
                  </a:lnTo>
                  <a:lnTo>
                    <a:pt x="237743" y="336804"/>
                  </a:lnTo>
                  <a:lnTo>
                    <a:pt x="225552" y="361188"/>
                  </a:lnTo>
                  <a:lnTo>
                    <a:pt x="190500" y="411480"/>
                  </a:lnTo>
                  <a:lnTo>
                    <a:pt x="188976" y="411480"/>
                  </a:lnTo>
                  <a:lnTo>
                    <a:pt x="188976" y="413004"/>
                  </a:lnTo>
                  <a:lnTo>
                    <a:pt x="161543" y="440436"/>
                  </a:lnTo>
                  <a:close/>
                </a:path>
                <a:path w="318770" h="512445">
                  <a:moveTo>
                    <a:pt x="260604" y="294131"/>
                  </a:moveTo>
                  <a:lnTo>
                    <a:pt x="245364" y="288036"/>
                  </a:lnTo>
                  <a:lnTo>
                    <a:pt x="268224" y="228600"/>
                  </a:lnTo>
                  <a:lnTo>
                    <a:pt x="283464" y="169163"/>
                  </a:lnTo>
                  <a:lnTo>
                    <a:pt x="298704" y="172211"/>
                  </a:lnTo>
                  <a:lnTo>
                    <a:pt x="283464" y="234696"/>
                  </a:lnTo>
                  <a:lnTo>
                    <a:pt x="260604" y="294131"/>
                  </a:lnTo>
                  <a:close/>
                </a:path>
                <a:path w="318770" h="512445">
                  <a:moveTo>
                    <a:pt x="307848" y="124967"/>
                  </a:moveTo>
                  <a:lnTo>
                    <a:pt x="292607" y="121919"/>
                  </a:lnTo>
                  <a:lnTo>
                    <a:pt x="292607" y="118872"/>
                  </a:lnTo>
                  <a:lnTo>
                    <a:pt x="298704" y="80772"/>
                  </a:lnTo>
                  <a:lnTo>
                    <a:pt x="301752" y="41148"/>
                  </a:lnTo>
                  <a:lnTo>
                    <a:pt x="301752" y="0"/>
                  </a:lnTo>
                  <a:lnTo>
                    <a:pt x="318515" y="0"/>
                  </a:lnTo>
                  <a:lnTo>
                    <a:pt x="316991" y="41148"/>
                  </a:lnTo>
                  <a:lnTo>
                    <a:pt x="313943" y="82296"/>
                  </a:lnTo>
                  <a:lnTo>
                    <a:pt x="309372" y="121919"/>
                  </a:lnTo>
                  <a:lnTo>
                    <a:pt x="307848" y="124967"/>
                  </a:lnTo>
                  <a:close/>
                </a:path>
              </a:pathLst>
            </a:custGeom>
            <a:solidFill>
              <a:srgbClr val="D8D8D4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77" name="object 7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01624" y="4706111"/>
              <a:ext cx="2959608" cy="1322831"/>
            </a:xfrm>
            <a:prstGeom prst="rect">
              <a:avLst/>
            </a:prstGeom>
          </p:spPr>
        </p:pic>
      </p:grpSp>
      <p:sp>
        <p:nvSpPr>
          <p:cNvPr id="78" name="object 78"/>
          <p:cNvSpPr txBox="1"/>
          <p:nvPr/>
        </p:nvSpPr>
        <p:spPr>
          <a:xfrm>
            <a:off x="755311" y="1210531"/>
            <a:ext cx="3625663" cy="1664064"/>
          </a:xfrm>
          <a:prstGeom prst="rect">
            <a:avLst/>
          </a:prstGeom>
        </p:spPr>
        <p:txBody>
          <a:bodyPr vert="horz" wrap="square" lIns="0" tIns="126066" rIns="0" bIns="0" rtlCol="0">
            <a:spAutoFit/>
          </a:bodyPr>
          <a:lstStyle/>
          <a:p>
            <a:pPr marL="11206">
              <a:spcBef>
                <a:spcPts val="993"/>
              </a:spcBef>
            </a:pPr>
            <a:r>
              <a:rPr sz="2382" b="1" dirty="0">
                <a:solidFill>
                  <a:srgbClr val="0A213F"/>
                </a:solidFill>
                <a:latin typeface="Montserrat"/>
                <a:cs typeface="Montserrat"/>
              </a:rPr>
              <a:t>Internet</a:t>
            </a:r>
            <a:r>
              <a:rPr sz="2382" b="1" spc="-8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382" b="1" dirty="0">
                <a:solidFill>
                  <a:srgbClr val="0A213F"/>
                </a:solidFill>
                <a:latin typeface="Montserrat"/>
                <a:cs typeface="Montserrat"/>
              </a:rPr>
              <a:t>of</a:t>
            </a:r>
            <a:r>
              <a:rPr sz="2382" b="1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382" b="1" dirty="0">
                <a:solidFill>
                  <a:srgbClr val="0A213F"/>
                </a:solidFill>
                <a:latin typeface="Montserrat"/>
                <a:cs typeface="Montserrat"/>
              </a:rPr>
              <a:t>Things</a:t>
            </a:r>
            <a:r>
              <a:rPr sz="2382" b="1" spc="-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382" b="1" spc="-9" dirty="0">
                <a:solidFill>
                  <a:srgbClr val="0A213F"/>
                </a:solidFill>
                <a:latin typeface="Montserrat"/>
                <a:cs typeface="Montserrat"/>
              </a:rPr>
              <a:t>(IoT)</a:t>
            </a:r>
            <a:endParaRPr sz="2382">
              <a:latin typeface="Montserrat"/>
              <a:cs typeface="Montserrat"/>
            </a:endParaRPr>
          </a:p>
          <a:p>
            <a:pPr marL="16249">
              <a:spcBef>
                <a:spcPts val="574"/>
              </a:spcBef>
            </a:pPr>
            <a:r>
              <a:rPr sz="1500" spc="-18" dirty="0">
                <a:latin typeface="Cambria"/>
                <a:cs typeface="Cambria"/>
              </a:rPr>
              <a:t>More</a:t>
            </a:r>
            <a:r>
              <a:rPr sz="1500" spc="-66" dirty="0">
                <a:latin typeface="Cambria"/>
                <a:cs typeface="Cambria"/>
              </a:rPr>
              <a:t> </a:t>
            </a:r>
            <a:r>
              <a:rPr sz="1500" spc="-9" dirty="0">
                <a:latin typeface="Cambria"/>
                <a:cs typeface="Cambria"/>
              </a:rPr>
              <a:t>things</a:t>
            </a:r>
            <a:r>
              <a:rPr sz="1500" spc="-49" dirty="0">
                <a:latin typeface="Cambria"/>
                <a:cs typeface="Cambria"/>
              </a:rPr>
              <a:t> </a:t>
            </a:r>
            <a:r>
              <a:rPr sz="1500" spc="-18" dirty="0">
                <a:latin typeface="Cambria"/>
                <a:cs typeface="Cambria"/>
              </a:rPr>
              <a:t>are</a:t>
            </a:r>
            <a:r>
              <a:rPr sz="1500" spc="-66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being</a:t>
            </a:r>
            <a:r>
              <a:rPr sz="1500" spc="-26" dirty="0">
                <a:latin typeface="Cambria"/>
                <a:cs typeface="Cambria"/>
              </a:rPr>
              <a:t> </a:t>
            </a:r>
            <a:r>
              <a:rPr sz="1500" spc="-9" dirty="0">
                <a:latin typeface="Cambria"/>
                <a:cs typeface="Cambria"/>
              </a:rPr>
              <a:t>connected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88">
              <a:latin typeface="Cambria"/>
              <a:cs typeface="Cambria"/>
            </a:endParaRPr>
          </a:p>
          <a:p>
            <a:pPr marL="672389" indent="-252706">
              <a:buFont typeface="Wingdings"/>
              <a:buChar char=""/>
              <a:tabLst>
                <a:tab pos="672389" algn="l"/>
              </a:tabLst>
            </a:pPr>
            <a:r>
              <a:rPr sz="1324" spc="-9" dirty="0">
                <a:solidFill>
                  <a:srgbClr val="BF0000"/>
                </a:solidFill>
                <a:latin typeface="Cambria"/>
                <a:cs typeface="Cambria"/>
              </a:rPr>
              <a:t>People</a:t>
            </a:r>
            <a:r>
              <a:rPr sz="1324" spc="-53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1324" dirty="0">
                <a:solidFill>
                  <a:srgbClr val="BF0000"/>
                </a:solidFill>
                <a:latin typeface="Cambria"/>
                <a:cs typeface="Cambria"/>
              </a:rPr>
              <a:t>connected</a:t>
            </a:r>
            <a:r>
              <a:rPr sz="1324" spc="-22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1324" dirty="0">
                <a:solidFill>
                  <a:srgbClr val="BF0000"/>
                </a:solidFill>
                <a:latin typeface="Cambria"/>
                <a:cs typeface="Cambria"/>
              </a:rPr>
              <a:t>to</a:t>
            </a:r>
            <a:r>
              <a:rPr sz="1324" spc="-62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1324" spc="-9" dirty="0">
                <a:solidFill>
                  <a:srgbClr val="BF0000"/>
                </a:solidFill>
                <a:latin typeface="Cambria"/>
                <a:cs typeface="Cambria"/>
              </a:rPr>
              <a:t>things</a:t>
            </a:r>
            <a:endParaRPr sz="1324">
              <a:latin typeface="Cambria"/>
              <a:cs typeface="Cambria"/>
            </a:endParaRPr>
          </a:p>
          <a:p>
            <a:pPr>
              <a:spcBef>
                <a:spcPts val="35"/>
              </a:spcBef>
              <a:buClr>
                <a:srgbClr val="BF0000"/>
              </a:buClr>
              <a:buFont typeface="Wingdings"/>
              <a:buChar char=""/>
            </a:pPr>
            <a:endParaRPr sz="1368">
              <a:latin typeface="Cambria"/>
              <a:cs typeface="Cambria"/>
            </a:endParaRPr>
          </a:p>
          <a:p>
            <a:pPr marL="672389" indent="-252706">
              <a:buFont typeface="Wingdings"/>
              <a:buChar char=""/>
              <a:tabLst>
                <a:tab pos="672389" algn="l"/>
              </a:tabLst>
            </a:pPr>
            <a:r>
              <a:rPr sz="1324" spc="-9" dirty="0">
                <a:solidFill>
                  <a:srgbClr val="BF0000"/>
                </a:solidFill>
                <a:latin typeface="Cambria"/>
                <a:cs typeface="Cambria"/>
              </a:rPr>
              <a:t>Things</a:t>
            </a:r>
            <a:r>
              <a:rPr sz="1324" spc="-62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1324" dirty="0">
                <a:solidFill>
                  <a:srgbClr val="BF0000"/>
                </a:solidFill>
                <a:latin typeface="Cambria"/>
                <a:cs typeface="Cambria"/>
              </a:rPr>
              <a:t>are</a:t>
            </a:r>
            <a:r>
              <a:rPr sz="1324" spc="-22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1324" spc="-9" dirty="0">
                <a:solidFill>
                  <a:srgbClr val="BF0000"/>
                </a:solidFill>
                <a:latin typeface="Cambria"/>
                <a:cs typeface="Cambria"/>
              </a:rPr>
              <a:t>connected </a:t>
            </a:r>
            <a:r>
              <a:rPr sz="1324" dirty="0">
                <a:solidFill>
                  <a:srgbClr val="BF0000"/>
                </a:solidFill>
                <a:latin typeface="Cambria"/>
                <a:cs typeface="Cambria"/>
              </a:rPr>
              <a:t>to</a:t>
            </a:r>
            <a:r>
              <a:rPr sz="1324" spc="-13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1324" spc="-9" dirty="0">
                <a:solidFill>
                  <a:srgbClr val="BF0000"/>
                </a:solidFill>
                <a:latin typeface="Cambria"/>
                <a:cs typeface="Cambria"/>
              </a:rPr>
              <a:t>things</a:t>
            </a:r>
            <a:endParaRPr sz="1324">
              <a:latin typeface="Cambria"/>
              <a:cs typeface="Cambria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577383" y="1238689"/>
            <a:ext cx="8056469" cy="4526616"/>
          </a:xfrm>
          <a:custGeom>
            <a:avLst/>
            <a:gdLst/>
            <a:ahLst/>
            <a:cxnLst/>
            <a:rect l="l" t="t" r="r" b="b"/>
            <a:pathLst>
              <a:path w="9130665" h="5130165">
                <a:moveTo>
                  <a:pt x="9130284" y="0"/>
                </a:moveTo>
                <a:lnTo>
                  <a:pt x="0" y="0"/>
                </a:lnTo>
                <a:lnTo>
                  <a:pt x="0" y="5129784"/>
                </a:lnTo>
                <a:lnTo>
                  <a:pt x="9130284" y="5129784"/>
                </a:lnTo>
                <a:lnTo>
                  <a:pt x="9130284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84" name="Title 83">
            <a:extLst>
              <a:ext uri="{FF2B5EF4-FFF2-40B4-BE49-F238E27FC236}">
                <a16:creationId xmlns:a16="http://schemas.microsoft.com/office/drawing/2014/main" id="{BA8D9A98-E457-4F68-A791-3AC6852D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1388" y="309628"/>
            <a:ext cx="6818785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Es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ential</a:t>
            </a:r>
            <a:r>
              <a:rPr sz="6600" b="1" spc="-24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Su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b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ject</a:t>
            </a:r>
            <a:r>
              <a:rPr sz="6600" b="1" spc="-14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In</a:t>
            </a:r>
            <a:r>
              <a:rPr sz="6600" b="1" spc="-44" baseline="1391" dirty="0">
                <a:solidFill>
                  <a:srgbClr val="444D25"/>
                </a:solidFill>
                <a:latin typeface="Tw Cen MT"/>
                <a:cs typeface="Tw Cen MT"/>
              </a:rPr>
              <a:t>f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o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m</a:t>
            </a:r>
            <a:r>
              <a:rPr sz="6600" b="1" spc="94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tion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2912" y="1410845"/>
            <a:ext cx="723188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-54" baseline="1700" dirty="0">
                <a:solidFill>
                  <a:srgbClr val="C0504D"/>
                </a:solidFill>
                <a:latin typeface="Tw Cen MT"/>
                <a:cs typeface="Tw Cen MT"/>
              </a:rPr>
              <a:t>R</a:t>
            </a:r>
            <a:r>
              <a:rPr sz="2700" b="1" spc="0" baseline="1700" dirty="0">
                <a:solidFill>
                  <a:srgbClr val="C0504D"/>
                </a:solidFill>
                <a:latin typeface="Tw Cen MT"/>
                <a:cs typeface="Tw Cen MT"/>
              </a:rPr>
              <a:t>ead </a:t>
            </a:r>
            <a:r>
              <a:rPr sz="2700" spc="0" baseline="1700" dirty="0">
                <a:latin typeface="Tw Cen MT"/>
                <a:cs typeface="Tw Cen MT"/>
              </a:rPr>
              <a:t>E</a:t>
            </a:r>
            <a:r>
              <a:rPr sz="2700" spc="4" baseline="1700" dirty="0">
                <a:latin typeface="Tw Cen MT"/>
                <a:cs typeface="Tw Cen MT"/>
              </a:rPr>
              <a:t>C</a:t>
            </a:r>
            <a:r>
              <a:rPr sz="2700" spc="0" baseline="1700" dirty="0">
                <a:latin typeface="Tw Cen MT"/>
                <a:cs typeface="Tw Cen MT"/>
              </a:rPr>
              <a:t>T</a:t>
            </a:r>
            <a:r>
              <a:rPr sz="2700" spc="4" baseline="1700" dirty="0">
                <a:latin typeface="Tw Cen MT"/>
                <a:cs typeface="Tw Cen MT"/>
              </a:rPr>
              <a:t>E</a:t>
            </a:r>
            <a:r>
              <a:rPr sz="2700" spc="0" baseline="1700" dirty="0">
                <a:latin typeface="Tw Cen MT"/>
                <a:cs typeface="Tw Cen MT"/>
              </a:rPr>
              <a:t>250</a:t>
            </a:r>
            <a:r>
              <a:rPr sz="2700" spc="-4" baseline="1700" dirty="0">
                <a:latin typeface="Tw Cen MT"/>
                <a:cs typeface="Tw Cen MT"/>
              </a:rPr>
              <a:t> </a:t>
            </a:r>
            <a:r>
              <a:rPr lang="en-US" sz="2700" spc="-4" baseline="1700" dirty="0">
                <a:latin typeface="Tw Cen MT"/>
                <a:cs typeface="Tw Cen MT"/>
              </a:rPr>
              <a:t>Winter</a:t>
            </a:r>
            <a:r>
              <a:rPr sz="2700" spc="-29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20</a:t>
            </a:r>
            <a:r>
              <a:rPr lang="en-US" sz="2700" spc="0" baseline="1700" dirty="0">
                <a:latin typeface="Tw Cen MT"/>
                <a:cs typeface="Tw Cen MT"/>
              </a:rPr>
              <a:t>25</a:t>
            </a:r>
            <a:r>
              <a:rPr sz="2700" spc="-25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/ Spring</a:t>
            </a:r>
            <a:r>
              <a:rPr sz="2700" spc="-9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20</a:t>
            </a:r>
            <a:r>
              <a:rPr lang="en-AU" sz="2700" spc="0" baseline="1700" dirty="0">
                <a:latin typeface="Tw Cen MT"/>
                <a:cs typeface="Tw Cen MT"/>
              </a:rPr>
              <a:t>25 </a:t>
            </a:r>
            <a:r>
              <a:rPr sz="2700" spc="0" baseline="1700" dirty="0">
                <a:latin typeface="Tw Cen MT"/>
                <a:cs typeface="Tw Cen MT"/>
              </a:rPr>
              <a:t>Su</a:t>
            </a:r>
            <a:r>
              <a:rPr sz="2700" spc="4" baseline="1700" dirty="0">
                <a:latin typeface="Tw Cen MT"/>
                <a:cs typeface="Tw Cen MT"/>
              </a:rPr>
              <a:t>b</a:t>
            </a:r>
            <a:r>
              <a:rPr sz="2700" spc="0" baseline="1700" dirty="0">
                <a:latin typeface="Tw Cen MT"/>
                <a:cs typeface="Tw Cen MT"/>
              </a:rPr>
              <a:t>ject</a:t>
            </a:r>
            <a:r>
              <a:rPr sz="2700" spc="-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O</a:t>
            </a:r>
            <a:r>
              <a:rPr sz="2700" spc="4" baseline="1700" dirty="0">
                <a:latin typeface="Tw Cen MT"/>
                <a:cs typeface="Tw Cen MT"/>
              </a:rPr>
              <a:t>u</a:t>
            </a:r>
            <a:r>
              <a:rPr sz="2700" spc="0" baseline="1700" dirty="0">
                <a:latin typeface="Tw Cen MT"/>
                <a:cs typeface="Tw Cen MT"/>
              </a:rPr>
              <a:t>t</a:t>
            </a:r>
            <a:r>
              <a:rPr sz="2700" spc="4" baseline="1700" dirty="0">
                <a:latin typeface="Tw Cen MT"/>
                <a:cs typeface="Tw Cen MT"/>
              </a:rPr>
              <a:t>l</a:t>
            </a:r>
            <a:r>
              <a:rPr sz="2700" spc="0" baseline="1700" dirty="0">
                <a:latin typeface="Tw Cen MT"/>
                <a:cs typeface="Tw Cen MT"/>
              </a:rPr>
              <a:t>ine</a:t>
            </a:r>
            <a:endParaRPr sz="1800" dirty="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2912" y="2136523"/>
            <a:ext cx="3907408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-54" baseline="1700" dirty="0">
                <a:solidFill>
                  <a:srgbClr val="C0504D"/>
                </a:solidFill>
                <a:latin typeface="Tw Cen MT"/>
                <a:cs typeface="Tw Cen MT"/>
              </a:rPr>
              <a:t>R</a:t>
            </a:r>
            <a:r>
              <a:rPr sz="2700" b="1" spc="0" baseline="1700" dirty="0">
                <a:solidFill>
                  <a:srgbClr val="C0504D"/>
                </a:solidFill>
                <a:latin typeface="Tw Cen MT"/>
                <a:cs typeface="Tw Cen MT"/>
              </a:rPr>
              <a:t>ead </a:t>
            </a:r>
            <a:r>
              <a:rPr sz="2700" spc="0" baseline="1700" dirty="0">
                <a:latin typeface="Tw Cen MT"/>
                <a:cs typeface="Tw Cen MT"/>
              </a:rPr>
              <a:t>E</a:t>
            </a:r>
            <a:r>
              <a:rPr sz="2700" spc="4" baseline="1700" dirty="0">
                <a:latin typeface="Tw Cen MT"/>
                <a:cs typeface="Tw Cen MT"/>
              </a:rPr>
              <a:t>C</a:t>
            </a:r>
            <a:r>
              <a:rPr sz="2700" spc="0" baseline="1700" dirty="0">
                <a:latin typeface="Tw Cen MT"/>
                <a:cs typeface="Tw Cen MT"/>
              </a:rPr>
              <a:t>T</a:t>
            </a:r>
            <a:r>
              <a:rPr sz="2700" spc="4" baseline="1700" dirty="0">
                <a:latin typeface="Tw Cen MT"/>
                <a:cs typeface="Tw Cen MT"/>
              </a:rPr>
              <a:t>E</a:t>
            </a:r>
            <a:r>
              <a:rPr sz="2700" spc="0" baseline="1700" dirty="0">
                <a:latin typeface="Tw Cen MT"/>
                <a:cs typeface="Tw Cen MT"/>
              </a:rPr>
              <a:t>250</a:t>
            </a:r>
            <a:r>
              <a:rPr sz="2700" spc="-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P</a:t>
            </a:r>
            <a:r>
              <a:rPr sz="2700" spc="-34" baseline="1700" dirty="0">
                <a:latin typeface="Tw Cen MT"/>
                <a:cs typeface="Tw Cen MT"/>
              </a:rPr>
              <a:t>r</a:t>
            </a:r>
            <a:r>
              <a:rPr sz="2700" spc="0" baseline="1700" dirty="0">
                <a:latin typeface="Tw Cen MT"/>
                <a:cs typeface="Tw Cen MT"/>
              </a:rPr>
              <a:t>oject</a:t>
            </a:r>
            <a:r>
              <a:rPr sz="2700" spc="-19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In</a:t>
            </a:r>
            <a:r>
              <a:rPr sz="2700" spc="-29" baseline="1700" dirty="0">
                <a:latin typeface="Tw Cen MT"/>
                <a:cs typeface="Tw Cen MT"/>
              </a:rPr>
              <a:t>f</a:t>
            </a:r>
            <a:r>
              <a:rPr sz="2700" spc="0" baseline="1700" dirty="0">
                <a:latin typeface="Tw Cen MT"/>
                <a:cs typeface="Tw Cen MT"/>
              </a:rPr>
              <a:t>o</a:t>
            </a:r>
            <a:r>
              <a:rPr sz="2700" spc="34" baseline="1700" dirty="0">
                <a:latin typeface="Tw Cen MT"/>
                <a:cs typeface="Tw Cen MT"/>
              </a:rPr>
              <a:t>r</a:t>
            </a:r>
            <a:r>
              <a:rPr sz="2700" spc="0" baseline="1700" dirty="0">
                <a:latin typeface="Tw Cen MT"/>
                <a:cs typeface="Tw Cen MT"/>
              </a:rPr>
              <a:t>ma</a:t>
            </a:r>
            <a:r>
              <a:rPr sz="2700" spc="4" baseline="1700" dirty="0">
                <a:latin typeface="Tw Cen MT"/>
                <a:cs typeface="Tw Cen MT"/>
              </a:rPr>
              <a:t>t</a:t>
            </a:r>
            <a:r>
              <a:rPr sz="2700" spc="0" baseline="1700" dirty="0">
                <a:latin typeface="Tw Cen MT"/>
                <a:cs typeface="Tw Cen MT"/>
              </a:rPr>
              <a:t>ion</a:t>
            </a:r>
            <a:r>
              <a:rPr sz="2700" spc="-9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Book</a:t>
            </a:r>
            <a:r>
              <a:rPr sz="2700" spc="4" baseline="1700" dirty="0">
                <a:latin typeface="Tw Cen MT"/>
                <a:cs typeface="Tw Cen MT"/>
              </a:rPr>
              <a:t>l</a:t>
            </a:r>
            <a:r>
              <a:rPr sz="2700" spc="0" baseline="1700" dirty="0">
                <a:latin typeface="Tw Cen MT"/>
                <a:cs typeface="Tw Cen MT"/>
              </a:rPr>
              <a:t>et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2912" y="2863471"/>
            <a:ext cx="3402430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-54" baseline="1700" dirty="0">
                <a:solidFill>
                  <a:srgbClr val="C0504D"/>
                </a:solidFill>
                <a:latin typeface="Tw Cen MT"/>
                <a:cs typeface="Tw Cen MT"/>
              </a:rPr>
              <a:t>R</a:t>
            </a:r>
            <a:r>
              <a:rPr sz="2700" b="1" spc="0" baseline="1700" dirty="0">
                <a:solidFill>
                  <a:srgbClr val="C0504D"/>
                </a:solidFill>
                <a:latin typeface="Tw Cen MT"/>
                <a:cs typeface="Tw Cen MT"/>
              </a:rPr>
              <a:t>ead </a:t>
            </a:r>
            <a:r>
              <a:rPr sz="2700" spc="0" baseline="1700" dirty="0">
                <a:latin typeface="Tw Cen MT"/>
                <a:cs typeface="Tw Cen MT"/>
              </a:rPr>
              <a:t>E</a:t>
            </a:r>
            <a:r>
              <a:rPr sz="2700" spc="4" baseline="1700" dirty="0">
                <a:latin typeface="Tw Cen MT"/>
                <a:cs typeface="Tw Cen MT"/>
              </a:rPr>
              <a:t>C</a:t>
            </a:r>
            <a:r>
              <a:rPr sz="2700" spc="0" baseline="1700" dirty="0">
                <a:latin typeface="Tw Cen MT"/>
                <a:cs typeface="Tw Cen MT"/>
              </a:rPr>
              <a:t>T</a:t>
            </a:r>
            <a:r>
              <a:rPr sz="2700" spc="4" baseline="1700" dirty="0">
                <a:latin typeface="Tw Cen MT"/>
                <a:cs typeface="Tw Cen MT"/>
              </a:rPr>
              <a:t>E</a:t>
            </a:r>
            <a:r>
              <a:rPr sz="2700" spc="0" baseline="1700" dirty="0">
                <a:latin typeface="Tw Cen MT"/>
                <a:cs typeface="Tw Cen MT"/>
              </a:rPr>
              <a:t>250</a:t>
            </a:r>
            <a:r>
              <a:rPr sz="2700" spc="-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M</a:t>
            </a:r>
            <a:r>
              <a:rPr sz="2700" spc="4" baseline="1700" dirty="0">
                <a:latin typeface="Tw Cen MT"/>
                <a:cs typeface="Tw Cen MT"/>
              </a:rPr>
              <a:t>a</a:t>
            </a:r>
            <a:r>
              <a:rPr sz="2700" spc="-9" baseline="1700" dirty="0">
                <a:latin typeface="Tw Cen MT"/>
                <a:cs typeface="Tw Cen MT"/>
              </a:rPr>
              <a:t>n</a:t>
            </a:r>
            <a:r>
              <a:rPr sz="2700" spc="0" baseline="1700" dirty="0">
                <a:latin typeface="Tw Cen MT"/>
                <a:cs typeface="Tw Cen MT"/>
              </a:rPr>
              <a:t>a</a:t>
            </a:r>
            <a:r>
              <a:rPr sz="2700" spc="-39" baseline="1700" dirty="0">
                <a:latin typeface="Tw Cen MT"/>
                <a:cs typeface="Tw Cen MT"/>
              </a:rPr>
              <a:t>g</a:t>
            </a:r>
            <a:r>
              <a:rPr sz="2700" spc="0" baseline="1700" dirty="0">
                <a:latin typeface="Tw Cen MT"/>
                <a:cs typeface="Tw Cen MT"/>
              </a:rPr>
              <a:t>ement</a:t>
            </a:r>
            <a:r>
              <a:rPr sz="2700" spc="-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Book</a:t>
            </a:r>
            <a:r>
              <a:rPr sz="2700" spc="4" baseline="1700" dirty="0">
                <a:latin typeface="Tw Cen MT"/>
                <a:cs typeface="Tw Cen MT"/>
              </a:rPr>
              <a:t>l</a:t>
            </a:r>
            <a:r>
              <a:rPr sz="2700" spc="0" baseline="1700" dirty="0">
                <a:latin typeface="Tw Cen MT"/>
                <a:cs typeface="Tw Cen MT"/>
              </a:rPr>
              <a:t>et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2912" y="3590800"/>
            <a:ext cx="384380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b="1" spc="-54" baseline="1700" dirty="0">
                <a:solidFill>
                  <a:srgbClr val="C0504D"/>
                </a:solidFill>
                <a:latin typeface="Tw Cen MT"/>
                <a:cs typeface="Tw Cen MT"/>
              </a:rPr>
              <a:t>R</a:t>
            </a:r>
            <a:r>
              <a:rPr sz="2700" b="1" spc="0" baseline="1700" dirty="0">
                <a:solidFill>
                  <a:srgbClr val="C0504D"/>
                </a:solidFill>
                <a:latin typeface="Tw Cen MT"/>
                <a:cs typeface="Tw Cen MT"/>
              </a:rPr>
              <a:t>ead </a:t>
            </a:r>
            <a:r>
              <a:rPr sz="2700" spc="0" baseline="1700" dirty="0">
                <a:latin typeface="Tw Cen MT"/>
                <a:cs typeface="Tw Cen MT"/>
              </a:rPr>
              <a:t>E</a:t>
            </a:r>
            <a:r>
              <a:rPr sz="2700" spc="4" baseline="1700" dirty="0">
                <a:latin typeface="Tw Cen MT"/>
                <a:cs typeface="Tw Cen MT"/>
              </a:rPr>
              <a:t>C</a:t>
            </a:r>
            <a:r>
              <a:rPr sz="2700" spc="0" baseline="1700" dirty="0">
                <a:latin typeface="Tw Cen MT"/>
                <a:cs typeface="Tw Cen MT"/>
              </a:rPr>
              <a:t>T</a:t>
            </a:r>
            <a:r>
              <a:rPr sz="2700" spc="4" baseline="1700" dirty="0">
                <a:latin typeface="Tw Cen MT"/>
                <a:cs typeface="Tw Cen MT"/>
              </a:rPr>
              <a:t>E</a:t>
            </a:r>
            <a:r>
              <a:rPr sz="2700" spc="0" baseline="1700" dirty="0">
                <a:latin typeface="Tw Cen MT"/>
                <a:cs typeface="Tw Cen MT"/>
              </a:rPr>
              <a:t>250</a:t>
            </a:r>
            <a:r>
              <a:rPr sz="2700" spc="-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Moo</a:t>
            </a:r>
            <a:r>
              <a:rPr sz="2700" spc="4" baseline="1700" dirty="0">
                <a:latin typeface="Tw Cen MT"/>
                <a:cs typeface="Tw Cen MT"/>
              </a:rPr>
              <a:t>d</a:t>
            </a:r>
            <a:r>
              <a:rPr sz="2700" spc="0" baseline="1700" dirty="0">
                <a:latin typeface="Tw Cen MT"/>
                <a:cs typeface="Tw Cen MT"/>
              </a:rPr>
              <a:t>le</a:t>
            </a:r>
            <a:r>
              <a:rPr sz="2700" spc="-25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A</a:t>
            </a:r>
            <a:r>
              <a:rPr sz="2700" spc="4" baseline="1700" dirty="0">
                <a:latin typeface="Tw Cen MT"/>
                <a:cs typeface="Tw Cen MT"/>
              </a:rPr>
              <a:t>n</a:t>
            </a:r>
            <a:r>
              <a:rPr sz="2700" spc="0" baseline="1700" dirty="0">
                <a:latin typeface="Tw Cen MT"/>
                <a:cs typeface="Tw Cen MT"/>
              </a:rPr>
              <a:t>no</a:t>
            </a:r>
            <a:r>
              <a:rPr sz="2700" spc="4" baseline="1700" dirty="0">
                <a:latin typeface="Tw Cen MT"/>
                <a:cs typeface="Tw Cen MT"/>
              </a:rPr>
              <a:t>u</a:t>
            </a:r>
            <a:r>
              <a:rPr sz="2700" spc="0" baseline="1700" dirty="0">
                <a:latin typeface="Tw Cen MT"/>
                <a:cs typeface="Tw Cen MT"/>
              </a:rPr>
              <a:t>n</a:t>
            </a:r>
            <a:r>
              <a:rPr sz="2700" spc="4" baseline="1700" dirty="0">
                <a:latin typeface="Tw Cen MT"/>
                <a:cs typeface="Tw Cen MT"/>
              </a:rPr>
              <a:t>c</a:t>
            </a:r>
            <a:r>
              <a:rPr sz="2700" spc="0" baseline="1700" dirty="0">
                <a:latin typeface="Tw Cen MT"/>
                <a:cs typeface="Tw Cen MT"/>
              </a:rPr>
              <a:t>ements</a:t>
            </a:r>
            <a:r>
              <a:rPr sz="2700" spc="-29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at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0859" y="3590800"/>
            <a:ext cx="1695091" cy="254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2700" spc="0" baseline="1700" dirty="0">
                <a:latin typeface="Tw Cen MT"/>
                <a:cs typeface="Tw Cen MT"/>
              </a:rPr>
              <a:t>least on</a:t>
            </a:r>
            <a:r>
              <a:rPr sz="2700" spc="4" baseline="1700" dirty="0">
                <a:latin typeface="Tw Cen MT"/>
                <a:cs typeface="Tw Cen MT"/>
              </a:rPr>
              <a:t>c</a:t>
            </a:r>
            <a:r>
              <a:rPr sz="2700" spc="0" baseline="1700" dirty="0">
                <a:latin typeface="Tw Cen MT"/>
                <a:cs typeface="Tw Cen MT"/>
              </a:rPr>
              <a:t>e</a:t>
            </a:r>
            <a:r>
              <a:rPr sz="2700" spc="-14" baseline="1700" dirty="0">
                <a:latin typeface="Tw Cen MT"/>
                <a:cs typeface="Tw Cen MT"/>
              </a:rPr>
              <a:t> </a:t>
            </a:r>
            <a:r>
              <a:rPr sz="2700" spc="0" baseline="1700" dirty="0">
                <a:latin typeface="Tw Cen MT"/>
                <a:cs typeface="Tw Cen MT"/>
              </a:rPr>
              <a:t>a </a:t>
            </a:r>
            <a:r>
              <a:rPr sz="2700" spc="-39" baseline="1700" dirty="0">
                <a:latin typeface="Tw Cen MT"/>
                <a:cs typeface="Tw Cen MT"/>
              </a:rPr>
              <a:t>w</a:t>
            </a:r>
            <a:r>
              <a:rPr sz="2700" spc="0" baseline="1700" dirty="0">
                <a:latin typeface="Tw Cen MT"/>
                <a:cs typeface="Tw Cen MT"/>
              </a:rPr>
              <a:t>eek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2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317398" y="2166559"/>
            <a:ext cx="6296025" cy="2606525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lnSpc>
                <a:spcPct val="150000"/>
              </a:lnSpc>
              <a:spcBef>
                <a:spcPts val="84"/>
              </a:spcBef>
            </a:pPr>
            <a:r>
              <a:rPr sz="2294" dirty="0">
                <a:latin typeface="Baskerville Old Face"/>
                <a:cs typeface="Baskerville Old Face"/>
              </a:rPr>
              <a:t>The</a:t>
            </a:r>
            <a:r>
              <a:rPr sz="2294" spc="-124" dirty="0">
                <a:latin typeface="Baskerville Old Face"/>
                <a:cs typeface="Baskerville Old Face"/>
              </a:rPr>
              <a:t> </a:t>
            </a:r>
            <a:r>
              <a:rPr sz="2294" b="1" spc="-84" dirty="0">
                <a:latin typeface="Garamond"/>
                <a:cs typeface="Garamond"/>
              </a:rPr>
              <a:t>Internet</a:t>
            </a:r>
            <a:r>
              <a:rPr sz="2294" b="1" spc="-71" dirty="0">
                <a:latin typeface="Garamond"/>
                <a:cs typeface="Garamond"/>
              </a:rPr>
              <a:t> </a:t>
            </a:r>
            <a:r>
              <a:rPr sz="2294" b="1" dirty="0">
                <a:latin typeface="Garamond"/>
                <a:cs typeface="Garamond"/>
              </a:rPr>
              <a:t>of</a:t>
            </a:r>
            <a:r>
              <a:rPr sz="2294" b="1" spc="-35" dirty="0">
                <a:latin typeface="Garamond"/>
                <a:cs typeface="Garamond"/>
              </a:rPr>
              <a:t> </a:t>
            </a:r>
            <a:r>
              <a:rPr sz="2294" b="1" spc="-132" dirty="0">
                <a:latin typeface="Garamond"/>
                <a:cs typeface="Garamond"/>
              </a:rPr>
              <a:t>Things</a:t>
            </a:r>
            <a:r>
              <a:rPr sz="2294" b="1" spc="-44" dirty="0">
                <a:latin typeface="Garamond"/>
                <a:cs typeface="Garamond"/>
              </a:rPr>
              <a:t> </a:t>
            </a:r>
            <a:r>
              <a:rPr sz="2294" dirty="0">
                <a:latin typeface="Baskerville Old Face"/>
                <a:cs typeface="Baskerville Old Face"/>
              </a:rPr>
              <a:t>(</a:t>
            </a:r>
            <a:r>
              <a:rPr sz="2294" b="1" dirty="0">
                <a:latin typeface="Garamond"/>
                <a:cs typeface="Garamond"/>
              </a:rPr>
              <a:t>IoT</a:t>
            </a:r>
            <a:r>
              <a:rPr sz="2294" dirty="0">
                <a:latin typeface="Baskerville Old Face"/>
                <a:cs typeface="Baskerville Old Face"/>
              </a:rPr>
              <a:t>)</a:t>
            </a:r>
            <a:r>
              <a:rPr sz="2294" spc="-66" dirty="0">
                <a:latin typeface="Baskerville Old Face"/>
                <a:cs typeface="Baskerville Old Face"/>
              </a:rPr>
              <a:t> </a:t>
            </a:r>
            <a:r>
              <a:rPr sz="2294" dirty="0">
                <a:latin typeface="Baskerville Old Face"/>
                <a:cs typeface="Baskerville Old Face"/>
              </a:rPr>
              <a:t>is</a:t>
            </a:r>
            <a:r>
              <a:rPr sz="2294" spc="-62" dirty="0">
                <a:latin typeface="Baskerville Old Face"/>
                <a:cs typeface="Baskerville Old Face"/>
              </a:rPr>
              <a:t> </a:t>
            </a:r>
            <a:r>
              <a:rPr sz="2294" dirty="0">
                <a:latin typeface="Baskerville Old Face"/>
                <a:cs typeface="Baskerville Old Face"/>
              </a:rPr>
              <a:t>the</a:t>
            </a:r>
            <a:r>
              <a:rPr sz="2294" spc="-40" dirty="0">
                <a:latin typeface="Baskerville Old Face"/>
                <a:cs typeface="Baskerville Old Face"/>
              </a:rPr>
              <a:t> </a:t>
            </a:r>
            <a:r>
              <a:rPr sz="2294" dirty="0">
                <a:latin typeface="Baskerville Old Face"/>
                <a:cs typeface="Baskerville Old Face"/>
              </a:rPr>
              <a:t>network</a:t>
            </a:r>
            <a:r>
              <a:rPr sz="2294" spc="-35" dirty="0">
                <a:latin typeface="Baskerville Old Face"/>
                <a:cs typeface="Baskerville Old Face"/>
              </a:rPr>
              <a:t> </a:t>
            </a:r>
            <a:r>
              <a:rPr sz="2294" dirty="0">
                <a:latin typeface="Baskerville Old Face"/>
                <a:cs typeface="Baskerville Old Face"/>
              </a:rPr>
              <a:t>of</a:t>
            </a:r>
            <a:r>
              <a:rPr sz="2294" spc="-35" dirty="0">
                <a:latin typeface="Baskerville Old Face"/>
                <a:cs typeface="Baskerville Old Face"/>
              </a:rPr>
              <a:t> </a:t>
            </a:r>
            <a:r>
              <a:rPr sz="2294" spc="-9" dirty="0">
                <a:latin typeface="Baskerville Old Face"/>
                <a:cs typeface="Baskerville Old Face"/>
              </a:rPr>
              <a:t>physical </a:t>
            </a:r>
            <a:r>
              <a:rPr sz="2294" spc="-26" dirty="0">
                <a:latin typeface="Baskerville Old Face"/>
                <a:cs typeface="Baskerville Old Face"/>
              </a:rPr>
              <a:t>objects—</a:t>
            </a:r>
            <a:r>
              <a:rPr sz="2294" dirty="0">
                <a:latin typeface="Baskerville Old Face"/>
                <a:cs typeface="Baskerville Old Face"/>
              </a:rPr>
              <a:t>devices, vehicles,</a:t>
            </a:r>
            <a:r>
              <a:rPr sz="2294" spc="-35" dirty="0">
                <a:latin typeface="Baskerville Old Face"/>
                <a:cs typeface="Baskerville Old Face"/>
              </a:rPr>
              <a:t> </a:t>
            </a:r>
            <a:r>
              <a:rPr sz="2294" spc="-9" dirty="0">
                <a:latin typeface="Baskerville Old Face"/>
                <a:cs typeface="Baskerville Old Face"/>
              </a:rPr>
              <a:t>buildings</a:t>
            </a:r>
            <a:r>
              <a:rPr sz="2294" spc="-110" dirty="0">
                <a:latin typeface="Baskerville Old Face"/>
                <a:cs typeface="Baskerville Old Face"/>
              </a:rPr>
              <a:t> </a:t>
            </a:r>
            <a:r>
              <a:rPr sz="2294" dirty="0">
                <a:latin typeface="Baskerville Old Face"/>
                <a:cs typeface="Baskerville Old Face"/>
              </a:rPr>
              <a:t>and</a:t>
            </a:r>
            <a:r>
              <a:rPr sz="2294" spc="-93" dirty="0">
                <a:latin typeface="Baskerville Old Face"/>
                <a:cs typeface="Baskerville Old Face"/>
              </a:rPr>
              <a:t> </a:t>
            </a:r>
            <a:r>
              <a:rPr sz="2294" dirty="0">
                <a:latin typeface="Baskerville Old Face"/>
                <a:cs typeface="Baskerville Old Face"/>
              </a:rPr>
              <a:t>other</a:t>
            </a:r>
            <a:r>
              <a:rPr sz="2294" spc="-75" dirty="0">
                <a:latin typeface="Baskerville Old Face"/>
                <a:cs typeface="Baskerville Old Face"/>
              </a:rPr>
              <a:t> </a:t>
            </a:r>
            <a:r>
              <a:rPr sz="2294" spc="-9" dirty="0">
                <a:latin typeface="Baskerville Old Face"/>
                <a:cs typeface="Baskerville Old Face"/>
              </a:rPr>
              <a:t>items embedded</a:t>
            </a:r>
            <a:r>
              <a:rPr sz="2294" spc="-146" dirty="0">
                <a:latin typeface="Baskerville Old Face"/>
                <a:cs typeface="Baskerville Old Face"/>
              </a:rPr>
              <a:t> </a:t>
            </a:r>
            <a:r>
              <a:rPr sz="2294" dirty="0">
                <a:latin typeface="Baskerville Old Face"/>
                <a:cs typeface="Baskerville Old Face"/>
              </a:rPr>
              <a:t>with</a:t>
            </a:r>
            <a:r>
              <a:rPr sz="2294" spc="-137" dirty="0">
                <a:latin typeface="Baskerville Old Face"/>
                <a:cs typeface="Baskerville Old Face"/>
              </a:rPr>
              <a:t> </a:t>
            </a:r>
            <a:r>
              <a:rPr sz="2294" dirty="0">
                <a:latin typeface="Baskerville Old Face"/>
                <a:cs typeface="Baskerville Old Face"/>
              </a:rPr>
              <a:t>electronics,</a:t>
            </a:r>
            <a:r>
              <a:rPr sz="2294" spc="-71" dirty="0">
                <a:latin typeface="Baskerville Old Face"/>
                <a:cs typeface="Baskerville Old Face"/>
              </a:rPr>
              <a:t> </a:t>
            </a:r>
            <a:r>
              <a:rPr sz="2294" dirty="0">
                <a:latin typeface="Baskerville Old Face"/>
                <a:cs typeface="Baskerville Old Face"/>
              </a:rPr>
              <a:t>software,</a:t>
            </a:r>
            <a:r>
              <a:rPr sz="2294" spc="-66" dirty="0">
                <a:latin typeface="Baskerville Old Face"/>
                <a:cs typeface="Baskerville Old Face"/>
              </a:rPr>
              <a:t> </a:t>
            </a:r>
            <a:r>
              <a:rPr sz="2294" dirty="0">
                <a:latin typeface="Baskerville Old Face"/>
                <a:cs typeface="Baskerville Old Face"/>
              </a:rPr>
              <a:t>sensors,</a:t>
            </a:r>
            <a:r>
              <a:rPr sz="2294" spc="-66" dirty="0">
                <a:latin typeface="Baskerville Old Face"/>
                <a:cs typeface="Baskerville Old Face"/>
              </a:rPr>
              <a:t> </a:t>
            </a:r>
            <a:r>
              <a:rPr sz="2294" spc="-22" dirty="0">
                <a:latin typeface="Baskerville Old Face"/>
                <a:cs typeface="Baskerville Old Face"/>
              </a:rPr>
              <a:t>and </a:t>
            </a:r>
            <a:r>
              <a:rPr sz="2294" dirty="0">
                <a:latin typeface="Baskerville Old Face"/>
                <a:cs typeface="Baskerville Old Face"/>
              </a:rPr>
              <a:t>network</a:t>
            </a:r>
            <a:r>
              <a:rPr sz="2294" spc="-66" dirty="0">
                <a:latin typeface="Baskerville Old Face"/>
                <a:cs typeface="Baskerville Old Face"/>
              </a:rPr>
              <a:t> </a:t>
            </a:r>
            <a:r>
              <a:rPr sz="2294" spc="-22" dirty="0">
                <a:latin typeface="Baskerville Old Face"/>
                <a:cs typeface="Baskerville Old Face"/>
              </a:rPr>
              <a:t>connectivity—</a:t>
            </a:r>
            <a:r>
              <a:rPr sz="2294" dirty="0">
                <a:latin typeface="Baskerville Old Face"/>
                <a:cs typeface="Baskerville Old Face"/>
              </a:rPr>
              <a:t>that</a:t>
            </a:r>
            <a:r>
              <a:rPr sz="2294" spc="-57" dirty="0">
                <a:latin typeface="Baskerville Old Face"/>
                <a:cs typeface="Baskerville Old Face"/>
              </a:rPr>
              <a:t> </a:t>
            </a:r>
            <a:r>
              <a:rPr sz="2294" dirty="0">
                <a:latin typeface="Baskerville Old Face"/>
                <a:cs typeface="Baskerville Old Face"/>
              </a:rPr>
              <a:t>enables</a:t>
            </a:r>
            <a:r>
              <a:rPr sz="2294" spc="-79" dirty="0">
                <a:latin typeface="Baskerville Old Face"/>
                <a:cs typeface="Baskerville Old Face"/>
              </a:rPr>
              <a:t> </a:t>
            </a:r>
            <a:r>
              <a:rPr sz="2294" dirty="0">
                <a:latin typeface="Cambria"/>
                <a:cs typeface="Cambria"/>
              </a:rPr>
              <a:t>these</a:t>
            </a:r>
            <a:r>
              <a:rPr sz="2294" spc="-62" dirty="0">
                <a:latin typeface="Cambria"/>
                <a:cs typeface="Cambria"/>
              </a:rPr>
              <a:t> </a:t>
            </a:r>
            <a:r>
              <a:rPr sz="2294" dirty="0">
                <a:latin typeface="Baskerville Old Face"/>
                <a:cs typeface="Baskerville Old Face"/>
              </a:rPr>
              <a:t>objects</a:t>
            </a:r>
            <a:r>
              <a:rPr sz="2294" spc="-40" dirty="0">
                <a:latin typeface="Baskerville Old Face"/>
                <a:cs typeface="Baskerville Old Face"/>
              </a:rPr>
              <a:t> </a:t>
            </a:r>
            <a:r>
              <a:rPr sz="2294" spc="-22" dirty="0">
                <a:latin typeface="Baskerville Old Face"/>
                <a:cs typeface="Baskerville Old Face"/>
              </a:rPr>
              <a:t>to </a:t>
            </a:r>
            <a:r>
              <a:rPr sz="2294" dirty="0">
                <a:latin typeface="Baskerville Old Face"/>
                <a:cs typeface="Baskerville Old Face"/>
              </a:rPr>
              <a:t>collect</a:t>
            </a:r>
            <a:r>
              <a:rPr sz="2294" spc="-88" dirty="0">
                <a:latin typeface="Baskerville Old Face"/>
                <a:cs typeface="Baskerville Old Face"/>
              </a:rPr>
              <a:t> </a:t>
            </a:r>
            <a:r>
              <a:rPr sz="2294" dirty="0">
                <a:latin typeface="Baskerville Old Face"/>
                <a:cs typeface="Baskerville Old Face"/>
              </a:rPr>
              <a:t>and</a:t>
            </a:r>
            <a:r>
              <a:rPr sz="2294" spc="-97" dirty="0">
                <a:latin typeface="Baskerville Old Face"/>
                <a:cs typeface="Baskerville Old Face"/>
              </a:rPr>
              <a:t> </a:t>
            </a:r>
            <a:r>
              <a:rPr sz="2294" dirty="0">
                <a:latin typeface="Baskerville Old Face"/>
                <a:cs typeface="Baskerville Old Face"/>
              </a:rPr>
              <a:t>exchange</a:t>
            </a:r>
            <a:r>
              <a:rPr sz="2294" spc="-71" dirty="0">
                <a:latin typeface="Baskerville Old Face"/>
                <a:cs typeface="Baskerville Old Face"/>
              </a:rPr>
              <a:t> </a:t>
            </a:r>
            <a:r>
              <a:rPr sz="2294" spc="-18" dirty="0">
                <a:latin typeface="Baskerville Old Face"/>
                <a:cs typeface="Baskerville Old Face"/>
              </a:rPr>
              <a:t>data.</a:t>
            </a:r>
            <a:endParaRPr sz="2294">
              <a:latin typeface="Baskerville Old Face"/>
              <a:cs typeface="Baskerville Old Fac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1459" y="5421419"/>
            <a:ext cx="90768" cy="9910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574" spc="-22" dirty="0">
                <a:solidFill>
                  <a:srgbClr val="878787"/>
                </a:solidFill>
                <a:latin typeface="Montserrat"/>
                <a:cs typeface="Montserrat"/>
              </a:rPr>
              <a:t>15</a:t>
            </a:r>
            <a:endParaRPr sz="574">
              <a:latin typeface="Montserrat"/>
              <a:cs typeface="Montserra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55311" y="1325499"/>
            <a:ext cx="3625663" cy="37789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382" b="1" dirty="0">
                <a:solidFill>
                  <a:srgbClr val="0A213F"/>
                </a:solidFill>
                <a:latin typeface="Montserrat"/>
                <a:cs typeface="Montserrat"/>
              </a:rPr>
              <a:t>Internet</a:t>
            </a:r>
            <a:r>
              <a:rPr sz="2382" b="1" spc="-8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382" b="1" dirty="0">
                <a:solidFill>
                  <a:srgbClr val="0A213F"/>
                </a:solidFill>
                <a:latin typeface="Montserrat"/>
                <a:cs typeface="Montserrat"/>
              </a:rPr>
              <a:t>of</a:t>
            </a:r>
            <a:r>
              <a:rPr sz="2382" b="1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382" b="1" dirty="0">
                <a:solidFill>
                  <a:srgbClr val="0A213F"/>
                </a:solidFill>
                <a:latin typeface="Montserrat"/>
                <a:cs typeface="Montserrat"/>
              </a:rPr>
              <a:t>Things</a:t>
            </a:r>
            <a:r>
              <a:rPr sz="2382" b="1" spc="-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382" b="1" spc="-9" dirty="0">
                <a:solidFill>
                  <a:srgbClr val="0A213F"/>
                </a:solidFill>
                <a:latin typeface="Montserrat"/>
                <a:cs typeface="Montserrat"/>
              </a:rPr>
              <a:t>(IoT)</a:t>
            </a:r>
            <a:endParaRPr sz="2382">
              <a:latin typeface="Montserrat"/>
              <a:cs typeface="Montserra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3261" y="1165861"/>
            <a:ext cx="8056469" cy="4526616"/>
          </a:xfrm>
          <a:custGeom>
            <a:avLst/>
            <a:gdLst/>
            <a:ahLst/>
            <a:cxnLst/>
            <a:rect l="l" t="t" r="r" b="b"/>
            <a:pathLst>
              <a:path w="9130665" h="5130165">
                <a:moveTo>
                  <a:pt x="9130284" y="0"/>
                </a:moveTo>
                <a:lnTo>
                  <a:pt x="0" y="0"/>
                </a:lnTo>
                <a:lnTo>
                  <a:pt x="0" y="5129784"/>
                </a:lnTo>
                <a:lnTo>
                  <a:pt x="9130284" y="5129784"/>
                </a:lnTo>
                <a:lnTo>
                  <a:pt x="9130284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8127" y="1977403"/>
            <a:ext cx="5272591" cy="32000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9245" y="2586814"/>
            <a:ext cx="2124075" cy="182259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471" dirty="0">
                <a:solidFill>
                  <a:srgbClr val="0A213F"/>
                </a:solidFill>
                <a:latin typeface="Montserrat"/>
                <a:cs typeface="Montserrat"/>
              </a:rPr>
              <a:t>Where</a:t>
            </a:r>
            <a:r>
              <a:rPr sz="2471" spc="-9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dirty="0">
                <a:solidFill>
                  <a:srgbClr val="0A213F"/>
                </a:solidFill>
                <a:latin typeface="Montserrat"/>
                <a:cs typeface="Montserrat"/>
              </a:rPr>
              <a:t>is</a:t>
            </a:r>
            <a:r>
              <a:rPr sz="2471" spc="-12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spc="-18" dirty="0">
                <a:solidFill>
                  <a:srgbClr val="0A213F"/>
                </a:solidFill>
                <a:latin typeface="Montserrat"/>
                <a:cs typeface="Montserrat"/>
              </a:rPr>
              <a:t>IoT?</a:t>
            </a:r>
            <a:endParaRPr sz="2471">
              <a:latin typeface="Montserrat"/>
              <a:cs typeface="Montserrat"/>
            </a:endParaRPr>
          </a:p>
          <a:p>
            <a:pPr>
              <a:lnSpc>
                <a:spcPct val="100000"/>
              </a:lnSpc>
            </a:pPr>
            <a:endParaRPr sz="3000">
              <a:latin typeface="Montserrat"/>
              <a:cs typeface="Montserrat"/>
            </a:endParaRPr>
          </a:p>
          <a:p>
            <a:pPr>
              <a:spcBef>
                <a:spcPts val="4"/>
              </a:spcBef>
            </a:pPr>
            <a:endParaRPr sz="2294">
              <a:latin typeface="Montserrat"/>
              <a:cs typeface="Montserrat"/>
            </a:endParaRPr>
          </a:p>
          <a:p>
            <a:pPr marL="133357" marR="81807">
              <a:lnSpc>
                <a:spcPts val="2374"/>
              </a:lnSpc>
            </a:pPr>
            <a:r>
              <a:rPr sz="2471" spc="-18" dirty="0">
                <a:latin typeface="Montserrat"/>
                <a:cs typeface="Montserrat"/>
              </a:rPr>
              <a:t>It’s </a:t>
            </a:r>
            <a:r>
              <a:rPr sz="2471" spc="-22" dirty="0">
                <a:latin typeface="Montserrat"/>
                <a:cs typeface="Montserrat"/>
              </a:rPr>
              <a:t>everywhere!</a:t>
            </a:r>
            <a:endParaRPr sz="2471">
              <a:latin typeface="Montserrat"/>
              <a:cs typeface="Montserra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01983" y="5306860"/>
            <a:ext cx="804133" cy="21450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3797" y="1323986"/>
            <a:ext cx="3625663" cy="377891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382" b="1" dirty="0">
                <a:solidFill>
                  <a:srgbClr val="0A213F"/>
                </a:solidFill>
                <a:latin typeface="Montserrat"/>
                <a:cs typeface="Montserrat"/>
              </a:rPr>
              <a:t>Internet</a:t>
            </a:r>
            <a:r>
              <a:rPr sz="2382" b="1" spc="-8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382" b="1" dirty="0">
                <a:solidFill>
                  <a:srgbClr val="0A213F"/>
                </a:solidFill>
                <a:latin typeface="Montserrat"/>
                <a:cs typeface="Montserrat"/>
              </a:rPr>
              <a:t>of</a:t>
            </a:r>
            <a:r>
              <a:rPr sz="2382" b="1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382" b="1" dirty="0">
                <a:solidFill>
                  <a:srgbClr val="0A213F"/>
                </a:solidFill>
                <a:latin typeface="Montserrat"/>
                <a:cs typeface="Montserrat"/>
              </a:rPr>
              <a:t>Things</a:t>
            </a:r>
            <a:r>
              <a:rPr sz="2382" b="1" spc="-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382" b="1" spc="-9" dirty="0">
                <a:solidFill>
                  <a:srgbClr val="0A213F"/>
                </a:solidFill>
                <a:latin typeface="Montserrat"/>
                <a:cs typeface="Montserrat"/>
              </a:rPr>
              <a:t>(IoT)</a:t>
            </a:r>
            <a:endParaRPr sz="2382">
              <a:latin typeface="Montserrat"/>
              <a:cs typeface="Montserra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80548" y="5425411"/>
            <a:ext cx="337297" cy="14649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882" i="1" spc="-9" dirty="0">
                <a:latin typeface="Cambria"/>
                <a:cs typeface="Cambria"/>
              </a:rPr>
              <a:t>Source</a:t>
            </a:r>
            <a:endParaRPr sz="882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3261" y="1165861"/>
            <a:ext cx="8056469" cy="4526616"/>
          </a:xfrm>
          <a:custGeom>
            <a:avLst/>
            <a:gdLst/>
            <a:ahLst/>
            <a:cxnLst/>
            <a:rect l="l" t="t" r="r" b="b"/>
            <a:pathLst>
              <a:path w="9130665" h="5130165">
                <a:moveTo>
                  <a:pt x="9130284" y="0"/>
                </a:moveTo>
                <a:lnTo>
                  <a:pt x="0" y="0"/>
                </a:lnTo>
                <a:lnTo>
                  <a:pt x="0" y="5129784"/>
                </a:lnTo>
                <a:lnTo>
                  <a:pt x="9130284" y="5129784"/>
                </a:lnTo>
                <a:lnTo>
                  <a:pt x="9130284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4347" y="2193215"/>
            <a:ext cx="4876844" cy="320981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60984" y="5321952"/>
            <a:ext cx="1288676" cy="18047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103" i="1" spc="-40" dirty="0">
                <a:latin typeface="Montserrat"/>
                <a:cs typeface="Montserrat"/>
              </a:rPr>
              <a:t>Source:</a:t>
            </a:r>
            <a:r>
              <a:rPr sz="1103" i="1" spc="-44" dirty="0">
                <a:latin typeface="Montserrat"/>
                <a:cs typeface="Montserrat"/>
              </a:rPr>
              <a:t> </a:t>
            </a:r>
            <a:r>
              <a:rPr sz="1103" i="1" spc="-26" dirty="0">
                <a:latin typeface="Montserrat"/>
                <a:cs typeface="Montserrat"/>
              </a:rPr>
              <a:t>dzone.com</a:t>
            </a:r>
            <a:endParaRPr sz="1103">
              <a:latin typeface="Montserrat"/>
              <a:cs typeface="Montserra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558" y="1142652"/>
            <a:ext cx="7424457" cy="2678519"/>
          </a:xfrm>
          <a:prstGeom prst="rect">
            <a:avLst/>
          </a:prstGeom>
        </p:spPr>
        <p:txBody>
          <a:bodyPr vert="horz" wrap="square" lIns="0" tIns="192180" rIns="0" bIns="0" rtlCol="0">
            <a:spAutoFit/>
          </a:bodyPr>
          <a:lstStyle/>
          <a:p>
            <a:pPr marL="11206">
              <a:spcBef>
                <a:spcPts val="1512"/>
              </a:spcBef>
            </a:pPr>
            <a:r>
              <a:rPr sz="2382" b="1" dirty="0">
                <a:solidFill>
                  <a:srgbClr val="0A213F"/>
                </a:solidFill>
                <a:latin typeface="Montserrat"/>
                <a:cs typeface="Montserrat"/>
              </a:rPr>
              <a:t>Enablers</a:t>
            </a:r>
            <a:r>
              <a:rPr sz="2382" b="1" spc="-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382" b="1" dirty="0">
                <a:solidFill>
                  <a:srgbClr val="0A213F"/>
                </a:solidFill>
                <a:latin typeface="Montserrat"/>
                <a:cs typeface="Montserrat"/>
              </a:rPr>
              <a:t>of</a:t>
            </a:r>
            <a:r>
              <a:rPr sz="2382" b="1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382" b="1" spc="-22" dirty="0">
                <a:solidFill>
                  <a:srgbClr val="0A213F"/>
                </a:solidFill>
                <a:latin typeface="Montserrat"/>
                <a:cs typeface="Montserrat"/>
              </a:rPr>
              <a:t>IoT</a:t>
            </a:r>
            <a:endParaRPr sz="2382">
              <a:latin typeface="Montserrat"/>
              <a:cs typeface="Montserrat"/>
            </a:endParaRPr>
          </a:p>
          <a:p>
            <a:pPr marR="433691" algn="ctr">
              <a:spcBef>
                <a:spcPts val="904"/>
              </a:spcBef>
            </a:pPr>
            <a:r>
              <a:rPr sz="1500" spc="-9" dirty="0">
                <a:solidFill>
                  <a:srgbClr val="BF0000"/>
                </a:solidFill>
                <a:latin typeface="Cambria"/>
                <a:cs typeface="Cambria"/>
              </a:rPr>
              <a:t>Multiple</a:t>
            </a:r>
            <a:r>
              <a:rPr sz="1500" spc="-57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1500" spc="-18" dirty="0">
                <a:solidFill>
                  <a:srgbClr val="BF0000"/>
                </a:solidFill>
                <a:latin typeface="Cambria"/>
                <a:cs typeface="Cambria"/>
              </a:rPr>
              <a:t>technology</a:t>
            </a:r>
            <a:r>
              <a:rPr sz="1500" spc="-3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1500" spc="-22" dirty="0">
                <a:solidFill>
                  <a:srgbClr val="BF0000"/>
                </a:solidFill>
                <a:latin typeface="Cambria"/>
                <a:cs typeface="Cambria"/>
              </a:rPr>
              <a:t>achievements</a:t>
            </a:r>
            <a:r>
              <a:rPr sz="1500" spc="-26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1500" dirty="0">
                <a:solidFill>
                  <a:srgbClr val="BF0000"/>
                </a:solidFill>
                <a:latin typeface="Cambria"/>
                <a:cs typeface="Cambria"/>
              </a:rPr>
              <a:t>that</a:t>
            </a:r>
            <a:r>
              <a:rPr sz="1500" spc="-44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1500" spc="-9" dirty="0">
                <a:solidFill>
                  <a:srgbClr val="BF0000"/>
                </a:solidFill>
                <a:latin typeface="Cambria"/>
                <a:cs typeface="Cambria"/>
              </a:rPr>
              <a:t>enabled</a:t>
            </a:r>
            <a:r>
              <a:rPr sz="1500" spc="-62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1500" dirty="0">
                <a:solidFill>
                  <a:srgbClr val="BF0000"/>
                </a:solidFill>
                <a:latin typeface="Cambria"/>
                <a:cs typeface="Cambria"/>
              </a:rPr>
              <a:t>the</a:t>
            </a:r>
            <a:r>
              <a:rPr sz="1500" spc="-26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1500" dirty="0">
                <a:solidFill>
                  <a:srgbClr val="BF0000"/>
                </a:solidFill>
                <a:latin typeface="Cambria"/>
                <a:cs typeface="Cambria"/>
              </a:rPr>
              <a:t>rise</a:t>
            </a:r>
            <a:r>
              <a:rPr sz="1500" spc="-4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1500" dirty="0">
                <a:solidFill>
                  <a:srgbClr val="BF0000"/>
                </a:solidFill>
                <a:latin typeface="Cambria"/>
                <a:cs typeface="Cambria"/>
              </a:rPr>
              <a:t>of</a:t>
            </a:r>
            <a:r>
              <a:rPr sz="1500" spc="-31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1500" spc="-22" dirty="0">
                <a:solidFill>
                  <a:srgbClr val="BF0000"/>
                </a:solidFill>
                <a:latin typeface="Cambria"/>
                <a:cs typeface="Cambria"/>
              </a:rPr>
              <a:t>IoT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985">
              <a:latin typeface="Cambria"/>
              <a:cs typeface="Cambria"/>
            </a:endParaRPr>
          </a:p>
          <a:p>
            <a:pPr marL="5427859" marR="4483" indent="-212923">
              <a:buFont typeface="Wingdings"/>
              <a:buChar char=""/>
              <a:tabLst>
                <a:tab pos="5428979" algn="l"/>
              </a:tabLst>
            </a:pPr>
            <a:r>
              <a:rPr sz="1588" spc="-31" dirty="0">
                <a:solidFill>
                  <a:srgbClr val="FF0000"/>
                </a:solidFill>
                <a:latin typeface="Cambria"/>
                <a:cs typeface="Cambria"/>
              </a:rPr>
              <a:t>Hardware</a:t>
            </a:r>
            <a:r>
              <a:rPr sz="1588" spc="-13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588" dirty="0">
                <a:solidFill>
                  <a:srgbClr val="FF0000"/>
                </a:solidFill>
                <a:latin typeface="Cambria"/>
                <a:cs typeface="Cambria"/>
              </a:rPr>
              <a:t>and</a:t>
            </a:r>
            <a:r>
              <a:rPr sz="1588" spc="-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588" spc="-26" dirty="0">
                <a:solidFill>
                  <a:srgbClr val="FF0000"/>
                </a:solidFill>
                <a:latin typeface="Cambria"/>
                <a:cs typeface="Cambria"/>
              </a:rPr>
              <a:t>software 	</a:t>
            </a:r>
            <a:r>
              <a:rPr sz="1588" spc="-9" dirty="0">
                <a:solidFill>
                  <a:srgbClr val="FF0000"/>
                </a:solidFill>
                <a:latin typeface="Cambria"/>
                <a:cs typeface="Cambria"/>
              </a:rPr>
              <a:t>enablers</a:t>
            </a:r>
            <a:endParaRPr sz="1588">
              <a:latin typeface="Cambria"/>
              <a:cs typeface="Cambria"/>
            </a:endParaRPr>
          </a:p>
          <a:p>
            <a:pPr marL="5427859" indent="-212923">
              <a:buFont typeface="Wingdings"/>
              <a:buChar char=""/>
              <a:tabLst>
                <a:tab pos="5427859" algn="l"/>
              </a:tabLst>
            </a:pPr>
            <a:r>
              <a:rPr sz="1588" spc="-9" dirty="0">
                <a:solidFill>
                  <a:srgbClr val="FF0000"/>
                </a:solidFill>
                <a:latin typeface="Cambria"/>
                <a:cs typeface="Cambria"/>
              </a:rPr>
              <a:t>Wireless</a:t>
            </a:r>
            <a:r>
              <a:rPr sz="1588" spc="-7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588" spc="-9" dirty="0">
                <a:solidFill>
                  <a:srgbClr val="FF0000"/>
                </a:solidFill>
                <a:latin typeface="Cambria"/>
                <a:cs typeface="Cambria"/>
              </a:rPr>
              <a:t>technology</a:t>
            </a:r>
            <a:endParaRPr sz="1588">
              <a:latin typeface="Cambria"/>
              <a:cs typeface="Cambria"/>
            </a:endParaRPr>
          </a:p>
          <a:p>
            <a:pPr marL="5427859" indent="-212923">
              <a:buFont typeface="Wingdings"/>
              <a:buChar char=""/>
              <a:tabLst>
                <a:tab pos="5427859" algn="l"/>
              </a:tabLst>
            </a:pPr>
            <a:r>
              <a:rPr sz="1588" dirty="0">
                <a:solidFill>
                  <a:srgbClr val="FF0000"/>
                </a:solidFill>
                <a:latin typeface="Cambria"/>
                <a:cs typeface="Cambria"/>
              </a:rPr>
              <a:t>Smart</a:t>
            </a:r>
            <a:r>
              <a:rPr sz="1588" spc="-9" dirty="0">
                <a:solidFill>
                  <a:srgbClr val="FF0000"/>
                </a:solidFill>
                <a:latin typeface="Cambria"/>
                <a:cs typeface="Cambria"/>
              </a:rPr>
              <a:t> phones</a:t>
            </a:r>
            <a:endParaRPr sz="1588">
              <a:latin typeface="Cambria"/>
              <a:cs typeface="Cambria"/>
            </a:endParaRPr>
          </a:p>
          <a:p>
            <a:pPr marL="5427859" indent="-212923">
              <a:buFont typeface="Wingdings"/>
              <a:buChar char=""/>
              <a:tabLst>
                <a:tab pos="5427859" algn="l"/>
              </a:tabLst>
            </a:pPr>
            <a:r>
              <a:rPr sz="1588" spc="-9" dirty="0">
                <a:solidFill>
                  <a:srgbClr val="FF0000"/>
                </a:solidFill>
                <a:latin typeface="Cambria"/>
                <a:cs typeface="Cambria"/>
              </a:rPr>
              <a:t>Sensors</a:t>
            </a:r>
            <a:r>
              <a:rPr sz="1588" spc="-26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588" dirty="0">
                <a:solidFill>
                  <a:srgbClr val="FF0000"/>
                </a:solidFill>
                <a:latin typeface="Cambria"/>
                <a:cs typeface="Cambria"/>
              </a:rPr>
              <a:t>and</a:t>
            </a:r>
            <a:r>
              <a:rPr sz="1588" spc="-26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588" spc="-9" dirty="0">
                <a:solidFill>
                  <a:srgbClr val="FF0000"/>
                </a:solidFill>
                <a:latin typeface="Cambria"/>
                <a:cs typeface="Cambria"/>
              </a:rPr>
              <a:t>actuators</a:t>
            </a:r>
            <a:endParaRPr sz="1588">
              <a:latin typeface="Cambria"/>
              <a:cs typeface="Cambria"/>
            </a:endParaRPr>
          </a:p>
          <a:p>
            <a:pPr marL="5427859" indent="-212923">
              <a:buFont typeface="Wingdings"/>
              <a:buChar char=""/>
              <a:tabLst>
                <a:tab pos="5427859" algn="l"/>
              </a:tabLst>
            </a:pPr>
            <a:r>
              <a:rPr sz="1588" dirty="0">
                <a:solidFill>
                  <a:srgbClr val="FF0000"/>
                </a:solidFill>
                <a:latin typeface="Cambria"/>
                <a:cs typeface="Cambria"/>
              </a:rPr>
              <a:t>Big</a:t>
            </a:r>
            <a:r>
              <a:rPr sz="1588" spc="-22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1588" spc="-18" dirty="0">
                <a:solidFill>
                  <a:srgbClr val="FF0000"/>
                </a:solidFill>
                <a:latin typeface="Cambria"/>
                <a:cs typeface="Cambria"/>
              </a:rPr>
              <a:t>data</a:t>
            </a:r>
            <a:endParaRPr sz="1588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3261" y="1165861"/>
            <a:ext cx="8056469" cy="4526616"/>
          </a:xfrm>
          <a:custGeom>
            <a:avLst/>
            <a:gdLst/>
            <a:ahLst/>
            <a:cxnLst/>
            <a:rect l="l" t="t" r="r" b="b"/>
            <a:pathLst>
              <a:path w="9130665" h="5130165">
                <a:moveTo>
                  <a:pt x="9130284" y="0"/>
                </a:moveTo>
                <a:lnTo>
                  <a:pt x="0" y="0"/>
                </a:lnTo>
                <a:lnTo>
                  <a:pt x="0" y="5129784"/>
                </a:lnTo>
                <a:lnTo>
                  <a:pt x="9130284" y="5129784"/>
                </a:lnTo>
                <a:lnTo>
                  <a:pt x="9130284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A7A4F9E-5B21-4B1B-AFCA-1FDEBE8E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22581" y="1722568"/>
            <a:ext cx="7783606" cy="3798794"/>
            <a:chOff x="779859" y="1952244"/>
            <a:chExt cx="8821420" cy="43053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9859" y="1952244"/>
              <a:ext cx="8400490" cy="41757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89847" y="5929884"/>
              <a:ext cx="911351" cy="32766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008523" y="5155106"/>
            <a:ext cx="429184" cy="146493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882" i="1" spc="-9" dirty="0">
                <a:latin typeface="Cambria"/>
                <a:cs typeface="Cambria"/>
              </a:rPr>
              <a:t>Courtesy</a:t>
            </a:r>
            <a:endParaRPr sz="882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3971" y="1324149"/>
            <a:ext cx="2284319" cy="390982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471" b="1" spc="-9" dirty="0">
                <a:solidFill>
                  <a:srgbClr val="0A213F"/>
                </a:solidFill>
                <a:latin typeface="Montserrat"/>
                <a:cs typeface="Montserrat"/>
              </a:rPr>
              <a:t>Sensors</a:t>
            </a:r>
            <a:r>
              <a:rPr sz="2471" b="1" spc="-10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dirty="0">
                <a:solidFill>
                  <a:srgbClr val="0A213F"/>
                </a:solidFill>
                <a:latin typeface="Montserrat"/>
                <a:cs typeface="Montserrat"/>
              </a:rPr>
              <a:t>in</a:t>
            </a:r>
            <a:r>
              <a:rPr sz="2471" b="1" spc="-10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spc="-22" dirty="0">
                <a:solidFill>
                  <a:srgbClr val="0A213F"/>
                </a:solidFill>
                <a:latin typeface="Montserrat"/>
                <a:cs typeface="Montserrat"/>
              </a:rPr>
              <a:t>IoT</a:t>
            </a:r>
            <a:endParaRPr sz="2471">
              <a:latin typeface="Montserrat"/>
              <a:cs typeface="Montserra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3261" y="1165861"/>
            <a:ext cx="8056469" cy="4526616"/>
          </a:xfrm>
          <a:custGeom>
            <a:avLst/>
            <a:gdLst/>
            <a:ahLst/>
            <a:cxnLst/>
            <a:rect l="l" t="t" r="r" b="b"/>
            <a:pathLst>
              <a:path w="9130665" h="5130165">
                <a:moveTo>
                  <a:pt x="9130284" y="0"/>
                </a:moveTo>
                <a:lnTo>
                  <a:pt x="0" y="0"/>
                </a:lnTo>
                <a:lnTo>
                  <a:pt x="0" y="5129784"/>
                </a:lnTo>
                <a:lnTo>
                  <a:pt x="9130284" y="5129784"/>
                </a:lnTo>
                <a:lnTo>
                  <a:pt x="9130284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B25545F-D4AB-4B17-87AF-CAD0183489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937092" y="1688951"/>
            <a:ext cx="7556126" cy="3928222"/>
            <a:chOff x="909637" y="1914144"/>
            <a:chExt cx="8563610" cy="4451985"/>
          </a:xfrm>
        </p:grpSpPr>
        <p:sp>
          <p:nvSpPr>
            <p:cNvPr id="4" name="object 4"/>
            <p:cNvSpPr/>
            <p:nvPr/>
          </p:nvSpPr>
          <p:spPr>
            <a:xfrm>
              <a:off x="914400" y="6132576"/>
              <a:ext cx="7879080" cy="0"/>
            </a:xfrm>
            <a:custGeom>
              <a:avLst/>
              <a:gdLst/>
              <a:ahLst/>
              <a:cxnLst/>
              <a:rect l="l" t="t" r="r" b="b"/>
              <a:pathLst>
                <a:path w="7879080">
                  <a:moveTo>
                    <a:pt x="0" y="0"/>
                  </a:moveTo>
                  <a:lnTo>
                    <a:pt x="787908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5959" y="1914144"/>
              <a:ext cx="7507223" cy="445160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520051" y="5218322"/>
            <a:ext cx="1204632" cy="1335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794" spc="-9" dirty="0">
                <a:latin typeface="Montserrat"/>
                <a:cs typeface="Montserrat"/>
              </a:rPr>
              <a:t>Source: DFKI/Bauer</a:t>
            </a:r>
            <a:r>
              <a:rPr sz="794" spc="-18" dirty="0">
                <a:latin typeface="Montserrat"/>
                <a:cs typeface="Montserrat"/>
              </a:rPr>
              <a:t> </a:t>
            </a:r>
            <a:r>
              <a:rPr sz="794" spc="-22" dirty="0">
                <a:latin typeface="Montserrat"/>
                <a:cs typeface="Montserrat"/>
              </a:rPr>
              <a:t>IAO</a:t>
            </a:r>
            <a:endParaRPr sz="794">
              <a:latin typeface="Montserrat"/>
              <a:cs typeface="Montserra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9569" y="1325402"/>
            <a:ext cx="2671482" cy="235799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5987">
              <a:spcBef>
                <a:spcPts val="84"/>
              </a:spcBef>
            </a:pPr>
            <a:r>
              <a:rPr sz="2471" b="1" spc="-18" dirty="0">
                <a:solidFill>
                  <a:srgbClr val="0A213F"/>
                </a:solidFill>
                <a:latin typeface="Montserrat"/>
                <a:cs typeface="Montserrat"/>
              </a:rPr>
              <a:t>Industry</a:t>
            </a:r>
            <a:r>
              <a:rPr sz="2471" b="1" spc="-10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382" b="1" spc="-22" dirty="0">
                <a:solidFill>
                  <a:srgbClr val="0A213F"/>
                </a:solidFill>
                <a:latin typeface="Montserrat"/>
                <a:cs typeface="Montserrat"/>
              </a:rPr>
              <a:t>4.0</a:t>
            </a:r>
            <a:endParaRPr sz="2382">
              <a:latin typeface="Montserrat"/>
              <a:cs typeface="Montserrat"/>
            </a:endParaRPr>
          </a:p>
          <a:p>
            <a:pPr marL="263913" marR="4483" indent="-253266">
              <a:spcBef>
                <a:spcPts val="2038"/>
              </a:spcBef>
              <a:buFont typeface="Wingdings"/>
              <a:buChar char=""/>
              <a:tabLst>
                <a:tab pos="263913" algn="l"/>
              </a:tabLst>
            </a:pPr>
            <a:r>
              <a:rPr sz="1588" b="1" dirty="0">
                <a:solidFill>
                  <a:srgbClr val="FF0000"/>
                </a:solidFill>
                <a:latin typeface="Montserrat"/>
                <a:cs typeface="Montserrat"/>
              </a:rPr>
              <a:t>Industry</a:t>
            </a:r>
            <a:r>
              <a:rPr sz="1588" b="1" spc="-66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b="1" dirty="0">
                <a:solidFill>
                  <a:srgbClr val="FF0000"/>
                </a:solidFill>
                <a:latin typeface="Montserrat"/>
                <a:cs typeface="Montserrat"/>
              </a:rPr>
              <a:t>4.0</a:t>
            </a:r>
            <a:r>
              <a:rPr sz="1588" b="1" spc="-35" dirty="0">
                <a:solidFill>
                  <a:srgbClr val="FF0000"/>
                </a:solidFill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is</a:t>
            </a:r>
            <a:r>
              <a:rPr sz="1588" spc="-44" dirty="0">
                <a:latin typeface="Montserrat"/>
                <a:cs typeface="Montserrat"/>
              </a:rPr>
              <a:t> </a:t>
            </a:r>
            <a:r>
              <a:rPr sz="1588" spc="-22" dirty="0">
                <a:latin typeface="Montserrat"/>
                <a:cs typeface="Montserrat"/>
              </a:rPr>
              <a:t>the </a:t>
            </a:r>
            <a:r>
              <a:rPr sz="1588" dirty="0">
                <a:latin typeface="Montserrat"/>
                <a:cs typeface="Montserrat"/>
              </a:rPr>
              <a:t>fourth</a:t>
            </a:r>
            <a:r>
              <a:rPr sz="1588" spc="-31" dirty="0">
                <a:latin typeface="Montserrat"/>
                <a:cs typeface="Montserrat"/>
              </a:rPr>
              <a:t> </a:t>
            </a:r>
            <a:r>
              <a:rPr sz="1588" spc="-9" dirty="0">
                <a:latin typeface="Montserrat"/>
                <a:cs typeface="Montserrat"/>
              </a:rPr>
              <a:t>industrial </a:t>
            </a:r>
            <a:r>
              <a:rPr sz="1588" spc="-18" dirty="0">
                <a:latin typeface="Montserrat"/>
                <a:cs typeface="Montserrat"/>
              </a:rPr>
              <a:t>revolution,</a:t>
            </a:r>
            <a:r>
              <a:rPr sz="1588" spc="-180" dirty="0"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that</a:t>
            </a:r>
            <a:r>
              <a:rPr sz="1588" spc="4" dirty="0">
                <a:latin typeface="Montserrat"/>
                <a:cs typeface="Montserrat"/>
              </a:rPr>
              <a:t> </a:t>
            </a:r>
            <a:r>
              <a:rPr sz="1588" spc="-9" dirty="0">
                <a:latin typeface="Montserrat"/>
                <a:cs typeface="Montserrat"/>
              </a:rPr>
              <a:t>includes automation</a:t>
            </a:r>
            <a:r>
              <a:rPr sz="1588" spc="-53" dirty="0"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and</a:t>
            </a:r>
            <a:r>
              <a:rPr sz="1588" spc="-31" dirty="0">
                <a:latin typeface="Montserrat"/>
                <a:cs typeface="Montserrat"/>
              </a:rPr>
              <a:t> </a:t>
            </a:r>
            <a:r>
              <a:rPr sz="1588" spc="-18" dirty="0">
                <a:latin typeface="Montserrat"/>
                <a:cs typeface="Montserrat"/>
              </a:rPr>
              <a:t>data </a:t>
            </a:r>
            <a:r>
              <a:rPr sz="1588" dirty="0">
                <a:latin typeface="Montserrat"/>
                <a:cs typeface="Montserrat"/>
              </a:rPr>
              <a:t>exchange</a:t>
            </a:r>
            <a:r>
              <a:rPr sz="1588" spc="-97" dirty="0">
                <a:latin typeface="Montserrat"/>
                <a:cs typeface="Montserrat"/>
              </a:rPr>
              <a:t> </a:t>
            </a:r>
            <a:r>
              <a:rPr sz="1588" spc="-22" dirty="0">
                <a:latin typeface="Montserrat"/>
                <a:cs typeface="Montserrat"/>
              </a:rPr>
              <a:t>in </a:t>
            </a:r>
            <a:r>
              <a:rPr sz="1588" spc="-9" dirty="0">
                <a:latin typeface="Montserrat"/>
                <a:cs typeface="Montserrat"/>
              </a:rPr>
              <a:t>manufacturing technologies.</a:t>
            </a:r>
            <a:endParaRPr sz="1588">
              <a:latin typeface="Montserrat"/>
              <a:cs typeface="Montserra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3261" y="1165861"/>
            <a:ext cx="8056469" cy="4526616"/>
          </a:xfrm>
          <a:custGeom>
            <a:avLst/>
            <a:gdLst/>
            <a:ahLst/>
            <a:cxnLst/>
            <a:rect l="l" t="t" r="r" b="b"/>
            <a:pathLst>
              <a:path w="9130665" h="5130165">
                <a:moveTo>
                  <a:pt x="9130284" y="0"/>
                </a:moveTo>
                <a:lnTo>
                  <a:pt x="0" y="0"/>
                </a:lnTo>
                <a:lnTo>
                  <a:pt x="0" y="5129784"/>
                </a:lnTo>
                <a:lnTo>
                  <a:pt x="9130284" y="5129784"/>
                </a:lnTo>
                <a:lnTo>
                  <a:pt x="9130284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C0DF9EE8-476A-4B57-9A40-463CC822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937091" y="2072191"/>
            <a:ext cx="7552765" cy="3537697"/>
            <a:chOff x="909637" y="2348483"/>
            <a:chExt cx="8559800" cy="4009390"/>
          </a:xfrm>
        </p:grpSpPr>
        <p:sp>
          <p:nvSpPr>
            <p:cNvPr id="4" name="object 4"/>
            <p:cNvSpPr/>
            <p:nvPr/>
          </p:nvSpPr>
          <p:spPr>
            <a:xfrm>
              <a:off x="914400" y="6132576"/>
              <a:ext cx="7879080" cy="0"/>
            </a:xfrm>
            <a:custGeom>
              <a:avLst/>
              <a:gdLst/>
              <a:ahLst/>
              <a:cxnLst/>
              <a:rect l="l" t="t" r="r" b="b"/>
              <a:pathLst>
                <a:path w="7879080">
                  <a:moveTo>
                    <a:pt x="0" y="0"/>
                  </a:moveTo>
                  <a:lnTo>
                    <a:pt x="787908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03207" y="5891783"/>
              <a:ext cx="565815" cy="4656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0159" y="2348483"/>
              <a:ext cx="7243571" cy="362711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82535" y="1236734"/>
            <a:ext cx="5809690" cy="771215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 marR="4483">
              <a:spcBef>
                <a:spcPts val="84"/>
              </a:spcBef>
            </a:pPr>
            <a:r>
              <a:rPr sz="2471" b="1" dirty="0">
                <a:solidFill>
                  <a:srgbClr val="0A213F"/>
                </a:solidFill>
                <a:latin typeface="Montserrat"/>
                <a:cs typeface="Montserrat"/>
              </a:rPr>
              <a:t>UN</a:t>
            </a:r>
            <a:r>
              <a:rPr sz="2471" b="1" spc="-7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spc="-18" dirty="0">
                <a:solidFill>
                  <a:srgbClr val="0A213F"/>
                </a:solidFill>
                <a:latin typeface="Montserrat"/>
                <a:cs typeface="Montserrat"/>
              </a:rPr>
              <a:t>Sustainable</a:t>
            </a:r>
            <a:r>
              <a:rPr sz="2471" b="1" spc="-11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spc="-22" dirty="0">
                <a:solidFill>
                  <a:srgbClr val="0A213F"/>
                </a:solidFill>
                <a:latin typeface="Montserrat"/>
                <a:cs typeface="Montserrat"/>
              </a:rPr>
              <a:t>Development</a:t>
            </a:r>
            <a:r>
              <a:rPr sz="2471" b="1" spc="-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spc="-9" dirty="0">
                <a:solidFill>
                  <a:srgbClr val="0A213F"/>
                </a:solidFill>
                <a:latin typeface="Montserrat"/>
                <a:cs typeface="Montserrat"/>
              </a:rPr>
              <a:t>Goals </a:t>
            </a:r>
            <a:r>
              <a:rPr sz="2471" b="1" dirty="0">
                <a:solidFill>
                  <a:srgbClr val="0A213F"/>
                </a:solidFill>
                <a:latin typeface="Montserrat"/>
                <a:cs typeface="Montserrat"/>
              </a:rPr>
              <a:t>and</a:t>
            </a:r>
            <a:r>
              <a:rPr sz="2471" b="1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spc="-18" dirty="0">
                <a:solidFill>
                  <a:srgbClr val="0A213F"/>
                </a:solidFill>
                <a:latin typeface="Montserrat"/>
                <a:cs typeface="Montserrat"/>
              </a:rPr>
              <a:t>Humanitarian</a:t>
            </a:r>
            <a:r>
              <a:rPr sz="2471" b="1" spc="-9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471" b="1" spc="-9" dirty="0">
                <a:solidFill>
                  <a:srgbClr val="0A213F"/>
                </a:solidFill>
                <a:latin typeface="Montserrat"/>
                <a:cs typeface="Montserrat"/>
              </a:rPr>
              <a:t>Engineering</a:t>
            </a:r>
            <a:endParaRPr sz="2471">
              <a:latin typeface="Montserrat"/>
              <a:cs typeface="Montserra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3261" y="1165861"/>
            <a:ext cx="8056469" cy="4526616"/>
          </a:xfrm>
          <a:custGeom>
            <a:avLst/>
            <a:gdLst/>
            <a:ahLst/>
            <a:cxnLst/>
            <a:rect l="l" t="t" r="r" b="b"/>
            <a:pathLst>
              <a:path w="9130665" h="5130165">
                <a:moveTo>
                  <a:pt x="9130284" y="0"/>
                </a:moveTo>
                <a:lnTo>
                  <a:pt x="0" y="0"/>
                </a:lnTo>
                <a:lnTo>
                  <a:pt x="0" y="5129784"/>
                </a:lnTo>
                <a:lnTo>
                  <a:pt x="9130284" y="5129784"/>
                </a:lnTo>
                <a:lnTo>
                  <a:pt x="9130284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1" name="object 11"/>
          <p:cNvSpPr txBox="1"/>
          <p:nvPr/>
        </p:nvSpPr>
        <p:spPr>
          <a:xfrm>
            <a:off x="526662" y="5753551"/>
            <a:ext cx="148478" cy="1290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206">
              <a:lnSpc>
                <a:spcPts val="1015"/>
              </a:lnSpc>
            </a:pPr>
            <a:r>
              <a:rPr sz="971" spc="-22" dirty="0">
                <a:solidFill>
                  <a:srgbClr val="262626"/>
                </a:solidFill>
                <a:latin typeface="Calibri"/>
                <a:cs typeface="Calibri"/>
              </a:rPr>
              <a:t>20</a:t>
            </a:r>
            <a:endParaRPr sz="971">
              <a:latin typeface="Calibri"/>
              <a:cs typeface="Calibri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81B0C40-23E6-4380-96EE-98C8B1393E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91388" y="309628"/>
            <a:ext cx="598581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Project The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m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 &amp; Fe</a:t>
            </a:r>
            <a:r>
              <a:rPr sz="6600" b="1" spc="100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tu</a:t>
            </a:r>
            <a:r>
              <a:rPr sz="6600" b="1" spc="7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1413339"/>
            <a:ext cx="8018637" cy="8897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221">
              <a:lnSpc>
                <a:spcPts val="2140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5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St</a:t>
            </a:r>
            <a:r>
              <a:rPr sz="3000" spc="39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uc</a:t>
            </a:r>
            <a:r>
              <a:rPr sz="3000" spc="-9" baseline="1530" dirty="0">
                <a:latin typeface="Tw Cen MT"/>
                <a:cs typeface="Tw Cen MT"/>
              </a:rPr>
              <a:t>t</a:t>
            </a:r>
            <a:r>
              <a:rPr sz="3000" spc="0" baseline="1530" dirty="0">
                <a:latin typeface="Tw Cen MT"/>
                <a:cs typeface="Tw Cen MT"/>
              </a:rPr>
              <a:t>ur</a:t>
            </a:r>
            <a:r>
              <a:rPr sz="3000" spc="4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d</a:t>
            </a:r>
            <a:r>
              <a:rPr sz="3000" spc="-2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team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de</a:t>
            </a:r>
            <a:r>
              <a:rPr sz="3000" spc="4" baseline="1530" dirty="0">
                <a:latin typeface="Tw Cen MT"/>
                <a:cs typeface="Tw Cen MT"/>
              </a:rPr>
              <a:t>s</a:t>
            </a:r>
            <a:r>
              <a:rPr sz="3000" spc="0" baseline="1530" dirty="0">
                <a:latin typeface="Tw Cen MT"/>
                <a:cs typeface="Tw Cen MT"/>
              </a:rPr>
              <a:t>ign</a:t>
            </a:r>
            <a:r>
              <a:rPr sz="3000" spc="-3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ac</a:t>
            </a:r>
            <a:r>
              <a:rPr sz="3000" spc="-4" baseline="1530" dirty="0">
                <a:latin typeface="Tw Cen MT"/>
                <a:cs typeface="Tw Cen MT"/>
              </a:rPr>
              <a:t>t</a:t>
            </a:r>
            <a:r>
              <a:rPr sz="3000" spc="0" baseline="1530" dirty="0">
                <a:latin typeface="Tw Cen MT"/>
                <a:cs typeface="Tw Cen MT"/>
              </a:rPr>
              <a:t>iv</a:t>
            </a:r>
            <a:r>
              <a:rPr sz="3000" spc="4" baseline="1530" dirty="0">
                <a:latin typeface="Tw Cen MT"/>
                <a:cs typeface="Tw Cen MT"/>
              </a:rPr>
              <a:t>i</a:t>
            </a:r>
            <a:r>
              <a:rPr sz="3000" spc="0" baseline="1530" dirty="0">
                <a:latin typeface="Tw Cen MT"/>
                <a:cs typeface="Tw Cen MT"/>
              </a:rPr>
              <a:t>ty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co</a:t>
            </a:r>
            <a:r>
              <a:rPr sz="3000" spc="-34" baseline="1530" dirty="0">
                <a:latin typeface="Tw Cen MT"/>
                <a:cs typeface="Tw Cen MT"/>
              </a:rPr>
              <a:t>v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9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ing</a:t>
            </a:r>
            <a:r>
              <a:rPr sz="3000" spc="-3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the </a:t>
            </a:r>
            <a:r>
              <a:rPr sz="3000" b="1" spc="0" baseline="1530" dirty="0">
                <a:latin typeface="Tw Cen MT"/>
                <a:cs typeface="Tw Cen MT"/>
              </a:rPr>
              <a:t>f</a:t>
            </a:r>
            <a:r>
              <a:rPr sz="3000" b="1" spc="-9" baseline="1530" dirty="0">
                <a:latin typeface="Tw Cen MT"/>
                <a:cs typeface="Tw Cen MT"/>
              </a:rPr>
              <a:t>i</a:t>
            </a:r>
            <a:r>
              <a:rPr sz="3000" b="1" spc="0" baseline="1530" dirty="0">
                <a:latin typeface="Tw Cen MT"/>
                <a:cs typeface="Tw Cen MT"/>
              </a:rPr>
              <a:t>r</a:t>
            </a:r>
            <a:r>
              <a:rPr sz="3000" b="1" spc="-4" baseline="1530" dirty="0">
                <a:latin typeface="Tw Cen MT"/>
                <a:cs typeface="Tw Cen MT"/>
              </a:rPr>
              <a:t>s</a:t>
            </a:r>
            <a:r>
              <a:rPr sz="3000" b="1" spc="0" baseline="1530" dirty="0">
                <a:latin typeface="Tw Cen MT"/>
                <a:cs typeface="Tw Cen MT"/>
              </a:rPr>
              <a:t>t</a:t>
            </a:r>
            <a:r>
              <a:rPr sz="3000" b="1" spc="14" baseline="1530" dirty="0">
                <a:latin typeface="Tw Cen MT"/>
                <a:cs typeface="Tw Cen MT"/>
              </a:rPr>
              <a:t> </a:t>
            </a:r>
            <a:r>
              <a:rPr sz="3000" b="1" spc="-29" baseline="1530" dirty="0">
                <a:latin typeface="Tw Cen MT"/>
                <a:cs typeface="Tw Cen MT"/>
              </a:rPr>
              <a:t>f</a:t>
            </a:r>
            <a:r>
              <a:rPr sz="3000" b="1" spc="0" baseline="1530" dirty="0">
                <a:latin typeface="Tw Cen MT"/>
                <a:cs typeface="Tw Cen MT"/>
              </a:rPr>
              <a:t>o</a:t>
            </a:r>
            <a:r>
              <a:rPr sz="3000" b="1" spc="4" baseline="1530" dirty="0">
                <a:latin typeface="Tw Cen MT"/>
                <a:cs typeface="Tw Cen MT"/>
              </a:rPr>
              <a:t>u</a:t>
            </a:r>
            <a:r>
              <a:rPr sz="3000" b="1" spc="0" baseline="1530" dirty="0">
                <a:latin typeface="Tw Cen MT"/>
                <a:cs typeface="Tw Cen MT"/>
              </a:rPr>
              <a:t>r</a:t>
            </a:r>
            <a:r>
              <a:rPr sz="3000" b="1" spc="-4" baseline="1530" dirty="0">
                <a:latin typeface="Tw Cen MT"/>
                <a:cs typeface="Tw Cen MT"/>
              </a:rPr>
              <a:t> </a:t>
            </a:r>
            <a:r>
              <a:rPr sz="3000" b="1" spc="0" baseline="1530" dirty="0">
                <a:latin typeface="Tw Cen MT"/>
                <a:cs typeface="Tw Cen MT"/>
              </a:rPr>
              <a:t>p</a:t>
            </a:r>
            <a:r>
              <a:rPr sz="3000" b="1" spc="4" baseline="1530" dirty="0">
                <a:latin typeface="Tw Cen MT"/>
                <a:cs typeface="Tw Cen MT"/>
              </a:rPr>
              <a:t>h</a:t>
            </a:r>
            <a:r>
              <a:rPr sz="3000" b="1" spc="0" baseline="1530" dirty="0">
                <a:latin typeface="Tw Cen MT"/>
                <a:cs typeface="Tw Cen MT"/>
              </a:rPr>
              <a:t>ases</a:t>
            </a:r>
            <a:r>
              <a:rPr sz="3000" b="1" spc="-9" baseline="1530" dirty="0">
                <a:latin typeface="Tw Cen MT"/>
                <a:cs typeface="Tw Cen MT"/>
              </a:rPr>
              <a:t> </a:t>
            </a:r>
            <a:r>
              <a:rPr sz="3000" b="1" spc="0" baseline="1530" dirty="0">
                <a:latin typeface="Tw Cen MT"/>
                <a:cs typeface="Tw Cen MT"/>
              </a:rPr>
              <a:t>of</a:t>
            </a:r>
            <a:r>
              <a:rPr sz="3000" b="1" spc="139" baseline="1530" dirty="0">
                <a:latin typeface="Tw Cen MT"/>
                <a:cs typeface="Tw Cen MT"/>
              </a:rPr>
              <a:t> </a:t>
            </a:r>
            <a:r>
              <a:rPr sz="3000" b="1" spc="0" baseline="1530" dirty="0">
                <a:latin typeface="Tw Cen MT"/>
                <a:cs typeface="Tw Cen MT"/>
              </a:rPr>
              <a:t>a</a:t>
            </a:r>
            <a:r>
              <a:rPr sz="3000" b="1" spc="-4" baseline="1530" dirty="0">
                <a:latin typeface="Tw Cen MT"/>
                <a:cs typeface="Tw Cen MT"/>
              </a:rPr>
              <a:t> </a:t>
            </a:r>
            <a:r>
              <a:rPr sz="3000" b="1" spc="0" baseline="1530" dirty="0">
                <a:latin typeface="Tw Cen MT"/>
                <a:cs typeface="Tw Cen MT"/>
              </a:rPr>
              <a:t>prod</a:t>
            </a:r>
            <a:r>
              <a:rPr sz="3000" b="1" spc="9" baseline="1530" dirty="0">
                <a:latin typeface="Tw Cen MT"/>
                <a:cs typeface="Tw Cen MT"/>
              </a:rPr>
              <a:t>u</a:t>
            </a:r>
            <a:r>
              <a:rPr sz="3000" b="1" spc="0" baseline="1530" dirty="0">
                <a:latin typeface="Tw Cen MT"/>
                <a:cs typeface="Tw Cen MT"/>
              </a:rPr>
              <a:t>ct</a:t>
            </a:r>
            <a:endParaRPr sz="2000">
              <a:latin typeface="Tw Cen MT"/>
              <a:cs typeface="Tw Cen MT"/>
            </a:endParaRPr>
          </a:p>
          <a:p>
            <a:pPr marL="333044">
              <a:lnSpc>
                <a:spcPct val="90738"/>
              </a:lnSpc>
              <a:spcBef>
                <a:spcPts val="113"/>
              </a:spcBef>
            </a:pPr>
            <a:r>
              <a:rPr sz="2000" b="1" spc="0" dirty="0">
                <a:latin typeface="Tw Cen MT"/>
                <a:cs typeface="Tw Cen MT"/>
              </a:rPr>
              <a:t>des</a:t>
            </a:r>
            <a:r>
              <a:rPr sz="2000" b="1" spc="-4" dirty="0">
                <a:latin typeface="Tw Cen MT"/>
                <a:cs typeface="Tw Cen MT"/>
              </a:rPr>
              <a:t>i</a:t>
            </a:r>
            <a:r>
              <a:rPr sz="2000" b="1" spc="0" dirty="0">
                <a:latin typeface="Tw Cen MT"/>
                <a:cs typeface="Tw Cen MT"/>
              </a:rPr>
              <a:t>gn c</a:t>
            </a:r>
            <a:r>
              <a:rPr sz="2000" b="1" spc="-25" dirty="0">
                <a:latin typeface="Tw Cen MT"/>
                <a:cs typeface="Tw Cen MT"/>
              </a:rPr>
              <a:t>y</a:t>
            </a:r>
            <a:r>
              <a:rPr sz="2000" b="1" spc="-4" dirty="0">
                <a:latin typeface="Tw Cen MT"/>
                <a:cs typeface="Tw Cen MT"/>
              </a:rPr>
              <a:t>c</a:t>
            </a:r>
            <a:r>
              <a:rPr sz="2000" b="1" spc="0" dirty="0">
                <a:latin typeface="Tw Cen MT"/>
                <a:cs typeface="Tw Cen MT"/>
              </a:rPr>
              <a:t>l</a:t>
            </a:r>
            <a:r>
              <a:rPr sz="2000" b="1" spc="-9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.</a:t>
            </a:r>
            <a:r>
              <a:rPr sz="2000" spc="25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Student</a:t>
            </a:r>
            <a:r>
              <a:rPr sz="2000" spc="-3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tea</a:t>
            </a:r>
            <a:r>
              <a:rPr sz="2000" spc="-9" dirty="0">
                <a:latin typeface="Tw Cen MT"/>
                <a:cs typeface="Tw Cen MT"/>
              </a:rPr>
              <a:t>m</a:t>
            </a:r>
            <a:r>
              <a:rPr sz="2000" spc="0" dirty="0">
                <a:latin typeface="Tw Cen MT"/>
                <a:cs typeface="Tw Cen MT"/>
              </a:rPr>
              <a:t>s</a:t>
            </a:r>
            <a:r>
              <a:rPr sz="2000" spc="-4" dirty="0">
                <a:latin typeface="Tw Cen MT"/>
                <a:cs typeface="Tw Cen MT"/>
              </a:rPr>
              <a:t> w</a:t>
            </a:r>
            <a:r>
              <a:rPr sz="2000" spc="0" dirty="0">
                <a:latin typeface="Tw Cen MT"/>
                <a:cs typeface="Tw Cen MT"/>
              </a:rPr>
              <a:t>i</a:t>
            </a:r>
            <a:r>
              <a:rPr sz="2000" spc="4" dirty="0">
                <a:latin typeface="Tw Cen MT"/>
                <a:cs typeface="Tw Cen MT"/>
              </a:rPr>
              <a:t>l</a:t>
            </a:r>
            <a:r>
              <a:rPr sz="2000" spc="0" dirty="0">
                <a:latin typeface="Tw Cen MT"/>
                <a:cs typeface="Tw Cen MT"/>
              </a:rPr>
              <a:t>l</a:t>
            </a:r>
            <a:r>
              <a:rPr sz="2000" spc="-1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un</a:t>
            </a:r>
            <a:r>
              <a:rPr sz="2000" spc="-9" dirty="0">
                <a:latin typeface="Tw Cen MT"/>
                <a:cs typeface="Tw Cen MT"/>
              </a:rPr>
              <a:t>d</a:t>
            </a:r>
            <a:r>
              <a:rPr sz="2000" spc="0" dirty="0">
                <a:latin typeface="Tw Cen MT"/>
                <a:cs typeface="Tw Cen MT"/>
              </a:rPr>
              <a:t>e</a:t>
            </a:r>
            <a:r>
              <a:rPr sz="2000" spc="39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t</a:t>
            </a:r>
            <a:r>
              <a:rPr sz="2000" spc="-9" dirty="0">
                <a:latin typeface="Tw Cen MT"/>
                <a:cs typeface="Tw Cen MT"/>
              </a:rPr>
              <a:t>a</a:t>
            </a:r>
            <a:r>
              <a:rPr sz="2000" spc="-39" dirty="0">
                <a:latin typeface="Tw Cen MT"/>
                <a:cs typeface="Tw Cen MT"/>
              </a:rPr>
              <a:t>k</a:t>
            </a:r>
            <a:r>
              <a:rPr sz="2000" spc="0" dirty="0">
                <a:latin typeface="Tw Cen MT"/>
                <a:cs typeface="Tw Cen MT"/>
              </a:rPr>
              <a:t>e</a:t>
            </a:r>
            <a:r>
              <a:rPr sz="2000" spc="-2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t</a:t>
            </a:r>
            <a:r>
              <a:rPr sz="2000" spc="-4" dirty="0">
                <a:latin typeface="Tw Cen MT"/>
                <a:cs typeface="Tw Cen MT"/>
              </a:rPr>
              <a:t>h</a:t>
            </a:r>
            <a:r>
              <a:rPr sz="2000" spc="0" dirty="0">
                <a:latin typeface="Tw Cen MT"/>
                <a:cs typeface="Tw Cen MT"/>
              </a:rPr>
              <a:t>e enti</a:t>
            </a:r>
            <a:r>
              <a:rPr sz="2000" spc="4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e</a:t>
            </a:r>
            <a:r>
              <a:rPr sz="2000" spc="-2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p</a:t>
            </a:r>
            <a:r>
              <a:rPr sz="2000" spc="-34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o</a:t>
            </a:r>
            <a:r>
              <a:rPr sz="2000" spc="9" dirty="0">
                <a:latin typeface="Tw Cen MT"/>
                <a:cs typeface="Tw Cen MT"/>
              </a:rPr>
              <a:t>j</a:t>
            </a:r>
            <a:r>
              <a:rPr sz="2000" spc="-9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ct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b="1" spc="0" dirty="0">
                <a:latin typeface="Tw Cen MT"/>
                <a:cs typeface="Tw Cen MT"/>
              </a:rPr>
              <a:t>us</a:t>
            </a:r>
            <a:r>
              <a:rPr sz="2000" b="1" spc="-4" dirty="0">
                <a:latin typeface="Tw Cen MT"/>
                <a:cs typeface="Tw Cen MT"/>
              </a:rPr>
              <a:t>i</a:t>
            </a:r>
            <a:r>
              <a:rPr sz="2000" b="1" spc="0" dirty="0">
                <a:latin typeface="Tw Cen MT"/>
                <a:cs typeface="Tw Cen MT"/>
              </a:rPr>
              <a:t>ng s</a:t>
            </a:r>
            <a:r>
              <a:rPr sz="2000" b="1" spc="-4" dirty="0">
                <a:latin typeface="Tw Cen MT"/>
                <a:cs typeface="Tw Cen MT"/>
              </a:rPr>
              <a:t>t</a:t>
            </a:r>
            <a:r>
              <a:rPr sz="2000" b="1" spc="0" dirty="0">
                <a:latin typeface="Tw Cen MT"/>
                <a:cs typeface="Tw Cen MT"/>
              </a:rPr>
              <a:t>a</a:t>
            </a:r>
            <a:r>
              <a:rPr sz="2000" b="1" spc="50" dirty="0">
                <a:latin typeface="Tw Cen MT"/>
                <a:cs typeface="Tw Cen MT"/>
              </a:rPr>
              <a:t>f</a:t>
            </a:r>
            <a:r>
              <a:rPr sz="2000" b="1" spc="0" dirty="0">
                <a:latin typeface="Tw Cen MT"/>
                <a:cs typeface="Tw Cen MT"/>
              </a:rPr>
              <a:t>f</a:t>
            </a:r>
            <a:r>
              <a:rPr sz="2000" b="1" spc="139" dirty="0">
                <a:latin typeface="Tw Cen MT"/>
                <a:cs typeface="Tw Cen MT"/>
              </a:rPr>
              <a:t> </a:t>
            </a:r>
            <a:r>
              <a:rPr sz="2000" b="1" spc="-9" dirty="0">
                <a:latin typeface="Tw Cen MT"/>
                <a:cs typeface="Tw Cen MT"/>
              </a:rPr>
              <a:t>a</a:t>
            </a:r>
            <a:r>
              <a:rPr sz="2000" b="1" spc="0" dirty="0">
                <a:latin typeface="Tw Cen MT"/>
                <a:cs typeface="Tw Cen MT"/>
              </a:rPr>
              <a:t>s</a:t>
            </a:r>
            <a:endParaRPr sz="2000">
              <a:latin typeface="Tw Cen MT"/>
              <a:cs typeface="Tw Cen MT"/>
            </a:endParaRPr>
          </a:p>
          <a:p>
            <a:pPr marL="333044" marR="38221">
              <a:lnSpc>
                <a:spcPct val="90738"/>
              </a:lnSpc>
              <a:spcBef>
                <a:spcPts val="225"/>
              </a:spcBef>
            </a:pPr>
            <a:r>
              <a:rPr sz="2000" b="1" spc="0" dirty="0">
                <a:latin typeface="Tw Cen MT"/>
                <a:cs typeface="Tw Cen MT"/>
              </a:rPr>
              <a:t>‘</a:t>
            </a:r>
            <a:r>
              <a:rPr sz="2000" b="1" spc="-9" dirty="0">
                <a:latin typeface="Tw Cen MT"/>
                <a:cs typeface="Tw Cen MT"/>
              </a:rPr>
              <a:t>c</a:t>
            </a:r>
            <a:r>
              <a:rPr sz="2000" b="1" spc="0" dirty="0">
                <a:latin typeface="Tw Cen MT"/>
                <a:cs typeface="Tw Cen MT"/>
              </a:rPr>
              <a:t>osted’</a:t>
            </a:r>
            <a:r>
              <a:rPr sz="2000" b="1" spc="25" dirty="0">
                <a:latin typeface="Tw Cen MT"/>
                <a:cs typeface="Tw Cen MT"/>
              </a:rPr>
              <a:t> </a:t>
            </a:r>
            <a:r>
              <a:rPr sz="2000" b="1" spc="0" dirty="0">
                <a:latin typeface="Tw Cen MT"/>
                <a:cs typeface="Tw Cen MT"/>
              </a:rPr>
              <a:t>advisors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760" y="2783312"/>
            <a:ext cx="5430133" cy="1423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5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Int</a:t>
            </a:r>
            <a:r>
              <a:rPr sz="3000" spc="4" baseline="1530" dirty="0">
                <a:latin typeface="Tw Cen MT"/>
                <a:cs typeface="Tw Cen MT"/>
              </a:rPr>
              <a:t>e</a:t>
            </a:r>
            <a:r>
              <a:rPr sz="3000" spc="39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net</a:t>
            </a:r>
            <a:r>
              <a:rPr sz="3000" spc="-3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of</a:t>
            </a:r>
            <a:r>
              <a:rPr sz="3000" spc="4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Things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us</a:t>
            </a:r>
            <a:r>
              <a:rPr sz="3000" spc="4" baseline="1530" dirty="0">
                <a:latin typeface="Tw Cen MT"/>
                <a:cs typeface="Tw Cen MT"/>
              </a:rPr>
              <a:t>e</a:t>
            </a:r>
            <a:r>
              <a:rPr sz="3000" spc="-39" baseline="1530" dirty="0">
                <a:latin typeface="Tw Cen MT"/>
                <a:cs typeface="Tw Cen MT"/>
              </a:rPr>
              <a:t>r</a:t>
            </a:r>
            <a:r>
              <a:rPr sz="3000" spc="4" baseline="1530" dirty="0">
                <a:latin typeface="Tw Cen MT"/>
                <a:cs typeface="Tw Cen MT"/>
              </a:rPr>
              <a:t>-</a:t>
            </a:r>
            <a:r>
              <a:rPr sz="3000" spc="0" baseline="1530" dirty="0">
                <a:latin typeface="Tw Cen MT"/>
                <a:cs typeface="Tw Cen MT"/>
              </a:rPr>
              <a:t>i</a:t>
            </a:r>
            <a:r>
              <a:rPr sz="3000" spc="-9" baseline="1530" dirty="0">
                <a:latin typeface="Tw Cen MT"/>
                <a:cs typeface="Tw Cen MT"/>
              </a:rPr>
              <a:t>n</a:t>
            </a:r>
            <a:r>
              <a:rPr sz="3000" spc="0" baseline="1530" dirty="0">
                <a:latin typeface="Tw Cen MT"/>
                <a:cs typeface="Tw Cen MT"/>
              </a:rPr>
              <a:t>te</a:t>
            </a:r>
            <a:r>
              <a:rPr sz="3000" spc="-29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ac</a:t>
            </a:r>
            <a:r>
              <a:rPr sz="3000" spc="-4" baseline="1530" dirty="0">
                <a:latin typeface="Tw Cen MT"/>
                <a:cs typeface="Tw Cen MT"/>
              </a:rPr>
              <a:t>t</a:t>
            </a:r>
            <a:r>
              <a:rPr sz="3000" spc="0" baseline="1530" dirty="0">
                <a:latin typeface="Tw Cen MT"/>
                <a:cs typeface="Tw Cen MT"/>
              </a:rPr>
              <a:t>i</a:t>
            </a:r>
            <a:r>
              <a:rPr sz="3000" spc="-44" baseline="1530" dirty="0">
                <a:latin typeface="Tw Cen MT"/>
                <a:cs typeface="Tw Cen MT"/>
              </a:rPr>
              <a:t>v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-3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s</a:t>
            </a:r>
            <a:r>
              <a:rPr sz="3000" spc="9" baseline="1530" dirty="0">
                <a:latin typeface="Tw Cen MT"/>
                <a:cs typeface="Tw Cen MT"/>
              </a:rPr>
              <a:t>y</a:t>
            </a:r>
            <a:r>
              <a:rPr sz="3000" spc="0" baseline="1530" dirty="0">
                <a:latin typeface="Tw Cen MT"/>
                <a:cs typeface="Tw Cen MT"/>
              </a:rPr>
              <a:t>st</a:t>
            </a:r>
            <a:r>
              <a:rPr sz="3000" spc="4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m</a:t>
            </a:r>
            <a:r>
              <a:rPr sz="3000" spc="-25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f</a:t>
            </a:r>
            <a:r>
              <a:rPr sz="3000" spc="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at</a:t>
            </a:r>
            <a:r>
              <a:rPr sz="3000" spc="-4" baseline="1530" dirty="0">
                <a:latin typeface="Tw Cen MT"/>
                <a:cs typeface="Tw Cen MT"/>
              </a:rPr>
              <a:t>u</a:t>
            </a:r>
            <a:r>
              <a:rPr sz="3000" spc="0" baseline="1530" dirty="0">
                <a:latin typeface="Tw Cen MT"/>
                <a:cs typeface="Tw Cen MT"/>
              </a:rPr>
              <a:t>ring</a:t>
            </a:r>
            <a:endParaRPr sz="2000" dirty="0">
              <a:latin typeface="Tw Cen MT"/>
              <a:cs typeface="Tw Cen MT"/>
            </a:endParaRPr>
          </a:p>
          <a:p>
            <a:pPr marL="378764" marR="38176">
              <a:lnSpc>
                <a:spcPct val="90738"/>
              </a:lnSpc>
              <a:spcBef>
                <a:spcPts val="715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00" spc="21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w Cen MT"/>
                <a:cs typeface="Tw Cen MT"/>
              </a:rPr>
              <a:t>State</a:t>
            </a:r>
            <a:r>
              <a:rPr sz="2000" spc="-1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Ma</a:t>
            </a:r>
            <a:r>
              <a:rPr sz="2000" spc="79" dirty="0">
                <a:latin typeface="Tw Cen MT"/>
                <a:cs typeface="Tw Cen MT"/>
              </a:rPr>
              <a:t>c</a:t>
            </a:r>
            <a:r>
              <a:rPr sz="2000" spc="0" dirty="0">
                <a:latin typeface="Tw Cen MT"/>
                <a:cs typeface="Tw Cen MT"/>
              </a:rPr>
              <a:t>hine</a:t>
            </a:r>
            <a:r>
              <a:rPr sz="2000" spc="-2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(</a:t>
            </a:r>
            <a:r>
              <a:rPr sz="2000" spc="-4" dirty="0">
                <a:latin typeface="Tw Cen MT"/>
                <a:cs typeface="Tw Cen MT"/>
              </a:rPr>
              <a:t>c</a:t>
            </a:r>
            <a:r>
              <a:rPr sz="2000" spc="0" dirty="0">
                <a:latin typeface="Tw Cen MT"/>
                <a:cs typeface="Tw Cen MT"/>
              </a:rPr>
              <a:t>o</a:t>
            </a:r>
            <a:r>
              <a:rPr sz="2000" spc="9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e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of</a:t>
            </a:r>
            <a:r>
              <a:rPr sz="2000" spc="5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the</a:t>
            </a:r>
            <a:r>
              <a:rPr sz="2000" spc="-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s</a:t>
            </a:r>
            <a:r>
              <a:rPr sz="2000" spc="9" dirty="0">
                <a:latin typeface="Tw Cen MT"/>
                <a:cs typeface="Tw Cen MT"/>
              </a:rPr>
              <a:t>y</a:t>
            </a:r>
            <a:r>
              <a:rPr sz="2000" spc="0" dirty="0">
                <a:latin typeface="Tw Cen MT"/>
                <a:cs typeface="Tw Cen MT"/>
              </a:rPr>
              <a:t>ste</a:t>
            </a:r>
            <a:r>
              <a:rPr sz="2000" spc="-9" dirty="0">
                <a:latin typeface="Tw Cen MT"/>
                <a:cs typeface="Tw Cen MT"/>
              </a:rPr>
              <a:t>m</a:t>
            </a:r>
            <a:r>
              <a:rPr sz="2000" spc="0" dirty="0">
                <a:latin typeface="Tw Cen MT"/>
                <a:cs typeface="Tw Cen MT"/>
              </a:rPr>
              <a:t>)</a:t>
            </a:r>
            <a:endParaRPr sz="2000" dirty="0">
              <a:latin typeface="Tw Cen MT"/>
              <a:cs typeface="Tw Cen MT"/>
            </a:endParaRPr>
          </a:p>
          <a:p>
            <a:pPr marL="378764" marR="38176">
              <a:lnSpc>
                <a:spcPct val="90738"/>
              </a:lnSpc>
              <a:spcBef>
                <a:spcPts val="822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00" spc="21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w Cen MT"/>
                <a:cs typeface="Tw Cen MT"/>
              </a:rPr>
              <a:t>S</a:t>
            </a:r>
            <a:r>
              <a:rPr sz="2000" spc="9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ns</a:t>
            </a:r>
            <a:r>
              <a:rPr sz="2000" spc="4" dirty="0">
                <a:latin typeface="Tw Cen MT"/>
                <a:cs typeface="Tw Cen MT"/>
              </a:rPr>
              <a:t>o</a:t>
            </a:r>
            <a:r>
              <a:rPr sz="2000" spc="-9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s/</a:t>
            </a:r>
            <a:r>
              <a:rPr sz="2000" spc="-9" dirty="0">
                <a:latin typeface="Tw Cen MT"/>
                <a:cs typeface="Tw Cen MT"/>
              </a:rPr>
              <a:t>I</a:t>
            </a:r>
            <a:r>
              <a:rPr sz="2000" spc="0" dirty="0">
                <a:latin typeface="Tw Cen MT"/>
                <a:cs typeface="Tw Cen MT"/>
              </a:rPr>
              <a:t>nput</a:t>
            </a:r>
            <a:endParaRPr sz="2000" dirty="0">
              <a:latin typeface="Tw Cen MT"/>
              <a:cs typeface="Tw Cen MT"/>
            </a:endParaRPr>
          </a:p>
          <a:p>
            <a:pPr marL="378764" marR="38176">
              <a:lnSpc>
                <a:spcPct val="90738"/>
              </a:lnSpc>
              <a:spcBef>
                <a:spcPts val="824"/>
              </a:spcBef>
            </a:pPr>
            <a:r>
              <a:rPr sz="14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400" spc="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400" spc="210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2000" spc="0" dirty="0">
                <a:latin typeface="Tw Cen MT"/>
                <a:cs typeface="Tw Cen MT"/>
              </a:rPr>
              <a:t>Act</a:t>
            </a:r>
            <a:r>
              <a:rPr sz="2000" spc="-4" dirty="0">
                <a:latin typeface="Tw Cen MT"/>
                <a:cs typeface="Tw Cen MT"/>
              </a:rPr>
              <a:t>u</a:t>
            </a:r>
            <a:r>
              <a:rPr sz="2000" spc="0" dirty="0">
                <a:latin typeface="Tw Cen MT"/>
                <a:cs typeface="Tw Cen MT"/>
              </a:rPr>
              <a:t>ator</a:t>
            </a:r>
            <a:r>
              <a:rPr sz="2000" spc="9" dirty="0">
                <a:latin typeface="Tw Cen MT"/>
                <a:cs typeface="Tw Cen MT"/>
              </a:rPr>
              <a:t>s</a:t>
            </a:r>
            <a:r>
              <a:rPr sz="2000" spc="0" dirty="0">
                <a:latin typeface="Tw Cen MT"/>
                <a:cs typeface="Tw Cen MT"/>
              </a:rPr>
              <a:t>/Ou</a:t>
            </a:r>
            <a:r>
              <a:rPr sz="2000" spc="-9" dirty="0">
                <a:latin typeface="Tw Cen MT"/>
                <a:cs typeface="Tw Cen MT"/>
              </a:rPr>
              <a:t>t</a:t>
            </a:r>
            <a:r>
              <a:rPr sz="2000" spc="-14" dirty="0">
                <a:latin typeface="Tw Cen MT"/>
                <a:cs typeface="Tw Cen MT"/>
              </a:rPr>
              <a:t>p</a:t>
            </a:r>
            <a:r>
              <a:rPr sz="2000" spc="0" dirty="0">
                <a:latin typeface="Tw Cen MT"/>
                <a:cs typeface="Tw Cen MT"/>
              </a:rPr>
              <a:t>uts</a:t>
            </a:r>
            <a:endParaRPr sz="2000" dirty="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23</a:t>
            </a:r>
            <a:endParaRPr sz="120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1188897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1388" y="309628"/>
            <a:ext cx="1601394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-175" baseline="1391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ea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m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8" y="1413339"/>
            <a:ext cx="3886963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5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-159" baseline="1530" dirty="0">
                <a:latin typeface="Tw Cen MT"/>
                <a:cs typeface="Tw Cen MT"/>
              </a:rPr>
              <a:t>T</a:t>
            </a:r>
            <a:r>
              <a:rPr sz="3000" spc="0" baseline="1530" dirty="0">
                <a:latin typeface="Tw Cen MT"/>
                <a:cs typeface="Tw Cen MT"/>
              </a:rPr>
              <a:t>eams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are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-29" baseline="1530" dirty="0">
                <a:latin typeface="Tw Cen MT"/>
                <a:cs typeface="Tw Cen MT"/>
              </a:rPr>
              <a:t>f</a:t>
            </a:r>
            <a:r>
              <a:rPr sz="3000" spc="0" baseline="1530" dirty="0">
                <a:latin typeface="Tw Cen MT"/>
                <a:cs typeface="Tw Cen MT"/>
              </a:rPr>
              <a:t>o</a:t>
            </a:r>
            <a:r>
              <a:rPr sz="3000" spc="44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med</a:t>
            </a:r>
            <a:r>
              <a:rPr sz="3000" spc="-34" baseline="1530" dirty="0">
                <a:latin typeface="Tw Cen MT"/>
                <a:cs typeface="Tw Cen MT"/>
              </a:rPr>
              <a:t> </a:t>
            </a:r>
            <a:r>
              <a:rPr sz="3000" spc="-100" baseline="1530" dirty="0">
                <a:latin typeface="Tw Cen MT"/>
                <a:cs typeface="Tw Cen MT"/>
              </a:rPr>
              <a:t>b</a:t>
            </a:r>
            <a:r>
              <a:rPr sz="3000" spc="0" baseline="1530" dirty="0">
                <a:latin typeface="Tw Cen MT"/>
                <a:cs typeface="Tw Cen MT"/>
              </a:rPr>
              <a:t>y an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alg</a:t>
            </a:r>
            <a:r>
              <a:rPr sz="3000" spc="4" baseline="1530" dirty="0">
                <a:latin typeface="Tw Cen MT"/>
                <a:cs typeface="Tw Cen MT"/>
              </a:rPr>
              <a:t>o</a:t>
            </a:r>
            <a:r>
              <a:rPr sz="3000" spc="0" baseline="1530" dirty="0">
                <a:latin typeface="Tw Cen MT"/>
                <a:cs typeface="Tw Cen MT"/>
              </a:rPr>
              <a:t>r</a:t>
            </a:r>
            <a:r>
              <a:rPr sz="3000" spc="9" baseline="1530" dirty="0">
                <a:latin typeface="Tw Cen MT"/>
                <a:cs typeface="Tw Cen MT"/>
              </a:rPr>
              <a:t>i</a:t>
            </a:r>
            <a:r>
              <a:rPr sz="3000" spc="0" baseline="1530" dirty="0">
                <a:latin typeface="Tw Cen MT"/>
                <a:cs typeface="Tw Cen MT"/>
              </a:rPr>
              <a:t>thm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388" y="2201501"/>
            <a:ext cx="565751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5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-159" baseline="1530" dirty="0">
                <a:latin typeface="Tw Cen MT"/>
                <a:cs typeface="Tw Cen MT"/>
              </a:rPr>
              <a:t>T</a:t>
            </a:r>
            <a:r>
              <a:rPr sz="3000" spc="0" baseline="1530" dirty="0">
                <a:latin typeface="Tw Cen MT"/>
                <a:cs typeface="Tw Cen MT"/>
              </a:rPr>
              <a:t>eams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are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compo</a:t>
            </a:r>
            <a:r>
              <a:rPr sz="3000" spc="4" baseline="1530" dirty="0">
                <a:latin typeface="Tw Cen MT"/>
                <a:cs typeface="Tw Cen MT"/>
              </a:rPr>
              <a:t>s</a:t>
            </a:r>
            <a:r>
              <a:rPr sz="3000" spc="0" baseline="1530" dirty="0">
                <a:latin typeface="Tw Cen MT"/>
                <a:cs typeface="Tw Cen MT"/>
              </a:rPr>
              <a:t>ed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-100" baseline="1530" dirty="0">
                <a:latin typeface="Tw Cen MT"/>
                <a:cs typeface="Tw Cen MT"/>
              </a:rPr>
              <a:t>b</a:t>
            </a:r>
            <a:r>
              <a:rPr sz="3000" spc="0" baseline="1530" dirty="0">
                <a:latin typeface="Tw Cen MT"/>
                <a:cs typeface="Tw Cen MT"/>
              </a:rPr>
              <a:t>y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lang="en-US" sz="3000" spc="-14" baseline="1530" dirty="0">
                <a:latin typeface="Tw Cen MT"/>
                <a:cs typeface="Tw Cen MT"/>
              </a:rPr>
              <a:t>4 or 5</a:t>
            </a:r>
            <a:r>
              <a:rPr sz="3000" spc="0" baseline="1530" dirty="0">
                <a:latin typeface="Tw Cen MT"/>
                <a:cs typeface="Tw Cen MT"/>
              </a:rPr>
              <a:t> students</a:t>
            </a:r>
            <a:r>
              <a:rPr sz="3000" spc="-44" baseline="1530" dirty="0">
                <a:latin typeface="Tw Cen MT"/>
                <a:cs typeface="Tw Cen MT"/>
              </a:rPr>
              <a:t> </a:t>
            </a:r>
            <a:endParaRPr sz="2000" dirty="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2989170"/>
            <a:ext cx="8048987" cy="5853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-4" baseline="1530" dirty="0">
                <a:latin typeface="Tw Cen MT"/>
                <a:cs typeface="Tw Cen MT"/>
              </a:rPr>
              <a:t>a</a:t>
            </a:r>
            <a:r>
              <a:rPr sz="3000" spc="79" baseline="1530" dirty="0">
                <a:latin typeface="Tw Cen MT"/>
                <a:cs typeface="Tw Cen MT"/>
              </a:rPr>
              <a:t>c</a:t>
            </a:r>
            <a:r>
              <a:rPr sz="3000" spc="0" baseline="1530" dirty="0">
                <a:latin typeface="Tw Cen MT"/>
                <a:cs typeface="Tw Cen MT"/>
              </a:rPr>
              <a:t>h </a:t>
            </a:r>
            <a:r>
              <a:rPr sz="3000" spc="-9" baseline="1530" dirty="0">
                <a:latin typeface="Tw Cen MT"/>
                <a:cs typeface="Tw Cen MT"/>
              </a:rPr>
              <a:t>m</a:t>
            </a:r>
            <a:r>
              <a:rPr sz="3000" spc="0" baseline="1530" dirty="0">
                <a:latin typeface="Tw Cen MT"/>
                <a:cs typeface="Tw Cen MT"/>
              </a:rPr>
              <a:t>ember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h</a:t>
            </a:r>
            <a:r>
              <a:rPr sz="3000" spc="-4" baseline="1530" dirty="0">
                <a:latin typeface="Tw Cen MT"/>
                <a:cs typeface="Tw Cen MT"/>
              </a:rPr>
              <a:t>a</a:t>
            </a:r>
            <a:r>
              <a:rPr sz="3000" spc="-39" baseline="1530" dirty="0">
                <a:latin typeface="Tw Cen MT"/>
                <a:cs typeface="Tw Cen MT"/>
              </a:rPr>
              <a:t>v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one</a:t>
            </a:r>
            <a:r>
              <a:rPr sz="3000" spc="-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o</a:t>
            </a:r>
            <a:r>
              <a:rPr sz="3000" spc="4" baseline="1530" dirty="0">
                <a:latin typeface="Tw Cen MT"/>
                <a:cs typeface="Tw Cen MT"/>
              </a:rPr>
              <a:t>r</a:t>
            </a:r>
            <a:r>
              <a:rPr sz="3000" spc="-39" baseline="1530" dirty="0">
                <a:latin typeface="Tw Cen MT"/>
                <a:cs typeface="Tw Cen MT"/>
              </a:rPr>
              <a:t>g</a:t>
            </a:r>
            <a:r>
              <a:rPr sz="3000" spc="0" baseline="1530" dirty="0">
                <a:latin typeface="Tw Cen MT"/>
                <a:cs typeface="Tw Cen MT"/>
              </a:rPr>
              <a:t>a</a:t>
            </a:r>
            <a:r>
              <a:rPr sz="3000" spc="-4" baseline="1530" dirty="0">
                <a:latin typeface="Tw Cen MT"/>
                <a:cs typeface="Tw Cen MT"/>
              </a:rPr>
              <a:t>n</a:t>
            </a:r>
            <a:r>
              <a:rPr sz="3000" spc="0" baseline="1530" dirty="0">
                <a:latin typeface="Tw Cen MT"/>
                <a:cs typeface="Tw Cen MT"/>
              </a:rPr>
              <a:t>i</a:t>
            </a:r>
            <a:r>
              <a:rPr sz="3000" spc="-9" baseline="1530" dirty="0">
                <a:latin typeface="Tw Cen MT"/>
                <a:cs typeface="Tw Cen MT"/>
              </a:rPr>
              <a:t>z</a:t>
            </a:r>
            <a:r>
              <a:rPr sz="3000" spc="0" baseline="1530" dirty="0">
                <a:latin typeface="Tw Cen MT"/>
                <a:cs typeface="Tw Cen MT"/>
              </a:rPr>
              <a:t>a</a:t>
            </a:r>
            <a:r>
              <a:rPr sz="3000" spc="-9" baseline="1530" dirty="0">
                <a:latin typeface="Tw Cen MT"/>
                <a:cs typeface="Tw Cen MT"/>
              </a:rPr>
              <a:t>ti</a:t>
            </a:r>
            <a:r>
              <a:rPr sz="3000" spc="0" baseline="1530" dirty="0">
                <a:latin typeface="Tw Cen MT"/>
                <a:cs typeface="Tw Cen MT"/>
              </a:rPr>
              <a:t>on</a:t>
            </a:r>
            <a:r>
              <a:rPr sz="3000" spc="-14" baseline="1530" dirty="0">
                <a:latin typeface="Tw Cen MT"/>
                <a:cs typeface="Tw Cen MT"/>
              </a:rPr>
              <a:t>a</a:t>
            </a:r>
            <a:r>
              <a:rPr sz="3000" spc="0" baseline="1530" dirty="0">
                <a:latin typeface="Tw Cen MT"/>
                <a:cs typeface="Tw Cen MT"/>
              </a:rPr>
              <a:t>l</a:t>
            </a:r>
            <a:r>
              <a:rPr sz="3000" spc="-29" baseline="1530" dirty="0">
                <a:latin typeface="Tw Cen MT"/>
                <a:cs typeface="Tw Cen MT"/>
              </a:rPr>
              <a:t> r</a:t>
            </a:r>
            <a:r>
              <a:rPr sz="3000" spc="0" baseline="1530" dirty="0">
                <a:latin typeface="Tw Cen MT"/>
                <a:cs typeface="Tw Cen MT"/>
              </a:rPr>
              <a:t>o</a:t>
            </a:r>
            <a:r>
              <a:rPr sz="3000" spc="9" baseline="1530" dirty="0">
                <a:latin typeface="Tw Cen MT"/>
                <a:cs typeface="Tw Cen MT"/>
              </a:rPr>
              <a:t>l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-3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(</a:t>
            </a:r>
            <a:r>
              <a:rPr sz="3000" spc="-34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ota</a:t>
            </a:r>
            <a:r>
              <a:rPr sz="3000" spc="-4" baseline="1530" dirty="0">
                <a:latin typeface="Tw Cen MT"/>
                <a:cs typeface="Tw Cen MT"/>
              </a:rPr>
              <a:t>t</a:t>
            </a:r>
            <a:r>
              <a:rPr sz="3000" spc="0" baseline="1530" dirty="0">
                <a:latin typeface="Tw Cen MT"/>
                <a:cs typeface="Tw Cen MT"/>
              </a:rPr>
              <a:t>es</a:t>
            </a:r>
            <a:r>
              <a:rPr sz="3000" spc="-3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-34" baseline="1530" dirty="0">
                <a:latin typeface="Tw Cen MT"/>
                <a:cs typeface="Tw Cen MT"/>
              </a:rPr>
              <a:t>v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4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y</a:t>
            </a:r>
            <a:r>
              <a:rPr sz="3000" spc="-29" baseline="1530" dirty="0">
                <a:latin typeface="Tw Cen MT"/>
                <a:cs typeface="Tw Cen MT"/>
              </a:rPr>
              <a:t> </a:t>
            </a:r>
            <a:r>
              <a:rPr lang="en-US" sz="3000" spc="-29" baseline="1530" dirty="0">
                <a:latin typeface="Tw Cen MT"/>
                <a:cs typeface="Tw Cen MT"/>
              </a:rPr>
              <a:t>4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-39" baseline="1530" dirty="0">
                <a:latin typeface="Tw Cen MT"/>
                <a:cs typeface="Tw Cen MT"/>
              </a:rPr>
              <a:t>w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ks)</a:t>
            </a:r>
            <a:r>
              <a:rPr sz="3000" spc="-25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a</a:t>
            </a:r>
            <a:r>
              <a:rPr sz="3000" spc="-4" baseline="1530" dirty="0">
                <a:latin typeface="Tw Cen MT"/>
                <a:cs typeface="Tw Cen MT"/>
              </a:rPr>
              <a:t>n</a:t>
            </a:r>
            <a:r>
              <a:rPr sz="3000" spc="0" baseline="1530" dirty="0">
                <a:latin typeface="Tw Cen MT"/>
                <a:cs typeface="Tw Cen MT"/>
              </a:rPr>
              <a:t>d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one</a:t>
            </a:r>
            <a:endParaRPr sz="2000" dirty="0">
              <a:latin typeface="Tw Cen MT"/>
              <a:cs typeface="Tw Cen MT"/>
            </a:endParaRPr>
          </a:p>
          <a:p>
            <a:pPr marL="333044" marR="38221">
              <a:lnSpc>
                <a:spcPct val="90738"/>
              </a:lnSpc>
              <a:spcBef>
                <a:spcPts val="117"/>
              </a:spcBef>
            </a:pPr>
            <a:r>
              <a:rPr sz="2000" spc="0" dirty="0">
                <a:latin typeface="Tw Cen MT"/>
                <a:cs typeface="Tw Cen MT"/>
              </a:rPr>
              <a:t>de</a:t>
            </a:r>
            <a:r>
              <a:rPr sz="2000" spc="4" dirty="0">
                <a:latin typeface="Tw Cen MT"/>
                <a:cs typeface="Tw Cen MT"/>
              </a:rPr>
              <a:t>s</a:t>
            </a:r>
            <a:r>
              <a:rPr sz="2000" spc="0" dirty="0">
                <a:latin typeface="Tw Cen MT"/>
                <a:cs typeface="Tw Cen MT"/>
              </a:rPr>
              <a:t>ign</a:t>
            </a:r>
            <a:r>
              <a:rPr sz="2000" spc="-34" dirty="0">
                <a:latin typeface="Tw Cen MT"/>
                <a:cs typeface="Tw Cen MT"/>
              </a:rPr>
              <a:t> </a:t>
            </a:r>
            <a:r>
              <a:rPr sz="2000" spc="-29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o</a:t>
            </a:r>
            <a:r>
              <a:rPr sz="2000" spc="9" dirty="0">
                <a:latin typeface="Tw Cen MT"/>
                <a:cs typeface="Tw Cen MT"/>
              </a:rPr>
              <a:t>l</a:t>
            </a:r>
            <a:r>
              <a:rPr sz="2000" spc="0" dirty="0">
                <a:latin typeface="Tw Cen MT"/>
                <a:cs typeface="Tw Cen MT"/>
              </a:rPr>
              <a:t>e</a:t>
            </a:r>
            <a:r>
              <a:rPr sz="2000" spc="-2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(f</a:t>
            </a:r>
            <a:r>
              <a:rPr sz="2000" spc="4" dirty="0">
                <a:latin typeface="Tw Cen MT"/>
                <a:cs typeface="Tw Cen MT"/>
              </a:rPr>
              <a:t>i</a:t>
            </a:r>
            <a:r>
              <a:rPr sz="2000" spc="-29" dirty="0">
                <a:latin typeface="Tw Cen MT"/>
                <a:cs typeface="Tw Cen MT"/>
              </a:rPr>
              <a:t>x</a:t>
            </a:r>
            <a:r>
              <a:rPr sz="2000" spc="0" dirty="0">
                <a:latin typeface="Tw Cen MT"/>
                <a:cs typeface="Tw Cen MT"/>
              </a:rPr>
              <a:t>e</a:t>
            </a:r>
            <a:r>
              <a:rPr sz="2000" spc="-9" dirty="0">
                <a:latin typeface="Tw Cen MT"/>
                <a:cs typeface="Tw Cen MT"/>
              </a:rPr>
              <a:t>d</a:t>
            </a:r>
            <a:r>
              <a:rPr sz="2000" spc="0" dirty="0">
                <a:latin typeface="Tw Cen MT"/>
                <a:cs typeface="Tw Cen MT"/>
              </a:rPr>
              <a:t>)</a:t>
            </a:r>
            <a:endParaRPr sz="2000" dirty="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4080735"/>
            <a:ext cx="7754619" cy="5852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5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-159" baseline="1530" dirty="0">
                <a:latin typeface="Tw Cen MT"/>
                <a:cs typeface="Tw Cen MT"/>
              </a:rPr>
              <a:t>T</a:t>
            </a:r>
            <a:r>
              <a:rPr sz="3000" spc="0" baseline="1530" dirty="0">
                <a:latin typeface="Tw Cen MT"/>
                <a:cs typeface="Tw Cen MT"/>
              </a:rPr>
              <a:t>eams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-4" baseline="1530" dirty="0">
                <a:latin typeface="Tw Cen MT"/>
                <a:cs typeface="Tw Cen MT"/>
              </a:rPr>
              <a:t>m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t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(f</a:t>
            </a:r>
            <a:r>
              <a:rPr sz="3000" spc="-29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om</a:t>
            </a:r>
            <a:r>
              <a:rPr sz="3000" spc="-34" baseline="1530" dirty="0">
                <a:latin typeface="Tw Cen MT"/>
                <a:cs typeface="Tw Cen MT"/>
              </a:rPr>
              <a:t> </a:t>
            </a:r>
            <a:r>
              <a:rPr sz="3000" spc="-39" baseline="1530" dirty="0">
                <a:latin typeface="Tw Cen MT"/>
                <a:cs typeface="Tw Cen MT"/>
              </a:rPr>
              <a:t>w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k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1)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a</a:t>
            </a:r>
            <a:r>
              <a:rPr sz="3000" spc="-4" baseline="1530" dirty="0">
                <a:latin typeface="Tw Cen MT"/>
                <a:cs typeface="Tw Cen MT"/>
              </a:rPr>
              <a:t>n</a:t>
            </a:r>
            <a:r>
              <a:rPr sz="3000" spc="0" baseline="1530" dirty="0">
                <a:latin typeface="Tw Cen MT"/>
                <a:cs typeface="Tw Cen MT"/>
              </a:rPr>
              <a:t>d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r</a:t>
            </a:r>
            <a:r>
              <a:rPr sz="3000" spc="4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po</a:t>
            </a:r>
            <a:r>
              <a:rPr sz="3000" spc="39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t</a:t>
            </a:r>
            <a:r>
              <a:rPr sz="3000" spc="-3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(onl</a:t>
            </a:r>
            <a:r>
              <a:rPr sz="3000" spc="4" baseline="1530" dirty="0">
                <a:latin typeface="Tw Cen MT"/>
                <a:cs typeface="Tw Cen MT"/>
              </a:rPr>
              <a:t>i</a:t>
            </a:r>
            <a:r>
              <a:rPr sz="3000" spc="0" baseline="1530" dirty="0">
                <a:latin typeface="Tw Cen MT"/>
                <a:cs typeface="Tw Cen MT"/>
              </a:rPr>
              <a:t>ne</a:t>
            </a:r>
            <a:r>
              <a:rPr sz="3000" spc="-2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f</a:t>
            </a:r>
            <a:r>
              <a:rPr sz="3000" spc="-29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om</a:t>
            </a:r>
            <a:r>
              <a:rPr sz="3000" spc="-25" baseline="1530" dirty="0">
                <a:latin typeface="Tw Cen MT"/>
                <a:cs typeface="Tw Cen MT"/>
              </a:rPr>
              <a:t> </a:t>
            </a:r>
            <a:r>
              <a:rPr sz="3000" spc="-159" baseline="1530" dirty="0">
                <a:latin typeface="Tw Cen MT"/>
                <a:cs typeface="Tw Cen MT"/>
              </a:rPr>
              <a:t>W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k</a:t>
            </a:r>
            <a:r>
              <a:rPr sz="3000" spc="-34" baseline="1530" dirty="0">
                <a:latin typeface="Tw Cen MT"/>
                <a:cs typeface="Tw Cen MT"/>
              </a:rPr>
              <a:t> </a:t>
            </a:r>
            <a:r>
              <a:rPr lang="en-US" sz="3000" spc="-34" baseline="1530" dirty="0">
                <a:latin typeface="Tw Cen MT"/>
                <a:cs typeface="Tw Cen MT"/>
              </a:rPr>
              <a:t>2</a:t>
            </a:r>
            <a:r>
              <a:rPr sz="3000" spc="0" baseline="1530" dirty="0">
                <a:latin typeface="Tw Cen MT"/>
                <a:cs typeface="Tw Cen MT"/>
              </a:rPr>
              <a:t>) at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l</a:t>
            </a:r>
            <a:r>
              <a:rPr sz="3000" spc="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ast</a:t>
            </a:r>
            <a:r>
              <a:rPr sz="3000" spc="-3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once</a:t>
            </a:r>
            <a:endParaRPr sz="2000" dirty="0">
              <a:latin typeface="Tw Cen MT"/>
              <a:cs typeface="Tw Cen MT"/>
            </a:endParaRPr>
          </a:p>
          <a:p>
            <a:pPr marL="333044" marR="38221">
              <a:lnSpc>
                <a:spcPct val="90738"/>
              </a:lnSpc>
              <a:spcBef>
                <a:spcPts val="117"/>
              </a:spcBef>
            </a:pPr>
            <a:r>
              <a:rPr sz="2000" spc="0" dirty="0">
                <a:latin typeface="Tw Cen MT"/>
                <a:cs typeface="Tw Cen MT"/>
              </a:rPr>
              <a:t>e</a:t>
            </a:r>
            <a:r>
              <a:rPr sz="2000" spc="-29" dirty="0">
                <a:latin typeface="Tw Cen MT"/>
                <a:cs typeface="Tw Cen MT"/>
              </a:rPr>
              <a:t>v</a:t>
            </a:r>
            <a:r>
              <a:rPr sz="2000" spc="0" dirty="0">
                <a:latin typeface="Tw Cen MT"/>
                <a:cs typeface="Tw Cen MT"/>
              </a:rPr>
              <a:t>e</a:t>
            </a:r>
            <a:r>
              <a:rPr sz="2000" spc="9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y</a:t>
            </a:r>
            <a:r>
              <a:rPr sz="2000" spc="-2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t</a:t>
            </a:r>
            <a:r>
              <a:rPr sz="2000" spc="-44" dirty="0">
                <a:latin typeface="Tw Cen MT"/>
                <a:cs typeface="Tw Cen MT"/>
              </a:rPr>
              <a:t>w</a:t>
            </a:r>
            <a:r>
              <a:rPr sz="2000" spc="0" dirty="0">
                <a:latin typeface="Tw Cen MT"/>
                <a:cs typeface="Tw Cen MT"/>
              </a:rPr>
              <a:t>o </a:t>
            </a:r>
            <a:r>
              <a:rPr sz="2000" spc="-39" dirty="0">
                <a:latin typeface="Tw Cen MT"/>
                <a:cs typeface="Tw Cen MT"/>
              </a:rPr>
              <a:t>w</a:t>
            </a:r>
            <a:r>
              <a:rPr sz="2000" spc="0" dirty="0">
                <a:latin typeface="Tw Cen MT"/>
                <a:cs typeface="Tw Cen MT"/>
              </a:rPr>
              <a:t>e</a:t>
            </a:r>
            <a:r>
              <a:rPr sz="2000" spc="9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ks</a:t>
            </a:r>
            <a:endParaRPr sz="20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5173936"/>
            <a:ext cx="8161366" cy="8898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5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It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is </a:t>
            </a:r>
            <a:r>
              <a:rPr lang="en-US" sz="3000" spc="0" baseline="1530" dirty="0">
                <a:latin typeface="Tw Cen MT"/>
                <a:cs typeface="Tw Cen MT"/>
              </a:rPr>
              <a:t>strongly discourage </a:t>
            </a:r>
            <a:r>
              <a:rPr sz="3000" spc="0" baseline="1530" dirty="0">
                <a:latin typeface="Tw Cen MT"/>
                <a:cs typeface="Tw Cen MT"/>
              </a:rPr>
              <a:t>to</a:t>
            </a:r>
            <a:r>
              <a:rPr sz="3000" spc="-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use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s</a:t>
            </a:r>
            <a:r>
              <a:rPr sz="3000" spc="9" baseline="1530" dirty="0">
                <a:latin typeface="Tw Cen MT"/>
                <a:cs typeface="Tw Cen MT"/>
              </a:rPr>
              <a:t>o</a:t>
            </a:r>
            <a:r>
              <a:rPr sz="3000" spc="0" baseline="1530" dirty="0">
                <a:latin typeface="Tw Cen MT"/>
                <a:cs typeface="Tw Cen MT"/>
              </a:rPr>
              <a:t>cial</a:t>
            </a:r>
            <a:r>
              <a:rPr sz="3000" spc="-2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media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or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in</a:t>
            </a:r>
            <a:r>
              <a:rPr sz="3000" spc="4" baseline="1530" dirty="0">
                <a:latin typeface="Tw Cen MT"/>
                <a:cs typeface="Tw Cen MT"/>
              </a:rPr>
              <a:t>s</a:t>
            </a:r>
            <a:r>
              <a:rPr sz="3000" spc="0" baseline="1530" dirty="0">
                <a:latin typeface="Tw Cen MT"/>
                <a:cs typeface="Tw Cen MT"/>
              </a:rPr>
              <a:t>ta</a:t>
            </a:r>
            <a:r>
              <a:rPr sz="3000" spc="-4" baseline="1530" dirty="0">
                <a:latin typeface="Tw Cen MT"/>
                <a:cs typeface="Tw Cen MT"/>
              </a:rPr>
              <a:t>n</a:t>
            </a:r>
            <a:r>
              <a:rPr sz="3000" spc="0" baseline="1530" dirty="0">
                <a:latin typeface="Tw Cen MT"/>
                <a:cs typeface="Tw Cen MT"/>
              </a:rPr>
              <a:t>t</a:t>
            </a:r>
            <a:r>
              <a:rPr sz="3000" spc="-25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mes</a:t>
            </a:r>
            <a:r>
              <a:rPr sz="3000" spc="9" baseline="1530" dirty="0">
                <a:latin typeface="Tw Cen MT"/>
                <a:cs typeface="Tw Cen MT"/>
              </a:rPr>
              <a:t>s</a:t>
            </a:r>
            <a:r>
              <a:rPr sz="3000" spc="0" baseline="1530" dirty="0">
                <a:latin typeface="Tw Cen MT"/>
                <a:cs typeface="Tw Cen MT"/>
              </a:rPr>
              <a:t>aging</a:t>
            </a:r>
            <a:r>
              <a:rPr sz="3000" spc="-50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s</a:t>
            </a:r>
            <a:r>
              <a:rPr sz="3000" spc="9" baseline="1530" dirty="0">
                <a:latin typeface="Tw Cen MT"/>
                <a:cs typeface="Tw Cen MT"/>
              </a:rPr>
              <a:t>y</a:t>
            </a:r>
            <a:r>
              <a:rPr sz="3000" spc="0" baseline="1530" dirty="0">
                <a:latin typeface="Tw Cen MT"/>
                <a:cs typeface="Tw Cen MT"/>
              </a:rPr>
              <a:t>st</a:t>
            </a:r>
            <a:r>
              <a:rPr sz="3000" spc="4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ms</a:t>
            </a:r>
            <a:r>
              <a:rPr sz="3000" spc="-34" baseline="1530" dirty="0">
                <a:latin typeface="Tw Cen MT"/>
                <a:cs typeface="Tw Cen MT"/>
              </a:rPr>
              <a:t> </a:t>
            </a:r>
            <a:r>
              <a:rPr sz="3000" spc="-29" baseline="1530" dirty="0">
                <a:latin typeface="Tw Cen MT"/>
                <a:cs typeface="Tw Cen MT"/>
              </a:rPr>
              <a:t>f</a:t>
            </a:r>
            <a:r>
              <a:rPr sz="3000" spc="0" baseline="1530" dirty="0">
                <a:latin typeface="Tw Cen MT"/>
                <a:cs typeface="Tw Cen MT"/>
              </a:rPr>
              <a:t>or</a:t>
            </a:r>
            <a:r>
              <a:rPr sz="3000" spc="-25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int</a:t>
            </a:r>
            <a:r>
              <a:rPr sz="3000" spc="-19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a</a:t>
            </a:r>
            <a:r>
              <a:rPr sz="3000" spc="-25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team</a:t>
            </a:r>
            <a:r>
              <a:rPr lang="en-US" sz="3000" spc="0" baseline="1530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com</a:t>
            </a:r>
            <a:r>
              <a:rPr sz="2000" spc="25" dirty="0">
                <a:latin typeface="Tw Cen MT"/>
                <a:cs typeface="Tw Cen MT"/>
              </a:rPr>
              <a:t>m</a:t>
            </a:r>
            <a:r>
              <a:rPr sz="2000" spc="0" dirty="0">
                <a:latin typeface="Tw Cen MT"/>
                <a:cs typeface="Tw Cen MT"/>
              </a:rPr>
              <a:t>unic</a:t>
            </a:r>
            <a:r>
              <a:rPr sz="2000" spc="-9" dirty="0">
                <a:latin typeface="Tw Cen MT"/>
                <a:cs typeface="Tw Cen MT"/>
              </a:rPr>
              <a:t>a</a:t>
            </a:r>
            <a:r>
              <a:rPr sz="2000" spc="0" dirty="0">
                <a:latin typeface="Tw Cen MT"/>
                <a:cs typeface="Tw Cen MT"/>
              </a:rPr>
              <a:t>tion. Use</a:t>
            </a:r>
            <a:r>
              <a:rPr sz="2000" spc="-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t</a:t>
            </a:r>
            <a:r>
              <a:rPr sz="2000" spc="-4" dirty="0">
                <a:latin typeface="Tw Cen MT"/>
                <a:cs typeface="Tw Cen MT"/>
              </a:rPr>
              <a:t>h</a:t>
            </a:r>
            <a:r>
              <a:rPr sz="2000" spc="0" dirty="0">
                <a:latin typeface="Tw Cen MT"/>
                <a:cs typeface="Tw Cen MT"/>
              </a:rPr>
              <a:t>e discuss</a:t>
            </a:r>
            <a:r>
              <a:rPr sz="2000" spc="9" dirty="0">
                <a:latin typeface="Tw Cen MT"/>
                <a:cs typeface="Tw Cen MT"/>
              </a:rPr>
              <a:t>i</a:t>
            </a:r>
            <a:r>
              <a:rPr sz="2000" spc="-9" dirty="0">
                <a:latin typeface="Tw Cen MT"/>
                <a:cs typeface="Tw Cen MT"/>
              </a:rPr>
              <a:t>o</a:t>
            </a:r>
            <a:r>
              <a:rPr sz="2000" spc="0" dirty="0">
                <a:latin typeface="Tw Cen MT"/>
                <a:cs typeface="Tw Cen MT"/>
              </a:rPr>
              <a:t>n</a:t>
            </a:r>
            <a:r>
              <a:rPr sz="2000" spc="-3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board</a:t>
            </a:r>
            <a:r>
              <a:rPr sz="2000" spc="-2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on</a:t>
            </a:r>
            <a:r>
              <a:rPr sz="2000" spc="-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Mo</a:t>
            </a:r>
            <a:r>
              <a:rPr sz="2000" spc="9" dirty="0">
                <a:latin typeface="Tw Cen MT"/>
                <a:cs typeface="Tw Cen MT"/>
              </a:rPr>
              <a:t>o</a:t>
            </a:r>
            <a:r>
              <a:rPr sz="2000" spc="0" dirty="0">
                <a:latin typeface="Tw Cen MT"/>
                <a:cs typeface="Tw Cen MT"/>
              </a:rPr>
              <a:t>dle</a:t>
            </a:r>
            <a:r>
              <a:rPr sz="2000" spc="-3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or other</a:t>
            </a:r>
            <a:r>
              <a:rPr sz="2000" spc="-2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on</a:t>
            </a:r>
            <a:r>
              <a:rPr sz="2000" spc="4" dirty="0">
                <a:latin typeface="Tw Cen MT"/>
                <a:cs typeface="Tw Cen MT"/>
              </a:rPr>
              <a:t>l</a:t>
            </a:r>
            <a:r>
              <a:rPr sz="2000" spc="0" dirty="0">
                <a:latin typeface="Tw Cen MT"/>
                <a:cs typeface="Tw Cen MT"/>
              </a:rPr>
              <a:t>ine</a:t>
            </a:r>
            <a:r>
              <a:rPr sz="2000" spc="-2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pla</a:t>
            </a:r>
            <a:r>
              <a:rPr sz="2000" spc="-4" dirty="0">
                <a:latin typeface="Tw Cen MT"/>
                <a:cs typeface="Tw Cen MT"/>
              </a:rPr>
              <a:t>t</a:t>
            </a:r>
            <a:r>
              <a:rPr sz="2000" spc="-29" dirty="0">
                <a:latin typeface="Tw Cen MT"/>
                <a:cs typeface="Tw Cen MT"/>
              </a:rPr>
              <a:t>f</a:t>
            </a:r>
            <a:r>
              <a:rPr sz="2000" spc="0" dirty="0">
                <a:latin typeface="Tw Cen MT"/>
                <a:cs typeface="Tw Cen MT"/>
              </a:rPr>
              <a:t>o</a:t>
            </a:r>
            <a:r>
              <a:rPr sz="2000" spc="39" dirty="0">
                <a:latin typeface="Tw Cen MT"/>
                <a:cs typeface="Tw Cen MT"/>
              </a:rPr>
              <a:t>r</a:t>
            </a:r>
            <a:r>
              <a:rPr sz="2000" spc="-4" dirty="0">
                <a:latin typeface="Tw Cen MT"/>
                <a:cs typeface="Tw Cen MT"/>
              </a:rPr>
              <a:t>m</a:t>
            </a:r>
            <a:r>
              <a:rPr sz="2000" spc="0" dirty="0">
                <a:latin typeface="Tw Cen MT"/>
                <a:cs typeface="Tw Cen MT"/>
              </a:rPr>
              <a:t>s</a:t>
            </a:r>
            <a:r>
              <a:rPr lang="en-US" sz="2000" spc="0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(</a:t>
            </a:r>
            <a:r>
              <a:rPr sz="2000" spc="-19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.</a:t>
            </a:r>
            <a:r>
              <a:rPr sz="2000" spc="-34" dirty="0">
                <a:latin typeface="Tw Cen MT"/>
                <a:cs typeface="Tw Cen MT"/>
              </a:rPr>
              <a:t>g</a:t>
            </a:r>
            <a:r>
              <a:rPr sz="2000" spc="0" dirty="0">
                <a:latin typeface="Tw Cen MT"/>
                <a:cs typeface="Tw Cen MT"/>
              </a:rPr>
              <a:t>.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-159" dirty="0">
                <a:latin typeface="Tw Cen MT"/>
                <a:cs typeface="Tw Cen MT"/>
              </a:rPr>
              <a:t>T</a:t>
            </a:r>
            <a:r>
              <a:rPr sz="2000" spc="0" dirty="0">
                <a:latin typeface="Tw Cen MT"/>
                <a:cs typeface="Tw Cen MT"/>
              </a:rPr>
              <a:t>ask</a:t>
            </a:r>
            <a:r>
              <a:rPr sz="2000" spc="-39" dirty="0">
                <a:latin typeface="Tw Cen MT"/>
                <a:cs typeface="Tw Cen MT"/>
              </a:rPr>
              <a:t>w</a:t>
            </a:r>
            <a:r>
              <a:rPr sz="2000" spc="0" dirty="0">
                <a:latin typeface="Tw Cen MT"/>
                <a:cs typeface="Tw Cen MT"/>
              </a:rPr>
              <a:t>o</a:t>
            </a:r>
            <a:r>
              <a:rPr sz="2000" spc="44" dirty="0">
                <a:latin typeface="Tw Cen MT"/>
                <a:cs typeface="Tw Cen MT"/>
              </a:rPr>
              <a:t>r</a:t>
            </a:r>
            <a:r>
              <a:rPr sz="2000" spc="-4" dirty="0">
                <a:latin typeface="Tw Cen MT"/>
                <a:cs typeface="Tw Cen MT"/>
              </a:rPr>
              <a:t>l</a:t>
            </a:r>
            <a:r>
              <a:rPr sz="2000" spc="0" dirty="0">
                <a:latin typeface="Tw Cen MT"/>
                <a:cs typeface="Tw Cen MT"/>
              </a:rPr>
              <a:t>d,</a:t>
            </a:r>
            <a:r>
              <a:rPr sz="2000" spc="-39" dirty="0">
                <a:latin typeface="Tw Cen MT"/>
                <a:cs typeface="Tw Cen MT"/>
              </a:rPr>
              <a:t> </a:t>
            </a:r>
            <a:r>
              <a:rPr sz="2000" spc="-100" dirty="0">
                <a:latin typeface="Tw Cen MT"/>
                <a:cs typeface="Tw Cen MT"/>
              </a:rPr>
              <a:t>T</a:t>
            </a:r>
            <a:r>
              <a:rPr sz="2000" spc="0" dirty="0">
                <a:latin typeface="Tw Cen MT"/>
                <a:cs typeface="Tw Cen MT"/>
              </a:rPr>
              <a:t>r</a:t>
            </a:r>
            <a:r>
              <a:rPr sz="2000" spc="9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l</a:t>
            </a:r>
            <a:r>
              <a:rPr sz="2000" spc="4" dirty="0">
                <a:latin typeface="Tw Cen MT"/>
                <a:cs typeface="Tw Cen MT"/>
              </a:rPr>
              <a:t>l</a:t>
            </a:r>
            <a:r>
              <a:rPr sz="2000" spc="-54" dirty="0">
                <a:latin typeface="Tw Cen MT"/>
                <a:cs typeface="Tw Cen MT"/>
              </a:rPr>
              <a:t>o</a:t>
            </a:r>
            <a:r>
              <a:rPr sz="2000" spc="0" dirty="0">
                <a:latin typeface="Tw Cen MT"/>
                <a:cs typeface="Tw Cen MT"/>
              </a:rPr>
              <a:t>,</a:t>
            </a:r>
            <a:r>
              <a:rPr sz="2000" spc="-3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Ba</a:t>
            </a:r>
            <a:r>
              <a:rPr sz="2000" spc="4" dirty="0">
                <a:latin typeface="Tw Cen MT"/>
                <a:cs typeface="Tw Cen MT"/>
              </a:rPr>
              <a:t>s</a:t>
            </a:r>
            <a:r>
              <a:rPr sz="2000" spc="0" dirty="0">
                <a:latin typeface="Tw Cen MT"/>
                <a:cs typeface="Tw Cen MT"/>
              </a:rPr>
              <a:t>ecam</a:t>
            </a:r>
            <a:r>
              <a:rPr sz="2000" spc="-89" dirty="0">
                <a:latin typeface="Tw Cen MT"/>
                <a:cs typeface="Tw Cen MT"/>
              </a:rPr>
              <a:t>p</a:t>
            </a:r>
            <a:r>
              <a:rPr sz="2000" spc="0" dirty="0">
                <a:latin typeface="Tw Cen MT"/>
                <a:cs typeface="Tw Cen MT"/>
              </a:rPr>
              <a:t>,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JI</a:t>
            </a:r>
            <a:r>
              <a:rPr sz="2000" spc="4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A, P</a:t>
            </a:r>
            <a:r>
              <a:rPr sz="2000" spc="9" dirty="0">
                <a:latin typeface="Tw Cen MT"/>
                <a:cs typeface="Tw Cen MT"/>
              </a:rPr>
              <a:t>l</a:t>
            </a:r>
            <a:r>
              <a:rPr sz="2000" spc="0" dirty="0">
                <a:latin typeface="Tw Cen MT"/>
                <a:cs typeface="Tw Cen MT"/>
              </a:rPr>
              <a:t>an</a:t>
            </a:r>
            <a:r>
              <a:rPr sz="2000" spc="-4" dirty="0">
                <a:latin typeface="Tw Cen MT"/>
                <a:cs typeface="Tw Cen MT"/>
              </a:rPr>
              <a:t>b</a:t>
            </a:r>
            <a:r>
              <a:rPr sz="2000" spc="-54" dirty="0">
                <a:latin typeface="Tw Cen MT"/>
                <a:cs typeface="Tw Cen MT"/>
              </a:rPr>
              <a:t>o</a:t>
            </a:r>
            <a:r>
              <a:rPr sz="2000" spc="4" dirty="0">
                <a:latin typeface="Tw Cen MT"/>
                <a:cs typeface="Tw Cen MT"/>
              </a:rPr>
              <a:t>x</a:t>
            </a:r>
            <a:r>
              <a:rPr sz="2000" spc="0" dirty="0">
                <a:latin typeface="Tw Cen MT"/>
                <a:cs typeface="Tw Cen MT"/>
              </a:rPr>
              <a:t>)</a:t>
            </a:r>
            <a:r>
              <a:rPr sz="2000" spc="-3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if</a:t>
            </a:r>
            <a:r>
              <a:rPr sz="2000" spc="4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ap</a:t>
            </a:r>
            <a:r>
              <a:rPr sz="2000" spc="-4" dirty="0">
                <a:latin typeface="Tw Cen MT"/>
                <a:cs typeface="Tw Cen MT"/>
              </a:rPr>
              <a:t>p</a:t>
            </a:r>
            <a:r>
              <a:rPr sz="2000" spc="-29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o</a:t>
            </a:r>
            <a:r>
              <a:rPr sz="2000" spc="-29" dirty="0">
                <a:latin typeface="Tw Cen MT"/>
                <a:cs typeface="Tw Cen MT"/>
              </a:rPr>
              <a:t>v</a:t>
            </a:r>
            <a:r>
              <a:rPr sz="2000" spc="0" dirty="0">
                <a:latin typeface="Tw Cen MT"/>
                <a:cs typeface="Tw Cen MT"/>
              </a:rPr>
              <a:t>ed</a:t>
            </a:r>
            <a:r>
              <a:rPr sz="2000" spc="-44" dirty="0">
                <a:latin typeface="Tw Cen MT"/>
                <a:cs typeface="Tw Cen MT"/>
              </a:rPr>
              <a:t> </a:t>
            </a:r>
            <a:r>
              <a:rPr sz="2000" spc="-100" dirty="0">
                <a:latin typeface="Tw Cen MT"/>
                <a:cs typeface="Tw Cen MT"/>
              </a:rPr>
              <a:t>b</a:t>
            </a:r>
            <a:r>
              <a:rPr sz="2000" spc="0" dirty="0">
                <a:latin typeface="Tw Cen MT"/>
                <a:cs typeface="Tw Cen MT"/>
              </a:rPr>
              <a:t>y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M</a:t>
            </a:r>
            <a:r>
              <a:rPr sz="2000" spc="4" dirty="0">
                <a:latin typeface="Tw Cen MT"/>
                <a:cs typeface="Tw Cen MT"/>
              </a:rPr>
              <a:t>e</a:t>
            </a:r>
            <a:r>
              <a:rPr sz="2000" spc="0" dirty="0">
                <a:latin typeface="Tw Cen MT"/>
                <a:cs typeface="Tw Cen MT"/>
              </a:rPr>
              <a:t>nto</a:t>
            </a:r>
            <a:r>
              <a:rPr sz="2000" spc="-139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.</a:t>
            </a:r>
            <a:endParaRPr sz="2000" dirty="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25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1388" y="309628"/>
            <a:ext cx="2764492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-175" baseline="1391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eam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-16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oles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1413339"/>
            <a:ext cx="6925115" cy="22947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775496" algn="ctr">
              <a:lnSpc>
                <a:spcPts val="2140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5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O</a:t>
            </a:r>
            <a:r>
              <a:rPr sz="3000" spc="4" baseline="1530" dirty="0">
                <a:latin typeface="Tw Cen MT"/>
                <a:cs typeface="Tw Cen MT"/>
              </a:rPr>
              <a:t>r</a:t>
            </a:r>
            <a:r>
              <a:rPr sz="3000" spc="-39" baseline="1530" dirty="0">
                <a:latin typeface="Tw Cen MT"/>
                <a:cs typeface="Tw Cen MT"/>
              </a:rPr>
              <a:t>g</a:t>
            </a:r>
            <a:r>
              <a:rPr sz="3000" spc="0" baseline="1530" dirty="0">
                <a:latin typeface="Tw Cen MT"/>
                <a:cs typeface="Tw Cen MT"/>
              </a:rPr>
              <a:t>aniz</a:t>
            </a:r>
            <a:r>
              <a:rPr sz="3000" spc="-14" baseline="1530" dirty="0">
                <a:latin typeface="Tw Cen MT"/>
                <a:cs typeface="Tw Cen MT"/>
              </a:rPr>
              <a:t>a</a:t>
            </a:r>
            <a:r>
              <a:rPr sz="3000" spc="0" baseline="1530" dirty="0">
                <a:latin typeface="Tw Cen MT"/>
                <a:cs typeface="Tw Cen MT"/>
              </a:rPr>
              <a:t>tion</a:t>
            </a:r>
            <a:r>
              <a:rPr sz="3000" spc="-19" baseline="1530" dirty="0">
                <a:latin typeface="Tw Cen MT"/>
                <a:cs typeface="Tw Cen MT"/>
              </a:rPr>
              <a:t>a</a:t>
            </a:r>
            <a:r>
              <a:rPr sz="3000" spc="0" baseline="1530" dirty="0">
                <a:latin typeface="Tw Cen MT"/>
                <a:cs typeface="Tw Cen MT"/>
              </a:rPr>
              <a:t>l</a:t>
            </a:r>
            <a:r>
              <a:rPr sz="3000" spc="-29" baseline="1530" dirty="0">
                <a:latin typeface="Tw Cen MT"/>
                <a:cs typeface="Tw Cen MT"/>
              </a:rPr>
              <a:t> </a:t>
            </a:r>
            <a:r>
              <a:rPr sz="3000" spc="-54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o</a:t>
            </a:r>
            <a:r>
              <a:rPr sz="3000" spc="9" baseline="1530" dirty="0">
                <a:latin typeface="Tw Cen MT"/>
                <a:cs typeface="Tw Cen MT"/>
              </a:rPr>
              <a:t>l</a:t>
            </a:r>
            <a:r>
              <a:rPr sz="3000" spc="0" baseline="1530" dirty="0">
                <a:latin typeface="Tw Cen MT"/>
                <a:cs typeface="Tw Cen MT"/>
              </a:rPr>
              <a:t>es</a:t>
            </a:r>
            <a:r>
              <a:rPr sz="3000" spc="-3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(e</a:t>
            </a:r>
            <a:r>
              <a:rPr sz="3000" spc="-34" baseline="1530" dirty="0">
                <a:latin typeface="Tw Cen MT"/>
                <a:cs typeface="Tw Cen MT"/>
              </a:rPr>
              <a:t>v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9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y</a:t>
            </a:r>
            <a:r>
              <a:rPr sz="3000" spc="-29" baseline="1530" dirty="0">
                <a:latin typeface="Tw Cen MT"/>
                <a:cs typeface="Tw Cen MT"/>
              </a:rPr>
              <a:t> </a:t>
            </a:r>
            <a:r>
              <a:rPr lang="en-US" sz="3000" spc="-29" baseline="1530" dirty="0">
                <a:latin typeface="Tw Cen MT"/>
                <a:cs typeface="Tw Cen MT"/>
              </a:rPr>
              <a:t>4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-39" baseline="1530" dirty="0">
                <a:latin typeface="Tw Cen MT"/>
                <a:cs typeface="Tw Cen MT"/>
              </a:rPr>
              <a:t>w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ks)</a:t>
            </a:r>
            <a:endParaRPr sz="2000" dirty="0">
              <a:latin typeface="Tw Cen MT"/>
              <a:cs typeface="Tw Cen MT"/>
            </a:endParaRPr>
          </a:p>
          <a:p>
            <a:pPr marL="378764" marR="32461">
              <a:lnSpc>
                <a:spcPct val="90738"/>
              </a:lnSpc>
              <a:spcBef>
                <a:spcPts val="696"/>
              </a:spcBef>
            </a:pPr>
            <a:r>
              <a:rPr sz="12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200" spc="0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200" spc="189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700" spc="-4" dirty="0">
                <a:latin typeface="Tw Cen MT"/>
                <a:cs typeface="Tw Cen MT"/>
              </a:rPr>
              <a:t>Ma</a:t>
            </a:r>
            <a:r>
              <a:rPr sz="1700" spc="0" dirty="0">
                <a:latin typeface="Tw Cen MT"/>
                <a:cs typeface="Tw Cen MT"/>
              </a:rPr>
              <a:t>n</a:t>
            </a:r>
            <a:r>
              <a:rPr sz="1700" spc="-9" dirty="0">
                <a:latin typeface="Tw Cen MT"/>
                <a:cs typeface="Tw Cen MT"/>
              </a:rPr>
              <a:t>a</a:t>
            </a:r>
            <a:r>
              <a:rPr sz="1700" spc="-4" dirty="0">
                <a:latin typeface="Tw Cen MT"/>
                <a:cs typeface="Tw Cen MT"/>
              </a:rPr>
              <a:t>g</a:t>
            </a:r>
            <a:r>
              <a:rPr sz="1700" spc="0" dirty="0">
                <a:latin typeface="Tw Cen MT"/>
                <a:cs typeface="Tw Cen MT"/>
              </a:rPr>
              <a:t>ing</a:t>
            </a:r>
            <a:r>
              <a:rPr sz="1700" spc="1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Dir</a:t>
            </a:r>
            <a:r>
              <a:rPr sz="1700" spc="-4" dirty="0">
                <a:latin typeface="Tw Cen MT"/>
                <a:cs typeface="Tw Cen MT"/>
              </a:rPr>
              <a:t>e</a:t>
            </a:r>
            <a:r>
              <a:rPr sz="1700" spc="0" dirty="0">
                <a:latin typeface="Tw Cen MT"/>
                <a:cs typeface="Tw Cen MT"/>
              </a:rPr>
              <a:t>ctor</a:t>
            </a:r>
            <a:r>
              <a:rPr sz="1700" spc="-19" dirty="0">
                <a:latin typeface="Tw Cen MT"/>
                <a:cs typeface="Tw Cen MT"/>
              </a:rPr>
              <a:t> </a:t>
            </a:r>
            <a:r>
              <a:rPr sz="1700" spc="-4" dirty="0">
                <a:latin typeface="Tw Cen MT"/>
                <a:cs typeface="Tw Cen MT"/>
              </a:rPr>
              <a:t>(</a:t>
            </a:r>
            <a:r>
              <a:rPr sz="1700" spc="0" dirty="0">
                <a:latin typeface="Tw Cen MT"/>
                <a:cs typeface="Tw Cen MT"/>
              </a:rPr>
              <a:t>Ch</a:t>
            </a:r>
            <a:r>
              <a:rPr sz="1700" spc="-9" dirty="0">
                <a:latin typeface="Tw Cen MT"/>
                <a:cs typeface="Tw Cen MT"/>
              </a:rPr>
              <a:t>a</a:t>
            </a:r>
            <a:r>
              <a:rPr sz="1700" spc="0" dirty="0">
                <a:latin typeface="Tw Cen MT"/>
                <a:cs typeface="Tw Cen MT"/>
              </a:rPr>
              <a:t>ir</a:t>
            </a:r>
            <a:r>
              <a:rPr sz="1700" spc="4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or</a:t>
            </a:r>
            <a:r>
              <a:rPr sz="1700" spc="4" dirty="0">
                <a:latin typeface="Tw Cen MT"/>
                <a:cs typeface="Tw Cen MT"/>
              </a:rPr>
              <a:t> </a:t>
            </a:r>
            <a:r>
              <a:rPr sz="1700" spc="-134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e</a:t>
            </a:r>
            <a:r>
              <a:rPr sz="1700" spc="-4" dirty="0">
                <a:latin typeface="Tw Cen MT"/>
                <a:cs typeface="Tw Cen MT"/>
              </a:rPr>
              <a:t>a</a:t>
            </a:r>
            <a:r>
              <a:rPr sz="1700" spc="0" dirty="0">
                <a:latin typeface="Tw Cen MT"/>
                <a:cs typeface="Tw Cen MT"/>
              </a:rPr>
              <a:t>m Le</a:t>
            </a:r>
            <a:r>
              <a:rPr sz="1700" spc="-4" dirty="0">
                <a:latin typeface="Tw Cen MT"/>
                <a:cs typeface="Tw Cen MT"/>
              </a:rPr>
              <a:t>ad</a:t>
            </a:r>
            <a:r>
              <a:rPr sz="1700" spc="0" dirty="0">
                <a:latin typeface="Tw Cen MT"/>
                <a:cs typeface="Tw Cen MT"/>
              </a:rPr>
              <a:t>e</a:t>
            </a:r>
            <a:r>
              <a:rPr sz="1700" spc="-4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)</a:t>
            </a:r>
            <a:endParaRPr sz="1700" dirty="0">
              <a:latin typeface="Tw Cen MT"/>
              <a:cs typeface="Tw Cen MT"/>
            </a:endParaRPr>
          </a:p>
          <a:p>
            <a:pPr marL="378764" marR="32461">
              <a:lnSpc>
                <a:spcPct val="90738"/>
              </a:lnSpc>
              <a:spcBef>
                <a:spcPts val="790"/>
              </a:spcBef>
            </a:pPr>
            <a:r>
              <a:rPr sz="11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150" spc="0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150" spc="268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700" spc="0" dirty="0">
                <a:latin typeface="Tw Cen MT"/>
                <a:cs typeface="Tw Cen MT"/>
              </a:rPr>
              <a:t>Secre</a:t>
            </a:r>
            <a:r>
              <a:rPr sz="1700" spc="-4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a</a:t>
            </a:r>
            <a:r>
              <a:rPr sz="1700" spc="-9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y</a:t>
            </a:r>
            <a:endParaRPr sz="1700" dirty="0">
              <a:latin typeface="Tw Cen MT"/>
              <a:cs typeface="Tw Cen MT"/>
            </a:endParaRPr>
          </a:p>
          <a:p>
            <a:pPr marL="378764" marR="32461">
              <a:lnSpc>
                <a:spcPct val="90738"/>
              </a:lnSpc>
              <a:spcBef>
                <a:spcPts val="788"/>
              </a:spcBef>
            </a:pPr>
            <a:r>
              <a:rPr sz="11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150" spc="0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150" spc="268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700" spc="0" dirty="0">
                <a:solidFill>
                  <a:srgbClr val="C0504D"/>
                </a:solidFill>
                <a:latin typeface="Tw Cen MT"/>
                <a:cs typeface="Tw Cen MT"/>
              </a:rPr>
              <a:t>Fi</a:t>
            </a:r>
            <a:r>
              <a:rPr sz="1700" spc="-4" dirty="0">
                <a:solidFill>
                  <a:srgbClr val="C0504D"/>
                </a:solidFill>
                <a:latin typeface="Tw Cen MT"/>
                <a:cs typeface="Tw Cen MT"/>
              </a:rPr>
              <a:t>n</a:t>
            </a:r>
            <a:r>
              <a:rPr sz="1700" spc="0" dirty="0">
                <a:solidFill>
                  <a:srgbClr val="C0504D"/>
                </a:solidFill>
                <a:latin typeface="Tw Cen MT"/>
                <a:cs typeface="Tw Cen MT"/>
              </a:rPr>
              <a:t>a</a:t>
            </a:r>
            <a:r>
              <a:rPr sz="1700" spc="-4" dirty="0">
                <a:solidFill>
                  <a:srgbClr val="C0504D"/>
                </a:solidFill>
                <a:latin typeface="Tw Cen MT"/>
                <a:cs typeface="Tw Cen MT"/>
              </a:rPr>
              <a:t>n</a:t>
            </a:r>
            <a:r>
              <a:rPr sz="1700" spc="0" dirty="0">
                <a:solidFill>
                  <a:srgbClr val="C0504D"/>
                </a:solidFill>
                <a:latin typeface="Tw Cen MT"/>
                <a:cs typeface="Tw Cen MT"/>
              </a:rPr>
              <a:t>ce</a:t>
            </a:r>
            <a:endParaRPr sz="1700" dirty="0">
              <a:latin typeface="Tw Cen MT"/>
              <a:cs typeface="Tw Cen MT"/>
            </a:endParaRPr>
          </a:p>
          <a:p>
            <a:pPr marL="378764" marR="32461">
              <a:lnSpc>
                <a:spcPct val="90738"/>
              </a:lnSpc>
              <a:spcBef>
                <a:spcPts val="788"/>
              </a:spcBef>
            </a:pPr>
            <a:r>
              <a:rPr sz="11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150" spc="0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150" spc="268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700" spc="0" dirty="0">
                <a:solidFill>
                  <a:srgbClr val="C0504D"/>
                </a:solidFill>
                <a:latin typeface="Tw Cen MT"/>
                <a:cs typeface="Tw Cen MT"/>
              </a:rPr>
              <a:t>Sa</a:t>
            </a:r>
            <a:r>
              <a:rPr sz="1700" spc="-4" dirty="0">
                <a:solidFill>
                  <a:srgbClr val="C0504D"/>
                </a:solidFill>
                <a:latin typeface="Tw Cen MT"/>
                <a:cs typeface="Tw Cen MT"/>
              </a:rPr>
              <a:t>l</a:t>
            </a:r>
            <a:r>
              <a:rPr sz="1700" spc="0" dirty="0">
                <a:solidFill>
                  <a:srgbClr val="C0504D"/>
                </a:solidFill>
                <a:latin typeface="Tw Cen MT"/>
                <a:cs typeface="Tw Cen MT"/>
              </a:rPr>
              <a:t>es/</a:t>
            </a:r>
            <a:r>
              <a:rPr sz="1700" spc="-9" dirty="0">
                <a:solidFill>
                  <a:srgbClr val="C0504D"/>
                </a:solidFill>
                <a:latin typeface="Tw Cen MT"/>
                <a:cs typeface="Tw Cen MT"/>
              </a:rPr>
              <a:t>M</a:t>
            </a:r>
            <a:r>
              <a:rPr sz="1700" spc="0" dirty="0">
                <a:solidFill>
                  <a:srgbClr val="C0504D"/>
                </a:solidFill>
                <a:latin typeface="Tw Cen MT"/>
                <a:cs typeface="Tw Cen MT"/>
              </a:rPr>
              <a:t>a</a:t>
            </a:r>
            <a:r>
              <a:rPr sz="1700" spc="25" dirty="0">
                <a:solidFill>
                  <a:srgbClr val="C0504D"/>
                </a:solidFill>
                <a:latin typeface="Tw Cen MT"/>
                <a:cs typeface="Tw Cen MT"/>
              </a:rPr>
              <a:t>r</a:t>
            </a:r>
            <a:r>
              <a:rPr sz="1700" spc="-39" dirty="0">
                <a:solidFill>
                  <a:srgbClr val="C0504D"/>
                </a:solidFill>
                <a:latin typeface="Tw Cen MT"/>
                <a:cs typeface="Tw Cen MT"/>
              </a:rPr>
              <a:t>k</a:t>
            </a:r>
            <a:r>
              <a:rPr sz="1700" spc="0" dirty="0">
                <a:solidFill>
                  <a:srgbClr val="C0504D"/>
                </a:solidFill>
                <a:latin typeface="Tw Cen MT"/>
                <a:cs typeface="Tw Cen MT"/>
              </a:rPr>
              <a:t>e</a:t>
            </a:r>
            <a:r>
              <a:rPr sz="1700" spc="-4" dirty="0">
                <a:solidFill>
                  <a:srgbClr val="C0504D"/>
                </a:solidFill>
                <a:latin typeface="Tw Cen MT"/>
                <a:cs typeface="Tw Cen MT"/>
              </a:rPr>
              <a:t>t</a:t>
            </a:r>
            <a:r>
              <a:rPr sz="1700" spc="0" dirty="0">
                <a:solidFill>
                  <a:srgbClr val="C0504D"/>
                </a:solidFill>
                <a:latin typeface="Tw Cen MT"/>
                <a:cs typeface="Tw Cen MT"/>
              </a:rPr>
              <a:t>ing</a:t>
            </a:r>
            <a:endParaRPr sz="1700" dirty="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791"/>
              </a:spcBef>
            </a:pPr>
            <a:r>
              <a:rPr sz="11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150" spc="0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150" spc="268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P</a:t>
            </a:r>
            <a:r>
              <a:rPr sz="1700" spc="-39" dirty="0">
                <a:solidFill>
                  <a:srgbClr val="7052A0"/>
                </a:solidFill>
                <a:latin typeface="Tw Cen MT"/>
                <a:cs typeface="Tw Cen MT"/>
              </a:rPr>
              <a:t>r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oject Pl</a:t>
            </a:r>
            <a:r>
              <a:rPr sz="1700" spc="-4" dirty="0">
                <a:solidFill>
                  <a:srgbClr val="7052A0"/>
                </a:solidFill>
                <a:latin typeface="Tw Cen MT"/>
                <a:cs typeface="Tw Cen MT"/>
              </a:rPr>
              <a:t>a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nn</a:t>
            </a:r>
            <a:r>
              <a:rPr sz="1700" spc="-4" dirty="0">
                <a:solidFill>
                  <a:srgbClr val="7052A0"/>
                </a:solidFill>
                <a:latin typeface="Tw Cen MT"/>
                <a:cs typeface="Tw Cen MT"/>
              </a:rPr>
              <a:t>i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ng</a:t>
            </a:r>
            <a:r>
              <a:rPr sz="1700" spc="29" dirty="0">
                <a:solidFill>
                  <a:srgbClr val="7052A0"/>
                </a:solidFill>
                <a:latin typeface="Tw Cen MT"/>
                <a:cs typeface="Tw Cen MT"/>
              </a:rPr>
              <a:t> 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a</a:t>
            </a:r>
            <a:r>
              <a:rPr sz="1700" spc="-4" dirty="0">
                <a:solidFill>
                  <a:srgbClr val="7052A0"/>
                </a:solidFill>
                <a:latin typeface="Tw Cen MT"/>
                <a:cs typeface="Tw Cen MT"/>
              </a:rPr>
              <a:t>n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d </a:t>
            </a:r>
            <a:r>
              <a:rPr sz="1700" spc="4" dirty="0">
                <a:solidFill>
                  <a:srgbClr val="7052A0"/>
                </a:solidFill>
                <a:latin typeface="Tw Cen MT"/>
                <a:cs typeface="Tw Cen MT"/>
              </a:rPr>
              <a:t>C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on</a:t>
            </a:r>
            <a:r>
              <a:rPr sz="1700" spc="-9" dirty="0">
                <a:solidFill>
                  <a:srgbClr val="7052A0"/>
                </a:solidFill>
                <a:latin typeface="Tw Cen MT"/>
                <a:cs typeface="Tw Cen MT"/>
              </a:rPr>
              <a:t>t</a:t>
            </a:r>
            <a:r>
              <a:rPr sz="1700" spc="-39" dirty="0">
                <a:solidFill>
                  <a:srgbClr val="7052A0"/>
                </a:solidFill>
                <a:latin typeface="Tw Cen MT"/>
                <a:cs typeface="Tw Cen MT"/>
              </a:rPr>
              <a:t>r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ol</a:t>
            </a:r>
            <a:r>
              <a:rPr sz="1700" spc="9" dirty="0">
                <a:solidFill>
                  <a:srgbClr val="7052A0"/>
                </a:solidFill>
                <a:latin typeface="Tw Cen MT"/>
                <a:cs typeface="Tw Cen MT"/>
              </a:rPr>
              <a:t> 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inclu</a:t>
            </a:r>
            <a:r>
              <a:rPr sz="1700" spc="-9" dirty="0">
                <a:solidFill>
                  <a:srgbClr val="7052A0"/>
                </a:solidFill>
                <a:latin typeface="Tw Cen MT"/>
                <a:cs typeface="Tw Cen MT"/>
              </a:rPr>
              <a:t>d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ing</a:t>
            </a:r>
            <a:r>
              <a:rPr sz="1700" spc="14" dirty="0">
                <a:solidFill>
                  <a:srgbClr val="7052A0"/>
                </a:solidFill>
                <a:latin typeface="Tw Cen MT"/>
                <a:cs typeface="Tw Cen MT"/>
              </a:rPr>
              <a:t> 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man</a:t>
            </a:r>
            <a:r>
              <a:rPr sz="1700" spc="-9" dirty="0">
                <a:solidFill>
                  <a:srgbClr val="7052A0"/>
                </a:solidFill>
                <a:latin typeface="Tw Cen MT"/>
                <a:cs typeface="Tw Cen MT"/>
              </a:rPr>
              <a:t>a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g</a:t>
            </a:r>
            <a:r>
              <a:rPr sz="1700" spc="-4" dirty="0">
                <a:solidFill>
                  <a:srgbClr val="7052A0"/>
                </a:solidFill>
                <a:latin typeface="Tw Cen MT"/>
                <a:cs typeface="Tw Cen MT"/>
              </a:rPr>
              <a:t>i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ng</a:t>
            </a:r>
            <a:r>
              <a:rPr sz="1700" spc="14" dirty="0">
                <a:solidFill>
                  <a:srgbClr val="7052A0"/>
                </a:solidFill>
                <a:latin typeface="Tw Cen MT"/>
                <a:cs typeface="Tw Cen MT"/>
              </a:rPr>
              <a:t> 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of</a:t>
            </a:r>
            <a:r>
              <a:rPr sz="1700" spc="54" dirty="0">
                <a:solidFill>
                  <a:srgbClr val="7052A0"/>
                </a:solidFill>
                <a:latin typeface="Tw Cen MT"/>
                <a:cs typeface="Tw Cen MT"/>
              </a:rPr>
              <a:t> 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WH</a:t>
            </a:r>
            <a:r>
              <a:rPr sz="1700" spc="4" dirty="0">
                <a:solidFill>
                  <a:srgbClr val="7052A0"/>
                </a:solidFill>
                <a:latin typeface="Tw Cen MT"/>
                <a:cs typeface="Tw Cen MT"/>
              </a:rPr>
              <a:t>&amp;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S</a:t>
            </a:r>
            <a:r>
              <a:rPr sz="1700" spc="-9" dirty="0">
                <a:solidFill>
                  <a:srgbClr val="7052A0"/>
                </a:solidFill>
                <a:latin typeface="Tw Cen MT"/>
                <a:cs typeface="Tw Cen MT"/>
              </a:rPr>
              <a:t> 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re</a:t>
            </a:r>
            <a:r>
              <a:rPr sz="1700" spc="-9" dirty="0">
                <a:solidFill>
                  <a:srgbClr val="7052A0"/>
                </a:solidFill>
                <a:latin typeface="Tw Cen MT"/>
                <a:cs typeface="Tw Cen MT"/>
              </a:rPr>
              <a:t>q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ui</a:t>
            </a:r>
            <a:r>
              <a:rPr sz="1700" spc="-4" dirty="0">
                <a:solidFill>
                  <a:srgbClr val="7052A0"/>
                </a:solidFill>
                <a:latin typeface="Tw Cen MT"/>
                <a:cs typeface="Tw Cen MT"/>
              </a:rPr>
              <a:t>r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ements</a:t>
            </a:r>
            <a:endParaRPr sz="1700" dirty="0">
              <a:latin typeface="Tw Cen MT"/>
              <a:cs typeface="Tw Cen MT"/>
            </a:endParaRPr>
          </a:p>
          <a:p>
            <a:pPr marL="378764" marR="32461">
              <a:lnSpc>
                <a:spcPct val="90738"/>
              </a:lnSpc>
              <a:spcBef>
                <a:spcPts val="788"/>
              </a:spcBef>
            </a:pPr>
            <a:r>
              <a:rPr sz="11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150" spc="0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150" spc="268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700" spc="-4" dirty="0">
                <a:solidFill>
                  <a:srgbClr val="7052A0"/>
                </a:solidFill>
                <a:latin typeface="Tw Cen MT"/>
                <a:cs typeface="Tw Cen MT"/>
              </a:rPr>
              <a:t>Q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u</a:t>
            </a:r>
            <a:r>
              <a:rPr sz="1700" spc="-4" dirty="0">
                <a:solidFill>
                  <a:srgbClr val="7052A0"/>
                </a:solidFill>
                <a:latin typeface="Tw Cen MT"/>
                <a:cs typeface="Tw Cen MT"/>
              </a:rPr>
              <a:t>a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li</a:t>
            </a:r>
            <a:r>
              <a:rPr sz="1700" spc="-9" dirty="0">
                <a:solidFill>
                  <a:srgbClr val="7052A0"/>
                </a:solidFill>
                <a:latin typeface="Tw Cen MT"/>
                <a:cs typeface="Tw Cen MT"/>
              </a:rPr>
              <a:t>t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y</a:t>
            </a:r>
            <a:r>
              <a:rPr sz="1700" spc="24" dirty="0">
                <a:solidFill>
                  <a:srgbClr val="7052A0"/>
                </a:solidFill>
                <a:latin typeface="Tw Cen MT"/>
                <a:cs typeface="Tw Cen MT"/>
              </a:rPr>
              <a:t> 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Ass</a:t>
            </a:r>
            <a:r>
              <a:rPr sz="1700" spc="-4" dirty="0">
                <a:solidFill>
                  <a:srgbClr val="7052A0"/>
                </a:solidFill>
                <a:latin typeface="Tw Cen MT"/>
                <a:cs typeface="Tw Cen MT"/>
              </a:rPr>
              <a:t>u</a:t>
            </a:r>
            <a:r>
              <a:rPr sz="1700" spc="-14" dirty="0">
                <a:solidFill>
                  <a:srgbClr val="7052A0"/>
                </a:solidFill>
                <a:latin typeface="Tw Cen MT"/>
                <a:cs typeface="Tw Cen MT"/>
              </a:rPr>
              <a:t>r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a</a:t>
            </a:r>
            <a:r>
              <a:rPr sz="1700" spc="-4" dirty="0">
                <a:solidFill>
                  <a:srgbClr val="7052A0"/>
                </a:solidFill>
                <a:latin typeface="Tw Cen MT"/>
                <a:cs typeface="Tw Cen MT"/>
              </a:rPr>
              <a:t>n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ce a</a:t>
            </a:r>
            <a:r>
              <a:rPr sz="1700" spc="-4" dirty="0">
                <a:solidFill>
                  <a:srgbClr val="7052A0"/>
                </a:solidFill>
                <a:latin typeface="Tw Cen MT"/>
                <a:cs typeface="Tw Cen MT"/>
              </a:rPr>
              <a:t>n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d Sus</a:t>
            </a:r>
            <a:r>
              <a:rPr sz="1700" spc="-4" dirty="0">
                <a:solidFill>
                  <a:srgbClr val="7052A0"/>
                </a:solidFill>
                <a:latin typeface="Tw Cen MT"/>
                <a:cs typeface="Tw Cen MT"/>
              </a:rPr>
              <a:t>t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a</a:t>
            </a:r>
            <a:r>
              <a:rPr sz="1700" spc="-4" dirty="0">
                <a:solidFill>
                  <a:srgbClr val="7052A0"/>
                </a:solidFill>
                <a:latin typeface="Tw Cen MT"/>
                <a:cs typeface="Tw Cen MT"/>
              </a:rPr>
              <a:t>i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n</a:t>
            </a:r>
            <a:r>
              <a:rPr sz="1700" spc="-4" dirty="0">
                <a:solidFill>
                  <a:srgbClr val="7052A0"/>
                </a:solidFill>
                <a:latin typeface="Tw Cen MT"/>
                <a:cs typeface="Tw Cen MT"/>
              </a:rPr>
              <a:t>a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b</a:t>
            </a:r>
            <a:r>
              <a:rPr sz="1700" spc="-4" dirty="0">
                <a:solidFill>
                  <a:srgbClr val="7052A0"/>
                </a:solidFill>
                <a:latin typeface="Tw Cen MT"/>
                <a:cs typeface="Tw Cen MT"/>
              </a:rPr>
              <a:t>i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li</a:t>
            </a:r>
            <a:r>
              <a:rPr sz="1700" spc="-9" dirty="0">
                <a:solidFill>
                  <a:srgbClr val="7052A0"/>
                </a:solidFill>
                <a:latin typeface="Tw Cen MT"/>
                <a:cs typeface="Tw Cen MT"/>
              </a:rPr>
              <a:t>t</a:t>
            </a:r>
            <a:r>
              <a:rPr sz="1700" spc="0" dirty="0">
                <a:solidFill>
                  <a:srgbClr val="7052A0"/>
                </a:solidFill>
                <a:latin typeface="Tw Cen MT"/>
                <a:cs typeface="Tw Cen MT"/>
              </a:rPr>
              <a:t>y</a:t>
            </a:r>
            <a:endParaRPr sz="1700" dirty="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4213323"/>
            <a:ext cx="7560992" cy="16228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2461">
              <a:lnSpc>
                <a:spcPts val="2145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De</a:t>
            </a:r>
            <a:r>
              <a:rPr sz="3000" spc="4" baseline="1530" dirty="0">
                <a:latin typeface="Tw Cen MT"/>
                <a:cs typeface="Tw Cen MT"/>
              </a:rPr>
              <a:t>s</a:t>
            </a:r>
            <a:r>
              <a:rPr sz="3000" spc="0" baseline="1530" dirty="0">
                <a:latin typeface="Tw Cen MT"/>
                <a:cs typeface="Tw Cen MT"/>
              </a:rPr>
              <a:t>ign</a:t>
            </a:r>
            <a:r>
              <a:rPr sz="3000" spc="-34" baseline="1530" dirty="0">
                <a:latin typeface="Tw Cen MT"/>
                <a:cs typeface="Tw Cen MT"/>
              </a:rPr>
              <a:t> </a:t>
            </a:r>
            <a:r>
              <a:rPr sz="3000" spc="-54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o</a:t>
            </a:r>
            <a:r>
              <a:rPr sz="3000" spc="9" baseline="1530" dirty="0">
                <a:latin typeface="Tw Cen MT"/>
                <a:cs typeface="Tw Cen MT"/>
              </a:rPr>
              <a:t>l</a:t>
            </a:r>
            <a:r>
              <a:rPr sz="3000" spc="0" baseline="1530" dirty="0">
                <a:latin typeface="Tw Cen MT"/>
                <a:cs typeface="Tw Cen MT"/>
              </a:rPr>
              <a:t>es</a:t>
            </a:r>
            <a:endParaRPr sz="2000" dirty="0">
              <a:latin typeface="Tw Cen MT"/>
              <a:cs typeface="Tw Cen MT"/>
            </a:endParaRPr>
          </a:p>
          <a:p>
            <a:pPr marL="378764" marR="32461">
              <a:lnSpc>
                <a:spcPct val="90738"/>
              </a:lnSpc>
              <a:spcBef>
                <a:spcPts val="685"/>
              </a:spcBef>
            </a:pPr>
            <a:r>
              <a:rPr sz="11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150" spc="0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150" spc="268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700" spc="0" dirty="0">
                <a:latin typeface="Tw Cen MT"/>
                <a:cs typeface="Tw Cen MT"/>
              </a:rPr>
              <a:t>Ar</a:t>
            </a:r>
            <a:r>
              <a:rPr sz="1700" spc="-4" dirty="0">
                <a:latin typeface="Tw Cen MT"/>
                <a:cs typeface="Tw Cen MT"/>
              </a:rPr>
              <a:t>d</a:t>
            </a:r>
            <a:r>
              <a:rPr sz="1700" spc="0" dirty="0">
                <a:latin typeface="Tw Cen MT"/>
                <a:cs typeface="Tw Cen MT"/>
              </a:rPr>
              <a:t>ui</a:t>
            </a:r>
            <a:r>
              <a:rPr sz="1700" spc="-4" dirty="0">
                <a:latin typeface="Tw Cen MT"/>
                <a:cs typeface="Tw Cen MT"/>
              </a:rPr>
              <a:t>n</a:t>
            </a:r>
            <a:r>
              <a:rPr sz="1700" spc="0" dirty="0">
                <a:latin typeface="Tw Cen MT"/>
                <a:cs typeface="Tw Cen MT"/>
              </a:rPr>
              <a:t>o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Su</a:t>
            </a:r>
            <a:r>
              <a:rPr sz="1700" spc="-4" dirty="0">
                <a:latin typeface="Tw Cen MT"/>
                <a:cs typeface="Tw Cen MT"/>
              </a:rPr>
              <a:t>b</a:t>
            </a:r>
            <a:r>
              <a:rPr sz="1700" spc="0" dirty="0">
                <a:latin typeface="Tw Cen MT"/>
                <a:cs typeface="Tw Cen MT"/>
              </a:rPr>
              <a:t>sy</a:t>
            </a:r>
            <a:r>
              <a:rPr sz="1700" spc="-4" dirty="0">
                <a:latin typeface="Tw Cen MT"/>
                <a:cs typeface="Tw Cen MT"/>
              </a:rPr>
              <a:t>st</a:t>
            </a:r>
            <a:r>
              <a:rPr sz="1700" spc="0" dirty="0">
                <a:latin typeface="Tw Cen MT"/>
                <a:cs typeface="Tw Cen MT"/>
              </a:rPr>
              <a:t>em</a:t>
            </a:r>
            <a:r>
              <a:rPr sz="1700" spc="14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Desi</a:t>
            </a:r>
            <a:r>
              <a:rPr sz="1700" spc="-4" dirty="0">
                <a:latin typeface="Tw Cen MT"/>
                <a:cs typeface="Tw Cen MT"/>
              </a:rPr>
              <a:t>g</a:t>
            </a:r>
            <a:r>
              <a:rPr sz="1700" spc="0" dirty="0">
                <a:latin typeface="Tw Cen MT"/>
                <a:cs typeface="Tw Cen MT"/>
              </a:rPr>
              <a:t>ner </a:t>
            </a:r>
            <a:r>
              <a:rPr sz="1700" spc="-9" dirty="0">
                <a:latin typeface="Tw Cen MT"/>
                <a:cs typeface="Tw Cen MT"/>
              </a:rPr>
              <a:t>(</a:t>
            </a:r>
            <a:r>
              <a:rPr sz="1700" spc="0" dirty="0">
                <a:latin typeface="Tw Cen MT"/>
                <a:cs typeface="Tw Cen MT"/>
              </a:rPr>
              <a:t>inclu</a:t>
            </a:r>
            <a:r>
              <a:rPr sz="1700" spc="-9" dirty="0">
                <a:latin typeface="Tw Cen MT"/>
                <a:cs typeface="Tw Cen MT"/>
              </a:rPr>
              <a:t>d</a:t>
            </a:r>
            <a:r>
              <a:rPr sz="1700" spc="0" dirty="0">
                <a:latin typeface="Tw Cen MT"/>
                <a:cs typeface="Tw Cen MT"/>
              </a:rPr>
              <a:t>ing</a:t>
            </a:r>
            <a:r>
              <a:rPr sz="1700" spc="25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Net</a:t>
            </a:r>
            <a:r>
              <a:rPr sz="1700" spc="-34" dirty="0">
                <a:latin typeface="Tw Cen MT"/>
                <a:cs typeface="Tw Cen MT"/>
              </a:rPr>
              <a:t>w</a:t>
            </a:r>
            <a:r>
              <a:rPr sz="1700" spc="0" dirty="0">
                <a:latin typeface="Tw Cen MT"/>
                <a:cs typeface="Tw Cen MT"/>
              </a:rPr>
              <a:t>o</a:t>
            </a:r>
            <a:r>
              <a:rPr sz="1700" spc="29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k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a</a:t>
            </a:r>
            <a:r>
              <a:rPr sz="1700" spc="-4" dirty="0">
                <a:latin typeface="Tw Cen MT"/>
                <a:cs typeface="Tw Cen MT"/>
              </a:rPr>
              <a:t>n</a:t>
            </a:r>
            <a:r>
              <a:rPr sz="1700" spc="0" dirty="0">
                <a:latin typeface="Tw Cen MT"/>
                <a:cs typeface="Tw Cen MT"/>
              </a:rPr>
              <a:t>d LCD)</a:t>
            </a:r>
            <a:endParaRPr sz="1700" dirty="0">
              <a:latin typeface="Tw Cen MT"/>
              <a:cs typeface="Tw Cen MT"/>
            </a:endParaRPr>
          </a:p>
          <a:p>
            <a:pPr marL="378764" marR="32461">
              <a:lnSpc>
                <a:spcPct val="90738"/>
              </a:lnSpc>
              <a:spcBef>
                <a:spcPts val="788"/>
              </a:spcBef>
            </a:pPr>
            <a:r>
              <a:rPr sz="11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150" spc="0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150" spc="268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700" spc="0" dirty="0">
                <a:latin typeface="Tw Cen MT"/>
                <a:cs typeface="Tw Cen MT"/>
              </a:rPr>
              <a:t>S</a:t>
            </a:r>
            <a:r>
              <a:rPr sz="1700" spc="-4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a</a:t>
            </a:r>
            <a:r>
              <a:rPr sz="1700" spc="-9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e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-4" dirty="0">
                <a:latin typeface="Tw Cen MT"/>
                <a:cs typeface="Tw Cen MT"/>
              </a:rPr>
              <a:t>M</a:t>
            </a:r>
            <a:r>
              <a:rPr sz="1700" spc="0" dirty="0">
                <a:latin typeface="Tw Cen MT"/>
                <a:cs typeface="Tw Cen MT"/>
              </a:rPr>
              <a:t>a</a:t>
            </a:r>
            <a:r>
              <a:rPr sz="1700" spc="69" dirty="0">
                <a:latin typeface="Tw Cen MT"/>
                <a:cs typeface="Tw Cen MT"/>
              </a:rPr>
              <a:t>c</a:t>
            </a:r>
            <a:r>
              <a:rPr sz="1700" spc="0" dirty="0">
                <a:latin typeface="Tw Cen MT"/>
                <a:cs typeface="Tw Cen MT"/>
              </a:rPr>
              <a:t>hi</a:t>
            </a:r>
            <a:r>
              <a:rPr sz="1700" spc="-4" dirty="0">
                <a:latin typeface="Tw Cen MT"/>
                <a:cs typeface="Tw Cen MT"/>
              </a:rPr>
              <a:t>n</a:t>
            </a:r>
            <a:r>
              <a:rPr sz="1700" spc="0" dirty="0">
                <a:latin typeface="Tw Cen MT"/>
                <a:cs typeface="Tw Cen MT"/>
              </a:rPr>
              <a:t>e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Su</a:t>
            </a:r>
            <a:r>
              <a:rPr sz="1700" spc="-4" dirty="0">
                <a:latin typeface="Tw Cen MT"/>
                <a:cs typeface="Tw Cen MT"/>
              </a:rPr>
              <a:t>b</a:t>
            </a:r>
            <a:r>
              <a:rPr sz="1700" spc="0" dirty="0">
                <a:latin typeface="Tw Cen MT"/>
                <a:cs typeface="Tw Cen MT"/>
              </a:rPr>
              <a:t>sy</a:t>
            </a:r>
            <a:r>
              <a:rPr sz="1700" spc="-4" dirty="0">
                <a:latin typeface="Tw Cen MT"/>
                <a:cs typeface="Tw Cen MT"/>
              </a:rPr>
              <a:t>st</a:t>
            </a:r>
            <a:r>
              <a:rPr sz="1700" spc="0" dirty="0">
                <a:latin typeface="Tw Cen MT"/>
                <a:cs typeface="Tw Cen MT"/>
              </a:rPr>
              <a:t>em</a:t>
            </a:r>
            <a:r>
              <a:rPr sz="1700" spc="14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Desi</a:t>
            </a:r>
            <a:r>
              <a:rPr sz="1700" spc="-4" dirty="0">
                <a:latin typeface="Tw Cen MT"/>
                <a:cs typeface="Tw Cen MT"/>
              </a:rPr>
              <a:t>g</a:t>
            </a:r>
            <a:r>
              <a:rPr sz="1700" spc="0" dirty="0">
                <a:latin typeface="Tw Cen MT"/>
                <a:cs typeface="Tw Cen MT"/>
              </a:rPr>
              <a:t>ner</a:t>
            </a:r>
            <a:r>
              <a:rPr sz="1700" spc="4" dirty="0">
                <a:latin typeface="Tw Cen MT"/>
                <a:cs typeface="Tw Cen MT"/>
              </a:rPr>
              <a:t> </a:t>
            </a:r>
            <a:r>
              <a:rPr sz="1700" spc="-4" dirty="0">
                <a:latin typeface="Tw Cen MT"/>
                <a:cs typeface="Tw Cen MT"/>
              </a:rPr>
              <a:t>(</a:t>
            </a:r>
            <a:r>
              <a:rPr sz="1700" spc="0" dirty="0">
                <a:latin typeface="Tw Cen MT"/>
                <a:cs typeface="Tw Cen MT"/>
              </a:rPr>
              <a:t>inclu</a:t>
            </a:r>
            <a:r>
              <a:rPr sz="1700" spc="-9" dirty="0">
                <a:latin typeface="Tw Cen MT"/>
                <a:cs typeface="Tw Cen MT"/>
              </a:rPr>
              <a:t>d</a:t>
            </a:r>
            <a:r>
              <a:rPr sz="1700" spc="0" dirty="0">
                <a:latin typeface="Tw Cen MT"/>
                <a:cs typeface="Tw Cen MT"/>
              </a:rPr>
              <a:t>ing</a:t>
            </a:r>
            <a:r>
              <a:rPr sz="1700" spc="14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clo</a:t>
            </a:r>
            <a:r>
              <a:rPr sz="1700" spc="39" dirty="0">
                <a:latin typeface="Tw Cen MT"/>
                <a:cs typeface="Tw Cen MT"/>
              </a:rPr>
              <a:t>c</a:t>
            </a:r>
            <a:r>
              <a:rPr sz="1700" spc="0" dirty="0">
                <a:latin typeface="Tw Cen MT"/>
                <a:cs typeface="Tw Cen MT"/>
              </a:rPr>
              <a:t>ki</a:t>
            </a:r>
            <a:r>
              <a:rPr sz="1700" spc="-4" dirty="0">
                <a:latin typeface="Tw Cen MT"/>
                <a:cs typeface="Tw Cen MT"/>
              </a:rPr>
              <a:t>n</a:t>
            </a:r>
            <a:r>
              <a:rPr sz="1700" spc="0" dirty="0">
                <a:latin typeface="Tw Cen MT"/>
                <a:cs typeface="Tw Cen MT"/>
              </a:rPr>
              <a:t>g </a:t>
            </a:r>
            <a:r>
              <a:rPr sz="1700" spc="4" dirty="0">
                <a:latin typeface="Tw Cen MT"/>
                <a:cs typeface="Tw Cen MT"/>
              </a:rPr>
              <a:t>c</a:t>
            </a:r>
            <a:r>
              <a:rPr sz="1700" spc="0" dirty="0">
                <a:latin typeface="Tw Cen MT"/>
                <a:cs typeface="Tw Cen MT"/>
              </a:rPr>
              <a:t>ircui</a:t>
            </a:r>
            <a:r>
              <a:rPr sz="1700" spc="-9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)</a:t>
            </a:r>
            <a:endParaRPr sz="1700" dirty="0">
              <a:latin typeface="Tw Cen MT"/>
              <a:cs typeface="Tw Cen MT"/>
            </a:endParaRPr>
          </a:p>
          <a:p>
            <a:pPr marL="378764" marR="32461">
              <a:lnSpc>
                <a:spcPct val="90738"/>
              </a:lnSpc>
              <a:spcBef>
                <a:spcPts val="788"/>
              </a:spcBef>
            </a:pPr>
            <a:r>
              <a:rPr sz="11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150" spc="0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150" spc="268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700" spc="0" dirty="0">
                <a:latin typeface="Tw Cen MT"/>
                <a:cs typeface="Tw Cen MT"/>
              </a:rPr>
              <a:t>Sen</a:t>
            </a:r>
            <a:r>
              <a:rPr sz="1700" spc="-4" dirty="0">
                <a:latin typeface="Tw Cen MT"/>
                <a:cs typeface="Tw Cen MT"/>
              </a:rPr>
              <a:t>s</a:t>
            </a:r>
            <a:r>
              <a:rPr sz="1700" spc="0" dirty="0">
                <a:latin typeface="Tw Cen MT"/>
                <a:cs typeface="Tw Cen MT"/>
              </a:rPr>
              <a:t>ing Su</a:t>
            </a:r>
            <a:r>
              <a:rPr sz="1700" spc="-4" dirty="0">
                <a:latin typeface="Tw Cen MT"/>
                <a:cs typeface="Tw Cen MT"/>
              </a:rPr>
              <a:t>b</a:t>
            </a:r>
            <a:r>
              <a:rPr sz="1700" spc="0" dirty="0">
                <a:latin typeface="Tw Cen MT"/>
                <a:cs typeface="Tw Cen MT"/>
              </a:rPr>
              <a:t>sy</a:t>
            </a:r>
            <a:r>
              <a:rPr sz="1700" spc="-4" dirty="0">
                <a:latin typeface="Tw Cen MT"/>
                <a:cs typeface="Tw Cen MT"/>
              </a:rPr>
              <a:t>st</a:t>
            </a:r>
            <a:r>
              <a:rPr sz="1700" spc="0" dirty="0">
                <a:latin typeface="Tw Cen MT"/>
                <a:cs typeface="Tw Cen MT"/>
              </a:rPr>
              <a:t>em</a:t>
            </a:r>
            <a:r>
              <a:rPr sz="1700" spc="14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Desi</a:t>
            </a:r>
            <a:r>
              <a:rPr sz="1700" spc="-4" dirty="0">
                <a:latin typeface="Tw Cen MT"/>
                <a:cs typeface="Tw Cen MT"/>
              </a:rPr>
              <a:t>g</a:t>
            </a:r>
            <a:r>
              <a:rPr sz="1700" spc="0" dirty="0">
                <a:latin typeface="Tw Cen MT"/>
                <a:cs typeface="Tw Cen MT"/>
              </a:rPr>
              <a:t>ner</a:t>
            </a:r>
            <a:r>
              <a:rPr sz="1700" spc="4" dirty="0">
                <a:latin typeface="Tw Cen MT"/>
                <a:cs typeface="Tw Cen MT"/>
              </a:rPr>
              <a:t> </a:t>
            </a:r>
            <a:r>
              <a:rPr sz="1700" spc="-4" dirty="0">
                <a:latin typeface="Tw Cen MT"/>
                <a:cs typeface="Tw Cen MT"/>
              </a:rPr>
              <a:t>(</a:t>
            </a:r>
            <a:r>
              <a:rPr sz="1700" spc="0" dirty="0">
                <a:latin typeface="Tw Cen MT"/>
                <a:cs typeface="Tw Cen MT"/>
              </a:rPr>
              <a:t>inclu</a:t>
            </a:r>
            <a:r>
              <a:rPr sz="1700" spc="-9" dirty="0">
                <a:latin typeface="Tw Cen MT"/>
                <a:cs typeface="Tw Cen MT"/>
              </a:rPr>
              <a:t>d</a:t>
            </a:r>
            <a:r>
              <a:rPr sz="1700" spc="0" dirty="0">
                <a:latin typeface="Tw Cen MT"/>
                <a:cs typeface="Tw Cen MT"/>
              </a:rPr>
              <a:t>ing</a:t>
            </a:r>
            <a:r>
              <a:rPr sz="1700" spc="14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se</a:t>
            </a:r>
            <a:r>
              <a:rPr sz="1700" spc="-4" dirty="0">
                <a:latin typeface="Tw Cen MT"/>
                <a:cs typeface="Tw Cen MT"/>
              </a:rPr>
              <a:t>n</a:t>
            </a:r>
            <a:r>
              <a:rPr sz="1700" spc="0" dirty="0">
                <a:latin typeface="Tw Cen MT"/>
                <a:cs typeface="Tw Cen MT"/>
              </a:rPr>
              <a:t>sor circuit </a:t>
            </a:r>
            <a:r>
              <a:rPr sz="1700" spc="-4" dirty="0">
                <a:latin typeface="Tw Cen MT"/>
                <a:cs typeface="Tw Cen MT"/>
              </a:rPr>
              <a:t>a</a:t>
            </a:r>
            <a:r>
              <a:rPr sz="1700" spc="0" dirty="0">
                <a:latin typeface="Tw Cen MT"/>
                <a:cs typeface="Tw Cen MT"/>
              </a:rPr>
              <a:t>nd</a:t>
            </a:r>
            <a:r>
              <a:rPr sz="1700" spc="4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A</a:t>
            </a:r>
            <a:r>
              <a:rPr sz="1700" spc="4" dirty="0">
                <a:latin typeface="Tw Cen MT"/>
                <a:cs typeface="Tw Cen MT"/>
              </a:rPr>
              <a:t>D</a:t>
            </a:r>
            <a:r>
              <a:rPr sz="1700" spc="0" dirty="0">
                <a:latin typeface="Tw Cen MT"/>
                <a:cs typeface="Tw Cen MT"/>
              </a:rPr>
              <a:t>C)</a:t>
            </a:r>
            <a:endParaRPr sz="1700" dirty="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791"/>
              </a:spcBef>
            </a:pPr>
            <a:r>
              <a:rPr sz="11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150" spc="0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150" spc="268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700" spc="0" dirty="0">
                <a:latin typeface="Tw Cen MT"/>
                <a:cs typeface="Tw Cen MT"/>
              </a:rPr>
              <a:t>Auxili</a:t>
            </a:r>
            <a:r>
              <a:rPr sz="1700" spc="-9" dirty="0">
                <a:latin typeface="Tw Cen MT"/>
                <a:cs typeface="Tw Cen MT"/>
              </a:rPr>
              <a:t>a</a:t>
            </a:r>
            <a:r>
              <a:rPr sz="1700" spc="0" dirty="0">
                <a:latin typeface="Tw Cen MT"/>
                <a:cs typeface="Tw Cen MT"/>
              </a:rPr>
              <a:t>ry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Su</a:t>
            </a:r>
            <a:r>
              <a:rPr sz="1700" spc="-4" dirty="0">
                <a:latin typeface="Tw Cen MT"/>
                <a:cs typeface="Tw Cen MT"/>
              </a:rPr>
              <a:t>b</a:t>
            </a:r>
            <a:r>
              <a:rPr sz="1700" spc="0" dirty="0">
                <a:latin typeface="Tw Cen MT"/>
                <a:cs typeface="Tw Cen MT"/>
              </a:rPr>
              <a:t>sy</a:t>
            </a:r>
            <a:r>
              <a:rPr sz="1700" spc="-4" dirty="0">
                <a:latin typeface="Tw Cen MT"/>
                <a:cs typeface="Tw Cen MT"/>
              </a:rPr>
              <a:t>st</a:t>
            </a:r>
            <a:r>
              <a:rPr sz="1700" spc="0" dirty="0">
                <a:latin typeface="Tw Cen MT"/>
                <a:cs typeface="Tw Cen MT"/>
              </a:rPr>
              <a:t>em</a:t>
            </a:r>
            <a:r>
              <a:rPr sz="1700" spc="14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Desi</a:t>
            </a:r>
            <a:r>
              <a:rPr sz="1700" spc="-4" dirty="0">
                <a:latin typeface="Tw Cen MT"/>
                <a:cs typeface="Tw Cen MT"/>
              </a:rPr>
              <a:t>g</a:t>
            </a:r>
            <a:r>
              <a:rPr sz="1700" spc="0" dirty="0">
                <a:latin typeface="Tw Cen MT"/>
                <a:cs typeface="Tw Cen MT"/>
              </a:rPr>
              <a:t>ner </a:t>
            </a:r>
            <a:r>
              <a:rPr sz="1700" spc="-9" dirty="0">
                <a:latin typeface="Tw Cen MT"/>
                <a:cs typeface="Tw Cen MT"/>
              </a:rPr>
              <a:t>(</a:t>
            </a:r>
            <a:r>
              <a:rPr sz="1700" spc="0" dirty="0">
                <a:latin typeface="Tw Cen MT"/>
                <a:cs typeface="Tw Cen MT"/>
              </a:rPr>
              <a:t>inclu</a:t>
            </a:r>
            <a:r>
              <a:rPr sz="1700" spc="-9" dirty="0">
                <a:latin typeface="Tw Cen MT"/>
                <a:cs typeface="Tw Cen MT"/>
              </a:rPr>
              <a:t>d</a:t>
            </a:r>
            <a:r>
              <a:rPr sz="1700" spc="0" dirty="0">
                <a:latin typeface="Tw Cen MT"/>
                <a:cs typeface="Tw Cen MT"/>
              </a:rPr>
              <a:t>ing</a:t>
            </a:r>
            <a:r>
              <a:rPr sz="1700" spc="25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p</a:t>
            </a:r>
            <a:r>
              <a:rPr sz="1700" spc="-50" dirty="0">
                <a:latin typeface="Tw Cen MT"/>
                <a:cs typeface="Tw Cen MT"/>
              </a:rPr>
              <a:t>o</a:t>
            </a:r>
            <a:r>
              <a:rPr sz="1700" spc="-29" dirty="0">
                <a:latin typeface="Tw Cen MT"/>
                <a:cs typeface="Tw Cen MT"/>
              </a:rPr>
              <a:t>w</a:t>
            </a:r>
            <a:r>
              <a:rPr sz="1700" spc="0" dirty="0">
                <a:latin typeface="Tw Cen MT"/>
                <a:cs typeface="Tw Cen MT"/>
              </a:rPr>
              <a:t>er s</a:t>
            </a:r>
            <a:r>
              <a:rPr sz="1700" spc="-4" dirty="0">
                <a:latin typeface="Tw Cen MT"/>
                <a:cs typeface="Tw Cen MT"/>
              </a:rPr>
              <a:t>u</a:t>
            </a:r>
            <a:r>
              <a:rPr sz="1700" spc="0" dirty="0">
                <a:latin typeface="Tw Cen MT"/>
                <a:cs typeface="Tw Cen MT"/>
              </a:rPr>
              <a:t>p</a:t>
            </a:r>
            <a:r>
              <a:rPr sz="1700" spc="-9" dirty="0">
                <a:latin typeface="Tw Cen MT"/>
                <a:cs typeface="Tw Cen MT"/>
              </a:rPr>
              <a:t>p</a:t>
            </a:r>
            <a:r>
              <a:rPr sz="1700" spc="0" dirty="0">
                <a:latin typeface="Tw Cen MT"/>
                <a:cs typeface="Tw Cen MT"/>
              </a:rPr>
              <a:t>l</a:t>
            </a:r>
            <a:r>
              <a:rPr sz="1700" spc="-119" dirty="0">
                <a:latin typeface="Tw Cen MT"/>
                <a:cs typeface="Tw Cen MT"/>
              </a:rPr>
              <a:t>y</a:t>
            </a:r>
            <a:r>
              <a:rPr sz="1700" spc="0" dirty="0">
                <a:latin typeface="Tw Cen MT"/>
                <a:cs typeface="Tw Cen MT"/>
              </a:rPr>
              <a:t>,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moto</a:t>
            </a:r>
            <a:r>
              <a:rPr sz="1700" spc="-125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,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-4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ime</a:t>
            </a:r>
            <a:r>
              <a:rPr sz="1700" spc="-119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,</a:t>
            </a:r>
            <a:r>
              <a:rPr sz="1700" spc="34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d</a:t>
            </a:r>
            <a:r>
              <a:rPr sz="1700" spc="-39" dirty="0">
                <a:latin typeface="Tw Cen MT"/>
                <a:cs typeface="Tw Cen MT"/>
              </a:rPr>
              <a:t>e</a:t>
            </a:r>
            <a:r>
              <a:rPr sz="1700" spc="0" dirty="0">
                <a:latin typeface="Tw Cen MT"/>
                <a:cs typeface="Tw Cen MT"/>
              </a:rPr>
              <a:t>bo</a:t>
            </a:r>
            <a:r>
              <a:rPr sz="1700" spc="-4" dirty="0">
                <a:latin typeface="Tw Cen MT"/>
                <a:cs typeface="Tw Cen MT"/>
              </a:rPr>
              <a:t>u</a:t>
            </a:r>
            <a:r>
              <a:rPr sz="1700" spc="0" dirty="0">
                <a:latin typeface="Tw Cen MT"/>
                <a:cs typeface="Tw Cen MT"/>
              </a:rPr>
              <a:t>ncin</a:t>
            </a:r>
            <a:r>
              <a:rPr sz="1700" spc="-4" dirty="0">
                <a:latin typeface="Tw Cen MT"/>
                <a:cs typeface="Tw Cen MT"/>
              </a:rPr>
              <a:t>g</a:t>
            </a:r>
            <a:r>
              <a:rPr sz="1700" spc="0" dirty="0">
                <a:latin typeface="Tw Cen MT"/>
                <a:cs typeface="Tw Cen MT"/>
              </a:rPr>
              <a:t>)</a:t>
            </a:r>
            <a:endParaRPr sz="1700" dirty="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26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1388" y="309628"/>
            <a:ext cx="5619465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Log Books &amp; </a:t>
            </a:r>
            <a:r>
              <a:rPr sz="6600" b="1" spc="-12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epo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s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ito</a:t>
            </a:r>
            <a:r>
              <a:rPr sz="6600" b="1" spc="7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y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388" y="1361988"/>
            <a:ext cx="5465932" cy="625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76">
              <a:lnSpc>
                <a:spcPct val="90738"/>
              </a:lnSpc>
              <a:spcBef>
                <a:spcPts val="5"/>
              </a:spcBef>
            </a:pPr>
            <a:r>
              <a:rPr sz="8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800" spc="0" dirty="0">
                <a:solidFill>
                  <a:srgbClr val="F3A346"/>
                </a:solidFill>
                <a:latin typeface="Times New Roman"/>
                <a:cs typeface="Times New Roman"/>
              </a:rPr>
              <a:t>        </a:t>
            </a:r>
            <a:r>
              <a:rPr sz="800" spc="3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latin typeface="Tw Cen MT"/>
                <a:cs typeface="Tw Cen MT"/>
              </a:rPr>
              <a:t>H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d</a:t>
            </a:r>
            <a:r>
              <a:rPr sz="1400" spc="0" dirty="0">
                <a:latin typeface="Tw Cen MT"/>
                <a:cs typeface="Tw Cen MT"/>
              </a:rPr>
              <a:t>c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-54" dirty="0">
                <a:latin typeface="Tw Cen MT"/>
                <a:cs typeface="Tw Cen MT"/>
              </a:rPr>
              <a:t>p</a:t>
            </a:r>
            <a:r>
              <a:rPr sz="1400" spc="0" dirty="0">
                <a:latin typeface="Tw Cen MT"/>
                <a:cs typeface="Tw Cen MT"/>
              </a:rPr>
              <a:t>y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So</a:t>
            </a:r>
            <a:r>
              <a:rPr sz="1400" spc="0" dirty="0">
                <a:latin typeface="Tw Cen MT"/>
                <a:cs typeface="Tw Cen MT"/>
              </a:rPr>
              <a:t>ft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C</a:t>
            </a:r>
            <a:r>
              <a:rPr sz="1400" spc="9" dirty="0">
                <a:latin typeface="Tw Cen MT"/>
                <a:cs typeface="Tw Cen MT"/>
              </a:rPr>
              <a:t>o</a:t>
            </a:r>
            <a:r>
              <a:rPr sz="1400" spc="-54" dirty="0">
                <a:latin typeface="Tw Cen MT"/>
                <a:cs typeface="Tw Cen MT"/>
              </a:rPr>
              <a:t>p</a:t>
            </a:r>
            <a:r>
              <a:rPr sz="1400" spc="0" dirty="0">
                <a:latin typeface="Tw Cen MT"/>
                <a:cs typeface="Tw Cen MT"/>
              </a:rPr>
              <a:t>y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(</a:t>
            </a:r>
            <a:r>
              <a:rPr sz="1400" spc="4" dirty="0">
                <a:latin typeface="Tw Cen MT"/>
                <a:cs typeface="Tw Cen MT"/>
              </a:rPr>
              <a:t>tea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-25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wis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)</a:t>
            </a:r>
            <a:endParaRPr sz="1400">
              <a:latin typeface="Tw Cen MT"/>
              <a:cs typeface="Tw Cen MT"/>
            </a:endParaRPr>
          </a:p>
          <a:p>
            <a:pPr marL="378764" marR="21076">
              <a:lnSpc>
                <a:spcPct val="90738"/>
              </a:lnSpc>
              <a:spcBef>
                <a:spcPts val="459"/>
              </a:spcBef>
            </a:pPr>
            <a:r>
              <a:rPr sz="7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750" spc="0" dirty="0">
                <a:solidFill>
                  <a:srgbClr val="A4B592"/>
                </a:solidFill>
                <a:latin typeface="Times New Roman"/>
                <a:cs typeface="Times New Roman"/>
              </a:rPr>
              <a:t>      </a:t>
            </a:r>
            <a:r>
              <a:rPr sz="750" spc="175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100" spc="4" dirty="0">
                <a:latin typeface="Tw Cen MT"/>
                <a:cs typeface="Tw Cen MT"/>
              </a:rPr>
              <a:t>H</a:t>
            </a:r>
            <a:r>
              <a:rPr sz="1100" spc="0" dirty="0">
                <a:latin typeface="Tw Cen MT"/>
                <a:cs typeface="Tw Cen MT"/>
              </a:rPr>
              <a:t>a</a:t>
            </a:r>
            <a:r>
              <a:rPr sz="1100" spc="4" dirty="0">
                <a:latin typeface="Tw Cen MT"/>
                <a:cs typeface="Tw Cen MT"/>
              </a:rPr>
              <a:t>r</a:t>
            </a:r>
            <a:r>
              <a:rPr sz="1100" spc="0" dirty="0">
                <a:latin typeface="Tw Cen MT"/>
                <a:cs typeface="Tw Cen MT"/>
              </a:rPr>
              <a:t>dcopy:</a:t>
            </a:r>
            <a:r>
              <a:rPr sz="1100" spc="-24" dirty="0">
                <a:latin typeface="Tw Cen MT"/>
                <a:cs typeface="Tw Cen MT"/>
              </a:rPr>
              <a:t> </a:t>
            </a:r>
            <a:r>
              <a:rPr sz="1100" spc="0" dirty="0">
                <a:latin typeface="Tw Cen MT"/>
                <a:cs typeface="Tw Cen MT"/>
              </a:rPr>
              <a:t>bou</a:t>
            </a:r>
            <a:r>
              <a:rPr sz="1100" spc="-4" dirty="0">
                <a:latin typeface="Tw Cen MT"/>
                <a:cs typeface="Tw Cen MT"/>
              </a:rPr>
              <a:t>n</a:t>
            </a:r>
            <a:r>
              <a:rPr sz="1100" spc="0" dirty="0">
                <a:latin typeface="Tw Cen MT"/>
                <a:cs typeface="Tw Cen MT"/>
              </a:rPr>
              <a:t>d</a:t>
            </a:r>
            <a:r>
              <a:rPr sz="1100" spc="25" dirty="0">
                <a:latin typeface="Tw Cen MT"/>
                <a:cs typeface="Tw Cen MT"/>
              </a:rPr>
              <a:t> </a:t>
            </a:r>
            <a:r>
              <a:rPr sz="1100" spc="0" dirty="0">
                <a:latin typeface="Tw Cen MT"/>
                <a:cs typeface="Tw Cen MT"/>
              </a:rPr>
              <a:t>book,</a:t>
            </a:r>
            <a:r>
              <a:rPr sz="1100" spc="-4" dirty="0">
                <a:latin typeface="Tw Cen MT"/>
                <a:cs typeface="Tw Cen MT"/>
              </a:rPr>
              <a:t> n</a:t>
            </a:r>
            <a:r>
              <a:rPr sz="1100" spc="0" dirty="0">
                <a:latin typeface="Tw Cen MT"/>
                <a:cs typeface="Tw Cen MT"/>
              </a:rPr>
              <a:t>o loose</a:t>
            </a:r>
            <a:r>
              <a:rPr sz="1100" spc="-9" dirty="0">
                <a:latin typeface="Tw Cen MT"/>
                <a:cs typeface="Tw Cen MT"/>
              </a:rPr>
              <a:t> </a:t>
            </a:r>
            <a:r>
              <a:rPr sz="1100" spc="4" dirty="0">
                <a:latin typeface="Tw Cen MT"/>
                <a:cs typeface="Tw Cen MT"/>
              </a:rPr>
              <a:t>s</a:t>
            </a:r>
            <a:r>
              <a:rPr sz="1100" spc="-4" dirty="0">
                <a:latin typeface="Tw Cen MT"/>
                <a:cs typeface="Tw Cen MT"/>
              </a:rPr>
              <a:t>h</a:t>
            </a:r>
            <a:r>
              <a:rPr sz="1100" spc="0" dirty="0">
                <a:latin typeface="Tw Cen MT"/>
                <a:cs typeface="Tw Cen MT"/>
              </a:rPr>
              <a:t>eet</a:t>
            </a:r>
            <a:r>
              <a:rPr sz="1100" spc="4" dirty="0">
                <a:latin typeface="Tw Cen MT"/>
                <a:cs typeface="Tw Cen MT"/>
              </a:rPr>
              <a:t>s</a:t>
            </a:r>
            <a:r>
              <a:rPr sz="1100" spc="0" dirty="0">
                <a:latin typeface="Tw Cen MT"/>
                <a:cs typeface="Tw Cen MT"/>
              </a:rPr>
              <a:t>,</a:t>
            </a:r>
            <a:r>
              <a:rPr sz="1100" spc="-29" dirty="0">
                <a:latin typeface="Tw Cen MT"/>
                <a:cs typeface="Tw Cen MT"/>
              </a:rPr>
              <a:t> </a:t>
            </a:r>
            <a:r>
              <a:rPr sz="1100" spc="4" dirty="0">
                <a:latin typeface="Tw Cen MT"/>
                <a:cs typeface="Tw Cen MT"/>
              </a:rPr>
              <a:t>s</a:t>
            </a:r>
            <a:r>
              <a:rPr sz="1100" spc="0" dirty="0">
                <a:latin typeface="Tw Cen MT"/>
                <a:cs typeface="Tw Cen MT"/>
              </a:rPr>
              <a:t>igned by </a:t>
            </a:r>
            <a:r>
              <a:rPr sz="1100" spc="-4" dirty="0">
                <a:latin typeface="Tw Cen MT"/>
                <a:cs typeface="Tw Cen MT"/>
              </a:rPr>
              <a:t>Tu</a:t>
            </a:r>
            <a:r>
              <a:rPr sz="1100" spc="0" dirty="0">
                <a:latin typeface="Tw Cen MT"/>
                <a:cs typeface="Tw Cen MT"/>
              </a:rPr>
              <a:t>tor e</a:t>
            </a:r>
            <a:r>
              <a:rPr sz="1100" spc="-4" dirty="0">
                <a:latin typeface="Tw Cen MT"/>
                <a:cs typeface="Tw Cen MT"/>
              </a:rPr>
              <a:t>v</a:t>
            </a:r>
            <a:r>
              <a:rPr sz="1100" spc="0" dirty="0">
                <a:latin typeface="Tw Cen MT"/>
                <a:cs typeface="Tw Cen MT"/>
              </a:rPr>
              <a:t>e</a:t>
            </a:r>
            <a:r>
              <a:rPr sz="1100" spc="4" dirty="0">
                <a:latin typeface="Tw Cen MT"/>
                <a:cs typeface="Tw Cen MT"/>
              </a:rPr>
              <a:t>r</a:t>
            </a:r>
            <a:r>
              <a:rPr sz="1100" spc="0" dirty="0">
                <a:latin typeface="Tw Cen MT"/>
                <a:cs typeface="Tw Cen MT"/>
              </a:rPr>
              <a:t>y</a:t>
            </a:r>
            <a:r>
              <a:rPr sz="1100" spc="-14" dirty="0">
                <a:latin typeface="Tw Cen MT"/>
                <a:cs typeface="Tw Cen MT"/>
              </a:rPr>
              <a:t> </a:t>
            </a:r>
            <a:r>
              <a:rPr sz="1100" spc="0" dirty="0">
                <a:latin typeface="Tw Cen MT"/>
                <a:cs typeface="Tw Cen MT"/>
              </a:rPr>
              <a:t>2 </a:t>
            </a:r>
            <a:r>
              <a:rPr sz="1100" spc="-4" dirty="0">
                <a:latin typeface="Tw Cen MT"/>
                <a:cs typeface="Tw Cen MT"/>
              </a:rPr>
              <a:t>w</a:t>
            </a:r>
            <a:r>
              <a:rPr sz="1100" spc="0" dirty="0">
                <a:latin typeface="Tw Cen MT"/>
                <a:cs typeface="Tw Cen MT"/>
              </a:rPr>
              <a:t>ee</a:t>
            </a:r>
            <a:r>
              <a:rPr sz="1100" spc="-4" dirty="0">
                <a:latin typeface="Tw Cen MT"/>
                <a:cs typeface="Tw Cen MT"/>
              </a:rPr>
              <a:t>k</a:t>
            </a:r>
            <a:r>
              <a:rPr sz="1100" spc="4" dirty="0">
                <a:latin typeface="Tw Cen MT"/>
                <a:cs typeface="Tw Cen MT"/>
              </a:rPr>
              <a:t>s</a:t>
            </a:r>
            <a:r>
              <a:rPr sz="1100" spc="0" dirty="0">
                <a:latin typeface="Tw Cen MT"/>
                <a:cs typeface="Tw Cen MT"/>
              </a:rPr>
              <a:t>.</a:t>
            </a:r>
            <a:endParaRPr sz="110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455"/>
              </a:spcBef>
            </a:pPr>
            <a:r>
              <a:rPr sz="7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750" spc="0" dirty="0">
                <a:solidFill>
                  <a:srgbClr val="A4B592"/>
                </a:solidFill>
                <a:latin typeface="Times New Roman"/>
                <a:cs typeface="Times New Roman"/>
              </a:rPr>
              <a:t>      </a:t>
            </a:r>
            <a:r>
              <a:rPr sz="750" spc="175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w Cen MT"/>
                <a:cs typeface="Tw Cen MT"/>
              </a:rPr>
              <a:t>Soft</a:t>
            </a:r>
            <a:r>
              <a:rPr sz="1100" spc="-4" dirty="0">
                <a:latin typeface="Tw Cen MT"/>
                <a:cs typeface="Tw Cen MT"/>
              </a:rPr>
              <a:t>c</a:t>
            </a:r>
            <a:r>
              <a:rPr sz="1100" spc="0" dirty="0">
                <a:latin typeface="Tw Cen MT"/>
                <a:cs typeface="Tw Cen MT"/>
              </a:rPr>
              <a:t>opy:</a:t>
            </a:r>
            <a:r>
              <a:rPr sz="1100" spc="-19" dirty="0">
                <a:latin typeface="Tw Cen MT"/>
                <a:cs typeface="Tw Cen MT"/>
              </a:rPr>
              <a:t> </a:t>
            </a:r>
            <a:r>
              <a:rPr sz="1100" spc="0" dirty="0">
                <a:latin typeface="Tw Cen MT"/>
                <a:cs typeface="Tw Cen MT"/>
              </a:rPr>
              <a:t>fi</a:t>
            </a:r>
            <a:r>
              <a:rPr sz="1100" spc="-4" dirty="0">
                <a:latin typeface="Tw Cen MT"/>
                <a:cs typeface="Tw Cen MT"/>
              </a:rPr>
              <a:t>l</a:t>
            </a:r>
            <a:r>
              <a:rPr sz="1100" spc="0" dirty="0">
                <a:latin typeface="Tw Cen MT"/>
                <a:cs typeface="Tw Cen MT"/>
              </a:rPr>
              <a:t>es</a:t>
            </a:r>
            <a:r>
              <a:rPr sz="1100" spc="-24" dirty="0">
                <a:latin typeface="Tw Cen MT"/>
                <a:cs typeface="Tw Cen MT"/>
              </a:rPr>
              <a:t> </a:t>
            </a:r>
            <a:r>
              <a:rPr sz="1100" spc="0" dirty="0">
                <a:latin typeface="Tw Cen MT"/>
                <a:cs typeface="Tw Cen MT"/>
              </a:rPr>
              <a:t>in</a:t>
            </a:r>
            <a:r>
              <a:rPr sz="1100" spc="-9" dirty="0">
                <a:latin typeface="Tw Cen MT"/>
                <a:cs typeface="Tw Cen MT"/>
              </a:rPr>
              <a:t> </a:t>
            </a:r>
            <a:r>
              <a:rPr sz="1100" spc="0" dirty="0">
                <a:latin typeface="Tw Cen MT"/>
                <a:cs typeface="Tw Cen MT"/>
              </a:rPr>
              <a:t>o</a:t>
            </a:r>
            <a:r>
              <a:rPr sz="1100" spc="-4" dirty="0">
                <a:latin typeface="Tw Cen MT"/>
                <a:cs typeface="Tw Cen MT"/>
              </a:rPr>
              <a:t>n</a:t>
            </a:r>
            <a:r>
              <a:rPr sz="1100" spc="0" dirty="0">
                <a:latin typeface="Tw Cen MT"/>
                <a:cs typeface="Tw Cen MT"/>
              </a:rPr>
              <a:t>l</a:t>
            </a:r>
            <a:r>
              <a:rPr sz="1100" spc="-4" dirty="0">
                <a:latin typeface="Tw Cen MT"/>
                <a:cs typeface="Tw Cen MT"/>
              </a:rPr>
              <a:t>in</a:t>
            </a:r>
            <a:r>
              <a:rPr sz="1100" spc="0" dirty="0">
                <a:latin typeface="Tw Cen MT"/>
                <a:cs typeface="Tw Cen MT"/>
              </a:rPr>
              <a:t>e</a:t>
            </a:r>
            <a:r>
              <a:rPr sz="1100" spc="4" dirty="0">
                <a:latin typeface="Tw Cen MT"/>
                <a:cs typeface="Tw Cen MT"/>
              </a:rPr>
              <a:t> </a:t>
            </a:r>
            <a:r>
              <a:rPr sz="1100" spc="0" dirty="0">
                <a:latin typeface="Tw Cen MT"/>
                <a:cs typeface="Tw Cen MT"/>
              </a:rPr>
              <a:t>repository</a:t>
            </a:r>
            <a:r>
              <a:rPr sz="1100" spc="-49" dirty="0">
                <a:latin typeface="Tw Cen MT"/>
                <a:cs typeface="Tw Cen MT"/>
              </a:rPr>
              <a:t> </a:t>
            </a:r>
            <a:r>
              <a:rPr sz="1100" spc="0" dirty="0">
                <a:latin typeface="Tw Cen MT"/>
                <a:cs typeface="Tw Cen MT"/>
              </a:rPr>
              <a:t>s</a:t>
            </a:r>
            <a:r>
              <a:rPr sz="1100" spc="-4" dirty="0">
                <a:latin typeface="Tw Cen MT"/>
                <a:cs typeface="Tw Cen MT"/>
              </a:rPr>
              <a:t>u</a:t>
            </a:r>
            <a:r>
              <a:rPr sz="1100" spc="0" dirty="0">
                <a:latin typeface="Tw Cen MT"/>
                <a:cs typeface="Tw Cen MT"/>
              </a:rPr>
              <a:t>ppo</a:t>
            </a:r>
            <a:r>
              <a:rPr sz="1100" spc="4" dirty="0">
                <a:latin typeface="Tw Cen MT"/>
                <a:cs typeface="Tw Cen MT"/>
              </a:rPr>
              <a:t>r</a:t>
            </a:r>
            <a:r>
              <a:rPr sz="1100" spc="0" dirty="0">
                <a:latin typeface="Tw Cen MT"/>
                <a:cs typeface="Tw Cen MT"/>
              </a:rPr>
              <a:t>ti</a:t>
            </a:r>
            <a:r>
              <a:rPr sz="1100" spc="-4" dirty="0">
                <a:latin typeface="Tw Cen MT"/>
                <a:cs typeface="Tw Cen MT"/>
              </a:rPr>
              <a:t>n</a:t>
            </a:r>
            <a:r>
              <a:rPr sz="1100" spc="0" dirty="0">
                <a:latin typeface="Tw Cen MT"/>
                <a:cs typeface="Tw Cen MT"/>
              </a:rPr>
              <a:t>g </a:t>
            </a:r>
            <a:r>
              <a:rPr sz="1100" spc="-4" dirty="0">
                <a:latin typeface="Tw Cen MT"/>
                <a:cs typeface="Tw Cen MT"/>
              </a:rPr>
              <a:t>v</a:t>
            </a:r>
            <a:r>
              <a:rPr sz="1100" spc="0" dirty="0">
                <a:latin typeface="Tw Cen MT"/>
                <a:cs typeface="Tw Cen MT"/>
              </a:rPr>
              <a:t>er</a:t>
            </a:r>
            <a:r>
              <a:rPr sz="1100" spc="4" dirty="0">
                <a:latin typeface="Tw Cen MT"/>
                <a:cs typeface="Tw Cen MT"/>
              </a:rPr>
              <a:t>s</a:t>
            </a:r>
            <a:r>
              <a:rPr sz="1100" spc="0" dirty="0">
                <a:latin typeface="Tw Cen MT"/>
                <a:cs typeface="Tw Cen MT"/>
              </a:rPr>
              <a:t>i</a:t>
            </a:r>
            <a:r>
              <a:rPr sz="1100" spc="-4" dirty="0">
                <a:latin typeface="Tw Cen MT"/>
                <a:cs typeface="Tw Cen MT"/>
              </a:rPr>
              <a:t>on</a:t>
            </a:r>
            <a:r>
              <a:rPr sz="1100" spc="0" dirty="0">
                <a:latin typeface="Tw Cen MT"/>
                <a:cs typeface="Tw Cen MT"/>
              </a:rPr>
              <a:t>i</a:t>
            </a:r>
            <a:r>
              <a:rPr sz="1100" spc="-4" dirty="0">
                <a:latin typeface="Tw Cen MT"/>
                <a:cs typeface="Tw Cen MT"/>
              </a:rPr>
              <a:t>n</a:t>
            </a:r>
            <a:r>
              <a:rPr sz="1100" spc="0" dirty="0">
                <a:latin typeface="Tw Cen MT"/>
                <a:cs typeface="Tw Cen MT"/>
              </a:rPr>
              <a:t>g</a:t>
            </a:r>
            <a:r>
              <a:rPr sz="1100" spc="-14" dirty="0">
                <a:latin typeface="Tw Cen MT"/>
                <a:cs typeface="Tw Cen MT"/>
              </a:rPr>
              <a:t> </a:t>
            </a:r>
            <a:r>
              <a:rPr sz="1100" spc="0" dirty="0">
                <a:latin typeface="Tw Cen MT"/>
                <a:cs typeface="Tw Cen MT"/>
              </a:rPr>
              <a:t>s</a:t>
            </a:r>
            <a:r>
              <a:rPr sz="1100" spc="-4" dirty="0">
                <a:latin typeface="Tw Cen MT"/>
                <a:cs typeface="Tw Cen MT"/>
              </a:rPr>
              <a:t>h</a:t>
            </a:r>
            <a:r>
              <a:rPr sz="1100" spc="0" dirty="0">
                <a:latin typeface="Tw Cen MT"/>
                <a:cs typeface="Tw Cen MT"/>
              </a:rPr>
              <a:t>a</a:t>
            </a:r>
            <a:r>
              <a:rPr sz="1100" spc="4" dirty="0">
                <a:latin typeface="Tw Cen MT"/>
                <a:cs typeface="Tw Cen MT"/>
              </a:rPr>
              <a:t>r</a:t>
            </a:r>
            <a:r>
              <a:rPr sz="1100" spc="0" dirty="0">
                <a:latin typeface="Tw Cen MT"/>
                <a:cs typeface="Tw Cen MT"/>
              </a:rPr>
              <a:t>ed</a:t>
            </a:r>
            <a:r>
              <a:rPr sz="1100" spc="-14" dirty="0">
                <a:latin typeface="Tw Cen MT"/>
                <a:cs typeface="Tw Cen MT"/>
              </a:rPr>
              <a:t> </a:t>
            </a:r>
            <a:r>
              <a:rPr sz="1100" spc="-4" dirty="0">
                <a:latin typeface="Tw Cen MT"/>
                <a:cs typeface="Tw Cen MT"/>
              </a:rPr>
              <a:t>w</a:t>
            </a:r>
            <a:r>
              <a:rPr sz="1100" spc="0" dirty="0">
                <a:latin typeface="Tw Cen MT"/>
                <a:cs typeface="Tw Cen MT"/>
              </a:rPr>
              <a:t>ith Me</a:t>
            </a:r>
            <a:r>
              <a:rPr sz="1100" spc="-4" dirty="0">
                <a:latin typeface="Tw Cen MT"/>
                <a:cs typeface="Tw Cen MT"/>
              </a:rPr>
              <a:t>n</a:t>
            </a:r>
            <a:r>
              <a:rPr sz="1100" spc="0" dirty="0">
                <a:latin typeface="Tw Cen MT"/>
                <a:cs typeface="Tw Cen MT"/>
              </a:rPr>
              <a:t>tor a</a:t>
            </a:r>
            <a:r>
              <a:rPr sz="1100" spc="-4" dirty="0">
                <a:latin typeface="Tw Cen MT"/>
                <a:cs typeface="Tw Cen MT"/>
              </a:rPr>
              <a:t>n</a:t>
            </a:r>
            <a:r>
              <a:rPr sz="1100" spc="0" dirty="0">
                <a:latin typeface="Tw Cen MT"/>
                <a:cs typeface="Tw Cen MT"/>
              </a:rPr>
              <a:t>d </a:t>
            </a:r>
            <a:r>
              <a:rPr sz="1100" spc="-4" dirty="0">
                <a:latin typeface="Tw Cen MT"/>
                <a:cs typeface="Tw Cen MT"/>
              </a:rPr>
              <a:t>Tu</a:t>
            </a:r>
            <a:r>
              <a:rPr sz="1100" spc="0" dirty="0">
                <a:latin typeface="Tw Cen MT"/>
                <a:cs typeface="Tw Cen MT"/>
              </a:rPr>
              <a:t>tor</a:t>
            </a:r>
            <a:endParaRPr sz="11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8" y="2302550"/>
            <a:ext cx="3335468" cy="6253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031">
              <a:lnSpc>
                <a:spcPct val="90738"/>
              </a:lnSpc>
              <a:spcBef>
                <a:spcPts val="5"/>
              </a:spcBef>
            </a:pPr>
            <a:r>
              <a:rPr sz="8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800" spc="0" dirty="0">
                <a:solidFill>
                  <a:srgbClr val="F3A346"/>
                </a:solidFill>
                <a:latin typeface="Times New Roman"/>
                <a:cs typeface="Times New Roman"/>
              </a:rPr>
              <a:t>        </a:t>
            </a:r>
            <a:r>
              <a:rPr sz="800" spc="3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latin typeface="Tw Cen MT"/>
                <a:cs typeface="Tw Cen MT"/>
              </a:rPr>
              <a:t>Ea</a:t>
            </a:r>
            <a:r>
              <a:rPr sz="1400" spc="59" dirty="0">
                <a:latin typeface="Tw Cen MT"/>
                <a:cs typeface="Tw Cen MT"/>
              </a:rPr>
              <a:t>c</a:t>
            </a:r>
            <a:r>
              <a:rPr sz="1400" spc="0" dirty="0">
                <a:latin typeface="Tw Cen MT"/>
                <a:cs typeface="Tw Cen MT"/>
              </a:rPr>
              <a:t>h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9" dirty="0">
                <a:latin typeface="Tw Cen MT"/>
                <a:cs typeface="Tw Cen MT"/>
              </a:rPr>
              <a:t>e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has:</a:t>
            </a:r>
            <a:endParaRPr sz="1400">
              <a:latin typeface="Tw Cen MT"/>
              <a:cs typeface="Tw Cen MT"/>
            </a:endParaRPr>
          </a:p>
          <a:p>
            <a:pPr marL="378764">
              <a:lnSpc>
                <a:spcPct val="90738"/>
              </a:lnSpc>
              <a:spcBef>
                <a:spcPts val="459"/>
              </a:spcBef>
            </a:pPr>
            <a:r>
              <a:rPr sz="7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750" spc="0" dirty="0">
                <a:solidFill>
                  <a:srgbClr val="A4B592"/>
                </a:solidFill>
                <a:latin typeface="Times New Roman"/>
                <a:cs typeface="Times New Roman"/>
              </a:rPr>
              <a:t>      </a:t>
            </a:r>
            <a:r>
              <a:rPr sz="750" spc="175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w Cen MT"/>
                <a:cs typeface="Tw Cen MT"/>
              </a:rPr>
              <a:t>4 Or</a:t>
            </a:r>
            <a:r>
              <a:rPr sz="1100" spc="4" dirty="0">
                <a:latin typeface="Tw Cen MT"/>
                <a:cs typeface="Tw Cen MT"/>
              </a:rPr>
              <a:t>g</a:t>
            </a:r>
            <a:r>
              <a:rPr sz="1100" spc="0" dirty="0">
                <a:latin typeface="Tw Cen MT"/>
                <a:cs typeface="Tw Cen MT"/>
              </a:rPr>
              <a:t>ani</a:t>
            </a:r>
            <a:r>
              <a:rPr sz="1100" spc="-4" dirty="0">
                <a:latin typeface="Tw Cen MT"/>
                <a:cs typeface="Tw Cen MT"/>
              </a:rPr>
              <a:t>z</a:t>
            </a:r>
            <a:r>
              <a:rPr sz="1100" spc="0" dirty="0">
                <a:latin typeface="Tw Cen MT"/>
                <a:cs typeface="Tw Cen MT"/>
              </a:rPr>
              <a:t>atio</a:t>
            </a:r>
            <a:r>
              <a:rPr sz="1100" spc="-4" dirty="0">
                <a:latin typeface="Tw Cen MT"/>
                <a:cs typeface="Tw Cen MT"/>
              </a:rPr>
              <a:t>n</a:t>
            </a:r>
            <a:r>
              <a:rPr sz="1100" spc="0" dirty="0">
                <a:latin typeface="Tw Cen MT"/>
                <a:cs typeface="Tw Cen MT"/>
              </a:rPr>
              <a:t>al </a:t>
            </a:r>
            <a:r>
              <a:rPr sz="1100" spc="-4" dirty="0">
                <a:latin typeface="Tw Cen MT"/>
                <a:cs typeface="Tw Cen MT"/>
              </a:rPr>
              <a:t>L</a:t>
            </a:r>
            <a:r>
              <a:rPr sz="1100" spc="0" dirty="0">
                <a:latin typeface="Tw Cen MT"/>
                <a:cs typeface="Tw Cen MT"/>
              </a:rPr>
              <a:t>og</a:t>
            </a:r>
            <a:r>
              <a:rPr sz="1100" spc="4" dirty="0">
                <a:latin typeface="Tw Cen MT"/>
                <a:cs typeface="Tw Cen MT"/>
              </a:rPr>
              <a:t>b</a:t>
            </a:r>
            <a:r>
              <a:rPr sz="1100" spc="0" dirty="0">
                <a:latin typeface="Tw Cen MT"/>
                <a:cs typeface="Tw Cen MT"/>
              </a:rPr>
              <a:t>oo</a:t>
            </a:r>
            <a:r>
              <a:rPr sz="1100" spc="-4" dirty="0">
                <a:latin typeface="Tw Cen MT"/>
                <a:cs typeface="Tw Cen MT"/>
              </a:rPr>
              <a:t>k</a:t>
            </a:r>
            <a:r>
              <a:rPr sz="1100" spc="0" dirty="0">
                <a:latin typeface="Tw Cen MT"/>
                <a:cs typeface="Tw Cen MT"/>
              </a:rPr>
              <a:t>s (</a:t>
            </a:r>
            <a:r>
              <a:rPr sz="1100" spc="4" dirty="0">
                <a:latin typeface="Tw Cen MT"/>
                <a:cs typeface="Tw Cen MT"/>
              </a:rPr>
              <a:t>r</a:t>
            </a:r>
            <a:r>
              <a:rPr sz="1100" spc="0" dirty="0">
                <a:latin typeface="Tw Cen MT"/>
                <a:cs typeface="Tw Cen MT"/>
              </a:rPr>
              <a:t>otati</a:t>
            </a:r>
            <a:r>
              <a:rPr sz="1100" spc="-4" dirty="0">
                <a:latin typeface="Tw Cen MT"/>
                <a:cs typeface="Tw Cen MT"/>
              </a:rPr>
              <a:t>n</a:t>
            </a:r>
            <a:r>
              <a:rPr sz="1100" spc="0" dirty="0">
                <a:latin typeface="Tw Cen MT"/>
                <a:cs typeface="Tw Cen MT"/>
              </a:rPr>
              <a:t>g </a:t>
            </a:r>
            <a:r>
              <a:rPr sz="1100" spc="-4" dirty="0">
                <a:latin typeface="Tw Cen MT"/>
                <a:cs typeface="Tw Cen MT"/>
              </a:rPr>
              <a:t>w</a:t>
            </a:r>
            <a:r>
              <a:rPr sz="1100" spc="0" dirty="0">
                <a:latin typeface="Tw Cen MT"/>
                <a:cs typeface="Tw Cen MT"/>
              </a:rPr>
              <a:t>ith</a:t>
            </a:r>
            <a:r>
              <a:rPr sz="1100" spc="4" dirty="0">
                <a:latin typeface="Tw Cen MT"/>
                <a:cs typeface="Tw Cen MT"/>
              </a:rPr>
              <a:t> r</a:t>
            </a:r>
            <a:r>
              <a:rPr sz="1100" spc="0" dirty="0">
                <a:latin typeface="Tw Cen MT"/>
                <a:cs typeface="Tw Cen MT"/>
              </a:rPr>
              <a:t>oles)</a:t>
            </a:r>
            <a:endParaRPr sz="1100">
              <a:latin typeface="Tw Cen MT"/>
              <a:cs typeface="Tw Cen MT"/>
            </a:endParaRPr>
          </a:p>
          <a:p>
            <a:pPr marL="378764" marR="21031">
              <a:lnSpc>
                <a:spcPct val="90738"/>
              </a:lnSpc>
              <a:spcBef>
                <a:spcPts val="455"/>
              </a:spcBef>
            </a:pPr>
            <a:r>
              <a:rPr sz="7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750" spc="0" dirty="0">
                <a:solidFill>
                  <a:srgbClr val="A4B592"/>
                </a:solidFill>
                <a:latin typeface="Times New Roman"/>
                <a:cs typeface="Times New Roman"/>
              </a:rPr>
              <a:t>      </a:t>
            </a:r>
            <a:r>
              <a:rPr sz="750" spc="175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100" spc="0" dirty="0">
                <a:latin typeface="Tw Cen MT"/>
                <a:cs typeface="Tw Cen MT"/>
              </a:rPr>
              <a:t>4 De</a:t>
            </a:r>
            <a:r>
              <a:rPr sz="1100" spc="4" dirty="0">
                <a:latin typeface="Tw Cen MT"/>
                <a:cs typeface="Tw Cen MT"/>
              </a:rPr>
              <a:t>s</a:t>
            </a:r>
            <a:r>
              <a:rPr sz="1100" spc="0" dirty="0">
                <a:latin typeface="Tw Cen MT"/>
                <a:cs typeface="Tw Cen MT"/>
              </a:rPr>
              <a:t>ign</a:t>
            </a:r>
            <a:r>
              <a:rPr sz="1100" spc="-19" dirty="0">
                <a:latin typeface="Tw Cen MT"/>
                <a:cs typeface="Tw Cen MT"/>
              </a:rPr>
              <a:t> </a:t>
            </a:r>
            <a:r>
              <a:rPr sz="1100" spc="-4" dirty="0">
                <a:latin typeface="Tw Cen MT"/>
                <a:cs typeface="Tw Cen MT"/>
              </a:rPr>
              <a:t>L</a:t>
            </a:r>
            <a:r>
              <a:rPr sz="1100" spc="0" dirty="0">
                <a:latin typeface="Tw Cen MT"/>
                <a:cs typeface="Tw Cen MT"/>
              </a:rPr>
              <a:t>og</a:t>
            </a:r>
            <a:r>
              <a:rPr sz="1100" spc="4" dirty="0">
                <a:latin typeface="Tw Cen MT"/>
                <a:cs typeface="Tw Cen MT"/>
              </a:rPr>
              <a:t>b</a:t>
            </a:r>
            <a:r>
              <a:rPr sz="1100" spc="0" dirty="0">
                <a:latin typeface="Tw Cen MT"/>
                <a:cs typeface="Tw Cen MT"/>
              </a:rPr>
              <a:t>oo</a:t>
            </a:r>
            <a:r>
              <a:rPr sz="1100" spc="-4" dirty="0">
                <a:latin typeface="Tw Cen MT"/>
                <a:cs typeface="Tw Cen MT"/>
              </a:rPr>
              <a:t>k</a:t>
            </a:r>
            <a:r>
              <a:rPr sz="1100" spc="0" dirty="0">
                <a:latin typeface="Tw Cen MT"/>
                <a:cs typeface="Tw Cen MT"/>
              </a:rPr>
              <a:t>s (pe</a:t>
            </a:r>
            <a:r>
              <a:rPr sz="1100" spc="4" dirty="0">
                <a:latin typeface="Tw Cen MT"/>
                <a:cs typeface="Tw Cen MT"/>
              </a:rPr>
              <a:t>rs</a:t>
            </a:r>
            <a:r>
              <a:rPr sz="1100" spc="0" dirty="0">
                <a:latin typeface="Tw Cen MT"/>
                <a:cs typeface="Tw Cen MT"/>
              </a:rPr>
              <a:t>o</a:t>
            </a:r>
            <a:r>
              <a:rPr sz="1100" spc="-4" dirty="0">
                <a:latin typeface="Tw Cen MT"/>
                <a:cs typeface="Tw Cen MT"/>
              </a:rPr>
              <a:t>n</a:t>
            </a:r>
            <a:r>
              <a:rPr sz="1100" spc="0" dirty="0">
                <a:latin typeface="Tw Cen MT"/>
                <a:cs typeface="Tw Cen MT"/>
              </a:rPr>
              <a:t>al)</a:t>
            </a:r>
            <a:endParaRPr sz="11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388" y="3241715"/>
            <a:ext cx="7978360" cy="3743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3044" indent="-320344">
              <a:lnSpc>
                <a:spcPts val="1340"/>
              </a:lnSpc>
              <a:spcBef>
                <a:spcPts val="197"/>
              </a:spcBef>
              <a:tabLst>
                <a:tab pos="330200" algn="l"/>
              </a:tabLst>
            </a:pPr>
            <a:r>
              <a:rPr sz="8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800" spc="-771" dirty="0">
                <a:solidFill>
                  <a:srgbClr val="F3A346"/>
                </a:solidFill>
                <a:latin typeface="Wingdings"/>
                <a:cs typeface="Wingdings"/>
              </a:rPr>
              <a:t></a:t>
            </a:r>
            <a:r>
              <a:rPr sz="800" spc="0" dirty="0">
                <a:solidFill>
                  <a:srgbClr val="F3A346"/>
                </a:solidFill>
                <a:latin typeface="Times New Roman"/>
                <a:cs typeface="Times New Roman"/>
              </a:rPr>
              <a:t>	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4" dirty="0">
                <a:latin typeface="Tw Cen MT"/>
                <a:cs typeface="Tw Cen MT"/>
              </a:rPr>
              <a:t>ogboo</a:t>
            </a:r>
            <a:r>
              <a:rPr sz="1400" spc="0" dirty="0">
                <a:latin typeface="Tw Cen MT"/>
                <a:cs typeface="Tw Cen MT"/>
              </a:rPr>
              <a:t>ks</a:t>
            </a:r>
            <a:r>
              <a:rPr sz="1400" spc="-3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summary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wi</a:t>
            </a:r>
            <a:r>
              <a:rPr sz="1400" spc="4" dirty="0">
                <a:latin typeface="Tw Cen MT"/>
                <a:cs typeface="Tw Cen MT"/>
              </a:rPr>
              <a:t>l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b</a:t>
            </a:r>
            <a:r>
              <a:rPr sz="1400" spc="0" dirty="0">
                <a:latin typeface="Tw Cen MT"/>
                <a:cs typeface="Tw Cen MT"/>
              </a:rPr>
              <a:t>e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p</a:t>
            </a:r>
            <a:r>
              <a:rPr sz="1400" spc="-25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vi</a:t>
            </a:r>
            <a:r>
              <a:rPr sz="1400" spc="4" dirty="0">
                <a:latin typeface="Tw Cen MT"/>
                <a:cs typeface="Tw Cen MT"/>
              </a:rPr>
              <a:t>de</a:t>
            </a:r>
            <a:r>
              <a:rPr sz="1400" spc="0" dirty="0">
                <a:latin typeface="Tw Cen MT"/>
                <a:cs typeface="Tw Cen MT"/>
              </a:rPr>
              <a:t>d</a:t>
            </a:r>
            <a:r>
              <a:rPr sz="1400" spc="-2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in</a:t>
            </a:r>
            <a:r>
              <a:rPr sz="1400" spc="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the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nl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0" dirty="0">
                <a:latin typeface="Tw Cen MT"/>
                <a:cs typeface="Tw Cen MT"/>
              </a:rPr>
              <a:t>ne r</a:t>
            </a:r>
            <a:r>
              <a:rPr sz="1400" spc="4" dirty="0">
                <a:latin typeface="Tw Cen MT"/>
                <a:cs typeface="Tw Cen MT"/>
              </a:rPr>
              <a:t>epo</a:t>
            </a:r>
            <a:r>
              <a:rPr sz="1400" spc="19" dirty="0">
                <a:latin typeface="Tw Cen MT"/>
                <a:cs typeface="Tw Cen MT"/>
              </a:rPr>
              <a:t>r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-29" dirty="0">
                <a:latin typeface="Tw Cen MT"/>
                <a:cs typeface="Tw Cen MT"/>
              </a:rPr>
              <a:t>s</a:t>
            </a:r>
            <a:r>
              <a:rPr sz="1400" spc="0" dirty="0">
                <a:latin typeface="Tw Cen MT"/>
                <a:cs typeface="Tw Cen MT"/>
              </a:rPr>
              <a:t>,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nd th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se</a:t>
            </a:r>
            <a:r>
              <a:rPr sz="1400" spc="-2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p</a:t>
            </a:r>
            <a:r>
              <a:rPr sz="1400" spc="-25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vi</a:t>
            </a:r>
            <a:r>
              <a:rPr sz="1400" spc="4" dirty="0">
                <a:latin typeface="Tw Cen MT"/>
                <a:cs typeface="Tw Cen MT"/>
              </a:rPr>
              <a:t>d</a:t>
            </a:r>
            <a:r>
              <a:rPr sz="1400" spc="0" dirty="0">
                <a:latin typeface="Tw Cen MT"/>
                <a:cs typeface="Tw Cen MT"/>
              </a:rPr>
              <a:t>e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the</a:t>
            </a:r>
            <a:r>
              <a:rPr sz="1400" spc="50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ba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4" dirty="0">
                <a:latin typeface="Tw Cen MT"/>
                <a:cs typeface="Tw Cen MT"/>
              </a:rPr>
              <a:t>be</a:t>
            </a:r>
            <a:r>
              <a:rPr sz="1400" spc="0" dirty="0">
                <a:latin typeface="Tw Cen MT"/>
                <a:cs typeface="Tw Cen MT"/>
              </a:rPr>
              <a:t>r's</a:t>
            </a:r>
            <a:r>
              <a:rPr sz="1400" spc="-2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c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ntr</a:t>
            </a:r>
            <a:r>
              <a:rPr sz="1400" spc="4" dirty="0">
                <a:latin typeface="Tw Cen MT"/>
                <a:cs typeface="Tw Cen MT"/>
              </a:rPr>
              <a:t>ib</a:t>
            </a:r>
            <a:r>
              <a:rPr sz="1400" spc="0" dirty="0">
                <a:latin typeface="Tw Cen MT"/>
                <a:cs typeface="Tw Cen MT"/>
              </a:rPr>
              <a:t>ut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-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n to </a:t>
            </a:r>
            <a:r>
              <a:rPr sz="1400" spc="4" dirty="0">
                <a:latin typeface="Tw Cen MT"/>
                <a:cs typeface="Tw Cen MT"/>
              </a:rPr>
              <a:t>de</a:t>
            </a:r>
            <a:r>
              <a:rPr sz="1400" spc="0" dirty="0">
                <a:latin typeface="Tw Cen MT"/>
                <a:cs typeface="Tw Cen MT"/>
              </a:rPr>
              <a:t>li</a:t>
            </a:r>
            <a:r>
              <a:rPr sz="1400" spc="-25" dirty="0">
                <a:latin typeface="Tw Cen MT"/>
                <a:cs typeface="Tw Cen MT"/>
              </a:rPr>
              <a:t>v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-9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-4" dirty="0">
                <a:latin typeface="Tw Cen MT"/>
                <a:cs typeface="Tw Cen MT"/>
              </a:rPr>
              <a:t>b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-25" dirty="0">
                <a:latin typeface="Tw Cen MT"/>
                <a:cs typeface="Tw Cen MT"/>
              </a:rPr>
              <a:t>s</a:t>
            </a:r>
            <a:r>
              <a:rPr sz="1400" spc="0" dirty="0">
                <a:latin typeface="Tw Cen MT"/>
                <a:cs typeface="Tw Cen MT"/>
              </a:rPr>
              <a:t>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3932087"/>
            <a:ext cx="7680431" cy="7962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33044" indent="-320344">
              <a:lnSpc>
                <a:spcPts val="1340"/>
              </a:lnSpc>
              <a:spcBef>
                <a:spcPts val="197"/>
              </a:spcBef>
              <a:tabLst>
                <a:tab pos="330200" algn="l"/>
              </a:tabLst>
            </a:pPr>
            <a:r>
              <a:rPr sz="8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850" spc="-834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850" spc="0" dirty="0">
                <a:solidFill>
                  <a:srgbClr val="F3A346"/>
                </a:solidFill>
                <a:latin typeface="Times New Roman"/>
                <a:cs typeface="Times New Roman"/>
              </a:rPr>
              <a:t>	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-4" dirty="0">
                <a:latin typeface="Tw Cen MT"/>
                <a:cs typeface="Tw Cen MT"/>
              </a:rPr>
              <a:t>h</a:t>
            </a:r>
            <a:r>
              <a:rPr sz="1400" spc="0" dirty="0">
                <a:latin typeface="Tw Cen MT"/>
                <a:cs typeface="Tw Cen MT"/>
              </a:rPr>
              <a:t>e</a:t>
            </a:r>
            <a:r>
              <a:rPr sz="1400" spc="4" dirty="0">
                <a:latin typeface="Tw Cen MT"/>
                <a:cs typeface="Tw Cen MT"/>
              </a:rPr>
              <a:t> logboo</a:t>
            </a:r>
            <a:r>
              <a:rPr sz="1400" spc="0" dirty="0">
                <a:latin typeface="Tw Cen MT"/>
                <a:cs typeface="Tw Cen MT"/>
              </a:rPr>
              <a:t>ks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-4" dirty="0">
                <a:latin typeface="Tw Cen MT"/>
                <a:cs typeface="Tw Cen MT"/>
              </a:rPr>
              <a:t>h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uld be</a:t>
            </a:r>
            <a:r>
              <a:rPr sz="1400" spc="-2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used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to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c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rd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al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ac</a:t>
            </a:r>
            <a:r>
              <a:rPr sz="1400" spc="4" dirty="0">
                <a:latin typeface="Tw Cen MT"/>
                <a:cs typeface="Tw Cen MT"/>
              </a:rPr>
              <a:t>ti</a:t>
            </a:r>
            <a:r>
              <a:rPr sz="1400" spc="0" dirty="0">
                <a:latin typeface="Tw Cen MT"/>
                <a:cs typeface="Tw Cen MT"/>
              </a:rPr>
              <a:t>vi</a:t>
            </a:r>
            <a:r>
              <a:rPr sz="1400" spc="4" dirty="0">
                <a:latin typeface="Tw Cen MT"/>
                <a:cs typeface="Tw Cen MT"/>
              </a:rPr>
              <a:t>tie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(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nd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ele</a:t>
            </a:r>
            <a:r>
              <a:rPr sz="1400" spc="-25" dirty="0">
                <a:latin typeface="Tw Cen MT"/>
                <a:cs typeface="Tw Cen MT"/>
              </a:rPr>
              <a:t>v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nt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minut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f</a:t>
            </a:r>
            <a:r>
              <a:rPr sz="1400" spc="1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4" dirty="0">
                <a:latin typeface="Tw Cen MT"/>
                <a:cs typeface="Tw Cen MT"/>
              </a:rPr>
              <a:t>ee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0" dirty="0">
                <a:latin typeface="Tw Cen MT"/>
                <a:cs typeface="Tw Cen MT"/>
              </a:rPr>
              <a:t>ng</a:t>
            </a:r>
            <a:r>
              <a:rPr sz="1400" spc="-19" dirty="0">
                <a:latin typeface="Tw Cen MT"/>
                <a:cs typeface="Tw Cen MT"/>
              </a:rPr>
              <a:t>s</a:t>
            </a:r>
            <a:r>
              <a:rPr sz="1400" spc="0" dirty="0">
                <a:latin typeface="Tw Cen MT"/>
                <a:cs typeface="Tw Cen MT"/>
              </a:rPr>
              <a:t>,</a:t>
            </a:r>
            <a:r>
              <a:rPr sz="1400" spc="-2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tc</a:t>
            </a:r>
            <a:r>
              <a:rPr sz="1400" spc="4" dirty="0">
                <a:latin typeface="Tw Cen MT"/>
                <a:cs typeface="Tw Cen MT"/>
              </a:rPr>
              <a:t>.</a:t>
            </a:r>
            <a:r>
              <a:rPr sz="1400" spc="0" dirty="0">
                <a:latin typeface="Tw Cen MT"/>
                <a:cs typeface="Tw Cen MT"/>
              </a:rPr>
              <a:t>)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f</a:t>
            </a:r>
            <a:r>
              <a:rPr sz="1400" spc="1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the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‘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9" dirty="0">
                <a:latin typeface="Tw Cen MT"/>
                <a:cs typeface="Tw Cen MT"/>
              </a:rPr>
              <a:t>e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m </a:t>
            </a:r>
            <a:r>
              <a:rPr sz="1400" spc="-25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ole</a:t>
            </a:r>
            <a:r>
              <a:rPr sz="1400" spc="0" dirty="0">
                <a:latin typeface="Tw Cen MT"/>
                <a:cs typeface="Tw Cen MT"/>
              </a:rPr>
              <a:t>’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c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nce</a:t>
            </a:r>
            <a:r>
              <a:rPr sz="1400" spc="25" dirty="0">
                <a:latin typeface="Tw Cen MT"/>
                <a:cs typeface="Tw Cen MT"/>
              </a:rPr>
              <a:t>r</a:t>
            </a:r>
            <a:r>
              <a:rPr sz="1400" spc="0" dirty="0">
                <a:latin typeface="Tw Cen MT"/>
                <a:cs typeface="Tw Cen MT"/>
              </a:rPr>
              <a:t>ne</a:t>
            </a:r>
            <a:r>
              <a:rPr sz="1400" spc="4" dirty="0">
                <a:latin typeface="Tw Cen MT"/>
                <a:cs typeface="Tw Cen MT"/>
              </a:rPr>
              <a:t>d</a:t>
            </a:r>
            <a:r>
              <a:rPr sz="1400" spc="0" dirty="0">
                <a:latin typeface="Tw Cen MT"/>
                <a:cs typeface="Tw Cen MT"/>
              </a:rPr>
              <a:t>.</a:t>
            </a:r>
            <a:endParaRPr sz="1400">
              <a:latin typeface="Tw Cen MT"/>
              <a:cs typeface="Tw Cen MT"/>
            </a:endParaRPr>
          </a:p>
          <a:p>
            <a:pPr marL="378764" marR="16340">
              <a:lnSpc>
                <a:spcPct val="90738"/>
              </a:lnSpc>
              <a:spcBef>
                <a:spcPts val="451"/>
              </a:spcBef>
            </a:pPr>
            <a:r>
              <a:rPr sz="7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750" spc="0" dirty="0">
                <a:solidFill>
                  <a:srgbClr val="A4B592"/>
                </a:solidFill>
                <a:latin typeface="Times New Roman"/>
                <a:cs typeface="Times New Roman"/>
              </a:rPr>
              <a:t>      </a:t>
            </a:r>
            <a:r>
              <a:rPr sz="750" spc="175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100" b="1" spc="0" dirty="0">
                <a:solidFill>
                  <a:srgbClr val="C0504D"/>
                </a:solidFill>
                <a:latin typeface="Tw Cen MT"/>
                <a:cs typeface="Tw Cen MT"/>
              </a:rPr>
              <a:t>Ev</a:t>
            </a:r>
            <a:r>
              <a:rPr sz="1100" b="1" spc="-4" dirty="0">
                <a:solidFill>
                  <a:srgbClr val="C0504D"/>
                </a:solidFill>
                <a:latin typeface="Tw Cen MT"/>
                <a:cs typeface="Tw Cen MT"/>
              </a:rPr>
              <a:t>e</a:t>
            </a:r>
            <a:r>
              <a:rPr sz="1100" b="1" spc="0" dirty="0">
                <a:solidFill>
                  <a:srgbClr val="C0504D"/>
                </a:solidFill>
                <a:latin typeface="Tw Cen MT"/>
                <a:cs typeface="Tw Cen MT"/>
              </a:rPr>
              <a:t>ry time</a:t>
            </a:r>
            <a:r>
              <a:rPr sz="1100" b="1" spc="-19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1100" b="1" spc="0" dirty="0">
                <a:solidFill>
                  <a:srgbClr val="C0504D"/>
                </a:solidFill>
                <a:latin typeface="Tw Cen MT"/>
                <a:cs typeface="Tw Cen MT"/>
              </a:rPr>
              <a:t>you work</a:t>
            </a:r>
            <a:r>
              <a:rPr sz="1100" b="1" spc="-4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1100" b="1" spc="0" dirty="0">
                <a:solidFill>
                  <a:srgbClr val="C0504D"/>
                </a:solidFill>
                <a:latin typeface="Tw Cen MT"/>
                <a:cs typeface="Tw Cen MT"/>
              </a:rPr>
              <a:t>on</a:t>
            </a:r>
            <a:r>
              <a:rPr sz="1100" b="1" spc="-4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1100" b="1" spc="0" dirty="0">
                <a:solidFill>
                  <a:srgbClr val="C0504D"/>
                </a:solidFill>
                <a:latin typeface="Tw Cen MT"/>
                <a:cs typeface="Tw Cen MT"/>
              </a:rPr>
              <a:t>your proje</a:t>
            </a:r>
            <a:r>
              <a:rPr sz="1100" b="1" spc="-4" dirty="0">
                <a:solidFill>
                  <a:srgbClr val="C0504D"/>
                </a:solidFill>
                <a:latin typeface="Tw Cen MT"/>
                <a:cs typeface="Tw Cen MT"/>
              </a:rPr>
              <a:t>c</a:t>
            </a:r>
            <a:r>
              <a:rPr sz="1100" b="1" spc="0" dirty="0">
                <a:solidFill>
                  <a:srgbClr val="C0504D"/>
                </a:solidFill>
                <a:latin typeface="Tw Cen MT"/>
                <a:cs typeface="Tw Cen MT"/>
              </a:rPr>
              <a:t>t,</a:t>
            </a:r>
            <a:r>
              <a:rPr sz="1100" b="1" spc="-4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1100" b="1" spc="0" dirty="0">
                <a:solidFill>
                  <a:srgbClr val="C0504D"/>
                </a:solidFill>
                <a:latin typeface="Tw Cen MT"/>
                <a:cs typeface="Tw Cen MT"/>
              </a:rPr>
              <a:t>create</a:t>
            </a:r>
            <a:r>
              <a:rPr sz="1100" b="1" spc="-19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1100" b="1" spc="0" dirty="0">
                <a:solidFill>
                  <a:srgbClr val="C0504D"/>
                </a:solidFill>
                <a:latin typeface="Tw Cen MT"/>
                <a:cs typeface="Tw Cen MT"/>
              </a:rPr>
              <a:t>an</a:t>
            </a:r>
            <a:r>
              <a:rPr sz="1100" b="1" spc="-14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1100" b="1" spc="0" dirty="0">
                <a:solidFill>
                  <a:srgbClr val="C0504D"/>
                </a:solidFill>
                <a:latin typeface="Tw Cen MT"/>
                <a:cs typeface="Tw Cen MT"/>
              </a:rPr>
              <a:t>entry</a:t>
            </a:r>
            <a:r>
              <a:rPr sz="1100" b="1" spc="-14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1100" b="1" spc="0" dirty="0">
                <a:solidFill>
                  <a:srgbClr val="C0504D"/>
                </a:solidFill>
                <a:latin typeface="Tw Cen MT"/>
                <a:cs typeface="Tw Cen MT"/>
              </a:rPr>
              <a:t>with</a:t>
            </a:r>
            <a:r>
              <a:rPr sz="1100" b="1" spc="-4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1100" b="1" spc="0" dirty="0">
                <a:solidFill>
                  <a:srgbClr val="C0504D"/>
                </a:solidFill>
                <a:latin typeface="Tw Cen MT"/>
                <a:cs typeface="Tw Cen MT"/>
              </a:rPr>
              <a:t>d</a:t>
            </a:r>
            <a:r>
              <a:rPr sz="1100" b="1" spc="4" dirty="0">
                <a:solidFill>
                  <a:srgbClr val="C0504D"/>
                </a:solidFill>
                <a:latin typeface="Tw Cen MT"/>
                <a:cs typeface="Tw Cen MT"/>
              </a:rPr>
              <a:t>a</a:t>
            </a:r>
            <a:r>
              <a:rPr sz="1100" b="1" spc="0" dirty="0">
                <a:solidFill>
                  <a:srgbClr val="C0504D"/>
                </a:solidFill>
                <a:latin typeface="Tw Cen MT"/>
                <a:cs typeface="Tw Cen MT"/>
              </a:rPr>
              <a:t>te</a:t>
            </a:r>
            <a:r>
              <a:rPr sz="1100" b="1" spc="-19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1100" b="1" spc="0" dirty="0">
                <a:solidFill>
                  <a:srgbClr val="C0504D"/>
                </a:solidFill>
                <a:latin typeface="Tw Cen MT"/>
                <a:cs typeface="Tw Cen MT"/>
              </a:rPr>
              <a:t>and</a:t>
            </a:r>
            <a:r>
              <a:rPr sz="1100" b="1" spc="-25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1100" b="1" spc="0" dirty="0">
                <a:solidFill>
                  <a:srgbClr val="C0504D"/>
                </a:solidFill>
                <a:latin typeface="Tw Cen MT"/>
                <a:cs typeface="Tw Cen MT"/>
              </a:rPr>
              <a:t>n</a:t>
            </a:r>
            <a:r>
              <a:rPr sz="1100" b="1" spc="4" dirty="0">
                <a:solidFill>
                  <a:srgbClr val="C0504D"/>
                </a:solidFill>
                <a:latin typeface="Tw Cen MT"/>
                <a:cs typeface="Tw Cen MT"/>
              </a:rPr>
              <a:t>a</a:t>
            </a:r>
            <a:r>
              <a:rPr sz="1100" b="1" spc="0" dirty="0">
                <a:solidFill>
                  <a:srgbClr val="C0504D"/>
                </a:solidFill>
                <a:latin typeface="Tw Cen MT"/>
                <a:cs typeface="Tw Cen MT"/>
              </a:rPr>
              <a:t>m</a:t>
            </a:r>
            <a:r>
              <a:rPr sz="1100" b="1" spc="9" dirty="0">
                <a:solidFill>
                  <a:srgbClr val="C0504D"/>
                </a:solidFill>
                <a:latin typeface="Tw Cen MT"/>
                <a:cs typeface="Tw Cen MT"/>
              </a:rPr>
              <a:t>e</a:t>
            </a:r>
            <a:r>
              <a:rPr sz="1100" spc="0" dirty="0">
                <a:latin typeface="Tw Cen MT"/>
                <a:cs typeface="Tw Cen MT"/>
              </a:rPr>
              <a:t>.</a:t>
            </a:r>
            <a:endParaRPr sz="1100">
              <a:latin typeface="Tw Cen MT"/>
              <a:cs typeface="Tw Cen MT"/>
            </a:endParaRPr>
          </a:p>
          <a:p>
            <a:pPr marL="378764" marR="16340">
              <a:lnSpc>
                <a:spcPct val="90738"/>
              </a:lnSpc>
              <a:spcBef>
                <a:spcPts val="459"/>
              </a:spcBef>
            </a:pPr>
            <a:r>
              <a:rPr sz="7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750" spc="0" dirty="0">
                <a:solidFill>
                  <a:srgbClr val="A4B592"/>
                </a:solidFill>
                <a:latin typeface="Times New Roman"/>
                <a:cs typeface="Times New Roman"/>
              </a:rPr>
              <a:t>      </a:t>
            </a:r>
            <a:r>
              <a:rPr sz="750" spc="175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100" spc="4" dirty="0">
                <a:latin typeface="Tw Cen MT"/>
                <a:cs typeface="Tw Cen MT"/>
              </a:rPr>
              <a:t>D</a:t>
            </a:r>
            <a:r>
              <a:rPr sz="1100" spc="0" dirty="0">
                <a:latin typeface="Tw Cen MT"/>
                <a:cs typeface="Tw Cen MT"/>
              </a:rPr>
              <a:t>o</a:t>
            </a:r>
            <a:r>
              <a:rPr sz="1100" spc="-14" dirty="0">
                <a:latin typeface="Tw Cen MT"/>
                <a:cs typeface="Tw Cen MT"/>
              </a:rPr>
              <a:t> </a:t>
            </a:r>
            <a:r>
              <a:rPr sz="1100" spc="-4" dirty="0">
                <a:latin typeface="Tw Cen MT"/>
                <a:cs typeface="Tw Cen MT"/>
              </a:rPr>
              <a:t>n</a:t>
            </a:r>
            <a:r>
              <a:rPr sz="1100" spc="0" dirty="0">
                <a:latin typeface="Tw Cen MT"/>
                <a:cs typeface="Tw Cen MT"/>
              </a:rPr>
              <a:t>ot e</a:t>
            </a:r>
            <a:r>
              <a:rPr sz="1100" spc="-4" dirty="0">
                <a:latin typeface="Tw Cen MT"/>
                <a:cs typeface="Tw Cen MT"/>
              </a:rPr>
              <a:t>n</a:t>
            </a:r>
            <a:r>
              <a:rPr sz="1100" spc="0" dirty="0">
                <a:latin typeface="Tw Cen MT"/>
                <a:cs typeface="Tw Cen MT"/>
              </a:rPr>
              <a:t>ter </a:t>
            </a:r>
            <a:r>
              <a:rPr sz="1100" spc="4" dirty="0">
                <a:latin typeface="Tw Cen MT"/>
                <a:cs typeface="Tw Cen MT"/>
              </a:rPr>
              <a:t>s</a:t>
            </a:r>
            <a:r>
              <a:rPr sz="1100" spc="-4" dirty="0">
                <a:latin typeface="Tw Cen MT"/>
                <a:cs typeface="Tw Cen MT"/>
              </a:rPr>
              <a:t>umm</a:t>
            </a:r>
            <a:r>
              <a:rPr sz="1100" spc="0" dirty="0">
                <a:latin typeface="Tw Cen MT"/>
                <a:cs typeface="Tw Cen MT"/>
              </a:rPr>
              <a:t>a</a:t>
            </a:r>
            <a:r>
              <a:rPr sz="1100" spc="4" dirty="0">
                <a:latin typeface="Tw Cen MT"/>
                <a:cs typeface="Tw Cen MT"/>
              </a:rPr>
              <a:t>r</a:t>
            </a:r>
            <a:r>
              <a:rPr sz="1100" spc="0" dirty="0">
                <a:latin typeface="Tw Cen MT"/>
                <a:cs typeface="Tw Cen MT"/>
              </a:rPr>
              <a:t>y of</a:t>
            </a:r>
            <a:r>
              <a:rPr sz="1100" spc="-9" dirty="0">
                <a:latin typeface="Tw Cen MT"/>
                <a:cs typeface="Tw Cen MT"/>
              </a:rPr>
              <a:t> </a:t>
            </a:r>
            <a:r>
              <a:rPr sz="1100" spc="-4" dirty="0">
                <a:latin typeface="Tw Cen MT"/>
                <a:cs typeface="Tw Cen MT"/>
              </a:rPr>
              <a:t>wh</a:t>
            </a:r>
            <a:r>
              <a:rPr sz="1100" spc="0" dirty="0">
                <a:latin typeface="Tw Cen MT"/>
                <a:cs typeface="Tw Cen MT"/>
              </a:rPr>
              <a:t>at</a:t>
            </a:r>
            <a:r>
              <a:rPr sz="1100" spc="9" dirty="0">
                <a:latin typeface="Tw Cen MT"/>
                <a:cs typeface="Tw Cen MT"/>
              </a:rPr>
              <a:t> </a:t>
            </a:r>
            <a:r>
              <a:rPr sz="1100" spc="0" dirty="0">
                <a:latin typeface="Tw Cen MT"/>
                <a:cs typeface="Tw Cen MT"/>
              </a:rPr>
              <a:t>yo</a:t>
            </a:r>
            <a:r>
              <a:rPr sz="1100" spc="-4" dirty="0">
                <a:latin typeface="Tw Cen MT"/>
                <a:cs typeface="Tw Cen MT"/>
              </a:rPr>
              <a:t>u</a:t>
            </a:r>
            <a:r>
              <a:rPr sz="1100" spc="0" dirty="0">
                <a:latin typeface="Tw Cen MT"/>
                <a:cs typeface="Tw Cen MT"/>
              </a:rPr>
              <a:t>’</a:t>
            </a:r>
            <a:r>
              <a:rPr sz="1100" spc="-4" dirty="0">
                <a:latin typeface="Tw Cen MT"/>
                <a:cs typeface="Tw Cen MT"/>
              </a:rPr>
              <a:t>v</a:t>
            </a:r>
            <a:r>
              <a:rPr sz="1100" spc="0" dirty="0">
                <a:latin typeface="Tw Cen MT"/>
                <a:cs typeface="Tw Cen MT"/>
              </a:rPr>
              <a:t>e</a:t>
            </a:r>
            <a:r>
              <a:rPr sz="1100" spc="9" dirty="0">
                <a:latin typeface="Tw Cen MT"/>
                <a:cs typeface="Tw Cen MT"/>
              </a:rPr>
              <a:t> </a:t>
            </a:r>
            <a:r>
              <a:rPr sz="1100" spc="0" dirty="0">
                <a:latin typeface="Tw Cen MT"/>
                <a:cs typeface="Tw Cen MT"/>
              </a:rPr>
              <a:t>done</a:t>
            </a:r>
            <a:r>
              <a:rPr sz="1100" spc="-4" dirty="0">
                <a:latin typeface="Tw Cen MT"/>
                <a:cs typeface="Tw Cen MT"/>
              </a:rPr>
              <a:t> </a:t>
            </a:r>
            <a:r>
              <a:rPr sz="1100" spc="0" dirty="0">
                <a:latin typeface="Tw Cen MT"/>
                <a:cs typeface="Tw Cen MT"/>
              </a:rPr>
              <a:t>in</a:t>
            </a:r>
            <a:r>
              <a:rPr sz="1100" spc="-9" dirty="0">
                <a:latin typeface="Tw Cen MT"/>
                <a:cs typeface="Tw Cen MT"/>
              </a:rPr>
              <a:t> </a:t>
            </a:r>
            <a:r>
              <a:rPr sz="1100" spc="0" dirty="0">
                <a:latin typeface="Tw Cen MT"/>
                <a:cs typeface="Tw Cen MT"/>
              </a:rPr>
              <a:t>the</a:t>
            </a:r>
            <a:r>
              <a:rPr sz="1100" spc="4" dirty="0">
                <a:latin typeface="Tw Cen MT"/>
                <a:cs typeface="Tw Cen MT"/>
              </a:rPr>
              <a:t> </a:t>
            </a:r>
            <a:r>
              <a:rPr sz="1100" spc="0" dirty="0">
                <a:latin typeface="Tw Cen MT"/>
                <a:cs typeface="Tw Cen MT"/>
              </a:rPr>
              <a:t>la</a:t>
            </a:r>
            <a:r>
              <a:rPr sz="1100" spc="4" dirty="0">
                <a:latin typeface="Tw Cen MT"/>
                <a:cs typeface="Tw Cen MT"/>
              </a:rPr>
              <a:t>s</a:t>
            </a:r>
            <a:r>
              <a:rPr sz="1100" spc="0" dirty="0">
                <a:latin typeface="Tw Cen MT"/>
                <a:cs typeface="Tw Cen MT"/>
              </a:rPr>
              <a:t>t</a:t>
            </a:r>
            <a:r>
              <a:rPr sz="1100" spc="-14" dirty="0">
                <a:latin typeface="Tw Cen MT"/>
                <a:cs typeface="Tw Cen MT"/>
              </a:rPr>
              <a:t> </a:t>
            </a:r>
            <a:r>
              <a:rPr sz="1100" spc="-4" dirty="0">
                <a:latin typeface="Tw Cen MT"/>
                <a:cs typeface="Tw Cen MT"/>
              </a:rPr>
              <a:t>w</a:t>
            </a:r>
            <a:r>
              <a:rPr sz="1100" spc="0" dirty="0">
                <a:latin typeface="Tw Cen MT"/>
                <a:cs typeface="Tw Cen MT"/>
              </a:rPr>
              <a:t>ee</a:t>
            </a:r>
            <a:r>
              <a:rPr sz="1100" spc="-4" dirty="0">
                <a:latin typeface="Tw Cen MT"/>
                <a:cs typeface="Tw Cen MT"/>
              </a:rPr>
              <a:t>k</a:t>
            </a:r>
            <a:r>
              <a:rPr sz="1100" spc="0" dirty="0">
                <a:latin typeface="Tw Cen MT"/>
                <a:cs typeface="Tw Cen MT"/>
              </a:rPr>
              <a:t>/</a:t>
            </a:r>
            <a:r>
              <a:rPr sz="1100" spc="-4" dirty="0">
                <a:latin typeface="Tw Cen MT"/>
                <a:cs typeface="Tw Cen MT"/>
              </a:rPr>
              <a:t>w</a:t>
            </a:r>
            <a:r>
              <a:rPr sz="1100" spc="0" dirty="0">
                <a:latin typeface="Tw Cen MT"/>
                <a:cs typeface="Tw Cen MT"/>
              </a:rPr>
              <a:t>ee</a:t>
            </a:r>
            <a:r>
              <a:rPr sz="1100" spc="-4" dirty="0">
                <a:latin typeface="Tw Cen MT"/>
                <a:cs typeface="Tw Cen MT"/>
              </a:rPr>
              <a:t>k</a:t>
            </a:r>
            <a:r>
              <a:rPr sz="1100" spc="0" dirty="0">
                <a:latin typeface="Tw Cen MT"/>
                <a:cs typeface="Tw Cen MT"/>
              </a:rPr>
              <a:t>s and/or pe</a:t>
            </a:r>
            <a:r>
              <a:rPr sz="1100" spc="4" dirty="0">
                <a:latin typeface="Tw Cen MT"/>
                <a:cs typeface="Tw Cen MT"/>
              </a:rPr>
              <a:t>rs</a:t>
            </a:r>
            <a:r>
              <a:rPr sz="1100" spc="0" dirty="0">
                <a:latin typeface="Tw Cen MT"/>
                <a:cs typeface="Tw Cen MT"/>
              </a:rPr>
              <a:t>o</a:t>
            </a:r>
            <a:r>
              <a:rPr sz="1100" spc="-4" dirty="0">
                <a:latin typeface="Tw Cen MT"/>
                <a:cs typeface="Tw Cen MT"/>
              </a:rPr>
              <a:t>n</a:t>
            </a:r>
            <a:r>
              <a:rPr sz="1100" spc="0" dirty="0">
                <a:latin typeface="Tw Cen MT"/>
                <a:cs typeface="Tw Cen MT"/>
              </a:rPr>
              <a:t>al</a:t>
            </a:r>
            <a:r>
              <a:rPr sz="1100" spc="-14" dirty="0">
                <a:latin typeface="Tw Cen MT"/>
                <a:cs typeface="Tw Cen MT"/>
              </a:rPr>
              <a:t> </a:t>
            </a:r>
            <a:r>
              <a:rPr sz="1100" spc="-4" dirty="0">
                <a:latin typeface="Tw Cen MT"/>
                <a:cs typeface="Tw Cen MT"/>
              </a:rPr>
              <a:t>c</a:t>
            </a:r>
            <a:r>
              <a:rPr sz="1100" spc="0" dirty="0">
                <a:latin typeface="Tw Cen MT"/>
                <a:cs typeface="Tw Cen MT"/>
              </a:rPr>
              <a:t>o</a:t>
            </a:r>
            <a:r>
              <a:rPr sz="1100" spc="-4" dirty="0">
                <a:latin typeface="Tw Cen MT"/>
                <a:cs typeface="Tw Cen MT"/>
              </a:rPr>
              <a:t>n</a:t>
            </a:r>
            <a:r>
              <a:rPr sz="1100" spc="4" dirty="0">
                <a:latin typeface="Tw Cen MT"/>
                <a:cs typeface="Tw Cen MT"/>
              </a:rPr>
              <a:t>s</a:t>
            </a:r>
            <a:r>
              <a:rPr sz="1100" spc="0" dirty="0">
                <a:latin typeface="Tw Cen MT"/>
                <a:cs typeface="Tw Cen MT"/>
              </a:rPr>
              <a:t>ide</a:t>
            </a:r>
            <a:r>
              <a:rPr sz="1100" spc="4" dirty="0">
                <a:latin typeface="Tw Cen MT"/>
                <a:cs typeface="Tw Cen MT"/>
              </a:rPr>
              <a:t>r</a:t>
            </a:r>
            <a:r>
              <a:rPr sz="1100" spc="0" dirty="0">
                <a:latin typeface="Tw Cen MT"/>
                <a:cs typeface="Tw Cen MT"/>
              </a:rPr>
              <a:t>atio</a:t>
            </a:r>
            <a:r>
              <a:rPr sz="1100" spc="-4" dirty="0">
                <a:latin typeface="Tw Cen MT"/>
                <a:cs typeface="Tw Cen MT"/>
              </a:rPr>
              <a:t>n</a:t>
            </a:r>
            <a:r>
              <a:rPr sz="1100" spc="0" dirty="0">
                <a:latin typeface="Tw Cen MT"/>
                <a:cs typeface="Tw Cen MT"/>
              </a:rPr>
              <a:t>s</a:t>
            </a:r>
            <a:endParaRPr sz="11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5043337"/>
            <a:ext cx="7254638" cy="2037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5"/>
              </a:spcBef>
            </a:pPr>
            <a:r>
              <a:rPr sz="8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850" spc="0" dirty="0">
                <a:solidFill>
                  <a:srgbClr val="F3A346"/>
                </a:solidFill>
                <a:latin typeface="Times New Roman"/>
                <a:cs typeface="Times New Roman"/>
              </a:rPr>
              <a:t>       </a:t>
            </a:r>
            <a:r>
              <a:rPr sz="850" spc="59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latin typeface="Tw Cen MT"/>
                <a:cs typeface="Tw Cen MT"/>
              </a:rPr>
              <a:t>If</a:t>
            </a:r>
            <a:r>
              <a:rPr sz="1400" spc="3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a t</a:t>
            </a:r>
            <a:r>
              <a:rPr sz="1400" spc="9" dirty="0">
                <a:latin typeface="Tw Cen MT"/>
                <a:cs typeface="Tw Cen MT"/>
              </a:rPr>
              <a:t>e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4" dirty="0">
                <a:latin typeface="Tw Cen MT"/>
                <a:cs typeface="Tw Cen MT"/>
              </a:rPr>
              <a:t>be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-25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wishes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to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c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nt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st</a:t>
            </a:r>
            <a:r>
              <a:rPr sz="1400" spc="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a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19" dirty="0">
                <a:latin typeface="Tw Cen MT"/>
                <a:cs typeface="Tw Cen MT"/>
              </a:rPr>
              <a:t>r</a:t>
            </a:r>
            <a:r>
              <a:rPr sz="1400" spc="0" dirty="0">
                <a:latin typeface="Tw Cen MT"/>
                <a:cs typeface="Tw Cen MT"/>
              </a:rPr>
              <a:t>k,</a:t>
            </a:r>
            <a:r>
              <a:rPr sz="1400" spc="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the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4" dirty="0">
                <a:latin typeface="Tw Cen MT"/>
                <a:cs typeface="Tw Cen MT"/>
              </a:rPr>
              <a:t>ogboo</a:t>
            </a:r>
            <a:r>
              <a:rPr sz="1400" spc="0" dirty="0">
                <a:latin typeface="Tw Cen MT"/>
                <a:cs typeface="Tw Cen MT"/>
              </a:rPr>
              <a:t>k</a:t>
            </a:r>
            <a:r>
              <a:rPr sz="1400" spc="-2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is a </a:t>
            </a:r>
            <a:r>
              <a:rPr sz="1400" spc="-29" dirty="0">
                <a:latin typeface="Tw Cen MT"/>
                <a:cs typeface="Tw Cen MT"/>
              </a:rPr>
              <a:t>k</a:t>
            </a:r>
            <a:r>
              <a:rPr sz="1400" spc="-5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y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vi</a:t>
            </a:r>
            <a:r>
              <a:rPr sz="1400" spc="4" dirty="0">
                <a:latin typeface="Tw Cen MT"/>
                <a:cs typeface="Tw Cen MT"/>
              </a:rPr>
              <a:t>de</a:t>
            </a:r>
            <a:r>
              <a:rPr sz="1400" spc="0" dirty="0">
                <a:latin typeface="Tw Cen MT"/>
                <a:cs typeface="Tw Cen MT"/>
              </a:rPr>
              <a:t>nce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f</a:t>
            </a:r>
            <a:r>
              <a:rPr sz="1400" spc="1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his</a:t>
            </a:r>
            <a:r>
              <a:rPr sz="1400" spc="4" dirty="0">
                <a:latin typeface="Tw Cen MT"/>
                <a:cs typeface="Tw Cen MT"/>
              </a:rPr>
              <a:t>/</a:t>
            </a:r>
            <a:r>
              <a:rPr sz="1400" spc="0" dirty="0">
                <a:latin typeface="Tw Cen MT"/>
                <a:cs typeface="Tw Cen MT"/>
              </a:rPr>
              <a:t>her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c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ntr</a:t>
            </a:r>
            <a:r>
              <a:rPr sz="1400" spc="4" dirty="0">
                <a:latin typeface="Tw Cen MT"/>
                <a:cs typeface="Tw Cen MT"/>
              </a:rPr>
              <a:t>ib</a:t>
            </a:r>
            <a:r>
              <a:rPr sz="1400" spc="0" dirty="0">
                <a:latin typeface="Tw Cen MT"/>
                <a:cs typeface="Tw Cen MT"/>
              </a:rPr>
              <a:t>ut</a:t>
            </a:r>
            <a:r>
              <a:rPr sz="1400" spc="4" dirty="0">
                <a:latin typeface="Tw Cen MT"/>
                <a:cs typeface="Tw Cen MT"/>
              </a:rPr>
              <a:t>io</a:t>
            </a:r>
            <a:r>
              <a:rPr sz="1400" spc="0" dirty="0">
                <a:latin typeface="Tw Cen MT"/>
                <a:cs typeface="Tw Cen MT"/>
              </a:rPr>
              <a:t>n.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5561283"/>
            <a:ext cx="6031211" cy="2040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5"/>
              </a:spcBef>
            </a:pPr>
            <a:r>
              <a:rPr sz="8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850" spc="0" dirty="0">
                <a:solidFill>
                  <a:srgbClr val="F3A346"/>
                </a:solidFill>
                <a:latin typeface="Times New Roman"/>
                <a:cs typeface="Times New Roman"/>
              </a:rPr>
              <a:t>       </a:t>
            </a:r>
            <a:r>
              <a:rPr sz="850" spc="62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400" spc="-114" dirty="0">
                <a:latin typeface="Tw Cen MT"/>
                <a:cs typeface="Tw Cen MT"/>
              </a:rPr>
              <a:t>T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ams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are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commend</a:t>
            </a:r>
            <a:r>
              <a:rPr sz="1400" spc="9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d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to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-9" dirty="0">
                <a:latin typeface="Tw Cen MT"/>
                <a:cs typeface="Tw Cen MT"/>
              </a:rPr>
              <a:t>u</a:t>
            </a:r>
            <a:r>
              <a:rPr sz="1400" spc="0" dirty="0">
                <a:latin typeface="Tw Cen MT"/>
                <a:cs typeface="Tw Cen MT"/>
              </a:rPr>
              <a:t>se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a s</a:t>
            </a:r>
            <a:r>
              <a:rPr sz="1400" spc="-4" dirty="0">
                <a:latin typeface="Tw Cen MT"/>
                <a:cs typeface="Tw Cen MT"/>
              </a:rPr>
              <a:t>h</a:t>
            </a:r>
            <a:r>
              <a:rPr sz="1400" spc="0" dirty="0">
                <a:latin typeface="Tw Cen MT"/>
                <a:cs typeface="Tw Cen MT"/>
              </a:rPr>
              <a:t>ar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d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nline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p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si</a:t>
            </a:r>
            <a:r>
              <a:rPr sz="1400" spc="-4" dirty="0">
                <a:latin typeface="Tw Cen MT"/>
                <a:cs typeface="Tw Cen MT"/>
              </a:rPr>
              <a:t>t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-14" dirty="0">
                <a:latin typeface="Tw Cen MT"/>
                <a:cs typeface="Tw Cen MT"/>
              </a:rPr>
              <a:t>r</a:t>
            </a:r>
            <a:r>
              <a:rPr sz="1400" spc="0" dirty="0">
                <a:latin typeface="Tw Cen MT"/>
                <a:cs typeface="Tw Cen MT"/>
              </a:rPr>
              <a:t>y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-25" dirty="0">
                <a:latin typeface="Tw Cen MT"/>
                <a:cs typeface="Tw Cen MT"/>
              </a:rPr>
              <a:t>f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-2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the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p</a:t>
            </a:r>
            <a:r>
              <a:rPr sz="1400" spc="-19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j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ct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-4" dirty="0">
                <a:latin typeface="Tw Cen MT"/>
                <a:cs typeface="Tw Cen MT"/>
              </a:rPr>
              <a:t>f</a:t>
            </a:r>
            <a:r>
              <a:rPr sz="1400" spc="0" dirty="0">
                <a:latin typeface="Tw Cen MT"/>
                <a:cs typeface="Tw Cen MT"/>
              </a:rPr>
              <a:t>i</a:t>
            </a:r>
            <a:r>
              <a:rPr sz="1400" spc="4" dirty="0">
                <a:latin typeface="Tw Cen MT"/>
                <a:cs typeface="Tw Cen MT"/>
              </a:rPr>
              <a:t>le</a:t>
            </a:r>
            <a:r>
              <a:rPr sz="1400" spc="-25" dirty="0">
                <a:latin typeface="Tw Cen MT"/>
                <a:cs typeface="Tw Cen MT"/>
              </a:rPr>
              <a:t>s</a:t>
            </a:r>
            <a:r>
              <a:rPr sz="1400" spc="0" dirty="0">
                <a:latin typeface="Tw Cen MT"/>
                <a:cs typeface="Tw Cen MT"/>
              </a:rPr>
              <a:t>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27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1388" y="309628"/>
            <a:ext cx="1658745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-175" baseline="1391" dirty="0">
                <a:solidFill>
                  <a:srgbClr val="444D25"/>
                </a:solidFill>
                <a:latin typeface="Tw Cen MT"/>
                <a:cs typeface="Tw Cen MT"/>
              </a:rPr>
              <a:t>P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eople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1388" y="1413339"/>
            <a:ext cx="5099812" cy="1856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221">
              <a:lnSpc>
                <a:spcPts val="2140"/>
              </a:lnSpc>
              <a:spcBef>
                <a:spcPts val="107"/>
              </a:spcBef>
            </a:pPr>
            <a:r>
              <a:rPr sz="3000" b="1" spc="0" baseline="1530" dirty="0">
                <a:solidFill>
                  <a:srgbClr val="C0504D"/>
                </a:solidFill>
                <a:latin typeface="Tw Cen MT"/>
                <a:cs typeface="Tw Cen MT"/>
              </a:rPr>
              <a:t>Coordin</a:t>
            </a:r>
            <a:r>
              <a:rPr sz="3000" b="1" spc="34" baseline="1530" dirty="0">
                <a:solidFill>
                  <a:srgbClr val="C0504D"/>
                </a:solidFill>
                <a:latin typeface="Tw Cen MT"/>
                <a:cs typeface="Tw Cen MT"/>
              </a:rPr>
              <a:t>a</a:t>
            </a:r>
            <a:r>
              <a:rPr sz="3000" b="1" spc="0" baseline="1530" dirty="0">
                <a:solidFill>
                  <a:srgbClr val="C0504D"/>
                </a:solidFill>
                <a:latin typeface="Tw Cen MT"/>
                <a:cs typeface="Tw Cen MT"/>
              </a:rPr>
              <a:t>tor</a:t>
            </a:r>
            <a:r>
              <a:rPr sz="3000" b="1" spc="-9" baseline="1530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3000" b="1" spc="0" baseline="1530" dirty="0">
                <a:solidFill>
                  <a:srgbClr val="C0504D"/>
                </a:solidFill>
                <a:latin typeface="Tw Cen MT"/>
                <a:cs typeface="Tw Cen MT"/>
              </a:rPr>
              <a:t>&amp; Le</a:t>
            </a:r>
            <a:r>
              <a:rPr sz="3000" b="1" spc="-9" baseline="1530" dirty="0">
                <a:solidFill>
                  <a:srgbClr val="C0504D"/>
                </a:solidFill>
                <a:latin typeface="Tw Cen MT"/>
                <a:cs typeface="Tw Cen MT"/>
              </a:rPr>
              <a:t>c</a:t>
            </a:r>
            <a:r>
              <a:rPr sz="3000" b="1" spc="0" baseline="1530" dirty="0">
                <a:solidFill>
                  <a:srgbClr val="C0504D"/>
                </a:solidFill>
                <a:latin typeface="Tw Cen MT"/>
                <a:cs typeface="Tw Cen MT"/>
              </a:rPr>
              <a:t>tu</a:t>
            </a:r>
            <a:r>
              <a:rPr sz="3000" b="1" spc="29" baseline="1530" dirty="0">
                <a:solidFill>
                  <a:srgbClr val="C0504D"/>
                </a:solidFill>
                <a:latin typeface="Tw Cen MT"/>
                <a:cs typeface="Tw Cen MT"/>
              </a:rPr>
              <a:t>r</a:t>
            </a:r>
            <a:r>
              <a:rPr sz="3000" b="1" spc="0" baseline="1530" dirty="0">
                <a:solidFill>
                  <a:srgbClr val="C0504D"/>
                </a:solidFill>
                <a:latin typeface="Tw Cen MT"/>
                <a:cs typeface="Tw Cen MT"/>
              </a:rPr>
              <a:t>er</a:t>
            </a:r>
            <a:endParaRPr sz="2000" dirty="0">
              <a:latin typeface="Tw Cen MT"/>
              <a:cs typeface="Tw Cen MT"/>
            </a:endParaRPr>
          </a:p>
          <a:p>
            <a:pPr marL="12700" marR="38221">
              <a:lnSpc>
                <a:spcPct val="90738"/>
              </a:lnSpc>
              <a:spcBef>
                <a:spcPts val="825"/>
              </a:spcBef>
            </a:pPr>
            <a:r>
              <a:rPr lang="en-AU" sz="2000" spc="0" dirty="0">
                <a:latin typeface="Tw Cen MT"/>
                <a:cs typeface="Tw Cen MT"/>
              </a:rPr>
              <a:t>Mohd Fareq Abd Malek</a:t>
            </a:r>
            <a:endParaRPr sz="2000" dirty="0">
              <a:latin typeface="Tw Cen MT"/>
              <a:cs typeface="Tw Cen MT"/>
            </a:endParaRPr>
          </a:p>
          <a:p>
            <a:pPr marL="12700" marR="38221">
              <a:lnSpc>
                <a:spcPct val="90738"/>
              </a:lnSpc>
              <a:spcBef>
                <a:spcPts val="918"/>
              </a:spcBef>
            </a:pPr>
            <a:r>
              <a:rPr sz="2000" spc="0" dirty="0">
                <a:latin typeface="Tw Cen MT"/>
                <a:cs typeface="Tw Cen MT"/>
              </a:rPr>
              <a:t>E</a:t>
            </a:r>
            <a:r>
              <a:rPr sz="2000" spc="-4" dirty="0">
                <a:latin typeface="Tw Cen MT"/>
                <a:cs typeface="Tw Cen MT"/>
              </a:rPr>
              <a:t>m</a:t>
            </a:r>
            <a:r>
              <a:rPr sz="2000" spc="0" dirty="0">
                <a:latin typeface="Tw Cen MT"/>
                <a:cs typeface="Tw Cen MT"/>
              </a:rPr>
              <a:t>ai</a:t>
            </a:r>
            <a:r>
              <a:rPr sz="2000" spc="4" dirty="0">
                <a:latin typeface="Tw Cen MT"/>
                <a:cs typeface="Tw Cen MT"/>
              </a:rPr>
              <a:t>l</a:t>
            </a:r>
            <a:r>
              <a:rPr sz="2000" spc="0" dirty="0">
                <a:latin typeface="Tw Cen MT"/>
                <a:cs typeface="Tw Cen MT"/>
              </a:rPr>
              <a:t>: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lang="en-AU" sz="2000" spc="-14" dirty="0">
                <a:latin typeface="Tw Cen MT"/>
                <a:cs typeface="Tw Cen MT"/>
              </a:rPr>
              <a:t>mohamedfareqmalek@uowdubai.ac.ae</a:t>
            </a:r>
            <a:endParaRPr sz="2000" dirty="0">
              <a:latin typeface="Tw Cen MT"/>
              <a:cs typeface="Tw Cen MT"/>
            </a:endParaRPr>
          </a:p>
          <a:p>
            <a:pPr marL="12700" marR="38221">
              <a:lnSpc>
                <a:spcPct val="90738"/>
              </a:lnSpc>
              <a:spcBef>
                <a:spcPts val="918"/>
              </a:spcBef>
            </a:pPr>
            <a:r>
              <a:rPr sz="2000" spc="0" dirty="0">
                <a:latin typeface="Tw Cen MT"/>
                <a:cs typeface="Tw Cen MT"/>
              </a:rPr>
              <a:t>O</a:t>
            </a:r>
            <a:r>
              <a:rPr sz="2000" spc="4" dirty="0">
                <a:latin typeface="Tw Cen MT"/>
                <a:cs typeface="Tw Cen MT"/>
              </a:rPr>
              <a:t>f</a:t>
            </a:r>
            <a:r>
              <a:rPr sz="2000" spc="0" dirty="0">
                <a:latin typeface="Tw Cen MT"/>
                <a:cs typeface="Tw Cen MT"/>
              </a:rPr>
              <a:t>f</a:t>
            </a:r>
            <a:r>
              <a:rPr sz="2000" spc="9" dirty="0">
                <a:latin typeface="Tw Cen MT"/>
                <a:cs typeface="Tw Cen MT"/>
              </a:rPr>
              <a:t>i</a:t>
            </a:r>
            <a:r>
              <a:rPr sz="2000" spc="0" dirty="0">
                <a:latin typeface="Tw Cen MT"/>
                <a:cs typeface="Tw Cen MT"/>
              </a:rPr>
              <a:t>ce:</a:t>
            </a:r>
            <a:r>
              <a:rPr sz="2000" spc="-39" dirty="0">
                <a:latin typeface="Tw Cen MT"/>
                <a:cs typeface="Tw Cen MT"/>
              </a:rPr>
              <a:t> </a:t>
            </a:r>
            <a:r>
              <a:rPr lang="en-US" sz="2000" spc="-39" dirty="0">
                <a:latin typeface="Tw Cen MT"/>
                <a:cs typeface="Tw Cen MT"/>
              </a:rPr>
              <a:t>Room 3.13, </a:t>
            </a:r>
            <a:r>
              <a:rPr lang="en-US" sz="2000" dirty="0">
                <a:latin typeface="Tw Cen MT"/>
                <a:cs typeface="Tw Cen MT"/>
              </a:rPr>
              <a:t>Level 3</a:t>
            </a:r>
            <a:endParaRPr sz="2000" dirty="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3591579"/>
            <a:ext cx="6623812" cy="185604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221">
              <a:lnSpc>
                <a:spcPts val="2140"/>
              </a:lnSpc>
              <a:spcBef>
                <a:spcPts val="107"/>
              </a:spcBef>
            </a:pPr>
            <a:r>
              <a:rPr sz="3000" b="1" spc="-34" baseline="1530" dirty="0">
                <a:solidFill>
                  <a:srgbClr val="C0504D"/>
                </a:solidFill>
                <a:latin typeface="Tw Cen MT"/>
                <a:cs typeface="Tw Cen MT"/>
              </a:rPr>
              <a:t>T</a:t>
            </a:r>
            <a:r>
              <a:rPr sz="3000" b="1" spc="0" baseline="1530" dirty="0">
                <a:solidFill>
                  <a:srgbClr val="C0504D"/>
                </a:solidFill>
                <a:latin typeface="Tw Cen MT"/>
                <a:cs typeface="Tw Cen MT"/>
              </a:rPr>
              <a:t>utor</a:t>
            </a:r>
            <a:r>
              <a:rPr lang="en-US" sz="3000" b="1" spc="0" baseline="1530" dirty="0">
                <a:solidFill>
                  <a:srgbClr val="C0504D"/>
                </a:solidFill>
                <a:latin typeface="Tw Cen MT"/>
                <a:cs typeface="Tw Cen MT"/>
              </a:rPr>
              <a:t>s</a:t>
            </a:r>
            <a:endParaRPr sz="2000" dirty="0">
              <a:latin typeface="Tw Cen MT"/>
              <a:cs typeface="Tw Cen MT"/>
            </a:endParaRPr>
          </a:p>
          <a:p>
            <a:pPr marL="12700" marR="38221">
              <a:lnSpc>
                <a:spcPct val="90738"/>
              </a:lnSpc>
              <a:spcBef>
                <a:spcPts val="823"/>
              </a:spcBef>
            </a:pPr>
            <a:r>
              <a:rPr lang="en-US" sz="2000" spc="0" dirty="0">
                <a:latin typeface="Tw Cen MT"/>
                <a:cs typeface="Tw Cen MT"/>
              </a:rPr>
              <a:t>Habiba Ahmed, Eva Barbulescu, Sana Sahir, Ashna Sreejith</a:t>
            </a:r>
            <a:endParaRPr sz="2000" dirty="0">
              <a:latin typeface="Tw Cen MT"/>
              <a:cs typeface="Tw Cen MT"/>
            </a:endParaRPr>
          </a:p>
          <a:p>
            <a:pPr marL="12700" marR="38221">
              <a:lnSpc>
                <a:spcPct val="90738"/>
              </a:lnSpc>
              <a:spcBef>
                <a:spcPts val="920"/>
              </a:spcBef>
            </a:pPr>
            <a:r>
              <a:rPr sz="2000" spc="0" dirty="0">
                <a:latin typeface="Tw Cen MT"/>
                <a:cs typeface="Tw Cen MT"/>
              </a:rPr>
              <a:t>E</a:t>
            </a:r>
            <a:r>
              <a:rPr sz="2000" spc="-4" dirty="0">
                <a:latin typeface="Tw Cen MT"/>
                <a:cs typeface="Tw Cen MT"/>
              </a:rPr>
              <a:t>m</a:t>
            </a:r>
            <a:r>
              <a:rPr sz="2000" spc="0" dirty="0">
                <a:latin typeface="Tw Cen MT"/>
                <a:cs typeface="Tw Cen MT"/>
              </a:rPr>
              <a:t>ai</a:t>
            </a:r>
            <a:r>
              <a:rPr sz="2000" spc="4" dirty="0">
                <a:latin typeface="Tw Cen MT"/>
                <a:cs typeface="Tw Cen MT"/>
              </a:rPr>
              <a:t>l</a:t>
            </a:r>
            <a:r>
              <a:rPr lang="en-US" sz="2000" spc="4" dirty="0">
                <a:latin typeface="Tw Cen MT"/>
                <a:cs typeface="Tw Cen MT"/>
              </a:rPr>
              <a:t>s</a:t>
            </a:r>
            <a:r>
              <a:rPr sz="2000" spc="0" dirty="0">
                <a:latin typeface="Tw Cen MT"/>
                <a:cs typeface="Tw Cen MT"/>
              </a:rPr>
              <a:t>:</a:t>
            </a:r>
            <a:r>
              <a:rPr sz="2000" spc="-14" dirty="0">
                <a:latin typeface="Tw Cen MT"/>
                <a:cs typeface="Tw Cen MT"/>
              </a:rPr>
              <a:t> </a:t>
            </a:r>
            <a:r>
              <a:rPr lang="en-US" sz="2000" spc="-14" dirty="0">
                <a:latin typeface="Tw Cen MT"/>
                <a:cs typeface="Tw Cen MT"/>
                <a:hlinkClick r:id="rId3"/>
              </a:rPr>
              <a:t>habibaahmed@uowdubai.ac.ae</a:t>
            </a:r>
            <a:r>
              <a:rPr lang="en-US" sz="2000" spc="-14" dirty="0">
                <a:latin typeface="Tw Cen MT"/>
                <a:cs typeface="Tw Cen MT"/>
              </a:rPr>
              <a:t> , </a:t>
            </a:r>
            <a:r>
              <a:rPr lang="en-US" sz="2000" spc="-14" dirty="0">
                <a:latin typeface="Tw Cen MT"/>
                <a:cs typeface="Tw Cen MT"/>
                <a:hlinkClick r:id="rId4"/>
              </a:rPr>
              <a:t>evabarbulescu@uowdubai.ac.ae</a:t>
            </a:r>
            <a:r>
              <a:rPr lang="en-US" sz="2000" spc="-14" dirty="0">
                <a:latin typeface="Tw Cen MT"/>
                <a:cs typeface="Tw Cen MT"/>
              </a:rPr>
              <a:t> , </a:t>
            </a:r>
            <a:r>
              <a:rPr lang="en-US" sz="2000" spc="-14" dirty="0">
                <a:latin typeface="Tw Cen MT"/>
                <a:cs typeface="Tw Cen MT"/>
                <a:hlinkClick r:id="rId5"/>
              </a:rPr>
              <a:t>sanasahir@uowdubai.ac.ae</a:t>
            </a:r>
            <a:r>
              <a:rPr lang="en-US" sz="2000" spc="-14" dirty="0">
                <a:latin typeface="Tw Cen MT"/>
                <a:cs typeface="Tw Cen MT"/>
              </a:rPr>
              <a:t> , </a:t>
            </a:r>
            <a:r>
              <a:rPr lang="en-US" sz="2000" spc="-14" dirty="0">
                <a:latin typeface="Tw Cen MT"/>
                <a:cs typeface="Tw Cen MT"/>
                <a:hlinkClick r:id="rId6"/>
              </a:rPr>
              <a:t>ashnasreejith@uowdubai.ac.ae</a:t>
            </a:r>
            <a:endParaRPr lang="en-US" sz="2000" spc="-14" dirty="0">
              <a:latin typeface="Tw Cen MT"/>
              <a:cs typeface="Tw Cen MT"/>
            </a:endParaRPr>
          </a:p>
          <a:p>
            <a:pPr marL="12700" marR="38221">
              <a:lnSpc>
                <a:spcPct val="90738"/>
              </a:lnSpc>
              <a:spcBef>
                <a:spcPts val="918"/>
              </a:spcBef>
            </a:pPr>
            <a:r>
              <a:rPr sz="2000" spc="0" dirty="0">
                <a:latin typeface="Tw Cen MT"/>
                <a:cs typeface="Tw Cen MT"/>
              </a:rPr>
              <a:t>O</a:t>
            </a:r>
            <a:r>
              <a:rPr sz="2000" spc="4" dirty="0">
                <a:latin typeface="Tw Cen MT"/>
                <a:cs typeface="Tw Cen MT"/>
              </a:rPr>
              <a:t>f</a:t>
            </a:r>
            <a:r>
              <a:rPr sz="2000" spc="0" dirty="0">
                <a:latin typeface="Tw Cen MT"/>
                <a:cs typeface="Tw Cen MT"/>
              </a:rPr>
              <a:t>f</a:t>
            </a:r>
            <a:r>
              <a:rPr sz="2000" spc="9" dirty="0">
                <a:latin typeface="Tw Cen MT"/>
                <a:cs typeface="Tw Cen MT"/>
              </a:rPr>
              <a:t>i</a:t>
            </a:r>
            <a:r>
              <a:rPr sz="2000" spc="0" dirty="0">
                <a:latin typeface="Tw Cen MT"/>
                <a:cs typeface="Tw Cen MT"/>
              </a:rPr>
              <a:t>ce</a:t>
            </a:r>
            <a:r>
              <a:rPr lang="en-US" sz="2000" spc="0" dirty="0">
                <a:latin typeface="Tw Cen MT"/>
                <a:cs typeface="Tw Cen MT"/>
              </a:rPr>
              <a:t>s</a:t>
            </a:r>
            <a:r>
              <a:rPr sz="2000" spc="0" dirty="0">
                <a:latin typeface="Tw Cen MT"/>
                <a:cs typeface="Tw Cen MT"/>
              </a:rPr>
              <a:t>:</a:t>
            </a:r>
            <a:r>
              <a:rPr sz="2000" spc="-39" dirty="0">
                <a:latin typeface="Tw Cen MT"/>
                <a:cs typeface="Tw Cen MT"/>
              </a:rPr>
              <a:t> </a:t>
            </a:r>
            <a:r>
              <a:rPr lang="en-US" sz="2000" dirty="0">
                <a:latin typeface="Tw Cen MT"/>
                <a:cs typeface="Tw Cen MT"/>
              </a:rPr>
              <a:t>Level 3</a:t>
            </a:r>
            <a:endParaRPr sz="2000" dirty="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3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1388" y="309628"/>
            <a:ext cx="2831229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Mo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o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dle Site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388" y="1361108"/>
            <a:ext cx="5956150" cy="2280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25"/>
              </a:lnSpc>
              <a:spcBef>
                <a:spcPts val="86"/>
              </a:spcBef>
            </a:pPr>
            <a:r>
              <a:rPr sz="2400" b="1" spc="-14" baseline="1913" dirty="0">
                <a:solidFill>
                  <a:srgbClr val="C0504D"/>
                </a:solidFill>
                <a:latin typeface="Tw Cen MT"/>
                <a:cs typeface="Tw Cen MT"/>
              </a:rPr>
              <a:t>V</a:t>
            </a:r>
            <a:r>
              <a:rPr sz="2400" b="1" spc="4" baseline="1913" dirty="0">
                <a:solidFill>
                  <a:srgbClr val="C0504D"/>
                </a:solidFill>
                <a:latin typeface="Tw Cen MT"/>
                <a:cs typeface="Tw Cen MT"/>
              </a:rPr>
              <a:t>i</a:t>
            </a:r>
            <a:r>
              <a:rPr sz="2400" b="1" spc="0" baseline="1913" dirty="0">
                <a:solidFill>
                  <a:srgbClr val="C0504D"/>
                </a:solidFill>
                <a:latin typeface="Tw Cen MT"/>
                <a:cs typeface="Tw Cen MT"/>
              </a:rPr>
              <a:t>s</a:t>
            </a:r>
            <a:r>
              <a:rPr sz="2400" b="1" spc="4" baseline="1913" dirty="0">
                <a:solidFill>
                  <a:srgbClr val="C0504D"/>
                </a:solidFill>
                <a:latin typeface="Tw Cen MT"/>
                <a:cs typeface="Tw Cen MT"/>
              </a:rPr>
              <a:t>i</a:t>
            </a:r>
            <a:r>
              <a:rPr sz="2400" b="1" spc="0" baseline="1913" dirty="0">
                <a:solidFill>
                  <a:srgbClr val="C0504D"/>
                </a:solidFill>
                <a:latin typeface="Tw Cen MT"/>
                <a:cs typeface="Tw Cen MT"/>
              </a:rPr>
              <a:t>t</a:t>
            </a:r>
            <a:r>
              <a:rPr sz="2400" b="1" spc="-21" baseline="1913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2400" b="1" u="heavy" spc="0" baseline="1913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E</a:t>
            </a:r>
            <a:r>
              <a:rPr sz="2400" b="1" u="heavy" spc="9" baseline="1913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C</a:t>
            </a:r>
            <a:r>
              <a:rPr sz="2400" b="1" u="heavy" spc="0" baseline="1913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T</a:t>
            </a:r>
            <a:r>
              <a:rPr sz="2400" b="1" u="heavy" spc="4" baseline="1913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E</a:t>
            </a:r>
            <a:r>
              <a:rPr sz="2400" b="1" u="heavy" spc="0" baseline="1913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2</a:t>
            </a:r>
            <a:r>
              <a:rPr sz="2400" b="1" u="heavy" spc="9" baseline="1913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5</a:t>
            </a:r>
            <a:r>
              <a:rPr sz="2400" b="1" u="heavy" spc="0" baseline="1913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0</a:t>
            </a:r>
            <a:r>
              <a:rPr sz="2400" b="1" u="heavy" spc="-71" baseline="1913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 </a:t>
            </a:r>
            <a:r>
              <a:rPr sz="2400" b="1" u="heavy" spc="0" baseline="1913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Mo</a:t>
            </a:r>
            <a:r>
              <a:rPr sz="2400" b="1" u="heavy" spc="4" baseline="1913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o</a:t>
            </a:r>
            <a:r>
              <a:rPr sz="2400" b="1" u="heavy" spc="0" baseline="1913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d</a:t>
            </a:r>
            <a:r>
              <a:rPr sz="2400" b="1" u="heavy" spc="9" baseline="1913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l</a:t>
            </a:r>
            <a:r>
              <a:rPr sz="2400" b="1" u="heavy" spc="0" baseline="1913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e</a:t>
            </a:r>
            <a:r>
              <a:rPr sz="2400" b="1" u="heavy" spc="-55" baseline="1913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 </a:t>
            </a:r>
            <a:r>
              <a:rPr sz="2400" b="1" u="heavy" spc="0" baseline="1913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Si</a:t>
            </a:r>
            <a:r>
              <a:rPr sz="2400" b="1" u="heavy" spc="4" baseline="1913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t</a:t>
            </a:r>
            <a:r>
              <a:rPr sz="2400" b="1" u="heavy" spc="0" baseline="1913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e</a:t>
            </a:r>
            <a:r>
              <a:rPr sz="2400" b="1" spc="-33" baseline="1913" dirty="0">
                <a:solidFill>
                  <a:srgbClr val="8E57B6"/>
                </a:solidFill>
                <a:latin typeface="Tw Cen MT"/>
                <a:cs typeface="Tw Cen MT"/>
                <a:hlinkClick r:id="rId3"/>
              </a:rPr>
              <a:t> </a:t>
            </a:r>
            <a:r>
              <a:rPr sz="2400" b="1" spc="0" baseline="1913" dirty="0">
                <a:solidFill>
                  <a:srgbClr val="C0504D"/>
                </a:solidFill>
                <a:latin typeface="Tw Cen MT"/>
                <a:cs typeface="Tw Cen MT"/>
                <a:hlinkClick r:id="rId3"/>
              </a:rPr>
              <a:t>wee</a:t>
            </a:r>
            <a:r>
              <a:rPr sz="2400" b="1" spc="4" baseline="1913" dirty="0">
                <a:solidFill>
                  <a:srgbClr val="C0504D"/>
                </a:solidFill>
                <a:latin typeface="Tw Cen MT"/>
                <a:cs typeface="Tw Cen MT"/>
              </a:rPr>
              <a:t>kl</a:t>
            </a:r>
            <a:r>
              <a:rPr sz="2400" b="1" spc="-104" baseline="1913" dirty="0">
                <a:solidFill>
                  <a:srgbClr val="C0504D"/>
                </a:solidFill>
                <a:latin typeface="Tw Cen MT"/>
                <a:cs typeface="Tw Cen MT"/>
              </a:rPr>
              <a:t>y</a:t>
            </a:r>
            <a:r>
              <a:rPr sz="2400" b="1" spc="0" baseline="1913" dirty="0">
                <a:solidFill>
                  <a:srgbClr val="C0504D"/>
                </a:solidFill>
                <a:latin typeface="Tw Cen MT"/>
                <a:cs typeface="Tw Cen MT"/>
              </a:rPr>
              <a:t>,</a:t>
            </a:r>
            <a:r>
              <a:rPr sz="2400" b="1" spc="-83" baseline="1913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2400" b="1" spc="4" baseline="1913" dirty="0">
                <a:solidFill>
                  <a:srgbClr val="C0504D"/>
                </a:solidFill>
                <a:latin typeface="Tw Cen MT"/>
                <a:cs typeface="Tw Cen MT"/>
              </a:rPr>
              <a:t>it</a:t>
            </a:r>
            <a:r>
              <a:rPr sz="2400" b="1" spc="-139" baseline="1913" dirty="0">
                <a:solidFill>
                  <a:srgbClr val="C0504D"/>
                </a:solidFill>
                <a:latin typeface="Tw Cen MT"/>
                <a:cs typeface="Tw Cen MT"/>
              </a:rPr>
              <a:t>’</a:t>
            </a:r>
            <a:r>
              <a:rPr sz="2400" b="1" spc="0" baseline="1913" dirty="0">
                <a:solidFill>
                  <a:srgbClr val="C0504D"/>
                </a:solidFill>
                <a:latin typeface="Tw Cen MT"/>
                <a:cs typeface="Tw Cen MT"/>
              </a:rPr>
              <a:t>s</a:t>
            </a:r>
            <a:r>
              <a:rPr sz="2400" b="1" spc="-21" baseline="1913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2400" b="1" spc="-9" baseline="1913" dirty="0">
                <a:solidFill>
                  <a:srgbClr val="C0504D"/>
                </a:solidFill>
                <a:latin typeface="Tw Cen MT"/>
                <a:cs typeface="Tw Cen MT"/>
              </a:rPr>
              <a:t>y</a:t>
            </a:r>
            <a:r>
              <a:rPr sz="2400" b="1" spc="0" baseline="1913" dirty="0">
                <a:solidFill>
                  <a:srgbClr val="C0504D"/>
                </a:solidFill>
                <a:latin typeface="Tw Cen MT"/>
                <a:cs typeface="Tw Cen MT"/>
              </a:rPr>
              <a:t>o</a:t>
            </a:r>
            <a:r>
              <a:rPr sz="2400" b="1" spc="9" baseline="1913" dirty="0">
                <a:solidFill>
                  <a:srgbClr val="C0504D"/>
                </a:solidFill>
                <a:latin typeface="Tw Cen MT"/>
                <a:cs typeface="Tw Cen MT"/>
              </a:rPr>
              <a:t>u</a:t>
            </a:r>
            <a:r>
              <a:rPr sz="2400" b="1" spc="0" baseline="1913" dirty="0">
                <a:solidFill>
                  <a:srgbClr val="C0504D"/>
                </a:solidFill>
                <a:latin typeface="Tw Cen MT"/>
                <a:cs typeface="Tw Cen MT"/>
              </a:rPr>
              <a:t>r</a:t>
            </a:r>
            <a:r>
              <a:rPr sz="2400" b="1" spc="-25" baseline="1913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2400" b="1" spc="0" baseline="1913" dirty="0">
                <a:solidFill>
                  <a:srgbClr val="C0504D"/>
                </a:solidFill>
                <a:latin typeface="Tw Cen MT"/>
                <a:cs typeface="Tw Cen MT"/>
              </a:rPr>
              <a:t>k</a:t>
            </a:r>
            <a:r>
              <a:rPr sz="2400" b="1" spc="-29" baseline="1913" dirty="0">
                <a:solidFill>
                  <a:srgbClr val="C0504D"/>
                </a:solidFill>
                <a:latin typeface="Tw Cen MT"/>
                <a:cs typeface="Tw Cen MT"/>
              </a:rPr>
              <a:t>e</a:t>
            </a:r>
            <a:r>
              <a:rPr sz="2400" b="1" spc="0" baseline="1913" dirty="0">
                <a:solidFill>
                  <a:srgbClr val="C0504D"/>
                </a:solidFill>
                <a:latin typeface="Tw Cen MT"/>
                <a:cs typeface="Tw Cen MT"/>
              </a:rPr>
              <a:t>y</a:t>
            </a:r>
            <a:r>
              <a:rPr sz="2400" b="1" spc="-38" baseline="1913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2400" b="1" spc="0" baseline="1913" dirty="0">
                <a:solidFill>
                  <a:srgbClr val="C0504D"/>
                </a:solidFill>
                <a:latin typeface="Tw Cen MT"/>
                <a:cs typeface="Tw Cen MT"/>
              </a:rPr>
              <a:t>s</a:t>
            </a:r>
            <a:r>
              <a:rPr sz="2400" b="1" spc="4" baseline="1913" dirty="0">
                <a:solidFill>
                  <a:srgbClr val="C0504D"/>
                </a:solidFill>
                <a:latin typeface="Tw Cen MT"/>
                <a:cs typeface="Tw Cen MT"/>
              </a:rPr>
              <a:t>o</a:t>
            </a:r>
            <a:r>
              <a:rPr sz="2400" b="1" spc="0" baseline="1913" dirty="0">
                <a:solidFill>
                  <a:srgbClr val="C0504D"/>
                </a:solidFill>
                <a:latin typeface="Tw Cen MT"/>
                <a:cs typeface="Tw Cen MT"/>
              </a:rPr>
              <a:t>u</a:t>
            </a:r>
            <a:r>
              <a:rPr sz="2400" b="1" spc="9" baseline="1913" dirty="0">
                <a:solidFill>
                  <a:srgbClr val="C0504D"/>
                </a:solidFill>
                <a:latin typeface="Tw Cen MT"/>
                <a:cs typeface="Tw Cen MT"/>
              </a:rPr>
              <a:t>r</a:t>
            </a:r>
            <a:r>
              <a:rPr sz="2400" b="1" spc="0" baseline="1913" dirty="0">
                <a:solidFill>
                  <a:srgbClr val="C0504D"/>
                </a:solidFill>
                <a:latin typeface="Tw Cen MT"/>
                <a:cs typeface="Tw Cen MT"/>
              </a:rPr>
              <a:t>ce</a:t>
            </a:r>
            <a:r>
              <a:rPr sz="2400" b="1" spc="-42" baseline="1913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2400" b="1" spc="0" baseline="1913" dirty="0">
                <a:solidFill>
                  <a:srgbClr val="C0504D"/>
                </a:solidFill>
                <a:latin typeface="Tw Cen MT"/>
                <a:cs typeface="Tw Cen MT"/>
              </a:rPr>
              <a:t>of</a:t>
            </a:r>
            <a:r>
              <a:rPr sz="2400" b="1" spc="96" baseline="1913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2400" b="1" spc="0" baseline="1913" dirty="0">
                <a:solidFill>
                  <a:srgbClr val="C0504D"/>
                </a:solidFill>
                <a:latin typeface="Tw Cen MT"/>
                <a:cs typeface="Tw Cen MT"/>
              </a:rPr>
              <a:t>i</a:t>
            </a:r>
            <a:r>
              <a:rPr sz="2400" b="1" spc="4" baseline="1913" dirty="0">
                <a:solidFill>
                  <a:srgbClr val="C0504D"/>
                </a:solidFill>
                <a:latin typeface="Tw Cen MT"/>
                <a:cs typeface="Tw Cen MT"/>
              </a:rPr>
              <a:t>n</a:t>
            </a:r>
            <a:r>
              <a:rPr sz="2400" b="1" spc="-9" baseline="1913" dirty="0">
                <a:solidFill>
                  <a:srgbClr val="C0504D"/>
                </a:solidFill>
                <a:latin typeface="Tw Cen MT"/>
                <a:cs typeface="Tw Cen MT"/>
              </a:rPr>
              <a:t>f</a:t>
            </a:r>
            <a:r>
              <a:rPr sz="2400" b="1" spc="0" baseline="1913" dirty="0">
                <a:solidFill>
                  <a:srgbClr val="C0504D"/>
                </a:solidFill>
                <a:latin typeface="Tw Cen MT"/>
                <a:cs typeface="Tw Cen MT"/>
              </a:rPr>
              <a:t>o</a:t>
            </a:r>
            <a:r>
              <a:rPr sz="2400" b="1" spc="44" baseline="1913" dirty="0">
                <a:solidFill>
                  <a:srgbClr val="C0504D"/>
                </a:solidFill>
                <a:latin typeface="Tw Cen MT"/>
                <a:cs typeface="Tw Cen MT"/>
              </a:rPr>
              <a:t>r</a:t>
            </a:r>
            <a:r>
              <a:rPr sz="2400" b="1" spc="0" baseline="1913" dirty="0">
                <a:solidFill>
                  <a:srgbClr val="C0504D"/>
                </a:solidFill>
                <a:latin typeface="Tw Cen MT"/>
                <a:cs typeface="Tw Cen MT"/>
              </a:rPr>
              <a:t>m</a:t>
            </a:r>
            <a:r>
              <a:rPr sz="2400" b="1" spc="25" baseline="1913" dirty="0">
                <a:solidFill>
                  <a:srgbClr val="C0504D"/>
                </a:solidFill>
                <a:latin typeface="Tw Cen MT"/>
                <a:cs typeface="Tw Cen MT"/>
              </a:rPr>
              <a:t>a</a:t>
            </a:r>
            <a:r>
              <a:rPr sz="2400" b="1" spc="4" baseline="1913" dirty="0">
                <a:solidFill>
                  <a:srgbClr val="C0504D"/>
                </a:solidFill>
                <a:latin typeface="Tw Cen MT"/>
                <a:cs typeface="Tw Cen MT"/>
              </a:rPr>
              <a:t>ti</a:t>
            </a:r>
            <a:r>
              <a:rPr sz="2400" b="1" spc="0" baseline="1913" dirty="0">
                <a:solidFill>
                  <a:srgbClr val="C0504D"/>
                </a:solidFill>
                <a:latin typeface="Tw Cen MT"/>
                <a:cs typeface="Tw Cen MT"/>
              </a:rPr>
              <a:t>o</a:t>
            </a:r>
            <a:r>
              <a:rPr sz="2400" b="1" spc="9" baseline="1913" dirty="0">
                <a:solidFill>
                  <a:srgbClr val="C0504D"/>
                </a:solidFill>
                <a:latin typeface="Tw Cen MT"/>
                <a:cs typeface="Tw Cen MT"/>
              </a:rPr>
              <a:t>n</a:t>
            </a:r>
            <a:r>
              <a:rPr sz="2400" b="1" spc="0" baseline="1913" dirty="0">
                <a:solidFill>
                  <a:srgbClr val="C0504D"/>
                </a:solidFill>
                <a:latin typeface="Tw Cen MT"/>
                <a:cs typeface="Tw Cen MT"/>
              </a:rPr>
              <a:t>!</a:t>
            </a:r>
            <a:endParaRPr sz="16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8" y="1645452"/>
            <a:ext cx="4918849" cy="20224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6746">
              <a:lnSpc>
                <a:spcPct val="90738"/>
              </a:lnSpc>
              <a:spcBef>
                <a:spcPts val="5"/>
              </a:spcBef>
            </a:pPr>
            <a:r>
              <a:rPr sz="8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800" spc="0" dirty="0">
                <a:solidFill>
                  <a:srgbClr val="F3A346"/>
                </a:solidFill>
                <a:latin typeface="Times New Roman"/>
                <a:cs typeface="Times New Roman"/>
              </a:rPr>
              <a:t>        </a:t>
            </a:r>
            <a:r>
              <a:rPr sz="800" spc="3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400" spc="4" dirty="0">
                <a:latin typeface="Tw Cen MT"/>
                <a:cs typeface="Tw Cen MT"/>
              </a:rPr>
              <a:t>S</a:t>
            </a:r>
            <a:r>
              <a:rPr sz="1400" spc="0" dirty="0">
                <a:latin typeface="Tw Cen MT"/>
                <a:cs typeface="Tw Cen MT"/>
              </a:rPr>
              <a:t>ub</a:t>
            </a:r>
            <a:r>
              <a:rPr sz="1400" spc="4" dirty="0">
                <a:latin typeface="Tw Cen MT"/>
                <a:cs typeface="Tw Cen MT"/>
              </a:rPr>
              <a:t>je</a:t>
            </a:r>
            <a:r>
              <a:rPr sz="1400" spc="0" dirty="0">
                <a:latin typeface="Tw Cen MT"/>
                <a:cs typeface="Tw Cen MT"/>
              </a:rPr>
              <a:t>ct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O</a:t>
            </a:r>
            <a:r>
              <a:rPr sz="1400" spc="-4" dirty="0">
                <a:latin typeface="Tw Cen MT"/>
                <a:cs typeface="Tw Cen MT"/>
              </a:rPr>
              <a:t>u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4" dirty="0">
                <a:latin typeface="Tw Cen MT"/>
                <a:cs typeface="Tw Cen MT"/>
              </a:rPr>
              <a:t>l</a:t>
            </a:r>
            <a:r>
              <a:rPr sz="1400" spc="0" dirty="0">
                <a:latin typeface="Tw Cen MT"/>
                <a:cs typeface="Tw Cen MT"/>
              </a:rPr>
              <a:t>ine</a:t>
            </a:r>
            <a:endParaRPr sz="1400">
              <a:latin typeface="Tw Cen MT"/>
              <a:cs typeface="Tw Cen MT"/>
            </a:endParaRPr>
          </a:p>
          <a:p>
            <a:pPr marL="12700" marR="26746">
              <a:lnSpc>
                <a:spcPct val="90738"/>
              </a:lnSpc>
              <a:spcBef>
                <a:spcPts val="529"/>
              </a:spcBef>
            </a:pPr>
            <a:r>
              <a:rPr sz="8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800" spc="0" dirty="0">
                <a:solidFill>
                  <a:srgbClr val="F3A346"/>
                </a:solidFill>
                <a:latin typeface="Times New Roman"/>
                <a:cs typeface="Times New Roman"/>
              </a:rPr>
              <a:t>        </a:t>
            </a:r>
            <a:r>
              <a:rPr sz="800" spc="3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400" spc="4" dirty="0">
                <a:latin typeface="Tw Cen MT"/>
                <a:cs typeface="Tw Cen MT"/>
              </a:rPr>
              <a:t>P</a:t>
            </a:r>
            <a:r>
              <a:rPr sz="1400" spc="-25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j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ct In</a:t>
            </a:r>
            <a:r>
              <a:rPr sz="1400" spc="-25" dirty="0">
                <a:latin typeface="Tw Cen MT"/>
                <a:cs typeface="Tw Cen MT"/>
              </a:rPr>
              <a:t>f</a:t>
            </a:r>
            <a:r>
              <a:rPr sz="1400" spc="-4" dirty="0">
                <a:latin typeface="Tw Cen MT"/>
                <a:cs typeface="Tw Cen MT"/>
              </a:rPr>
              <a:t>o</a:t>
            </a:r>
            <a:r>
              <a:rPr sz="1400" spc="19" dirty="0">
                <a:latin typeface="Tw Cen MT"/>
                <a:cs typeface="Tw Cen MT"/>
              </a:rPr>
              <a:t>r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-9" dirty="0">
                <a:latin typeface="Tw Cen MT"/>
                <a:cs typeface="Tw Cen MT"/>
              </a:rPr>
              <a:t>t</a:t>
            </a:r>
            <a:r>
              <a:rPr sz="1400" spc="0" dirty="0">
                <a:latin typeface="Tw Cen MT"/>
                <a:cs typeface="Tw Cen MT"/>
              </a:rPr>
              <a:t>i</a:t>
            </a:r>
            <a:r>
              <a:rPr sz="1400" spc="-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n,</a:t>
            </a:r>
            <a:r>
              <a:rPr sz="1400" spc="-25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G</a:t>
            </a:r>
            <a:r>
              <a:rPr sz="1400" spc="-4" dirty="0">
                <a:latin typeface="Tw Cen MT"/>
                <a:cs typeface="Tw Cen MT"/>
              </a:rPr>
              <a:t>u</a:t>
            </a:r>
            <a:r>
              <a:rPr sz="1400" spc="0" dirty="0">
                <a:latin typeface="Tw Cen MT"/>
                <a:cs typeface="Tw Cen MT"/>
              </a:rPr>
              <a:t>i</a:t>
            </a:r>
            <a:r>
              <a:rPr sz="1400" spc="4" dirty="0">
                <a:latin typeface="Tw Cen MT"/>
                <a:cs typeface="Tw Cen MT"/>
              </a:rPr>
              <a:t>de</a:t>
            </a:r>
            <a:r>
              <a:rPr sz="1400" spc="0" dirty="0">
                <a:latin typeface="Tw Cen MT"/>
                <a:cs typeface="Tw Cen MT"/>
              </a:rPr>
              <a:t>lines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nd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S</a:t>
            </a:r>
            <a:r>
              <a:rPr sz="1400" spc="0" dirty="0">
                <a:latin typeface="Tw Cen MT"/>
                <a:cs typeface="Tw Cen MT"/>
              </a:rPr>
              <a:t>ubm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0" dirty="0">
                <a:latin typeface="Tw Cen MT"/>
                <a:cs typeface="Tw Cen MT"/>
              </a:rPr>
              <a:t>ss</a:t>
            </a:r>
            <a:r>
              <a:rPr sz="1400" spc="4" dirty="0">
                <a:latin typeface="Tw Cen MT"/>
                <a:cs typeface="Tw Cen MT"/>
              </a:rPr>
              <a:t>io</a:t>
            </a:r>
            <a:r>
              <a:rPr sz="1400" spc="0" dirty="0">
                <a:latin typeface="Tw Cen MT"/>
                <a:cs typeface="Tw Cen MT"/>
              </a:rPr>
              <a:t>n</a:t>
            </a:r>
            <a:r>
              <a:rPr sz="1400" spc="-2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Sy</a:t>
            </a:r>
            <a:r>
              <a:rPr sz="1400" spc="0" dirty="0">
                <a:latin typeface="Tw Cen MT"/>
                <a:cs typeface="Tw Cen MT"/>
              </a:rPr>
              <a:t>st</a:t>
            </a:r>
            <a:r>
              <a:rPr sz="1400" spc="9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m</a:t>
            </a:r>
            <a:endParaRPr sz="1400">
              <a:latin typeface="Tw Cen MT"/>
              <a:cs typeface="Tw Cen MT"/>
            </a:endParaRPr>
          </a:p>
          <a:p>
            <a:pPr marL="12700" marR="26746">
              <a:lnSpc>
                <a:spcPct val="90738"/>
              </a:lnSpc>
              <a:spcBef>
                <a:spcPts val="515"/>
              </a:spcBef>
            </a:pPr>
            <a:r>
              <a:rPr sz="8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800" spc="0" dirty="0">
                <a:solidFill>
                  <a:srgbClr val="F3A346"/>
                </a:solidFill>
                <a:latin typeface="Times New Roman"/>
                <a:cs typeface="Times New Roman"/>
              </a:rPr>
              <a:t>        </a:t>
            </a:r>
            <a:r>
              <a:rPr sz="800" spc="3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ctur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-34" dirty="0">
                <a:latin typeface="Tw Cen MT"/>
                <a:cs typeface="Tw Cen MT"/>
              </a:rPr>
              <a:t>s</a:t>
            </a:r>
            <a:r>
              <a:rPr sz="1400" spc="0" dirty="0">
                <a:latin typeface="Tw Cen MT"/>
                <a:cs typeface="Tw Cen MT"/>
              </a:rPr>
              <a:t>,</a:t>
            </a:r>
            <a:r>
              <a:rPr sz="1400" spc="-25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H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nd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ut</a:t>
            </a:r>
            <a:r>
              <a:rPr sz="1400" spc="-34" dirty="0">
                <a:latin typeface="Tw Cen MT"/>
                <a:cs typeface="Tw Cen MT"/>
              </a:rPr>
              <a:t>s</a:t>
            </a:r>
            <a:r>
              <a:rPr sz="1400" spc="0" dirty="0">
                <a:latin typeface="Tw Cen MT"/>
                <a:cs typeface="Tw Cen MT"/>
              </a:rPr>
              <a:t>,</a:t>
            </a:r>
            <a:r>
              <a:rPr sz="1400" spc="-25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Ex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4" dirty="0">
                <a:latin typeface="Tw Cen MT"/>
                <a:cs typeface="Tw Cen MT"/>
              </a:rPr>
              <a:t>p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s</a:t>
            </a:r>
            <a:endParaRPr sz="1400">
              <a:latin typeface="Tw Cen MT"/>
              <a:cs typeface="Tw Cen MT"/>
            </a:endParaRPr>
          </a:p>
          <a:p>
            <a:pPr marL="12700" marR="26746">
              <a:lnSpc>
                <a:spcPct val="90738"/>
              </a:lnSpc>
              <a:spcBef>
                <a:spcPts val="515"/>
              </a:spcBef>
            </a:pPr>
            <a:r>
              <a:rPr sz="8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800" spc="0" dirty="0">
                <a:solidFill>
                  <a:srgbClr val="F3A346"/>
                </a:solidFill>
                <a:latin typeface="Times New Roman"/>
                <a:cs typeface="Times New Roman"/>
              </a:rPr>
              <a:t>        </a:t>
            </a:r>
            <a:r>
              <a:rPr sz="800" spc="3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4" dirty="0">
                <a:latin typeface="Tw Cen MT"/>
                <a:cs typeface="Tw Cen MT"/>
              </a:rPr>
              <a:t>abo</a:t>
            </a:r>
            <a:r>
              <a:rPr sz="1400" spc="-9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to</a:t>
            </a:r>
            <a:r>
              <a:rPr sz="1400" spc="-14" dirty="0">
                <a:latin typeface="Tw Cen MT"/>
                <a:cs typeface="Tw Cen MT"/>
              </a:rPr>
              <a:t>r</a:t>
            </a:r>
            <a:r>
              <a:rPr sz="1400" spc="0" dirty="0">
                <a:latin typeface="Tw Cen MT"/>
                <a:cs typeface="Tw Cen MT"/>
              </a:rPr>
              <a:t>y</a:t>
            </a:r>
            <a:r>
              <a:rPr sz="1400" spc="-25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N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9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s</a:t>
            </a:r>
            <a:endParaRPr sz="1400">
              <a:latin typeface="Tw Cen MT"/>
              <a:cs typeface="Tw Cen MT"/>
            </a:endParaRPr>
          </a:p>
          <a:p>
            <a:pPr marL="12700" marR="26746">
              <a:lnSpc>
                <a:spcPct val="90738"/>
              </a:lnSpc>
              <a:spcBef>
                <a:spcPts val="527"/>
              </a:spcBef>
            </a:pPr>
            <a:r>
              <a:rPr sz="8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800" spc="0" dirty="0">
                <a:solidFill>
                  <a:srgbClr val="F3A346"/>
                </a:solidFill>
                <a:latin typeface="Times New Roman"/>
                <a:cs typeface="Times New Roman"/>
              </a:rPr>
              <a:t>        </a:t>
            </a:r>
            <a:r>
              <a:rPr sz="800" spc="3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latin typeface="Tw Cen MT"/>
                <a:cs typeface="Tw Cen MT"/>
              </a:rPr>
              <a:t>A</a:t>
            </a:r>
            <a:r>
              <a:rPr sz="1400" spc="4" dirty="0">
                <a:latin typeface="Tw Cen MT"/>
                <a:cs typeface="Tw Cen MT"/>
              </a:rPr>
              <a:t>t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9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nd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nce</a:t>
            </a:r>
            <a:endParaRPr sz="1400">
              <a:latin typeface="Tw Cen MT"/>
              <a:cs typeface="Tw Cen MT"/>
            </a:endParaRPr>
          </a:p>
          <a:p>
            <a:pPr marL="12700" marR="26746">
              <a:lnSpc>
                <a:spcPct val="90738"/>
              </a:lnSpc>
              <a:spcBef>
                <a:spcPts val="515"/>
              </a:spcBef>
            </a:pPr>
            <a:r>
              <a:rPr sz="8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800" spc="0" dirty="0">
                <a:solidFill>
                  <a:srgbClr val="F3A346"/>
                </a:solidFill>
                <a:latin typeface="Times New Roman"/>
                <a:cs typeface="Times New Roman"/>
              </a:rPr>
              <a:t>        </a:t>
            </a:r>
            <a:r>
              <a:rPr sz="800" spc="3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400" spc="-109" dirty="0">
                <a:latin typeface="Tw Cen MT"/>
                <a:cs typeface="Tw Cen MT"/>
              </a:rPr>
              <a:t>T</a:t>
            </a:r>
            <a:r>
              <a:rPr sz="1400" spc="4" dirty="0">
                <a:latin typeface="Tw Cen MT"/>
                <a:cs typeface="Tw Cen MT"/>
              </a:rPr>
              <a:t>ea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-25" dirty="0">
                <a:latin typeface="Tw Cen MT"/>
                <a:cs typeface="Tw Cen MT"/>
              </a:rPr>
              <a:t>w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19" dirty="0">
                <a:latin typeface="Tw Cen MT"/>
                <a:cs typeface="Tw Cen MT"/>
              </a:rPr>
              <a:t>r</a:t>
            </a:r>
            <a:r>
              <a:rPr sz="1400" spc="0" dirty="0">
                <a:latin typeface="Tw Cen MT"/>
                <a:cs typeface="Tw Cen MT"/>
              </a:rPr>
              <a:t>k</a:t>
            </a:r>
            <a:endParaRPr sz="1400">
              <a:latin typeface="Tw Cen MT"/>
              <a:cs typeface="Tw Cen MT"/>
            </a:endParaRPr>
          </a:p>
          <a:p>
            <a:pPr marL="12700" marR="26746">
              <a:lnSpc>
                <a:spcPct val="90738"/>
              </a:lnSpc>
              <a:spcBef>
                <a:spcPts val="518"/>
              </a:spcBef>
            </a:pPr>
            <a:r>
              <a:rPr sz="8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800" spc="0" dirty="0">
                <a:solidFill>
                  <a:srgbClr val="F3A346"/>
                </a:solidFill>
                <a:latin typeface="Times New Roman"/>
                <a:cs typeface="Times New Roman"/>
              </a:rPr>
              <a:t>        </a:t>
            </a:r>
            <a:r>
              <a:rPr sz="800" spc="3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400" spc="0" dirty="0">
                <a:latin typeface="Tw Cen MT"/>
                <a:cs typeface="Tw Cen MT"/>
              </a:rPr>
              <a:t>Announcem</a:t>
            </a:r>
            <a:r>
              <a:rPr sz="1400" spc="9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nts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&amp; </a:t>
            </a:r>
            <a:r>
              <a:rPr sz="1400" spc="-19" dirty="0">
                <a:latin typeface="Tw Cen MT"/>
                <a:cs typeface="Tw Cen MT"/>
              </a:rPr>
              <a:t>F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19" dirty="0">
                <a:latin typeface="Tw Cen MT"/>
                <a:cs typeface="Tw Cen MT"/>
              </a:rPr>
              <a:t>r</a:t>
            </a:r>
            <a:r>
              <a:rPr sz="1400" spc="0" dirty="0">
                <a:latin typeface="Tw Cen MT"/>
                <a:cs typeface="Tw Cen MT"/>
              </a:rPr>
              <a:t>um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(use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it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to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sk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q</a:t>
            </a:r>
            <a:r>
              <a:rPr sz="1400" spc="0" dirty="0">
                <a:latin typeface="Tw Cen MT"/>
                <a:cs typeface="Tw Cen MT"/>
              </a:rPr>
              <a:t>ues</a:t>
            </a:r>
            <a:r>
              <a:rPr sz="1400" spc="4" dirty="0">
                <a:latin typeface="Tw Cen MT"/>
                <a:cs typeface="Tw Cen MT"/>
              </a:rPr>
              <a:t>t</a:t>
            </a:r>
            <a:r>
              <a:rPr sz="1400" spc="0" dirty="0">
                <a:latin typeface="Tw Cen MT"/>
                <a:cs typeface="Tw Cen MT"/>
              </a:rPr>
              <a:t>i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14" dirty="0">
                <a:latin typeface="Tw Cen MT"/>
                <a:cs typeface="Tw Cen MT"/>
              </a:rPr>
              <a:t>n</a:t>
            </a:r>
            <a:r>
              <a:rPr sz="1400" spc="0" dirty="0">
                <a:latin typeface="Tw Cen MT"/>
                <a:cs typeface="Tw Cen MT"/>
              </a:rPr>
              <a:t>)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527"/>
              </a:spcBef>
            </a:pPr>
            <a:r>
              <a:rPr sz="8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800" spc="0" dirty="0">
                <a:solidFill>
                  <a:srgbClr val="F3A346"/>
                </a:solidFill>
                <a:latin typeface="Times New Roman"/>
                <a:cs typeface="Times New Roman"/>
              </a:rPr>
              <a:t>        </a:t>
            </a:r>
            <a:r>
              <a:rPr sz="800" spc="3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1400" spc="-29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ur</a:t>
            </a:r>
            <a:r>
              <a:rPr sz="1400" spc="-14" dirty="0">
                <a:latin typeface="Tw Cen MT"/>
                <a:cs typeface="Tw Cen MT"/>
              </a:rPr>
              <a:t>c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(</a:t>
            </a:r>
            <a:r>
              <a:rPr sz="1400" spc="-9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-4" dirty="0">
                <a:latin typeface="Tw Cen MT"/>
                <a:cs typeface="Tw Cen MT"/>
              </a:rPr>
              <a:t>a</a:t>
            </a:r>
            <a:r>
              <a:rPr sz="1400" spc="4" dirty="0">
                <a:latin typeface="Tw Cen MT"/>
                <a:cs typeface="Tw Cen MT"/>
              </a:rPr>
              <a:t>d</a:t>
            </a:r>
            <a:r>
              <a:rPr sz="1400" spc="0" dirty="0">
                <a:latin typeface="Tw Cen MT"/>
                <a:cs typeface="Tw Cen MT"/>
              </a:rPr>
              <a:t>ing</a:t>
            </a:r>
            <a:r>
              <a:rPr sz="1400" spc="-34" dirty="0">
                <a:latin typeface="Tw Cen MT"/>
                <a:cs typeface="Tw Cen MT"/>
              </a:rPr>
              <a:t>s</a:t>
            </a:r>
            <a:r>
              <a:rPr sz="1400" spc="0" dirty="0">
                <a:latin typeface="Tw Cen MT"/>
                <a:cs typeface="Tw Cen MT"/>
              </a:rPr>
              <a:t>,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</a:t>
            </a:r>
            <a:r>
              <a:rPr sz="1400" spc="-4" dirty="0">
                <a:latin typeface="Tw Cen MT"/>
                <a:cs typeface="Tw Cen MT"/>
              </a:rPr>
              <a:t>u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-25" dirty="0">
                <a:latin typeface="Tw Cen MT"/>
                <a:cs typeface="Tw Cen MT"/>
              </a:rPr>
              <a:t>s</a:t>
            </a:r>
            <a:r>
              <a:rPr sz="1400" spc="0" dirty="0">
                <a:latin typeface="Tw Cen MT"/>
                <a:cs typeface="Tw Cen MT"/>
              </a:rPr>
              <a:t>,</a:t>
            </a:r>
            <a:r>
              <a:rPr sz="1400" spc="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da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sheet,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tut</a:t>
            </a:r>
            <a:r>
              <a:rPr sz="1400" spc="9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ia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-25" dirty="0">
                <a:latin typeface="Tw Cen MT"/>
                <a:cs typeface="Tw Cen MT"/>
              </a:rPr>
              <a:t>s</a:t>
            </a:r>
            <a:r>
              <a:rPr sz="1400" spc="0" dirty="0">
                <a:latin typeface="Tw Cen MT"/>
                <a:cs typeface="Tw Cen MT"/>
              </a:rPr>
              <a:t>,</a:t>
            </a:r>
            <a:r>
              <a:rPr sz="1400" spc="-2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g</a:t>
            </a:r>
            <a:r>
              <a:rPr sz="1400" spc="0" dirty="0">
                <a:latin typeface="Tw Cen MT"/>
                <a:cs typeface="Tw Cen MT"/>
              </a:rPr>
              <a:t>ui</a:t>
            </a:r>
            <a:r>
              <a:rPr sz="1400" spc="4" dirty="0">
                <a:latin typeface="Tw Cen MT"/>
                <a:cs typeface="Tw Cen MT"/>
              </a:rPr>
              <a:t>de</a:t>
            </a:r>
            <a:r>
              <a:rPr sz="1400" spc="-25" dirty="0">
                <a:latin typeface="Tw Cen MT"/>
                <a:cs typeface="Tw Cen MT"/>
              </a:rPr>
              <a:t>s</a:t>
            </a:r>
            <a:r>
              <a:rPr sz="1400" spc="0" dirty="0">
                <a:latin typeface="Tw Cen MT"/>
                <a:cs typeface="Tw Cen MT"/>
              </a:rPr>
              <a:t>,</a:t>
            </a:r>
            <a:r>
              <a:rPr sz="1400" spc="-2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tc</a:t>
            </a:r>
            <a:r>
              <a:rPr sz="1400" spc="4" dirty="0">
                <a:latin typeface="Tw Cen MT"/>
                <a:cs typeface="Tw Cen MT"/>
              </a:rPr>
              <a:t>…</a:t>
            </a:r>
            <a:r>
              <a:rPr sz="1400" spc="0" dirty="0">
                <a:latin typeface="Tw Cen MT"/>
                <a:cs typeface="Tw Cen MT"/>
              </a:rPr>
              <a:t>)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1388" y="4006763"/>
            <a:ext cx="7836073" cy="80594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40"/>
              </a:lnSpc>
              <a:spcBef>
                <a:spcPts val="197"/>
              </a:spcBef>
            </a:pPr>
            <a:r>
              <a:rPr sz="1400" spc="-109" dirty="0">
                <a:latin typeface="Tw Cen MT"/>
                <a:cs typeface="Tw Cen MT"/>
              </a:rPr>
              <a:t>T</a:t>
            </a:r>
            <a:r>
              <a:rPr sz="1400" spc="4" dirty="0">
                <a:latin typeface="Tw Cen MT"/>
                <a:cs typeface="Tw Cen MT"/>
              </a:rPr>
              <a:t>ea</a:t>
            </a:r>
            <a:r>
              <a:rPr sz="1400" spc="59" dirty="0">
                <a:latin typeface="Tw Cen MT"/>
                <a:cs typeface="Tw Cen MT"/>
              </a:rPr>
              <a:t>c</a:t>
            </a:r>
            <a:r>
              <a:rPr sz="1400" spc="0" dirty="0">
                <a:latin typeface="Tw Cen MT"/>
                <a:cs typeface="Tw Cen MT"/>
              </a:rPr>
              <a:t>hing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9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ia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is a</a:t>
            </a:r>
            <a:r>
              <a:rPr sz="1400" spc="-25" dirty="0">
                <a:latin typeface="Tw Cen MT"/>
                <a:cs typeface="Tw Cen MT"/>
              </a:rPr>
              <a:t>v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il</a:t>
            </a:r>
            <a:r>
              <a:rPr sz="1400" spc="4" dirty="0">
                <a:latin typeface="Tw Cen MT"/>
                <a:cs typeface="Tw Cen MT"/>
              </a:rPr>
              <a:t>ab</a:t>
            </a:r>
            <a:r>
              <a:rPr sz="1400" spc="0" dirty="0">
                <a:latin typeface="Tw Cen MT"/>
                <a:cs typeface="Tw Cen MT"/>
              </a:rPr>
              <a:t>le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-25" dirty="0">
                <a:latin typeface="Tw Cen MT"/>
                <a:cs typeface="Tw Cen MT"/>
              </a:rPr>
              <a:t>w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ll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in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ad</a:t>
            </a:r>
            <a:r>
              <a:rPr sz="1400" spc="-25" dirty="0">
                <a:latin typeface="Tw Cen MT"/>
                <a:cs typeface="Tw Cen MT"/>
              </a:rPr>
              <a:t>v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nc</a:t>
            </a:r>
            <a:r>
              <a:rPr sz="1400" spc="-5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,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so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th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-29" dirty="0">
                <a:latin typeface="Tw Cen MT"/>
                <a:cs typeface="Tw Cen MT"/>
              </a:rPr>
              <a:t>y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u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c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-9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</a:t>
            </a:r>
            <a:r>
              <a:rPr sz="1400" spc="-19" dirty="0">
                <a:latin typeface="Tw Cen MT"/>
                <a:cs typeface="Tw Cen MT"/>
              </a:rPr>
              <a:t>g</a:t>
            </a:r>
            <a:r>
              <a:rPr sz="1400" spc="0" dirty="0">
                <a:latin typeface="Tw Cen MT"/>
                <a:cs typeface="Tw Cen MT"/>
              </a:rPr>
              <a:t>e</a:t>
            </a:r>
            <a:r>
              <a:rPr sz="1400" spc="2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ECT</a:t>
            </a:r>
            <a:r>
              <a:rPr sz="1400" spc="-4" dirty="0">
                <a:latin typeface="Tw Cen MT"/>
                <a:cs typeface="Tw Cen MT"/>
              </a:rPr>
              <a:t>E</a:t>
            </a:r>
            <a:r>
              <a:rPr sz="1400" spc="4" dirty="0">
                <a:latin typeface="Tw Cen MT"/>
                <a:cs typeface="Tw Cen MT"/>
              </a:rPr>
              <a:t>25</a:t>
            </a:r>
            <a:r>
              <a:rPr sz="1400" spc="0" dirty="0">
                <a:latin typeface="Tw Cen MT"/>
                <a:cs typeface="Tw Cen MT"/>
              </a:rPr>
              <a:t>0 c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u</a:t>
            </a:r>
            <a:r>
              <a:rPr sz="1400" spc="-14" dirty="0">
                <a:latin typeface="Tw Cen MT"/>
                <a:cs typeface="Tw Cen MT"/>
              </a:rPr>
              <a:t>r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-29" dirty="0">
                <a:latin typeface="Tw Cen MT"/>
                <a:cs typeface="Tw Cen MT"/>
              </a:rPr>
              <a:t>e</a:t>
            </a:r>
            <a:r>
              <a:rPr sz="1400" spc="-25" dirty="0">
                <a:latin typeface="Tw Cen MT"/>
                <a:cs typeface="Tw Cen MT"/>
              </a:rPr>
              <a:t>w</a:t>
            </a:r>
            <a:r>
              <a:rPr sz="1400" spc="-4" dirty="0">
                <a:latin typeface="Tw Cen MT"/>
                <a:cs typeface="Tw Cen MT"/>
              </a:rPr>
              <a:t>o</a:t>
            </a:r>
            <a:r>
              <a:rPr sz="1400" spc="19" dirty="0">
                <a:latin typeface="Tw Cen MT"/>
                <a:cs typeface="Tw Cen MT"/>
              </a:rPr>
              <a:t>r</a:t>
            </a:r>
            <a:r>
              <a:rPr sz="1400" spc="0" dirty="0">
                <a:latin typeface="Tw Cen MT"/>
                <a:cs typeface="Tw Cen MT"/>
              </a:rPr>
              <a:t>k</a:t>
            </a:r>
            <a:r>
              <a:rPr sz="1400" spc="-3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to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be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4" dirty="0">
                <a:latin typeface="Tw Cen MT"/>
                <a:cs typeface="Tw Cen MT"/>
              </a:rPr>
              <a:t>te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fit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-34" dirty="0">
                <a:latin typeface="Tw Cen MT"/>
                <a:cs typeface="Tw Cen MT"/>
              </a:rPr>
              <a:t>y</a:t>
            </a:r>
            <a:r>
              <a:rPr sz="1400" spc="-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ur ne</a:t>
            </a:r>
            <a:r>
              <a:rPr sz="1400" spc="4" dirty="0">
                <a:latin typeface="Tw Cen MT"/>
                <a:cs typeface="Tw Cen MT"/>
              </a:rPr>
              <a:t>ed</a:t>
            </a:r>
            <a:r>
              <a:rPr sz="1400" spc="-4" dirty="0">
                <a:latin typeface="Tw Cen MT"/>
                <a:cs typeface="Tw Cen MT"/>
              </a:rPr>
              <a:t>s</a:t>
            </a:r>
            <a:r>
              <a:rPr sz="1400" spc="0" dirty="0">
                <a:latin typeface="Tw Cen MT"/>
                <a:cs typeface="Tw Cen MT"/>
              </a:rPr>
              <a:t>.</a:t>
            </a:r>
            <a:endParaRPr sz="1400">
              <a:latin typeface="Tw Cen MT"/>
              <a:cs typeface="Tw Cen MT"/>
            </a:endParaRPr>
          </a:p>
          <a:p>
            <a:pPr marL="12700" marR="77163">
              <a:lnSpc>
                <a:spcPts val="1340"/>
              </a:lnSpc>
              <a:spcBef>
                <a:spcPts val="713"/>
              </a:spcBef>
            </a:pP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-4" dirty="0">
                <a:latin typeface="Tw Cen MT"/>
                <a:cs typeface="Tw Cen MT"/>
              </a:rPr>
              <a:t>h</a:t>
            </a:r>
            <a:r>
              <a:rPr sz="1400" spc="0" dirty="0">
                <a:latin typeface="Tw Cen MT"/>
                <a:cs typeface="Tw Cen MT"/>
              </a:rPr>
              <a:t>e</a:t>
            </a:r>
            <a:r>
              <a:rPr sz="1400" spc="4" dirty="0">
                <a:latin typeface="Tw Cen MT"/>
                <a:cs typeface="Tw Cen MT"/>
              </a:rPr>
              <a:t> </a:t>
            </a:r>
            <a:r>
              <a:rPr sz="1400" spc="-4" dirty="0">
                <a:latin typeface="Tw Cen MT"/>
                <a:cs typeface="Tw Cen MT"/>
              </a:rPr>
              <a:t>u</a:t>
            </a:r>
            <a:r>
              <a:rPr sz="1400" spc="4" dirty="0">
                <a:latin typeface="Tw Cen MT"/>
                <a:cs typeface="Tw Cen MT"/>
              </a:rPr>
              <a:t>p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4" dirty="0">
                <a:latin typeface="Tw Cen MT"/>
                <a:cs typeface="Tw Cen MT"/>
              </a:rPr>
              <a:t>oa</a:t>
            </a:r>
            <a:r>
              <a:rPr sz="1400" spc="0" dirty="0">
                <a:latin typeface="Tw Cen MT"/>
                <a:cs typeface="Tw Cen MT"/>
              </a:rPr>
              <a:t>d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da</a:t>
            </a:r>
            <a:r>
              <a:rPr sz="1400" spc="0" dirty="0">
                <a:latin typeface="Tw Cen MT"/>
                <a:cs typeface="Tw Cen MT"/>
              </a:rPr>
              <a:t>te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f</a:t>
            </a:r>
            <a:r>
              <a:rPr sz="1400" spc="3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a</a:t>
            </a:r>
            <a:r>
              <a:rPr sz="1400" spc="4" dirty="0">
                <a:latin typeface="Tw Cen MT"/>
                <a:cs typeface="Tw Cen MT"/>
              </a:rPr>
              <a:t>l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fi</a:t>
            </a:r>
            <a:r>
              <a:rPr sz="1400" spc="4" dirty="0">
                <a:latin typeface="Tw Cen MT"/>
                <a:cs typeface="Tw Cen MT"/>
              </a:rPr>
              <a:t>le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is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vis</a:t>
            </a:r>
            <a:r>
              <a:rPr sz="1400" spc="4" dirty="0">
                <a:latin typeface="Tw Cen MT"/>
                <a:cs typeface="Tw Cen MT"/>
              </a:rPr>
              <a:t>ib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-5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,</a:t>
            </a:r>
            <a:r>
              <a:rPr sz="1400" spc="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i</a:t>
            </a:r>
            <a:r>
              <a:rPr sz="1400" spc="4" dirty="0">
                <a:latin typeface="Tw Cen MT"/>
                <a:cs typeface="Tw Cen MT"/>
              </a:rPr>
              <a:t>.</a:t>
            </a:r>
            <a:r>
              <a:rPr sz="1400" spc="-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.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-29" dirty="0">
                <a:latin typeface="Tw Cen MT"/>
                <a:cs typeface="Tw Cen MT"/>
              </a:rPr>
              <a:t>y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u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c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ea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0" dirty="0">
                <a:latin typeface="Tw Cen MT"/>
                <a:cs typeface="Tw Cen MT"/>
              </a:rPr>
              <a:t>ly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i</a:t>
            </a:r>
            <a:r>
              <a:rPr sz="1400" spc="4" dirty="0">
                <a:latin typeface="Tw Cen MT"/>
                <a:cs typeface="Tw Cen MT"/>
              </a:rPr>
              <a:t>de</a:t>
            </a:r>
            <a:r>
              <a:rPr sz="1400" spc="0" dirty="0">
                <a:latin typeface="Tw Cen MT"/>
                <a:cs typeface="Tw Cen MT"/>
              </a:rPr>
              <a:t>nt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0" dirty="0">
                <a:latin typeface="Tw Cen MT"/>
                <a:cs typeface="Tw Cen MT"/>
              </a:rPr>
              <a:t>fy</a:t>
            </a:r>
            <a:r>
              <a:rPr sz="1400" spc="-2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if</a:t>
            </a:r>
            <a:r>
              <a:rPr sz="1400" spc="44" dirty="0">
                <a:latin typeface="Tw Cen MT"/>
                <a:cs typeface="Tw Cen MT"/>
              </a:rPr>
              <a:t> </a:t>
            </a:r>
            <a:r>
              <a:rPr sz="1400" spc="-29" dirty="0">
                <a:latin typeface="Tw Cen MT"/>
                <a:cs typeface="Tw Cen MT"/>
              </a:rPr>
              <a:t>y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u</a:t>
            </a:r>
            <a:r>
              <a:rPr sz="1400" spc="-2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ha</a:t>
            </a:r>
            <a:r>
              <a:rPr sz="1400" spc="-25" dirty="0">
                <a:latin typeface="Tw Cen MT"/>
                <a:cs typeface="Tw Cen MT"/>
              </a:rPr>
              <a:t>v</a:t>
            </a:r>
            <a:r>
              <a:rPr sz="1400" spc="0" dirty="0">
                <a:latin typeface="Tw Cen MT"/>
                <a:cs typeface="Tw Cen MT"/>
              </a:rPr>
              <a:t>e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the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9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st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up</a:t>
            </a:r>
            <a:r>
              <a:rPr sz="1400" spc="4" dirty="0">
                <a:latin typeface="Tw Cen MT"/>
                <a:cs typeface="Tw Cen MT"/>
              </a:rPr>
              <a:t>da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9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d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-25" dirty="0">
                <a:latin typeface="Tw Cen MT"/>
                <a:cs typeface="Tw Cen MT"/>
              </a:rPr>
              <a:t>v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rs</a:t>
            </a:r>
            <a:r>
              <a:rPr sz="1400" spc="4" dirty="0">
                <a:latin typeface="Tw Cen MT"/>
                <a:cs typeface="Tw Cen MT"/>
              </a:rPr>
              <a:t>io</a:t>
            </a:r>
            <a:r>
              <a:rPr sz="1400" spc="0" dirty="0">
                <a:latin typeface="Tw Cen MT"/>
                <a:cs typeface="Tw Cen MT"/>
              </a:rPr>
              <a:t>n</a:t>
            </a:r>
            <a:r>
              <a:rPr sz="1400" spc="-3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(m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0" dirty="0">
                <a:latin typeface="Tw Cen MT"/>
                <a:cs typeface="Tw Cen MT"/>
              </a:rPr>
              <a:t>nor </a:t>
            </a:r>
            <a:r>
              <a:rPr sz="1400" spc="59" dirty="0">
                <a:latin typeface="Tw Cen MT"/>
                <a:cs typeface="Tw Cen MT"/>
              </a:rPr>
              <a:t>c</a:t>
            </a:r>
            <a:r>
              <a:rPr sz="1400" spc="0" dirty="0">
                <a:latin typeface="Tw Cen MT"/>
                <a:cs typeface="Tw Cen MT"/>
              </a:rPr>
              <a:t>han</a:t>
            </a:r>
            <a:r>
              <a:rPr sz="1400" spc="-19" dirty="0">
                <a:latin typeface="Tw Cen MT"/>
                <a:cs typeface="Tw Cen MT"/>
              </a:rPr>
              <a:t>g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4" dirty="0">
                <a:latin typeface="Tw Cen MT"/>
                <a:cs typeface="Tw Cen MT"/>
              </a:rPr>
              <a:t>/</a:t>
            </a:r>
            <a:r>
              <a:rPr sz="1400" spc="-9" dirty="0">
                <a:latin typeface="Tw Cen MT"/>
                <a:cs typeface="Tw Cen MT"/>
              </a:rPr>
              <a:t>c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-9" dirty="0">
                <a:latin typeface="Tw Cen MT"/>
                <a:cs typeface="Tw Cen MT"/>
              </a:rPr>
              <a:t>r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-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c</a:t>
            </a:r>
            <a:r>
              <a:rPr sz="1400" spc="-9" dirty="0">
                <a:latin typeface="Tw Cen MT"/>
                <a:cs typeface="Tw Cen MT"/>
              </a:rPr>
              <a:t>t</a:t>
            </a:r>
            <a:r>
              <a:rPr sz="1400" spc="0" dirty="0">
                <a:latin typeface="Tw Cen MT"/>
                <a:cs typeface="Tw Cen MT"/>
              </a:rPr>
              <a:t>i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ns</a:t>
            </a:r>
            <a:r>
              <a:rPr sz="1400" spc="-50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re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po</a:t>
            </a:r>
            <a:r>
              <a:rPr sz="1400" spc="0" dirty="0">
                <a:latin typeface="Tw Cen MT"/>
                <a:cs typeface="Tw Cen MT"/>
              </a:rPr>
              <a:t>ss</a:t>
            </a:r>
            <a:r>
              <a:rPr sz="1400" spc="4" dirty="0">
                <a:latin typeface="Tw Cen MT"/>
                <a:cs typeface="Tw Cen MT"/>
              </a:rPr>
              <a:t>ib</a:t>
            </a:r>
            <a:r>
              <a:rPr sz="1400" spc="0" dirty="0">
                <a:latin typeface="Tw Cen MT"/>
                <a:cs typeface="Tw Cen MT"/>
              </a:rPr>
              <a:t>le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cl</a:t>
            </a:r>
            <a:r>
              <a:rPr sz="1400" spc="9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se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to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ss</a:t>
            </a:r>
            <a:r>
              <a:rPr sz="1400" spc="4" dirty="0">
                <a:latin typeface="Tw Cen MT"/>
                <a:cs typeface="Tw Cen MT"/>
              </a:rPr>
              <a:t>io</a:t>
            </a:r>
            <a:r>
              <a:rPr sz="1400" spc="25" dirty="0">
                <a:latin typeface="Tw Cen MT"/>
                <a:cs typeface="Tw Cen MT"/>
              </a:rPr>
              <a:t>n</a:t>
            </a:r>
            <a:r>
              <a:rPr sz="1400" spc="-9" dirty="0">
                <a:latin typeface="Tw Cen MT"/>
                <a:cs typeface="Tw Cen MT"/>
              </a:rPr>
              <a:t>).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29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4501" y="1393444"/>
            <a:ext cx="5294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2552075" y="1393444"/>
            <a:ext cx="5269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1388" y="309628"/>
            <a:ext cx="4444920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Ackn</a:t>
            </a:r>
            <a:r>
              <a:rPr sz="6600" b="1" spc="-75" baseline="1391" dirty="0">
                <a:solidFill>
                  <a:srgbClr val="444D25"/>
                </a:solidFill>
                <a:latin typeface="Tw Cen MT"/>
                <a:cs typeface="Tw Cen MT"/>
              </a:rPr>
              <a:t>o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wledg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me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n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1523999"/>
            <a:ext cx="6166612" cy="228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935"/>
              </a:lnSpc>
              <a:spcBef>
                <a:spcPts val="96"/>
              </a:spcBef>
            </a:pPr>
            <a:r>
              <a:rPr sz="1575" spc="0" baseline="286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575" spc="0" baseline="2760" dirty="0">
                <a:solidFill>
                  <a:srgbClr val="F3A346"/>
                </a:solidFill>
                <a:latin typeface="Times New Roman"/>
                <a:cs typeface="Times New Roman"/>
              </a:rPr>
              <a:t>     </a:t>
            </a:r>
            <a:r>
              <a:rPr sz="1575" spc="3" baseline="276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700" spc="-109" baseline="1700" dirty="0">
                <a:latin typeface="Tw Cen MT"/>
                <a:cs typeface="Tw Cen MT"/>
              </a:rPr>
              <a:t>P</a:t>
            </a:r>
            <a:r>
              <a:rPr sz="2700" spc="0" baseline="1700" dirty="0">
                <a:latin typeface="Tw Cen MT"/>
                <a:cs typeface="Tw Cen MT"/>
              </a:rPr>
              <a:t>eter V</a:t>
            </a:r>
            <a:r>
              <a:rPr sz="2700" spc="4" baseline="1700" dirty="0">
                <a:latin typeface="Tw Cen MT"/>
                <a:cs typeface="Tw Cen MT"/>
              </a:rPr>
              <a:t>i</a:t>
            </a:r>
            <a:r>
              <a:rPr sz="2700" spc="0" baseline="1700" dirty="0">
                <a:latin typeface="Tw Cen MT"/>
                <a:cs typeface="Tw Cen MT"/>
              </a:rPr>
              <a:t>al,</a:t>
            </a:r>
            <a:r>
              <a:rPr lang="en-AU" sz="2700" spc="0" baseline="1700" dirty="0">
                <a:latin typeface="Tw Cen MT"/>
                <a:cs typeface="Tw Cen MT"/>
              </a:rPr>
              <a:t> Stefano </a:t>
            </a:r>
            <a:r>
              <a:rPr lang="en-AU" sz="2700" spc="0" baseline="1700" dirty="0" err="1">
                <a:latin typeface="Tw Cen MT"/>
                <a:cs typeface="Tw Cen MT"/>
              </a:rPr>
              <a:t>Fasciani</a:t>
            </a:r>
            <a:r>
              <a:rPr lang="en-AU" sz="2700" spc="0" baseline="1700" dirty="0">
                <a:latin typeface="Tw Cen MT"/>
                <a:cs typeface="Tw Cen MT"/>
              </a:rPr>
              <a:t>, Abigail Copiaco, Kiyan Afsari</a:t>
            </a:r>
            <a:endParaRPr sz="1800" dirty="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30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91388" y="309628"/>
            <a:ext cx="374704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O</a:t>
            </a:r>
            <a:r>
              <a:rPr sz="6600" b="1" spc="-34" baseline="1391" dirty="0">
                <a:solidFill>
                  <a:srgbClr val="444D25"/>
                </a:solidFill>
                <a:latin typeface="Tw Cen MT"/>
                <a:cs typeface="Tw Cen MT"/>
              </a:rPr>
              <a:t>v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er 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T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his </a:t>
            </a:r>
            <a:r>
              <a:rPr sz="6600" b="1" spc="-39" baseline="1391" dirty="0">
                <a:solidFill>
                  <a:srgbClr val="444D25"/>
                </a:solidFill>
                <a:latin typeface="Tw Cen MT"/>
                <a:cs typeface="Tw Cen MT"/>
              </a:rPr>
              <a:t>W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eek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8" y="1413339"/>
            <a:ext cx="912410" cy="1068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5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-54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ead</a:t>
            </a:r>
            <a:endParaRPr sz="200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825"/>
              </a:spcBef>
            </a:pPr>
            <a:r>
              <a:rPr sz="12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200" spc="0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200" spc="25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000" spc="-54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ead</a:t>
            </a:r>
            <a:endParaRPr sz="200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918"/>
              </a:spcBef>
            </a:pPr>
            <a:r>
              <a:rPr sz="12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200" spc="0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200" spc="25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000" spc="-54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ead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7536" y="1413339"/>
            <a:ext cx="3491063" cy="1068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8785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Sub</a:t>
            </a:r>
            <a:r>
              <a:rPr sz="3000" spc="4" baseline="1530" dirty="0">
                <a:latin typeface="Tw Cen MT"/>
                <a:cs typeface="Tw Cen MT"/>
              </a:rPr>
              <a:t>j</a:t>
            </a:r>
            <a:r>
              <a:rPr sz="3000" spc="0" baseline="1530" dirty="0">
                <a:latin typeface="Tw Cen MT"/>
                <a:cs typeface="Tw Cen MT"/>
              </a:rPr>
              <a:t>ect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Outl</a:t>
            </a:r>
            <a:r>
              <a:rPr sz="3000" spc="4" baseline="1530" dirty="0">
                <a:latin typeface="Tw Cen MT"/>
                <a:cs typeface="Tw Cen MT"/>
              </a:rPr>
              <a:t>i</a:t>
            </a:r>
            <a:r>
              <a:rPr sz="3000" spc="0" baseline="1530" dirty="0">
                <a:latin typeface="Tw Cen MT"/>
                <a:cs typeface="Tw Cen MT"/>
              </a:rPr>
              <a:t>ne</a:t>
            </a:r>
            <a:endParaRPr sz="2000">
              <a:latin typeface="Tw Cen MT"/>
              <a:cs typeface="Tw Cen MT"/>
            </a:endParaRPr>
          </a:p>
          <a:p>
            <a:pPr marL="12700">
              <a:lnSpc>
                <a:spcPct val="129166"/>
              </a:lnSpc>
              <a:spcBef>
                <a:spcPts val="408"/>
              </a:spcBef>
            </a:pPr>
            <a:r>
              <a:rPr sz="2000" spc="0" dirty="0">
                <a:latin typeface="Tw Cen MT"/>
                <a:cs typeface="Tw Cen MT"/>
              </a:rPr>
              <a:t>P</a:t>
            </a:r>
            <a:r>
              <a:rPr sz="2000" spc="-25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o</a:t>
            </a:r>
            <a:r>
              <a:rPr sz="2000" spc="9" dirty="0">
                <a:latin typeface="Tw Cen MT"/>
                <a:cs typeface="Tw Cen MT"/>
              </a:rPr>
              <a:t>j</a:t>
            </a:r>
            <a:r>
              <a:rPr sz="2000" spc="0" dirty="0">
                <a:latin typeface="Tw Cen MT"/>
                <a:cs typeface="Tw Cen MT"/>
              </a:rPr>
              <a:t>e</a:t>
            </a:r>
            <a:r>
              <a:rPr sz="2000" spc="-9" dirty="0">
                <a:latin typeface="Tw Cen MT"/>
                <a:cs typeface="Tw Cen MT"/>
              </a:rPr>
              <a:t>c</a:t>
            </a:r>
            <a:r>
              <a:rPr sz="2000" spc="0" dirty="0">
                <a:latin typeface="Tw Cen MT"/>
                <a:cs typeface="Tw Cen MT"/>
              </a:rPr>
              <a:t>t</a:t>
            </a:r>
            <a:r>
              <a:rPr sz="2000" spc="-3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and Mana</a:t>
            </a:r>
            <a:r>
              <a:rPr sz="2000" spc="-39" dirty="0">
                <a:latin typeface="Tw Cen MT"/>
                <a:cs typeface="Tw Cen MT"/>
              </a:rPr>
              <a:t>g</a:t>
            </a:r>
            <a:r>
              <a:rPr sz="2000" spc="0" dirty="0">
                <a:latin typeface="Tw Cen MT"/>
                <a:cs typeface="Tw Cen MT"/>
              </a:rPr>
              <a:t>eme</a:t>
            </a:r>
            <a:r>
              <a:rPr sz="2000" spc="-4" dirty="0">
                <a:latin typeface="Tw Cen MT"/>
                <a:cs typeface="Tw Cen MT"/>
              </a:rPr>
              <a:t>n</a:t>
            </a:r>
            <a:r>
              <a:rPr sz="2000" spc="0" dirty="0">
                <a:latin typeface="Tw Cen MT"/>
                <a:cs typeface="Tw Cen MT"/>
              </a:rPr>
              <a:t>t</a:t>
            </a:r>
            <a:r>
              <a:rPr sz="2000" spc="-3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B</a:t>
            </a:r>
            <a:r>
              <a:rPr sz="2000" spc="9" dirty="0">
                <a:latin typeface="Tw Cen MT"/>
                <a:cs typeface="Tw Cen MT"/>
              </a:rPr>
              <a:t>o</a:t>
            </a:r>
            <a:r>
              <a:rPr sz="2000" spc="0" dirty="0">
                <a:latin typeface="Tw Cen MT"/>
                <a:cs typeface="Tw Cen MT"/>
              </a:rPr>
              <a:t>ok</a:t>
            </a:r>
            <a:r>
              <a:rPr sz="2000" spc="9" dirty="0">
                <a:latin typeface="Tw Cen MT"/>
                <a:cs typeface="Tw Cen MT"/>
              </a:rPr>
              <a:t>l</a:t>
            </a:r>
            <a:r>
              <a:rPr sz="2000" spc="0" dirty="0">
                <a:latin typeface="Tw Cen MT"/>
                <a:cs typeface="Tw Cen MT"/>
              </a:rPr>
              <a:t>e</a:t>
            </a:r>
            <a:r>
              <a:rPr sz="2000" spc="-9" dirty="0">
                <a:latin typeface="Tw Cen MT"/>
                <a:cs typeface="Tw Cen MT"/>
              </a:rPr>
              <a:t>t</a:t>
            </a:r>
            <a:r>
              <a:rPr sz="2000" spc="0" dirty="0">
                <a:latin typeface="Tw Cen MT"/>
                <a:cs typeface="Tw Cen MT"/>
              </a:rPr>
              <a:t>s the</a:t>
            </a:r>
            <a:r>
              <a:rPr sz="2000" spc="-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Kit</a:t>
            </a:r>
            <a:r>
              <a:rPr sz="2000" spc="-25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and Eq</a:t>
            </a:r>
            <a:r>
              <a:rPr sz="2000" spc="-4" dirty="0">
                <a:latin typeface="Tw Cen MT"/>
                <a:cs typeface="Tw Cen MT"/>
              </a:rPr>
              <a:t>u</a:t>
            </a:r>
            <a:r>
              <a:rPr sz="2000" spc="0" dirty="0">
                <a:latin typeface="Tw Cen MT"/>
                <a:cs typeface="Tw Cen MT"/>
              </a:rPr>
              <a:t>ipment</a:t>
            </a:r>
            <a:r>
              <a:rPr sz="2000" spc="-25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Li</a:t>
            </a:r>
            <a:r>
              <a:rPr sz="2000" spc="4" dirty="0">
                <a:latin typeface="Tw Cen MT"/>
                <a:cs typeface="Tw Cen MT"/>
              </a:rPr>
              <a:t>s</a:t>
            </a:r>
            <a:r>
              <a:rPr sz="2000" spc="0" dirty="0">
                <a:latin typeface="Tw Cen MT"/>
                <a:cs typeface="Tw Cen MT"/>
              </a:rPr>
              <a:t>t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2594693"/>
            <a:ext cx="4426148" cy="6746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8221">
              <a:lnSpc>
                <a:spcPts val="2140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5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Exp</a:t>
            </a:r>
            <a:r>
              <a:rPr sz="3000" spc="4" baseline="1530" dirty="0">
                <a:latin typeface="Tw Cen MT"/>
                <a:cs typeface="Tw Cen MT"/>
              </a:rPr>
              <a:t>l</a:t>
            </a:r>
            <a:r>
              <a:rPr sz="3000" spc="0" baseline="1530" dirty="0">
                <a:latin typeface="Tw Cen MT"/>
                <a:cs typeface="Tw Cen MT"/>
              </a:rPr>
              <a:t>o</a:t>
            </a:r>
            <a:r>
              <a:rPr sz="3000" spc="9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-3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the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M</a:t>
            </a:r>
            <a:r>
              <a:rPr sz="3000" spc="4" baseline="1530" dirty="0">
                <a:latin typeface="Tw Cen MT"/>
                <a:cs typeface="Tw Cen MT"/>
              </a:rPr>
              <a:t>o</a:t>
            </a:r>
            <a:r>
              <a:rPr sz="3000" spc="0" baseline="1530" dirty="0">
                <a:latin typeface="Tw Cen MT"/>
                <a:cs typeface="Tw Cen MT"/>
              </a:rPr>
              <a:t>od</a:t>
            </a:r>
            <a:r>
              <a:rPr sz="3000" spc="4" baseline="1530" dirty="0">
                <a:latin typeface="Tw Cen MT"/>
                <a:cs typeface="Tw Cen MT"/>
              </a:rPr>
              <a:t>l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-3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s</a:t>
            </a:r>
            <a:r>
              <a:rPr sz="3000" spc="9" baseline="1530" dirty="0">
                <a:latin typeface="Tw Cen MT"/>
                <a:cs typeface="Tw Cen MT"/>
              </a:rPr>
              <a:t>i</a:t>
            </a:r>
            <a:r>
              <a:rPr sz="3000" spc="0" baseline="1530" dirty="0">
                <a:latin typeface="Tw Cen MT"/>
                <a:cs typeface="Tw Cen MT"/>
              </a:rPr>
              <a:t>te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of</a:t>
            </a:r>
            <a:r>
              <a:rPr sz="3000" spc="4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the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subj</a:t>
            </a:r>
            <a:r>
              <a:rPr sz="3000" spc="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ct</a:t>
            </a:r>
            <a:endParaRPr sz="2000">
              <a:latin typeface="Tw Cen MT"/>
              <a:cs typeface="Tw Cen MT"/>
            </a:endParaRPr>
          </a:p>
          <a:p>
            <a:pPr marL="12700">
              <a:lnSpc>
                <a:spcPct val="90738"/>
              </a:lnSpc>
              <a:spcBef>
                <a:spcPts val="823"/>
              </a:spcBef>
            </a:pPr>
            <a:r>
              <a:rPr sz="12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200" spc="0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200" spc="250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2000" spc="-54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ead</a:t>
            </a:r>
            <a:r>
              <a:rPr sz="2000" spc="-25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t</a:t>
            </a:r>
            <a:r>
              <a:rPr sz="2000" spc="-4" dirty="0">
                <a:latin typeface="Tw Cen MT"/>
                <a:cs typeface="Tw Cen MT"/>
              </a:rPr>
              <a:t>h</a:t>
            </a:r>
            <a:r>
              <a:rPr sz="2000" spc="0" dirty="0">
                <a:latin typeface="Tw Cen MT"/>
                <a:cs typeface="Tw Cen MT"/>
              </a:rPr>
              <a:t>e ‘</a:t>
            </a:r>
            <a:r>
              <a:rPr sz="2000" spc="-154" dirty="0">
                <a:latin typeface="Tw Cen MT"/>
                <a:cs typeface="Tw Cen MT"/>
              </a:rPr>
              <a:t>T</a:t>
            </a:r>
            <a:r>
              <a:rPr sz="2000" spc="0" dirty="0">
                <a:latin typeface="Tw Cen MT"/>
                <a:cs typeface="Tw Cen MT"/>
              </a:rPr>
              <a:t>eam</a:t>
            </a:r>
            <a:r>
              <a:rPr sz="2000" spc="-50" dirty="0">
                <a:latin typeface="Tw Cen MT"/>
                <a:cs typeface="Tw Cen MT"/>
              </a:rPr>
              <a:t>w</a:t>
            </a:r>
            <a:r>
              <a:rPr sz="2000" spc="0" dirty="0">
                <a:latin typeface="Tw Cen MT"/>
                <a:cs typeface="Tw Cen MT"/>
              </a:rPr>
              <a:t>o</a:t>
            </a:r>
            <a:r>
              <a:rPr sz="2000" spc="39" dirty="0">
                <a:latin typeface="Tw Cen MT"/>
                <a:cs typeface="Tw Cen MT"/>
              </a:rPr>
              <a:t>r</a:t>
            </a:r>
            <a:r>
              <a:rPr sz="2000" spc="0" dirty="0">
                <a:latin typeface="Tw Cen MT"/>
                <a:cs typeface="Tw Cen MT"/>
              </a:rPr>
              <a:t>k’</a:t>
            </a:r>
            <a:r>
              <a:rPr sz="2000" spc="-44" dirty="0">
                <a:latin typeface="Tw Cen MT"/>
                <a:cs typeface="Tw Cen MT"/>
              </a:rPr>
              <a:t> </a:t>
            </a:r>
            <a:r>
              <a:rPr sz="2000" spc="9" dirty="0">
                <a:latin typeface="Tw Cen MT"/>
                <a:cs typeface="Tw Cen MT"/>
              </a:rPr>
              <a:t>e</a:t>
            </a:r>
            <a:r>
              <a:rPr sz="2000" spc="4" dirty="0">
                <a:latin typeface="Tw Cen MT"/>
                <a:cs typeface="Tw Cen MT"/>
              </a:rPr>
              <a:t>-</a:t>
            </a:r>
            <a:r>
              <a:rPr sz="2000" spc="0" dirty="0">
                <a:latin typeface="Tw Cen MT"/>
                <a:cs typeface="Tw Cen MT"/>
              </a:rPr>
              <a:t>bo</a:t>
            </a:r>
            <a:r>
              <a:rPr sz="2000" spc="4" dirty="0">
                <a:latin typeface="Tw Cen MT"/>
                <a:cs typeface="Tw Cen MT"/>
              </a:rPr>
              <a:t>o</a:t>
            </a:r>
            <a:r>
              <a:rPr sz="2000" spc="0" dirty="0">
                <a:latin typeface="Tw Cen MT"/>
                <a:cs typeface="Tw Cen MT"/>
              </a:rPr>
              <a:t>k</a:t>
            </a:r>
            <a:r>
              <a:rPr sz="2000" spc="-34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on</a:t>
            </a:r>
            <a:r>
              <a:rPr sz="2000" spc="-9" dirty="0">
                <a:latin typeface="Tw Cen MT"/>
                <a:cs typeface="Tw Cen MT"/>
              </a:rPr>
              <a:t> </a:t>
            </a:r>
            <a:r>
              <a:rPr sz="2000" spc="0" dirty="0">
                <a:latin typeface="Tw Cen MT"/>
                <a:cs typeface="Tw Cen MT"/>
              </a:rPr>
              <a:t>Mo</a:t>
            </a:r>
            <a:r>
              <a:rPr sz="2000" spc="9" dirty="0">
                <a:latin typeface="Tw Cen MT"/>
                <a:cs typeface="Tw Cen MT"/>
              </a:rPr>
              <a:t>o</a:t>
            </a:r>
            <a:r>
              <a:rPr sz="2000" spc="0" dirty="0">
                <a:latin typeface="Tw Cen MT"/>
                <a:cs typeface="Tw Cen MT"/>
              </a:rPr>
              <a:t>dle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1388" y="3776174"/>
            <a:ext cx="6301994" cy="19591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2140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5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Ha</a:t>
            </a:r>
            <a:r>
              <a:rPr sz="3000" spc="-39" baseline="1530" dirty="0">
                <a:latin typeface="Tw Cen MT"/>
                <a:cs typeface="Tw Cen MT"/>
              </a:rPr>
              <a:t>v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a f</a:t>
            </a:r>
            <a:r>
              <a:rPr sz="3000" spc="4" baseline="1530" dirty="0">
                <a:latin typeface="Tw Cen MT"/>
                <a:cs typeface="Tw Cen MT"/>
              </a:rPr>
              <a:t>i</a:t>
            </a:r>
            <a:r>
              <a:rPr sz="3000" spc="0" baseline="1530" dirty="0">
                <a:latin typeface="Tw Cen MT"/>
                <a:cs typeface="Tw Cen MT"/>
              </a:rPr>
              <a:t>r</a:t>
            </a:r>
            <a:r>
              <a:rPr sz="3000" spc="9" baseline="1530" dirty="0">
                <a:latin typeface="Tw Cen MT"/>
                <a:cs typeface="Tw Cen MT"/>
              </a:rPr>
              <a:t>s</a:t>
            </a:r>
            <a:r>
              <a:rPr sz="3000" spc="0" baseline="1530" dirty="0">
                <a:latin typeface="Tw Cen MT"/>
                <a:cs typeface="Tw Cen MT"/>
              </a:rPr>
              <a:t>t</a:t>
            </a:r>
            <a:r>
              <a:rPr sz="3000" spc="-3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in</a:t>
            </a:r>
            <a:r>
              <a:rPr sz="3000" spc="-29" baseline="1530" dirty="0">
                <a:latin typeface="Tw Cen MT"/>
                <a:cs typeface="Tw Cen MT"/>
              </a:rPr>
              <a:t>f</a:t>
            </a:r>
            <a:r>
              <a:rPr sz="3000" spc="0" baseline="1530" dirty="0">
                <a:latin typeface="Tw Cen MT"/>
                <a:cs typeface="Tw Cen MT"/>
              </a:rPr>
              <a:t>o</a:t>
            </a:r>
            <a:r>
              <a:rPr sz="3000" spc="44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m</a:t>
            </a:r>
            <a:r>
              <a:rPr sz="3000" spc="-4" baseline="1530" dirty="0">
                <a:latin typeface="Tw Cen MT"/>
                <a:cs typeface="Tw Cen MT"/>
              </a:rPr>
              <a:t>a</a:t>
            </a:r>
            <a:r>
              <a:rPr sz="3000" spc="0" baseline="1530" dirty="0">
                <a:latin typeface="Tw Cen MT"/>
                <a:cs typeface="Tw Cen MT"/>
              </a:rPr>
              <a:t>l</a:t>
            </a:r>
            <a:r>
              <a:rPr sz="3000" spc="-3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team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me</a:t>
            </a:r>
            <a:r>
              <a:rPr sz="3000" spc="4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ting</a:t>
            </a:r>
            <a:r>
              <a:rPr sz="3000" spc="-25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with </a:t>
            </a:r>
            <a:r>
              <a:rPr sz="3000" spc="-59" baseline="1530" dirty="0">
                <a:latin typeface="Tw Cen MT"/>
                <a:cs typeface="Tw Cen MT"/>
              </a:rPr>
              <a:t>y</a:t>
            </a:r>
            <a:r>
              <a:rPr sz="3000" spc="0" baseline="1530" dirty="0">
                <a:latin typeface="Tw Cen MT"/>
                <a:cs typeface="Tw Cen MT"/>
              </a:rPr>
              <a:t>our</a:t>
            </a:r>
            <a:r>
              <a:rPr sz="3000" spc="-2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team</a:t>
            </a:r>
            <a:r>
              <a:rPr sz="3000" spc="-4" baseline="1530" dirty="0">
                <a:latin typeface="Tw Cen MT"/>
                <a:cs typeface="Tw Cen MT"/>
              </a:rPr>
              <a:t>m</a:t>
            </a:r>
            <a:r>
              <a:rPr sz="3000" spc="0" baseline="1530" dirty="0">
                <a:latin typeface="Tw Cen MT"/>
                <a:cs typeface="Tw Cen MT"/>
              </a:rPr>
              <a:t>ates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to</a:t>
            </a:r>
            <a:endParaRPr sz="2000">
              <a:latin typeface="Tw Cen MT"/>
              <a:cs typeface="Tw Cen MT"/>
            </a:endParaRPr>
          </a:p>
          <a:p>
            <a:pPr marL="378764" marR="19088">
              <a:lnSpc>
                <a:spcPct val="90738"/>
              </a:lnSpc>
              <a:spcBef>
                <a:spcPts val="696"/>
              </a:spcBef>
            </a:pPr>
            <a:r>
              <a:rPr sz="11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150" spc="0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150" spc="268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700" spc="0" dirty="0">
                <a:latin typeface="Tw Cen MT"/>
                <a:cs typeface="Tw Cen MT"/>
              </a:rPr>
              <a:t>Sui</a:t>
            </a:r>
            <a:r>
              <a:rPr sz="1700" spc="-9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a</a:t>
            </a:r>
            <a:r>
              <a:rPr sz="1700" spc="-9" dirty="0">
                <a:latin typeface="Tw Cen MT"/>
                <a:cs typeface="Tw Cen MT"/>
              </a:rPr>
              <a:t>b</a:t>
            </a:r>
            <a:r>
              <a:rPr sz="1700" spc="0" dirty="0">
                <a:latin typeface="Tw Cen MT"/>
                <a:cs typeface="Tw Cen MT"/>
              </a:rPr>
              <a:t>le</a:t>
            </a:r>
            <a:r>
              <a:rPr sz="1700" spc="19" dirty="0">
                <a:latin typeface="Tw Cen MT"/>
                <a:cs typeface="Tw Cen MT"/>
              </a:rPr>
              <a:t> </a:t>
            </a:r>
            <a:r>
              <a:rPr sz="1700" spc="-4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ime/d</a:t>
            </a:r>
            <a:r>
              <a:rPr sz="1700" spc="-39" dirty="0">
                <a:latin typeface="Tw Cen MT"/>
                <a:cs typeface="Tw Cen MT"/>
              </a:rPr>
              <a:t>a</a:t>
            </a:r>
            <a:r>
              <a:rPr sz="1700" spc="0" dirty="0">
                <a:latin typeface="Tw Cen MT"/>
                <a:cs typeface="Tw Cen MT"/>
              </a:rPr>
              <a:t>y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-39" dirty="0">
                <a:latin typeface="Tw Cen MT"/>
                <a:cs typeface="Tw Cen MT"/>
              </a:rPr>
              <a:t>f</a:t>
            </a:r>
            <a:r>
              <a:rPr sz="1700" spc="0" dirty="0">
                <a:latin typeface="Tw Cen MT"/>
                <a:cs typeface="Tw Cen MT"/>
              </a:rPr>
              <a:t>or b</a:t>
            </a:r>
            <a:r>
              <a:rPr sz="1700" spc="-4" dirty="0">
                <a:latin typeface="Tw Cen MT"/>
                <a:cs typeface="Tw Cen MT"/>
              </a:rPr>
              <a:t>i-</a:t>
            </a:r>
            <a:r>
              <a:rPr sz="1700" spc="-29" dirty="0">
                <a:latin typeface="Tw Cen MT"/>
                <a:cs typeface="Tw Cen MT"/>
              </a:rPr>
              <a:t>w</a:t>
            </a:r>
            <a:r>
              <a:rPr sz="1700" spc="0" dirty="0">
                <a:latin typeface="Tw Cen MT"/>
                <a:cs typeface="Tw Cen MT"/>
              </a:rPr>
              <a:t>eekly</a:t>
            </a:r>
            <a:r>
              <a:rPr sz="1700" spc="1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meeti</a:t>
            </a:r>
            <a:r>
              <a:rPr sz="1700" spc="-4" dirty="0">
                <a:latin typeface="Tw Cen MT"/>
                <a:cs typeface="Tw Cen MT"/>
              </a:rPr>
              <a:t>n</a:t>
            </a:r>
            <a:r>
              <a:rPr sz="1700" spc="0" dirty="0">
                <a:latin typeface="Tw Cen MT"/>
                <a:cs typeface="Tw Cen MT"/>
              </a:rPr>
              <a:t>g (</a:t>
            </a:r>
            <a:r>
              <a:rPr sz="1700" spc="-34" dirty="0">
                <a:latin typeface="Tw Cen MT"/>
                <a:cs typeface="Tw Cen MT"/>
              </a:rPr>
              <a:t>w</a:t>
            </a:r>
            <a:r>
              <a:rPr sz="1700" spc="0" dirty="0">
                <a:latin typeface="Tw Cen MT"/>
                <a:cs typeface="Tw Cen MT"/>
              </a:rPr>
              <a:t>eek</a:t>
            </a:r>
            <a:r>
              <a:rPr sz="1700" spc="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1,</a:t>
            </a:r>
            <a:r>
              <a:rPr sz="1700" spc="4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3,</a:t>
            </a:r>
            <a:r>
              <a:rPr sz="1700" spc="4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5,</a:t>
            </a:r>
            <a:r>
              <a:rPr sz="1700" spc="4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e</a:t>
            </a:r>
            <a:r>
              <a:rPr sz="1700" spc="-4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c…)</a:t>
            </a:r>
            <a:endParaRPr sz="1700">
              <a:latin typeface="Tw Cen MT"/>
              <a:cs typeface="Tw Cen MT"/>
            </a:endParaRPr>
          </a:p>
          <a:p>
            <a:pPr marL="378764" marR="19088">
              <a:lnSpc>
                <a:spcPct val="90738"/>
              </a:lnSpc>
              <a:spcBef>
                <a:spcPts val="790"/>
              </a:spcBef>
            </a:pPr>
            <a:r>
              <a:rPr sz="11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150" spc="0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150" spc="268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700" spc="0" dirty="0">
                <a:latin typeface="Tw Cen MT"/>
                <a:cs typeface="Tw Cen MT"/>
              </a:rPr>
              <a:t>Log</a:t>
            </a:r>
            <a:r>
              <a:rPr sz="1700" spc="-4" dirty="0">
                <a:latin typeface="Tw Cen MT"/>
                <a:cs typeface="Tw Cen MT"/>
              </a:rPr>
              <a:t>b</a:t>
            </a:r>
            <a:r>
              <a:rPr sz="1700" spc="0" dirty="0">
                <a:latin typeface="Tw Cen MT"/>
                <a:cs typeface="Tw Cen MT"/>
              </a:rPr>
              <a:t>ooks</a:t>
            </a:r>
            <a:endParaRPr sz="1700">
              <a:latin typeface="Tw Cen MT"/>
              <a:cs typeface="Tw Cen MT"/>
            </a:endParaRPr>
          </a:p>
          <a:p>
            <a:pPr marL="378764" marR="19088">
              <a:lnSpc>
                <a:spcPct val="90738"/>
              </a:lnSpc>
              <a:spcBef>
                <a:spcPts val="788"/>
              </a:spcBef>
            </a:pPr>
            <a:r>
              <a:rPr sz="11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150" spc="0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150" spc="268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700" spc="-50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oles</a:t>
            </a:r>
            <a:endParaRPr sz="1700">
              <a:latin typeface="Tw Cen MT"/>
              <a:cs typeface="Tw Cen MT"/>
            </a:endParaRPr>
          </a:p>
          <a:p>
            <a:pPr marL="378764" marR="19088">
              <a:lnSpc>
                <a:spcPct val="90738"/>
              </a:lnSpc>
              <a:spcBef>
                <a:spcPts val="788"/>
              </a:spcBef>
            </a:pPr>
            <a:r>
              <a:rPr sz="11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150" spc="0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150" spc="268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700" spc="-4" dirty="0">
                <a:latin typeface="Tw Cen MT"/>
                <a:cs typeface="Tw Cen MT"/>
              </a:rPr>
              <a:t>O</a:t>
            </a:r>
            <a:r>
              <a:rPr sz="1700" spc="0" dirty="0">
                <a:latin typeface="Tw Cen MT"/>
                <a:cs typeface="Tw Cen MT"/>
              </a:rPr>
              <a:t>nli</a:t>
            </a:r>
            <a:r>
              <a:rPr sz="1700" spc="-9" dirty="0">
                <a:latin typeface="Tw Cen MT"/>
                <a:cs typeface="Tw Cen MT"/>
              </a:rPr>
              <a:t>n</a:t>
            </a:r>
            <a:r>
              <a:rPr sz="1700" spc="0" dirty="0">
                <a:latin typeface="Tw Cen MT"/>
                <a:cs typeface="Tw Cen MT"/>
              </a:rPr>
              <a:t>e</a:t>
            </a:r>
            <a:r>
              <a:rPr sz="1700" spc="24" dirty="0">
                <a:latin typeface="Tw Cen MT"/>
                <a:cs typeface="Tw Cen MT"/>
              </a:rPr>
              <a:t> </a:t>
            </a:r>
            <a:r>
              <a:rPr sz="1700" spc="-50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epo</a:t>
            </a:r>
            <a:r>
              <a:rPr sz="1700" spc="-9" dirty="0">
                <a:latin typeface="Tw Cen MT"/>
                <a:cs typeface="Tw Cen MT"/>
              </a:rPr>
              <a:t>s</a:t>
            </a:r>
            <a:r>
              <a:rPr sz="1700" spc="0" dirty="0">
                <a:latin typeface="Tw Cen MT"/>
                <a:cs typeface="Tw Cen MT"/>
              </a:rPr>
              <a:t>i</a:t>
            </a:r>
            <a:r>
              <a:rPr sz="1700" spc="-4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ory</a:t>
            </a:r>
            <a:endParaRPr sz="1700">
              <a:latin typeface="Tw Cen MT"/>
              <a:cs typeface="Tw Cen MT"/>
            </a:endParaRPr>
          </a:p>
          <a:p>
            <a:pPr marL="378764" marR="19088">
              <a:lnSpc>
                <a:spcPct val="90738"/>
              </a:lnSpc>
              <a:spcBef>
                <a:spcPts val="789"/>
              </a:spcBef>
            </a:pPr>
            <a:r>
              <a:rPr sz="120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200" spc="0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200" spc="189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700" spc="-134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e</a:t>
            </a:r>
            <a:r>
              <a:rPr sz="1700" spc="-4" dirty="0">
                <a:latin typeface="Tw Cen MT"/>
                <a:cs typeface="Tw Cen MT"/>
              </a:rPr>
              <a:t>a</a:t>
            </a:r>
            <a:r>
              <a:rPr sz="1700" spc="0" dirty="0">
                <a:latin typeface="Tw Cen MT"/>
                <a:cs typeface="Tw Cen MT"/>
              </a:rPr>
              <a:t>m l</a:t>
            </a:r>
            <a:r>
              <a:rPr sz="1700" spc="-9" dirty="0">
                <a:latin typeface="Tw Cen MT"/>
                <a:cs typeface="Tw Cen MT"/>
              </a:rPr>
              <a:t>a</a:t>
            </a:r>
            <a:r>
              <a:rPr sz="1700" spc="-4" dirty="0">
                <a:latin typeface="Tw Cen MT"/>
                <a:cs typeface="Tw Cen MT"/>
              </a:rPr>
              <a:t>pt</a:t>
            </a:r>
            <a:r>
              <a:rPr sz="1700" spc="0" dirty="0">
                <a:latin typeface="Tw Cen MT"/>
                <a:cs typeface="Tw Cen MT"/>
              </a:rPr>
              <a:t>op</a:t>
            </a:r>
            <a:r>
              <a:rPr sz="1700" spc="14" dirty="0">
                <a:latin typeface="Tw Cen MT"/>
                <a:cs typeface="Tw Cen MT"/>
              </a:rPr>
              <a:t> </a:t>
            </a:r>
            <a:r>
              <a:rPr sz="1700" spc="-4" dirty="0">
                <a:latin typeface="Tw Cen MT"/>
                <a:cs typeface="Tw Cen MT"/>
              </a:rPr>
              <a:t>a</a:t>
            </a:r>
            <a:r>
              <a:rPr sz="1700" spc="0" dirty="0">
                <a:latin typeface="Tw Cen MT"/>
                <a:cs typeface="Tw Cen MT"/>
              </a:rPr>
              <a:t>nd s</a:t>
            </a:r>
            <a:r>
              <a:rPr sz="1700" spc="-4" dirty="0">
                <a:latin typeface="Tw Cen MT"/>
                <a:cs typeface="Tw Cen MT"/>
              </a:rPr>
              <a:t>o</a:t>
            </a:r>
            <a:r>
              <a:rPr sz="1700" spc="0" dirty="0">
                <a:latin typeface="Tw Cen MT"/>
                <a:cs typeface="Tw Cen MT"/>
              </a:rPr>
              <a:t>f</a:t>
            </a:r>
            <a:r>
              <a:rPr sz="1700" spc="-9" dirty="0">
                <a:latin typeface="Tw Cen MT"/>
                <a:cs typeface="Tw Cen MT"/>
              </a:rPr>
              <a:t>t</a:t>
            </a:r>
            <a:r>
              <a:rPr sz="1700" spc="-69" dirty="0">
                <a:latin typeface="Tw Cen MT"/>
                <a:cs typeface="Tw Cen MT"/>
              </a:rPr>
              <a:t>w</a:t>
            </a:r>
            <a:r>
              <a:rPr sz="1700" spc="-4" dirty="0">
                <a:latin typeface="Tw Cen MT"/>
                <a:cs typeface="Tw Cen MT"/>
              </a:rPr>
              <a:t>a</a:t>
            </a:r>
            <a:r>
              <a:rPr sz="1700" spc="0" dirty="0">
                <a:latin typeface="Tw Cen MT"/>
                <a:cs typeface="Tw Cen MT"/>
              </a:rPr>
              <a:t>re</a:t>
            </a:r>
            <a:endParaRPr sz="17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17867" y="3776174"/>
            <a:ext cx="72422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di</a:t>
            </a:r>
            <a:r>
              <a:rPr sz="3000" spc="4" baseline="1530" dirty="0">
                <a:latin typeface="Tw Cen MT"/>
                <a:cs typeface="Tw Cen MT"/>
              </a:rPr>
              <a:t>s</a:t>
            </a:r>
            <a:r>
              <a:rPr sz="3000" spc="0" baseline="1530" dirty="0">
                <a:latin typeface="Tw Cen MT"/>
                <a:cs typeface="Tw Cen MT"/>
              </a:rPr>
              <a:t>cuss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05825" y="6482877"/>
            <a:ext cx="215826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31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1388" y="309628"/>
            <a:ext cx="408995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P</a:t>
            </a:r>
            <a:r>
              <a:rPr sz="6600" b="1" spc="84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e/C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o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-</a:t>
            </a:r>
            <a:r>
              <a:rPr sz="6600" b="1" spc="7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equisites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1732" y="1410845"/>
            <a:ext cx="7489713" cy="15466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6340">
              <a:lnSpc>
                <a:spcPts val="1935"/>
              </a:lnSpc>
              <a:spcBef>
                <a:spcPts val="96"/>
              </a:spcBef>
            </a:pPr>
            <a:r>
              <a:rPr sz="2700" b="1" spc="0" baseline="1700" dirty="0">
                <a:latin typeface="Tw Cen MT"/>
                <a:cs typeface="Tw Cen MT"/>
              </a:rPr>
              <a:t>ENG</a:t>
            </a:r>
            <a:r>
              <a:rPr sz="2700" b="1" spc="-4" baseline="1700" dirty="0">
                <a:latin typeface="Tw Cen MT"/>
                <a:cs typeface="Tw Cen MT"/>
              </a:rPr>
              <a:t>G</a:t>
            </a:r>
            <a:r>
              <a:rPr sz="2700" b="1" spc="0" baseline="1700" dirty="0">
                <a:latin typeface="Tw Cen MT"/>
                <a:cs typeface="Tw Cen MT"/>
              </a:rPr>
              <a:t>1</a:t>
            </a:r>
            <a:r>
              <a:rPr sz="2700" b="1" spc="9" baseline="1700" dirty="0">
                <a:latin typeface="Tw Cen MT"/>
                <a:cs typeface="Tw Cen MT"/>
              </a:rPr>
              <a:t>0</a:t>
            </a:r>
            <a:r>
              <a:rPr sz="2700" b="1" spc="0" baseline="1700" dirty="0">
                <a:latin typeface="Tw Cen MT"/>
                <a:cs typeface="Tw Cen MT"/>
              </a:rPr>
              <a:t>0</a:t>
            </a:r>
            <a:r>
              <a:rPr sz="2700" b="1" spc="-29" baseline="1700" dirty="0">
                <a:latin typeface="Tw Cen MT"/>
                <a:cs typeface="Tw Cen MT"/>
              </a:rPr>
              <a:t> </a:t>
            </a:r>
            <a:r>
              <a:rPr sz="2700" b="1" spc="0" baseline="1700" dirty="0">
                <a:latin typeface="Tw Cen MT"/>
                <a:cs typeface="Tw Cen MT"/>
              </a:rPr>
              <a:t>– E</a:t>
            </a:r>
            <a:r>
              <a:rPr sz="2700" b="1" spc="4" baseline="1700" dirty="0">
                <a:latin typeface="Tw Cen MT"/>
                <a:cs typeface="Tw Cen MT"/>
              </a:rPr>
              <a:t>n</a:t>
            </a:r>
            <a:r>
              <a:rPr sz="2700" b="1" spc="0" baseline="1700" dirty="0">
                <a:latin typeface="Tw Cen MT"/>
                <a:cs typeface="Tw Cen MT"/>
              </a:rPr>
              <a:t>gineering</a:t>
            </a:r>
            <a:r>
              <a:rPr sz="2700" b="1" spc="-39" baseline="1700" dirty="0">
                <a:latin typeface="Tw Cen MT"/>
                <a:cs typeface="Tw Cen MT"/>
              </a:rPr>
              <a:t> </a:t>
            </a:r>
            <a:r>
              <a:rPr sz="2700" b="1" spc="-4" baseline="1700" dirty="0">
                <a:latin typeface="Tw Cen MT"/>
                <a:cs typeface="Tw Cen MT"/>
              </a:rPr>
              <a:t>C</a:t>
            </a:r>
            <a:r>
              <a:rPr sz="2700" b="1" spc="0" baseline="1700" dirty="0">
                <a:latin typeface="Tw Cen MT"/>
                <a:cs typeface="Tw Cen MT"/>
              </a:rPr>
              <a:t>o</a:t>
            </a:r>
            <a:r>
              <a:rPr sz="2700" b="1" spc="4" baseline="1700" dirty="0">
                <a:latin typeface="Tw Cen MT"/>
                <a:cs typeface="Tw Cen MT"/>
              </a:rPr>
              <a:t>m</a:t>
            </a:r>
            <a:r>
              <a:rPr sz="2700" b="1" spc="0" baseline="1700" dirty="0">
                <a:latin typeface="Tw Cen MT"/>
                <a:cs typeface="Tw Cen MT"/>
              </a:rPr>
              <a:t>p</a:t>
            </a:r>
            <a:r>
              <a:rPr sz="2700" b="1" spc="9" baseline="1700" dirty="0">
                <a:latin typeface="Tw Cen MT"/>
                <a:cs typeface="Tw Cen MT"/>
              </a:rPr>
              <a:t>u</a:t>
            </a:r>
            <a:r>
              <a:rPr sz="2700" b="1" spc="0" baseline="1700" dirty="0">
                <a:latin typeface="Tw Cen MT"/>
                <a:cs typeface="Tw Cen MT"/>
              </a:rPr>
              <a:t>ti</a:t>
            </a:r>
            <a:r>
              <a:rPr sz="2700" b="1" spc="-4" baseline="1700" dirty="0">
                <a:latin typeface="Tw Cen MT"/>
                <a:cs typeface="Tw Cen MT"/>
              </a:rPr>
              <a:t>n</a:t>
            </a:r>
            <a:r>
              <a:rPr sz="2700" b="1" spc="0" baseline="1700" dirty="0">
                <a:latin typeface="Tw Cen MT"/>
                <a:cs typeface="Tw Cen MT"/>
              </a:rPr>
              <a:t>g</a:t>
            </a:r>
            <a:r>
              <a:rPr sz="2700" b="1" spc="-39" baseline="1700" dirty="0">
                <a:latin typeface="Tw Cen MT"/>
                <a:cs typeface="Tw Cen MT"/>
              </a:rPr>
              <a:t> </a:t>
            </a:r>
            <a:r>
              <a:rPr sz="2700" b="1" spc="0" baseline="1700" dirty="0">
                <a:latin typeface="Tw Cen MT"/>
                <a:cs typeface="Tw Cen MT"/>
              </a:rPr>
              <a:t>and</a:t>
            </a:r>
            <a:r>
              <a:rPr sz="2700" b="1" spc="-4" baseline="1700" dirty="0">
                <a:latin typeface="Tw Cen MT"/>
                <a:cs typeface="Tw Cen MT"/>
              </a:rPr>
              <a:t> </a:t>
            </a:r>
            <a:r>
              <a:rPr sz="2700" b="1" spc="0" baseline="1700" dirty="0">
                <a:latin typeface="Tw Cen MT"/>
                <a:cs typeface="Tw Cen MT"/>
              </a:rPr>
              <a:t>Analysis</a:t>
            </a:r>
            <a:endParaRPr sz="1800">
              <a:latin typeface="Tw Cen MT"/>
              <a:cs typeface="Tw Cen MT"/>
            </a:endParaRPr>
          </a:p>
          <a:p>
            <a:pPr marL="12700">
              <a:lnSpc>
                <a:spcPts val="1524"/>
              </a:lnSpc>
              <a:spcBef>
                <a:spcPts val="661"/>
              </a:spcBef>
            </a:pPr>
            <a:r>
              <a:rPr sz="1400" spc="0" dirty="0">
                <a:latin typeface="Tw Cen MT"/>
                <a:cs typeface="Tw Cen MT"/>
              </a:rPr>
              <a:t>a</a:t>
            </a:r>
            <a:r>
              <a:rPr sz="1400" spc="4" dirty="0">
                <a:latin typeface="Tw Cen MT"/>
                <a:cs typeface="Tw Cen MT"/>
              </a:rPr>
              <a:t>l</a:t>
            </a:r>
            <a:r>
              <a:rPr sz="1400" spc="0" dirty="0">
                <a:latin typeface="Tw Cen MT"/>
                <a:cs typeface="Tw Cen MT"/>
              </a:rPr>
              <a:t>g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ri</a:t>
            </a:r>
            <a:r>
              <a:rPr sz="1400" spc="4" dirty="0">
                <a:latin typeface="Tw Cen MT"/>
                <a:cs typeface="Tw Cen MT"/>
              </a:rPr>
              <a:t>t</a:t>
            </a:r>
            <a:r>
              <a:rPr sz="1400" spc="0" dirty="0">
                <a:latin typeface="Tw Cen MT"/>
                <a:cs typeface="Tw Cen MT"/>
              </a:rPr>
              <a:t>hm</a:t>
            </a:r>
            <a:r>
              <a:rPr sz="1400" spc="-2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d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si</a:t>
            </a:r>
            <a:r>
              <a:rPr sz="1400" spc="4" dirty="0">
                <a:latin typeface="Tw Cen MT"/>
                <a:cs typeface="Tw Cen MT"/>
              </a:rPr>
              <a:t>g</a:t>
            </a:r>
            <a:r>
              <a:rPr sz="1400" spc="0" dirty="0">
                <a:latin typeface="Tw Cen MT"/>
                <a:cs typeface="Tw Cen MT"/>
              </a:rPr>
              <a:t>n</a:t>
            </a:r>
            <a:r>
              <a:rPr sz="1400" spc="-2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and</a:t>
            </a:r>
            <a:r>
              <a:rPr sz="1400" spc="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comput</a:t>
            </a:r>
            <a:r>
              <a:rPr sz="1400" spc="9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-3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p</a:t>
            </a:r>
            <a:r>
              <a:rPr sz="1400" spc="-19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g</a:t>
            </a:r>
            <a:r>
              <a:rPr sz="1400" spc="-9" dirty="0">
                <a:latin typeface="Tw Cen MT"/>
                <a:cs typeface="Tw Cen MT"/>
              </a:rPr>
              <a:t>r</a:t>
            </a:r>
            <a:r>
              <a:rPr sz="1400" spc="0" dirty="0">
                <a:latin typeface="Tw Cen MT"/>
                <a:cs typeface="Tw Cen MT"/>
              </a:rPr>
              <a:t>amming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u</a:t>
            </a:r>
            <a:r>
              <a:rPr sz="1400" spc="-4" dirty="0">
                <a:latin typeface="Tw Cen MT"/>
                <a:cs typeface="Tw Cen MT"/>
              </a:rPr>
              <a:t>s</a:t>
            </a:r>
            <a:r>
              <a:rPr sz="1400" spc="0" dirty="0">
                <a:latin typeface="Tw Cen MT"/>
                <a:cs typeface="Tw Cen MT"/>
              </a:rPr>
              <a:t>ing </a:t>
            </a:r>
            <a:r>
              <a:rPr sz="1400" spc="-4" dirty="0">
                <a:latin typeface="Tw Cen MT"/>
                <a:cs typeface="Tw Cen MT"/>
              </a:rPr>
              <a:t>M</a:t>
            </a:r>
            <a:r>
              <a:rPr sz="1400" spc="-69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-4" dirty="0">
                <a:latin typeface="Tw Cen MT"/>
                <a:cs typeface="Tw Cen MT"/>
              </a:rPr>
              <a:t>L</a:t>
            </a:r>
            <a:r>
              <a:rPr sz="1400" spc="0" dirty="0">
                <a:latin typeface="Tw Cen MT"/>
                <a:cs typeface="Tw Cen MT"/>
              </a:rPr>
              <a:t>A</a:t>
            </a:r>
            <a:r>
              <a:rPr sz="1400" spc="-29" dirty="0">
                <a:latin typeface="Tw Cen MT"/>
                <a:cs typeface="Tw Cen MT"/>
              </a:rPr>
              <a:t>B</a:t>
            </a:r>
            <a:r>
              <a:rPr sz="1400" spc="0" dirty="0">
                <a:latin typeface="Tw Cen MT"/>
                <a:cs typeface="Tw Cen MT"/>
              </a:rPr>
              <a:t>.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Ana</a:t>
            </a:r>
            <a:r>
              <a:rPr sz="1400" spc="4" dirty="0">
                <a:latin typeface="Tw Cen MT"/>
                <a:cs typeface="Tw Cen MT"/>
              </a:rPr>
              <a:t>ly</a:t>
            </a:r>
            <a:r>
              <a:rPr sz="1400" spc="0" dirty="0">
                <a:latin typeface="Tw Cen MT"/>
                <a:cs typeface="Tw Cen MT"/>
              </a:rPr>
              <a:t>se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ngin</a:t>
            </a:r>
            <a:r>
              <a:rPr sz="1400" spc="4" dirty="0">
                <a:latin typeface="Tw Cen MT"/>
                <a:cs typeface="Tw Cen MT"/>
              </a:rPr>
              <a:t>ee</a:t>
            </a:r>
            <a:r>
              <a:rPr sz="1400" spc="0" dirty="0">
                <a:latin typeface="Tw Cen MT"/>
                <a:cs typeface="Tw Cen MT"/>
              </a:rPr>
              <a:t>ring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p</a:t>
            </a:r>
            <a:r>
              <a:rPr sz="1400" spc="-19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b</a:t>
            </a:r>
            <a:r>
              <a:rPr sz="1400" spc="4" dirty="0">
                <a:latin typeface="Tw Cen MT"/>
                <a:cs typeface="Tw Cen MT"/>
              </a:rPr>
              <a:t>le</a:t>
            </a:r>
            <a:r>
              <a:rPr sz="1400" spc="0" dirty="0">
                <a:latin typeface="Tw Cen MT"/>
                <a:cs typeface="Tw Cen MT"/>
              </a:rPr>
              <a:t>ms</a:t>
            </a:r>
            <a:r>
              <a:rPr sz="1400" spc="-3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and</a:t>
            </a:r>
            <a:r>
              <a:rPr sz="1400" spc="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cre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te 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ts val="1524"/>
              </a:lnSpc>
              <a:spcBef>
                <a:spcPts val="157"/>
              </a:spcBef>
            </a:pP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4" dirty="0">
                <a:latin typeface="Tw Cen MT"/>
                <a:cs typeface="Tw Cen MT"/>
              </a:rPr>
              <a:t>go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0" dirty="0">
                <a:latin typeface="Tw Cen MT"/>
                <a:cs typeface="Tw Cen MT"/>
              </a:rPr>
              <a:t>thms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th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-25" dirty="0">
                <a:latin typeface="Tw Cen MT"/>
                <a:cs typeface="Tw Cen MT"/>
              </a:rPr>
              <a:t>v</a:t>
            </a:r>
            <a:r>
              <a:rPr sz="1400" spc="0" dirty="0">
                <a:latin typeface="Tw Cen MT"/>
                <a:cs typeface="Tw Cen MT"/>
              </a:rPr>
              <a:t>e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ea</a:t>
            </a:r>
            <a:r>
              <a:rPr sz="1400" spc="19" dirty="0">
                <a:latin typeface="Tw Cen MT"/>
                <a:cs typeface="Tw Cen MT"/>
              </a:rPr>
              <a:t>l</a:t>
            </a:r>
            <a:r>
              <a:rPr sz="1400" spc="0" dirty="0">
                <a:latin typeface="Tw Cen MT"/>
                <a:cs typeface="Tw Cen MT"/>
              </a:rPr>
              <a:t>-</a:t>
            </a:r>
            <a:r>
              <a:rPr sz="1400" spc="-25" dirty="0">
                <a:latin typeface="Tw Cen MT"/>
                <a:cs typeface="Tw Cen MT"/>
              </a:rPr>
              <a:t>w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19" dirty="0">
                <a:latin typeface="Tw Cen MT"/>
                <a:cs typeface="Tw Cen MT"/>
              </a:rPr>
              <a:t>r</a:t>
            </a:r>
            <a:r>
              <a:rPr sz="1400" spc="0" dirty="0">
                <a:latin typeface="Tw Cen MT"/>
                <a:cs typeface="Tw Cen MT"/>
              </a:rPr>
              <a:t>ld</a:t>
            </a:r>
            <a:r>
              <a:rPr sz="1400" spc="-2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p</a:t>
            </a:r>
            <a:r>
              <a:rPr sz="1400" spc="-25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ob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-14" dirty="0">
                <a:latin typeface="Tw Cen MT"/>
                <a:cs typeface="Tw Cen MT"/>
              </a:rPr>
              <a:t>s</a:t>
            </a:r>
            <a:r>
              <a:rPr sz="1400" spc="0" dirty="0">
                <a:latin typeface="Tw Cen MT"/>
                <a:cs typeface="Tw Cen MT"/>
              </a:rPr>
              <a:t>.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P</a:t>
            </a:r>
            <a:r>
              <a:rPr sz="1400" spc="-25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ob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ms s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lving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-4" dirty="0">
                <a:latin typeface="Tw Cen MT"/>
                <a:cs typeface="Tw Cen MT"/>
              </a:rPr>
              <a:t>e</a:t>
            </a:r>
            <a:r>
              <a:rPr sz="1400" spc="59" dirty="0">
                <a:latin typeface="Tw Cen MT"/>
                <a:cs typeface="Tw Cen MT"/>
              </a:rPr>
              <a:t>c</a:t>
            </a:r>
            <a:r>
              <a:rPr sz="1400" spc="0" dirty="0">
                <a:latin typeface="Tw Cen MT"/>
                <a:cs typeface="Tw Cen MT"/>
              </a:rPr>
              <a:t>h</a:t>
            </a:r>
            <a:r>
              <a:rPr sz="1400" spc="-4" dirty="0">
                <a:latin typeface="Tw Cen MT"/>
                <a:cs typeface="Tw Cen MT"/>
              </a:rPr>
              <a:t>n</a:t>
            </a:r>
            <a:r>
              <a:rPr sz="1400" spc="0" dirty="0">
                <a:latin typeface="Tw Cen MT"/>
                <a:cs typeface="Tw Cen MT"/>
              </a:rPr>
              <a:t>i</a:t>
            </a:r>
            <a:r>
              <a:rPr sz="1400" spc="-4" dirty="0">
                <a:latin typeface="Tw Cen MT"/>
                <a:cs typeface="Tw Cen MT"/>
              </a:rPr>
              <a:t>q</a:t>
            </a:r>
            <a:r>
              <a:rPr sz="1400" spc="0" dirty="0">
                <a:latin typeface="Tw Cen MT"/>
                <a:cs typeface="Tw Cen MT"/>
              </a:rPr>
              <a:t>ue</a:t>
            </a:r>
            <a:r>
              <a:rPr sz="1400" spc="-9" dirty="0">
                <a:latin typeface="Tw Cen MT"/>
                <a:cs typeface="Tw Cen MT"/>
              </a:rPr>
              <a:t>s</a:t>
            </a:r>
            <a:r>
              <a:rPr sz="1400" spc="0" dirty="0">
                <a:latin typeface="Tw Cen MT"/>
                <a:cs typeface="Tw Cen MT"/>
              </a:rPr>
              <a:t>;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4" dirty="0">
                <a:latin typeface="Tw Cen MT"/>
                <a:cs typeface="Tw Cen MT"/>
              </a:rPr>
              <a:t>go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0" dirty="0">
                <a:latin typeface="Tw Cen MT"/>
                <a:cs typeface="Tw Cen MT"/>
              </a:rPr>
              <a:t>thm</a:t>
            </a:r>
            <a:r>
              <a:rPr sz="1400" spc="-2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de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4" dirty="0">
                <a:latin typeface="Tw Cen MT"/>
                <a:cs typeface="Tw Cen MT"/>
              </a:rPr>
              <a:t>ig</a:t>
            </a:r>
            <a:r>
              <a:rPr sz="1400" spc="0" dirty="0">
                <a:latin typeface="Tw Cen MT"/>
                <a:cs typeface="Tw Cen MT"/>
              </a:rPr>
              <a:t>n;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da</a:t>
            </a:r>
            <a:r>
              <a:rPr sz="1400" spc="0" dirty="0">
                <a:latin typeface="Tw Cen MT"/>
                <a:cs typeface="Tw Cen MT"/>
              </a:rPr>
              <a:t>ta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9" dirty="0">
                <a:latin typeface="Tw Cen MT"/>
                <a:cs typeface="Tw Cen MT"/>
              </a:rPr>
              <a:t>y</a:t>
            </a:r>
            <a:r>
              <a:rPr sz="1400" spc="4" dirty="0">
                <a:latin typeface="Tw Cen MT"/>
                <a:cs typeface="Tw Cen MT"/>
              </a:rPr>
              <a:t>pe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nd 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ts val="1524"/>
              </a:lnSpc>
              <a:spcBef>
                <a:spcPts val="157"/>
              </a:spcBef>
            </a:pPr>
            <a:r>
              <a:rPr sz="1400" spc="4" dirty="0">
                <a:latin typeface="Tw Cen MT"/>
                <a:cs typeface="Tw Cen MT"/>
              </a:rPr>
              <a:t>ope</a:t>
            </a:r>
            <a:r>
              <a:rPr sz="1400" spc="-9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-9" dirty="0">
                <a:latin typeface="Tw Cen MT"/>
                <a:cs typeface="Tw Cen MT"/>
              </a:rPr>
              <a:t>t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-9" dirty="0">
                <a:latin typeface="Tw Cen MT"/>
                <a:cs typeface="Tw Cen MT"/>
              </a:rPr>
              <a:t>r</a:t>
            </a:r>
            <a:r>
              <a:rPr sz="1400" spc="0" dirty="0">
                <a:latin typeface="Tw Cen MT"/>
                <a:cs typeface="Tw Cen MT"/>
              </a:rPr>
              <a:t>s;</a:t>
            </a:r>
            <a:r>
              <a:rPr sz="1400" spc="-4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c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nd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4" dirty="0">
                <a:latin typeface="Tw Cen MT"/>
                <a:cs typeface="Tw Cen MT"/>
              </a:rPr>
              <a:t>io</a:t>
            </a:r>
            <a:r>
              <a:rPr sz="1400" spc="0" dirty="0">
                <a:latin typeface="Tw Cen MT"/>
                <a:cs typeface="Tw Cen MT"/>
              </a:rPr>
              <a:t>nal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nd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epe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-39" dirty="0">
                <a:latin typeface="Tw Cen MT"/>
                <a:cs typeface="Tw Cen MT"/>
              </a:rPr>
              <a:t>v</a:t>
            </a:r>
            <a:r>
              <a:rPr sz="1400" spc="0" dirty="0">
                <a:latin typeface="Tw Cen MT"/>
                <a:cs typeface="Tw Cen MT"/>
              </a:rPr>
              <a:t>e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c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nt</a:t>
            </a:r>
            <a:r>
              <a:rPr sz="1400" spc="-19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f</a:t>
            </a:r>
            <a:r>
              <a:rPr sz="1400" spc="4" dirty="0">
                <a:latin typeface="Tw Cen MT"/>
                <a:cs typeface="Tw Cen MT"/>
              </a:rPr>
              <a:t>l</a:t>
            </a:r>
            <a:r>
              <a:rPr sz="1400" spc="-29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w;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f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0" dirty="0">
                <a:latin typeface="Tw Cen MT"/>
                <a:cs typeface="Tw Cen MT"/>
              </a:rPr>
              <a:t>le</a:t>
            </a:r>
            <a:r>
              <a:rPr sz="1400" spc="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acc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ss;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fu</a:t>
            </a:r>
            <a:r>
              <a:rPr sz="1400" spc="-4" dirty="0">
                <a:latin typeface="Tw Cen MT"/>
                <a:cs typeface="Tw Cen MT"/>
              </a:rPr>
              <a:t>n</a:t>
            </a:r>
            <a:r>
              <a:rPr sz="1400" spc="0" dirty="0">
                <a:latin typeface="Tw Cen MT"/>
                <a:cs typeface="Tw Cen MT"/>
              </a:rPr>
              <a:t>ct</a:t>
            </a:r>
            <a:r>
              <a:rPr sz="1400" spc="4" dirty="0">
                <a:latin typeface="Tw Cen MT"/>
                <a:cs typeface="Tw Cen MT"/>
              </a:rPr>
              <a:t>io</a:t>
            </a:r>
            <a:r>
              <a:rPr sz="1400" spc="0" dirty="0">
                <a:latin typeface="Tw Cen MT"/>
                <a:cs typeface="Tw Cen MT"/>
              </a:rPr>
              <a:t>ns;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da</a:t>
            </a:r>
            <a:r>
              <a:rPr sz="1400" spc="0" dirty="0">
                <a:latin typeface="Tw Cen MT"/>
                <a:cs typeface="Tw Cen MT"/>
              </a:rPr>
              <a:t>ta</a:t>
            </a:r>
            <a:r>
              <a:rPr sz="1400" spc="2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visua</a:t>
            </a:r>
            <a:r>
              <a:rPr sz="1400" spc="4" dirty="0">
                <a:latin typeface="Tw Cen MT"/>
                <a:cs typeface="Tw Cen MT"/>
              </a:rPr>
              <a:t>l</a:t>
            </a:r>
            <a:r>
              <a:rPr sz="1400" spc="0" dirty="0">
                <a:latin typeface="Tw Cen MT"/>
                <a:cs typeface="Tw Cen MT"/>
              </a:rPr>
              <a:t>is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4" dirty="0">
                <a:latin typeface="Tw Cen MT"/>
                <a:cs typeface="Tw Cen MT"/>
              </a:rPr>
              <a:t>ion</a:t>
            </a:r>
            <a:r>
              <a:rPr sz="1400" spc="0" dirty="0">
                <a:latin typeface="Tw Cen MT"/>
                <a:cs typeface="Tw Cen MT"/>
              </a:rPr>
              <a:t>;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c</a:t>
            </a:r>
            <a:r>
              <a:rPr sz="1400" spc="4" dirty="0">
                <a:latin typeface="Tw Cen MT"/>
                <a:cs typeface="Tw Cen MT"/>
              </a:rPr>
              <a:t>od</a:t>
            </a:r>
            <a:r>
              <a:rPr sz="1400" spc="0" dirty="0">
                <a:latin typeface="Tw Cen MT"/>
                <a:cs typeface="Tw Cen MT"/>
              </a:rPr>
              <a:t>e 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ts val="1524"/>
              </a:lnSpc>
              <a:spcBef>
                <a:spcPts val="157"/>
              </a:spcBef>
            </a:pPr>
            <a:r>
              <a:rPr sz="1400" spc="4" dirty="0">
                <a:latin typeface="Tw Cen MT"/>
                <a:cs typeface="Tw Cen MT"/>
              </a:rPr>
              <a:t>op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0" dirty="0">
                <a:latin typeface="Tw Cen MT"/>
                <a:cs typeface="Tw Cen MT"/>
              </a:rPr>
              <a:t>mis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-4" dirty="0">
                <a:latin typeface="Tw Cen MT"/>
                <a:cs typeface="Tw Cen MT"/>
              </a:rPr>
              <a:t>o</a:t>
            </a:r>
            <a:r>
              <a:rPr sz="1400" spc="4" dirty="0">
                <a:latin typeface="Tw Cen MT"/>
                <a:cs typeface="Tw Cen MT"/>
              </a:rPr>
              <a:t>n</a:t>
            </a:r>
            <a:r>
              <a:rPr sz="1400" spc="0" dirty="0">
                <a:latin typeface="Tw Cen MT"/>
                <a:cs typeface="Tw Cen MT"/>
              </a:rPr>
              <a:t>;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ar</a:t>
            </a:r>
            <a:r>
              <a:rPr sz="1400" spc="-19" dirty="0">
                <a:latin typeface="Tw Cen MT"/>
                <a:cs typeface="Tw Cen MT"/>
              </a:rPr>
              <a:t>r</a:t>
            </a:r>
            <a:r>
              <a:rPr sz="1400" spc="-29" dirty="0">
                <a:latin typeface="Tw Cen MT"/>
                <a:cs typeface="Tw Cen MT"/>
              </a:rPr>
              <a:t>a</a:t>
            </a:r>
            <a:r>
              <a:rPr sz="1400" spc="4" dirty="0">
                <a:latin typeface="Tw Cen MT"/>
                <a:cs typeface="Tw Cen MT"/>
              </a:rPr>
              <a:t>y</a:t>
            </a:r>
            <a:r>
              <a:rPr sz="1400" spc="-9" dirty="0">
                <a:latin typeface="Tw Cen MT"/>
                <a:cs typeface="Tw Cen MT"/>
              </a:rPr>
              <a:t>s</a:t>
            </a:r>
            <a:r>
              <a:rPr sz="1400" spc="4" dirty="0">
                <a:latin typeface="Tw Cen MT"/>
                <a:cs typeface="Tw Cen MT"/>
              </a:rPr>
              <a:t>/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-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-9" dirty="0">
                <a:latin typeface="Tw Cen MT"/>
                <a:cs typeface="Tw Cen MT"/>
              </a:rPr>
              <a:t>r</a:t>
            </a:r>
            <a:r>
              <a:rPr sz="1400" spc="0" dirty="0">
                <a:latin typeface="Tw Cen MT"/>
                <a:cs typeface="Tw Cen MT"/>
              </a:rPr>
              <a:t>ic</a:t>
            </a:r>
            <a:r>
              <a:rPr sz="1400" spc="-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s;</a:t>
            </a:r>
            <a:r>
              <a:rPr sz="1400" spc="-4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nd</a:t>
            </a:r>
            <a:r>
              <a:rPr sz="1400" spc="9" dirty="0">
                <a:latin typeface="Tw Cen MT"/>
                <a:cs typeface="Tw Cen MT"/>
              </a:rPr>
              <a:t> </a:t>
            </a:r>
            <a:r>
              <a:rPr sz="1400" spc="-25" dirty="0">
                <a:latin typeface="Tw Cen MT"/>
                <a:cs typeface="Tw Cen MT"/>
              </a:rPr>
              <a:t>v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ct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-4" dirty="0">
                <a:latin typeface="Tw Cen MT"/>
                <a:cs typeface="Tw Cen MT"/>
              </a:rPr>
              <a:t>a</a:t>
            </a:r>
            <a:r>
              <a:rPr sz="1400" spc="-9" dirty="0">
                <a:latin typeface="Tw Cen MT"/>
                <a:cs typeface="Tw Cen MT"/>
              </a:rPr>
              <a:t>t</a:t>
            </a:r>
            <a:r>
              <a:rPr sz="1400" spc="0" dirty="0">
                <a:latin typeface="Tw Cen MT"/>
                <a:cs typeface="Tw Cen MT"/>
              </a:rPr>
              <a:t>i</a:t>
            </a:r>
            <a:r>
              <a:rPr sz="1400" spc="4" dirty="0">
                <a:latin typeface="Tw Cen MT"/>
                <a:cs typeface="Tw Cen MT"/>
              </a:rPr>
              <a:t>on</a:t>
            </a:r>
            <a:r>
              <a:rPr sz="1400" spc="0" dirty="0">
                <a:latin typeface="Tw Cen MT"/>
                <a:cs typeface="Tw Cen MT"/>
              </a:rPr>
              <a:t>.</a:t>
            </a:r>
            <a:endParaRPr sz="1400">
              <a:latin typeface="Tw Cen MT"/>
              <a:cs typeface="Tw Cen MT"/>
            </a:endParaRPr>
          </a:p>
          <a:p>
            <a:pPr marL="12700" marR="16340">
              <a:lnSpc>
                <a:spcPct val="90738"/>
              </a:lnSpc>
              <a:spcBef>
                <a:spcPts val="893"/>
              </a:spcBef>
            </a:pPr>
            <a:r>
              <a:rPr sz="1800" b="1" spc="0" dirty="0">
                <a:latin typeface="Tw Cen MT"/>
                <a:cs typeface="Tw Cen MT"/>
              </a:rPr>
              <a:t>Or C</a:t>
            </a:r>
            <a:r>
              <a:rPr sz="1800" b="1" spc="-9" dirty="0">
                <a:latin typeface="Tw Cen MT"/>
                <a:cs typeface="Tw Cen MT"/>
              </a:rPr>
              <a:t>S</a:t>
            </a:r>
            <a:r>
              <a:rPr sz="1800" b="1" spc="-4" dirty="0">
                <a:latin typeface="Tw Cen MT"/>
                <a:cs typeface="Tw Cen MT"/>
              </a:rPr>
              <a:t>C</a:t>
            </a:r>
            <a:r>
              <a:rPr sz="1800" b="1" spc="0" dirty="0">
                <a:latin typeface="Tw Cen MT"/>
                <a:cs typeface="Tw Cen MT"/>
              </a:rPr>
              <a:t>I1</a:t>
            </a:r>
            <a:r>
              <a:rPr sz="1800" b="1" spc="9" dirty="0">
                <a:latin typeface="Tw Cen MT"/>
                <a:cs typeface="Tw Cen MT"/>
              </a:rPr>
              <a:t>9</a:t>
            </a:r>
            <a:r>
              <a:rPr sz="1800" b="1" spc="0" dirty="0">
                <a:latin typeface="Tw Cen MT"/>
                <a:cs typeface="Tw Cen MT"/>
              </a:rPr>
              <a:t>1</a:t>
            </a:r>
            <a:r>
              <a:rPr sz="1800" b="1" spc="-14" dirty="0">
                <a:latin typeface="Tw Cen MT"/>
                <a:cs typeface="Tw Cen MT"/>
              </a:rPr>
              <a:t> </a:t>
            </a:r>
            <a:r>
              <a:rPr sz="1800" b="1" spc="0" dirty="0">
                <a:latin typeface="Tw Cen MT"/>
                <a:cs typeface="Tw Cen MT"/>
              </a:rPr>
              <a:t>– E</a:t>
            </a:r>
            <a:r>
              <a:rPr sz="1800" b="1" spc="4" dirty="0">
                <a:latin typeface="Tw Cen MT"/>
                <a:cs typeface="Tw Cen MT"/>
              </a:rPr>
              <a:t>n</a:t>
            </a:r>
            <a:r>
              <a:rPr sz="1800" b="1" spc="0" dirty="0">
                <a:latin typeface="Tw Cen MT"/>
                <a:cs typeface="Tw Cen MT"/>
              </a:rPr>
              <a:t>gineering</a:t>
            </a:r>
            <a:r>
              <a:rPr sz="1800" b="1" spc="-39" dirty="0">
                <a:latin typeface="Tw Cen MT"/>
                <a:cs typeface="Tw Cen MT"/>
              </a:rPr>
              <a:t> </a:t>
            </a:r>
            <a:r>
              <a:rPr sz="1800" b="1" spc="0" dirty="0">
                <a:latin typeface="Tw Cen MT"/>
                <a:cs typeface="Tw Cen MT"/>
              </a:rPr>
              <a:t>Pr</a:t>
            </a:r>
            <a:r>
              <a:rPr sz="1800" b="1" spc="9" dirty="0">
                <a:latin typeface="Tw Cen MT"/>
                <a:cs typeface="Tw Cen MT"/>
              </a:rPr>
              <a:t>o</a:t>
            </a:r>
            <a:r>
              <a:rPr sz="1800" b="1" spc="0" dirty="0">
                <a:latin typeface="Tw Cen MT"/>
                <a:cs typeface="Tw Cen MT"/>
              </a:rPr>
              <a:t>g</a:t>
            </a:r>
            <a:r>
              <a:rPr sz="1800" b="1" spc="9" dirty="0">
                <a:latin typeface="Tw Cen MT"/>
                <a:cs typeface="Tw Cen MT"/>
              </a:rPr>
              <a:t>r</a:t>
            </a:r>
            <a:r>
              <a:rPr sz="1800" b="1" spc="0" dirty="0">
                <a:latin typeface="Tw Cen MT"/>
                <a:cs typeface="Tw Cen MT"/>
              </a:rPr>
              <a:t>ammi</a:t>
            </a:r>
            <a:r>
              <a:rPr sz="1800" b="1" spc="4" dirty="0">
                <a:latin typeface="Tw Cen MT"/>
                <a:cs typeface="Tw Cen MT"/>
              </a:rPr>
              <a:t>n</a:t>
            </a:r>
            <a:r>
              <a:rPr sz="1800" b="1" spc="0" dirty="0">
                <a:latin typeface="Tw Cen MT"/>
                <a:cs typeface="Tw Cen MT"/>
              </a:rPr>
              <a:t>g</a:t>
            </a:r>
            <a:r>
              <a:rPr sz="1800" b="1" spc="-39" dirty="0">
                <a:latin typeface="Tw Cen MT"/>
                <a:cs typeface="Tw Cen MT"/>
              </a:rPr>
              <a:t> </a:t>
            </a:r>
            <a:r>
              <a:rPr sz="1800" b="1" spc="0" dirty="0">
                <a:latin typeface="Tw Cen MT"/>
                <a:cs typeface="Tw Cen MT"/>
              </a:rPr>
              <a:t>1</a:t>
            </a:r>
            <a:endParaRPr sz="1800">
              <a:latin typeface="Tw Cen MT"/>
              <a:cs typeface="Tw Cen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1388" y="1479456"/>
            <a:ext cx="168183" cy="162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30"/>
              </a:spcBef>
            </a:pPr>
            <a:r>
              <a:rPr sz="10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1388" y="2772062"/>
            <a:ext cx="168183" cy="162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30"/>
              </a:spcBef>
            </a:pPr>
            <a:r>
              <a:rPr sz="10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1732" y="3356104"/>
            <a:ext cx="7384551" cy="973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6340">
              <a:lnSpc>
                <a:spcPts val="1935"/>
              </a:lnSpc>
              <a:spcBef>
                <a:spcPts val="96"/>
              </a:spcBef>
            </a:pPr>
            <a:r>
              <a:rPr sz="2700" b="1" spc="0" baseline="1700" dirty="0">
                <a:latin typeface="Tw Cen MT"/>
                <a:cs typeface="Tw Cen MT"/>
              </a:rPr>
              <a:t>ECTE2</a:t>
            </a:r>
            <a:r>
              <a:rPr sz="2700" b="1" spc="9" baseline="1700" dirty="0">
                <a:latin typeface="Tw Cen MT"/>
                <a:cs typeface="Tw Cen MT"/>
              </a:rPr>
              <a:t>3</a:t>
            </a:r>
            <a:r>
              <a:rPr sz="2700" b="1" spc="0" baseline="1700" dirty="0">
                <a:latin typeface="Tw Cen MT"/>
                <a:cs typeface="Tw Cen MT"/>
              </a:rPr>
              <a:t>3</a:t>
            </a:r>
            <a:r>
              <a:rPr sz="2700" b="1" spc="-29" baseline="1700" dirty="0">
                <a:latin typeface="Tw Cen MT"/>
                <a:cs typeface="Tw Cen MT"/>
              </a:rPr>
              <a:t> </a:t>
            </a:r>
            <a:r>
              <a:rPr sz="2700" b="1" spc="0" baseline="1700" dirty="0">
                <a:latin typeface="Tw Cen MT"/>
                <a:cs typeface="Tw Cen MT"/>
              </a:rPr>
              <a:t>– Di</a:t>
            </a:r>
            <a:r>
              <a:rPr sz="2700" b="1" spc="-4" baseline="1700" dirty="0">
                <a:latin typeface="Tw Cen MT"/>
                <a:cs typeface="Tw Cen MT"/>
              </a:rPr>
              <a:t>g</a:t>
            </a:r>
            <a:r>
              <a:rPr sz="2700" b="1" spc="0" baseline="1700" dirty="0">
                <a:latin typeface="Tw Cen MT"/>
                <a:cs typeface="Tw Cen MT"/>
              </a:rPr>
              <a:t>ital</a:t>
            </a:r>
            <a:r>
              <a:rPr sz="2700" b="1" spc="-19" baseline="1700" dirty="0">
                <a:latin typeface="Tw Cen MT"/>
                <a:cs typeface="Tw Cen MT"/>
              </a:rPr>
              <a:t> </a:t>
            </a:r>
            <a:r>
              <a:rPr sz="2700" b="1" spc="0" baseline="1700" dirty="0">
                <a:latin typeface="Tw Cen MT"/>
                <a:cs typeface="Tw Cen MT"/>
              </a:rPr>
              <a:t>H</a:t>
            </a:r>
            <a:r>
              <a:rPr sz="2700" b="1" spc="-4" baseline="1700" dirty="0">
                <a:latin typeface="Tw Cen MT"/>
                <a:cs typeface="Tw Cen MT"/>
              </a:rPr>
              <a:t>a</a:t>
            </a:r>
            <a:r>
              <a:rPr sz="2700" b="1" spc="0" baseline="1700" dirty="0">
                <a:latin typeface="Tw Cen MT"/>
                <a:cs typeface="Tw Cen MT"/>
              </a:rPr>
              <a:t>rd</a:t>
            </a:r>
            <a:r>
              <a:rPr sz="2700" b="1" spc="4" baseline="1700" dirty="0">
                <a:latin typeface="Tw Cen MT"/>
                <a:cs typeface="Tw Cen MT"/>
              </a:rPr>
              <a:t>w</a:t>
            </a:r>
            <a:r>
              <a:rPr sz="2700" b="1" spc="0" baseline="1700" dirty="0">
                <a:latin typeface="Tw Cen MT"/>
                <a:cs typeface="Tw Cen MT"/>
              </a:rPr>
              <a:t>a</a:t>
            </a:r>
            <a:r>
              <a:rPr sz="2700" b="1" spc="34" baseline="1700" dirty="0">
                <a:latin typeface="Tw Cen MT"/>
                <a:cs typeface="Tw Cen MT"/>
              </a:rPr>
              <a:t>r</a:t>
            </a:r>
            <a:r>
              <a:rPr sz="2700" b="1" spc="0" baseline="1700" dirty="0">
                <a:latin typeface="Tw Cen MT"/>
                <a:cs typeface="Tw Cen MT"/>
              </a:rPr>
              <a:t>e</a:t>
            </a:r>
            <a:r>
              <a:rPr sz="2700" b="1" spc="-19" baseline="1700" dirty="0">
                <a:latin typeface="Tw Cen MT"/>
                <a:cs typeface="Tw Cen MT"/>
              </a:rPr>
              <a:t> </a:t>
            </a:r>
            <a:r>
              <a:rPr sz="2700" b="1" spc="0" baseline="1700" dirty="0">
                <a:latin typeface="Tw Cen MT"/>
                <a:cs typeface="Tw Cen MT"/>
              </a:rPr>
              <a:t>(C</a:t>
            </a:r>
            <a:r>
              <a:rPr sz="2700" b="1" spc="4" baseline="1700" dirty="0">
                <a:latin typeface="Tw Cen MT"/>
                <a:cs typeface="Tw Cen MT"/>
              </a:rPr>
              <a:t>o</a:t>
            </a:r>
            <a:r>
              <a:rPr sz="2700" b="1" spc="0" baseline="1700" dirty="0">
                <a:latin typeface="Tw Cen MT"/>
                <a:cs typeface="Tw Cen MT"/>
              </a:rPr>
              <a:t>-</a:t>
            </a:r>
            <a:r>
              <a:rPr sz="2700" b="1" spc="34" baseline="1700" dirty="0">
                <a:latin typeface="Tw Cen MT"/>
                <a:cs typeface="Tw Cen MT"/>
              </a:rPr>
              <a:t>r</a:t>
            </a:r>
            <a:r>
              <a:rPr sz="2700" b="1" spc="0" baseline="1700" dirty="0">
                <a:latin typeface="Tw Cen MT"/>
                <a:cs typeface="Tw Cen MT"/>
              </a:rPr>
              <a:t>equisit</a:t>
            </a:r>
            <a:r>
              <a:rPr sz="2700" b="1" spc="-4" baseline="1700" dirty="0">
                <a:latin typeface="Tw Cen MT"/>
                <a:cs typeface="Tw Cen MT"/>
              </a:rPr>
              <a:t>e</a:t>
            </a:r>
            <a:r>
              <a:rPr sz="2700" b="1" spc="0" baseline="1700" dirty="0">
                <a:latin typeface="Tw Cen MT"/>
                <a:cs typeface="Tw Cen MT"/>
              </a:rPr>
              <a:t>)</a:t>
            </a:r>
            <a:endParaRPr sz="1800">
              <a:latin typeface="Tw Cen MT"/>
              <a:cs typeface="Tw Cen MT"/>
            </a:endParaRPr>
          </a:p>
          <a:p>
            <a:pPr marL="85852">
              <a:lnSpc>
                <a:spcPts val="1524"/>
              </a:lnSpc>
              <a:spcBef>
                <a:spcPts val="673"/>
              </a:spcBef>
            </a:pPr>
            <a:r>
              <a:rPr sz="1400" spc="0" dirty="0">
                <a:latin typeface="Tw Cen MT"/>
                <a:cs typeface="Tw Cen MT"/>
              </a:rPr>
              <a:t>c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4" dirty="0">
                <a:latin typeface="Tw Cen MT"/>
                <a:cs typeface="Tw Cen MT"/>
              </a:rPr>
              <a:t>b</a:t>
            </a:r>
            <a:r>
              <a:rPr sz="1400" spc="0" dirty="0">
                <a:latin typeface="Tw Cen MT"/>
                <a:cs typeface="Tw Cen MT"/>
              </a:rPr>
              <a:t>ina</a:t>
            </a:r>
            <a:r>
              <a:rPr sz="1400" spc="4" dirty="0">
                <a:latin typeface="Tw Cen MT"/>
                <a:cs typeface="Tw Cen MT"/>
              </a:rPr>
              <a:t>t</a:t>
            </a:r>
            <a:r>
              <a:rPr sz="1400" spc="0" dirty="0">
                <a:latin typeface="Tw Cen MT"/>
                <a:cs typeface="Tw Cen MT"/>
              </a:rPr>
              <a:t>i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nal</a:t>
            </a:r>
            <a:r>
              <a:rPr sz="1400" spc="-2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4" dirty="0">
                <a:latin typeface="Tw Cen MT"/>
                <a:cs typeface="Tw Cen MT"/>
              </a:rPr>
              <a:t>og</a:t>
            </a:r>
            <a:r>
              <a:rPr sz="1400" spc="0" dirty="0">
                <a:latin typeface="Tw Cen MT"/>
                <a:cs typeface="Tw Cen MT"/>
              </a:rPr>
              <a:t>ic,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4" dirty="0">
                <a:latin typeface="Tw Cen MT"/>
                <a:cs typeface="Tw Cen MT"/>
              </a:rPr>
              <a:t>p</a:t>
            </a:r>
            <a:r>
              <a:rPr sz="1400" spc="0" dirty="0">
                <a:latin typeface="Tw Cen MT"/>
                <a:cs typeface="Tw Cen MT"/>
              </a:rPr>
              <a:t>lif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0" dirty="0">
                <a:latin typeface="Tw Cen MT"/>
                <a:cs typeface="Tw Cen MT"/>
              </a:rPr>
              <a:t>c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4" dirty="0">
                <a:latin typeface="Tw Cen MT"/>
                <a:cs typeface="Tw Cen MT"/>
              </a:rPr>
              <a:t>io</a:t>
            </a:r>
            <a:r>
              <a:rPr sz="1400" spc="0" dirty="0">
                <a:latin typeface="Tw Cen MT"/>
                <a:cs typeface="Tw Cen MT"/>
              </a:rPr>
              <a:t>n</a:t>
            </a:r>
            <a:r>
              <a:rPr sz="1400" spc="-2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f</a:t>
            </a:r>
            <a:r>
              <a:rPr sz="1400" spc="1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4" dirty="0">
                <a:latin typeface="Tw Cen MT"/>
                <a:cs typeface="Tw Cen MT"/>
              </a:rPr>
              <a:t>og</a:t>
            </a:r>
            <a:r>
              <a:rPr sz="1400" spc="0" dirty="0">
                <a:latin typeface="Tw Cen MT"/>
                <a:cs typeface="Tw Cen MT"/>
              </a:rPr>
              <a:t>ic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-29" dirty="0">
                <a:latin typeface="Tw Cen MT"/>
                <a:cs typeface="Tw Cen MT"/>
              </a:rPr>
              <a:t>e</a:t>
            </a:r>
            <a:r>
              <a:rPr sz="1400" spc="4" dirty="0">
                <a:latin typeface="Tw Cen MT"/>
                <a:cs typeface="Tw Cen MT"/>
              </a:rPr>
              <a:t>xp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-9" dirty="0">
                <a:latin typeface="Tw Cen MT"/>
                <a:cs typeface="Tw Cen MT"/>
              </a:rPr>
              <a:t>s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-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n</a:t>
            </a:r>
            <a:r>
              <a:rPr sz="1400" spc="-25" dirty="0">
                <a:latin typeface="Tw Cen MT"/>
                <a:cs typeface="Tw Cen MT"/>
              </a:rPr>
              <a:t>s</a:t>
            </a:r>
            <a:r>
              <a:rPr sz="1400" spc="0" dirty="0">
                <a:latin typeface="Tw Cen MT"/>
                <a:cs typeface="Tw Cen MT"/>
              </a:rPr>
              <a:t>,</a:t>
            </a:r>
            <a:r>
              <a:rPr sz="1400" spc="9" dirty="0">
                <a:latin typeface="Tw Cen MT"/>
                <a:cs typeface="Tw Cen MT"/>
              </a:rPr>
              <a:t> </a:t>
            </a:r>
            <a:r>
              <a:rPr sz="1400" spc="-19" dirty="0">
                <a:latin typeface="Tw Cen MT"/>
                <a:cs typeface="Tw Cen MT"/>
              </a:rPr>
              <a:t>K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19" dirty="0">
                <a:latin typeface="Tw Cen MT"/>
                <a:cs typeface="Tw Cen MT"/>
              </a:rPr>
              <a:t>r</a:t>
            </a:r>
            <a:r>
              <a:rPr sz="1400" spc="0" dirty="0">
                <a:latin typeface="Tw Cen MT"/>
                <a:cs typeface="Tw Cen MT"/>
              </a:rPr>
              <a:t>naugh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4" dirty="0">
                <a:latin typeface="Tw Cen MT"/>
                <a:cs typeface="Tw Cen MT"/>
              </a:rPr>
              <a:t>ap</a:t>
            </a:r>
            <a:r>
              <a:rPr sz="1400" spc="0" dirty="0">
                <a:latin typeface="Tw Cen MT"/>
                <a:cs typeface="Tw Cen MT"/>
              </a:rPr>
              <a:t>s;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4" dirty="0">
                <a:latin typeface="Tw Cen MT"/>
                <a:cs typeface="Tw Cen MT"/>
              </a:rPr>
              <a:t>eq</a:t>
            </a:r>
            <a:r>
              <a:rPr sz="1400" spc="0" dirty="0">
                <a:latin typeface="Tw Cen MT"/>
                <a:cs typeface="Tw Cen MT"/>
              </a:rPr>
              <a:t>uent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-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-2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4" dirty="0">
                <a:latin typeface="Tw Cen MT"/>
                <a:cs typeface="Tw Cen MT"/>
              </a:rPr>
              <a:t>og</a:t>
            </a:r>
            <a:r>
              <a:rPr sz="1400" spc="0" dirty="0">
                <a:latin typeface="Tw Cen MT"/>
                <a:cs typeface="Tw Cen MT"/>
              </a:rPr>
              <a:t>ic,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f</a:t>
            </a:r>
            <a:r>
              <a:rPr sz="1400" spc="4" dirty="0">
                <a:latin typeface="Tw Cen MT"/>
                <a:cs typeface="Tw Cen MT"/>
              </a:rPr>
              <a:t>l</a:t>
            </a:r>
            <a:r>
              <a:rPr sz="1400" spc="0" dirty="0">
                <a:latin typeface="Tw Cen MT"/>
                <a:cs typeface="Tw Cen MT"/>
              </a:rPr>
              <a:t>i</a:t>
            </a:r>
            <a:r>
              <a:rPr sz="1400" spc="25" dirty="0">
                <a:latin typeface="Tw Cen MT"/>
                <a:cs typeface="Tw Cen MT"/>
              </a:rPr>
              <a:t>p</a:t>
            </a:r>
            <a:r>
              <a:rPr sz="1400" spc="0" dirty="0">
                <a:latin typeface="Tw Cen MT"/>
                <a:cs typeface="Tw Cen MT"/>
              </a:rPr>
              <a:t>-f</a:t>
            </a:r>
            <a:r>
              <a:rPr sz="1400" spc="4" dirty="0">
                <a:latin typeface="Tw Cen MT"/>
                <a:cs typeface="Tw Cen MT"/>
              </a:rPr>
              <a:t>lop</a:t>
            </a:r>
            <a:r>
              <a:rPr sz="1400" spc="-34" dirty="0">
                <a:latin typeface="Tw Cen MT"/>
                <a:cs typeface="Tw Cen MT"/>
              </a:rPr>
              <a:t>s</a:t>
            </a:r>
            <a:r>
              <a:rPr sz="1400" spc="0" dirty="0">
                <a:latin typeface="Tw Cen MT"/>
                <a:cs typeface="Tw Cen MT"/>
              </a:rPr>
              <a:t>, </a:t>
            </a:r>
            <a:endParaRPr sz="1400">
              <a:latin typeface="Tw Cen MT"/>
              <a:cs typeface="Tw Cen MT"/>
            </a:endParaRPr>
          </a:p>
          <a:p>
            <a:pPr marL="85852">
              <a:lnSpc>
                <a:spcPts val="1524"/>
              </a:lnSpc>
              <a:spcBef>
                <a:spcPts val="155"/>
              </a:spcBef>
            </a:pP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eg</a:t>
            </a:r>
            <a:r>
              <a:rPr sz="1400" spc="0" dirty="0">
                <a:latin typeface="Tw Cen MT"/>
                <a:cs typeface="Tw Cen MT"/>
              </a:rPr>
              <a:t>ist</a:t>
            </a:r>
            <a:r>
              <a:rPr sz="1400" spc="9" dirty="0">
                <a:latin typeface="Tw Cen MT"/>
                <a:cs typeface="Tw Cen MT"/>
              </a:rPr>
              <a:t>e</a:t>
            </a:r>
            <a:r>
              <a:rPr sz="1400" spc="-9" dirty="0">
                <a:latin typeface="Tw Cen MT"/>
                <a:cs typeface="Tw Cen MT"/>
              </a:rPr>
              <a:t>r</a:t>
            </a:r>
            <a:r>
              <a:rPr sz="1400" spc="-34" dirty="0">
                <a:latin typeface="Tw Cen MT"/>
                <a:cs typeface="Tw Cen MT"/>
              </a:rPr>
              <a:t>s</a:t>
            </a:r>
            <a:r>
              <a:rPr sz="1400" spc="0" dirty="0">
                <a:latin typeface="Tw Cen MT"/>
                <a:cs typeface="Tw Cen MT"/>
              </a:rPr>
              <a:t>,</a:t>
            </a:r>
            <a:r>
              <a:rPr sz="1400" spc="-2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cl</a:t>
            </a:r>
            <a:r>
              <a:rPr sz="1400" spc="9" dirty="0">
                <a:latin typeface="Tw Cen MT"/>
                <a:cs typeface="Tw Cen MT"/>
              </a:rPr>
              <a:t>o</a:t>
            </a:r>
            <a:r>
              <a:rPr sz="1400" spc="25" dirty="0">
                <a:latin typeface="Tw Cen MT"/>
                <a:cs typeface="Tw Cen MT"/>
              </a:rPr>
              <a:t>c</a:t>
            </a:r>
            <a:r>
              <a:rPr sz="1400" spc="0" dirty="0">
                <a:latin typeface="Tw Cen MT"/>
                <a:cs typeface="Tw Cen MT"/>
              </a:rPr>
              <a:t>k,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0" dirty="0">
                <a:latin typeface="Tw Cen MT"/>
                <a:cs typeface="Tw Cen MT"/>
              </a:rPr>
              <a:t>ming</a:t>
            </a:r>
            <a:r>
              <a:rPr sz="1400" spc="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and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4" dirty="0">
                <a:latin typeface="Tw Cen MT"/>
                <a:cs typeface="Tw Cen MT"/>
              </a:rPr>
              <a:t>y</a:t>
            </a:r>
            <a:r>
              <a:rPr sz="1400" spc="0" dirty="0">
                <a:latin typeface="Tw Cen MT"/>
                <a:cs typeface="Tw Cen MT"/>
              </a:rPr>
              <a:t>n</a:t>
            </a:r>
            <a:r>
              <a:rPr sz="1400" spc="54" dirty="0">
                <a:latin typeface="Tw Cen MT"/>
                <a:cs typeface="Tw Cen MT"/>
              </a:rPr>
              <a:t>c</a:t>
            </a:r>
            <a:r>
              <a:rPr sz="1400" spc="0" dirty="0">
                <a:latin typeface="Tw Cen MT"/>
                <a:cs typeface="Tw Cen MT"/>
              </a:rPr>
              <a:t>h</a:t>
            </a:r>
            <a:r>
              <a:rPr sz="1400" spc="-25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niza</a:t>
            </a:r>
            <a:r>
              <a:rPr sz="1400" spc="-4" dirty="0">
                <a:latin typeface="Tw Cen MT"/>
                <a:cs typeface="Tw Cen MT"/>
              </a:rPr>
              <a:t>t</a:t>
            </a:r>
            <a:r>
              <a:rPr sz="1400" spc="0" dirty="0">
                <a:latin typeface="Tw Cen MT"/>
                <a:cs typeface="Tw Cen MT"/>
              </a:rPr>
              <a:t>i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n</a:t>
            </a:r>
            <a:r>
              <a:rPr sz="1400" spc="-3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p</a:t>
            </a:r>
            <a:r>
              <a:rPr sz="1400" spc="-25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ob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ms;</a:t>
            </a:r>
            <a:r>
              <a:rPr sz="1400" spc="-4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4" dirty="0">
                <a:latin typeface="Tw Cen MT"/>
                <a:cs typeface="Tw Cen MT"/>
              </a:rPr>
              <a:t>eq</a:t>
            </a:r>
            <a:r>
              <a:rPr sz="1400" spc="0" dirty="0">
                <a:latin typeface="Tw Cen MT"/>
                <a:cs typeface="Tw Cen MT"/>
              </a:rPr>
              <a:t>uent</a:t>
            </a:r>
            <a:r>
              <a:rPr sz="1400" spc="4" dirty="0">
                <a:latin typeface="Tw Cen MT"/>
                <a:cs typeface="Tw Cen MT"/>
              </a:rPr>
              <a:t>ia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59" dirty="0">
                <a:latin typeface="Tw Cen MT"/>
                <a:cs typeface="Tw Cen MT"/>
              </a:rPr>
              <a:t>c</a:t>
            </a:r>
            <a:r>
              <a:rPr sz="1400" spc="0" dirty="0">
                <a:latin typeface="Tw Cen MT"/>
                <a:cs typeface="Tw Cen MT"/>
              </a:rPr>
              <a:t>hin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-25" dirty="0">
                <a:latin typeface="Tw Cen MT"/>
                <a:cs typeface="Tw Cen MT"/>
              </a:rPr>
              <a:t>s</a:t>
            </a:r>
            <a:r>
              <a:rPr sz="1400" spc="0" dirty="0">
                <a:latin typeface="Tw Cen MT"/>
                <a:cs typeface="Tw Cen MT"/>
              </a:rPr>
              <a:t>,</a:t>
            </a:r>
            <a:r>
              <a:rPr sz="1400" spc="-2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Me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ly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nd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Mo</a:t>
            </a:r>
            <a:r>
              <a:rPr sz="1400" spc="9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re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59" dirty="0">
                <a:latin typeface="Tw Cen MT"/>
                <a:cs typeface="Tw Cen MT"/>
              </a:rPr>
              <a:t>c</a:t>
            </a:r>
            <a:r>
              <a:rPr sz="1400" spc="0" dirty="0">
                <a:latin typeface="Tw Cen MT"/>
                <a:cs typeface="Tw Cen MT"/>
              </a:rPr>
              <a:t>hin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-25" dirty="0">
                <a:latin typeface="Tw Cen MT"/>
                <a:cs typeface="Tw Cen MT"/>
              </a:rPr>
              <a:t>s</a:t>
            </a:r>
            <a:r>
              <a:rPr sz="1400" spc="0" dirty="0">
                <a:latin typeface="Tw Cen MT"/>
                <a:cs typeface="Tw Cen MT"/>
              </a:rPr>
              <a:t>, </a:t>
            </a:r>
            <a:endParaRPr sz="1400">
              <a:latin typeface="Tw Cen MT"/>
              <a:cs typeface="Tw Cen MT"/>
            </a:endParaRPr>
          </a:p>
          <a:p>
            <a:pPr marL="85852">
              <a:lnSpc>
                <a:spcPts val="1524"/>
              </a:lnSpc>
              <a:spcBef>
                <a:spcPts val="155"/>
              </a:spcBef>
            </a:pP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0" dirty="0">
                <a:latin typeface="Tw Cen MT"/>
                <a:cs typeface="Tw Cen MT"/>
              </a:rPr>
              <a:t>ming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d</a:t>
            </a:r>
            <a:r>
              <a:rPr sz="1400" spc="0" dirty="0">
                <a:latin typeface="Tw Cen MT"/>
                <a:cs typeface="Tw Cen MT"/>
              </a:rPr>
              <a:t>i</a:t>
            </a:r>
            <a:r>
              <a:rPr sz="1400" spc="4" dirty="0">
                <a:latin typeface="Tw Cen MT"/>
                <a:cs typeface="Tw Cen MT"/>
              </a:rPr>
              <a:t>ag</a:t>
            </a:r>
            <a:r>
              <a:rPr sz="1400" spc="-9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ms</a:t>
            </a:r>
            <a:r>
              <a:rPr sz="1400" spc="-25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nd st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te</a:t>
            </a:r>
            <a:r>
              <a:rPr sz="1400" spc="-2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4" dirty="0">
                <a:latin typeface="Tw Cen MT"/>
                <a:cs typeface="Tw Cen MT"/>
              </a:rPr>
              <a:t>ab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s;</a:t>
            </a:r>
            <a:r>
              <a:rPr sz="1400" spc="-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and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p</a:t>
            </a:r>
            <a:r>
              <a:rPr sz="1400" spc="-25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og</a:t>
            </a:r>
            <a:r>
              <a:rPr sz="1400" spc="-9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mmable</a:t>
            </a:r>
            <a:r>
              <a:rPr sz="1400" spc="-2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4" dirty="0">
                <a:latin typeface="Tw Cen MT"/>
                <a:cs typeface="Tw Cen MT"/>
              </a:rPr>
              <a:t>og</a:t>
            </a:r>
            <a:r>
              <a:rPr sz="1400" spc="0" dirty="0">
                <a:latin typeface="Tw Cen MT"/>
                <a:cs typeface="Tw Cen MT"/>
              </a:rPr>
              <a:t>ic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-9" dirty="0">
                <a:latin typeface="Tw Cen MT"/>
                <a:cs typeface="Tw Cen MT"/>
              </a:rPr>
              <a:t>r</a:t>
            </a:r>
            <a:r>
              <a:rPr sz="1400" spc="-19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y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nd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p</a:t>
            </a:r>
            <a:r>
              <a:rPr sz="1400" spc="-25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og</a:t>
            </a:r>
            <a:r>
              <a:rPr sz="1400" spc="-9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mmable</a:t>
            </a:r>
            <a:r>
              <a:rPr sz="1400" spc="-2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4" dirty="0">
                <a:latin typeface="Tw Cen MT"/>
                <a:cs typeface="Tw Cen MT"/>
              </a:rPr>
              <a:t>og</a:t>
            </a:r>
            <a:r>
              <a:rPr sz="1400" spc="0" dirty="0">
                <a:latin typeface="Tw Cen MT"/>
                <a:cs typeface="Tw Cen MT"/>
              </a:rPr>
              <a:t>ic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c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nt</a:t>
            </a:r>
            <a:r>
              <a:rPr sz="1400" spc="-19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ll</a:t>
            </a:r>
            <a:r>
              <a:rPr sz="1400" spc="-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34" dirty="0">
                <a:latin typeface="Tw Cen MT"/>
                <a:cs typeface="Tw Cen MT"/>
              </a:rPr>
              <a:t>s</a:t>
            </a:r>
            <a:r>
              <a:rPr sz="1400" spc="0" dirty="0">
                <a:latin typeface="Tw Cen MT"/>
                <a:cs typeface="Tw Cen MT"/>
              </a:rPr>
              <a:t>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1388" y="3424715"/>
            <a:ext cx="168183" cy="162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30"/>
              </a:spcBef>
            </a:pPr>
            <a:r>
              <a:rPr sz="10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11732" y="4787394"/>
            <a:ext cx="7632664" cy="11854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6340">
              <a:lnSpc>
                <a:spcPts val="1935"/>
              </a:lnSpc>
              <a:spcBef>
                <a:spcPts val="96"/>
              </a:spcBef>
            </a:pPr>
            <a:r>
              <a:rPr sz="2700" b="1" spc="0" baseline="1700" dirty="0">
                <a:latin typeface="Tw Cen MT"/>
                <a:cs typeface="Tw Cen MT"/>
              </a:rPr>
              <a:t>ECTE2</a:t>
            </a:r>
            <a:r>
              <a:rPr sz="2700" b="1" spc="9" baseline="1700" dirty="0">
                <a:latin typeface="Tw Cen MT"/>
                <a:cs typeface="Tw Cen MT"/>
              </a:rPr>
              <a:t>0</a:t>
            </a:r>
            <a:r>
              <a:rPr sz="2700" b="1" spc="0" baseline="1700" dirty="0">
                <a:latin typeface="Tw Cen MT"/>
                <a:cs typeface="Tw Cen MT"/>
              </a:rPr>
              <a:t>2</a:t>
            </a:r>
            <a:r>
              <a:rPr sz="2700" b="1" spc="-29" baseline="1700" dirty="0">
                <a:latin typeface="Tw Cen MT"/>
                <a:cs typeface="Tw Cen MT"/>
              </a:rPr>
              <a:t> </a:t>
            </a:r>
            <a:r>
              <a:rPr sz="2700" b="1" spc="0" baseline="1700" dirty="0">
                <a:latin typeface="Tw Cen MT"/>
                <a:cs typeface="Tw Cen MT"/>
              </a:rPr>
              <a:t>– </a:t>
            </a:r>
            <a:r>
              <a:rPr sz="2700" b="1" spc="-4" baseline="1700" dirty="0">
                <a:latin typeface="Tw Cen MT"/>
                <a:cs typeface="Tw Cen MT"/>
              </a:rPr>
              <a:t>C</a:t>
            </a:r>
            <a:r>
              <a:rPr sz="2700" b="1" spc="0" baseline="1700" dirty="0">
                <a:latin typeface="Tw Cen MT"/>
                <a:cs typeface="Tw Cen MT"/>
              </a:rPr>
              <a:t>ir</a:t>
            </a:r>
            <a:r>
              <a:rPr sz="2700" b="1" spc="4" baseline="1700" dirty="0">
                <a:latin typeface="Tw Cen MT"/>
                <a:cs typeface="Tw Cen MT"/>
              </a:rPr>
              <a:t>c</a:t>
            </a:r>
            <a:r>
              <a:rPr sz="2700" b="1" spc="0" baseline="1700" dirty="0">
                <a:latin typeface="Tw Cen MT"/>
                <a:cs typeface="Tw Cen MT"/>
              </a:rPr>
              <a:t>uits</a:t>
            </a:r>
            <a:r>
              <a:rPr sz="2700" b="1" spc="-29" baseline="1700" dirty="0">
                <a:latin typeface="Tw Cen MT"/>
                <a:cs typeface="Tw Cen MT"/>
              </a:rPr>
              <a:t> </a:t>
            </a:r>
            <a:r>
              <a:rPr sz="2700" b="1" spc="0" baseline="1700" dirty="0">
                <a:latin typeface="Tw Cen MT"/>
                <a:cs typeface="Tw Cen MT"/>
              </a:rPr>
              <a:t>and</a:t>
            </a:r>
            <a:r>
              <a:rPr sz="2700" b="1" spc="-19" baseline="1700" dirty="0">
                <a:latin typeface="Tw Cen MT"/>
                <a:cs typeface="Tw Cen MT"/>
              </a:rPr>
              <a:t> </a:t>
            </a:r>
            <a:r>
              <a:rPr sz="2700" b="1" spc="0" baseline="1700" dirty="0">
                <a:latin typeface="Tw Cen MT"/>
                <a:cs typeface="Tw Cen MT"/>
              </a:rPr>
              <a:t>Systems</a:t>
            </a:r>
            <a:r>
              <a:rPr sz="2700" b="1" spc="-29" baseline="1700" dirty="0">
                <a:latin typeface="Tw Cen MT"/>
                <a:cs typeface="Tw Cen MT"/>
              </a:rPr>
              <a:t> </a:t>
            </a:r>
            <a:r>
              <a:rPr sz="2700" b="1" spc="0" baseline="1700" dirty="0">
                <a:latin typeface="Tw Cen MT"/>
                <a:cs typeface="Tw Cen MT"/>
              </a:rPr>
              <a:t>(C</a:t>
            </a:r>
            <a:r>
              <a:rPr sz="2700" b="1" spc="4" baseline="1700" dirty="0">
                <a:latin typeface="Tw Cen MT"/>
                <a:cs typeface="Tw Cen MT"/>
              </a:rPr>
              <a:t>o</a:t>
            </a:r>
            <a:r>
              <a:rPr sz="2700" b="1" spc="0" baseline="1700" dirty="0">
                <a:latin typeface="Tw Cen MT"/>
                <a:cs typeface="Tw Cen MT"/>
              </a:rPr>
              <a:t>-</a:t>
            </a:r>
            <a:r>
              <a:rPr sz="2700" b="1" spc="34" baseline="1700" dirty="0">
                <a:latin typeface="Tw Cen MT"/>
                <a:cs typeface="Tw Cen MT"/>
              </a:rPr>
              <a:t>r</a:t>
            </a:r>
            <a:r>
              <a:rPr sz="2700" b="1" spc="0" baseline="1700" dirty="0">
                <a:latin typeface="Tw Cen MT"/>
                <a:cs typeface="Tw Cen MT"/>
              </a:rPr>
              <a:t>equisite)</a:t>
            </a:r>
            <a:endParaRPr sz="1800">
              <a:latin typeface="Tw Cen MT"/>
              <a:cs typeface="Tw Cen MT"/>
            </a:endParaRPr>
          </a:p>
          <a:p>
            <a:pPr marL="12700">
              <a:lnSpc>
                <a:spcPts val="1524"/>
              </a:lnSpc>
              <a:spcBef>
                <a:spcPts val="661"/>
              </a:spcBef>
            </a:pPr>
            <a:r>
              <a:rPr sz="1400" spc="4" dirty="0">
                <a:latin typeface="Tw Cen MT"/>
                <a:cs typeface="Tw Cen MT"/>
              </a:rPr>
              <a:t>depe</a:t>
            </a:r>
            <a:r>
              <a:rPr sz="1400" spc="0" dirty="0">
                <a:latin typeface="Tw Cen MT"/>
                <a:cs typeface="Tw Cen MT"/>
              </a:rPr>
              <a:t>nd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nt</a:t>
            </a:r>
            <a:r>
              <a:rPr sz="1400" spc="-4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urces;</a:t>
            </a:r>
            <a:r>
              <a:rPr sz="1400" spc="-2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ci</a:t>
            </a:r>
            <a:r>
              <a:rPr sz="1400" spc="4" dirty="0">
                <a:latin typeface="Tw Cen MT"/>
                <a:cs typeface="Tw Cen MT"/>
              </a:rPr>
              <a:t>r</a:t>
            </a:r>
            <a:r>
              <a:rPr sz="1400" spc="0" dirty="0">
                <a:latin typeface="Tw Cen MT"/>
                <a:cs typeface="Tw Cen MT"/>
              </a:rPr>
              <a:t>cuit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na</a:t>
            </a:r>
            <a:r>
              <a:rPr sz="1400" spc="4" dirty="0">
                <a:latin typeface="Tw Cen MT"/>
                <a:cs typeface="Tw Cen MT"/>
              </a:rPr>
              <a:t>ly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-25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9" dirty="0">
                <a:latin typeface="Tw Cen MT"/>
                <a:cs typeface="Tw Cen MT"/>
              </a:rPr>
              <a:t>e</a:t>
            </a:r>
            <a:r>
              <a:rPr sz="1400" spc="59" dirty="0">
                <a:latin typeface="Tw Cen MT"/>
                <a:cs typeface="Tw Cen MT"/>
              </a:rPr>
              <a:t>c</a:t>
            </a:r>
            <a:r>
              <a:rPr sz="1400" spc="0" dirty="0">
                <a:latin typeface="Tw Cen MT"/>
                <a:cs typeface="Tw Cen MT"/>
              </a:rPr>
              <a:t>h</a:t>
            </a:r>
            <a:r>
              <a:rPr sz="1400" spc="-4" dirty="0">
                <a:latin typeface="Tw Cen MT"/>
                <a:cs typeface="Tw Cen MT"/>
              </a:rPr>
              <a:t>n</a:t>
            </a:r>
            <a:r>
              <a:rPr sz="1400" spc="0" dirty="0">
                <a:latin typeface="Tw Cen MT"/>
                <a:cs typeface="Tw Cen MT"/>
              </a:rPr>
              <a:t>i</a:t>
            </a:r>
            <a:r>
              <a:rPr sz="1400" spc="4" dirty="0">
                <a:latin typeface="Tw Cen MT"/>
                <a:cs typeface="Tw Cen MT"/>
              </a:rPr>
              <a:t>q</a:t>
            </a:r>
            <a:r>
              <a:rPr sz="1400" spc="0" dirty="0">
                <a:latin typeface="Tw Cen MT"/>
                <a:cs typeface="Tw Cen MT"/>
              </a:rPr>
              <a:t>ues;</a:t>
            </a:r>
            <a:r>
              <a:rPr sz="1400" spc="-3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4" dirty="0">
                <a:latin typeface="Tw Cen MT"/>
                <a:cs typeface="Tw Cen MT"/>
              </a:rPr>
              <a:t>p</a:t>
            </a:r>
            <a:r>
              <a:rPr sz="1400" spc="0" dirty="0">
                <a:latin typeface="Tw Cen MT"/>
                <a:cs typeface="Tw Cen MT"/>
              </a:rPr>
              <a:t>le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ope</a:t>
            </a:r>
            <a:r>
              <a:rPr sz="1400" spc="-9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t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-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nal</a:t>
            </a:r>
            <a:r>
              <a:rPr sz="1400" spc="-2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4" dirty="0">
                <a:latin typeface="Tw Cen MT"/>
                <a:cs typeface="Tw Cen MT"/>
              </a:rPr>
              <a:t>p</a:t>
            </a:r>
            <a:r>
              <a:rPr sz="1400" spc="0" dirty="0">
                <a:latin typeface="Tw Cen MT"/>
                <a:cs typeface="Tw Cen MT"/>
              </a:rPr>
              <a:t>lif</a:t>
            </a:r>
            <a:r>
              <a:rPr sz="1400" spc="4" dirty="0">
                <a:latin typeface="Tw Cen MT"/>
                <a:cs typeface="Tw Cen MT"/>
              </a:rPr>
              <a:t>ie</a:t>
            </a:r>
            <a:r>
              <a:rPr sz="1400" spc="0" dirty="0">
                <a:latin typeface="Tw Cen MT"/>
                <a:cs typeface="Tw Cen MT"/>
              </a:rPr>
              <a:t>rs</a:t>
            </a:r>
            <a:r>
              <a:rPr sz="1400" spc="-2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ci</a:t>
            </a:r>
            <a:r>
              <a:rPr sz="1400" spc="4" dirty="0">
                <a:latin typeface="Tw Cen MT"/>
                <a:cs typeface="Tw Cen MT"/>
              </a:rPr>
              <a:t>r</a:t>
            </a:r>
            <a:r>
              <a:rPr sz="1400" spc="0" dirty="0">
                <a:latin typeface="Tw Cen MT"/>
                <a:cs typeface="Tw Cen MT"/>
              </a:rPr>
              <a:t>cuit</a:t>
            </a:r>
            <a:r>
              <a:rPr sz="1400" spc="-2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na</a:t>
            </a:r>
            <a:r>
              <a:rPr sz="1400" spc="4" dirty="0">
                <a:latin typeface="Tw Cen MT"/>
                <a:cs typeface="Tw Cen MT"/>
              </a:rPr>
              <a:t>ly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4" dirty="0">
                <a:latin typeface="Tw Cen MT"/>
                <a:cs typeface="Tw Cen MT"/>
              </a:rPr>
              <a:t>i</a:t>
            </a:r>
            <a:r>
              <a:rPr sz="1400" spc="0" dirty="0">
                <a:latin typeface="Tw Cen MT"/>
                <a:cs typeface="Tw Cen MT"/>
              </a:rPr>
              <a:t>s;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f</a:t>
            </a:r>
            <a:r>
              <a:rPr sz="1400" spc="4" dirty="0">
                <a:latin typeface="Tw Cen MT"/>
                <a:cs typeface="Tw Cen MT"/>
              </a:rPr>
              <a:t>eedba</a:t>
            </a:r>
            <a:r>
              <a:rPr sz="1400" spc="25" dirty="0">
                <a:latin typeface="Tw Cen MT"/>
                <a:cs typeface="Tw Cen MT"/>
              </a:rPr>
              <a:t>c</a:t>
            </a:r>
            <a:r>
              <a:rPr sz="1400" spc="0" dirty="0">
                <a:latin typeface="Tw Cen MT"/>
                <a:cs typeface="Tw Cen MT"/>
              </a:rPr>
              <a:t>k; 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ts val="1524"/>
              </a:lnSpc>
              <a:spcBef>
                <a:spcPts val="157"/>
              </a:spcBef>
            </a:pPr>
            <a:r>
              <a:rPr sz="1400" spc="-19" dirty="0">
                <a:latin typeface="Tw Cen MT"/>
                <a:cs typeface="Tw Cen MT"/>
              </a:rPr>
              <a:t>g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ne</a:t>
            </a:r>
            <a:r>
              <a:rPr sz="1400" spc="-9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lis</a:t>
            </a:r>
            <a:r>
              <a:rPr sz="1400" spc="-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d 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nd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c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4" dirty="0">
                <a:latin typeface="Tw Cen MT"/>
                <a:cs typeface="Tw Cen MT"/>
              </a:rPr>
              <a:t>p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-29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x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im</a:t>
            </a:r>
            <a:r>
              <a:rPr sz="1400" spc="4" dirty="0">
                <a:latin typeface="Tw Cen MT"/>
                <a:cs typeface="Tw Cen MT"/>
              </a:rPr>
              <a:t>peda</a:t>
            </a:r>
            <a:r>
              <a:rPr sz="1400" spc="0" dirty="0">
                <a:latin typeface="Tw Cen MT"/>
                <a:cs typeface="Tw Cen MT"/>
              </a:rPr>
              <a:t>nce; en</a:t>
            </a:r>
            <a:r>
              <a:rPr sz="1400" spc="-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-29" dirty="0">
                <a:latin typeface="Tw Cen MT"/>
                <a:cs typeface="Tw Cen MT"/>
              </a:rPr>
              <a:t>g</a:t>
            </a:r>
            <a:r>
              <a:rPr sz="1400" spc="0" dirty="0">
                <a:latin typeface="Tw Cen MT"/>
                <a:cs typeface="Tw Cen MT"/>
              </a:rPr>
              <a:t>y st</a:t>
            </a:r>
            <a:r>
              <a:rPr sz="1400" spc="-4" dirty="0">
                <a:latin typeface="Tw Cen MT"/>
                <a:cs typeface="Tw Cen MT"/>
              </a:rPr>
              <a:t>o</a:t>
            </a:r>
            <a:r>
              <a:rPr sz="1400" spc="-25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-29" dirty="0">
                <a:latin typeface="Tw Cen MT"/>
                <a:cs typeface="Tw Cen MT"/>
              </a:rPr>
              <a:t>g</a:t>
            </a:r>
            <a:r>
              <a:rPr sz="1400" spc="0" dirty="0">
                <a:latin typeface="Tw Cen MT"/>
                <a:cs typeface="Tw Cen MT"/>
              </a:rPr>
              <a:t>e e</a:t>
            </a:r>
            <a:r>
              <a:rPr sz="1400" spc="4" dirty="0">
                <a:latin typeface="Tw Cen MT"/>
                <a:cs typeface="Tw Cen MT"/>
              </a:rPr>
              <a:t>l</a:t>
            </a:r>
            <a:r>
              <a:rPr sz="1400" spc="-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n</a:t>
            </a:r>
            <a:r>
              <a:rPr sz="1400" spc="-9" dirty="0">
                <a:latin typeface="Tw Cen MT"/>
                <a:cs typeface="Tw Cen MT"/>
              </a:rPr>
              <a:t>t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L, </a:t>
            </a:r>
            <a:r>
              <a:rPr sz="1400" spc="4" dirty="0">
                <a:latin typeface="Tw Cen MT"/>
                <a:cs typeface="Tw Cen MT"/>
              </a:rPr>
              <a:t>C</a:t>
            </a:r>
            <a:r>
              <a:rPr sz="1400" spc="0" dirty="0">
                <a:latin typeface="Tw Cen MT"/>
                <a:cs typeface="Tw Cen MT"/>
              </a:rPr>
              <a:t>; na</a:t>
            </a:r>
            <a:r>
              <a:rPr sz="1400" spc="4" dirty="0">
                <a:latin typeface="Tw Cen MT"/>
                <a:cs typeface="Tw Cen MT"/>
              </a:rPr>
              <a:t>t</a:t>
            </a:r>
            <a:r>
              <a:rPr sz="1400" spc="0" dirty="0">
                <a:latin typeface="Tw Cen MT"/>
                <a:cs typeface="Tw Cen MT"/>
              </a:rPr>
              <a:t>u</a:t>
            </a:r>
            <a:r>
              <a:rPr sz="1400" spc="-14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l,</a:t>
            </a:r>
            <a:r>
              <a:rPr sz="1400" spc="-24" dirty="0">
                <a:latin typeface="Tw Cen MT"/>
                <a:cs typeface="Tw Cen MT"/>
              </a:rPr>
              <a:t> </a:t>
            </a:r>
            <a:r>
              <a:rPr sz="1400" spc="-25" dirty="0">
                <a:latin typeface="Tw Cen MT"/>
                <a:cs typeface="Tw Cen MT"/>
              </a:rPr>
              <a:t>f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rc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d</a:t>
            </a:r>
            <a:r>
              <a:rPr sz="1400" spc="-2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nd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c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4" dirty="0">
                <a:latin typeface="Tw Cen MT"/>
                <a:cs typeface="Tw Cen MT"/>
              </a:rPr>
              <a:t>p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te</a:t>
            </a:r>
            <a:r>
              <a:rPr sz="1400" spc="-1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4" dirty="0">
                <a:latin typeface="Tw Cen MT"/>
                <a:cs typeface="Tw Cen MT"/>
              </a:rPr>
              <a:t>po</a:t>
            </a:r>
            <a:r>
              <a:rPr sz="1400" spc="0" dirty="0">
                <a:latin typeface="Tw Cen MT"/>
                <a:cs typeface="Tw Cen MT"/>
              </a:rPr>
              <a:t>n</a:t>
            </a:r>
            <a:r>
              <a:rPr sz="1400" spc="-14" dirty="0">
                <a:latin typeface="Tw Cen MT"/>
                <a:cs typeface="Tw Cen MT"/>
              </a:rPr>
              <a:t>s</a:t>
            </a:r>
            <a:r>
              <a:rPr sz="1400" spc="0" dirty="0">
                <a:latin typeface="Tw Cen MT"/>
                <a:cs typeface="Tw Cen MT"/>
              </a:rPr>
              <a:t>e 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ts val="1524"/>
              </a:lnSpc>
              <a:spcBef>
                <a:spcPts val="157"/>
              </a:spcBef>
            </a:pP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f</a:t>
            </a:r>
            <a:r>
              <a:rPr sz="1400" spc="34" dirty="0">
                <a:latin typeface="Tw Cen MT"/>
                <a:cs typeface="Tw Cen MT"/>
              </a:rPr>
              <a:t> </a:t>
            </a:r>
            <a:r>
              <a:rPr sz="1400" spc="-4" dirty="0">
                <a:latin typeface="Tw Cen MT"/>
                <a:cs typeface="Tw Cen MT"/>
              </a:rPr>
              <a:t>f</a:t>
            </a:r>
            <a:r>
              <a:rPr sz="1400" spc="0" dirty="0">
                <a:latin typeface="Tw Cen MT"/>
                <a:cs typeface="Tw Cen MT"/>
              </a:rPr>
              <a:t>irst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and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cond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rd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-25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circuits;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phas</a:t>
            </a:r>
            <a:r>
              <a:rPr sz="1400" spc="9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rs;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fre</a:t>
            </a:r>
            <a:r>
              <a:rPr sz="1400" spc="4" dirty="0">
                <a:latin typeface="Tw Cen MT"/>
                <a:cs typeface="Tw Cen MT"/>
              </a:rPr>
              <a:t>q</a:t>
            </a:r>
            <a:r>
              <a:rPr sz="1400" spc="0" dirty="0">
                <a:latin typeface="Tw Cen MT"/>
                <a:cs typeface="Tw Cen MT"/>
              </a:rPr>
              <a:t>uen</a:t>
            </a:r>
            <a:r>
              <a:rPr sz="1400" spc="4" dirty="0">
                <a:latin typeface="Tw Cen MT"/>
                <a:cs typeface="Tw Cen MT"/>
              </a:rPr>
              <a:t>c</a:t>
            </a:r>
            <a:r>
              <a:rPr sz="1400" spc="0" dirty="0">
                <a:latin typeface="Tw Cen MT"/>
                <a:cs typeface="Tw Cen MT"/>
              </a:rPr>
              <a:t>y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sp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n</a:t>
            </a:r>
            <a:r>
              <a:rPr sz="1400" spc="-4" dirty="0">
                <a:latin typeface="Tw Cen MT"/>
                <a:cs typeface="Tw Cen MT"/>
              </a:rPr>
              <a:t>se</a:t>
            </a:r>
            <a:r>
              <a:rPr sz="1400" spc="0" dirty="0">
                <a:latin typeface="Tw Cen MT"/>
                <a:cs typeface="Tw Cen MT"/>
              </a:rPr>
              <a:t>;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Bo</a:t>
            </a:r>
            <a:r>
              <a:rPr sz="1400" spc="0" dirty="0">
                <a:latin typeface="Tw Cen MT"/>
                <a:cs typeface="Tw Cen MT"/>
              </a:rPr>
              <a:t>de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p</a:t>
            </a:r>
            <a:r>
              <a:rPr sz="1400" spc="4" dirty="0">
                <a:latin typeface="Tw Cen MT"/>
                <a:cs typeface="Tw Cen MT"/>
              </a:rPr>
              <a:t>lo</a:t>
            </a:r>
            <a:r>
              <a:rPr sz="1400" spc="0" dirty="0">
                <a:latin typeface="Tw Cen MT"/>
                <a:cs typeface="Tw Cen MT"/>
              </a:rPr>
              <a:t>ts;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La</a:t>
            </a:r>
            <a:r>
              <a:rPr sz="1400" spc="4" dirty="0">
                <a:latin typeface="Tw Cen MT"/>
                <a:cs typeface="Tw Cen MT"/>
              </a:rPr>
              <a:t>p</a:t>
            </a:r>
            <a:r>
              <a:rPr sz="1400" spc="0" dirty="0">
                <a:latin typeface="Tw Cen MT"/>
                <a:cs typeface="Tw Cen MT"/>
              </a:rPr>
              <a:t>l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ce</a:t>
            </a:r>
            <a:r>
              <a:rPr sz="1400" spc="-19" dirty="0">
                <a:latin typeface="Tw Cen MT"/>
                <a:cs typeface="Tw Cen MT"/>
              </a:rPr>
              <a:t> </a:t>
            </a:r>
            <a:r>
              <a:rPr sz="1400" spc="-75" dirty="0">
                <a:latin typeface="Tw Cen MT"/>
                <a:cs typeface="Tw Cen MT"/>
              </a:rPr>
              <a:t>T</a:t>
            </a:r>
            <a:r>
              <a:rPr sz="1400" spc="-14" dirty="0">
                <a:latin typeface="Tw Cen MT"/>
                <a:cs typeface="Tw Cen MT"/>
              </a:rPr>
              <a:t>r</a:t>
            </a:r>
            <a:r>
              <a:rPr sz="1400" spc="0" dirty="0">
                <a:latin typeface="Tw Cen MT"/>
                <a:cs typeface="Tw Cen MT"/>
              </a:rPr>
              <a:t>ans</a:t>
            </a:r>
            <a:r>
              <a:rPr sz="1400" spc="-25" dirty="0">
                <a:latin typeface="Tw Cen MT"/>
                <a:cs typeface="Tw Cen MT"/>
              </a:rPr>
              <a:t>f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19" dirty="0">
                <a:latin typeface="Tw Cen MT"/>
                <a:cs typeface="Tw Cen MT"/>
              </a:rPr>
              <a:t>r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-2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and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-14" dirty="0">
                <a:latin typeface="Tw Cen MT"/>
                <a:cs typeface="Tw Cen MT"/>
              </a:rPr>
              <a:t>F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u</a:t>
            </a:r>
            <a:r>
              <a:rPr sz="1400" spc="-4" dirty="0">
                <a:latin typeface="Tw Cen MT"/>
                <a:cs typeface="Tw Cen MT"/>
              </a:rPr>
              <a:t>r</a:t>
            </a:r>
            <a:r>
              <a:rPr sz="1400" spc="0" dirty="0">
                <a:latin typeface="Tw Cen MT"/>
                <a:cs typeface="Tw Cen MT"/>
              </a:rPr>
              <a:t>i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r </a:t>
            </a:r>
            <a:endParaRPr sz="1400">
              <a:latin typeface="Tw Cen MT"/>
              <a:cs typeface="Tw Cen MT"/>
            </a:endParaRPr>
          </a:p>
          <a:p>
            <a:pPr marL="12700">
              <a:lnSpc>
                <a:spcPts val="1524"/>
              </a:lnSpc>
              <a:spcBef>
                <a:spcPts val="157"/>
              </a:spcBef>
            </a:pPr>
            <a:r>
              <a:rPr sz="1400" spc="0" dirty="0">
                <a:latin typeface="Tw Cen MT"/>
                <a:cs typeface="Tw Cen MT"/>
              </a:rPr>
              <a:t>s</a:t>
            </a:r>
            <a:r>
              <a:rPr sz="1400" spc="4" dirty="0">
                <a:latin typeface="Tw Cen MT"/>
                <a:cs typeface="Tw Cen MT"/>
              </a:rPr>
              <a:t>e</a:t>
            </a:r>
            <a:r>
              <a:rPr sz="1400" spc="0" dirty="0">
                <a:latin typeface="Tw Cen MT"/>
                <a:cs typeface="Tw Cen MT"/>
              </a:rPr>
              <a:t>r</a:t>
            </a:r>
            <a:r>
              <a:rPr sz="1400" spc="4" dirty="0">
                <a:latin typeface="Tw Cen MT"/>
                <a:cs typeface="Tw Cen MT"/>
              </a:rPr>
              <a:t>ie</a:t>
            </a:r>
            <a:r>
              <a:rPr sz="1400" spc="0" dirty="0">
                <a:latin typeface="Tw Cen MT"/>
                <a:cs typeface="Tw Cen MT"/>
              </a:rPr>
              <a:t>s;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nd</a:t>
            </a:r>
            <a:r>
              <a:rPr sz="1400" spc="-9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m</a:t>
            </a:r>
            <a:r>
              <a:rPr sz="1400" spc="4" dirty="0">
                <a:latin typeface="Tw Cen MT"/>
                <a:cs typeface="Tw Cen MT"/>
              </a:rPr>
              <a:t>ag</a:t>
            </a:r>
            <a:r>
              <a:rPr sz="1400" spc="0" dirty="0">
                <a:latin typeface="Tw Cen MT"/>
                <a:cs typeface="Tw Cen MT"/>
              </a:rPr>
              <a:t>ne</a:t>
            </a:r>
            <a:r>
              <a:rPr sz="1400" spc="4" dirty="0">
                <a:latin typeface="Tw Cen MT"/>
                <a:cs typeface="Tw Cen MT"/>
              </a:rPr>
              <a:t>t</a:t>
            </a:r>
            <a:r>
              <a:rPr sz="1400" spc="0" dirty="0">
                <a:latin typeface="Tw Cen MT"/>
                <a:cs typeface="Tw Cen MT"/>
              </a:rPr>
              <a:t>ic</a:t>
            </a:r>
            <a:r>
              <a:rPr sz="1400" spc="4" dirty="0">
                <a:latin typeface="Tw Cen MT"/>
                <a:cs typeface="Tw Cen MT"/>
              </a:rPr>
              <a:t>a</a:t>
            </a:r>
            <a:r>
              <a:rPr sz="1400" spc="0" dirty="0">
                <a:latin typeface="Tw Cen MT"/>
                <a:cs typeface="Tw Cen MT"/>
              </a:rPr>
              <a:t>lly</a:t>
            </a:r>
            <a:r>
              <a:rPr sz="1400" spc="-34" dirty="0">
                <a:latin typeface="Tw Cen MT"/>
                <a:cs typeface="Tw Cen MT"/>
              </a:rPr>
              <a:t> </a:t>
            </a:r>
            <a:r>
              <a:rPr sz="1400" spc="0" dirty="0">
                <a:latin typeface="Tw Cen MT"/>
                <a:cs typeface="Tw Cen MT"/>
              </a:rPr>
              <a:t>c</a:t>
            </a:r>
            <a:r>
              <a:rPr sz="1400" spc="4" dirty="0">
                <a:latin typeface="Tw Cen MT"/>
                <a:cs typeface="Tw Cen MT"/>
              </a:rPr>
              <a:t>o</a:t>
            </a:r>
            <a:r>
              <a:rPr sz="1400" spc="0" dirty="0">
                <a:latin typeface="Tw Cen MT"/>
                <a:cs typeface="Tw Cen MT"/>
              </a:rPr>
              <a:t>up</a:t>
            </a:r>
            <a:r>
              <a:rPr sz="1400" spc="4" dirty="0">
                <a:latin typeface="Tw Cen MT"/>
                <a:cs typeface="Tw Cen MT"/>
              </a:rPr>
              <a:t>le</a:t>
            </a:r>
            <a:r>
              <a:rPr sz="1400" spc="0" dirty="0">
                <a:latin typeface="Tw Cen MT"/>
                <a:cs typeface="Tw Cen MT"/>
              </a:rPr>
              <a:t>d ci</a:t>
            </a:r>
            <a:r>
              <a:rPr sz="1400" spc="4" dirty="0">
                <a:latin typeface="Tw Cen MT"/>
                <a:cs typeface="Tw Cen MT"/>
              </a:rPr>
              <a:t>r</a:t>
            </a:r>
            <a:r>
              <a:rPr sz="1400" spc="0" dirty="0">
                <a:latin typeface="Tw Cen MT"/>
                <a:cs typeface="Tw Cen MT"/>
              </a:rPr>
              <a:t>cui</a:t>
            </a:r>
            <a:r>
              <a:rPr sz="1400" spc="4" dirty="0">
                <a:latin typeface="Tw Cen MT"/>
                <a:cs typeface="Tw Cen MT"/>
              </a:rPr>
              <a:t>t</a:t>
            </a:r>
            <a:r>
              <a:rPr sz="1400" spc="-9" dirty="0">
                <a:latin typeface="Tw Cen MT"/>
                <a:cs typeface="Tw Cen MT"/>
              </a:rPr>
              <a:t>s</a:t>
            </a:r>
            <a:r>
              <a:rPr sz="1400" spc="0" dirty="0">
                <a:latin typeface="Tw Cen MT"/>
                <a:cs typeface="Tw Cen MT"/>
              </a:rPr>
              <a:t>.</a:t>
            </a:r>
            <a:endParaRPr sz="1400">
              <a:latin typeface="Tw Cen MT"/>
              <a:cs typeface="Tw Cen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1388" y="4856005"/>
            <a:ext cx="168183" cy="1625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30"/>
              </a:spcBef>
            </a:pPr>
            <a:r>
              <a:rPr sz="105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1050">
              <a:latin typeface="Wingdings"/>
              <a:cs typeface="Wingding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6</a:t>
            </a:r>
            <a:endParaRPr sz="1200">
              <a:latin typeface="Tw Cen MT"/>
              <a:cs typeface="Tw Cen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91388" y="309628"/>
            <a:ext cx="4205663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Su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b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ject</a:t>
            </a:r>
            <a:r>
              <a:rPr sz="6600" b="1" spc="-14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O</a:t>
            </a:r>
            <a:r>
              <a:rPr sz="6600" b="1" spc="-34" baseline="1391" dirty="0">
                <a:solidFill>
                  <a:srgbClr val="444D25"/>
                </a:solidFill>
                <a:latin typeface="Tw Cen MT"/>
                <a:cs typeface="Tw Cen MT"/>
              </a:rPr>
              <a:t>v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89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vi</a:t>
            </a:r>
            <a:r>
              <a:rPr sz="6600" b="1" spc="-75" baseline="1391" dirty="0">
                <a:solidFill>
                  <a:srgbClr val="444D25"/>
                </a:solidFill>
                <a:latin typeface="Tw Cen MT"/>
                <a:cs typeface="Tw Cen MT"/>
              </a:rPr>
              <a:t>e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w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1388" y="1413339"/>
            <a:ext cx="7691678" cy="2799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  </a:t>
            </a:r>
            <a:r>
              <a:rPr sz="3000" u="heavy" spc="0" baseline="1530" dirty="0">
                <a:latin typeface="Tw Cen MT"/>
                <a:cs typeface="Tw Cen MT"/>
              </a:rPr>
              <a:t>This</a:t>
            </a:r>
            <a:r>
              <a:rPr sz="3000" u="heavy" spc="-19" baseline="1530" dirty="0">
                <a:latin typeface="Tw Cen MT"/>
                <a:cs typeface="Tw Cen MT"/>
              </a:rPr>
              <a:t> </a:t>
            </a:r>
            <a:r>
              <a:rPr sz="3000" u="heavy" spc="0" baseline="1530" dirty="0">
                <a:latin typeface="Tw Cen MT"/>
                <a:cs typeface="Tw Cen MT"/>
              </a:rPr>
              <a:t>subj</a:t>
            </a:r>
            <a:r>
              <a:rPr sz="3000" u="heavy" spc="9" baseline="1530" dirty="0">
                <a:latin typeface="Tw Cen MT"/>
                <a:cs typeface="Tw Cen MT"/>
              </a:rPr>
              <a:t>e</a:t>
            </a:r>
            <a:r>
              <a:rPr sz="3000" u="heavy" spc="0" baseline="1530" dirty="0">
                <a:latin typeface="Tw Cen MT"/>
                <a:cs typeface="Tw Cen MT"/>
              </a:rPr>
              <a:t>ct</a:t>
            </a:r>
            <a:r>
              <a:rPr sz="3000" u="heavy" spc="-29" baseline="1530" dirty="0">
                <a:latin typeface="Tw Cen MT"/>
                <a:cs typeface="Tw Cen MT"/>
              </a:rPr>
              <a:t> </a:t>
            </a:r>
            <a:r>
              <a:rPr sz="3000" u="heavy" spc="0" baseline="1530" dirty="0">
                <a:latin typeface="Tw Cen MT"/>
                <a:cs typeface="Tw Cen MT"/>
              </a:rPr>
              <a:t>cons</a:t>
            </a:r>
            <a:r>
              <a:rPr sz="3000" u="heavy" spc="9" baseline="1530" dirty="0">
                <a:latin typeface="Tw Cen MT"/>
                <a:cs typeface="Tw Cen MT"/>
              </a:rPr>
              <a:t>i</a:t>
            </a:r>
            <a:r>
              <a:rPr sz="3000" u="heavy" spc="0" baseline="1530" dirty="0">
                <a:latin typeface="Tw Cen MT"/>
                <a:cs typeface="Tw Cen MT"/>
              </a:rPr>
              <a:t>sts</a:t>
            </a:r>
            <a:r>
              <a:rPr sz="3000" u="heavy" spc="-34" baseline="1530" dirty="0">
                <a:latin typeface="Tw Cen MT"/>
                <a:cs typeface="Tw Cen MT"/>
              </a:rPr>
              <a:t> </a:t>
            </a:r>
            <a:r>
              <a:rPr sz="3000" u="heavy" spc="0" baseline="1530" dirty="0">
                <a:latin typeface="Tw Cen MT"/>
                <a:cs typeface="Tw Cen MT"/>
              </a:rPr>
              <a:t>of</a:t>
            </a:r>
            <a:r>
              <a:rPr sz="3000" u="heavy" spc="39" baseline="1530" dirty="0">
                <a:latin typeface="Tw Cen MT"/>
                <a:cs typeface="Tw Cen MT"/>
              </a:rPr>
              <a:t> </a:t>
            </a:r>
            <a:r>
              <a:rPr sz="3000" u="heavy" spc="0" baseline="1530" dirty="0">
                <a:latin typeface="Tw Cen MT"/>
                <a:cs typeface="Tw Cen MT"/>
              </a:rPr>
              <a:t>a st</a:t>
            </a:r>
            <a:r>
              <a:rPr sz="3000" u="heavy" spc="34" baseline="1530" dirty="0">
                <a:latin typeface="Tw Cen MT"/>
                <a:cs typeface="Tw Cen MT"/>
              </a:rPr>
              <a:t>r</a:t>
            </a:r>
            <a:r>
              <a:rPr sz="3000" u="heavy" spc="0" baseline="1530" dirty="0">
                <a:latin typeface="Tw Cen MT"/>
                <a:cs typeface="Tw Cen MT"/>
              </a:rPr>
              <a:t>uc</a:t>
            </a:r>
            <a:r>
              <a:rPr sz="3000" u="heavy" spc="-9" baseline="1530" dirty="0">
                <a:latin typeface="Tw Cen MT"/>
                <a:cs typeface="Tw Cen MT"/>
              </a:rPr>
              <a:t>t</a:t>
            </a:r>
            <a:r>
              <a:rPr sz="3000" u="heavy" spc="0" baseline="1530" dirty="0">
                <a:latin typeface="Tw Cen MT"/>
                <a:cs typeface="Tw Cen MT"/>
              </a:rPr>
              <a:t>ur</a:t>
            </a:r>
            <a:r>
              <a:rPr sz="3000" u="heavy" spc="4" baseline="1530" dirty="0">
                <a:latin typeface="Tw Cen MT"/>
                <a:cs typeface="Tw Cen MT"/>
              </a:rPr>
              <a:t>e</a:t>
            </a:r>
            <a:r>
              <a:rPr sz="3000" u="heavy" spc="0" baseline="1530" dirty="0">
                <a:latin typeface="Tw Cen MT"/>
                <a:cs typeface="Tw Cen MT"/>
              </a:rPr>
              <a:t>d</a:t>
            </a:r>
            <a:r>
              <a:rPr sz="3000" u="heavy" spc="-50" baseline="1530" dirty="0">
                <a:latin typeface="Tw Cen MT"/>
                <a:cs typeface="Tw Cen MT"/>
              </a:rPr>
              <a:t> </a:t>
            </a:r>
            <a:r>
              <a:rPr sz="3000" u="heavy" spc="0" baseline="1530" dirty="0">
                <a:latin typeface="Tw Cen MT"/>
                <a:cs typeface="Tw Cen MT"/>
              </a:rPr>
              <a:t>team</a:t>
            </a:r>
            <a:r>
              <a:rPr sz="3000" u="heavy" spc="-19" baseline="1530" dirty="0">
                <a:latin typeface="Tw Cen MT"/>
                <a:cs typeface="Tw Cen MT"/>
              </a:rPr>
              <a:t> </a:t>
            </a:r>
            <a:r>
              <a:rPr sz="3000" u="heavy" spc="0" baseline="1530" dirty="0">
                <a:latin typeface="Tw Cen MT"/>
                <a:cs typeface="Tw Cen MT"/>
              </a:rPr>
              <a:t>de</a:t>
            </a:r>
            <a:r>
              <a:rPr sz="3000" u="heavy" spc="4" baseline="1530" dirty="0">
                <a:latin typeface="Tw Cen MT"/>
                <a:cs typeface="Tw Cen MT"/>
              </a:rPr>
              <a:t>s</a:t>
            </a:r>
            <a:r>
              <a:rPr sz="3000" u="heavy" spc="0" baseline="1530" dirty="0">
                <a:latin typeface="Tw Cen MT"/>
                <a:cs typeface="Tw Cen MT"/>
              </a:rPr>
              <a:t>ign</a:t>
            </a:r>
            <a:r>
              <a:rPr sz="3000" u="heavy" spc="-34" baseline="1530" dirty="0">
                <a:latin typeface="Tw Cen MT"/>
                <a:cs typeface="Tw Cen MT"/>
              </a:rPr>
              <a:t> </a:t>
            </a:r>
            <a:r>
              <a:rPr sz="3000" u="heavy" spc="0" baseline="1530" dirty="0">
                <a:latin typeface="Tw Cen MT"/>
                <a:cs typeface="Tw Cen MT"/>
              </a:rPr>
              <a:t>ac</a:t>
            </a:r>
            <a:r>
              <a:rPr sz="3000" u="heavy" spc="-4" baseline="1530" dirty="0">
                <a:latin typeface="Tw Cen MT"/>
                <a:cs typeface="Tw Cen MT"/>
              </a:rPr>
              <a:t>t</a:t>
            </a:r>
            <a:r>
              <a:rPr sz="3000" u="heavy" spc="0" baseline="1530" dirty="0">
                <a:latin typeface="Tw Cen MT"/>
                <a:cs typeface="Tw Cen MT"/>
              </a:rPr>
              <a:t>iv</a:t>
            </a:r>
            <a:r>
              <a:rPr sz="3000" u="heavy" spc="4" baseline="1530" dirty="0">
                <a:latin typeface="Tw Cen MT"/>
                <a:cs typeface="Tw Cen MT"/>
              </a:rPr>
              <a:t>i</a:t>
            </a:r>
            <a:r>
              <a:rPr sz="3000" u="heavy" spc="0" baseline="1530" dirty="0">
                <a:latin typeface="Tw Cen MT"/>
                <a:cs typeface="Tw Cen MT"/>
              </a:rPr>
              <a:t>ty</a:t>
            </a:r>
            <a:r>
              <a:rPr sz="3000" u="heavy" spc="-19" baseline="1530" dirty="0">
                <a:latin typeface="Tw Cen MT"/>
                <a:cs typeface="Tw Cen MT"/>
              </a:rPr>
              <a:t> </a:t>
            </a:r>
            <a:r>
              <a:rPr sz="3000" u="heavy" spc="0" baseline="1530" dirty="0">
                <a:latin typeface="Tw Cen MT"/>
                <a:cs typeface="Tw Cen MT"/>
              </a:rPr>
              <a:t>co</a:t>
            </a:r>
            <a:r>
              <a:rPr sz="3000" u="heavy" spc="-34" baseline="1530" dirty="0">
                <a:latin typeface="Tw Cen MT"/>
                <a:cs typeface="Tw Cen MT"/>
              </a:rPr>
              <a:t>v</a:t>
            </a:r>
            <a:r>
              <a:rPr sz="3000" u="heavy" spc="0" baseline="1530" dirty="0">
                <a:latin typeface="Tw Cen MT"/>
                <a:cs typeface="Tw Cen MT"/>
              </a:rPr>
              <a:t>e</a:t>
            </a:r>
            <a:r>
              <a:rPr sz="3000" u="heavy" spc="9" baseline="1530" dirty="0">
                <a:latin typeface="Tw Cen MT"/>
                <a:cs typeface="Tw Cen MT"/>
              </a:rPr>
              <a:t>r</a:t>
            </a:r>
            <a:r>
              <a:rPr sz="3000" u="heavy" spc="0" baseline="1530" dirty="0">
                <a:latin typeface="Tw Cen MT"/>
                <a:cs typeface="Tw Cen MT"/>
              </a:rPr>
              <a:t>ing</a:t>
            </a:r>
            <a:r>
              <a:rPr sz="3000" u="heavy" spc="-34" baseline="1530" dirty="0">
                <a:latin typeface="Tw Cen MT"/>
                <a:cs typeface="Tw Cen MT"/>
              </a:rPr>
              <a:t> </a:t>
            </a:r>
            <a:r>
              <a:rPr sz="3000" u="heavy" spc="0" baseline="1530" dirty="0">
                <a:latin typeface="Tw Cen MT"/>
                <a:cs typeface="Tw Cen MT"/>
              </a:rPr>
              <a:t>the</a:t>
            </a:r>
            <a:r>
              <a:rPr sz="3000" u="heavy" spc="25" baseline="1530" dirty="0">
                <a:latin typeface="Tw Cen MT"/>
                <a:cs typeface="Tw Cen MT"/>
              </a:rPr>
              <a:t> </a:t>
            </a:r>
            <a:r>
              <a:rPr sz="3000" b="1" u="heavy" spc="0" baseline="1530" dirty="0">
                <a:latin typeface="Tw Cen MT"/>
                <a:cs typeface="Tw Cen MT"/>
              </a:rPr>
              <a:t>f</a:t>
            </a:r>
            <a:r>
              <a:rPr sz="3000" b="1" u="heavy" spc="-9" baseline="1530" dirty="0">
                <a:latin typeface="Tw Cen MT"/>
                <a:cs typeface="Tw Cen MT"/>
              </a:rPr>
              <a:t>i</a:t>
            </a:r>
            <a:r>
              <a:rPr sz="3000" b="1" u="heavy" spc="0" baseline="1530" dirty="0">
                <a:latin typeface="Tw Cen MT"/>
                <a:cs typeface="Tw Cen MT"/>
              </a:rPr>
              <a:t>r</a:t>
            </a:r>
            <a:r>
              <a:rPr sz="3000" b="1" u="heavy" spc="-4" baseline="1530" dirty="0">
                <a:latin typeface="Tw Cen MT"/>
                <a:cs typeface="Tw Cen MT"/>
              </a:rPr>
              <a:t>s</a:t>
            </a:r>
            <a:r>
              <a:rPr sz="3000" b="1" u="heavy" spc="0" baseline="1530" dirty="0">
                <a:latin typeface="Tw Cen MT"/>
                <a:cs typeface="Tw Cen MT"/>
              </a:rPr>
              <a:t>t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11732" y="1717900"/>
            <a:ext cx="4077898" cy="2802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  <a:spcBef>
                <a:spcPts val="107"/>
              </a:spcBef>
            </a:pPr>
            <a:r>
              <a:rPr sz="3000" b="1" u="heavy" spc="-29" baseline="1530" dirty="0">
                <a:latin typeface="Tw Cen MT"/>
                <a:cs typeface="Tw Cen MT"/>
              </a:rPr>
              <a:t>f</a:t>
            </a:r>
            <a:r>
              <a:rPr sz="3000" b="1" u="heavy" spc="0" baseline="1530" dirty="0">
                <a:latin typeface="Tw Cen MT"/>
                <a:cs typeface="Tw Cen MT"/>
              </a:rPr>
              <a:t>our pha</a:t>
            </a:r>
            <a:r>
              <a:rPr sz="3000" b="1" u="heavy" spc="-4" baseline="1530" dirty="0">
                <a:latin typeface="Tw Cen MT"/>
                <a:cs typeface="Tw Cen MT"/>
              </a:rPr>
              <a:t>s</a:t>
            </a:r>
            <a:r>
              <a:rPr sz="3000" b="1" u="heavy" spc="0" baseline="1530" dirty="0">
                <a:latin typeface="Tw Cen MT"/>
                <a:cs typeface="Tw Cen MT"/>
              </a:rPr>
              <a:t>es</a:t>
            </a:r>
            <a:r>
              <a:rPr sz="3000" b="1" u="heavy" spc="-9" baseline="1530" dirty="0">
                <a:latin typeface="Tw Cen MT"/>
                <a:cs typeface="Tw Cen MT"/>
              </a:rPr>
              <a:t> </a:t>
            </a:r>
            <a:r>
              <a:rPr sz="3000" b="1" u="heavy" spc="0" baseline="1530" dirty="0">
                <a:latin typeface="Tw Cen MT"/>
                <a:cs typeface="Tw Cen MT"/>
              </a:rPr>
              <a:t>of</a:t>
            </a:r>
            <a:r>
              <a:rPr sz="3000" b="1" u="heavy" spc="141" baseline="1530" dirty="0">
                <a:latin typeface="Tw Cen MT"/>
                <a:cs typeface="Tw Cen MT"/>
              </a:rPr>
              <a:t> </a:t>
            </a:r>
            <a:r>
              <a:rPr sz="3000" b="1" u="heavy" spc="0" baseline="1530" dirty="0">
                <a:latin typeface="Tw Cen MT"/>
                <a:cs typeface="Tw Cen MT"/>
              </a:rPr>
              <a:t>a</a:t>
            </a:r>
            <a:r>
              <a:rPr sz="3000" b="1" u="heavy" spc="-9" baseline="1530" dirty="0">
                <a:latin typeface="Tw Cen MT"/>
                <a:cs typeface="Tw Cen MT"/>
              </a:rPr>
              <a:t> </a:t>
            </a:r>
            <a:r>
              <a:rPr sz="3000" b="1" u="heavy" spc="0" baseline="1530" dirty="0">
                <a:latin typeface="Tw Cen MT"/>
                <a:cs typeface="Tw Cen MT"/>
              </a:rPr>
              <a:t>p</a:t>
            </a:r>
            <a:r>
              <a:rPr sz="3000" b="1" u="heavy" spc="-9" baseline="1530" dirty="0">
                <a:latin typeface="Tw Cen MT"/>
                <a:cs typeface="Tw Cen MT"/>
              </a:rPr>
              <a:t>r</a:t>
            </a:r>
            <a:r>
              <a:rPr sz="3000" b="1" u="heavy" spc="0" baseline="1530" dirty="0">
                <a:latin typeface="Tw Cen MT"/>
                <a:cs typeface="Tw Cen MT"/>
              </a:rPr>
              <a:t>od</a:t>
            </a:r>
            <a:r>
              <a:rPr sz="3000" b="1" u="heavy" spc="4" baseline="1530" dirty="0">
                <a:latin typeface="Tw Cen MT"/>
                <a:cs typeface="Tw Cen MT"/>
              </a:rPr>
              <a:t>u</a:t>
            </a:r>
            <a:r>
              <a:rPr sz="3000" b="1" u="heavy" spc="-4" baseline="1530" dirty="0">
                <a:latin typeface="Tw Cen MT"/>
                <a:cs typeface="Tw Cen MT"/>
              </a:rPr>
              <a:t>c</a:t>
            </a:r>
            <a:r>
              <a:rPr sz="3000" b="1" u="heavy" spc="0" baseline="1530" dirty="0">
                <a:latin typeface="Tw Cen MT"/>
                <a:cs typeface="Tw Cen MT"/>
              </a:rPr>
              <a:t>t des</a:t>
            </a:r>
            <a:r>
              <a:rPr sz="3000" b="1" u="heavy" spc="-4" baseline="1530" dirty="0">
                <a:latin typeface="Tw Cen MT"/>
                <a:cs typeface="Tw Cen MT"/>
              </a:rPr>
              <a:t>i</a:t>
            </a:r>
            <a:r>
              <a:rPr sz="3000" b="1" u="heavy" spc="0" baseline="1530" dirty="0">
                <a:latin typeface="Tw Cen MT"/>
                <a:cs typeface="Tw Cen MT"/>
              </a:rPr>
              <a:t>gn</a:t>
            </a:r>
            <a:r>
              <a:rPr sz="3000" b="1" u="heavy" spc="14" baseline="1530" dirty="0">
                <a:latin typeface="Tw Cen MT"/>
                <a:cs typeface="Tw Cen MT"/>
              </a:rPr>
              <a:t> </a:t>
            </a:r>
            <a:r>
              <a:rPr sz="3000" b="1" u="heavy" spc="-4" baseline="1530" dirty="0">
                <a:latin typeface="Tw Cen MT"/>
                <a:cs typeface="Tw Cen MT"/>
              </a:rPr>
              <a:t>c</a:t>
            </a:r>
            <a:r>
              <a:rPr sz="3000" b="1" u="heavy" spc="-19" baseline="1530" dirty="0">
                <a:latin typeface="Tw Cen MT"/>
                <a:cs typeface="Tw Cen MT"/>
              </a:rPr>
              <a:t>y</a:t>
            </a:r>
            <a:r>
              <a:rPr sz="3000" b="1" u="heavy" spc="-4" baseline="1530" dirty="0">
                <a:latin typeface="Tw Cen MT"/>
                <a:cs typeface="Tw Cen MT"/>
              </a:rPr>
              <a:t>c</a:t>
            </a:r>
            <a:r>
              <a:rPr sz="3000" b="1" u="heavy" spc="0" baseline="1530" dirty="0">
                <a:latin typeface="Tw Cen MT"/>
                <a:cs typeface="Tw Cen MT"/>
              </a:rPr>
              <a:t>l</a:t>
            </a:r>
            <a:r>
              <a:rPr sz="3000" b="1" u="heavy" spc="-4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.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1388" y="2506301"/>
            <a:ext cx="737626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5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Student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teams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will unde</a:t>
            </a:r>
            <a:r>
              <a:rPr sz="3000" spc="39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ta</a:t>
            </a:r>
            <a:r>
              <a:rPr sz="3000" spc="-39" baseline="1530" dirty="0">
                <a:latin typeface="Tw Cen MT"/>
                <a:cs typeface="Tw Cen MT"/>
              </a:rPr>
              <a:t>k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-3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the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ent</a:t>
            </a:r>
            <a:r>
              <a:rPr sz="3000" spc="4" baseline="1530" dirty="0">
                <a:latin typeface="Tw Cen MT"/>
                <a:cs typeface="Tw Cen MT"/>
              </a:rPr>
              <a:t>i</a:t>
            </a:r>
            <a:r>
              <a:rPr sz="3000" spc="0" baseline="1530" dirty="0">
                <a:latin typeface="Tw Cen MT"/>
                <a:cs typeface="Tw Cen MT"/>
              </a:rPr>
              <a:t>re</a:t>
            </a:r>
            <a:r>
              <a:rPr sz="3000" spc="-25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p</a:t>
            </a:r>
            <a:r>
              <a:rPr sz="3000" spc="-34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o</a:t>
            </a:r>
            <a:r>
              <a:rPr sz="3000" spc="9" baseline="1530" dirty="0">
                <a:latin typeface="Tw Cen MT"/>
                <a:cs typeface="Tw Cen MT"/>
              </a:rPr>
              <a:t>j</a:t>
            </a:r>
            <a:r>
              <a:rPr sz="3000" spc="0" baseline="1530" dirty="0">
                <a:latin typeface="Tw Cen MT"/>
                <a:cs typeface="Tw Cen MT"/>
              </a:rPr>
              <a:t>ect</a:t>
            </a:r>
            <a:r>
              <a:rPr sz="3000" spc="-3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us</a:t>
            </a:r>
            <a:r>
              <a:rPr sz="3000" spc="4" baseline="1530" dirty="0">
                <a:latin typeface="Tw Cen MT"/>
                <a:cs typeface="Tw Cen MT"/>
              </a:rPr>
              <a:t>i</a:t>
            </a:r>
            <a:r>
              <a:rPr sz="3000" spc="0" baseline="1530" dirty="0">
                <a:latin typeface="Tw Cen MT"/>
                <a:cs typeface="Tw Cen MT"/>
              </a:rPr>
              <a:t>ng </a:t>
            </a:r>
            <a:r>
              <a:rPr sz="3000" b="1" spc="0" baseline="1530" dirty="0">
                <a:solidFill>
                  <a:srgbClr val="C0504D"/>
                </a:solidFill>
                <a:latin typeface="Tw Cen MT"/>
                <a:cs typeface="Tw Cen MT"/>
              </a:rPr>
              <a:t>s</a:t>
            </a:r>
            <a:r>
              <a:rPr sz="3000" b="1" spc="-4" baseline="1530" dirty="0">
                <a:solidFill>
                  <a:srgbClr val="C0504D"/>
                </a:solidFill>
                <a:latin typeface="Tw Cen MT"/>
                <a:cs typeface="Tw Cen MT"/>
              </a:rPr>
              <a:t>t</a:t>
            </a:r>
            <a:r>
              <a:rPr sz="3000" b="1" spc="0" baseline="1530" dirty="0">
                <a:solidFill>
                  <a:srgbClr val="C0504D"/>
                </a:solidFill>
                <a:latin typeface="Tw Cen MT"/>
                <a:cs typeface="Tw Cen MT"/>
              </a:rPr>
              <a:t>a</a:t>
            </a:r>
            <a:r>
              <a:rPr sz="3000" b="1" spc="50" baseline="1530" dirty="0">
                <a:solidFill>
                  <a:srgbClr val="C0504D"/>
                </a:solidFill>
                <a:latin typeface="Tw Cen MT"/>
                <a:cs typeface="Tw Cen MT"/>
              </a:rPr>
              <a:t>f</a:t>
            </a:r>
            <a:r>
              <a:rPr sz="3000" b="1" spc="0" baseline="1530" dirty="0">
                <a:solidFill>
                  <a:srgbClr val="C0504D"/>
                </a:solidFill>
                <a:latin typeface="Tw Cen MT"/>
                <a:cs typeface="Tw Cen MT"/>
              </a:rPr>
              <a:t>f</a:t>
            </a:r>
            <a:r>
              <a:rPr sz="3000" b="1" spc="139" baseline="1530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3000" b="1" spc="-9" baseline="1530" dirty="0">
                <a:solidFill>
                  <a:srgbClr val="C0504D"/>
                </a:solidFill>
                <a:latin typeface="Tw Cen MT"/>
                <a:cs typeface="Tw Cen MT"/>
              </a:rPr>
              <a:t>a</a:t>
            </a:r>
            <a:r>
              <a:rPr sz="3000" b="1" spc="0" baseline="1530" dirty="0">
                <a:solidFill>
                  <a:srgbClr val="C0504D"/>
                </a:solidFill>
                <a:latin typeface="Tw Cen MT"/>
                <a:cs typeface="Tw Cen MT"/>
              </a:rPr>
              <a:t>s </a:t>
            </a:r>
            <a:r>
              <a:rPr sz="3000" b="1" spc="4" baseline="1530" dirty="0">
                <a:solidFill>
                  <a:srgbClr val="C0504D"/>
                </a:solidFill>
                <a:latin typeface="Tw Cen MT"/>
                <a:cs typeface="Tw Cen MT"/>
              </a:rPr>
              <a:t>'</a:t>
            </a:r>
            <a:r>
              <a:rPr sz="3000" b="1" spc="0" baseline="1530" dirty="0">
                <a:solidFill>
                  <a:srgbClr val="C0504D"/>
                </a:solidFill>
                <a:latin typeface="Tw Cen MT"/>
                <a:cs typeface="Tw Cen MT"/>
              </a:rPr>
              <a:t>cos</a:t>
            </a:r>
            <a:r>
              <a:rPr sz="3000" b="1" spc="-9" baseline="1530" dirty="0">
                <a:solidFill>
                  <a:srgbClr val="C0504D"/>
                </a:solidFill>
                <a:latin typeface="Tw Cen MT"/>
                <a:cs typeface="Tw Cen MT"/>
              </a:rPr>
              <a:t>t</a:t>
            </a:r>
            <a:r>
              <a:rPr sz="3000" b="1" spc="0" baseline="1530" dirty="0">
                <a:solidFill>
                  <a:srgbClr val="C0504D"/>
                </a:solidFill>
                <a:latin typeface="Tw Cen MT"/>
                <a:cs typeface="Tw Cen MT"/>
              </a:rPr>
              <a:t>ed'</a:t>
            </a:r>
            <a:endParaRPr sz="2000">
              <a:latin typeface="Tw Cen MT"/>
              <a:cs typeface="Tw Cen MT"/>
            </a:endParaRPr>
          </a:p>
          <a:p>
            <a:pPr marL="333044" marR="38176">
              <a:lnSpc>
                <a:spcPct val="90738"/>
              </a:lnSpc>
              <a:spcBef>
                <a:spcPts val="113"/>
              </a:spcBef>
            </a:pPr>
            <a:r>
              <a:rPr sz="2000" b="1" spc="0" dirty="0">
                <a:solidFill>
                  <a:srgbClr val="C0504D"/>
                </a:solidFill>
                <a:latin typeface="Tw Cen MT"/>
                <a:cs typeface="Tw Cen MT"/>
              </a:rPr>
              <a:t>advisor</a:t>
            </a:r>
            <a:r>
              <a:rPr sz="2000" b="1" spc="-4" dirty="0">
                <a:solidFill>
                  <a:srgbClr val="C0504D"/>
                </a:solidFill>
                <a:latin typeface="Tw Cen MT"/>
                <a:cs typeface="Tw Cen MT"/>
              </a:rPr>
              <a:t>s</a:t>
            </a:r>
            <a:r>
              <a:rPr sz="2000" spc="0" dirty="0">
                <a:latin typeface="Tw Cen MT"/>
                <a:cs typeface="Tw Cen MT"/>
              </a:rPr>
              <a:t>.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1388" y="3599390"/>
            <a:ext cx="4319185" cy="12869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1800" spc="0" baseline="2502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r>
              <a:rPr sz="1800" spc="0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  </a:t>
            </a:r>
            <a:r>
              <a:rPr sz="1800" spc="255" baseline="2415" dirty="0">
                <a:solidFill>
                  <a:srgbClr val="F3A346"/>
                </a:solidFill>
                <a:latin typeface="Times New Roman"/>
                <a:cs typeface="Times New Roman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The</a:t>
            </a:r>
            <a:r>
              <a:rPr sz="3000" spc="-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team</a:t>
            </a:r>
            <a:r>
              <a:rPr sz="3000" spc="-14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ac</a:t>
            </a:r>
            <a:r>
              <a:rPr sz="3000" spc="-4" baseline="1530" dirty="0">
                <a:latin typeface="Tw Cen MT"/>
                <a:cs typeface="Tw Cen MT"/>
              </a:rPr>
              <a:t>t</a:t>
            </a:r>
            <a:r>
              <a:rPr sz="3000" spc="0" baseline="1530" dirty="0">
                <a:latin typeface="Tw Cen MT"/>
                <a:cs typeface="Tw Cen MT"/>
              </a:rPr>
              <a:t>iv</a:t>
            </a:r>
            <a:r>
              <a:rPr sz="3000" spc="4" baseline="1530" dirty="0">
                <a:latin typeface="Tw Cen MT"/>
                <a:cs typeface="Tw Cen MT"/>
              </a:rPr>
              <a:t>i</a:t>
            </a:r>
            <a:r>
              <a:rPr sz="3000" spc="0" baseline="1530" dirty="0">
                <a:latin typeface="Tw Cen MT"/>
                <a:cs typeface="Tw Cen MT"/>
              </a:rPr>
              <a:t>ty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will be</a:t>
            </a:r>
            <a:r>
              <a:rPr sz="3000" spc="-19" baseline="1530" dirty="0">
                <a:latin typeface="Tw Cen MT"/>
                <a:cs typeface="Tw Cen MT"/>
              </a:rPr>
              <a:t> </a:t>
            </a:r>
            <a:r>
              <a:rPr sz="3000" spc="0" baseline="1530" dirty="0">
                <a:latin typeface="Tw Cen MT"/>
                <a:cs typeface="Tw Cen MT"/>
              </a:rPr>
              <a:t>suppl</a:t>
            </a:r>
            <a:r>
              <a:rPr sz="3000" spc="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mented</a:t>
            </a:r>
            <a:endParaRPr sz="2000" dirty="0">
              <a:latin typeface="Tw Cen MT"/>
              <a:cs typeface="Tw Cen MT"/>
            </a:endParaRPr>
          </a:p>
          <a:p>
            <a:pPr marL="378764" marR="38176">
              <a:lnSpc>
                <a:spcPct val="90738"/>
              </a:lnSpc>
              <a:spcBef>
                <a:spcPts val="684"/>
              </a:spcBef>
            </a:pPr>
            <a:r>
              <a:rPr sz="11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150" spc="0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150" spc="268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700" spc="0" dirty="0">
                <a:latin typeface="Tw Cen MT"/>
                <a:cs typeface="Tw Cen MT"/>
              </a:rPr>
              <a:t>p</a:t>
            </a:r>
            <a:r>
              <a:rPr sz="1700" spc="-44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oject man</a:t>
            </a:r>
            <a:r>
              <a:rPr sz="1700" spc="-9" dirty="0">
                <a:latin typeface="Tw Cen MT"/>
                <a:cs typeface="Tw Cen MT"/>
              </a:rPr>
              <a:t>a</a:t>
            </a:r>
            <a:r>
              <a:rPr sz="1700" spc="-39" dirty="0">
                <a:latin typeface="Tw Cen MT"/>
                <a:cs typeface="Tw Cen MT"/>
              </a:rPr>
              <a:t>g</a:t>
            </a:r>
            <a:r>
              <a:rPr sz="1700" spc="0" dirty="0">
                <a:latin typeface="Tw Cen MT"/>
                <a:cs typeface="Tw Cen MT"/>
              </a:rPr>
              <a:t>ement</a:t>
            </a:r>
            <a:r>
              <a:rPr sz="1700" spc="1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a</a:t>
            </a:r>
            <a:r>
              <a:rPr sz="1700" spc="-4" dirty="0">
                <a:latin typeface="Tw Cen MT"/>
                <a:cs typeface="Tw Cen MT"/>
              </a:rPr>
              <a:t>n</a:t>
            </a:r>
            <a:r>
              <a:rPr sz="1700" spc="0" dirty="0">
                <a:latin typeface="Tw Cen MT"/>
                <a:cs typeface="Tw Cen MT"/>
              </a:rPr>
              <a:t>d</a:t>
            </a:r>
            <a:r>
              <a:rPr sz="1700" spc="19" dirty="0">
                <a:latin typeface="Tw Cen MT"/>
                <a:cs typeface="Tw Cen MT"/>
              </a:rPr>
              <a:t> </a:t>
            </a:r>
            <a:r>
              <a:rPr sz="1700" spc="-4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eam</a:t>
            </a:r>
            <a:r>
              <a:rPr sz="1700" spc="-34" dirty="0">
                <a:latin typeface="Tw Cen MT"/>
                <a:cs typeface="Tw Cen MT"/>
              </a:rPr>
              <a:t>w</a:t>
            </a:r>
            <a:r>
              <a:rPr sz="1700" spc="0" dirty="0">
                <a:latin typeface="Tw Cen MT"/>
                <a:cs typeface="Tw Cen MT"/>
              </a:rPr>
              <a:t>o</a:t>
            </a:r>
            <a:r>
              <a:rPr sz="1700" spc="29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k</a:t>
            </a:r>
            <a:endParaRPr sz="1700" dirty="0">
              <a:latin typeface="Tw Cen MT"/>
              <a:cs typeface="Tw Cen MT"/>
            </a:endParaRPr>
          </a:p>
          <a:p>
            <a:pPr marL="378764" marR="38176">
              <a:lnSpc>
                <a:spcPct val="90738"/>
              </a:lnSpc>
              <a:spcBef>
                <a:spcPts val="790"/>
              </a:spcBef>
            </a:pPr>
            <a:r>
              <a:rPr sz="1150" spc="0" dirty="0">
                <a:solidFill>
                  <a:srgbClr val="A4B592"/>
                </a:solidFill>
                <a:latin typeface="Wingdings 2"/>
                <a:cs typeface="Wingdings 2"/>
              </a:rPr>
              <a:t></a:t>
            </a:r>
            <a:r>
              <a:rPr sz="1150" spc="0" dirty="0">
                <a:solidFill>
                  <a:srgbClr val="A4B592"/>
                </a:solidFill>
                <a:latin typeface="Times New Roman"/>
                <a:cs typeface="Times New Roman"/>
              </a:rPr>
              <a:t>  </a:t>
            </a:r>
            <a:r>
              <a:rPr sz="1150" spc="268" dirty="0">
                <a:solidFill>
                  <a:srgbClr val="A4B592"/>
                </a:solidFill>
                <a:latin typeface="Times New Roman"/>
                <a:cs typeface="Times New Roman"/>
              </a:rPr>
              <a:t> </a:t>
            </a:r>
            <a:r>
              <a:rPr sz="1700" spc="0" dirty="0">
                <a:latin typeface="Tw Cen MT"/>
                <a:cs typeface="Tw Cen MT"/>
              </a:rPr>
              <a:t>en</a:t>
            </a:r>
            <a:r>
              <a:rPr sz="1700" spc="-4" dirty="0">
                <a:latin typeface="Tw Cen MT"/>
                <a:cs typeface="Tw Cen MT"/>
              </a:rPr>
              <a:t>g</a:t>
            </a:r>
            <a:r>
              <a:rPr sz="1700" spc="0" dirty="0">
                <a:latin typeface="Tw Cen MT"/>
                <a:cs typeface="Tw Cen MT"/>
              </a:rPr>
              <a:t>inee</a:t>
            </a:r>
            <a:r>
              <a:rPr sz="1700" spc="-4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ing</a:t>
            </a:r>
            <a:r>
              <a:rPr sz="1700" spc="14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de</a:t>
            </a:r>
            <a:r>
              <a:rPr sz="1700" spc="-9" dirty="0">
                <a:latin typeface="Tw Cen MT"/>
                <a:cs typeface="Tw Cen MT"/>
              </a:rPr>
              <a:t>s</a:t>
            </a:r>
            <a:r>
              <a:rPr sz="1700" spc="0" dirty="0">
                <a:latin typeface="Tw Cen MT"/>
                <a:cs typeface="Tw Cen MT"/>
              </a:rPr>
              <a:t>i</a:t>
            </a:r>
            <a:r>
              <a:rPr sz="1700" spc="-4" dirty="0">
                <a:latin typeface="Tw Cen MT"/>
                <a:cs typeface="Tw Cen MT"/>
              </a:rPr>
              <a:t>g</a:t>
            </a:r>
            <a:r>
              <a:rPr sz="1700" spc="0" dirty="0">
                <a:latin typeface="Tw Cen MT"/>
                <a:cs typeface="Tw Cen MT"/>
              </a:rPr>
              <a:t>n</a:t>
            </a:r>
            <a:r>
              <a:rPr sz="1700" spc="19" dirty="0">
                <a:latin typeface="Tw Cen MT"/>
                <a:cs typeface="Tw Cen MT"/>
              </a:rPr>
              <a:t> </a:t>
            </a:r>
            <a:r>
              <a:rPr sz="1700" spc="0" dirty="0">
                <a:latin typeface="Tw Cen MT"/>
                <a:cs typeface="Tw Cen MT"/>
              </a:rPr>
              <a:t>a</a:t>
            </a:r>
            <a:r>
              <a:rPr sz="1700" spc="-4" dirty="0">
                <a:latin typeface="Tw Cen MT"/>
                <a:cs typeface="Tw Cen MT"/>
              </a:rPr>
              <a:t>n</a:t>
            </a:r>
            <a:r>
              <a:rPr sz="1700" spc="0" dirty="0">
                <a:latin typeface="Tw Cen MT"/>
                <a:cs typeface="Tw Cen MT"/>
              </a:rPr>
              <a:t>d p</a:t>
            </a:r>
            <a:r>
              <a:rPr sz="1700" spc="-39" dirty="0">
                <a:latin typeface="Tw Cen MT"/>
                <a:cs typeface="Tw Cen MT"/>
              </a:rPr>
              <a:t>r</a:t>
            </a:r>
            <a:r>
              <a:rPr sz="1700" spc="0" dirty="0">
                <a:latin typeface="Tw Cen MT"/>
                <a:cs typeface="Tw Cen MT"/>
              </a:rPr>
              <a:t>o</a:t>
            </a:r>
            <a:r>
              <a:rPr sz="1700" spc="-4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o</a:t>
            </a:r>
            <a:r>
              <a:rPr sz="1700" spc="-4" dirty="0">
                <a:latin typeface="Tw Cen MT"/>
                <a:cs typeface="Tw Cen MT"/>
              </a:rPr>
              <a:t>t</a:t>
            </a:r>
            <a:r>
              <a:rPr sz="1700" spc="0" dirty="0">
                <a:latin typeface="Tw Cen MT"/>
                <a:cs typeface="Tw Cen MT"/>
              </a:rPr>
              <a:t>yp</a:t>
            </a:r>
            <a:r>
              <a:rPr sz="1700" spc="-4" dirty="0">
                <a:latin typeface="Tw Cen MT"/>
                <a:cs typeface="Tw Cen MT"/>
              </a:rPr>
              <a:t>i</a:t>
            </a:r>
            <a:r>
              <a:rPr sz="1700" spc="0" dirty="0">
                <a:latin typeface="Tw Cen MT"/>
                <a:cs typeface="Tw Cen MT"/>
              </a:rPr>
              <a:t>ng</a:t>
            </a:r>
            <a:endParaRPr sz="1700" dirty="0">
              <a:latin typeface="Tw Cen MT"/>
              <a:cs typeface="Tw Cen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10946" y="3599390"/>
            <a:ext cx="318847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-100" baseline="1530" dirty="0">
                <a:latin typeface="Tw Cen MT"/>
                <a:cs typeface="Tw Cen MT"/>
              </a:rPr>
              <a:t>b</a:t>
            </a:r>
            <a:r>
              <a:rPr sz="3000" spc="0" baseline="1530" dirty="0">
                <a:latin typeface="Tw Cen MT"/>
                <a:cs typeface="Tw Cen MT"/>
              </a:rPr>
              <a:t>y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35443" y="3599390"/>
            <a:ext cx="823030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l</a:t>
            </a:r>
            <a:r>
              <a:rPr sz="3000" spc="9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c</a:t>
            </a:r>
            <a:r>
              <a:rPr sz="3000" spc="-4" baseline="1530" dirty="0">
                <a:latin typeface="Tw Cen MT"/>
                <a:cs typeface="Tw Cen MT"/>
              </a:rPr>
              <a:t>t</a:t>
            </a:r>
            <a:r>
              <a:rPr sz="3000" spc="0" baseline="1530" dirty="0">
                <a:latin typeface="Tw Cen MT"/>
                <a:cs typeface="Tw Cen MT"/>
              </a:rPr>
              <a:t>ur</a:t>
            </a:r>
            <a:r>
              <a:rPr sz="3000" spc="4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s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59286" y="3599390"/>
            <a:ext cx="916428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co</a:t>
            </a:r>
            <a:r>
              <a:rPr sz="3000" spc="-34" baseline="1530" dirty="0">
                <a:latin typeface="Tw Cen MT"/>
                <a:cs typeface="Tw Cen MT"/>
              </a:rPr>
              <a:t>v</a:t>
            </a:r>
            <a:r>
              <a:rPr sz="3000" spc="0" baseline="1530" dirty="0">
                <a:latin typeface="Tw Cen MT"/>
                <a:cs typeface="Tw Cen MT"/>
              </a:rPr>
              <a:t>e</a:t>
            </a:r>
            <a:r>
              <a:rPr sz="3000" spc="9" baseline="1530" dirty="0">
                <a:latin typeface="Tw Cen MT"/>
                <a:cs typeface="Tw Cen MT"/>
              </a:rPr>
              <a:t>r</a:t>
            </a:r>
            <a:r>
              <a:rPr sz="3000" spc="0" baseline="1530" dirty="0">
                <a:latin typeface="Tw Cen MT"/>
                <a:cs typeface="Tw Cen MT"/>
              </a:rPr>
              <a:t>ing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77805" y="3599390"/>
            <a:ext cx="47969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su</a:t>
            </a:r>
            <a:r>
              <a:rPr sz="3000" spc="84" baseline="1530" dirty="0">
                <a:latin typeface="Tw Cen MT"/>
                <a:cs typeface="Tw Cen MT"/>
              </a:rPr>
              <a:t>c</a:t>
            </a:r>
            <a:r>
              <a:rPr sz="3000" spc="0" baseline="1530" dirty="0">
                <a:latin typeface="Tw Cen MT"/>
                <a:cs typeface="Tw Cen MT"/>
              </a:rPr>
              <a:t>h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562388" y="3599390"/>
            <a:ext cx="642013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ar</a:t>
            </a:r>
            <a:r>
              <a:rPr sz="3000" spc="4" baseline="1530" dirty="0">
                <a:latin typeface="Tw Cen MT"/>
                <a:cs typeface="Tw Cen MT"/>
              </a:rPr>
              <a:t>e</a:t>
            </a:r>
            <a:r>
              <a:rPr sz="3000" spc="0" baseline="1530" dirty="0">
                <a:latin typeface="Tw Cen MT"/>
                <a:cs typeface="Tw Cen MT"/>
              </a:rPr>
              <a:t>as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06802" y="3599390"/>
            <a:ext cx="344554" cy="2799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140"/>
              </a:lnSpc>
              <a:spcBef>
                <a:spcPts val="107"/>
              </a:spcBef>
            </a:pPr>
            <a:r>
              <a:rPr sz="3000" spc="0" baseline="1530" dirty="0">
                <a:latin typeface="Tw Cen MT"/>
                <a:cs typeface="Tw Cen MT"/>
              </a:rPr>
              <a:t>as:</a:t>
            </a:r>
            <a:endParaRPr sz="2000">
              <a:latin typeface="Tw Cen MT"/>
              <a:cs typeface="Tw Cen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7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87926" y="1486408"/>
            <a:ext cx="6738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2143189" y="1486408"/>
            <a:ext cx="6623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2926119" y="1486408"/>
            <a:ext cx="6591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3204041" y="1486408"/>
            <a:ext cx="7558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3420054" y="1486408"/>
            <a:ext cx="7030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4475499" y="1486408"/>
            <a:ext cx="6368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5045594" y="1486408"/>
            <a:ext cx="6801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5774566" y="1486408"/>
            <a:ext cx="6566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6566598" y="1486408"/>
            <a:ext cx="6744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7486895" y="1486408"/>
            <a:ext cx="6566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7860259" y="1486408"/>
            <a:ext cx="7343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450865" y="1791208"/>
            <a:ext cx="6790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262507" y="1791208"/>
            <a:ext cx="6631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2543817" y="1791208"/>
            <a:ext cx="8568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763996" y="1791208"/>
            <a:ext cx="66548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3619641" y="1791208"/>
            <a:ext cx="6783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4388871" y="1791208"/>
            <a:ext cx="6946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0" y="1053084"/>
            <a:ext cx="533400" cy="228600"/>
          </a:xfrm>
          <a:custGeom>
            <a:avLst/>
            <a:gdLst/>
            <a:ahLst/>
            <a:cxnLst/>
            <a:rect l="l" t="t" r="r" b="b"/>
            <a:pathLst>
              <a:path w="533400" h="228600">
                <a:moveTo>
                  <a:pt x="0" y="228600"/>
                </a:moveTo>
                <a:lnTo>
                  <a:pt x="533400" y="228600"/>
                </a:lnTo>
                <a:lnTo>
                  <a:pt x="533400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F3A3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1312" y="1053084"/>
            <a:ext cx="8552688" cy="228600"/>
          </a:xfrm>
          <a:custGeom>
            <a:avLst/>
            <a:gdLst/>
            <a:ahLst/>
            <a:cxnLst/>
            <a:rect l="l" t="t" r="r" b="b"/>
            <a:pathLst>
              <a:path w="8552688" h="228600">
                <a:moveTo>
                  <a:pt x="0" y="228600"/>
                </a:moveTo>
                <a:lnTo>
                  <a:pt x="8552688" y="228600"/>
                </a:lnTo>
                <a:lnTo>
                  <a:pt x="8552688" y="0"/>
                </a:lnTo>
                <a:lnTo>
                  <a:pt x="0" y="0"/>
                </a:lnTo>
                <a:lnTo>
                  <a:pt x="0" y="228600"/>
                </a:lnTo>
                <a:close/>
              </a:path>
            </a:pathLst>
          </a:custGeom>
          <a:solidFill>
            <a:srgbClr val="A4B592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95072" y="6237732"/>
            <a:ext cx="1496567" cy="49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91388" y="309628"/>
            <a:ext cx="4604321" cy="584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4585"/>
              </a:lnSpc>
              <a:spcBef>
                <a:spcPts val="229"/>
              </a:spcBef>
            </a:pP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Le</a:t>
            </a:r>
            <a:r>
              <a:rPr sz="6600" b="1" spc="14" baseline="1391" dirty="0">
                <a:solidFill>
                  <a:srgbClr val="444D25"/>
                </a:solidFill>
                <a:latin typeface="Tw Cen MT"/>
                <a:cs typeface="Tw Cen MT"/>
              </a:rPr>
              <a:t>a</a:t>
            </a:r>
            <a:r>
              <a:rPr sz="6600" b="1" spc="44" baseline="1391" dirty="0">
                <a:solidFill>
                  <a:srgbClr val="444D25"/>
                </a:solidFill>
                <a:latin typeface="Tw Cen MT"/>
                <a:cs typeface="Tw Cen MT"/>
              </a:rPr>
              <a:t>r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ning</a:t>
            </a:r>
            <a:r>
              <a:rPr sz="6600" b="1" spc="-19" baseline="1391" dirty="0">
                <a:solidFill>
                  <a:srgbClr val="444D25"/>
                </a:solidFill>
                <a:latin typeface="Tw Cen MT"/>
                <a:cs typeface="Tw Cen MT"/>
              </a:rPr>
              <a:t> 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Outco</a:t>
            </a:r>
            <a:r>
              <a:rPr sz="6600" b="1" spc="9" baseline="1391" dirty="0">
                <a:solidFill>
                  <a:srgbClr val="444D25"/>
                </a:solidFill>
                <a:latin typeface="Tw Cen MT"/>
                <a:cs typeface="Tw Cen MT"/>
              </a:rPr>
              <a:t>m</a:t>
            </a:r>
            <a:r>
              <a:rPr sz="6600" b="1" spc="0" baseline="1391" dirty="0">
                <a:solidFill>
                  <a:srgbClr val="444D25"/>
                </a:solidFill>
                <a:latin typeface="Tw Cen MT"/>
                <a:cs typeface="Tw Cen MT"/>
              </a:rPr>
              <a:t>es</a:t>
            </a:r>
            <a:endParaRPr sz="4400">
              <a:latin typeface="Tw Cen MT"/>
              <a:cs typeface="Tw Cen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11732" y="1404220"/>
            <a:ext cx="7451225" cy="4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0"/>
              </a:lnSpc>
              <a:spcBef>
                <a:spcPts val="81"/>
              </a:spcBef>
            </a:pPr>
            <a:r>
              <a:rPr sz="1500" spc="4" dirty="0">
                <a:solidFill>
                  <a:srgbClr val="C0504D"/>
                </a:solidFill>
                <a:latin typeface="Tw Cen MT"/>
                <a:cs typeface="Tw Cen MT"/>
              </a:rPr>
              <a:t>De</a:t>
            </a:r>
            <a:r>
              <a:rPr sz="1500" spc="-4" dirty="0">
                <a:solidFill>
                  <a:srgbClr val="C0504D"/>
                </a:solidFill>
                <a:latin typeface="Tw Cen MT"/>
                <a:cs typeface="Tw Cen MT"/>
              </a:rPr>
              <a:t>m</a:t>
            </a:r>
            <a:r>
              <a:rPr sz="1500" spc="4" dirty="0">
                <a:solidFill>
                  <a:srgbClr val="C0504D"/>
                </a:solidFill>
                <a:latin typeface="Tw Cen MT"/>
                <a:cs typeface="Tw Cen MT"/>
              </a:rPr>
              <a:t>o</a:t>
            </a:r>
            <a:r>
              <a:rPr sz="1500" spc="0" dirty="0">
                <a:solidFill>
                  <a:srgbClr val="C0504D"/>
                </a:solidFill>
                <a:latin typeface="Tw Cen MT"/>
                <a:cs typeface="Tw Cen MT"/>
              </a:rPr>
              <a:t>n</a:t>
            </a:r>
            <a:r>
              <a:rPr sz="1500" spc="4" dirty="0">
                <a:solidFill>
                  <a:srgbClr val="C0504D"/>
                </a:solidFill>
                <a:latin typeface="Tw Cen MT"/>
                <a:cs typeface="Tw Cen MT"/>
              </a:rPr>
              <a:t>s</a:t>
            </a:r>
            <a:r>
              <a:rPr sz="1500" spc="0" dirty="0">
                <a:solidFill>
                  <a:srgbClr val="C0504D"/>
                </a:solidFill>
                <a:latin typeface="Tw Cen MT"/>
                <a:cs typeface="Tw Cen MT"/>
              </a:rPr>
              <a:t>t</a:t>
            </a:r>
            <a:r>
              <a:rPr sz="1500" spc="-4" dirty="0">
                <a:solidFill>
                  <a:srgbClr val="C0504D"/>
                </a:solidFill>
                <a:latin typeface="Tw Cen MT"/>
                <a:cs typeface="Tw Cen MT"/>
              </a:rPr>
              <a:t>r</a:t>
            </a:r>
            <a:r>
              <a:rPr sz="1500" spc="0" dirty="0">
                <a:solidFill>
                  <a:srgbClr val="C0504D"/>
                </a:solidFill>
                <a:latin typeface="Tw Cen MT"/>
                <a:cs typeface="Tw Cen MT"/>
              </a:rPr>
              <a:t>ate</a:t>
            </a:r>
            <a:r>
              <a:rPr sz="1500" spc="-14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an und</a:t>
            </a:r>
            <a:r>
              <a:rPr sz="1500" spc="9" dirty="0">
                <a:latin typeface="Tw Cen MT"/>
                <a:cs typeface="Tw Cen MT"/>
              </a:rPr>
              <a:t>e</a:t>
            </a:r>
            <a:r>
              <a:rPr sz="1500" spc="0" dirty="0">
                <a:latin typeface="Tw Cen MT"/>
                <a:cs typeface="Tw Cen MT"/>
              </a:rPr>
              <a:t>r</a:t>
            </a:r>
            <a:r>
              <a:rPr sz="1500" spc="4" dirty="0">
                <a:latin typeface="Tw Cen MT"/>
                <a:cs typeface="Tw Cen MT"/>
              </a:rPr>
              <a:t>s</a:t>
            </a:r>
            <a:r>
              <a:rPr sz="1500" spc="0" dirty="0">
                <a:latin typeface="Tw Cen MT"/>
                <a:cs typeface="Tw Cen MT"/>
              </a:rPr>
              <a:t>ta</a:t>
            </a:r>
            <a:r>
              <a:rPr sz="1500" spc="4" dirty="0">
                <a:latin typeface="Tw Cen MT"/>
                <a:cs typeface="Tw Cen MT"/>
              </a:rPr>
              <a:t>n</a:t>
            </a:r>
            <a:r>
              <a:rPr sz="1500" spc="0" dirty="0">
                <a:latin typeface="Tw Cen MT"/>
                <a:cs typeface="Tw Cen MT"/>
              </a:rPr>
              <a:t>ding</a:t>
            </a:r>
            <a:r>
              <a:rPr sz="1500" spc="-4" dirty="0">
                <a:latin typeface="Tw Cen MT"/>
                <a:cs typeface="Tw Cen MT"/>
              </a:rPr>
              <a:t> </a:t>
            </a:r>
            <a:r>
              <a:rPr sz="1500" spc="4" dirty="0">
                <a:latin typeface="Tw Cen MT"/>
                <a:cs typeface="Tw Cen MT"/>
              </a:rPr>
              <a:t>o</a:t>
            </a:r>
            <a:r>
              <a:rPr sz="1500" spc="0" dirty="0">
                <a:latin typeface="Tw Cen MT"/>
                <a:cs typeface="Tw Cen MT"/>
              </a:rPr>
              <a:t>f</a:t>
            </a:r>
            <a:r>
              <a:rPr sz="1500" spc="34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t</a:t>
            </a:r>
            <a:r>
              <a:rPr sz="1500" spc="4" dirty="0">
                <a:latin typeface="Tw Cen MT"/>
                <a:cs typeface="Tw Cen MT"/>
              </a:rPr>
              <a:t>h</a:t>
            </a:r>
            <a:r>
              <a:rPr sz="1500" spc="0" dirty="0">
                <a:latin typeface="Tw Cen MT"/>
                <a:cs typeface="Tw Cen MT"/>
              </a:rPr>
              <a:t>e</a:t>
            </a:r>
            <a:r>
              <a:rPr sz="1500" spc="9" dirty="0">
                <a:latin typeface="Tw Cen MT"/>
                <a:cs typeface="Tw Cen MT"/>
              </a:rPr>
              <a:t> </a:t>
            </a:r>
            <a:r>
              <a:rPr sz="1500" spc="4" dirty="0">
                <a:latin typeface="Tw Cen MT"/>
                <a:cs typeface="Tw Cen MT"/>
              </a:rPr>
              <a:t>P</a:t>
            </a:r>
            <a:r>
              <a:rPr sz="1500" spc="-19" dirty="0">
                <a:latin typeface="Tw Cen MT"/>
                <a:cs typeface="Tw Cen MT"/>
              </a:rPr>
              <a:t>r</a:t>
            </a:r>
            <a:r>
              <a:rPr sz="1500" spc="4" dirty="0">
                <a:latin typeface="Tw Cen MT"/>
                <a:cs typeface="Tw Cen MT"/>
              </a:rPr>
              <a:t>o</a:t>
            </a:r>
            <a:r>
              <a:rPr sz="1500" spc="0" dirty="0">
                <a:latin typeface="Tw Cen MT"/>
                <a:cs typeface="Tw Cen MT"/>
              </a:rPr>
              <a:t>duct</a:t>
            </a:r>
            <a:r>
              <a:rPr sz="1500" spc="-25" dirty="0">
                <a:latin typeface="Tw Cen MT"/>
                <a:cs typeface="Tw Cen MT"/>
              </a:rPr>
              <a:t> </a:t>
            </a:r>
            <a:r>
              <a:rPr sz="1500" spc="4" dirty="0">
                <a:latin typeface="Tw Cen MT"/>
                <a:cs typeface="Tw Cen MT"/>
              </a:rPr>
              <a:t>De</a:t>
            </a:r>
            <a:r>
              <a:rPr sz="1500" spc="0" dirty="0">
                <a:latin typeface="Tw Cen MT"/>
                <a:cs typeface="Tw Cen MT"/>
              </a:rPr>
              <a:t>sign</a:t>
            </a:r>
            <a:r>
              <a:rPr sz="1500" spc="-14" dirty="0">
                <a:latin typeface="Tw Cen MT"/>
                <a:cs typeface="Tw Cen MT"/>
              </a:rPr>
              <a:t> </a:t>
            </a:r>
            <a:r>
              <a:rPr sz="1500" spc="4" dirty="0">
                <a:latin typeface="Tw Cen MT"/>
                <a:cs typeface="Tw Cen MT"/>
              </a:rPr>
              <a:t>C</a:t>
            </a:r>
            <a:r>
              <a:rPr sz="1500" spc="-39" dirty="0">
                <a:latin typeface="Tw Cen MT"/>
                <a:cs typeface="Tw Cen MT"/>
              </a:rPr>
              <a:t>y</a:t>
            </a:r>
            <a:r>
              <a:rPr sz="1500" spc="0" dirty="0">
                <a:latin typeface="Tw Cen MT"/>
                <a:cs typeface="Tw Cen MT"/>
              </a:rPr>
              <a:t>c</a:t>
            </a:r>
            <a:r>
              <a:rPr sz="1500" spc="-4" dirty="0">
                <a:latin typeface="Tw Cen MT"/>
                <a:cs typeface="Tw Cen MT"/>
              </a:rPr>
              <a:t>l</a:t>
            </a:r>
            <a:r>
              <a:rPr sz="1500" spc="-54" dirty="0">
                <a:latin typeface="Tw Cen MT"/>
                <a:cs typeface="Tw Cen MT"/>
              </a:rPr>
              <a:t>e</a:t>
            </a:r>
            <a:r>
              <a:rPr sz="1500" spc="0" dirty="0">
                <a:latin typeface="Tw Cen MT"/>
                <a:cs typeface="Tw Cen MT"/>
              </a:rPr>
              <a:t>,</a:t>
            </a:r>
            <a:r>
              <a:rPr sz="1500" spc="-19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inc</a:t>
            </a:r>
            <a:r>
              <a:rPr sz="1500" spc="-9" dirty="0">
                <a:latin typeface="Tw Cen MT"/>
                <a:cs typeface="Tw Cen MT"/>
              </a:rPr>
              <a:t>l</a:t>
            </a:r>
            <a:r>
              <a:rPr sz="1500" spc="0" dirty="0">
                <a:latin typeface="Tw Cen MT"/>
                <a:cs typeface="Tw Cen MT"/>
              </a:rPr>
              <a:t>uding the</a:t>
            </a:r>
            <a:r>
              <a:rPr sz="1500" spc="9" dirty="0">
                <a:latin typeface="Tw Cen MT"/>
                <a:cs typeface="Tw Cen MT"/>
              </a:rPr>
              <a:t> </a:t>
            </a:r>
            <a:r>
              <a:rPr sz="1500" spc="-19" dirty="0">
                <a:latin typeface="Tw Cen MT"/>
                <a:cs typeface="Tw Cen MT"/>
              </a:rPr>
              <a:t>r</a:t>
            </a:r>
            <a:r>
              <a:rPr sz="1500" spc="4" dirty="0">
                <a:latin typeface="Tw Cen MT"/>
                <a:cs typeface="Tw Cen MT"/>
              </a:rPr>
              <a:t>o</a:t>
            </a:r>
            <a:r>
              <a:rPr sz="1500" spc="0" dirty="0">
                <a:latin typeface="Tw Cen MT"/>
                <a:cs typeface="Tw Cen MT"/>
              </a:rPr>
              <a:t>les</a:t>
            </a:r>
            <a:r>
              <a:rPr sz="1500" spc="-25" dirty="0">
                <a:latin typeface="Tw Cen MT"/>
                <a:cs typeface="Tw Cen MT"/>
              </a:rPr>
              <a:t> </a:t>
            </a:r>
            <a:r>
              <a:rPr sz="1500" spc="4" dirty="0">
                <a:latin typeface="Tw Cen MT"/>
                <a:cs typeface="Tw Cen MT"/>
              </a:rPr>
              <a:t>o</a:t>
            </a:r>
            <a:r>
              <a:rPr sz="1500" spc="0" dirty="0">
                <a:latin typeface="Tw Cen MT"/>
                <a:cs typeface="Tw Cen MT"/>
              </a:rPr>
              <a:t>f</a:t>
            </a:r>
            <a:r>
              <a:rPr sz="1500" spc="34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t</a:t>
            </a:r>
            <a:r>
              <a:rPr sz="1500" spc="4" dirty="0">
                <a:latin typeface="Tw Cen MT"/>
                <a:cs typeface="Tw Cen MT"/>
              </a:rPr>
              <a:t>ho</a:t>
            </a:r>
            <a:r>
              <a:rPr sz="1500" spc="0" dirty="0">
                <a:latin typeface="Tw Cen MT"/>
                <a:cs typeface="Tw Cen MT"/>
              </a:rPr>
              <a:t>se</a:t>
            </a:r>
            <a:r>
              <a:rPr sz="1500" spc="4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s</a:t>
            </a:r>
            <a:r>
              <a:rPr sz="1500" spc="4" dirty="0">
                <a:latin typeface="Tw Cen MT"/>
                <a:cs typeface="Tw Cen MT"/>
              </a:rPr>
              <a:t>u</a:t>
            </a:r>
            <a:r>
              <a:rPr sz="1500" spc="0" dirty="0">
                <a:latin typeface="Tw Cen MT"/>
                <a:cs typeface="Tw Cen MT"/>
              </a:rPr>
              <a:t>pp</a:t>
            </a:r>
            <a:r>
              <a:rPr sz="1500" spc="4" dirty="0">
                <a:latin typeface="Tw Cen MT"/>
                <a:cs typeface="Tw Cen MT"/>
              </a:rPr>
              <a:t>o</a:t>
            </a:r>
            <a:r>
              <a:rPr sz="1500" spc="25" dirty="0">
                <a:latin typeface="Tw Cen MT"/>
                <a:cs typeface="Tw Cen MT"/>
              </a:rPr>
              <a:t>r</a:t>
            </a:r>
            <a:r>
              <a:rPr sz="1500" spc="0" dirty="0">
                <a:latin typeface="Tw Cen MT"/>
                <a:cs typeface="Tw Cen MT"/>
              </a:rPr>
              <a:t>ting</a:t>
            </a:r>
            <a:endParaRPr sz="1500">
              <a:latin typeface="Tw Cen MT"/>
              <a:cs typeface="Tw Cen MT"/>
            </a:endParaRPr>
          </a:p>
          <a:p>
            <a:pPr marL="12700" marR="28575">
              <a:lnSpc>
                <a:spcPct val="90738"/>
              </a:lnSpc>
              <a:spcBef>
                <a:spcPts val="83"/>
              </a:spcBef>
            </a:pPr>
            <a:r>
              <a:rPr sz="1500" spc="4" dirty="0">
                <a:latin typeface="Tw Cen MT"/>
                <a:cs typeface="Tw Cen MT"/>
              </a:rPr>
              <a:t>e</a:t>
            </a:r>
            <a:r>
              <a:rPr sz="1500" spc="0" dirty="0">
                <a:latin typeface="Tw Cen MT"/>
                <a:cs typeface="Tw Cen MT"/>
              </a:rPr>
              <a:t>ngin</a:t>
            </a:r>
            <a:r>
              <a:rPr sz="1500" spc="4" dirty="0">
                <a:latin typeface="Tw Cen MT"/>
                <a:cs typeface="Tw Cen MT"/>
              </a:rPr>
              <a:t>ee</a:t>
            </a:r>
            <a:r>
              <a:rPr sz="1500" spc="0" dirty="0">
                <a:latin typeface="Tw Cen MT"/>
                <a:cs typeface="Tw Cen MT"/>
              </a:rPr>
              <a:t>ring</a:t>
            </a:r>
            <a:r>
              <a:rPr sz="1500" spc="-14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d</a:t>
            </a:r>
            <a:r>
              <a:rPr sz="1500" spc="4" dirty="0">
                <a:latin typeface="Tw Cen MT"/>
                <a:cs typeface="Tw Cen MT"/>
              </a:rPr>
              <a:t>e</a:t>
            </a:r>
            <a:r>
              <a:rPr sz="1500" spc="0" dirty="0">
                <a:latin typeface="Tw Cen MT"/>
                <a:cs typeface="Tw Cen MT"/>
              </a:rPr>
              <a:t>sig</a:t>
            </a:r>
            <a:r>
              <a:rPr sz="1500" spc="9" dirty="0">
                <a:latin typeface="Tw Cen MT"/>
                <a:cs typeface="Tw Cen MT"/>
              </a:rPr>
              <a:t>n</a:t>
            </a:r>
            <a:r>
              <a:rPr sz="1500" spc="0" dirty="0">
                <a:latin typeface="Tw Cen MT"/>
                <a:cs typeface="Tw Cen MT"/>
              </a:rPr>
              <a:t>;</a:t>
            </a:r>
            <a:endParaRPr sz="1500">
              <a:latin typeface="Tw Cen MT"/>
              <a:cs typeface="Tw Cen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91388" y="1461395"/>
            <a:ext cx="144386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20"/>
              </a:spcBef>
            </a:pPr>
            <a:r>
              <a:rPr sz="9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11732" y="2268582"/>
            <a:ext cx="7648395" cy="4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0"/>
              </a:lnSpc>
              <a:spcBef>
                <a:spcPts val="81"/>
              </a:spcBef>
            </a:pPr>
            <a:r>
              <a:rPr sz="1500" spc="4" dirty="0">
                <a:solidFill>
                  <a:srgbClr val="C0504D"/>
                </a:solidFill>
                <a:latin typeface="Tw Cen MT"/>
                <a:cs typeface="Tw Cen MT"/>
              </a:rPr>
              <a:t>U</a:t>
            </a:r>
            <a:r>
              <a:rPr sz="1500" spc="0" dirty="0">
                <a:solidFill>
                  <a:srgbClr val="C0504D"/>
                </a:solidFill>
                <a:latin typeface="Tw Cen MT"/>
                <a:cs typeface="Tw Cen MT"/>
              </a:rPr>
              <a:t>nd</a:t>
            </a:r>
            <a:r>
              <a:rPr sz="1500" spc="9" dirty="0">
                <a:solidFill>
                  <a:srgbClr val="C0504D"/>
                </a:solidFill>
                <a:latin typeface="Tw Cen MT"/>
                <a:cs typeface="Tw Cen MT"/>
              </a:rPr>
              <a:t>e</a:t>
            </a:r>
            <a:r>
              <a:rPr sz="1500" spc="25" dirty="0">
                <a:solidFill>
                  <a:srgbClr val="C0504D"/>
                </a:solidFill>
                <a:latin typeface="Tw Cen MT"/>
                <a:cs typeface="Tw Cen MT"/>
              </a:rPr>
              <a:t>r</a:t>
            </a:r>
            <a:r>
              <a:rPr sz="1500" spc="0" dirty="0">
                <a:solidFill>
                  <a:srgbClr val="C0504D"/>
                </a:solidFill>
                <a:latin typeface="Tw Cen MT"/>
                <a:cs typeface="Tw Cen MT"/>
              </a:rPr>
              <a:t>ta</a:t>
            </a:r>
            <a:r>
              <a:rPr sz="1500" spc="-19" dirty="0">
                <a:solidFill>
                  <a:srgbClr val="C0504D"/>
                </a:solidFill>
                <a:latin typeface="Tw Cen MT"/>
                <a:cs typeface="Tw Cen MT"/>
              </a:rPr>
              <a:t>k</a:t>
            </a:r>
            <a:r>
              <a:rPr sz="1500" spc="0" dirty="0">
                <a:solidFill>
                  <a:srgbClr val="C0504D"/>
                </a:solidFill>
                <a:latin typeface="Tw Cen MT"/>
                <a:cs typeface="Tw Cen MT"/>
              </a:rPr>
              <a:t>e</a:t>
            </a:r>
            <a:r>
              <a:rPr sz="1500" spc="-19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p</a:t>
            </a:r>
            <a:r>
              <a:rPr sz="1500" spc="-19" dirty="0">
                <a:latin typeface="Tw Cen MT"/>
                <a:cs typeface="Tw Cen MT"/>
              </a:rPr>
              <a:t>r</a:t>
            </a:r>
            <a:r>
              <a:rPr sz="1500" spc="4" dirty="0">
                <a:latin typeface="Tw Cen MT"/>
                <a:cs typeface="Tw Cen MT"/>
              </a:rPr>
              <a:t>o</a:t>
            </a:r>
            <a:r>
              <a:rPr sz="1500" spc="0" dirty="0">
                <a:latin typeface="Tw Cen MT"/>
                <a:cs typeface="Tw Cen MT"/>
              </a:rPr>
              <a:t>blem</a:t>
            </a:r>
            <a:r>
              <a:rPr sz="1500" spc="-19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ide</a:t>
            </a:r>
            <a:r>
              <a:rPr sz="1500" spc="4" dirty="0">
                <a:latin typeface="Tw Cen MT"/>
                <a:cs typeface="Tw Cen MT"/>
              </a:rPr>
              <a:t>n</a:t>
            </a:r>
            <a:r>
              <a:rPr sz="1500" spc="0" dirty="0">
                <a:latin typeface="Tw Cen MT"/>
                <a:cs typeface="Tw Cen MT"/>
              </a:rPr>
              <a:t>tifi</a:t>
            </a:r>
            <a:r>
              <a:rPr sz="1500" spc="-4" dirty="0">
                <a:latin typeface="Tw Cen MT"/>
                <a:cs typeface="Tw Cen MT"/>
              </a:rPr>
              <a:t>c</a:t>
            </a:r>
            <a:r>
              <a:rPr sz="1500" spc="0" dirty="0">
                <a:latin typeface="Tw Cen MT"/>
                <a:cs typeface="Tw Cen MT"/>
              </a:rPr>
              <a:t>atio</a:t>
            </a:r>
            <a:r>
              <a:rPr sz="1500" spc="4" dirty="0">
                <a:latin typeface="Tw Cen MT"/>
                <a:cs typeface="Tw Cen MT"/>
              </a:rPr>
              <a:t>n</a:t>
            </a:r>
            <a:r>
              <a:rPr sz="1500" spc="0" dirty="0">
                <a:latin typeface="Tw Cen MT"/>
                <a:cs typeface="Tw Cen MT"/>
              </a:rPr>
              <a:t>,</a:t>
            </a:r>
            <a:r>
              <a:rPr sz="1500" spc="-9" dirty="0">
                <a:latin typeface="Tw Cen MT"/>
                <a:cs typeface="Tw Cen MT"/>
              </a:rPr>
              <a:t> </a:t>
            </a:r>
            <a:r>
              <a:rPr sz="1500" spc="-19" dirty="0">
                <a:latin typeface="Tw Cen MT"/>
                <a:cs typeface="Tw Cen MT"/>
              </a:rPr>
              <a:t>f</a:t>
            </a:r>
            <a:r>
              <a:rPr sz="1500" spc="4" dirty="0">
                <a:latin typeface="Tw Cen MT"/>
                <a:cs typeface="Tw Cen MT"/>
              </a:rPr>
              <a:t>o</a:t>
            </a:r>
            <a:r>
              <a:rPr sz="1500" spc="25" dirty="0">
                <a:latin typeface="Tw Cen MT"/>
                <a:cs typeface="Tw Cen MT"/>
              </a:rPr>
              <a:t>r</a:t>
            </a:r>
            <a:r>
              <a:rPr sz="1500" spc="19" dirty="0">
                <a:latin typeface="Tw Cen MT"/>
                <a:cs typeface="Tw Cen MT"/>
              </a:rPr>
              <a:t>m</a:t>
            </a:r>
            <a:r>
              <a:rPr sz="1500" spc="0" dirty="0">
                <a:latin typeface="Tw Cen MT"/>
                <a:cs typeface="Tw Cen MT"/>
              </a:rPr>
              <a:t>ulat</a:t>
            </a:r>
            <a:r>
              <a:rPr sz="1500" spc="-4" dirty="0">
                <a:latin typeface="Tw Cen MT"/>
                <a:cs typeface="Tw Cen MT"/>
              </a:rPr>
              <a:t>i</a:t>
            </a:r>
            <a:r>
              <a:rPr sz="1500" spc="4" dirty="0">
                <a:latin typeface="Tw Cen MT"/>
                <a:cs typeface="Tw Cen MT"/>
              </a:rPr>
              <a:t>o</a:t>
            </a:r>
            <a:r>
              <a:rPr sz="1500" spc="0" dirty="0">
                <a:latin typeface="Tw Cen MT"/>
                <a:cs typeface="Tw Cen MT"/>
              </a:rPr>
              <a:t>n and s</a:t>
            </a:r>
            <a:r>
              <a:rPr sz="1500" spc="9" dirty="0">
                <a:latin typeface="Tw Cen MT"/>
                <a:cs typeface="Tw Cen MT"/>
              </a:rPr>
              <a:t>o</a:t>
            </a:r>
            <a:r>
              <a:rPr sz="1500" spc="0" dirty="0">
                <a:latin typeface="Tw Cen MT"/>
                <a:cs typeface="Tw Cen MT"/>
              </a:rPr>
              <a:t>lution </a:t>
            </a:r>
            <a:r>
              <a:rPr sz="1500" spc="-4" dirty="0">
                <a:latin typeface="Tw Cen MT"/>
                <a:cs typeface="Tw Cen MT"/>
              </a:rPr>
              <a:t>w</a:t>
            </a:r>
            <a:r>
              <a:rPr sz="1500" spc="0" dirty="0">
                <a:latin typeface="Tw Cen MT"/>
                <a:cs typeface="Tw Cen MT"/>
              </a:rPr>
              <a:t>ithin</a:t>
            </a:r>
            <a:r>
              <a:rPr sz="1500" spc="14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t</a:t>
            </a:r>
            <a:r>
              <a:rPr sz="1500" spc="4" dirty="0">
                <a:latin typeface="Tw Cen MT"/>
                <a:cs typeface="Tw Cen MT"/>
              </a:rPr>
              <a:t>h</a:t>
            </a:r>
            <a:r>
              <a:rPr sz="1500" spc="0" dirty="0">
                <a:latin typeface="Tw Cen MT"/>
                <a:cs typeface="Tw Cen MT"/>
              </a:rPr>
              <a:t>e fra</a:t>
            </a:r>
            <a:r>
              <a:rPr sz="1500" spc="-4" dirty="0">
                <a:latin typeface="Tw Cen MT"/>
                <a:cs typeface="Tw Cen MT"/>
              </a:rPr>
              <a:t>m</a:t>
            </a:r>
            <a:r>
              <a:rPr sz="1500" spc="-19" dirty="0">
                <a:latin typeface="Tw Cen MT"/>
                <a:cs typeface="Tw Cen MT"/>
              </a:rPr>
              <a:t>e</a:t>
            </a:r>
            <a:r>
              <a:rPr sz="1500" spc="-29" dirty="0">
                <a:latin typeface="Tw Cen MT"/>
                <a:cs typeface="Tw Cen MT"/>
              </a:rPr>
              <a:t>w</a:t>
            </a:r>
            <a:r>
              <a:rPr sz="1500" spc="4" dirty="0">
                <a:latin typeface="Tw Cen MT"/>
                <a:cs typeface="Tw Cen MT"/>
              </a:rPr>
              <a:t>o</a:t>
            </a:r>
            <a:r>
              <a:rPr sz="1500" spc="25" dirty="0">
                <a:latin typeface="Tw Cen MT"/>
                <a:cs typeface="Tw Cen MT"/>
              </a:rPr>
              <a:t>r</a:t>
            </a:r>
            <a:r>
              <a:rPr sz="1500" spc="0" dirty="0">
                <a:latin typeface="Tw Cen MT"/>
                <a:cs typeface="Tw Cen MT"/>
              </a:rPr>
              <a:t>k</a:t>
            </a:r>
            <a:r>
              <a:rPr sz="1500" spc="-14" dirty="0">
                <a:latin typeface="Tw Cen MT"/>
                <a:cs typeface="Tw Cen MT"/>
              </a:rPr>
              <a:t> </a:t>
            </a:r>
            <a:r>
              <a:rPr sz="1500" spc="4" dirty="0">
                <a:latin typeface="Tw Cen MT"/>
                <a:cs typeface="Tw Cen MT"/>
              </a:rPr>
              <a:t>o</a:t>
            </a:r>
            <a:r>
              <a:rPr sz="1500" spc="0" dirty="0">
                <a:latin typeface="Tw Cen MT"/>
                <a:cs typeface="Tw Cen MT"/>
              </a:rPr>
              <a:t>f</a:t>
            </a:r>
            <a:r>
              <a:rPr sz="1500" spc="34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a</a:t>
            </a:r>
            <a:r>
              <a:rPr sz="1500" spc="-4" dirty="0">
                <a:latin typeface="Tw Cen MT"/>
                <a:cs typeface="Tw Cen MT"/>
              </a:rPr>
              <a:t> </a:t>
            </a:r>
            <a:r>
              <a:rPr sz="1500" spc="4" dirty="0">
                <a:latin typeface="Tw Cen MT"/>
                <a:cs typeface="Tw Cen MT"/>
              </a:rPr>
              <a:t>P</a:t>
            </a:r>
            <a:r>
              <a:rPr sz="1500" spc="-19" dirty="0">
                <a:latin typeface="Tw Cen MT"/>
                <a:cs typeface="Tw Cen MT"/>
              </a:rPr>
              <a:t>r</a:t>
            </a:r>
            <a:r>
              <a:rPr sz="1500" spc="4" dirty="0">
                <a:latin typeface="Tw Cen MT"/>
                <a:cs typeface="Tw Cen MT"/>
              </a:rPr>
              <a:t>o</a:t>
            </a:r>
            <a:r>
              <a:rPr sz="1500" spc="0" dirty="0">
                <a:latin typeface="Tw Cen MT"/>
                <a:cs typeface="Tw Cen MT"/>
              </a:rPr>
              <a:t>duct</a:t>
            </a:r>
            <a:r>
              <a:rPr sz="1500" spc="-14" dirty="0">
                <a:latin typeface="Tw Cen MT"/>
                <a:cs typeface="Tw Cen MT"/>
              </a:rPr>
              <a:t> </a:t>
            </a:r>
            <a:r>
              <a:rPr sz="1500" spc="4" dirty="0">
                <a:latin typeface="Tw Cen MT"/>
                <a:cs typeface="Tw Cen MT"/>
              </a:rPr>
              <a:t>De</a:t>
            </a:r>
            <a:r>
              <a:rPr sz="1500" spc="0" dirty="0">
                <a:latin typeface="Tw Cen MT"/>
                <a:cs typeface="Tw Cen MT"/>
              </a:rPr>
              <a:t>sign</a:t>
            </a:r>
            <a:endParaRPr sz="1500">
              <a:latin typeface="Tw Cen MT"/>
              <a:cs typeface="Tw Cen MT"/>
            </a:endParaRPr>
          </a:p>
          <a:p>
            <a:pPr marL="12700" marR="28575">
              <a:lnSpc>
                <a:spcPct val="90738"/>
              </a:lnSpc>
              <a:spcBef>
                <a:spcPts val="83"/>
              </a:spcBef>
            </a:pPr>
            <a:r>
              <a:rPr sz="1500" spc="-114" dirty="0">
                <a:latin typeface="Tw Cen MT"/>
                <a:cs typeface="Tw Cen MT"/>
              </a:rPr>
              <a:t>T</a:t>
            </a:r>
            <a:r>
              <a:rPr sz="1500" spc="4" dirty="0">
                <a:latin typeface="Tw Cen MT"/>
                <a:cs typeface="Tw Cen MT"/>
              </a:rPr>
              <a:t>e</a:t>
            </a:r>
            <a:r>
              <a:rPr sz="1500" spc="0" dirty="0">
                <a:latin typeface="Tw Cen MT"/>
                <a:cs typeface="Tw Cen MT"/>
              </a:rPr>
              <a:t>a</a:t>
            </a:r>
            <a:r>
              <a:rPr sz="1500" spc="-4" dirty="0">
                <a:latin typeface="Tw Cen MT"/>
                <a:cs typeface="Tw Cen MT"/>
              </a:rPr>
              <a:t>m</a:t>
            </a:r>
            <a:r>
              <a:rPr sz="1500" spc="0" dirty="0">
                <a:latin typeface="Tw Cen MT"/>
                <a:cs typeface="Tw Cen MT"/>
              </a:rPr>
              <a:t>;</a:t>
            </a:r>
            <a:endParaRPr sz="1500">
              <a:latin typeface="Tw Cen MT"/>
              <a:cs typeface="Tw Cen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1388" y="2325757"/>
            <a:ext cx="144386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20"/>
              </a:spcBef>
            </a:pPr>
            <a:r>
              <a:rPr sz="9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1732" y="3131547"/>
            <a:ext cx="7052084" cy="4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0"/>
              </a:lnSpc>
              <a:spcBef>
                <a:spcPts val="81"/>
              </a:spcBef>
            </a:pPr>
            <a:r>
              <a:rPr sz="1500" spc="0" dirty="0">
                <a:solidFill>
                  <a:srgbClr val="C0504D"/>
                </a:solidFill>
                <a:latin typeface="Tw Cen MT"/>
                <a:cs typeface="Tw Cen MT"/>
              </a:rPr>
              <a:t>F</a:t>
            </a:r>
            <a:r>
              <a:rPr sz="1500" spc="4" dirty="0">
                <a:solidFill>
                  <a:srgbClr val="C0504D"/>
                </a:solidFill>
                <a:latin typeface="Tw Cen MT"/>
                <a:cs typeface="Tw Cen MT"/>
              </a:rPr>
              <a:t>u</a:t>
            </a:r>
            <a:r>
              <a:rPr sz="1500" spc="0" dirty="0">
                <a:solidFill>
                  <a:srgbClr val="C0504D"/>
                </a:solidFill>
                <a:latin typeface="Tw Cen MT"/>
                <a:cs typeface="Tw Cen MT"/>
              </a:rPr>
              <a:t>ncti</a:t>
            </a:r>
            <a:r>
              <a:rPr sz="1500" spc="4" dirty="0">
                <a:solidFill>
                  <a:srgbClr val="C0504D"/>
                </a:solidFill>
                <a:latin typeface="Tw Cen MT"/>
                <a:cs typeface="Tw Cen MT"/>
              </a:rPr>
              <a:t>o</a:t>
            </a:r>
            <a:r>
              <a:rPr sz="1500" spc="0" dirty="0">
                <a:solidFill>
                  <a:srgbClr val="C0504D"/>
                </a:solidFill>
                <a:latin typeface="Tw Cen MT"/>
                <a:cs typeface="Tw Cen MT"/>
              </a:rPr>
              <a:t>n</a:t>
            </a:r>
            <a:r>
              <a:rPr sz="1500" spc="14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1500" spc="4" dirty="0">
                <a:latin typeface="Tw Cen MT"/>
                <a:cs typeface="Tw Cen MT"/>
              </a:rPr>
              <a:t>e</a:t>
            </a:r>
            <a:r>
              <a:rPr sz="1500" spc="0" dirty="0">
                <a:latin typeface="Tw Cen MT"/>
                <a:cs typeface="Tw Cen MT"/>
              </a:rPr>
              <a:t>f</a:t>
            </a:r>
            <a:r>
              <a:rPr sz="1500" spc="4" dirty="0">
                <a:latin typeface="Tw Cen MT"/>
                <a:cs typeface="Tw Cen MT"/>
              </a:rPr>
              <a:t>fe</a:t>
            </a:r>
            <a:r>
              <a:rPr sz="1500" spc="0" dirty="0">
                <a:latin typeface="Tw Cen MT"/>
                <a:cs typeface="Tw Cen MT"/>
              </a:rPr>
              <a:t>ct</a:t>
            </a:r>
            <a:r>
              <a:rPr sz="1500" spc="-4" dirty="0">
                <a:latin typeface="Tw Cen MT"/>
                <a:cs typeface="Tw Cen MT"/>
              </a:rPr>
              <a:t>i</a:t>
            </a:r>
            <a:r>
              <a:rPr sz="1500" spc="-19" dirty="0">
                <a:latin typeface="Tw Cen MT"/>
                <a:cs typeface="Tw Cen MT"/>
              </a:rPr>
              <a:t>v</a:t>
            </a:r>
            <a:r>
              <a:rPr sz="1500" spc="4" dirty="0">
                <a:latin typeface="Tw Cen MT"/>
                <a:cs typeface="Tw Cen MT"/>
              </a:rPr>
              <a:t>e</a:t>
            </a:r>
            <a:r>
              <a:rPr sz="1500" spc="0" dirty="0">
                <a:latin typeface="Tw Cen MT"/>
                <a:cs typeface="Tw Cen MT"/>
              </a:rPr>
              <a:t>ly</a:t>
            </a:r>
            <a:r>
              <a:rPr sz="1500" spc="-25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in</a:t>
            </a:r>
            <a:r>
              <a:rPr sz="1500" spc="4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a</a:t>
            </a:r>
            <a:r>
              <a:rPr sz="1500" spc="-4" dirty="0">
                <a:latin typeface="Tw Cen MT"/>
                <a:cs typeface="Tw Cen MT"/>
              </a:rPr>
              <a:t> </a:t>
            </a:r>
            <a:r>
              <a:rPr sz="1500" spc="19" dirty="0">
                <a:latin typeface="Tw Cen MT"/>
                <a:cs typeface="Tw Cen MT"/>
              </a:rPr>
              <a:t>m</a:t>
            </a:r>
            <a:r>
              <a:rPr sz="1500" spc="0" dirty="0">
                <a:latin typeface="Tw Cen MT"/>
                <a:cs typeface="Tw Cen MT"/>
              </a:rPr>
              <a:t>ulti</a:t>
            </a:r>
            <a:r>
              <a:rPr sz="1500" spc="-4" dirty="0">
                <a:latin typeface="Tw Cen MT"/>
                <a:cs typeface="Tw Cen MT"/>
              </a:rPr>
              <a:t>c</a:t>
            </a:r>
            <a:r>
              <a:rPr sz="1500" spc="0" dirty="0">
                <a:latin typeface="Tw Cen MT"/>
                <a:cs typeface="Tw Cen MT"/>
              </a:rPr>
              <a:t>ultura</a:t>
            </a:r>
            <a:r>
              <a:rPr sz="1500" spc="-9" dirty="0">
                <a:latin typeface="Tw Cen MT"/>
                <a:cs typeface="Tw Cen MT"/>
              </a:rPr>
              <a:t>l</a:t>
            </a:r>
            <a:r>
              <a:rPr sz="1500" spc="0" dirty="0">
                <a:latin typeface="Tw Cen MT"/>
                <a:cs typeface="Tw Cen MT"/>
              </a:rPr>
              <a:t>,</a:t>
            </a:r>
            <a:r>
              <a:rPr sz="1500" spc="14" dirty="0">
                <a:latin typeface="Tw Cen MT"/>
                <a:cs typeface="Tw Cen MT"/>
              </a:rPr>
              <a:t> </a:t>
            </a:r>
            <a:r>
              <a:rPr sz="1500" spc="19" dirty="0">
                <a:latin typeface="Tw Cen MT"/>
                <a:cs typeface="Tw Cen MT"/>
              </a:rPr>
              <a:t>m</a:t>
            </a:r>
            <a:r>
              <a:rPr sz="1500" spc="0" dirty="0">
                <a:latin typeface="Tw Cen MT"/>
                <a:cs typeface="Tw Cen MT"/>
              </a:rPr>
              <a:t>ultid</a:t>
            </a:r>
            <a:r>
              <a:rPr sz="1500" spc="-9" dirty="0">
                <a:latin typeface="Tw Cen MT"/>
                <a:cs typeface="Tw Cen MT"/>
              </a:rPr>
              <a:t>i</a:t>
            </a:r>
            <a:r>
              <a:rPr sz="1500" spc="0" dirty="0">
                <a:latin typeface="Tw Cen MT"/>
                <a:cs typeface="Tw Cen MT"/>
              </a:rPr>
              <a:t>scip</a:t>
            </a:r>
            <a:r>
              <a:rPr sz="1500" spc="-4" dirty="0">
                <a:latin typeface="Tw Cen MT"/>
                <a:cs typeface="Tw Cen MT"/>
              </a:rPr>
              <a:t>l</a:t>
            </a:r>
            <a:r>
              <a:rPr sz="1500" spc="0" dirty="0">
                <a:latin typeface="Tw Cen MT"/>
                <a:cs typeface="Tw Cen MT"/>
              </a:rPr>
              <a:t>inary t</a:t>
            </a:r>
            <a:r>
              <a:rPr sz="1500" spc="4" dirty="0">
                <a:latin typeface="Tw Cen MT"/>
                <a:cs typeface="Tw Cen MT"/>
              </a:rPr>
              <a:t>e</a:t>
            </a:r>
            <a:r>
              <a:rPr sz="1500" spc="0" dirty="0">
                <a:latin typeface="Tw Cen MT"/>
                <a:cs typeface="Tw Cen MT"/>
              </a:rPr>
              <a:t>a</a:t>
            </a:r>
            <a:r>
              <a:rPr sz="1500" spc="-4" dirty="0">
                <a:latin typeface="Tw Cen MT"/>
                <a:cs typeface="Tw Cen MT"/>
              </a:rPr>
              <a:t>m</a:t>
            </a:r>
            <a:r>
              <a:rPr sz="1500" spc="0" dirty="0">
                <a:latin typeface="Tw Cen MT"/>
                <a:cs typeface="Tw Cen MT"/>
              </a:rPr>
              <a:t>, w</a:t>
            </a:r>
            <a:r>
              <a:rPr sz="1500" spc="-9" dirty="0">
                <a:latin typeface="Tw Cen MT"/>
                <a:cs typeface="Tw Cen MT"/>
              </a:rPr>
              <a:t>i</a:t>
            </a:r>
            <a:r>
              <a:rPr sz="1500" spc="0" dirty="0">
                <a:latin typeface="Tw Cen MT"/>
                <a:cs typeface="Tw Cen MT"/>
              </a:rPr>
              <a:t>th</a:t>
            </a:r>
            <a:r>
              <a:rPr sz="1500" spc="9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t</a:t>
            </a:r>
            <a:r>
              <a:rPr sz="1500" spc="4" dirty="0">
                <a:latin typeface="Tw Cen MT"/>
                <a:cs typeface="Tw Cen MT"/>
              </a:rPr>
              <a:t>h</a:t>
            </a:r>
            <a:r>
              <a:rPr sz="1500" spc="0" dirty="0">
                <a:latin typeface="Tw Cen MT"/>
                <a:cs typeface="Tw Cen MT"/>
              </a:rPr>
              <a:t>e</a:t>
            </a:r>
            <a:r>
              <a:rPr sz="1500" spc="9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capab</a:t>
            </a:r>
            <a:r>
              <a:rPr sz="1500" spc="-4" dirty="0">
                <a:latin typeface="Tw Cen MT"/>
                <a:cs typeface="Tw Cen MT"/>
              </a:rPr>
              <a:t>i</a:t>
            </a:r>
            <a:r>
              <a:rPr sz="1500" spc="0" dirty="0">
                <a:latin typeface="Tw Cen MT"/>
                <a:cs typeface="Tw Cen MT"/>
              </a:rPr>
              <a:t>l</a:t>
            </a:r>
            <a:r>
              <a:rPr sz="1500" spc="-9" dirty="0">
                <a:latin typeface="Tw Cen MT"/>
                <a:cs typeface="Tw Cen MT"/>
              </a:rPr>
              <a:t>i</a:t>
            </a:r>
            <a:r>
              <a:rPr sz="1500" spc="0" dirty="0">
                <a:latin typeface="Tw Cen MT"/>
                <a:cs typeface="Tw Cen MT"/>
              </a:rPr>
              <a:t>ty</a:t>
            </a:r>
            <a:r>
              <a:rPr sz="1500" spc="-9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to be a</a:t>
            </a:r>
            <a:r>
              <a:rPr sz="1500" spc="-4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t</a:t>
            </a:r>
            <a:r>
              <a:rPr sz="1500" spc="4" dirty="0">
                <a:latin typeface="Tw Cen MT"/>
                <a:cs typeface="Tw Cen MT"/>
              </a:rPr>
              <a:t>e</a:t>
            </a:r>
            <a:r>
              <a:rPr sz="1500" spc="0" dirty="0">
                <a:latin typeface="Tw Cen MT"/>
                <a:cs typeface="Tw Cen MT"/>
              </a:rPr>
              <a:t>am</a:t>
            </a:r>
            <a:endParaRPr sz="1500">
              <a:latin typeface="Tw Cen MT"/>
              <a:cs typeface="Tw Cen MT"/>
            </a:endParaRPr>
          </a:p>
          <a:p>
            <a:pPr marL="12700" marR="28575">
              <a:lnSpc>
                <a:spcPct val="90738"/>
              </a:lnSpc>
              <a:spcBef>
                <a:spcPts val="83"/>
              </a:spcBef>
            </a:pPr>
            <a:r>
              <a:rPr sz="1500" spc="0" dirty="0">
                <a:latin typeface="Tw Cen MT"/>
                <a:cs typeface="Tw Cen MT"/>
              </a:rPr>
              <a:t>lead</a:t>
            </a:r>
            <a:r>
              <a:rPr sz="1500" spc="4" dirty="0">
                <a:latin typeface="Tw Cen MT"/>
                <a:cs typeface="Tw Cen MT"/>
              </a:rPr>
              <a:t>e</a:t>
            </a:r>
            <a:r>
              <a:rPr sz="1500" spc="0" dirty="0">
                <a:latin typeface="Tw Cen MT"/>
                <a:cs typeface="Tw Cen MT"/>
              </a:rPr>
              <a:t>r</a:t>
            </a:r>
            <a:r>
              <a:rPr sz="1500" spc="9" dirty="0">
                <a:latin typeface="Tw Cen MT"/>
                <a:cs typeface="Tw Cen MT"/>
              </a:rPr>
              <a:t>/</a:t>
            </a:r>
            <a:r>
              <a:rPr sz="1500" spc="-4" dirty="0">
                <a:latin typeface="Tw Cen MT"/>
                <a:cs typeface="Tw Cen MT"/>
              </a:rPr>
              <a:t>m</a:t>
            </a:r>
            <a:r>
              <a:rPr sz="1500" spc="0" dirty="0">
                <a:latin typeface="Tw Cen MT"/>
                <a:cs typeface="Tw Cen MT"/>
              </a:rPr>
              <a:t>ana</a:t>
            </a:r>
            <a:r>
              <a:rPr sz="1500" spc="-19" dirty="0">
                <a:latin typeface="Tw Cen MT"/>
                <a:cs typeface="Tw Cen MT"/>
              </a:rPr>
              <a:t>g</a:t>
            </a:r>
            <a:r>
              <a:rPr sz="1500" spc="4" dirty="0">
                <a:latin typeface="Tw Cen MT"/>
                <a:cs typeface="Tw Cen MT"/>
              </a:rPr>
              <a:t>e</a:t>
            </a:r>
            <a:r>
              <a:rPr sz="1500" spc="0" dirty="0">
                <a:latin typeface="Tw Cen MT"/>
                <a:cs typeface="Tw Cen MT"/>
              </a:rPr>
              <a:t>r</a:t>
            </a:r>
            <a:r>
              <a:rPr sz="1500" spc="-9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as</a:t>
            </a:r>
            <a:r>
              <a:rPr sz="1500" spc="-34" dirty="0">
                <a:latin typeface="Tw Cen MT"/>
                <a:cs typeface="Tw Cen MT"/>
              </a:rPr>
              <a:t> </a:t>
            </a:r>
            <a:r>
              <a:rPr sz="1500" spc="-29" dirty="0">
                <a:latin typeface="Tw Cen MT"/>
                <a:cs typeface="Tw Cen MT"/>
              </a:rPr>
              <a:t>w</a:t>
            </a:r>
            <a:r>
              <a:rPr sz="1500" spc="4" dirty="0">
                <a:latin typeface="Tw Cen MT"/>
                <a:cs typeface="Tw Cen MT"/>
              </a:rPr>
              <a:t>e</a:t>
            </a:r>
            <a:r>
              <a:rPr sz="1500" spc="0" dirty="0">
                <a:latin typeface="Tw Cen MT"/>
                <a:cs typeface="Tw Cen MT"/>
              </a:rPr>
              <a:t>ll</a:t>
            </a:r>
            <a:r>
              <a:rPr sz="1500" spc="-14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as a</a:t>
            </a:r>
            <a:r>
              <a:rPr sz="1500" spc="-4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t</a:t>
            </a:r>
            <a:r>
              <a:rPr sz="1500" spc="4" dirty="0">
                <a:latin typeface="Tw Cen MT"/>
                <a:cs typeface="Tw Cen MT"/>
              </a:rPr>
              <a:t>e</a:t>
            </a:r>
            <a:r>
              <a:rPr sz="1500" spc="0" dirty="0">
                <a:latin typeface="Tw Cen MT"/>
                <a:cs typeface="Tw Cen MT"/>
              </a:rPr>
              <a:t>am </a:t>
            </a:r>
            <a:r>
              <a:rPr sz="1500" spc="-4" dirty="0">
                <a:latin typeface="Tw Cen MT"/>
                <a:cs typeface="Tw Cen MT"/>
              </a:rPr>
              <a:t>m</a:t>
            </a:r>
            <a:r>
              <a:rPr sz="1500" spc="4" dirty="0">
                <a:latin typeface="Tw Cen MT"/>
                <a:cs typeface="Tw Cen MT"/>
              </a:rPr>
              <a:t>e</a:t>
            </a:r>
            <a:r>
              <a:rPr sz="1500" spc="-4" dirty="0">
                <a:latin typeface="Tw Cen MT"/>
                <a:cs typeface="Tw Cen MT"/>
              </a:rPr>
              <a:t>m</a:t>
            </a:r>
            <a:r>
              <a:rPr sz="1500" spc="0" dirty="0">
                <a:latin typeface="Tw Cen MT"/>
                <a:cs typeface="Tw Cen MT"/>
              </a:rPr>
              <a:t>b</a:t>
            </a:r>
            <a:r>
              <a:rPr sz="1500" spc="4" dirty="0">
                <a:latin typeface="Tw Cen MT"/>
                <a:cs typeface="Tw Cen MT"/>
              </a:rPr>
              <a:t>e</a:t>
            </a:r>
            <a:r>
              <a:rPr sz="1500" spc="-25" dirty="0">
                <a:latin typeface="Tw Cen MT"/>
                <a:cs typeface="Tw Cen MT"/>
              </a:rPr>
              <a:t>r</a:t>
            </a:r>
            <a:r>
              <a:rPr sz="1500" spc="0" dirty="0">
                <a:latin typeface="Tw Cen MT"/>
                <a:cs typeface="Tw Cen MT"/>
              </a:rPr>
              <a:t>;</a:t>
            </a:r>
            <a:endParaRPr sz="1500">
              <a:latin typeface="Tw Cen MT"/>
              <a:cs typeface="Tw Cen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1388" y="3188722"/>
            <a:ext cx="144386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20"/>
              </a:spcBef>
            </a:pPr>
            <a:r>
              <a:rPr sz="9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1732" y="3995655"/>
            <a:ext cx="7482263" cy="21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0"/>
              </a:lnSpc>
              <a:spcBef>
                <a:spcPts val="81"/>
              </a:spcBef>
            </a:pPr>
            <a:r>
              <a:rPr sz="1500" spc="4" dirty="0">
                <a:solidFill>
                  <a:srgbClr val="C0504D"/>
                </a:solidFill>
                <a:latin typeface="Tw Cen MT"/>
                <a:cs typeface="Tw Cen MT"/>
              </a:rPr>
              <a:t>De</a:t>
            </a:r>
            <a:r>
              <a:rPr sz="1500" spc="0" dirty="0">
                <a:solidFill>
                  <a:srgbClr val="C0504D"/>
                </a:solidFill>
                <a:latin typeface="Tw Cen MT"/>
                <a:cs typeface="Tw Cen MT"/>
              </a:rPr>
              <a:t>sc</a:t>
            </a:r>
            <a:r>
              <a:rPr sz="1500" spc="4" dirty="0">
                <a:solidFill>
                  <a:srgbClr val="C0504D"/>
                </a:solidFill>
                <a:latin typeface="Tw Cen MT"/>
                <a:cs typeface="Tw Cen MT"/>
              </a:rPr>
              <a:t>r</a:t>
            </a:r>
            <a:r>
              <a:rPr sz="1500" spc="0" dirty="0">
                <a:solidFill>
                  <a:srgbClr val="C0504D"/>
                </a:solidFill>
                <a:latin typeface="Tw Cen MT"/>
                <a:cs typeface="Tw Cen MT"/>
              </a:rPr>
              <a:t>ibe</a:t>
            </a:r>
            <a:r>
              <a:rPr sz="1500" spc="-34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a</a:t>
            </a:r>
            <a:r>
              <a:rPr sz="1500" spc="4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p</a:t>
            </a:r>
            <a:r>
              <a:rPr sz="1500" spc="-19" dirty="0">
                <a:latin typeface="Tw Cen MT"/>
                <a:cs typeface="Tw Cen MT"/>
              </a:rPr>
              <a:t>r</a:t>
            </a:r>
            <a:r>
              <a:rPr sz="1500" spc="4" dirty="0">
                <a:latin typeface="Tw Cen MT"/>
                <a:cs typeface="Tw Cen MT"/>
              </a:rPr>
              <a:t>o</a:t>
            </a:r>
            <a:r>
              <a:rPr sz="1500" spc="0" dirty="0">
                <a:latin typeface="Tw Cen MT"/>
                <a:cs typeface="Tw Cen MT"/>
              </a:rPr>
              <a:t>ject</a:t>
            </a:r>
            <a:r>
              <a:rPr sz="1500" spc="-25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and</a:t>
            </a:r>
            <a:r>
              <a:rPr sz="1500" spc="4" dirty="0">
                <a:latin typeface="Tw Cen MT"/>
                <a:cs typeface="Tw Cen MT"/>
              </a:rPr>
              <a:t> </a:t>
            </a:r>
            <a:r>
              <a:rPr sz="1500" spc="0" dirty="0">
                <a:solidFill>
                  <a:srgbClr val="C0504D"/>
                </a:solidFill>
                <a:latin typeface="Tw Cen MT"/>
                <a:cs typeface="Tw Cen MT"/>
              </a:rPr>
              <a:t>d</a:t>
            </a:r>
            <a:r>
              <a:rPr sz="1500" spc="4" dirty="0">
                <a:solidFill>
                  <a:srgbClr val="C0504D"/>
                </a:solidFill>
                <a:latin typeface="Tw Cen MT"/>
                <a:cs typeface="Tw Cen MT"/>
              </a:rPr>
              <a:t>e</a:t>
            </a:r>
            <a:r>
              <a:rPr sz="1500" spc="-4" dirty="0">
                <a:solidFill>
                  <a:srgbClr val="C0504D"/>
                </a:solidFill>
                <a:latin typeface="Tw Cen MT"/>
                <a:cs typeface="Tw Cen MT"/>
              </a:rPr>
              <a:t>m</a:t>
            </a:r>
            <a:r>
              <a:rPr sz="1500" spc="4" dirty="0">
                <a:solidFill>
                  <a:srgbClr val="C0504D"/>
                </a:solidFill>
                <a:latin typeface="Tw Cen MT"/>
                <a:cs typeface="Tw Cen MT"/>
              </a:rPr>
              <a:t>o</a:t>
            </a:r>
            <a:r>
              <a:rPr sz="1500" spc="0" dirty="0">
                <a:solidFill>
                  <a:srgbClr val="C0504D"/>
                </a:solidFill>
                <a:latin typeface="Tw Cen MT"/>
                <a:cs typeface="Tw Cen MT"/>
              </a:rPr>
              <a:t>n</a:t>
            </a:r>
            <a:r>
              <a:rPr sz="1500" spc="4" dirty="0">
                <a:solidFill>
                  <a:srgbClr val="C0504D"/>
                </a:solidFill>
                <a:latin typeface="Tw Cen MT"/>
                <a:cs typeface="Tw Cen MT"/>
              </a:rPr>
              <a:t>s</a:t>
            </a:r>
            <a:r>
              <a:rPr sz="1500" spc="0" dirty="0">
                <a:solidFill>
                  <a:srgbClr val="C0504D"/>
                </a:solidFill>
                <a:latin typeface="Tw Cen MT"/>
                <a:cs typeface="Tw Cen MT"/>
              </a:rPr>
              <a:t>t</a:t>
            </a:r>
            <a:r>
              <a:rPr sz="1500" spc="-4" dirty="0">
                <a:solidFill>
                  <a:srgbClr val="C0504D"/>
                </a:solidFill>
                <a:latin typeface="Tw Cen MT"/>
                <a:cs typeface="Tw Cen MT"/>
              </a:rPr>
              <a:t>r</a:t>
            </a:r>
            <a:r>
              <a:rPr sz="1500" spc="0" dirty="0">
                <a:solidFill>
                  <a:srgbClr val="C0504D"/>
                </a:solidFill>
                <a:latin typeface="Tw Cen MT"/>
                <a:cs typeface="Tw Cen MT"/>
              </a:rPr>
              <a:t>ate</a:t>
            </a:r>
            <a:r>
              <a:rPr sz="1500" spc="-4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an und</a:t>
            </a:r>
            <a:r>
              <a:rPr sz="1500" spc="9" dirty="0">
                <a:latin typeface="Tw Cen MT"/>
                <a:cs typeface="Tw Cen MT"/>
              </a:rPr>
              <a:t>e</a:t>
            </a:r>
            <a:r>
              <a:rPr sz="1500" spc="0" dirty="0">
                <a:latin typeface="Tw Cen MT"/>
                <a:cs typeface="Tw Cen MT"/>
              </a:rPr>
              <a:t>r</a:t>
            </a:r>
            <a:r>
              <a:rPr sz="1500" spc="4" dirty="0">
                <a:latin typeface="Tw Cen MT"/>
                <a:cs typeface="Tw Cen MT"/>
              </a:rPr>
              <a:t>s</a:t>
            </a:r>
            <a:r>
              <a:rPr sz="1500" spc="0" dirty="0">
                <a:latin typeface="Tw Cen MT"/>
                <a:cs typeface="Tw Cen MT"/>
              </a:rPr>
              <a:t>ta</a:t>
            </a:r>
            <a:r>
              <a:rPr sz="1500" spc="4" dirty="0">
                <a:latin typeface="Tw Cen MT"/>
                <a:cs typeface="Tw Cen MT"/>
              </a:rPr>
              <a:t>n</a:t>
            </a:r>
            <a:r>
              <a:rPr sz="1500" spc="0" dirty="0">
                <a:latin typeface="Tw Cen MT"/>
                <a:cs typeface="Tw Cen MT"/>
              </a:rPr>
              <a:t>ding</a:t>
            </a:r>
            <a:r>
              <a:rPr sz="1500" spc="-4" dirty="0">
                <a:latin typeface="Tw Cen MT"/>
                <a:cs typeface="Tw Cen MT"/>
              </a:rPr>
              <a:t> </a:t>
            </a:r>
            <a:r>
              <a:rPr sz="1500" spc="4" dirty="0">
                <a:latin typeface="Tw Cen MT"/>
                <a:cs typeface="Tw Cen MT"/>
              </a:rPr>
              <a:t>o</a:t>
            </a:r>
            <a:r>
              <a:rPr sz="1500" spc="0" dirty="0">
                <a:latin typeface="Tw Cen MT"/>
                <a:cs typeface="Tw Cen MT"/>
              </a:rPr>
              <a:t>f</a:t>
            </a:r>
            <a:r>
              <a:rPr sz="1500" spc="34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t</a:t>
            </a:r>
            <a:r>
              <a:rPr sz="1500" spc="4" dirty="0">
                <a:latin typeface="Tw Cen MT"/>
                <a:cs typeface="Tw Cen MT"/>
              </a:rPr>
              <a:t>h</a:t>
            </a:r>
            <a:r>
              <a:rPr sz="1500" spc="0" dirty="0">
                <a:latin typeface="Tw Cen MT"/>
                <a:cs typeface="Tw Cen MT"/>
              </a:rPr>
              <a:t>e</a:t>
            </a:r>
            <a:r>
              <a:rPr sz="1500" spc="9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is</a:t>
            </a:r>
            <a:r>
              <a:rPr sz="1500" spc="4" dirty="0">
                <a:latin typeface="Tw Cen MT"/>
                <a:cs typeface="Tw Cen MT"/>
              </a:rPr>
              <a:t>s</a:t>
            </a:r>
            <a:r>
              <a:rPr sz="1500" spc="0" dirty="0">
                <a:latin typeface="Tw Cen MT"/>
                <a:cs typeface="Tw Cen MT"/>
              </a:rPr>
              <a:t>u</a:t>
            </a:r>
            <a:r>
              <a:rPr sz="1500" spc="9" dirty="0">
                <a:latin typeface="Tw Cen MT"/>
                <a:cs typeface="Tw Cen MT"/>
              </a:rPr>
              <a:t>e</a:t>
            </a:r>
            <a:r>
              <a:rPr sz="1500" spc="0" dirty="0">
                <a:latin typeface="Tw Cen MT"/>
                <a:cs typeface="Tw Cen MT"/>
              </a:rPr>
              <a:t>s</a:t>
            </a:r>
            <a:r>
              <a:rPr sz="1500" spc="-9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a</a:t>
            </a:r>
            <a:r>
              <a:rPr sz="1500" spc="4" dirty="0">
                <a:latin typeface="Tw Cen MT"/>
                <a:cs typeface="Tw Cen MT"/>
              </a:rPr>
              <a:t>f</a:t>
            </a:r>
            <a:r>
              <a:rPr sz="1500" spc="0" dirty="0">
                <a:latin typeface="Tw Cen MT"/>
                <a:cs typeface="Tw Cen MT"/>
              </a:rPr>
              <a:t>f</a:t>
            </a:r>
            <a:r>
              <a:rPr sz="1500" spc="9" dirty="0">
                <a:latin typeface="Tw Cen MT"/>
                <a:cs typeface="Tw Cen MT"/>
              </a:rPr>
              <a:t>e</a:t>
            </a:r>
            <a:r>
              <a:rPr sz="1500" spc="0" dirty="0">
                <a:latin typeface="Tw Cen MT"/>
                <a:cs typeface="Tw Cen MT"/>
              </a:rPr>
              <a:t>ct</a:t>
            </a:r>
            <a:r>
              <a:rPr sz="1500" spc="-4" dirty="0">
                <a:latin typeface="Tw Cen MT"/>
                <a:cs typeface="Tw Cen MT"/>
              </a:rPr>
              <a:t>i</a:t>
            </a:r>
            <a:r>
              <a:rPr sz="1500" spc="0" dirty="0">
                <a:latin typeface="Tw Cen MT"/>
                <a:cs typeface="Tw Cen MT"/>
              </a:rPr>
              <a:t>ng</a:t>
            </a:r>
            <a:r>
              <a:rPr sz="1500" spc="-14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p</a:t>
            </a:r>
            <a:r>
              <a:rPr sz="1500" spc="-19" dirty="0">
                <a:latin typeface="Tw Cen MT"/>
                <a:cs typeface="Tw Cen MT"/>
              </a:rPr>
              <a:t>r</a:t>
            </a:r>
            <a:r>
              <a:rPr sz="1500" spc="4" dirty="0">
                <a:latin typeface="Tw Cen MT"/>
                <a:cs typeface="Tw Cen MT"/>
              </a:rPr>
              <a:t>o</a:t>
            </a:r>
            <a:r>
              <a:rPr sz="1500" spc="0" dirty="0">
                <a:latin typeface="Tw Cen MT"/>
                <a:cs typeface="Tw Cen MT"/>
              </a:rPr>
              <a:t>ject</a:t>
            </a:r>
            <a:r>
              <a:rPr sz="1500" spc="-14" dirty="0">
                <a:latin typeface="Tw Cen MT"/>
                <a:cs typeface="Tw Cen MT"/>
              </a:rPr>
              <a:t> </a:t>
            </a:r>
            <a:r>
              <a:rPr sz="1500" spc="-4" dirty="0">
                <a:latin typeface="Tw Cen MT"/>
                <a:cs typeface="Tw Cen MT"/>
              </a:rPr>
              <a:t>m</a:t>
            </a:r>
            <a:r>
              <a:rPr sz="1500" spc="0" dirty="0">
                <a:latin typeface="Tw Cen MT"/>
                <a:cs typeface="Tw Cen MT"/>
              </a:rPr>
              <a:t>ana</a:t>
            </a:r>
            <a:r>
              <a:rPr sz="1500" spc="-19" dirty="0">
                <a:latin typeface="Tw Cen MT"/>
                <a:cs typeface="Tw Cen MT"/>
              </a:rPr>
              <a:t>g</a:t>
            </a:r>
            <a:r>
              <a:rPr sz="1500" spc="4" dirty="0">
                <a:latin typeface="Tw Cen MT"/>
                <a:cs typeface="Tw Cen MT"/>
              </a:rPr>
              <a:t>e</a:t>
            </a:r>
            <a:r>
              <a:rPr sz="1500" spc="-4" dirty="0">
                <a:latin typeface="Tw Cen MT"/>
                <a:cs typeface="Tw Cen MT"/>
              </a:rPr>
              <a:t>m</a:t>
            </a:r>
            <a:r>
              <a:rPr sz="1500" spc="4" dirty="0">
                <a:latin typeface="Tw Cen MT"/>
                <a:cs typeface="Tw Cen MT"/>
              </a:rPr>
              <a:t>e</a:t>
            </a:r>
            <a:r>
              <a:rPr sz="1500" spc="0" dirty="0">
                <a:latin typeface="Tw Cen MT"/>
                <a:cs typeface="Tw Cen MT"/>
              </a:rPr>
              <a:t>n</a:t>
            </a:r>
            <a:r>
              <a:rPr sz="1500" spc="34" dirty="0">
                <a:latin typeface="Tw Cen MT"/>
                <a:cs typeface="Tw Cen MT"/>
              </a:rPr>
              <a:t>t</a:t>
            </a:r>
            <a:r>
              <a:rPr sz="1500" spc="0" dirty="0">
                <a:latin typeface="Tw Cen MT"/>
                <a:cs typeface="Tw Cen MT"/>
              </a:rPr>
              <a:t>.</a:t>
            </a:r>
            <a:endParaRPr sz="1500">
              <a:latin typeface="Tw Cen MT"/>
              <a:cs typeface="Tw Cen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1388" y="4052830"/>
            <a:ext cx="144386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20"/>
              </a:spcBef>
            </a:pPr>
            <a:r>
              <a:rPr sz="9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1732" y="4631417"/>
            <a:ext cx="7602392" cy="444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0"/>
              </a:lnSpc>
              <a:spcBef>
                <a:spcPts val="81"/>
              </a:spcBef>
            </a:pPr>
            <a:r>
              <a:rPr sz="1500" spc="-50" dirty="0">
                <a:solidFill>
                  <a:srgbClr val="C0504D"/>
                </a:solidFill>
                <a:latin typeface="Tw Cen MT"/>
                <a:cs typeface="Tw Cen MT"/>
              </a:rPr>
              <a:t>W</a:t>
            </a:r>
            <a:r>
              <a:rPr sz="1500" spc="0" dirty="0">
                <a:solidFill>
                  <a:srgbClr val="C0504D"/>
                </a:solidFill>
                <a:latin typeface="Tw Cen MT"/>
                <a:cs typeface="Tw Cen MT"/>
              </a:rPr>
              <a:t>rite </a:t>
            </a:r>
            <a:r>
              <a:rPr sz="1500" spc="0" dirty="0">
                <a:latin typeface="Tw Cen MT"/>
                <a:cs typeface="Tw Cen MT"/>
              </a:rPr>
              <a:t>s</a:t>
            </a:r>
            <a:r>
              <a:rPr sz="1500" spc="4" dirty="0">
                <a:latin typeface="Tw Cen MT"/>
                <a:cs typeface="Tw Cen MT"/>
              </a:rPr>
              <a:t>t</a:t>
            </a:r>
            <a:r>
              <a:rPr sz="1500" spc="25" dirty="0">
                <a:latin typeface="Tw Cen MT"/>
                <a:cs typeface="Tw Cen MT"/>
              </a:rPr>
              <a:t>r</a:t>
            </a:r>
            <a:r>
              <a:rPr sz="1500" spc="0" dirty="0">
                <a:latin typeface="Tw Cen MT"/>
                <a:cs typeface="Tw Cen MT"/>
              </a:rPr>
              <a:t>uct</a:t>
            </a:r>
            <a:r>
              <a:rPr sz="1500" spc="4" dirty="0">
                <a:latin typeface="Tw Cen MT"/>
                <a:cs typeface="Tw Cen MT"/>
              </a:rPr>
              <a:t>u</a:t>
            </a:r>
            <a:r>
              <a:rPr sz="1500" spc="0" dirty="0">
                <a:latin typeface="Tw Cen MT"/>
                <a:cs typeface="Tw Cen MT"/>
              </a:rPr>
              <a:t>r</a:t>
            </a:r>
            <a:r>
              <a:rPr sz="1500" spc="9" dirty="0">
                <a:latin typeface="Tw Cen MT"/>
                <a:cs typeface="Tw Cen MT"/>
              </a:rPr>
              <a:t>e</a:t>
            </a:r>
            <a:r>
              <a:rPr sz="1500" spc="0" dirty="0">
                <a:latin typeface="Tw Cen MT"/>
                <a:cs typeface="Tw Cen MT"/>
              </a:rPr>
              <a:t>d</a:t>
            </a:r>
            <a:r>
              <a:rPr sz="1500" spc="-4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r</a:t>
            </a:r>
            <a:r>
              <a:rPr sz="1500" spc="9" dirty="0">
                <a:latin typeface="Tw Cen MT"/>
                <a:cs typeface="Tw Cen MT"/>
              </a:rPr>
              <a:t>e</a:t>
            </a:r>
            <a:r>
              <a:rPr sz="1500" spc="0" dirty="0">
                <a:latin typeface="Tw Cen MT"/>
                <a:cs typeface="Tw Cen MT"/>
              </a:rPr>
              <a:t>p</a:t>
            </a:r>
            <a:r>
              <a:rPr sz="1500" spc="4" dirty="0">
                <a:latin typeface="Tw Cen MT"/>
                <a:cs typeface="Tw Cen MT"/>
              </a:rPr>
              <a:t>o</a:t>
            </a:r>
            <a:r>
              <a:rPr sz="1500" spc="25" dirty="0">
                <a:latin typeface="Tw Cen MT"/>
                <a:cs typeface="Tw Cen MT"/>
              </a:rPr>
              <a:t>r</a:t>
            </a:r>
            <a:r>
              <a:rPr sz="1500" spc="0" dirty="0">
                <a:latin typeface="Tw Cen MT"/>
                <a:cs typeface="Tw Cen MT"/>
              </a:rPr>
              <a:t>ts and</a:t>
            </a:r>
            <a:r>
              <a:rPr sz="1500" spc="14" dirty="0">
                <a:latin typeface="Tw Cen MT"/>
                <a:cs typeface="Tw Cen MT"/>
              </a:rPr>
              <a:t> </a:t>
            </a:r>
            <a:r>
              <a:rPr sz="1500" spc="0" dirty="0">
                <a:solidFill>
                  <a:srgbClr val="C0504D"/>
                </a:solidFill>
                <a:latin typeface="Tw Cen MT"/>
                <a:cs typeface="Tw Cen MT"/>
              </a:rPr>
              <a:t>d</a:t>
            </a:r>
            <a:r>
              <a:rPr sz="1500" spc="4" dirty="0">
                <a:solidFill>
                  <a:srgbClr val="C0504D"/>
                </a:solidFill>
                <a:latin typeface="Tw Cen MT"/>
                <a:cs typeface="Tw Cen MT"/>
              </a:rPr>
              <a:t>e</a:t>
            </a:r>
            <a:r>
              <a:rPr sz="1500" spc="0" dirty="0">
                <a:solidFill>
                  <a:srgbClr val="C0504D"/>
                </a:solidFill>
                <a:latin typeface="Tw Cen MT"/>
                <a:cs typeface="Tw Cen MT"/>
              </a:rPr>
              <a:t>l</a:t>
            </a:r>
            <a:r>
              <a:rPr sz="1500" spc="-9" dirty="0">
                <a:solidFill>
                  <a:srgbClr val="C0504D"/>
                </a:solidFill>
                <a:latin typeface="Tw Cen MT"/>
                <a:cs typeface="Tw Cen MT"/>
              </a:rPr>
              <a:t>i</a:t>
            </a:r>
            <a:r>
              <a:rPr sz="1500" spc="-19" dirty="0">
                <a:solidFill>
                  <a:srgbClr val="C0504D"/>
                </a:solidFill>
                <a:latin typeface="Tw Cen MT"/>
                <a:cs typeface="Tw Cen MT"/>
              </a:rPr>
              <a:t>v</a:t>
            </a:r>
            <a:r>
              <a:rPr sz="1500" spc="4" dirty="0">
                <a:solidFill>
                  <a:srgbClr val="C0504D"/>
                </a:solidFill>
                <a:latin typeface="Tw Cen MT"/>
                <a:cs typeface="Tw Cen MT"/>
              </a:rPr>
              <a:t>e</a:t>
            </a:r>
            <a:r>
              <a:rPr sz="1500" spc="0" dirty="0">
                <a:solidFill>
                  <a:srgbClr val="C0504D"/>
                </a:solidFill>
                <a:latin typeface="Tw Cen MT"/>
                <a:cs typeface="Tw Cen MT"/>
              </a:rPr>
              <a:t>r</a:t>
            </a:r>
            <a:r>
              <a:rPr sz="1500" spc="-19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1500" spc="4" dirty="0">
                <a:latin typeface="Tw Cen MT"/>
                <a:cs typeface="Tw Cen MT"/>
              </a:rPr>
              <a:t>o</a:t>
            </a:r>
            <a:r>
              <a:rPr sz="1500" spc="0" dirty="0">
                <a:latin typeface="Tw Cen MT"/>
                <a:cs typeface="Tw Cen MT"/>
              </a:rPr>
              <a:t>r</a:t>
            </a:r>
            <a:r>
              <a:rPr sz="1500" spc="-19" dirty="0">
                <a:latin typeface="Tw Cen MT"/>
                <a:cs typeface="Tw Cen MT"/>
              </a:rPr>
              <a:t>g</a:t>
            </a:r>
            <a:r>
              <a:rPr sz="1500" spc="0" dirty="0">
                <a:latin typeface="Tw Cen MT"/>
                <a:cs typeface="Tw Cen MT"/>
              </a:rPr>
              <a:t>aniz</a:t>
            </a:r>
            <a:r>
              <a:rPr sz="1500" spc="4" dirty="0">
                <a:latin typeface="Tw Cen MT"/>
                <a:cs typeface="Tw Cen MT"/>
              </a:rPr>
              <a:t>e</a:t>
            </a:r>
            <a:r>
              <a:rPr sz="1500" spc="0" dirty="0">
                <a:latin typeface="Tw Cen MT"/>
                <a:cs typeface="Tw Cen MT"/>
              </a:rPr>
              <a:t>d</a:t>
            </a:r>
            <a:r>
              <a:rPr sz="1500" spc="-14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p</a:t>
            </a:r>
            <a:r>
              <a:rPr sz="1500" spc="4" dirty="0">
                <a:latin typeface="Tw Cen MT"/>
                <a:cs typeface="Tw Cen MT"/>
              </a:rPr>
              <a:t>re</a:t>
            </a:r>
            <a:r>
              <a:rPr sz="1500" spc="0" dirty="0">
                <a:latin typeface="Tw Cen MT"/>
                <a:cs typeface="Tw Cen MT"/>
              </a:rPr>
              <a:t>s</a:t>
            </a:r>
            <a:r>
              <a:rPr sz="1500" spc="9" dirty="0">
                <a:latin typeface="Tw Cen MT"/>
                <a:cs typeface="Tw Cen MT"/>
              </a:rPr>
              <a:t>e</a:t>
            </a:r>
            <a:r>
              <a:rPr sz="1500" spc="0" dirty="0">
                <a:latin typeface="Tw Cen MT"/>
                <a:cs typeface="Tw Cen MT"/>
              </a:rPr>
              <a:t>n</a:t>
            </a:r>
            <a:r>
              <a:rPr sz="1500" spc="4" dirty="0">
                <a:latin typeface="Tw Cen MT"/>
                <a:cs typeface="Tw Cen MT"/>
              </a:rPr>
              <a:t>t</a:t>
            </a:r>
            <a:r>
              <a:rPr sz="1500" spc="0" dirty="0">
                <a:latin typeface="Tw Cen MT"/>
                <a:cs typeface="Tw Cen MT"/>
              </a:rPr>
              <a:t>atio</a:t>
            </a:r>
            <a:r>
              <a:rPr sz="1500" spc="4" dirty="0">
                <a:latin typeface="Tw Cen MT"/>
                <a:cs typeface="Tw Cen MT"/>
              </a:rPr>
              <a:t>n</a:t>
            </a:r>
            <a:r>
              <a:rPr sz="1500" spc="0" dirty="0">
                <a:latin typeface="Tw Cen MT"/>
                <a:cs typeface="Tw Cen MT"/>
              </a:rPr>
              <a:t>s</a:t>
            </a:r>
            <a:r>
              <a:rPr sz="1500" spc="-25" dirty="0">
                <a:latin typeface="Tw Cen MT"/>
                <a:cs typeface="Tw Cen MT"/>
              </a:rPr>
              <a:t> </a:t>
            </a:r>
            <a:r>
              <a:rPr sz="1500" spc="4" dirty="0">
                <a:latin typeface="Tw Cen MT"/>
                <a:cs typeface="Tw Cen MT"/>
              </a:rPr>
              <a:t>o</a:t>
            </a:r>
            <a:r>
              <a:rPr sz="1500" spc="0" dirty="0">
                <a:latin typeface="Tw Cen MT"/>
                <a:cs typeface="Tw Cen MT"/>
              </a:rPr>
              <a:t>n de</a:t>
            </a:r>
            <a:r>
              <a:rPr sz="1500" spc="4" dirty="0">
                <a:latin typeface="Tw Cen MT"/>
                <a:cs typeface="Tw Cen MT"/>
              </a:rPr>
              <a:t>s</a:t>
            </a:r>
            <a:r>
              <a:rPr sz="1500" spc="0" dirty="0">
                <a:latin typeface="Tw Cen MT"/>
                <a:cs typeface="Tw Cen MT"/>
              </a:rPr>
              <a:t>ign</a:t>
            </a:r>
            <a:r>
              <a:rPr sz="1500" spc="-4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activ</a:t>
            </a:r>
            <a:r>
              <a:rPr sz="1500" spc="-4" dirty="0">
                <a:latin typeface="Tw Cen MT"/>
                <a:cs typeface="Tw Cen MT"/>
              </a:rPr>
              <a:t>i</a:t>
            </a:r>
            <a:r>
              <a:rPr sz="1500" spc="0" dirty="0">
                <a:latin typeface="Tw Cen MT"/>
                <a:cs typeface="Tw Cen MT"/>
              </a:rPr>
              <a:t>tie</a:t>
            </a:r>
            <a:r>
              <a:rPr sz="1500" spc="-14" dirty="0">
                <a:latin typeface="Tw Cen MT"/>
                <a:cs typeface="Tw Cen MT"/>
              </a:rPr>
              <a:t>s</a:t>
            </a:r>
            <a:r>
              <a:rPr sz="1500" spc="0" dirty="0">
                <a:latin typeface="Tw Cen MT"/>
                <a:cs typeface="Tw Cen MT"/>
              </a:rPr>
              <a:t>,</a:t>
            </a:r>
            <a:r>
              <a:rPr sz="1500" spc="-9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to b</a:t>
            </a:r>
            <a:r>
              <a:rPr sz="1500" spc="4" dirty="0">
                <a:latin typeface="Tw Cen MT"/>
                <a:cs typeface="Tw Cen MT"/>
              </a:rPr>
              <a:t>o</a:t>
            </a:r>
            <a:r>
              <a:rPr sz="1500" spc="0" dirty="0">
                <a:latin typeface="Tw Cen MT"/>
                <a:cs typeface="Tw Cen MT"/>
              </a:rPr>
              <a:t>th p</a:t>
            </a:r>
            <a:r>
              <a:rPr sz="1500" spc="4" dirty="0">
                <a:latin typeface="Tw Cen MT"/>
                <a:cs typeface="Tw Cen MT"/>
              </a:rPr>
              <a:t>ee</a:t>
            </a:r>
            <a:r>
              <a:rPr sz="1500" spc="0" dirty="0">
                <a:latin typeface="Tw Cen MT"/>
                <a:cs typeface="Tw Cen MT"/>
              </a:rPr>
              <a:t>rs</a:t>
            </a:r>
            <a:r>
              <a:rPr sz="1500" spc="-9" dirty="0">
                <a:latin typeface="Tw Cen MT"/>
                <a:cs typeface="Tw Cen MT"/>
              </a:rPr>
              <a:t> </a:t>
            </a:r>
            <a:r>
              <a:rPr sz="1500" spc="0" dirty="0">
                <a:latin typeface="Tw Cen MT"/>
                <a:cs typeface="Tw Cen MT"/>
              </a:rPr>
              <a:t>and</a:t>
            </a:r>
            <a:endParaRPr sz="1500">
              <a:latin typeface="Tw Cen MT"/>
              <a:cs typeface="Tw Cen MT"/>
            </a:endParaRPr>
          </a:p>
          <a:p>
            <a:pPr marL="12700" marR="28575">
              <a:lnSpc>
                <a:spcPct val="90738"/>
              </a:lnSpc>
              <a:spcBef>
                <a:spcPts val="83"/>
              </a:spcBef>
            </a:pPr>
            <a:r>
              <a:rPr sz="1500" spc="0" dirty="0">
                <a:latin typeface="Tw Cen MT"/>
                <a:cs typeface="Tw Cen MT"/>
              </a:rPr>
              <a:t>cu</a:t>
            </a:r>
            <a:r>
              <a:rPr sz="1500" spc="4" dirty="0">
                <a:latin typeface="Tw Cen MT"/>
                <a:cs typeface="Tw Cen MT"/>
              </a:rPr>
              <a:t>s</a:t>
            </a:r>
            <a:r>
              <a:rPr sz="1500" spc="0" dirty="0">
                <a:latin typeface="Tw Cen MT"/>
                <a:cs typeface="Tw Cen MT"/>
              </a:rPr>
              <a:t>t</a:t>
            </a:r>
            <a:r>
              <a:rPr sz="1500" spc="4" dirty="0">
                <a:latin typeface="Tw Cen MT"/>
                <a:cs typeface="Tw Cen MT"/>
              </a:rPr>
              <a:t>o</a:t>
            </a:r>
            <a:r>
              <a:rPr sz="1500" spc="-4" dirty="0">
                <a:latin typeface="Tw Cen MT"/>
                <a:cs typeface="Tw Cen MT"/>
              </a:rPr>
              <a:t>m</a:t>
            </a:r>
            <a:r>
              <a:rPr sz="1500" spc="4" dirty="0">
                <a:latin typeface="Tw Cen MT"/>
                <a:cs typeface="Tw Cen MT"/>
              </a:rPr>
              <a:t>e</a:t>
            </a:r>
            <a:r>
              <a:rPr sz="1500" spc="0" dirty="0">
                <a:latin typeface="Tw Cen MT"/>
                <a:cs typeface="Tw Cen MT"/>
              </a:rPr>
              <a:t>r</a:t>
            </a:r>
            <a:r>
              <a:rPr sz="1500" spc="14" dirty="0">
                <a:latin typeface="Tw Cen MT"/>
                <a:cs typeface="Tw Cen MT"/>
              </a:rPr>
              <a:t>s</a:t>
            </a:r>
            <a:r>
              <a:rPr sz="1500" spc="0" dirty="0">
                <a:latin typeface="Tw Cen MT"/>
                <a:cs typeface="Tw Cen MT"/>
              </a:rPr>
              <a:t>;</a:t>
            </a:r>
            <a:endParaRPr sz="1500">
              <a:latin typeface="Tw Cen MT"/>
              <a:cs typeface="Tw Cen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1388" y="4688592"/>
            <a:ext cx="144386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20"/>
              </a:spcBef>
            </a:pPr>
            <a:r>
              <a:rPr sz="9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11732" y="5493787"/>
            <a:ext cx="7486241" cy="2162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0"/>
              </a:lnSpc>
              <a:spcBef>
                <a:spcPts val="81"/>
              </a:spcBef>
            </a:pPr>
            <a:r>
              <a:rPr sz="1500" u="sng" spc="-79" dirty="0">
                <a:solidFill>
                  <a:srgbClr val="C0504D"/>
                </a:solidFill>
                <a:latin typeface="Tw Cen MT"/>
                <a:cs typeface="Tw Cen MT"/>
              </a:rPr>
              <a:t>P</a:t>
            </a:r>
            <a:r>
              <a:rPr sz="1500" u="sng" spc="4" dirty="0">
                <a:solidFill>
                  <a:srgbClr val="C0504D"/>
                </a:solidFill>
                <a:latin typeface="Tw Cen MT"/>
                <a:cs typeface="Tw Cen MT"/>
              </a:rPr>
              <a:t>e</a:t>
            </a:r>
            <a:r>
              <a:rPr sz="1500" u="sng" spc="0" dirty="0">
                <a:solidFill>
                  <a:srgbClr val="C0504D"/>
                </a:solidFill>
                <a:latin typeface="Tw Cen MT"/>
                <a:cs typeface="Tw Cen MT"/>
              </a:rPr>
              <a:t>r</a:t>
            </a:r>
            <a:r>
              <a:rPr sz="1500" u="sng" spc="-14" dirty="0">
                <a:solidFill>
                  <a:srgbClr val="C0504D"/>
                </a:solidFill>
                <a:latin typeface="Tw Cen MT"/>
                <a:cs typeface="Tw Cen MT"/>
              </a:rPr>
              <a:t>f</a:t>
            </a:r>
            <a:r>
              <a:rPr sz="1500" u="sng" spc="4" dirty="0">
                <a:solidFill>
                  <a:srgbClr val="C0504D"/>
                </a:solidFill>
                <a:latin typeface="Tw Cen MT"/>
                <a:cs typeface="Tw Cen MT"/>
              </a:rPr>
              <a:t>o</a:t>
            </a:r>
            <a:r>
              <a:rPr sz="1500" u="sng" spc="25" dirty="0">
                <a:solidFill>
                  <a:srgbClr val="C0504D"/>
                </a:solidFill>
                <a:latin typeface="Tw Cen MT"/>
                <a:cs typeface="Tw Cen MT"/>
              </a:rPr>
              <a:t>r</a:t>
            </a:r>
            <a:r>
              <a:rPr sz="1500" u="sng" spc="0" dirty="0">
                <a:solidFill>
                  <a:srgbClr val="C0504D"/>
                </a:solidFill>
                <a:latin typeface="Tw Cen MT"/>
                <a:cs typeface="Tw Cen MT"/>
              </a:rPr>
              <a:t>m</a:t>
            </a:r>
            <a:r>
              <a:rPr sz="1500" u="sng" spc="-34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1500" u="sng" spc="0" dirty="0">
                <a:solidFill>
                  <a:srgbClr val="C0504D"/>
                </a:solidFill>
                <a:latin typeface="Tw Cen MT"/>
                <a:cs typeface="Tw Cen MT"/>
              </a:rPr>
              <a:t>s</a:t>
            </a:r>
            <a:r>
              <a:rPr sz="1500" u="sng" spc="4" dirty="0">
                <a:solidFill>
                  <a:srgbClr val="C0504D"/>
                </a:solidFill>
                <a:latin typeface="Tw Cen MT"/>
                <a:cs typeface="Tw Cen MT"/>
              </a:rPr>
              <a:t>t</a:t>
            </a:r>
            <a:r>
              <a:rPr sz="1500" u="sng" spc="25" dirty="0">
                <a:solidFill>
                  <a:srgbClr val="C0504D"/>
                </a:solidFill>
                <a:latin typeface="Tw Cen MT"/>
                <a:cs typeface="Tw Cen MT"/>
              </a:rPr>
              <a:t>r</a:t>
            </a:r>
            <a:r>
              <a:rPr sz="1500" u="sng" spc="0" dirty="0">
                <a:solidFill>
                  <a:srgbClr val="C0504D"/>
                </a:solidFill>
                <a:latin typeface="Tw Cen MT"/>
                <a:cs typeface="Tw Cen MT"/>
              </a:rPr>
              <a:t>uctu</a:t>
            </a:r>
            <a:r>
              <a:rPr sz="1500" u="sng" spc="4" dirty="0">
                <a:solidFill>
                  <a:srgbClr val="C0504D"/>
                </a:solidFill>
                <a:latin typeface="Tw Cen MT"/>
                <a:cs typeface="Tw Cen MT"/>
              </a:rPr>
              <a:t>re</a:t>
            </a:r>
            <a:r>
              <a:rPr sz="1500" u="sng" spc="0" dirty="0">
                <a:solidFill>
                  <a:srgbClr val="C0504D"/>
                </a:solidFill>
                <a:latin typeface="Tw Cen MT"/>
                <a:cs typeface="Tw Cen MT"/>
              </a:rPr>
              <a:t>d,</a:t>
            </a:r>
            <a:r>
              <a:rPr sz="1500" u="sng" spc="-9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1500" u="sng" spc="4" dirty="0">
                <a:solidFill>
                  <a:srgbClr val="C0504D"/>
                </a:solidFill>
                <a:latin typeface="Tw Cen MT"/>
                <a:cs typeface="Tw Cen MT"/>
              </a:rPr>
              <a:t>o</a:t>
            </a:r>
            <a:r>
              <a:rPr sz="1500" u="sng" spc="0" dirty="0">
                <a:solidFill>
                  <a:srgbClr val="C0504D"/>
                </a:solidFill>
                <a:latin typeface="Tw Cen MT"/>
                <a:cs typeface="Tw Cen MT"/>
              </a:rPr>
              <a:t>r</a:t>
            </a:r>
            <a:r>
              <a:rPr sz="1500" u="sng" spc="-19" dirty="0">
                <a:solidFill>
                  <a:srgbClr val="C0504D"/>
                </a:solidFill>
                <a:latin typeface="Tw Cen MT"/>
                <a:cs typeface="Tw Cen MT"/>
              </a:rPr>
              <a:t>g</a:t>
            </a:r>
            <a:r>
              <a:rPr sz="1500" u="sng" spc="0" dirty="0">
                <a:solidFill>
                  <a:srgbClr val="C0504D"/>
                </a:solidFill>
                <a:latin typeface="Tw Cen MT"/>
                <a:cs typeface="Tw Cen MT"/>
              </a:rPr>
              <a:t>anized,</a:t>
            </a:r>
            <a:r>
              <a:rPr sz="1500" u="sng" spc="-34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1500" u="sng" spc="0" dirty="0">
                <a:solidFill>
                  <a:srgbClr val="C0504D"/>
                </a:solidFill>
                <a:latin typeface="Tw Cen MT"/>
                <a:cs typeface="Tw Cen MT"/>
              </a:rPr>
              <a:t>and</a:t>
            </a:r>
            <a:r>
              <a:rPr sz="1500" u="sng" spc="-4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1500" u="sng" spc="0" dirty="0">
                <a:solidFill>
                  <a:srgbClr val="C0504D"/>
                </a:solidFill>
                <a:latin typeface="Tw Cen MT"/>
                <a:cs typeface="Tw Cen MT"/>
              </a:rPr>
              <a:t>co</a:t>
            </a:r>
            <a:r>
              <a:rPr sz="1500" u="sng" spc="4" dirty="0">
                <a:solidFill>
                  <a:srgbClr val="C0504D"/>
                </a:solidFill>
                <a:latin typeface="Tw Cen MT"/>
                <a:cs typeface="Tw Cen MT"/>
              </a:rPr>
              <a:t>s</a:t>
            </a:r>
            <a:r>
              <a:rPr sz="1500" u="sng" spc="0" dirty="0">
                <a:solidFill>
                  <a:srgbClr val="C0504D"/>
                </a:solidFill>
                <a:latin typeface="Tw Cen MT"/>
                <a:cs typeface="Tw Cen MT"/>
              </a:rPr>
              <a:t>t</a:t>
            </a:r>
            <a:r>
              <a:rPr sz="1500" u="sng" spc="4" dirty="0">
                <a:solidFill>
                  <a:srgbClr val="C0504D"/>
                </a:solidFill>
                <a:latin typeface="Tw Cen MT"/>
                <a:cs typeface="Tw Cen MT"/>
              </a:rPr>
              <a:t>e</a:t>
            </a:r>
            <a:r>
              <a:rPr sz="1500" u="sng" spc="0" dirty="0">
                <a:solidFill>
                  <a:srgbClr val="C0504D"/>
                </a:solidFill>
                <a:latin typeface="Tw Cen MT"/>
                <a:cs typeface="Tw Cen MT"/>
              </a:rPr>
              <a:t>d</a:t>
            </a:r>
            <a:r>
              <a:rPr sz="1500" u="sng" spc="-4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1500" u="sng" spc="4" dirty="0">
                <a:solidFill>
                  <a:srgbClr val="C0504D"/>
                </a:solidFill>
                <a:latin typeface="Tw Cen MT"/>
                <a:cs typeface="Tw Cen MT"/>
              </a:rPr>
              <a:t>e</a:t>
            </a:r>
            <a:r>
              <a:rPr sz="1500" u="sng" spc="-4" dirty="0">
                <a:solidFill>
                  <a:srgbClr val="C0504D"/>
                </a:solidFill>
                <a:latin typeface="Tw Cen MT"/>
                <a:cs typeface="Tw Cen MT"/>
              </a:rPr>
              <a:t>l</a:t>
            </a:r>
            <a:r>
              <a:rPr sz="1500" u="sng" spc="4" dirty="0">
                <a:solidFill>
                  <a:srgbClr val="C0504D"/>
                </a:solidFill>
                <a:latin typeface="Tw Cen MT"/>
                <a:cs typeface="Tw Cen MT"/>
              </a:rPr>
              <a:t>e</a:t>
            </a:r>
            <a:r>
              <a:rPr sz="1500" u="sng" spc="0" dirty="0">
                <a:solidFill>
                  <a:srgbClr val="C0504D"/>
                </a:solidFill>
                <a:latin typeface="Tw Cen MT"/>
                <a:cs typeface="Tw Cen MT"/>
              </a:rPr>
              <a:t>ct</a:t>
            </a:r>
            <a:r>
              <a:rPr sz="1500" u="sng" spc="-19" dirty="0">
                <a:solidFill>
                  <a:srgbClr val="C0504D"/>
                </a:solidFill>
                <a:latin typeface="Tw Cen MT"/>
                <a:cs typeface="Tw Cen MT"/>
              </a:rPr>
              <a:t>r</a:t>
            </a:r>
            <a:r>
              <a:rPr sz="1500" u="sng" spc="4" dirty="0">
                <a:solidFill>
                  <a:srgbClr val="C0504D"/>
                </a:solidFill>
                <a:latin typeface="Tw Cen MT"/>
                <a:cs typeface="Tw Cen MT"/>
              </a:rPr>
              <a:t>o</a:t>
            </a:r>
            <a:r>
              <a:rPr sz="1500" u="sng" spc="0" dirty="0">
                <a:solidFill>
                  <a:srgbClr val="C0504D"/>
                </a:solidFill>
                <a:latin typeface="Tw Cen MT"/>
                <a:cs typeface="Tw Cen MT"/>
              </a:rPr>
              <a:t>nic</a:t>
            </a:r>
            <a:r>
              <a:rPr sz="1500" u="sng" spc="-34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1500" u="sng" spc="0" dirty="0">
                <a:solidFill>
                  <a:srgbClr val="C0504D"/>
                </a:solidFill>
                <a:latin typeface="Tw Cen MT"/>
                <a:cs typeface="Tw Cen MT"/>
              </a:rPr>
              <a:t>de</a:t>
            </a:r>
            <a:r>
              <a:rPr sz="1500" u="sng" spc="4" dirty="0">
                <a:solidFill>
                  <a:srgbClr val="C0504D"/>
                </a:solidFill>
                <a:latin typeface="Tw Cen MT"/>
                <a:cs typeface="Tw Cen MT"/>
              </a:rPr>
              <a:t>s</a:t>
            </a:r>
            <a:r>
              <a:rPr sz="1500" u="sng" spc="-4" dirty="0">
                <a:solidFill>
                  <a:srgbClr val="C0504D"/>
                </a:solidFill>
                <a:latin typeface="Tw Cen MT"/>
                <a:cs typeface="Tw Cen MT"/>
              </a:rPr>
              <a:t>i</a:t>
            </a:r>
            <a:r>
              <a:rPr sz="1500" u="sng" spc="0" dirty="0">
                <a:solidFill>
                  <a:srgbClr val="C0504D"/>
                </a:solidFill>
                <a:latin typeface="Tw Cen MT"/>
                <a:cs typeface="Tw Cen MT"/>
              </a:rPr>
              <a:t>gn</a:t>
            </a:r>
            <a:r>
              <a:rPr sz="1500" u="sng" spc="-4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1500" u="sng" spc="0" dirty="0">
                <a:solidFill>
                  <a:srgbClr val="C0504D"/>
                </a:solidFill>
                <a:latin typeface="Tw Cen MT"/>
                <a:cs typeface="Tw Cen MT"/>
              </a:rPr>
              <a:t>uti</a:t>
            </a:r>
            <a:r>
              <a:rPr sz="1500" u="sng" spc="-9" dirty="0">
                <a:solidFill>
                  <a:srgbClr val="C0504D"/>
                </a:solidFill>
                <a:latin typeface="Tw Cen MT"/>
                <a:cs typeface="Tw Cen MT"/>
              </a:rPr>
              <a:t>l</a:t>
            </a:r>
            <a:r>
              <a:rPr sz="1500" u="sng" spc="-4" dirty="0">
                <a:solidFill>
                  <a:srgbClr val="C0504D"/>
                </a:solidFill>
                <a:latin typeface="Tw Cen MT"/>
                <a:cs typeface="Tw Cen MT"/>
              </a:rPr>
              <a:t>i</a:t>
            </a:r>
            <a:r>
              <a:rPr sz="1500" u="sng" spc="0" dirty="0">
                <a:solidFill>
                  <a:srgbClr val="C0504D"/>
                </a:solidFill>
                <a:latin typeface="Tw Cen MT"/>
                <a:cs typeface="Tw Cen MT"/>
              </a:rPr>
              <a:t>zing </a:t>
            </a:r>
            <a:r>
              <a:rPr sz="1500" u="sng" spc="4" dirty="0">
                <a:solidFill>
                  <a:srgbClr val="C0504D"/>
                </a:solidFill>
                <a:latin typeface="Tw Cen MT"/>
                <a:cs typeface="Tw Cen MT"/>
              </a:rPr>
              <a:t>s</a:t>
            </a:r>
            <a:r>
              <a:rPr sz="1500" u="sng" spc="0" dirty="0">
                <a:solidFill>
                  <a:srgbClr val="C0504D"/>
                </a:solidFill>
                <a:latin typeface="Tw Cen MT"/>
                <a:cs typeface="Tw Cen MT"/>
              </a:rPr>
              <a:t>ki</a:t>
            </a:r>
            <a:r>
              <a:rPr sz="1500" u="sng" spc="-9" dirty="0">
                <a:solidFill>
                  <a:srgbClr val="C0504D"/>
                </a:solidFill>
                <a:latin typeface="Tw Cen MT"/>
                <a:cs typeface="Tw Cen MT"/>
              </a:rPr>
              <a:t>l</a:t>
            </a:r>
            <a:r>
              <a:rPr sz="1500" u="sng" spc="-4" dirty="0">
                <a:solidFill>
                  <a:srgbClr val="C0504D"/>
                </a:solidFill>
                <a:latin typeface="Tw Cen MT"/>
                <a:cs typeface="Tw Cen MT"/>
              </a:rPr>
              <a:t>l</a:t>
            </a:r>
            <a:r>
              <a:rPr sz="1500" u="sng" spc="0" dirty="0">
                <a:solidFill>
                  <a:srgbClr val="C0504D"/>
                </a:solidFill>
                <a:latin typeface="Tw Cen MT"/>
                <a:cs typeface="Tw Cen MT"/>
              </a:rPr>
              <a:t>s f</a:t>
            </a:r>
            <a:r>
              <a:rPr sz="1500" u="sng" spc="-19" dirty="0">
                <a:solidFill>
                  <a:srgbClr val="C0504D"/>
                </a:solidFill>
                <a:latin typeface="Tw Cen MT"/>
                <a:cs typeface="Tw Cen MT"/>
              </a:rPr>
              <a:t>r</a:t>
            </a:r>
            <a:r>
              <a:rPr sz="1500" u="sng" spc="4" dirty="0">
                <a:solidFill>
                  <a:srgbClr val="C0504D"/>
                </a:solidFill>
                <a:latin typeface="Tw Cen MT"/>
                <a:cs typeface="Tw Cen MT"/>
              </a:rPr>
              <a:t>o</a:t>
            </a:r>
            <a:r>
              <a:rPr sz="1500" u="sng" spc="0" dirty="0">
                <a:solidFill>
                  <a:srgbClr val="C0504D"/>
                </a:solidFill>
                <a:latin typeface="Tw Cen MT"/>
                <a:cs typeface="Tw Cen MT"/>
              </a:rPr>
              <a:t>m</a:t>
            </a:r>
            <a:r>
              <a:rPr sz="1500" u="sng" spc="-25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1500" u="sng" spc="0" dirty="0">
                <a:solidFill>
                  <a:srgbClr val="C0504D"/>
                </a:solidFill>
                <a:latin typeface="Tw Cen MT"/>
                <a:cs typeface="Tw Cen MT"/>
              </a:rPr>
              <a:t>co</a:t>
            </a:r>
            <a:r>
              <a:rPr sz="1500" u="sng" spc="4" dirty="0">
                <a:solidFill>
                  <a:srgbClr val="C0504D"/>
                </a:solidFill>
                <a:latin typeface="Tw Cen MT"/>
                <a:cs typeface="Tw Cen MT"/>
              </a:rPr>
              <a:t>r</a:t>
            </a:r>
            <a:r>
              <a:rPr sz="1500" u="sng" spc="0" dirty="0">
                <a:solidFill>
                  <a:srgbClr val="C0504D"/>
                </a:solidFill>
                <a:latin typeface="Tw Cen MT"/>
                <a:cs typeface="Tw Cen MT"/>
              </a:rPr>
              <a:t>e</a:t>
            </a:r>
            <a:r>
              <a:rPr sz="1500" u="sng" spc="-14" dirty="0">
                <a:solidFill>
                  <a:srgbClr val="C0504D"/>
                </a:solidFill>
                <a:latin typeface="Tw Cen MT"/>
                <a:cs typeface="Tw Cen MT"/>
              </a:rPr>
              <a:t> </a:t>
            </a:r>
            <a:r>
              <a:rPr sz="1500" u="sng" spc="0" dirty="0">
                <a:solidFill>
                  <a:srgbClr val="C0504D"/>
                </a:solidFill>
                <a:latin typeface="Tw Cen MT"/>
                <a:cs typeface="Tw Cen MT"/>
              </a:rPr>
              <a:t>E</a:t>
            </a:r>
            <a:r>
              <a:rPr sz="1500" u="sng" spc="4" dirty="0">
                <a:solidFill>
                  <a:srgbClr val="C0504D"/>
                </a:solidFill>
                <a:latin typeface="Tw Cen MT"/>
                <a:cs typeface="Tw Cen MT"/>
              </a:rPr>
              <a:t>C</a:t>
            </a:r>
            <a:r>
              <a:rPr sz="1500" u="sng" spc="0" dirty="0">
                <a:solidFill>
                  <a:srgbClr val="C0504D"/>
                </a:solidFill>
                <a:latin typeface="Tw Cen MT"/>
                <a:cs typeface="Tw Cen MT"/>
              </a:rPr>
              <a:t>TE20</a:t>
            </a:r>
            <a:r>
              <a:rPr sz="1500" u="sng" spc="34" dirty="0">
                <a:solidFill>
                  <a:srgbClr val="C0504D"/>
                </a:solidFill>
                <a:latin typeface="Tw Cen MT"/>
                <a:cs typeface="Tw Cen MT"/>
              </a:rPr>
              <a:t>0</a:t>
            </a:r>
            <a:r>
              <a:rPr sz="1500" u="sng" spc="4" dirty="0">
                <a:solidFill>
                  <a:srgbClr val="C0504D"/>
                </a:solidFill>
                <a:latin typeface="Tw Cen MT"/>
                <a:cs typeface="Tw Cen MT"/>
              </a:rPr>
              <a:t>-</a:t>
            </a:r>
            <a:r>
              <a:rPr sz="1500" u="sng" spc="-4" dirty="0">
                <a:solidFill>
                  <a:srgbClr val="C0504D"/>
                </a:solidFill>
                <a:latin typeface="Tw Cen MT"/>
                <a:cs typeface="Tw Cen MT"/>
              </a:rPr>
              <a:t>l</a:t>
            </a:r>
            <a:r>
              <a:rPr sz="1500" u="sng" spc="4" dirty="0">
                <a:solidFill>
                  <a:srgbClr val="C0504D"/>
                </a:solidFill>
                <a:latin typeface="Tw Cen MT"/>
                <a:cs typeface="Tw Cen MT"/>
              </a:rPr>
              <a:t>e</a:t>
            </a:r>
            <a:r>
              <a:rPr sz="1500" u="sng" spc="-25" dirty="0">
                <a:solidFill>
                  <a:srgbClr val="C0504D"/>
                </a:solidFill>
                <a:latin typeface="Tw Cen MT"/>
                <a:cs typeface="Tw Cen MT"/>
              </a:rPr>
              <a:t>v</a:t>
            </a:r>
            <a:r>
              <a:rPr sz="1500" u="sng" spc="4" dirty="0">
                <a:solidFill>
                  <a:srgbClr val="C0504D"/>
                </a:solidFill>
                <a:latin typeface="Tw Cen MT"/>
                <a:cs typeface="Tw Cen MT"/>
              </a:rPr>
              <a:t>e</a:t>
            </a:r>
            <a:r>
              <a:rPr sz="1500" u="sng" spc="0" dirty="0">
                <a:solidFill>
                  <a:srgbClr val="C0504D"/>
                </a:solidFill>
                <a:latin typeface="Tw Cen MT"/>
                <a:cs typeface="Tw Cen MT"/>
              </a:rPr>
              <a:t>l</a:t>
            </a:r>
            <a:endParaRPr sz="1500">
              <a:latin typeface="Tw Cen MT"/>
              <a:cs typeface="Tw Cen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1388" y="5551201"/>
            <a:ext cx="144386" cy="1397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2488"/>
              </a:lnSpc>
              <a:spcBef>
                <a:spcPts val="20"/>
              </a:spcBef>
            </a:pPr>
            <a:r>
              <a:rPr sz="900" spc="0" dirty="0">
                <a:solidFill>
                  <a:srgbClr val="F3A346"/>
                </a:solidFill>
                <a:latin typeface="Wingdings"/>
                <a:cs typeface="Wingdings"/>
              </a:rPr>
              <a:t></a:t>
            </a:r>
            <a:endParaRPr sz="9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1732" y="5722931"/>
            <a:ext cx="673145" cy="215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630"/>
              </a:lnSpc>
              <a:spcBef>
                <a:spcPts val="81"/>
              </a:spcBef>
            </a:pPr>
            <a:r>
              <a:rPr sz="1500" u="sng" spc="0" dirty="0">
                <a:solidFill>
                  <a:srgbClr val="C0504D"/>
                </a:solidFill>
                <a:latin typeface="Tw Cen MT"/>
                <a:cs typeface="Tw Cen MT"/>
              </a:rPr>
              <a:t>s</a:t>
            </a:r>
            <a:r>
              <a:rPr sz="1500" u="sng" spc="4" dirty="0">
                <a:solidFill>
                  <a:srgbClr val="C0504D"/>
                </a:solidFill>
                <a:latin typeface="Tw Cen MT"/>
                <a:cs typeface="Tw Cen MT"/>
              </a:rPr>
              <a:t>u</a:t>
            </a:r>
            <a:r>
              <a:rPr sz="1500" u="sng" spc="0" dirty="0">
                <a:solidFill>
                  <a:srgbClr val="C0504D"/>
                </a:solidFill>
                <a:latin typeface="Tw Cen MT"/>
                <a:cs typeface="Tw Cen MT"/>
              </a:rPr>
              <a:t>bject</a:t>
            </a:r>
            <a:r>
              <a:rPr sz="1500" u="sng" spc="-4" dirty="0">
                <a:solidFill>
                  <a:srgbClr val="C0504D"/>
                </a:solidFill>
                <a:latin typeface="Tw Cen MT"/>
                <a:cs typeface="Tw Cen MT"/>
              </a:rPr>
              <a:t>s</a:t>
            </a:r>
            <a:r>
              <a:rPr sz="1500" u="sng" spc="0" dirty="0">
                <a:solidFill>
                  <a:srgbClr val="C0504D"/>
                </a:solidFill>
                <a:latin typeface="Tw Cen MT"/>
                <a:cs typeface="Tw Cen MT"/>
              </a:rPr>
              <a:t>.</a:t>
            </a:r>
            <a:endParaRPr sz="1500">
              <a:latin typeface="Tw Cen MT"/>
              <a:cs typeface="Tw Cen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89645" y="6482877"/>
            <a:ext cx="132347" cy="177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0738"/>
              </a:lnSpc>
              <a:spcBef>
                <a:spcPts val="15"/>
              </a:spcBef>
            </a:pPr>
            <a:r>
              <a:rPr sz="1200" spc="0" dirty="0">
                <a:latin typeface="Tw Cen MT"/>
                <a:cs typeface="Tw Cen MT"/>
              </a:rPr>
              <a:t>8</a:t>
            </a:r>
            <a:endParaRPr sz="1200">
              <a:latin typeface="Tw Cen MT"/>
              <a:cs typeface="Tw Cen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50125" y="5516778"/>
            <a:ext cx="51136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662405" y="5516778"/>
            <a:ext cx="51802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4200141" y="5516778"/>
            <a:ext cx="5175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5508297" y="5516778"/>
            <a:ext cx="5194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6133607" y="5516778"/>
            <a:ext cx="5266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6521329" y="5516778"/>
            <a:ext cx="52660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31460" y="5421419"/>
            <a:ext cx="66675" cy="9910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574" spc="-4" dirty="0">
                <a:solidFill>
                  <a:srgbClr val="878787"/>
                </a:solidFill>
                <a:latin typeface="Montserrat"/>
                <a:cs typeface="Montserrat"/>
              </a:rPr>
              <a:t>6</a:t>
            </a:r>
            <a:endParaRPr sz="574">
              <a:latin typeface="Montserrat"/>
              <a:cs typeface="Montserra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4401" y="1327992"/>
            <a:ext cx="7337051" cy="364411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2206" b="1" spc="-9" dirty="0">
                <a:solidFill>
                  <a:srgbClr val="0A213F"/>
                </a:solidFill>
                <a:latin typeface="Montserrat"/>
                <a:cs typeface="Montserrat"/>
              </a:rPr>
              <a:t>ECTE250</a:t>
            </a:r>
            <a:r>
              <a:rPr sz="2206" b="1" spc="-9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206" b="1" spc="-9" dirty="0">
                <a:solidFill>
                  <a:srgbClr val="0A213F"/>
                </a:solidFill>
                <a:latin typeface="Montserrat"/>
                <a:cs typeface="Montserrat"/>
              </a:rPr>
              <a:t>Lectures</a:t>
            </a:r>
            <a:endParaRPr sz="2206" dirty="0">
              <a:latin typeface="Montserrat"/>
              <a:cs typeface="Montserrat"/>
            </a:endParaRPr>
          </a:p>
          <a:p>
            <a:pPr marL="144003">
              <a:spcBef>
                <a:spcPts val="1509"/>
              </a:spcBef>
            </a:pPr>
            <a:r>
              <a:rPr sz="1588" dirty="0">
                <a:latin typeface="Montserrat"/>
                <a:cs typeface="Montserrat"/>
              </a:rPr>
              <a:t>The</a:t>
            </a:r>
            <a:r>
              <a:rPr sz="1588" spc="-40" dirty="0"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lecture</a:t>
            </a:r>
            <a:r>
              <a:rPr sz="1588" spc="-53" dirty="0">
                <a:latin typeface="Montserrat"/>
                <a:cs typeface="Montserrat"/>
              </a:rPr>
              <a:t> </a:t>
            </a:r>
            <a:r>
              <a:rPr sz="1588" spc="-9" dirty="0">
                <a:latin typeface="Montserrat"/>
                <a:cs typeface="Montserrat"/>
              </a:rPr>
              <a:t>content</a:t>
            </a:r>
            <a:r>
              <a:rPr sz="1588" spc="-93" dirty="0">
                <a:latin typeface="Montserrat"/>
                <a:cs typeface="Montserrat"/>
              </a:rPr>
              <a:t> </a:t>
            </a:r>
            <a:r>
              <a:rPr sz="1588" spc="-9" dirty="0">
                <a:latin typeface="Montserrat"/>
                <a:cs typeface="Montserrat"/>
              </a:rPr>
              <a:t>covers</a:t>
            </a:r>
            <a:endParaRPr sz="1588" dirty="0">
              <a:latin typeface="Montserrat"/>
              <a:cs typeface="Montserrat"/>
            </a:endParaRPr>
          </a:p>
          <a:p>
            <a:pPr>
              <a:spcBef>
                <a:spcPts val="9"/>
              </a:spcBef>
            </a:pPr>
            <a:endParaRPr sz="1412" dirty="0">
              <a:latin typeface="Montserrat"/>
              <a:cs typeface="Montserrat"/>
            </a:endParaRPr>
          </a:p>
          <a:p>
            <a:pPr marL="396709" indent="-252706">
              <a:buFont typeface="Arial"/>
              <a:buChar char="•"/>
              <a:tabLst>
                <a:tab pos="396709" algn="l"/>
              </a:tabLst>
            </a:pPr>
            <a:r>
              <a:rPr sz="1588" spc="-9" dirty="0">
                <a:latin typeface="Montserrat"/>
                <a:cs typeface="Montserrat"/>
              </a:rPr>
              <a:t>Introduction</a:t>
            </a:r>
            <a:r>
              <a:rPr sz="1588" spc="-62" dirty="0"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to</a:t>
            </a:r>
            <a:r>
              <a:rPr sz="1588" spc="-26" dirty="0"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the</a:t>
            </a:r>
            <a:r>
              <a:rPr sz="1588" spc="-35" dirty="0">
                <a:latin typeface="Montserrat"/>
                <a:cs typeface="Montserrat"/>
              </a:rPr>
              <a:t> </a:t>
            </a:r>
            <a:r>
              <a:rPr sz="1588" spc="-9" dirty="0">
                <a:latin typeface="Montserrat"/>
                <a:cs typeface="Montserrat"/>
              </a:rPr>
              <a:t>subject;</a:t>
            </a:r>
            <a:endParaRPr sz="1588" dirty="0">
              <a:latin typeface="Montserrat"/>
              <a:cs typeface="Montserrat"/>
            </a:endParaRPr>
          </a:p>
          <a:p>
            <a:pPr marL="396709" marR="4483" indent="-253266">
              <a:spcBef>
                <a:spcPts val="534"/>
              </a:spcBef>
              <a:buFont typeface="Arial"/>
              <a:buChar char="•"/>
              <a:tabLst>
                <a:tab pos="396709" algn="l"/>
              </a:tabLst>
            </a:pPr>
            <a:r>
              <a:rPr sz="1588" dirty="0">
                <a:latin typeface="Montserrat"/>
                <a:cs typeface="Montserrat"/>
              </a:rPr>
              <a:t>Design</a:t>
            </a:r>
            <a:r>
              <a:rPr sz="1588" spc="-62" dirty="0"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of</a:t>
            </a:r>
            <a:r>
              <a:rPr sz="1588" spc="-44" dirty="0"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basic</a:t>
            </a:r>
            <a:r>
              <a:rPr sz="1588" spc="-66" dirty="0"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analog</a:t>
            </a:r>
            <a:r>
              <a:rPr sz="1588" spc="-71" dirty="0"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and</a:t>
            </a:r>
            <a:r>
              <a:rPr sz="1588" spc="-57" dirty="0"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digital</a:t>
            </a:r>
            <a:r>
              <a:rPr sz="1588" spc="-44" dirty="0">
                <a:latin typeface="Montserrat"/>
                <a:cs typeface="Montserrat"/>
              </a:rPr>
              <a:t> </a:t>
            </a:r>
            <a:r>
              <a:rPr sz="1588" spc="-9" dirty="0">
                <a:latin typeface="Montserrat"/>
                <a:cs typeface="Montserrat"/>
              </a:rPr>
              <a:t>electronic</a:t>
            </a:r>
            <a:r>
              <a:rPr sz="1588" spc="-66" dirty="0">
                <a:latin typeface="Montserrat"/>
                <a:cs typeface="Montserrat"/>
              </a:rPr>
              <a:t> </a:t>
            </a:r>
            <a:r>
              <a:rPr sz="1588" spc="-9" dirty="0">
                <a:latin typeface="Montserrat"/>
                <a:cs typeface="Montserrat"/>
              </a:rPr>
              <a:t>circuits</a:t>
            </a:r>
            <a:r>
              <a:rPr sz="1588" spc="-49" dirty="0"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using</a:t>
            </a:r>
            <a:r>
              <a:rPr sz="1588" spc="-66" dirty="0">
                <a:latin typeface="Montserrat"/>
                <a:cs typeface="Montserrat"/>
              </a:rPr>
              <a:t> </a:t>
            </a:r>
            <a:r>
              <a:rPr sz="1588" spc="-9" dirty="0">
                <a:latin typeface="Montserrat"/>
                <a:cs typeface="Montserrat"/>
              </a:rPr>
              <a:t>integrated circuits</a:t>
            </a:r>
            <a:r>
              <a:rPr sz="1588" spc="-53" dirty="0"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and</a:t>
            </a:r>
            <a:r>
              <a:rPr sz="1588" spc="-53" dirty="0"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passive</a:t>
            </a:r>
            <a:r>
              <a:rPr sz="1588" spc="-49" dirty="0">
                <a:latin typeface="Montserrat"/>
                <a:cs typeface="Montserrat"/>
              </a:rPr>
              <a:t> </a:t>
            </a:r>
            <a:r>
              <a:rPr sz="1588" spc="-9" dirty="0">
                <a:latin typeface="Montserrat"/>
                <a:cs typeface="Montserrat"/>
              </a:rPr>
              <a:t>components;</a:t>
            </a:r>
            <a:endParaRPr sz="1588" dirty="0">
              <a:latin typeface="Montserrat"/>
              <a:cs typeface="Montserrat"/>
            </a:endParaRPr>
          </a:p>
          <a:p>
            <a:pPr marL="396709" marR="671828" indent="-253266">
              <a:spcBef>
                <a:spcPts val="525"/>
              </a:spcBef>
              <a:buFont typeface="Arial"/>
              <a:buChar char="•"/>
              <a:tabLst>
                <a:tab pos="396709" algn="l"/>
              </a:tabLst>
            </a:pPr>
            <a:r>
              <a:rPr sz="1588" spc="-9" dirty="0">
                <a:latin typeface="Montserrat"/>
                <a:cs typeface="Montserrat"/>
              </a:rPr>
              <a:t>Engineering</a:t>
            </a:r>
            <a:r>
              <a:rPr sz="1588" spc="-57" dirty="0"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project</a:t>
            </a:r>
            <a:r>
              <a:rPr sz="1588" spc="-53" dirty="0">
                <a:latin typeface="Montserrat"/>
                <a:cs typeface="Montserrat"/>
              </a:rPr>
              <a:t> </a:t>
            </a:r>
            <a:r>
              <a:rPr sz="1588" spc="-9" dirty="0">
                <a:latin typeface="Montserrat"/>
                <a:cs typeface="Montserrat"/>
              </a:rPr>
              <a:t>management</a:t>
            </a:r>
            <a:r>
              <a:rPr sz="1588" spc="-44" dirty="0"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and</a:t>
            </a:r>
            <a:r>
              <a:rPr sz="1588" spc="-57" dirty="0"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other</a:t>
            </a:r>
            <a:r>
              <a:rPr sz="1588" spc="-79" dirty="0"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selected</a:t>
            </a:r>
            <a:r>
              <a:rPr sz="1588" spc="-71" dirty="0">
                <a:latin typeface="Montserrat"/>
                <a:cs typeface="Montserrat"/>
              </a:rPr>
              <a:t> </a:t>
            </a:r>
            <a:r>
              <a:rPr sz="1588" spc="-9" dirty="0">
                <a:latin typeface="Montserrat"/>
                <a:cs typeface="Montserrat"/>
              </a:rPr>
              <a:t>material relevant</a:t>
            </a:r>
            <a:r>
              <a:rPr sz="1588" spc="-66" dirty="0"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to</a:t>
            </a:r>
            <a:r>
              <a:rPr sz="1588" spc="-66" dirty="0"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teamwork</a:t>
            </a:r>
            <a:r>
              <a:rPr sz="1588" spc="-31" dirty="0"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and</a:t>
            </a:r>
            <a:r>
              <a:rPr sz="1588" spc="-53" dirty="0"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project</a:t>
            </a:r>
            <a:r>
              <a:rPr sz="1588" spc="-49" dirty="0">
                <a:latin typeface="Montserrat"/>
                <a:cs typeface="Montserrat"/>
              </a:rPr>
              <a:t> </a:t>
            </a:r>
            <a:r>
              <a:rPr sz="1588" spc="-9" dirty="0">
                <a:latin typeface="Montserrat"/>
                <a:cs typeface="Montserrat"/>
              </a:rPr>
              <a:t>design.</a:t>
            </a:r>
            <a:endParaRPr sz="1588" dirty="0">
              <a:latin typeface="Montserrat"/>
              <a:cs typeface="Montserrat"/>
            </a:endParaRPr>
          </a:p>
          <a:p>
            <a:pPr>
              <a:spcBef>
                <a:spcPts val="9"/>
              </a:spcBef>
            </a:pPr>
            <a:endParaRPr sz="2030" dirty="0">
              <a:latin typeface="Montserrat"/>
              <a:cs typeface="Montserrat"/>
            </a:endParaRPr>
          </a:p>
          <a:p>
            <a:pPr marL="286326" marR="909406"/>
            <a:r>
              <a:rPr sz="1588" b="1" u="sng" dirty="0">
                <a:uFill>
                  <a:solidFill>
                    <a:srgbClr val="000000"/>
                  </a:solidFill>
                </a:uFill>
                <a:latin typeface="Montserrat"/>
                <a:cs typeface="Montserrat"/>
              </a:rPr>
              <a:t>Online</a:t>
            </a:r>
            <a:r>
              <a:rPr sz="1588" b="1" u="sng" spc="-53" dirty="0">
                <a:uFill>
                  <a:solidFill>
                    <a:srgbClr val="000000"/>
                  </a:solidFill>
                </a:uFill>
                <a:latin typeface="Montserrat"/>
                <a:cs typeface="Montserrat"/>
              </a:rPr>
              <a:t> </a:t>
            </a:r>
            <a:r>
              <a:rPr sz="1588" b="1" u="sng" dirty="0">
                <a:uFill>
                  <a:solidFill>
                    <a:srgbClr val="000000"/>
                  </a:solidFill>
                </a:uFill>
                <a:latin typeface="Montserrat"/>
                <a:cs typeface="Montserrat"/>
              </a:rPr>
              <a:t>lectures</a:t>
            </a:r>
            <a:r>
              <a:rPr sz="1588" b="1" u="sng" spc="-84" dirty="0">
                <a:uFill>
                  <a:solidFill>
                    <a:srgbClr val="000000"/>
                  </a:solidFill>
                </a:uFill>
                <a:latin typeface="Montserrat"/>
                <a:cs typeface="Montserrat"/>
              </a:rPr>
              <a:t> </a:t>
            </a:r>
            <a:r>
              <a:rPr sz="1588" b="1" u="sng" dirty="0">
                <a:uFill>
                  <a:solidFill>
                    <a:srgbClr val="000000"/>
                  </a:solidFill>
                </a:uFill>
                <a:latin typeface="Montserrat"/>
                <a:cs typeface="Montserrat"/>
              </a:rPr>
              <a:t>in</a:t>
            </a:r>
            <a:r>
              <a:rPr sz="1588" b="1" u="sng" spc="-53" dirty="0">
                <a:uFill>
                  <a:solidFill>
                    <a:srgbClr val="000000"/>
                  </a:solidFill>
                </a:uFill>
                <a:latin typeface="Montserrat"/>
                <a:cs typeface="Montserrat"/>
              </a:rPr>
              <a:t> </a:t>
            </a:r>
            <a:r>
              <a:rPr lang="en-US" sz="1588" b="1" u="sng" spc="-53" dirty="0">
                <a:uFill>
                  <a:solidFill>
                    <a:srgbClr val="000000"/>
                  </a:solidFill>
                </a:uFill>
                <a:latin typeface="Montserrat"/>
                <a:cs typeface="Montserrat"/>
              </a:rPr>
              <a:t>project </a:t>
            </a:r>
            <a:r>
              <a:rPr sz="1588" b="1" u="sng" dirty="0">
                <a:uFill>
                  <a:solidFill>
                    <a:srgbClr val="000000"/>
                  </a:solidFill>
                </a:uFill>
                <a:latin typeface="Montserrat"/>
                <a:cs typeface="Montserrat"/>
              </a:rPr>
              <a:t>management</a:t>
            </a:r>
            <a:r>
              <a:rPr sz="1588" b="1" spc="40" dirty="0"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will</a:t>
            </a:r>
            <a:r>
              <a:rPr sz="1588" spc="-49" dirty="0"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be</a:t>
            </a:r>
            <a:r>
              <a:rPr sz="1588" spc="-57" dirty="0"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provided</a:t>
            </a:r>
            <a:r>
              <a:rPr sz="1588" spc="-44" dirty="0"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and</a:t>
            </a:r>
            <a:r>
              <a:rPr sz="1588" spc="-62" dirty="0"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will</a:t>
            </a:r>
            <a:r>
              <a:rPr sz="1588" spc="-57" dirty="0">
                <a:latin typeface="Montserrat"/>
                <a:cs typeface="Montserrat"/>
              </a:rPr>
              <a:t> </a:t>
            </a:r>
            <a:r>
              <a:rPr sz="1588" spc="-22" dirty="0">
                <a:latin typeface="Montserrat"/>
                <a:cs typeface="Montserrat"/>
              </a:rPr>
              <a:t>be </a:t>
            </a:r>
            <a:r>
              <a:rPr sz="1588" dirty="0">
                <a:latin typeface="Montserrat"/>
                <a:cs typeface="Montserrat"/>
              </a:rPr>
              <a:t>required</a:t>
            </a:r>
            <a:r>
              <a:rPr sz="1588" spc="-57" dirty="0"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reading</a:t>
            </a:r>
            <a:r>
              <a:rPr sz="1588" spc="-44" dirty="0"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for</a:t>
            </a:r>
            <a:r>
              <a:rPr sz="1588" spc="-40" dirty="0"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the</a:t>
            </a:r>
            <a:r>
              <a:rPr sz="1588" spc="-53" dirty="0">
                <a:latin typeface="Montserrat"/>
                <a:cs typeface="Montserrat"/>
              </a:rPr>
              <a:t> </a:t>
            </a:r>
            <a:r>
              <a:rPr sz="1588" spc="-18" dirty="0">
                <a:latin typeface="Montserrat"/>
                <a:cs typeface="Montserrat"/>
              </a:rPr>
              <a:t>online</a:t>
            </a:r>
            <a:r>
              <a:rPr sz="1588" spc="-84" dirty="0">
                <a:latin typeface="Montserrat"/>
                <a:cs typeface="Montserrat"/>
              </a:rPr>
              <a:t> </a:t>
            </a:r>
            <a:r>
              <a:rPr lang="en-US" sz="1588" spc="-84" dirty="0">
                <a:latin typeface="Montserrat"/>
                <a:cs typeface="Montserrat"/>
              </a:rPr>
              <a:t>project management </a:t>
            </a:r>
            <a:r>
              <a:rPr sz="1588" dirty="0">
                <a:latin typeface="Montserrat"/>
                <a:cs typeface="Montserrat"/>
              </a:rPr>
              <a:t>quizzes</a:t>
            </a:r>
            <a:r>
              <a:rPr sz="1588" spc="-9" dirty="0">
                <a:latin typeface="Montserrat"/>
                <a:cs typeface="Montserrat"/>
              </a:rPr>
              <a:t>.</a:t>
            </a:r>
            <a:r>
              <a:rPr sz="1588" spc="-79" dirty="0">
                <a:latin typeface="Montserrat"/>
                <a:cs typeface="Montserrat"/>
              </a:rPr>
              <a:t> </a:t>
            </a:r>
            <a:r>
              <a:rPr sz="1588" spc="-18" dirty="0">
                <a:latin typeface="Montserrat"/>
                <a:cs typeface="Montserrat"/>
              </a:rPr>
              <a:t>(</a:t>
            </a:r>
            <a:r>
              <a:rPr lang="en-US" sz="1588" spc="-18" dirty="0">
                <a:latin typeface="Montserrat"/>
                <a:cs typeface="Montserrat"/>
              </a:rPr>
              <a:t>There will also be a project management </a:t>
            </a:r>
            <a:r>
              <a:rPr sz="1588" spc="-18" dirty="0">
                <a:latin typeface="Montserrat"/>
                <a:cs typeface="Montserrat"/>
              </a:rPr>
              <a:t>final</a:t>
            </a:r>
            <a:r>
              <a:rPr sz="1588" spc="-71" dirty="0">
                <a:latin typeface="Montserrat"/>
                <a:cs typeface="Montserrat"/>
              </a:rPr>
              <a:t> </a:t>
            </a:r>
            <a:r>
              <a:rPr sz="1588" spc="-9" dirty="0">
                <a:latin typeface="Montserrat"/>
                <a:cs typeface="Montserrat"/>
              </a:rPr>
              <a:t>exam).</a:t>
            </a:r>
            <a:endParaRPr sz="1588" dirty="0">
              <a:latin typeface="Montserrat"/>
              <a:cs typeface="Montserra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3261" y="1165861"/>
            <a:ext cx="8056469" cy="4526616"/>
          </a:xfrm>
          <a:custGeom>
            <a:avLst/>
            <a:gdLst/>
            <a:ahLst/>
            <a:cxnLst/>
            <a:rect l="l" t="t" r="r" b="b"/>
            <a:pathLst>
              <a:path w="9130665" h="5130165">
                <a:moveTo>
                  <a:pt x="9130284" y="0"/>
                </a:moveTo>
                <a:lnTo>
                  <a:pt x="0" y="0"/>
                </a:lnTo>
                <a:lnTo>
                  <a:pt x="0" y="5129784"/>
                </a:lnTo>
                <a:lnTo>
                  <a:pt x="9130284" y="5129784"/>
                </a:lnTo>
                <a:lnTo>
                  <a:pt x="9130284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5924AB4E-8452-4FEC-A111-82662080D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31460" y="5421419"/>
            <a:ext cx="68916" cy="9910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574" spc="-4" dirty="0">
                <a:solidFill>
                  <a:srgbClr val="878787"/>
                </a:solidFill>
                <a:latin typeface="Montserrat"/>
                <a:cs typeface="Montserrat"/>
              </a:rPr>
              <a:t>8</a:t>
            </a:r>
            <a:endParaRPr sz="574">
              <a:latin typeface="Montserrat"/>
              <a:cs typeface="Montserra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0692" y="5421419"/>
            <a:ext cx="1838885" cy="9910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574" spc="-9" dirty="0">
                <a:solidFill>
                  <a:srgbClr val="878787"/>
                </a:solidFill>
                <a:latin typeface="Montserrat"/>
                <a:cs typeface="Montserrat"/>
              </a:rPr>
              <a:t>ECTE250-</a:t>
            </a:r>
            <a:r>
              <a:rPr sz="574" spc="-18" dirty="0">
                <a:solidFill>
                  <a:srgbClr val="878787"/>
                </a:solidFill>
                <a:latin typeface="Montserrat"/>
                <a:cs typeface="Montserrat"/>
              </a:rPr>
              <a:t> </a:t>
            </a:r>
            <a:r>
              <a:rPr sz="574" spc="-9" dirty="0">
                <a:solidFill>
                  <a:srgbClr val="878787"/>
                </a:solidFill>
                <a:latin typeface="Montserrat"/>
                <a:cs typeface="Montserrat"/>
              </a:rPr>
              <a:t>Engineering</a:t>
            </a:r>
            <a:r>
              <a:rPr sz="574" spc="-22" dirty="0">
                <a:solidFill>
                  <a:srgbClr val="878787"/>
                </a:solidFill>
                <a:latin typeface="Montserrat"/>
                <a:cs typeface="Montserrat"/>
              </a:rPr>
              <a:t> </a:t>
            </a:r>
            <a:r>
              <a:rPr sz="574" spc="-9" dirty="0">
                <a:solidFill>
                  <a:srgbClr val="878787"/>
                </a:solidFill>
                <a:latin typeface="Montserrat"/>
                <a:cs typeface="Montserrat"/>
              </a:rPr>
              <a:t>Design</a:t>
            </a:r>
            <a:r>
              <a:rPr sz="574" spc="-26" dirty="0">
                <a:solidFill>
                  <a:srgbClr val="878787"/>
                </a:solidFill>
                <a:latin typeface="Montserrat"/>
                <a:cs typeface="Montserrat"/>
              </a:rPr>
              <a:t> </a:t>
            </a:r>
            <a:r>
              <a:rPr sz="574" dirty="0">
                <a:solidFill>
                  <a:srgbClr val="878787"/>
                </a:solidFill>
                <a:latin typeface="Montserrat"/>
                <a:cs typeface="Montserrat"/>
              </a:rPr>
              <a:t>and</a:t>
            </a:r>
            <a:r>
              <a:rPr sz="574" spc="13" dirty="0">
                <a:solidFill>
                  <a:srgbClr val="878787"/>
                </a:solidFill>
                <a:latin typeface="Montserrat"/>
                <a:cs typeface="Montserrat"/>
              </a:rPr>
              <a:t> </a:t>
            </a:r>
            <a:r>
              <a:rPr sz="574" spc="-9" dirty="0">
                <a:solidFill>
                  <a:srgbClr val="878787"/>
                </a:solidFill>
                <a:latin typeface="Montserrat"/>
                <a:cs typeface="Montserrat"/>
              </a:rPr>
              <a:t>Management</a:t>
            </a:r>
            <a:r>
              <a:rPr sz="574" dirty="0">
                <a:solidFill>
                  <a:srgbClr val="878787"/>
                </a:solidFill>
                <a:latin typeface="Montserrat"/>
                <a:cs typeface="Montserrat"/>
              </a:rPr>
              <a:t> </a:t>
            </a:r>
            <a:r>
              <a:rPr sz="574" spc="-44" dirty="0">
                <a:solidFill>
                  <a:srgbClr val="878787"/>
                </a:solidFill>
                <a:latin typeface="Montserrat"/>
                <a:cs typeface="Montserrat"/>
              </a:rPr>
              <a:t>2</a:t>
            </a:r>
            <a:endParaRPr sz="574">
              <a:latin typeface="Montserrat"/>
              <a:cs typeface="Montserra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7726" y="1327991"/>
            <a:ext cx="7461437" cy="226585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77623">
              <a:spcBef>
                <a:spcPts val="84"/>
              </a:spcBef>
            </a:pPr>
            <a:r>
              <a:rPr sz="2206" b="1" spc="-9" dirty="0">
                <a:solidFill>
                  <a:srgbClr val="0A213F"/>
                </a:solidFill>
                <a:latin typeface="Montserrat"/>
                <a:cs typeface="Montserrat"/>
              </a:rPr>
              <a:t>ECTE250</a:t>
            </a:r>
            <a:r>
              <a:rPr sz="2206" b="1" spc="-9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206" b="1" spc="-9" dirty="0">
                <a:solidFill>
                  <a:srgbClr val="0A213F"/>
                </a:solidFill>
                <a:latin typeface="Montserrat"/>
                <a:cs typeface="Montserrat"/>
              </a:rPr>
              <a:t>Laboratories</a:t>
            </a:r>
            <a:endParaRPr sz="2206" dirty="0">
              <a:latin typeface="Montserrat"/>
              <a:cs typeface="Montserrat"/>
            </a:endParaRPr>
          </a:p>
          <a:p>
            <a:pPr marL="263913" marR="1136897" indent="-253266">
              <a:spcBef>
                <a:spcPts val="1584"/>
              </a:spcBef>
              <a:buFont typeface="Arial"/>
              <a:buChar char="•"/>
              <a:tabLst>
                <a:tab pos="263913" algn="l"/>
              </a:tabLst>
            </a:pPr>
            <a:r>
              <a:rPr sz="1235" spc="-9" dirty="0">
                <a:latin typeface="Montserrat"/>
                <a:cs typeface="Montserrat"/>
              </a:rPr>
              <a:t>Laboratories</a:t>
            </a:r>
            <a:r>
              <a:rPr sz="1235" spc="-53" dirty="0">
                <a:latin typeface="Montserrat"/>
                <a:cs typeface="Montserrat"/>
              </a:rPr>
              <a:t> </a:t>
            </a:r>
            <a:r>
              <a:rPr sz="1235" dirty="0">
                <a:latin typeface="Montserrat"/>
                <a:cs typeface="Montserrat"/>
              </a:rPr>
              <a:t>are</a:t>
            </a:r>
            <a:r>
              <a:rPr sz="1235" spc="-35" dirty="0">
                <a:latin typeface="Montserrat"/>
                <a:cs typeface="Montserrat"/>
              </a:rPr>
              <a:t> </a:t>
            </a:r>
            <a:r>
              <a:rPr sz="1235" spc="-9" dirty="0">
                <a:latin typeface="Montserrat"/>
                <a:cs typeface="Montserrat"/>
              </a:rPr>
              <a:t>dedicated</a:t>
            </a:r>
            <a:r>
              <a:rPr sz="1235" spc="-49" dirty="0">
                <a:latin typeface="Montserrat"/>
                <a:cs typeface="Montserrat"/>
              </a:rPr>
              <a:t> </a:t>
            </a:r>
            <a:r>
              <a:rPr sz="1235" dirty="0">
                <a:latin typeface="Montserrat"/>
                <a:cs typeface="Montserrat"/>
              </a:rPr>
              <a:t>to</a:t>
            </a:r>
            <a:r>
              <a:rPr sz="1235" spc="-66" dirty="0">
                <a:latin typeface="Montserrat"/>
                <a:cs typeface="Montserrat"/>
              </a:rPr>
              <a:t> </a:t>
            </a:r>
            <a:r>
              <a:rPr sz="1235" spc="-9" dirty="0">
                <a:latin typeface="Montserrat"/>
                <a:cs typeface="Montserrat"/>
              </a:rPr>
              <a:t>building</a:t>
            </a:r>
            <a:r>
              <a:rPr sz="1235" spc="-26" dirty="0">
                <a:latin typeface="Montserrat"/>
                <a:cs typeface="Montserrat"/>
              </a:rPr>
              <a:t> </a:t>
            </a:r>
            <a:r>
              <a:rPr sz="1235" spc="-9" dirty="0">
                <a:latin typeface="Montserrat"/>
                <a:cs typeface="Montserrat"/>
              </a:rPr>
              <a:t>electronic</a:t>
            </a:r>
            <a:r>
              <a:rPr sz="1235" spc="-62" dirty="0">
                <a:latin typeface="Montserrat"/>
                <a:cs typeface="Montserrat"/>
              </a:rPr>
              <a:t> </a:t>
            </a:r>
            <a:r>
              <a:rPr sz="1235" spc="-13" dirty="0">
                <a:latin typeface="Montserrat"/>
                <a:cs typeface="Montserrat"/>
              </a:rPr>
              <a:t>components</a:t>
            </a:r>
            <a:r>
              <a:rPr sz="1235" spc="-101" dirty="0">
                <a:latin typeface="Montserrat"/>
                <a:cs typeface="Montserrat"/>
              </a:rPr>
              <a:t> </a:t>
            </a:r>
            <a:r>
              <a:rPr sz="1235" spc="-9" dirty="0">
                <a:latin typeface="Montserrat"/>
                <a:cs typeface="Montserrat"/>
              </a:rPr>
              <a:t>associated</a:t>
            </a:r>
            <a:r>
              <a:rPr sz="1235" spc="-49" dirty="0">
                <a:latin typeface="Montserrat"/>
                <a:cs typeface="Montserrat"/>
              </a:rPr>
              <a:t> </a:t>
            </a:r>
            <a:r>
              <a:rPr sz="1235" spc="-18" dirty="0">
                <a:latin typeface="Montserrat"/>
                <a:cs typeface="Montserrat"/>
              </a:rPr>
              <a:t>with </a:t>
            </a:r>
            <a:r>
              <a:rPr sz="1235" dirty="0">
                <a:latin typeface="Montserrat"/>
                <a:cs typeface="Montserrat"/>
              </a:rPr>
              <a:t>the</a:t>
            </a:r>
            <a:r>
              <a:rPr sz="1235" spc="-49" dirty="0">
                <a:latin typeface="Montserrat"/>
                <a:cs typeface="Montserrat"/>
              </a:rPr>
              <a:t> </a:t>
            </a:r>
            <a:r>
              <a:rPr sz="1235" dirty="0">
                <a:latin typeface="Montserrat"/>
                <a:cs typeface="Montserrat"/>
              </a:rPr>
              <a:t>teams</a:t>
            </a:r>
            <a:r>
              <a:rPr sz="1235" spc="-53" dirty="0">
                <a:latin typeface="Montserrat"/>
                <a:cs typeface="Montserrat"/>
              </a:rPr>
              <a:t> </a:t>
            </a:r>
            <a:r>
              <a:rPr sz="1235" spc="-9" dirty="0">
                <a:latin typeface="Montserrat"/>
                <a:cs typeface="Montserrat"/>
              </a:rPr>
              <a:t>prototyped</a:t>
            </a:r>
            <a:r>
              <a:rPr sz="1235" spc="-62" dirty="0">
                <a:latin typeface="Montserrat"/>
                <a:cs typeface="Montserrat"/>
              </a:rPr>
              <a:t> </a:t>
            </a:r>
            <a:r>
              <a:rPr sz="1235" spc="-9" dirty="0">
                <a:latin typeface="Montserrat"/>
                <a:cs typeface="Montserrat"/>
              </a:rPr>
              <a:t>product.</a:t>
            </a:r>
            <a:endParaRPr sz="1235" dirty="0">
              <a:latin typeface="Montserrat"/>
              <a:cs typeface="Montserrat"/>
            </a:endParaRPr>
          </a:p>
          <a:p>
            <a:pPr marL="263913" marR="906604" indent="-253266">
              <a:buFont typeface="Arial"/>
              <a:buChar char="•"/>
              <a:tabLst>
                <a:tab pos="263913" algn="l"/>
              </a:tabLst>
            </a:pPr>
            <a:r>
              <a:rPr sz="1235" spc="-26" dirty="0">
                <a:latin typeface="Montserrat"/>
                <a:cs typeface="Montserrat"/>
              </a:rPr>
              <a:t>Laboratories</a:t>
            </a:r>
            <a:r>
              <a:rPr sz="1235" spc="-84" dirty="0">
                <a:latin typeface="Montserrat"/>
                <a:cs typeface="Montserrat"/>
              </a:rPr>
              <a:t> </a:t>
            </a:r>
            <a:r>
              <a:rPr sz="1235" spc="-22" dirty="0">
                <a:latin typeface="Montserrat"/>
                <a:cs typeface="Montserrat"/>
              </a:rPr>
              <a:t>start</a:t>
            </a:r>
            <a:r>
              <a:rPr sz="1235" spc="-53" dirty="0">
                <a:latin typeface="Montserrat"/>
                <a:cs typeface="Montserrat"/>
              </a:rPr>
              <a:t> </a:t>
            </a:r>
            <a:r>
              <a:rPr sz="1235" dirty="0">
                <a:latin typeface="Montserrat"/>
                <a:cs typeface="Montserrat"/>
              </a:rPr>
              <a:t>in</a:t>
            </a:r>
            <a:r>
              <a:rPr sz="1235" spc="-40" dirty="0">
                <a:latin typeface="Montserrat"/>
                <a:cs typeface="Montserrat"/>
              </a:rPr>
              <a:t> </a:t>
            </a:r>
            <a:r>
              <a:rPr sz="1235" spc="-22" dirty="0">
                <a:latin typeface="Montserrat"/>
                <a:cs typeface="Montserrat"/>
              </a:rPr>
              <a:t>week</a:t>
            </a:r>
            <a:r>
              <a:rPr sz="1235" spc="-75" dirty="0">
                <a:latin typeface="Montserrat"/>
                <a:cs typeface="Montserrat"/>
              </a:rPr>
              <a:t> </a:t>
            </a:r>
            <a:r>
              <a:rPr sz="1235" dirty="0">
                <a:latin typeface="Montserrat"/>
                <a:cs typeface="Montserrat"/>
              </a:rPr>
              <a:t>2</a:t>
            </a:r>
            <a:r>
              <a:rPr sz="1235" spc="-31" dirty="0">
                <a:latin typeface="Montserrat"/>
                <a:cs typeface="Montserrat"/>
              </a:rPr>
              <a:t> </a:t>
            </a:r>
            <a:r>
              <a:rPr sz="1235" spc="-18" dirty="0">
                <a:latin typeface="Montserrat"/>
                <a:cs typeface="Montserrat"/>
              </a:rPr>
              <a:t>and</a:t>
            </a:r>
            <a:r>
              <a:rPr sz="1235" spc="-53" dirty="0">
                <a:latin typeface="Montserrat"/>
                <a:cs typeface="Montserrat"/>
              </a:rPr>
              <a:t> </a:t>
            </a:r>
            <a:r>
              <a:rPr sz="1235" spc="-9" dirty="0">
                <a:latin typeface="Montserrat"/>
                <a:cs typeface="Montserrat"/>
              </a:rPr>
              <a:t>are</a:t>
            </a:r>
            <a:r>
              <a:rPr sz="1235" spc="-53" dirty="0">
                <a:latin typeface="Montserrat"/>
                <a:cs typeface="Montserrat"/>
              </a:rPr>
              <a:t> </a:t>
            </a:r>
            <a:r>
              <a:rPr sz="1235" spc="-18" dirty="0">
                <a:latin typeface="Montserrat"/>
                <a:cs typeface="Montserrat"/>
              </a:rPr>
              <a:t>two</a:t>
            </a:r>
            <a:r>
              <a:rPr sz="1235" spc="-66" dirty="0">
                <a:latin typeface="Montserrat"/>
                <a:cs typeface="Montserrat"/>
              </a:rPr>
              <a:t> </a:t>
            </a:r>
            <a:r>
              <a:rPr sz="1235" spc="-9" dirty="0">
                <a:latin typeface="Montserrat"/>
                <a:cs typeface="Montserrat"/>
              </a:rPr>
              <a:t>(2)</a:t>
            </a:r>
            <a:r>
              <a:rPr sz="1235" spc="-31" dirty="0">
                <a:latin typeface="Montserrat"/>
                <a:cs typeface="Montserrat"/>
              </a:rPr>
              <a:t> </a:t>
            </a:r>
            <a:r>
              <a:rPr sz="1235" spc="-22" dirty="0">
                <a:latin typeface="Montserrat"/>
                <a:cs typeface="Montserrat"/>
              </a:rPr>
              <a:t>hours</a:t>
            </a:r>
            <a:r>
              <a:rPr sz="1235" spc="-44" dirty="0">
                <a:latin typeface="Montserrat"/>
                <a:cs typeface="Montserrat"/>
              </a:rPr>
              <a:t> </a:t>
            </a:r>
            <a:r>
              <a:rPr lang="en-US" sz="1235" spc="-44" dirty="0">
                <a:latin typeface="Montserrat"/>
                <a:cs typeface="Montserrat"/>
              </a:rPr>
              <a:t>for every two weeks.</a:t>
            </a:r>
            <a:endParaRPr sz="1235" dirty="0">
              <a:latin typeface="Montserrat"/>
              <a:cs typeface="Montserrat"/>
            </a:endParaRPr>
          </a:p>
          <a:p>
            <a:pPr marL="263913" marR="1145302" indent="-253266">
              <a:buFont typeface="Arial"/>
              <a:buChar char="•"/>
              <a:tabLst>
                <a:tab pos="263913" algn="l"/>
              </a:tabLst>
            </a:pPr>
            <a:r>
              <a:rPr sz="1235" spc="-9" dirty="0">
                <a:latin typeface="Montserrat"/>
                <a:cs typeface="Montserrat"/>
              </a:rPr>
              <a:t>Starting</a:t>
            </a:r>
            <a:r>
              <a:rPr sz="1235" spc="-79" dirty="0">
                <a:latin typeface="Montserrat"/>
                <a:cs typeface="Montserrat"/>
              </a:rPr>
              <a:t> </a:t>
            </a:r>
            <a:r>
              <a:rPr sz="1235" dirty="0">
                <a:latin typeface="Montserrat"/>
                <a:cs typeface="Montserrat"/>
              </a:rPr>
              <a:t>in</a:t>
            </a:r>
            <a:r>
              <a:rPr sz="1235" spc="-44" dirty="0">
                <a:latin typeface="Montserrat"/>
                <a:cs typeface="Montserrat"/>
              </a:rPr>
              <a:t> </a:t>
            </a:r>
            <a:r>
              <a:rPr sz="1235" dirty="0">
                <a:latin typeface="Montserrat"/>
                <a:cs typeface="Montserrat"/>
              </a:rPr>
              <a:t>week</a:t>
            </a:r>
            <a:r>
              <a:rPr sz="1235" spc="-35" dirty="0">
                <a:latin typeface="Montserrat"/>
                <a:cs typeface="Montserrat"/>
              </a:rPr>
              <a:t> </a:t>
            </a:r>
            <a:r>
              <a:rPr sz="1235" dirty="0">
                <a:latin typeface="Montserrat"/>
                <a:cs typeface="Montserrat"/>
              </a:rPr>
              <a:t>2</a:t>
            </a:r>
            <a:r>
              <a:rPr sz="1235" spc="-35" dirty="0">
                <a:latin typeface="Montserrat"/>
                <a:cs typeface="Montserrat"/>
              </a:rPr>
              <a:t> </a:t>
            </a:r>
            <a:r>
              <a:rPr sz="1235" spc="-9" dirty="0">
                <a:latin typeface="Montserrat"/>
                <a:cs typeface="Montserrat"/>
              </a:rPr>
              <a:t>with</a:t>
            </a:r>
            <a:r>
              <a:rPr sz="1235" spc="-57" dirty="0">
                <a:latin typeface="Montserrat"/>
                <a:cs typeface="Montserrat"/>
              </a:rPr>
              <a:t> </a:t>
            </a:r>
            <a:r>
              <a:rPr sz="1235" spc="-44" dirty="0">
                <a:latin typeface="Montserrat"/>
                <a:cs typeface="Montserrat"/>
              </a:rPr>
              <a:t>the</a:t>
            </a:r>
            <a:r>
              <a:rPr sz="1235" spc="-119" dirty="0">
                <a:latin typeface="Montserrat"/>
                <a:cs typeface="Montserrat"/>
              </a:rPr>
              <a:t> </a:t>
            </a:r>
            <a:r>
              <a:rPr sz="1235" spc="-53" dirty="0">
                <a:latin typeface="Montserrat"/>
                <a:cs typeface="Montserrat"/>
              </a:rPr>
              <a:t>first</a:t>
            </a:r>
            <a:r>
              <a:rPr sz="1235" spc="-110" dirty="0">
                <a:latin typeface="Montserrat"/>
                <a:cs typeface="Montserrat"/>
              </a:rPr>
              <a:t> </a:t>
            </a:r>
            <a:r>
              <a:rPr sz="1235" dirty="0">
                <a:latin typeface="Montserrat"/>
                <a:cs typeface="Montserrat"/>
              </a:rPr>
              <a:t>few</a:t>
            </a:r>
            <a:r>
              <a:rPr sz="1235" spc="-35" dirty="0">
                <a:latin typeface="Montserrat"/>
                <a:cs typeface="Montserrat"/>
              </a:rPr>
              <a:t> </a:t>
            </a:r>
            <a:r>
              <a:rPr sz="1235" spc="-9" dirty="0">
                <a:latin typeface="Montserrat"/>
                <a:cs typeface="Montserrat"/>
              </a:rPr>
              <a:t>laboratories</a:t>
            </a:r>
            <a:r>
              <a:rPr sz="1235" spc="-35" dirty="0">
                <a:latin typeface="Montserrat"/>
                <a:cs typeface="Montserrat"/>
              </a:rPr>
              <a:t> </a:t>
            </a:r>
            <a:r>
              <a:rPr sz="1235" spc="-9" dirty="0">
                <a:latin typeface="Montserrat"/>
                <a:cs typeface="Montserrat"/>
              </a:rPr>
              <a:t>involve</a:t>
            </a:r>
            <a:r>
              <a:rPr sz="1235" spc="-31" dirty="0">
                <a:latin typeface="Montserrat"/>
                <a:cs typeface="Montserrat"/>
              </a:rPr>
              <a:t> </a:t>
            </a:r>
            <a:r>
              <a:rPr sz="1235" spc="-22" dirty="0">
                <a:latin typeface="Montserrat"/>
                <a:cs typeface="Montserrat"/>
              </a:rPr>
              <a:t>completing</a:t>
            </a:r>
            <a:r>
              <a:rPr sz="1235" spc="-18" dirty="0">
                <a:latin typeface="Montserrat"/>
                <a:cs typeface="Montserrat"/>
              </a:rPr>
              <a:t> </a:t>
            </a:r>
            <a:r>
              <a:rPr sz="1235" spc="-9" dirty="0">
                <a:latin typeface="Montserrat"/>
                <a:cs typeface="Montserrat"/>
              </a:rPr>
              <a:t>exercises </a:t>
            </a:r>
            <a:r>
              <a:rPr sz="1235" dirty="0">
                <a:latin typeface="Montserrat"/>
                <a:cs typeface="Montserrat"/>
              </a:rPr>
              <a:t>based</a:t>
            </a:r>
            <a:r>
              <a:rPr sz="1235" spc="-26" dirty="0">
                <a:latin typeface="Montserrat"/>
                <a:cs typeface="Montserrat"/>
              </a:rPr>
              <a:t> </a:t>
            </a:r>
            <a:r>
              <a:rPr sz="1235" dirty="0">
                <a:latin typeface="Montserrat"/>
                <a:cs typeface="Montserrat"/>
              </a:rPr>
              <a:t>on</a:t>
            </a:r>
            <a:r>
              <a:rPr sz="1235" spc="-13" dirty="0">
                <a:latin typeface="Montserrat"/>
                <a:cs typeface="Montserrat"/>
              </a:rPr>
              <a:t> </a:t>
            </a:r>
            <a:r>
              <a:rPr sz="1235" dirty="0">
                <a:latin typeface="Montserrat"/>
                <a:cs typeface="Montserrat"/>
              </a:rPr>
              <a:t>the</a:t>
            </a:r>
            <a:r>
              <a:rPr sz="1235" spc="-62" dirty="0">
                <a:latin typeface="Montserrat"/>
                <a:cs typeface="Montserrat"/>
              </a:rPr>
              <a:t> </a:t>
            </a:r>
            <a:r>
              <a:rPr sz="1235" spc="-9" dirty="0">
                <a:latin typeface="Montserrat"/>
                <a:cs typeface="Montserrat"/>
              </a:rPr>
              <a:t>Arduino</a:t>
            </a:r>
            <a:r>
              <a:rPr sz="1235" spc="-57" dirty="0">
                <a:latin typeface="Montserrat"/>
                <a:cs typeface="Montserrat"/>
              </a:rPr>
              <a:t> </a:t>
            </a:r>
            <a:r>
              <a:rPr sz="1235" spc="-9" dirty="0">
                <a:latin typeface="Montserrat"/>
                <a:cs typeface="Montserrat"/>
              </a:rPr>
              <a:t>beginners</a:t>
            </a:r>
            <a:r>
              <a:rPr sz="1235" spc="-49" dirty="0">
                <a:latin typeface="Montserrat"/>
                <a:cs typeface="Montserrat"/>
              </a:rPr>
              <a:t> </a:t>
            </a:r>
            <a:r>
              <a:rPr sz="1235" dirty="0">
                <a:latin typeface="Montserrat"/>
                <a:cs typeface="Montserrat"/>
              </a:rPr>
              <a:t>guide</a:t>
            </a:r>
            <a:r>
              <a:rPr sz="1235" spc="-57" dirty="0">
                <a:latin typeface="Montserrat"/>
                <a:cs typeface="Montserrat"/>
              </a:rPr>
              <a:t> </a:t>
            </a:r>
            <a:r>
              <a:rPr sz="1235" dirty="0">
                <a:latin typeface="Montserrat"/>
                <a:cs typeface="Montserrat"/>
              </a:rPr>
              <a:t>book</a:t>
            </a:r>
            <a:r>
              <a:rPr sz="1235" spc="-53" dirty="0">
                <a:latin typeface="Montserrat"/>
                <a:cs typeface="Montserrat"/>
              </a:rPr>
              <a:t> </a:t>
            </a:r>
            <a:r>
              <a:rPr sz="1235" dirty="0">
                <a:latin typeface="Montserrat"/>
                <a:cs typeface="Montserrat"/>
              </a:rPr>
              <a:t>that</a:t>
            </a:r>
            <a:r>
              <a:rPr sz="1235" spc="-49" dirty="0">
                <a:latin typeface="Montserrat"/>
                <a:cs typeface="Montserrat"/>
              </a:rPr>
              <a:t> </a:t>
            </a:r>
            <a:r>
              <a:rPr sz="1235" spc="-9" dirty="0">
                <a:latin typeface="Montserrat"/>
                <a:cs typeface="Montserrat"/>
              </a:rPr>
              <a:t>comes</a:t>
            </a:r>
            <a:r>
              <a:rPr sz="1235" spc="-49" dirty="0">
                <a:latin typeface="Montserrat"/>
                <a:cs typeface="Montserrat"/>
              </a:rPr>
              <a:t> </a:t>
            </a:r>
            <a:r>
              <a:rPr sz="1235" spc="-9" dirty="0">
                <a:latin typeface="Montserrat"/>
                <a:cs typeface="Montserrat"/>
              </a:rPr>
              <a:t>with</a:t>
            </a:r>
            <a:r>
              <a:rPr sz="1235" spc="-71" dirty="0">
                <a:latin typeface="Montserrat"/>
                <a:cs typeface="Montserrat"/>
              </a:rPr>
              <a:t> </a:t>
            </a:r>
            <a:r>
              <a:rPr sz="1235" dirty="0">
                <a:latin typeface="Montserrat"/>
                <a:cs typeface="Montserrat"/>
              </a:rPr>
              <a:t>the</a:t>
            </a:r>
            <a:r>
              <a:rPr sz="1235" spc="-57" dirty="0">
                <a:latin typeface="Montserrat"/>
                <a:cs typeface="Montserrat"/>
              </a:rPr>
              <a:t> </a:t>
            </a:r>
            <a:r>
              <a:rPr sz="1235" spc="-9" dirty="0">
                <a:latin typeface="Montserrat"/>
                <a:cs typeface="Montserrat"/>
              </a:rPr>
              <a:t>Arduino</a:t>
            </a:r>
            <a:r>
              <a:rPr sz="1235" spc="-57" dirty="0">
                <a:latin typeface="Montserrat"/>
                <a:cs typeface="Montserrat"/>
              </a:rPr>
              <a:t> </a:t>
            </a:r>
            <a:r>
              <a:rPr sz="1235" spc="-18" dirty="0">
                <a:latin typeface="Montserrat"/>
                <a:cs typeface="Montserrat"/>
              </a:rPr>
              <a:t>kits.</a:t>
            </a:r>
            <a:endParaRPr sz="1235" dirty="0">
              <a:latin typeface="Montserrat"/>
              <a:cs typeface="Montserrat"/>
            </a:endParaRPr>
          </a:p>
          <a:p>
            <a:pPr marL="666786" lvl="1" indent="-252706">
              <a:buFont typeface="Arial"/>
              <a:buChar char="•"/>
              <a:tabLst>
                <a:tab pos="666786" algn="l"/>
              </a:tabLst>
            </a:pPr>
            <a:r>
              <a:rPr sz="1235" spc="-62" dirty="0">
                <a:latin typeface="Montserrat"/>
                <a:cs typeface="Montserrat"/>
              </a:rPr>
              <a:t>An</a:t>
            </a:r>
            <a:r>
              <a:rPr sz="1235" spc="-221" dirty="0">
                <a:latin typeface="Montserrat"/>
                <a:cs typeface="Montserrat"/>
              </a:rPr>
              <a:t> </a:t>
            </a:r>
            <a:r>
              <a:rPr sz="1235" spc="-97" dirty="0">
                <a:latin typeface="Montserrat"/>
                <a:cs typeface="Montserrat"/>
              </a:rPr>
              <a:t>electronic</a:t>
            </a:r>
            <a:r>
              <a:rPr sz="1235" spc="-216" dirty="0">
                <a:latin typeface="Montserrat"/>
                <a:cs typeface="Montserrat"/>
              </a:rPr>
              <a:t> </a:t>
            </a:r>
            <a:r>
              <a:rPr lang="en-US" sz="1235" spc="-216" dirty="0">
                <a:latin typeface="Montserrat"/>
                <a:cs typeface="Montserrat"/>
              </a:rPr>
              <a:t> </a:t>
            </a:r>
            <a:r>
              <a:rPr sz="1235" spc="-93" dirty="0">
                <a:latin typeface="Montserrat"/>
                <a:cs typeface="Montserrat"/>
              </a:rPr>
              <a:t>copy</a:t>
            </a:r>
            <a:r>
              <a:rPr lang="en-US" sz="1235" spc="-93" dirty="0">
                <a:latin typeface="Montserrat"/>
                <a:cs typeface="Montserrat"/>
              </a:rPr>
              <a:t> </a:t>
            </a:r>
            <a:r>
              <a:rPr sz="1235" spc="-185" dirty="0">
                <a:latin typeface="Montserrat"/>
                <a:cs typeface="Montserrat"/>
              </a:rPr>
              <a:t> </a:t>
            </a:r>
            <a:r>
              <a:rPr sz="1235" spc="-62" dirty="0">
                <a:latin typeface="Montserrat"/>
                <a:cs typeface="Montserrat"/>
              </a:rPr>
              <a:t>of</a:t>
            </a:r>
            <a:r>
              <a:rPr sz="1235" spc="-212" dirty="0">
                <a:latin typeface="Montserrat"/>
                <a:cs typeface="Montserrat"/>
              </a:rPr>
              <a:t> </a:t>
            </a:r>
            <a:r>
              <a:rPr lang="en-US" sz="1235" spc="-212" dirty="0">
                <a:latin typeface="Montserrat"/>
                <a:cs typeface="Montserrat"/>
              </a:rPr>
              <a:t> </a:t>
            </a:r>
            <a:r>
              <a:rPr sz="1235" spc="-75" dirty="0">
                <a:latin typeface="Montserrat"/>
                <a:cs typeface="Montserrat"/>
              </a:rPr>
              <a:t>the</a:t>
            </a:r>
            <a:r>
              <a:rPr sz="1235" spc="-221" dirty="0">
                <a:latin typeface="Montserrat"/>
                <a:cs typeface="Montserrat"/>
              </a:rPr>
              <a:t> </a:t>
            </a:r>
            <a:r>
              <a:rPr lang="en-US" sz="1235" spc="-221" dirty="0">
                <a:latin typeface="Montserrat"/>
                <a:cs typeface="Montserrat"/>
              </a:rPr>
              <a:t> </a:t>
            </a:r>
            <a:r>
              <a:rPr sz="1235" spc="-88" dirty="0">
                <a:latin typeface="Montserrat"/>
                <a:cs typeface="Montserrat"/>
              </a:rPr>
              <a:t>book</a:t>
            </a:r>
            <a:r>
              <a:rPr lang="en-US" sz="1235" spc="-88" dirty="0">
                <a:latin typeface="Montserrat"/>
                <a:cs typeface="Montserrat"/>
              </a:rPr>
              <a:t> </a:t>
            </a:r>
            <a:r>
              <a:rPr sz="1235" spc="-216" dirty="0">
                <a:latin typeface="Montserrat"/>
                <a:cs typeface="Montserrat"/>
              </a:rPr>
              <a:t> </a:t>
            </a:r>
            <a:r>
              <a:rPr sz="1235" spc="-62" dirty="0">
                <a:latin typeface="Montserrat"/>
                <a:cs typeface="Montserrat"/>
              </a:rPr>
              <a:t>is</a:t>
            </a:r>
            <a:r>
              <a:rPr lang="en-US" sz="1235" spc="-62" dirty="0">
                <a:latin typeface="Montserrat"/>
                <a:cs typeface="Montserrat"/>
              </a:rPr>
              <a:t> </a:t>
            </a:r>
            <a:r>
              <a:rPr sz="1235" spc="-199" dirty="0">
                <a:latin typeface="Montserrat"/>
                <a:cs typeface="Montserrat"/>
              </a:rPr>
              <a:t> </a:t>
            </a:r>
            <a:r>
              <a:rPr sz="1235" spc="-62" dirty="0">
                <a:latin typeface="Montserrat"/>
                <a:cs typeface="Montserrat"/>
              </a:rPr>
              <a:t>on</a:t>
            </a:r>
            <a:r>
              <a:rPr lang="en-US" sz="1235" spc="-62" dirty="0">
                <a:latin typeface="Montserrat"/>
                <a:cs typeface="Montserrat"/>
              </a:rPr>
              <a:t> </a:t>
            </a:r>
            <a:r>
              <a:rPr sz="1235" spc="-212" dirty="0">
                <a:latin typeface="Montserrat"/>
                <a:cs typeface="Montserrat"/>
              </a:rPr>
              <a:t> </a:t>
            </a:r>
            <a:r>
              <a:rPr sz="1235" spc="-75" dirty="0">
                <a:latin typeface="Montserrat"/>
                <a:cs typeface="Montserrat"/>
              </a:rPr>
              <a:t>the</a:t>
            </a:r>
            <a:r>
              <a:rPr lang="en-US" sz="1235" spc="-75" dirty="0">
                <a:latin typeface="Montserrat"/>
                <a:cs typeface="Montserrat"/>
              </a:rPr>
              <a:t> </a:t>
            </a:r>
            <a:r>
              <a:rPr sz="1235" spc="-202" dirty="0">
                <a:latin typeface="Montserrat"/>
                <a:cs typeface="Montserrat"/>
              </a:rPr>
              <a:t> </a:t>
            </a:r>
            <a:r>
              <a:rPr sz="1235" spc="-18" dirty="0" err="1">
                <a:latin typeface="Montserrat"/>
                <a:cs typeface="Montserrat"/>
              </a:rPr>
              <a:t>moodle</a:t>
            </a:r>
            <a:r>
              <a:rPr lang="en-US" sz="1235" spc="-18" dirty="0">
                <a:latin typeface="Montserrat"/>
                <a:cs typeface="Montserrat"/>
              </a:rPr>
              <a:t> </a:t>
            </a:r>
            <a:r>
              <a:rPr sz="1235" spc="-18" dirty="0">
                <a:latin typeface="Montserrat"/>
                <a:cs typeface="Montserrat"/>
              </a:rPr>
              <a:t>website</a:t>
            </a:r>
            <a:endParaRPr sz="1235" dirty="0">
              <a:latin typeface="Montserrat"/>
              <a:cs typeface="Montserrat"/>
            </a:endParaRPr>
          </a:p>
          <a:p>
            <a:pPr marL="263913" indent="-252706">
              <a:buFont typeface="Arial"/>
              <a:buChar char="•"/>
              <a:tabLst>
                <a:tab pos="263913" algn="l"/>
              </a:tabLst>
            </a:pPr>
            <a:r>
              <a:rPr sz="1235" spc="-9" dirty="0">
                <a:latin typeface="Montserrat"/>
                <a:cs typeface="Montserrat"/>
              </a:rPr>
              <a:t>Further</a:t>
            </a:r>
            <a:r>
              <a:rPr sz="1235" spc="-75" dirty="0">
                <a:latin typeface="Montserrat"/>
                <a:cs typeface="Montserrat"/>
              </a:rPr>
              <a:t> </a:t>
            </a:r>
            <a:r>
              <a:rPr sz="1235" dirty="0">
                <a:latin typeface="Montserrat"/>
                <a:cs typeface="Montserrat"/>
              </a:rPr>
              <a:t>the</a:t>
            </a:r>
            <a:r>
              <a:rPr sz="1235" spc="-49" dirty="0">
                <a:latin typeface="Montserrat"/>
                <a:cs typeface="Montserrat"/>
              </a:rPr>
              <a:t> </a:t>
            </a:r>
            <a:r>
              <a:rPr sz="1235" spc="-9" dirty="0">
                <a:latin typeface="Montserrat"/>
                <a:cs typeface="Montserrat"/>
              </a:rPr>
              <a:t>projects</a:t>
            </a:r>
            <a:r>
              <a:rPr sz="1235" spc="-44" dirty="0">
                <a:latin typeface="Montserrat"/>
                <a:cs typeface="Montserrat"/>
              </a:rPr>
              <a:t> </a:t>
            </a:r>
            <a:r>
              <a:rPr sz="1235" spc="-9" dirty="0">
                <a:latin typeface="Montserrat"/>
                <a:cs typeface="Montserrat"/>
              </a:rPr>
              <a:t>laboratory</a:t>
            </a:r>
            <a:r>
              <a:rPr sz="1235" spc="-18" dirty="0">
                <a:latin typeface="Montserrat"/>
                <a:cs typeface="Montserrat"/>
              </a:rPr>
              <a:t> </a:t>
            </a:r>
            <a:r>
              <a:rPr sz="1235" spc="-9" dirty="0">
                <a:latin typeface="Montserrat"/>
                <a:cs typeface="Montserrat"/>
              </a:rPr>
              <a:t>(</a:t>
            </a:r>
            <a:r>
              <a:rPr lang="en-US" sz="1235" spc="-9" dirty="0">
                <a:latin typeface="Montserrat"/>
                <a:cs typeface="Montserrat"/>
              </a:rPr>
              <a:t>room 2.51 and 1.38</a:t>
            </a:r>
            <a:r>
              <a:rPr sz="1235" spc="-9" dirty="0">
                <a:latin typeface="Montserrat"/>
                <a:cs typeface="Montserrat"/>
              </a:rPr>
              <a:t>)</a:t>
            </a:r>
            <a:r>
              <a:rPr sz="1235" spc="-40" dirty="0">
                <a:latin typeface="Montserrat"/>
                <a:cs typeface="Montserrat"/>
              </a:rPr>
              <a:t> </a:t>
            </a:r>
            <a:r>
              <a:rPr sz="1235" dirty="0">
                <a:latin typeface="Montserrat"/>
                <a:cs typeface="Montserrat"/>
              </a:rPr>
              <a:t>is</a:t>
            </a:r>
            <a:r>
              <a:rPr sz="1235" spc="-40" dirty="0">
                <a:latin typeface="Montserrat"/>
                <a:cs typeface="Montserrat"/>
              </a:rPr>
              <a:t> </a:t>
            </a:r>
            <a:r>
              <a:rPr sz="1235" spc="-9" dirty="0">
                <a:latin typeface="Montserrat"/>
                <a:cs typeface="Montserrat"/>
              </a:rPr>
              <a:t>available</a:t>
            </a:r>
            <a:r>
              <a:rPr sz="1235" spc="-26" dirty="0">
                <a:latin typeface="Montserrat"/>
                <a:cs typeface="Montserrat"/>
              </a:rPr>
              <a:t> </a:t>
            </a:r>
            <a:r>
              <a:rPr sz="1235" dirty="0">
                <a:latin typeface="Montserrat"/>
                <a:cs typeface="Montserrat"/>
              </a:rPr>
              <a:t>for</a:t>
            </a:r>
            <a:r>
              <a:rPr sz="1235" spc="-31" dirty="0">
                <a:latin typeface="Montserrat"/>
                <a:cs typeface="Montserrat"/>
              </a:rPr>
              <a:t> </a:t>
            </a:r>
            <a:r>
              <a:rPr sz="1235" spc="-9" dirty="0">
                <a:latin typeface="Montserrat"/>
                <a:cs typeface="Montserrat"/>
              </a:rPr>
              <a:t>students</a:t>
            </a:r>
            <a:r>
              <a:rPr sz="1235" spc="-53" dirty="0">
                <a:latin typeface="Montserrat"/>
                <a:cs typeface="Montserrat"/>
              </a:rPr>
              <a:t> </a:t>
            </a:r>
            <a:r>
              <a:rPr sz="1235" dirty="0">
                <a:latin typeface="Montserrat"/>
                <a:cs typeface="Montserrat"/>
              </a:rPr>
              <a:t>to</a:t>
            </a:r>
            <a:r>
              <a:rPr sz="1235" spc="-49" dirty="0">
                <a:latin typeface="Montserrat"/>
                <a:cs typeface="Montserrat"/>
              </a:rPr>
              <a:t> </a:t>
            </a:r>
            <a:r>
              <a:rPr sz="1235" dirty="0">
                <a:latin typeface="Montserrat"/>
                <a:cs typeface="Montserrat"/>
              </a:rPr>
              <a:t>work</a:t>
            </a:r>
            <a:r>
              <a:rPr sz="1235" spc="-31" dirty="0">
                <a:latin typeface="Montserrat"/>
                <a:cs typeface="Montserrat"/>
              </a:rPr>
              <a:t> </a:t>
            </a:r>
            <a:r>
              <a:rPr sz="1235" dirty="0">
                <a:latin typeface="Montserrat"/>
                <a:cs typeface="Montserrat"/>
              </a:rPr>
              <a:t>on</a:t>
            </a:r>
            <a:r>
              <a:rPr sz="1235" spc="-40" dirty="0">
                <a:latin typeface="Montserrat"/>
                <a:cs typeface="Montserrat"/>
              </a:rPr>
              <a:t> </a:t>
            </a:r>
            <a:r>
              <a:rPr sz="1235" dirty="0">
                <a:latin typeface="Montserrat"/>
                <a:cs typeface="Montserrat"/>
              </a:rPr>
              <a:t>their</a:t>
            </a:r>
            <a:r>
              <a:rPr sz="1235" spc="-44" dirty="0">
                <a:latin typeface="Montserrat"/>
                <a:cs typeface="Montserrat"/>
              </a:rPr>
              <a:t> </a:t>
            </a:r>
            <a:r>
              <a:rPr sz="1235" spc="-9" dirty="0">
                <a:latin typeface="Montserrat"/>
                <a:cs typeface="Montserrat"/>
              </a:rPr>
              <a:t>teams projects</a:t>
            </a:r>
            <a:r>
              <a:rPr sz="1235" spc="-57" dirty="0">
                <a:latin typeface="Montserrat"/>
                <a:cs typeface="Montserrat"/>
              </a:rPr>
              <a:t> </a:t>
            </a:r>
            <a:r>
              <a:rPr sz="1235" spc="-9" dirty="0">
                <a:latin typeface="Montserrat"/>
                <a:cs typeface="Montserrat"/>
              </a:rPr>
              <a:t>outside</a:t>
            </a:r>
            <a:r>
              <a:rPr sz="1235" spc="-49" dirty="0">
                <a:latin typeface="Montserrat"/>
                <a:cs typeface="Montserrat"/>
              </a:rPr>
              <a:t> </a:t>
            </a:r>
            <a:r>
              <a:rPr sz="1235" dirty="0">
                <a:latin typeface="Montserrat"/>
                <a:cs typeface="Montserrat"/>
              </a:rPr>
              <a:t>of</a:t>
            </a:r>
            <a:r>
              <a:rPr sz="1235" spc="-44" dirty="0">
                <a:latin typeface="Montserrat"/>
                <a:cs typeface="Montserrat"/>
              </a:rPr>
              <a:t> </a:t>
            </a:r>
            <a:r>
              <a:rPr sz="1235" dirty="0">
                <a:latin typeface="Montserrat"/>
                <a:cs typeface="Montserrat"/>
              </a:rPr>
              <a:t>the</a:t>
            </a:r>
            <a:r>
              <a:rPr sz="1235" spc="-49" dirty="0">
                <a:latin typeface="Montserrat"/>
                <a:cs typeface="Montserrat"/>
              </a:rPr>
              <a:t> </a:t>
            </a:r>
            <a:r>
              <a:rPr sz="1235" spc="-9" dirty="0">
                <a:latin typeface="Montserrat"/>
                <a:cs typeface="Montserrat"/>
              </a:rPr>
              <a:t>formal</a:t>
            </a:r>
            <a:r>
              <a:rPr sz="1235" spc="-44" dirty="0">
                <a:latin typeface="Montserrat"/>
                <a:cs typeface="Montserrat"/>
              </a:rPr>
              <a:t> </a:t>
            </a:r>
            <a:r>
              <a:rPr sz="1235" spc="-9" dirty="0">
                <a:latin typeface="Montserrat"/>
                <a:cs typeface="Montserrat"/>
              </a:rPr>
              <a:t>laboratories</a:t>
            </a:r>
            <a:r>
              <a:rPr sz="1235" spc="-40" dirty="0">
                <a:latin typeface="Montserrat"/>
                <a:cs typeface="Montserrat"/>
              </a:rPr>
              <a:t> </a:t>
            </a:r>
            <a:r>
              <a:rPr sz="1235" dirty="0">
                <a:latin typeface="Montserrat"/>
                <a:cs typeface="Montserrat"/>
              </a:rPr>
              <a:t>and</a:t>
            </a:r>
            <a:r>
              <a:rPr sz="1235" spc="-31" dirty="0">
                <a:latin typeface="Montserrat"/>
                <a:cs typeface="Montserrat"/>
              </a:rPr>
              <a:t> </a:t>
            </a:r>
            <a:r>
              <a:rPr sz="1235" dirty="0">
                <a:latin typeface="Montserrat"/>
                <a:cs typeface="Montserrat"/>
              </a:rPr>
              <a:t>it</a:t>
            </a:r>
            <a:r>
              <a:rPr sz="1235" spc="-49" dirty="0">
                <a:latin typeface="Montserrat"/>
                <a:cs typeface="Montserrat"/>
              </a:rPr>
              <a:t> </a:t>
            </a:r>
            <a:r>
              <a:rPr sz="1235" spc="-9" dirty="0">
                <a:latin typeface="Montserrat"/>
                <a:cs typeface="Montserrat"/>
              </a:rPr>
              <a:t>is</a:t>
            </a:r>
            <a:r>
              <a:rPr sz="1235" spc="-101" dirty="0">
                <a:latin typeface="Montserrat"/>
                <a:cs typeface="Montserrat"/>
              </a:rPr>
              <a:t> </a:t>
            </a:r>
            <a:r>
              <a:rPr sz="1235" spc="-9" dirty="0">
                <a:latin typeface="Montserrat"/>
                <a:cs typeface="Montserrat"/>
              </a:rPr>
              <a:t>expected</a:t>
            </a:r>
            <a:r>
              <a:rPr sz="1235" spc="-31" dirty="0">
                <a:latin typeface="Montserrat"/>
                <a:cs typeface="Montserrat"/>
              </a:rPr>
              <a:t> </a:t>
            </a:r>
            <a:r>
              <a:rPr sz="1235" dirty="0">
                <a:latin typeface="Montserrat"/>
                <a:cs typeface="Montserrat"/>
              </a:rPr>
              <a:t>that</a:t>
            </a:r>
            <a:r>
              <a:rPr sz="1235" spc="-53" dirty="0">
                <a:latin typeface="Montserrat"/>
                <a:cs typeface="Montserrat"/>
              </a:rPr>
              <a:t> </a:t>
            </a:r>
            <a:r>
              <a:rPr sz="1235" dirty="0">
                <a:latin typeface="Montserrat"/>
                <a:cs typeface="Montserrat"/>
              </a:rPr>
              <a:t>this</a:t>
            </a:r>
            <a:r>
              <a:rPr sz="1235" spc="-40" dirty="0">
                <a:latin typeface="Montserrat"/>
                <a:cs typeface="Montserrat"/>
              </a:rPr>
              <a:t> </a:t>
            </a:r>
            <a:r>
              <a:rPr sz="1235" spc="-9" dirty="0">
                <a:latin typeface="Montserrat"/>
                <a:cs typeface="Montserrat"/>
              </a:rPr>
              <a:t>will</a:t>
            </a:r>
            <a:r>
              <a:rPr sz="1235" spc="-57" dirty="0">
                <a:latin typeface="Montserrat"/>
                <a:cs typeface="Montserrat"/>
              </a:rPr>
              <a:t> </a:t>
            </a:r>
            <a:r>
              <a:rPr sz="1235" spc="-9" dirty="0">
                <a:latin typeface="Montserrat"/>
                <a:cs typeface="Montserrat"/>
              </a:rPr>
              <a:t>occur</a:t>
            </a:r>
            <a:r>
              <a:rPr sz="1235" spc="-66" dirty="0">
                <a:latin typeface="Montserrat"/>
                <a:cs typeface="Montserrat"/>
              </a:rPr>
              <a:t> </a:t>
            </a:r>
            <a:r>
              <a:rPr sz="1235" dirty="0">
                <a:latin typeface="Montserrat"/>
                <a:cs typeface="Montserrat"/>
              </a:rPr>
              <a:t>as</a:t>
            </a:r>
            <a:r>
              <a:rPr sz="1235" spc="-26" dirty="0">
                <a:latin typeface="Montserrat"/>
                <a:cs typeface="Montserrat"/>
              </a:rPr>
              <a:t> </a:t>
            </a:r>
            <a:r>
              <a:rPr sz="1235" spc="-9" dirty="0">
                <a:latin typeface="Montserrat"/>
                <a:cs typeface="Montserrat"/>
              </a:rPr>
              <a:t>needed</a:t>
            </a:r>
            <a:endParaRPr sz="1235" dirty="0">
              <a:latin typeface="Montserrat"/>
              <a:cs typeface="Montserra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3261" y="1165861"/>
            <a:ext cx="8056469" cy="4526616"/>
          </a:xfrm>
          <a:custGeom>
            <a:avLst/>
            <a:gdLst/>
            <a:ahLst/>
            <a:cxnLst/>
            <a:rect l="l" t="t" r="r" b="b"/>
            <a:pathLst>
              <a:path w="9130665" h="5130165">
                <a:moveTo>
                  <a:pt x="9130284" y="0"/>
                </a:moveTo>
                <a:lnTo>
                  <a:pt x="0" y="0"/>
                </a:lnTo>
                <a:lnTo>
                  <a:pt x="0" y="5129784"/>
                </a:lnTo>
                <a:lnTo>
                  <a:pt x="9130284" y="5129784"/>
                </a:lnTo>
                <a:lnTo>
                  <a:pt x="9130284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AC8E41C-6566-4682-8392-9EB551495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31460" y="5421419"/>
            <a:ext cx="66675" cy="99107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574" spc="-4" dirty="0">
                <a:solidFill>
                  <a:srgbClr val="878787"/>
                </a:solidFill>
                <a:latin typeface="Montserrat"/>
                <a:cs typeface="Montserrat"/>
              </a:rPr>
              <a:t>9</a:t>
            </a:r>
            <a:endParaRPr sz="574">
              <a:latin typeface="Montserrat"/>
              <a:cs typeface="Montserra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3081" y="1327992"/>
            <a:ext cx="7105089" cy="3098775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2327">
              <a:spcBef>
                <a:spcPts val="84"/>
              </a:spcBef>
            </a:pPr>
            <a:r>
              <a:rPr sz="2206" b="1" spc="-9" dirty="0">
                <a:solidFill>
                  <a:srgbClr val="0A213F"/>
                </a:solidFill>
                <a:latin typeface="Montserrat"/>
                <a:cs typeface="Montserrat"/>
              </a:rPr>
              <a:t>ECTE250</a:t>
            </a:r>
            <a:r>
              <a:rPr sz="2206" b="1" spc="-12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206" b="1" dirty="0">
                <a:solidFill>
                  <a:srgbClr val="0A213F"/>
                </a:solidFill>
                <a:latin typeface="Montserrat"/>
                <a:cs typeface="Montserrat"/>
              </a:rPr>
              <a:t>Project</a:t>
            </a:r>
            <a:r>
              <a:rPr sz="2206" b="1" spc="-10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2206" b="1" spc="-9" dirty="0">
                <a:solidFill>
                  <a:srgbClr val="0A213F"/>
                </a:solidFill>
                <a:latin typeface="Montserrat"/>
                <a:cs typeface="Montserrat"/>
              </a:rPr>
              <a:t>Management</a:t>
            </a:r>
            <a:endParaRPr sz="2206" dirty="0">
              <a:latin typeface="Montserrat"/>
              <a:cs typeface="Montserrat"/>
            </a:endParaRPr>
          </a:p>
          <a:p>
            <a:pPr marL="274559" indent="-252706">
              <a:spcBef>
                <a:spcPts val="1518"/>
              </a:spcBef>
              <a:buFont typeface="Arial"/>
              <a:buChar char="•"/>
              <a:tabLst>
                <a:tab pos="274559" algn="l"/>
              </a:tabLst>
            </a:pPr>
            <a:r>
              <a:rPr lang="en-US" sz="1588" spc="-71" dirty="0">
                <a:latin typeface="Montserrat"/>
                <a:cs typeface="Montserrat"/>
              </a:rPr>
              <a:t>Project management </a:t>
            </a:r>
            <a:r>
              <a:rPr sz="1588" spc="-9" dirty="0">
                <a:latin typeface="Montserrat"/>
                <a:cs typeface="Montserrat"/>
              </a:rPr>
              <a:t>lectures</a:t>
            </a:r>
            <a:endParaRPr sz="1588" dirty="0">
              <a:latin typeface="Montserrat"/>
              <a:cs typeface="Montserrat"/>
            </a:endParaRPr>
          </a:p>
          <a:p>
            <a:pPr marL="274559" indent="-252706">
              <a:buFont typeface="Arial"/>
              <a:buChar char="•"/>
              <a:tabLst>
                <a:tab pos="274559" algn="l"/>
              </a:tabLst>
            </a:pPr>
            <a:r>
              <a:rPr sz="1588" dirty="0">
                <a:latin typeface="Montserrat"/>
                <a:cs typeface="Montserrat"/>
              </a:rPr>
              <a:t>Several</a:t>
            </a:r>
            <a:r>
              <a:rPr sz="1588" spc="-79" dirty="0">
                <a:latin typeface="Montserrat"/>
                <a:cs typeface="Montserrat"/>
              </a:rPr>
              <a:t> </a:t>
            </a:r>
            <a:r>
              <a:rPr sz="1588" dirty="0">
                <a:latin typeface="Montserrat"/>
                <a:cs typeface="Montserrat"/>
              </a:rPr>
              <a:t>online</a:t>
            </a:r>
            <a:r>
              <a:rPr sz="1588" spc="-88" dirty="0">
                <a:latin typeface="Montserrat"/>
                <a:cs typeface="Montserrat"/>
              </a:rPr>
              <a:t> </a:t>
            </a:r>
            <a:r>
              <a:rPr sz="1588" spc="-9" dirty="0">
                <a:latin typeface="Montserrat"/>
                <a:cs typeface="Montserrat"/>
              </a:rPr>
              <a:t>lectures</a:t>
            </a:r>
            <a:endParaRPr sz="1588" dirty="0">
              <a:latin typeface="Montserrat"/>
              <a:cs typeface="Montserrat"/>
            </a:endParaRPr>
          </a:p>
          <a:p>
            <a:pPr marL="274559" indent="-252706">
              <a:buFont typeface="Arial"/>
              <a:buChar char="•"/>
              <a:tabLst>
                <a:tab pos="274559" algn="l"/>
              </a:tabLst>
            </a:pPr>
            <a:r>
              <a:rPr sz="1588" dirty="0">
                <a:latin typeface="Montserrat"/>
                <a:cs typeface="Montserrat"/>
              </a:rPr>
              <a:t>Online</a:t>
            </a:r>
            <a:r>
              <a:rPr sz="1588" spc="-71" dirty="0">
                <a:latin typeface="Montserrat"/>
                <a:cs typeface="Montserrat"/>
              </a:rPr>
              <a:t> </a:t>
            </a:r>
            <a:r>
              <a:rPr lang="en-US" sz="1588" spc="-71" dirty="0">
                <a:latin typeface="Montserrat"/>
                <a:cs typeface="Montserrat"/>
              </a:rPr>
              <a:t>Project Management </a:t>
            </a:r>
            <a:r>
              <a:rPr sz="1588" dirty="0">
                <a:latin typeface="Montserrat"/>
                <a:cs typeface="Montserrat"/>
              </a:rPr>
              <a:t>Quiz</a:t>
            </a:r>
            <a:r>
              <a:rPr lang="en-US" sz="1588" dirty="0">
                <a:latin typeface="Montserrat"/>
                <a:cs typeface="Montserrat"/>
              </a:rPr>
              <a:t>zes</a:t>
            </a:r>
            <a:r>
              <a:rPr sz="1588" spc="-53" dirty="0">
                <a:latin typeface="Montserrat"/>
                <a:cs typeface="Montserrat"/>
              </a:rPr>
              <a:t> </a:t>
            </a:r>
            <a:r>
              <a:rPr sz="1588" spc="-9" dirty="0">
                <a:latin typeface="Montserrat"/>
                <a:cs typeface="Montserrat"/>
              </a:rPr>
              <a:t>(assessed)</a:t>
            </a:r>
            <a:endParaRPr lang="en-US" sz="1588" spc="-9" dirty="0">
              <a:latin typeface="Montserrat"/>
              <a:cs typeface="Montserrat"/>
            </a:endParaRPr>
          </a:p>
          <a:p>
            <a:pPr marL="274559" indent="-252706">
              <a:buFont typeface="Arial"/>
              <a:buChar char="•"/>
              <a:tabLst>
                <a:tab pos="274559" algn="l"/>
              </a:tabLst>
            </a:pPr>
            <a:r>
              <a:rPr lang="en-AU" sz="1588" spc="-9" dirty="0">
                <a:latin typeface="Montserrat"/>
                <a:cs typeface="Montserrat"/>
              </a:rPr>
              <a:t>Project management exam (assessed)</a:t>
            </a:r>
            <a:endParaRPr sz="1588" dirty="0">
              <a:latin typeface="Montserrat"/>
              <a:cs typeface="Montserrat"/>
            </a:endParaRPr>
          </a:p>
          <a:p>
            <a:pPr>
              <a:spcBef>
                <a:spcPts val="4"/>
              </a:spcBef>
              <a:buFont typeface="Arial"/>
              <a:buChar char="•"/>
            </a:pPr>
            <a:endParaRPr sz="2338" dirty="0">
              <a:latin typeface="Montserrat"/>
              <a:cs typeface="Montserrat"/>
            </a:endParaRPr>
          </a:p>
          <a:p>
            <a:pPr marL="313221" indent="-302015">
              <a:buFont typeface="Arial"/>
              <a:buChar char="•"/>
              <a:tabLst>
                <a:tab pos="313221" algn="l"/>
              </a:tabLst>
            </a:pP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For</a:t>
            </a:r>
            <a:r>
              <a:rPr sz="1588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management</a:t>
            </a:r>
            <a:r>
              <a:rPr sz="1588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lectures</a:t>
            </a:r>
            <a:r>
              <a:rPr sz="1588" spc="-3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we</a:t>
            </a:r>
            <a:r>
              <a:rPr sz="1588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will</a:t>
            </a:r>
            <a:r>
              <a:rPr sz="1588" spc="-2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dirty="0">
                <a:solidFill>
                  <a:srgbClr val="0A213F"/>
                </a:solidFill>
                <a:latin typeface="Montserrat"/>
                <a:cs typeface="Montserrat"/>
              </a:rPr>
              <a:t>be</a:t>
            </a:r>
            <a:r>
              <a:rPr sz="1588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88" spc="-9" dirty="0">
                <a:solidFill>
                  <a:srgbClr val="0A213F"/>
                </a:solidFill>
                <a:latin typeface="Montserrat"/>
                <a:cs typeface="Montserrat"/>
              </a:rPr>
              <a:t>using:</a:t>
            </a:r>
            <a:endParaRPr sz="1588" dirty="0">
              <a:latin typeface="Montserrat"/>
              <a:cs typeface="Montserrat"/>
            </a:endParaRPr>
          </a:p>
          <a:p>
            <a:pPr marL="665665" marR="4483" indent="-251585">
              <a:lnSpc>
                <a:spcPct val="99800"/>
              </a:lnSpc>
              <a:spcBef>
                <a:spcPts val="366"/>
              </a:spcBef>
              <a:tabLst>
                <a:tab pos="665665" algn="l"/>
              </a:tabLst>
            </a:pPr>
            <a:r>
              <a:rPr sz="1500" spc="-44" dirty="0">
                <a:solidFill>
                  <a:srgbClr val="0A213F"/>
                </a:solidFill>
                <a:latin typeface="Arial"/>
                <a:cs typeface="Arial"/>
              </a:rPr>
              <a:t>–</a:t>
            </a:r>
            <a:r>
              <a:rPr sz="1500" dirty="0">
                <a:solidFill>
                  <a:srgbClr val="0A213F"/>
                </a:solidFill>
                <a:latin typeface="Arial"/>
                <a:cs typeface="Arial"/>
              </a:rPr>
              <a:t>	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"Project</a:t>
            </a:r>
            <a:r>
              <a:rPr sz="1500" spc="-7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spc="-9" dirty="0">
                <a:solidFill>
                  <a:srgbClr val="0A213F"/>
                </a:solidFill>
                <a:latin typeface="Montserrat"/>
                <a:cs typeface="Montserrat"/>
              </a:rPr>
              <a:t>management:</a:t>
            </a:r>
            <a:r>
              <a:rPr sz="1500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the</a:t>
            </a:r>
            <a:r>
              <a:rPr sz="1500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spc="-9" dirty="0">
                <a:solidFill>
                  <a:srgbClr val="0A213F"/>
                </a:solidFill>
                <a:latin typeface="Montserrat"/>
                <a:cs typeface="Montserrat"/>
              </a:rPr>
              <a:t>managerial</a:t>
            </a:r>
            <a:r>
              <a:rPr sz="1500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process",</a:t>
            </a:r>
            <a:r>
              <a:rPr sz="1500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6th</a:t>
            </a:r>
            <a:r>
              <a:rPr sz="1500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edition,</a:t>
            </a:r>
            <a:r>
              <a:rPr sz="1500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ERIK</a:t>
            </a:r>
            <a:r>
              <a:rPr sz="1500" spc="-8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spc="-44" dirty="0">
                <a:solidFill>
                  <a:srgbClr val="0A213F"/>
                </a:solidFill>
                <a:latin typeface="Montserrat"/>
                <a:cs typeface="Montserrat"/>
              </a:rPr>
              <a:t>W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LARSON,</a:t>
            </a:r>
            <a:r>
              <a:rPr sz="1500" spc="-71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and</a:t>
            </a:r>
            <a:r>
              <a:rPr sz="1500" spc="-62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spc="-9" dirty="0">
                <a:solidFill>
                  <a:srgbClr val="0A213F"/>
                </a:solidFill>
                <a:latin typeface="Montserrat"/>
                <a:cs typeface="Montserrat"/>
              </a:rPr>
              <a:t>CLIFFORD</a:t>
            </a:r>
            <a:r>
              <a:rPr sz="1500" spc="-9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F</a:t>
            </a:r>
            <a:r>
              <a:rPr sz="1500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GRAY,</a:t>
            </a:r>
            <a:r>
              <a:rPr sz="1500" spc="-53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Beverley</a:t>
            </a:r>
            <a:r>
              <a:rPr sz="1500" spc="-66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Honig,</a:t>
            </a:r>
            <a:r>
              <a:rPr sz="1500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David</a:t>
            </a:r>
            <a:r>
              <a:rPr sz="1500" spc="-57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spc="-9" dirty="0">
                <a:solidFill>
                  <a:srgbClr val="0A213F"/>
                </a:solidFill>
                <a:latin typeface="Montserrat"/>
                <a:cs typeface="Montserrat"/>
              </a:rPr>
              <a:t>Baccarini,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ISBN</a:t>
            </a:r>
            <a:r>
              <a:rPr sz="1500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is</a:t>
            </a:r>
            <a:r>
              <a:rPr sz="1500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spc="-9" dirty="0">
                <a:solidFill>
                  <a:srgbClr val="0A213F"/>
                </a:solidFill>
                <a:latin typeface="Montserrat"/>
                <a:cs typeface="Montserrat"/>
              </a:rPr>
              <a:t>9781743071809,</a:t>
            </a:r>
            <a:r>
              <a:rPr sz="1500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Soft</a:t>
            </a:r>
            <a:r>
              <a:rPr sz="1500" spc="-44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Cover,</a:t>
            </a:r>
            <a:r>
              <a:rPr sz="1500" spc="-18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672</a:t>
            </a:r>
            <a:r>
              <a:rPr sz="1500" spc="-49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pages,</a:t>
            </a:r>
            <a:r>
              <a:rPr sz="1500" spc="-3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spc="-9" dirty="0">
                <a:solidFill>
                  <a:srgbClr val="0A213F"/>
                </a:solidFill>
                <a:latin typeface="Montserrat"/>
                <a:cs typeface="Montserrat"/>
              </a:rPr>
              <a:t>published</a:t>
            </a:r>
            <a:r>
              <a:rPr sz="1500" spc="-75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dirty="0">
                <a:solidFill>
                  <a:srgbClr val="0A213F"/>
                </a:solidFill>
                <a:latin typeface="Montserrat"/>
                <a:cs typeface="Montserrat"/>
              </a:rPr>
              <a:t>26th</a:t>
            </a:r>
            <a:r>
              <a:rPr sz="1500" spc="-40" dirty="0">
                <a:solidFill>
                  <a:srgbClr val="0A213F"/>
                </a:solidFill>
                <a:latin typeface="Montserrat"/>
                <a:cs typeface="Montserrat"/>
              </a:rPr>
              <a:t> </a:t>
            </a:r>
            <a:r>
              <a:rPr sz="1500" spc="-18" dirty="0">
                <a:solidFill>
                  <a:srgbClr val="0A213F"/>
                </a:solidFill>
                <a:latin typeface="Montserrat"/>
                <a:cs typeface="Montserrat"/>
              </a:rPr>
              <a:t>Sept </a:t>
            </a:r>
            <a:r>
              <a:rPr sz="1500" spc="-9" dirty="0">
                <a:solidFill>
                  <a:srgbClr val="0A213F"/>
                </a:solidFill>
                <a:latin typeface="Montserrat"/>
                <a:cs typeface="Montserrat"/>
              </a:rPr>
              <a:t>2013.</a:t>
            </a:r>
            <a:endParaRPr sz="1500" dirty="0">
              <a:latin typeface="Montserrat"/>
              <a:cs typeface="Montserra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3261" y="1165861"/>
            <a:ext cx="8056469" cy="4526616"/>
          </a:xfrm>
          <a:custGeom>
            <a:avLst/>
            <a:gdLst/>
            <a:ahLst/>
            <a:cxnLst/>
            <a:rect l="l" t="t" r="r" b="b"/>
            <a:pathLst>
              <a:path w="9130665" h="5130165">
                <a:moveTo>
                  <a:pt x="9130284" y="0"/>
                </a:moveTo>
                <a:lnTo>
                  <a:pt x="0" y="0"/>
                </a:lnTo>
                <a:lnTo>
                  <a:pt x="0" y="5129784"/>
                </a:lnTo>
                <a:lnTo>
                  <a:pt x="9130284" y="5129784"/>
                </a:lnTo>
                <a:lnTo>
                  <a:pt x="9130284" y="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2957F58-182C-49A0-939D-A181A10C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</TotalTime>
  <Words>2460</Words>
  <Application>Microsoft Office PowerPoint</Application>
  <PresentationFormat>On-screen Show (4:3)</PresentationFormat>
  <Paragraphs>343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Baskerville Old Face</vt:lpstr>
      <vt:lpstr>Calibri</vt:lpstr>
      <vt:lpstr>Cambria</vt:lpstr>
      <vt:lpstr>Garamond</vt:lpstr>
      <vt:lpstr>Montserrat</vt:lpstr>
      <vt:lpstr>Times New Roman</vt:lpstr>
      <vt:lpstr>Tw Cen MT</vt:lpstr>
      <vt:lpstr>Verdana</vt:lpstr>
      <vt:lpstr>Wingdings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Internet of Things (IoT)</vt:lpstr>
      <vt:lpstr>Internet of Things (IoT)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 Fareq Malek</dc:creator>
  <cp:lastModifiedBy>Mohamed Fareq Malek</cp:lastModifiedBy>
  <cp:revision>29</cp:revision>
  <dcterms:modified xsi:type="dcterms:W3CDTF">2024-12-30T06:58:41Z</dcterms:modified>
</cp:coreProperties>
</file>