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83" r:id="rId4"/>
    <p:sldId id="266" r:id="rId5"/>
    <p:sldId id="277" r:id="rId6"/>
    <p:sldId id="276" r:id="rId7"/>
    <p:sldId id="280" r:id="rId8"/>
    <p:sldId id="282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 snapToGrid="0">
      <p:cViewPr>
        <p:scale>
          <a:sx n="70" d="100"/>
          <a:sy n="70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5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5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14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188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75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26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13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07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8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8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8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0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0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8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2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9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3C3A50-EEF0-41FA-84C5-A4AB0EF6011C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65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B6BBF4-666B-497B-A8F2-EF1AE4C75BD3}"/>
              </a:ext>
            </a:extLst>
          </p:cNvPr>
          <p:cNvSpPr txBox="1"/>
          <p:nvPr/>
        </p:nvSpPr>
        <p:spPr>
          <a:xfrm>
            <a:off x="3814482" y="3749123"/>
            <a:ext cx="4168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ECTE 250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5C6A97F-B8C7-4F0E-9DE6-E790BAE38A09}"/>
              </a:ext>
            </a:extLst>
          </p:cNvPr>
          <p:cNvSpPr txBox="1"/>
          <p:nvPr/>
        </p:nvSpPr>
        <p:spPr>
          <a:xfrm>
            <a:off x="3572435" y="5047220"/>
            <a:ext cx="526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Engineering Design and Management 2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9E0CADE-3FB8-4512-AD4F-4BACEFCA4190}"/>
              </a:ext>
            </a:extLst>
          </p:cNvPr>
          <p:cNvSpPr txBox="1"/>
          <p:nvPr/>
        </p:nvSpPr>
        <p:spPr>
          <a:xfrm>
            <a:off x="439269" y="2088776"/>
            <a:ext cx="336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Made by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DE8708E-03AB-40A8-9E21-E344108AF076}"/>
              </a:ext>
            </a:extLst>
          </p:cNvPr>
          <p:cNvSpPr txBox="1"/>
          <p:nvPr/>
        </p:nvSpPr>
        <p:spPr>
          <a:xfrm>
            <a:off x="439269" y="2458108"/>
            <a:ext cx="183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</a:t>
            </a:r>
          </a:p>
        </p:txBody>
      </p:sp>
    </p:spTree>
    <p:extLst>
      <p:ext uri="{BB962C8B-B14F-4D97-AF65-F5344CB8AC3E}">
        <p14:creationId xmlns:p14="http://schemas.microsoft.com/office/powerpoint/2010/main" val="208178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BF5038C-0CBE-4A33-A6FB-4FC54682451F}"/>
              </a:ext>
            </a:extLst>
          </p:cNvPr>
          <p:cNvSpPr txBox="1"/>
          <p:nvPr/>
        </p:nvSpPr>
        <p:spPr>
          <a:xfrm>
            <a:off x="600635" y="540776"/>
            <a:ext cx="4177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♦ </a:t>
            </a:r>
            <a:r>
              <a:rPr lang="en-GB" sz="4000" dirty="0" smtClean="0"/>
              <a:t>second</a:t>
            </a:r>
            <a:r>
              <a:rPr lang="en-GB" sz="4000" dirty="0" smtClean="0"/>
              <a:t> </a:t>
            </a:r>
            <a:r>
              <a:rPr lang="en-GB" sz="4000" dirty="0"/>
              <a:t>Idea: 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F5A3BC7-3EDD-441E-BE53-611F3D2575B8}"/>
              </a:ext>
            </a:extLst>
          </p:cNvPr>
          <p:cNvSpPr txBox="1"/>
          <p:nvPr/>
        </p:nvSpPr>
        <p:spPr>
          <a:xfrm>
            <a:off x="909916" y="1469116"/>
            <a:ext cx="5916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 sensor in the sprinkler can determine the temperature in the forest to prevent fires.</a:t>
            </a:r>
            <a:r>
              <a:rPr lang="en-GB" sz="2400" dirty="0" smtClean="0"/>
              <a:t> 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F5A3BC7-3EDD-441E-BE53-611F3D2575B8}"/>
              </a:ext>
            </a:extLst>
          </p:cNvPr>
          <p:cNvSpPr txBox="1"/>
          <p:nvPr/>
        </p:nvSpPr>
        <p:spPr>
          <a:xfrm>
            <a:off x="909915" y="3141017"/>
            <a:ext cx="758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▪ </a:t>
            </a:r>
            <a:r>
              <a:rPr lang="en-GB" dirty="0" smtClean="0"/>
              <a:t>depending on the temperature that the sensor in the sprinkler will detected the sprinkler will work. </a:t>
            </a:r>
          </a:p>
          <a:p>
            <a:endParaRPr lang="en-GB" dirty="0" smtClean="0"/>
          </a:p>
          <a:p>
            <a:r>
              <a:rPr lang="en-GB" dirty="0" smtClean="0"/>
              <a:t>That helps to moisturize the air and prevent the fires.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664" y="4341346"/>
            <a:ext cx="2143125" cy="2143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652" y="5187713"/>
            <a:ext cx="30289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5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1772" y="403016"/>
            <a:ext cx="5133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sprinkler: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420" y="510738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EBEBEB"/>
                </a:solidFill>
              </a:rPr>
              <a:t>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7420" y="1543250"/>
            <a:ext cx="9948526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we come to think about saving the earth, we need to think about reducing the fair that increase the percentage of co2 in the air.</a:t>
            </a:r>
          </a:p>
          <a:p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sprinkler will work on moistening the air whenever the temperature go above 40C.</a:t>
            </a:r>
          </a:p>
          <a:p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are going to use 2 sensor. first one to determine the temperature and the second sensor will use it to determine the % chance of rain.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Whenever there’s a rain or the temperature is less than 40c the sprinkler will not work.</a:t>
            </a:r>
          </a:p>
        </p:txBody>
      </p:sp>
    </p:spTree>
    <p:extLst>
      <p:ext uri="{BB962C8B-B14F-4D97-AF65-F5344CB8AC3E}">
        <p14:creationId xmlns:p14="http://schemas.microsoft.com/office/powerpoint/2010/main" val="274468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C8880ED-8372-45C9-B059-774A3E0D8F60}"/>
              </a:ext>
            </a:extLst>
          </p:cNvPr>
          <p:cNvSpPr txBox="1"/>
          <p:nvPr/>
        </p:nvSpPr>
        <p:spPr>
          <a:xfrm>
            <a:off x="955466" y="628788"/>
            <a:ext cx="3393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♦ Flow </a:t>
            </a:r>
            <a:r>
              <a:rPr lang="en-GB" sz="4000" dirty="0" smtClean="0"/>
              <a:t>Chart:</a:t>
            </a:r>
            <a:endParaRPr lang="en-US" sz="4000" dirty="0"/>
          </a:p>
        </p:txBody>
      </p:sp>
      <p:sp>
        <p:nvSpPr>
          <p:cNvPr id="2" name="Oval 1"/>
          <p:cNvSpPr/>
          <p:nvPr/>
        </p:nvSpPr>
        <p:spPr>
          <a:xfrm>
            <a:off x="6131429" y="331684"/>
            <a:ext cx="2133603" cy="666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Start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98228" y="1103223"/>
            <a:ext cx="2" cy="37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25381" y="1528378"/>
            <a:ext cx="2312339" cy="83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the temp.</a:t>
            </a:r>
          </a:p>
          <a:p>
            <a:pPr algn="ctr"/>
            <a:r>
              <a:rPr lang="en-US" dirty="0" smtClean="0"/>
              <a:t>Get weather data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81551" y="2422426"/>
            <a:ext cx="0" cy="36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5298141" y="2784842"/>
            <a:ext cx="3692602" cy="16794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temp&gt;=40 C</a:t>
            </a:r>
          </a:p>
          <a:p>
            <a:pPr algn="ctr"/>
            <a:r>
              <a:rPr lang="en-US" dirty="0" smtClean="0"/>
              <a:t>&amp;&amp;</a:t>
            </a:r>
          </a:p>
          <a:p>
            <a:pPr algn="ctr"/>
            <a:r>
              <a:rPr lang="en-US" dirty="0" smtClean="0"/>
              <a:t>Chance of rain &lt;25%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24947" y="3234256"/>
            <a:ext cx="2339788" cy="807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Keep off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025718" y="3638088"/>
            <a:ext cx="664254" cy="1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87513" y="4405260"/>
            <a:ext cx="6703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90742" y="3023009"/>
            <a:ext cx="6992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157889" y="4464295"/>
            <a:ext cx="0" cy="36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025381" y="4881416"/>
            <a:ext cx="2420900" cy="793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Turn on sprinkler for x min</a:t>
            </a:r>
            <a:endParaRPr lang="en-US" dirty="0"/>
          </a:p>
        </p:txBody>
      </p:sp>
      <p:cxnSp>
        <p:nvCxnSpPr>
          <p:cNvPr id="48" name="Elbow Connector 47"/>
          <p:cNvCxnSpPr>
            <a:stCxn id="42" idx="1"/>
            <a:endCxn id="14" idx="1"/>
          </p:cNvCxnSpPr>
          <p:nvPr/>
        </p:nvCxnSpPr>
        <p:spPr>
          <a:xfrm rot="10800000">
            <a:off x="6025381" y="1948051"/>
            <a:ext cx="12700" cy="3330055"/>
          </a:xfrm>
          <a:prstGeom prst="bentConnector3">
            <a:avLst>
              <a:gd name="adj1" fmla="val 8470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14" idx="3"/>
          </p:cNvCxnSpPr>
          <p:nvPr/>
        </p:nvCxnSpPr>
        <p:spPr>
          <a:xfrm rot="10800000">
            <a:off x="8337720" y="1948051"/>
            <a:ext cx="2298904" cy="1305791"/>
          </a:xfrm>
          <a:prstGeom prst="bentConnector3">
            <a:avLst>
              <a:gd name="adj1" fmla="val -10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5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sz="4400" dirty="0"/>
              <a:t>♦ </a:t>
            </a:r>
            <a:r>
              <a:rPr lang="en-US" dirty="0" smtClean="0"/>
              <a:t>State diagram: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6111" y="1412942"/>
            <a:ext cx="4849404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Q0:none</a:t>
            </a:r>
          </a:p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Q1:check weather</a:t>
            </a:r>
          </a:p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Q2: check temp </a:t>
            </a:r>
          </a:p>
          <a:p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Q3: turn on the sprinkler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3" t="22323" r="44385" b="30120"/>
          <a:stretch/>
        </p:blipFill>
        <p:spPr>
          <a:xfrm>
            <a:off x="6320117" y="1681883"/>
            <a:ext cx="4719917" cy="429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3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4" t="18756" r="30214" b="37016"/>
          <a:stretch/>
        </p:blipFill>
        <p:spPr>
          <a:xfrm>
            <a:off x="740992" y="733919"/>
            <a:ext cx="8536708" cy="430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4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1647"/>
          </a:xfrm>
        </p:spPr>
        <p:txBody>
          <a:bodyPr/>
          <a:lstStyle/>
          <a:p>
            <a:r>
              <a:rPr lang="en-GB" sz="4000" dirty="0"/>
              <a:t>♦ Equipment for </a:t>
            </a:r>
            <a:r>
              <a:rPr lang="en-GB" sz="4000" dirty="0" smtClean="0"/>
              <a:t>second idea:  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36786"/>
              </p:ext>
            </p:extLst>
          </p:nvPr>
        </p:nvGraphicFramePr>
        <p:xfrm>
          <a:off x="915894" y="1513044"/>
          <a:ext cx="8954247" cy="499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49"/>
                <a:gridCol w="2984749"/>
                <a:gridCol w="2984749"/>
              </a:tblGrid>
              <a:tr h="5773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Part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Quantity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Price (AED)</a:t>
                      </a:r>
                    </a:p>
                    <a:p>
                      <a:pPr algn="ctr"/>
                      <a:r>
                        <a:rPr lang="en-GB" dirty="0"/>
                        <a:t>Each</a:t>
                      </a:r>
                      <a:endParaRPr lang="en-US" dirty="0"/>
                    </a:p>
                  </a:txBody>
                  <a:tcPr/>
                </a:tc>
              </a:tr>
              <a:tr h="57735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Arduino</a:t>
                      </a:r>
                      <a:r>
                        <a:rPr lang="en-US" baseline="0" dirty="0" smtClean="0"/>
                        <a:t> kit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275</a:t>
                      </a:r>
                      <a:endParaRPr lang="en-US" dirty="0"/>
                    </a:p>
                  </a:txBody>
                  <a:tcPr/>
                </a:tc>
              </a:tr>
              <a:tr h="577352">
                <a:tc>
                  <a:txBody>
                    <a:bodyPr/>
                    <a:lstStyle/>
                    <a:p>
                      <a:r>
                        <a:rPr lang="en-US" dirty="0" smtClean="0"/>
                        <a:t>Sensor (chance</a:t>
                      </a:r>
                      <a:r>
                        <a:rPr lang="en-US" baseline="0" dirty="0" smtClean="0"/>
                        <a:t> of rain)</a:t>
                      </a:r>
                    </a:p>
                    <a:p>
                      <a:r>
                        <a:rPr lang="en-US" baseline="0" dirty="0" err="1" smtClean="0"/>
                        <a:t>senseweather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73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Temperature Sensor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/>
                </a:tc>
              </a:tr>
              <a:tr h="577352">
                <a:tc>
                  <a:txBody>
                    <a:bodyPr/>
                    <a:lstStyle/>
                    <a:p>
                      <a:r>
                        <a:rPr lang="en-US" dirty="0" smtClean="0"/>
                        <a:t>74HC74 (Dual D type flip flops)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77352">
                <a:tc>
                  <a:txBody>
                    <a:bodyPr/>
                    <a:lstStyle/>
                    <a:p>
                      <a:r>
                        <a:rPr lang="en-US" dirty="0" smtClean="0"/>
                        <a:t>74LS08 (Quad 2-input AND gate)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77352">
                <a:tc>
                  <a:txBody>
                    <a:bodyPr/>
                    <a:lstStyle/>
                    <a:p>
                      <a:r>
                        <a:rPr lang="en-US" dirty="0" smtClean="0"/>
                        <a:t>74LS00 (Quad 2-input NAND gate)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77352"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333.5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07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♦ </a:t>
            </a:r>
            <a:r>
              <a:rPr lang="en-US" dirty="0" smtClean="0"/>
              <a:t>UPD transmission to/from the internet: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423" y="2230356"/>
            <a:ext cx="996459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data that we are going to get it from the sprinkler through the internet is:</a:t>
            </a:r>
          </a:p>
          <a:p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- G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 the data on how many time did the sprinkler worked during a weak.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978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6910" y="2435072"/>
            <a:ext cx="3786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2375" y="3485950"/>
            <a:ext cx="50257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dirty="0"/>
              <a:t>Please ask questions if you </a:t>
            </a:r>
            <a:r>
              <a:rPr lang="en-GB" sz="2400" dirty="0" smtClean="0"/>
              <a:t>have.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6231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2941</TotalTime>
  <Words>317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 ♦ State diagram: </vt:lpstr>
      <vt:lpstr>PowerPoint Presentation</vt:lpstr>
      <vt:lpstr>♦ Equipment for second idea:   </vt:lpstr>
      <vt:lpstr>♦ UPD transmission to/from the internet: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RIYADH ALKHARRAT</dc:creator>
  <cp:lastModifiedBy>Taiga Kagami</cp:lastModifiedBy>
  <cp:revision>75</cp:revision>
  <dcterms:created xsi:type="dcterms:W3CDTF">2019-12-01T14:42:05Z</dcterms:created>
  <dcterms:modified xsi:type="dcterms:W3CDTF">2021-01-28T08:33:18Z</dcterms:modified>
</cp:coreProperties>
</file>