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media.rmit.edu.au/learninglab/content/oral-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3863296"/>
            <a:ext cx="4952594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lang="en-US" sz="3000" b="1" spc="-34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US" sz="3000" b="1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r>
              <a:rPr sz="3000" b="1" spc="-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/ Spring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endParaRPr sz="2000" dirty="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3"/>
              </a:spcBef>
            </a:pP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2000" b="1" spc="3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2000" b="1" spc="29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on</a:t>
            </a:r>
            <a:r>
              <a:rPr sz="2000" b="1" spc="24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(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-25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1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ab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2000" b="1" spc="1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1</a:t>
            </a:r>
            <a:r>
              <a:rPr sz="2000" b="1" spc="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77917" y="4257773"/>
            <a:ext cx="278620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7)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212477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Conte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31452"/>
            <a:ext cx="2434998" cy="1340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Moti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ation</a:t>
            </a:r>
            <a:endParaRPr sz="29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W</a:t>
            </a:r>
            <a:r>
              <a:rPr sz="2600" spc="-50" dirty="0">
                <a:latin typeface="Tw Cen MT"/>
                <a:cs typeface="Tw Cen MT"/>
              </a:rPr>
              <a:t>h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d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</a:t>
            </a:r>
            <a:endParaRPr sz="2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W</a:t>
            </a:r>
            <a:r>
              <a:rPr sz="2600" spc="-50" dirty="0">
                <a:latin typeface="Tw Cen MT"/>
                <a:cs typeface="Tw Cen MT"/>
              </a:rPr>
              <a:t>h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d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9021" y="1943480"/>
            <a:ext cx="3245422" cy="828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en</a:t>
            </a:r>
            <a:r>
              <a:rPr sz="3900" spc="-39" baseline="1177" dirty="0">
                <a:latin typeface="Tw Cen MT"/>
                <a:cs typeface="Tw Cen MT"/>
              </a:rPr>
              <a:t>g</a:t>
            </a: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-39" baseline="1177" dirty="0">
                <a:latin typeface="Tw Cen MT"/>
                <a:cs typeface="Tw Cen MT"/>
              </a:rPr>
              <a:t>g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2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in this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rese</a:t>
            </a:r>
            <a:r>
              <a:rPr sz="3900" spc="4" baseline="1177" dirty="0">
                <a:latin typeface="Tw Cen MT"/>
                <a:cs typeface="Tw Cen MT"/>
              </a:rPr>
              <a:t>a</a:t>
            </a:r>
            <a:r>
              <a:rPr sz="3900" spc="0" baseline="1177" dirty="0">
                <a:latin typeface="Tw Cen MT"/>
                <a:cs typeface="Tw Cen MT"/>
              </a:rPr>
              <a:t>r</a:t>
            </a:r>
            <a:r>
              <a:rPr sz="3900" spc="94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h?</a:t>
            </a:r>
            <a:endParaRPr sz="2600">
              <a:latin typeface="Tw Cen MT"/>
              <a:cs typeface="Tw Cen MT"/>
            </a:endParaRPr>
          </a:p>
          <a:p>
            <a:pPr marL="12700" marR="49606">
              <a:lnSpc>
                <a:spcPct val="90738"/>
              </a:lnSpc>
              <a:spcBef>
                <a:spcPts val="751"/>
              </a:spcBef>
            </a:pPr>
            <a:r>
              <a:rPr sz="2600" spc="0" dirty="0">
                <a:latin typeface="Tw Cen MT"/>
                <a:cs typeface="Tw Cen MT"/>
              </a:rPr>
              <a:t>ma</a:t>
            </a:r>
            <a:r>
              <a:rPr sz="2600" spc="-39" dirty="0">
                <a:latin typeface="Tw Cen MT"/>
                <a:cs typeface="Tw Cen MT"/>
              </a:rPr>
              <a:t>k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ce</a:t>
            </a:r>
            <a:r>
              <a:rPr sz="2600" spc="3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ta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n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100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ho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ces?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3439435"/>
            <a:ext cx="170849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Sur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ri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452" y="3950730"/>
            <a:ext cx="850143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-75" baseline="1177" dirty="0">
                <a:latin typeface="Tw Cen MT"/>
                <a:cs typeface="Tw Cen MT"/>
              </a:rPr>
              <a:t>n</a:t>
            </a:r>
            <a:r>
              <a:rPr sz="3900" spc="0" baseline="1177" dirty="0">
                <a:latin typeface="Tw Cen MT"/>
                <a:cs typeface="Tw Cen MT"/>
              </a:rPr>
              <a:t>y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1510" y="3950730"/>
            <a:ext cx="1315024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su</a:t>
            </a:r>
            <a:r>
              <a:rPr sz="3900" spc="-9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prising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819" y="3950730"/>
            <a:ext cx="128250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outcom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?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4695" y="3950730"/>
            <a:ext cx="761320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W</a:t>
            </a:r>
            <a:r>
              <a:rPr sz="3900" spc="-44" baseline="1177" dirty="0">
                <a:latin typeface="Tw Cen MT"/>
                <a:cs typeface="Tw Cen MT"/>
              </a:rPr>
              <a:t>h</a:t>
            </a:r>
            <a:r>
              <a:rPr sz="3900" spc="-169" baseline="1177" dirty="0">
                <a:latin typeface="Tw Cen MT"/>
                <a:cs typeface="Tw Cen MT"/>
              </a:rPr>
              <a:t>y</a:t>
            </a:r>
            <a:r>
              <a:rPr sz="3900" spc="0" baseline="1177" dirty="0">
                <a:latin typeface="Tw Cen MT"/>
                <a:cs typeface="Tw Cen MT"/>
              </a:rPr>
              <a:t>,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9926" y="3950730"/>
            <a:ext cx="350788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or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4372" y="3950730"/>
            <a:ext cx="600700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w</a:t>
            </a:r>
            <a:r>
              <a:rPr sz="3900" spc="-44" baseline="1177" dirty="0">
                <a:latin typeface="Tw Cen MT"/>
                <a:cs typeface="Tw Cen MT"/>
              </a:rPr>
              <a:t>h</a:t>
            </a:r>
            <a:r>
              <a:rPr sz="3900" spc="0" baseline="1177" dirty="0">
                <a:latin typeface="Tw Cen MT"/>
                <a:cs typeface="Tw Cen MT"/>
              </a:rPr>
              <a:t>y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393" y="3950730"/>
            <a:ext cx="60326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4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t?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76444" y="3912107"/>
            <a:ext cx="2293620" cy="2183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228045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udience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31452"/>
            <a:ext cx="314804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Hu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an p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1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holo</a:t>
            </a:r>
            <a:r>
              <a:rPr sz="4350" spc="-59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2494174"/>
            <a:ext cx="355310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Put humans in</a:t>
            </a:r>
            <a:r>
              <a:rPr sz="4350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 dimly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3635" y="2494174"/>
            <a:ext cx="116015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lit,</a:t>
            </a:r>
            <a:r>
              <a:rPr sz="4350" spc="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cosy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2585" y="2494174"/>
            <a:ext cx="316529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oom, with a constant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32" y="2935894"/>
            <a:ext cx="2780509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ba</a:t>
            </a:r>
            <a:r>
              <a:rPr sz="4350" spc="6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kg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ound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one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noise)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33" y="2935894"/>
            <a:ext cx="164246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(continuous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1040" y="2935894"/>
            <a:ext cx="64975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42087" y="2935894"/>
            <a:ext cx="177166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onotonous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890009"/>
            <a:ext cx="109692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What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8398" y="3890009"/>
            <a:ext cx="131667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happ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ns?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462762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Hum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Ps</a:t>
            </a:r>
            <a:r>
              <a:rPr sz="6600" b="1" spc="-29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chology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31452"/>
            <a:ext cx="4260858" cy="868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Li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ited sho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4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te</a:t>
            </a:r>
            <a:r>
              <a:rPr sz="4350" spc="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me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ory</a:t>
            </a:r>
            <a:endParaRPr sz="2900">
              <a:latin typeface="Tw Cen MT"/>
              <a:cs typeface="Tw Cen MT"/>
            </a:endParaRPr>
          </a:p>
          <a:p>
            <a:pPr marL="341261" marR="383035" algn="ctr">
              <a:lnSpc>
                <a:spcPct val="90738"/>
              </a:lnSpc>
              <a:spcBef>
                <a:spcPts val="7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6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9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9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bers</a:t>
            </a:r>
            <a:r>
              <a:rPr sz="2600" spc="-4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7</a:t>
            </a:r>
            <a:r>
              <a:rPr sz="2600" spc="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± 2 thin</a:t>
            </a:r>
            <a:r>
              <a:rPr sz="2600" spc="9" dirty="0">
                <a:latin typeface="Tw Cen MT"/>
                <a:cs typeface="Tw Cen MT"/>
              </a:rPr>
              <a:t>g</a:t>
            </a:r>
            <a:r>
              <a:rPr sz="2600" spc="0" dirty="0">
                <a:latin typeface="Tw Cen MT"/>
                <a:cs typeface="Tw Cen MT"/>
              </a:rPr>
              <a:t>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2966995"/>
            <a:ext cx="4477305" cy="867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06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Sho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ten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an</a:t>
            </a:r>
            <a:endParaRPr sz="29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3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4" dirty="0">
                <a:latin typeface="Tw Cen MT"/>
                <a:cs typeface="Tw Cen MT"/>
              </a:rPr>
              <a:t>“</a:t>
            </a:r>
            <a:r>
              <a:rPr sz="2600" spc="-109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unes out”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qui</a:t>
            </a:r>
            <a:r>
              <a:rPr sz="2600" spc="44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kly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if</a:t>
            </a:r>
            <a:r>
              <a:rPr sz="2600" spc="7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no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hing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324" y="3478529"/>
            <a:ext cx="142363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int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resting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4500393"/>
            <a:ext cx="5136299" cy="1341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31640" algn="ctr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Visua</a:t>
            </a:r>
            <a:r>
              <a:rPr sz="4350" spc="4" baseline="1055" dirty="0">
                <a:latin typeface="Tw Cen MT"/>
                <a:cs typeface="Tw Cen MT"/>
              </a:rPr>
              <a:t>l-</a:t>
            </a:r>
            <a:r>
              <a:rPr sz="4350" spc="0" baseline="1055" dirty="0">
                <a:latin typeface="Tw Cen MT"/>
                <a:cs typeface="Tw Cen MT"/>
              </a:rPr>
              <a:t>Au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al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recep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eness</a:t>
            </a:r>
            <a:endParaRPr sz="29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5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6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esp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nds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to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Visu</a:t>
            </a:r>
            <a:r>
              <a:rPr sz="2600" spc="9" dirty="0">
                <a:latin typeface="Tw Cen MT"/>
                <a:cs typeface="Tw Cen MT"/>
              </a:rPr>
              <a:t>a</a:t>
            </a:r>
            <a:r>
              <a:rPr sz="2600" spc="0" dirty="0">
                <a:latin typeface="Tw Cen MT"/>
                <a:cs typeface="Tw Cen MT"/>
              </a:rPr>
              <a:t>l + Au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al sti</a:t>
            </a:r>
            <a:r>
              <a:rPr sz="2600" spc="54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uli</a:t>
            </a:r>
            <a:endParaRPr sz="2600">
              <a:latin typeface="Tw Cen MT"/>
              <a:cs typeface="Tw Cen MT"/>
            </a:endParaRPr>
          </a:p>
          <a:p>
            <a:pPr marL="378764" marR="49606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6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esp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nds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to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-100" dirty="0">
                <a:latin typeface="Tw Cen MT"/>
                <a:cs typeface="Tw Cen MT"/>
              </a:rPr>
              <a:t>e</a:t>
            </a:r>
            <a:r>
              <a:rPr sz="2600" spc="-39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con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act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0552" y="2997708"/>
            <a:ext cx="3000755" cy="2951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510548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wa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 to put audie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6462" y="309628"/>
            <a:ext cx="55144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5972" y="309628"/>
            <a:ext cx="132595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sleep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22573"/>
            <a:ext cx="34580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Spe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ina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di</a:t>
            </a:r>
            <a:r>
              <a:rPr sz="3600" spc="-4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ly: 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umble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331131"/>
            <a:ext cx="362846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intain monotono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s 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oice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241340"/>
            <a:ext cx="41127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Fi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l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ides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with lots of</a:t>
            </a:r>
            <a:r>
              <a:rPr sz="3600" spc="7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4" baseline="1275" dirty="0">
                <a:latin typeface="Tw Cen MT"/>
                <a:cs typeface="Tw Cen MT"/>
              </a:rPr>
              <a:t>q</a:t>
            </a:r>
            <a:r>
              <a:rPr sz="3600" spc="0" baseline="1275" dirty="0">
                <a:latin typeface="Tw Cen MT"/>
                <a:cs typeface="Tw Cen MT"/>
              </a:rPr>
              <a:t>uations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8024" y="3241340"/>
            <a:ext cx="54097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481" y="3241340"/>
            <a:ext cx="5316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-75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xt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150928"/>
            <a:ext cx="2947574" cy="713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69" baseline="1275" dirty="0">
                <a:latin typeface="Tw Cen MT"/>
                <a:cs typeface="Tw Cen MT"/>
              </a:rPr>
              <a:t>A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oid </a:t>
            </a:r>
            <a:r>
              <a:rPr sz="3600" spc="-94" baseline="1275" dirty="0">
                <a:latin typeface="Tw Cen MT"/>
                <a:cs typeface="Tw Cen MT"/>
              </a:rPr>
              <a:t>e</a:t>
            </a:r>
            <a:r>
              <a:rPr sz="3600" spc="-50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e cont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ct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9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ok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 ce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367359"/>
            <a:ext cx="3087502" cy="71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50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Hide b</a:t>
            </a:r>
            <a:r>
              <a:rPr sz="3600" spc="-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hi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d 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ost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um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Do not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mo</a:t>
            </a:r>
            <a:r>
              <a:rPr sz="2000" spc="-34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 un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il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talk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3205" y="5802154"/>
            <a:ext cx="510239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-2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808" y="2924555"/>
            <a:ext cx="3002280" cy="3002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609826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wa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 to eng</a:t>
            </a:r>
            <a:r>
              <a:rPr sz="6600" b="1" spc="10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ge audie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22573"/>
            <a:ext cx="3965310" cy="1123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Spe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clea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ly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0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p</a:t>
            </a:r>
            <a:r>
              <a:rPr sz="2100" spc="-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oj</a:t>
            </a:r>
            <a:r>
              <a:rPr sz="2100" spc="4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ct </a:t>
            </a:r>
            <a:r>
              <a:rPr sz="2100" spc="-29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oic</a:t>
            </a:r>
            <a:r>
              <a:rPr sz="2100" spc="-79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,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p</a:t>
            </a:r>
            <a:r>
              <a:rPr sz="2100" spc="-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9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9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nce</a:t>
            </a:r>
            <a:r>
              <a:rPr sz="2100" spc="-9" dirty="0">
                <a:latin typeface="Tw Cen MT"/>
                <a:cs typeface="Tw Cen MT"/>
              </a:rPr>
              <a:t> </a:t>
            </a:r>
            <a:r>
              <a:rPr sz="2100" spc="-34" dirty="0">
                <a:latin typeface="Tw Cen MT"/>
                <a:cs typeface="Tw Cen MT"/>
              </a:rPr>
              <a:t>w</a:t>
            </a:r>
            <a:r>
              <a:rPr sz="2100" spc="0" dirty="0">
                <a:latin typeface="Tw Cen MT"/>
                <a:cs typeface="Tw Cen MT"/>
              </a:rPr>
              <a:t>or</a:t>
            </a:r>
            <a:r>
              <a:rPr sz="2100" spc="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s</a:t>
            </a:r>
            <a:endParaRPr sz="2100">
              <a:latin typeface="Tw Cen MT"/>
              <a:cs typeface="Tw Cen MT"/>
            </a:endParaRPr>
          </a:p>
          <a:p>
            <a:pPr marL="378764" marR="40004">
              <a:lnSpc>
                <a:spcPct val="90738"/>
              </a:lnSpc>
              <a:spcBef>
                <a:spcPts val="833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-29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ary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pit</a:t>
            </a:r>
            <a:r>
              <a:rPr sz="2100" spc="75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h</a:t>
            </a:r>
            <a:r>
              <a:rPr sz="2100" spc="25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a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d p</a:t>
            </a:r>
            <a:r>
              <a:rPr sz="2100" spc="9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ce of</a:t>
            </a:r>
            <a:r>
              <a:rPr sz="2100" spc="59" dirty="0">
                <a:latin typeface="Tw Cen MT"/>
                <a:cs typeface="Tw Cen MT"/>
              </a:rPr>
              <a:t> </a:t>
            </a:r>
            <a:r>
              <a:rPr sz="2100" spc="-34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oice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123992"/>
            <a:ext cx="4457752" cy="728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0004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69" baseline="1275" dirty="0">
                <a:latin typeface="Tw Cen MT"/>
                <a:cs typeface="Tw Cen MT"/>
              </a:rPr>
              <a:t>A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oid vi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ual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load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20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Minimize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sym</a:t>
            </a:r>
            <a:r>
              <a:rPr sz="2100" spc="9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ol</a:t>
            </a:r>
            <a:r>
              <a:rPr sz="2100" spc="-39" dirty="0">
                <a:latin typeface="Tw Cen MT"/>
                <a:cs typeface="Tw Cen MT"/>
              </a:rPr>
              <a:t>s</a:t>
            </a:r>
            <a:r>
              <a:rPr sz="2100" spc="0" dirty="0">
                <a:latin typeface="Tw Cen MT"/>
                <a:cs typeface="Tw Cen MT"/>
              </a:rPr>
              <a:t>,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use</a:t>
            </a:r>
            <a:r>
              <a:rPr sz="2100" spc="4" dirty="0">
                <a:latin typeface="Tw Cen MT"/>
                <a:cs typeface="Tw Cen MT"/>
              </a:rPr>
              <a:t> 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cons</a:t>
            </a:r>
            <a:r>
              <a:rPr sz="2100" spc="4" dirty="0">
                <a:latin typeface="Tw Cen MT"/>
                <a:cs typeface="Tw Cen MT"/>
              </a:rPr>
              <a:t>/</a:t>
            </a:r>
            <a:r>
              <a:rPr sz="2100" spc="0" dirty="0">
                <a:latin typeface="Tw Cen MT"/>
                <a:cs typeface="Tw Cen MT"/>
              </a:rPr>
              <a:t>ima</a:t>
            </a:r>
            <a:r>
              <a:rPr sz="2100" spc="-25" dirty="0">
                <a:latin typeface="Tw Cen MT"/>
                <a:cs typeface="Tw Cen MT"/>
              </a:rPr>
              <a:t>g</a:t>
            </a:r>
            <a:r>
              <a:rPr sz="2100" spc="0" dirty="0">
                <a:latin typeface="Tw Cen MT"/>
                <a:cs typeface="Tw Cen MT"/>
              </a:rPr>
              <a:t>es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430314"/>
            <a:ext cx="48577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Look at audience: left, ba</a:t>
            </a:r>
            <a:r>
              <a:rPr sz="3600" spc="44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k of</a:t>
            </a:r>
            <a:r>
              <a:rPr sz="3600" spc="79" baseline="1275" dirty="0">
                <a:latin typeface="Tw Cen MT"/>
                <a:cs typeface="Tw Cen MT"/>
              </a:rPr>
              <a:t> 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oom,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981" y="4430314"/>
            <a:ext cx="62425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ght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5339927"/>
            <a:ext cx="3827932" cy="727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Mo</a:t>
            </a:r>
            <a:r>
              <a:rPr sz="3600" spc="-50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 a</a:t>
            </a:r>
            <a:r>
              <a:rPr sz="3600" spc="-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ound,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estu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-9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, smile!</a:t>
            </a:r>
            <a:endParaRPr sz="2400">
              <a:latin typeface="Tw Cen MT"/>
              <a:cs typeface="Tw Cen MT"/>
            </a:endParaRPr>
          </a:p>
          <a:p>
            <a:pPr marL="378764" marR="45765">
              <a:lnSpc>
                <a:spcPct val="90738"/>
              </a:lnSpc>
              <a:spcBef>
                <a:spcPts val="710"/>
              </a:spcBef>
            </a:pPr>
            <a:r>
              <a:rPr sz="14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5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50" spc="13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B</a:t>
            </a:r>
            <a:r>
              <a:rPr sz="2100" spc="9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t n</a:t>
            </a:r>
            <a:r>
              <a:rPr sz="2100" spc="9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t too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34" dirty="0">
                <a:latin typeface="Tw Cen MT"/>
                <a:cs typeface="Tw Cen MT"/>
              </a:rPr>
              <a:t>m</a:t>
            </a:r>
            <a:r>
              <a:rPr sz="2100" spc="0" dirty="0">
                <a:latin typeface="Tw Cen MT"/>
                <a:cs typeface="Tw Cen MT"/>
              </a:rPr>
              <a:t>u</a:t>
            </a:r>
            <a:r>
              <a:rPr sz="2100" spc="79" dirty="0">
                <a:latin typeface="Tw Cen MT"/>
                <a:cs typeface="Tw Cen MT"/>
              </a:rPr>
              <a:t>c</a:t>
            </a:r>
            <a:r>
              <a:rPr sz="2100" spc="0" dirty="0">
                <a:latin typeface="Tw Cen MT"/>
                <a:cs typeface="Tw Cen MT"/>
              </a:rPr>
              <a:t>h!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388" y="309628"/>
            <a:ext cx="242667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ep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88" y="1445788"/>
            <a:ext cx="1006381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3225" spc="0" baseline="2793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3225" spc="59" baseline="269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5400" spc="-294" baseline="1700" dirty="0">
                <a:latin typeface="Tw Cen MT"/>
                <a:cs typeface="Tw Cen MT"/>
              </a:rPr>
              <a:t>T</a:t>
            </a:r>
            <a:r>
              <a:rPr sz="5400" spc="0" baseline="1700" dirty="0">
                <a:latin typeface="Tw Cen MT"/>
                <a:cs typeface="Tw Cen MT"/>
              </a:rPr>
              <a:t>ell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0015" y="1445788"/>
            <a:ext cx="9504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</a:t>
            </a:r>
            <a:r>
              <a:rPr sz="5400" spc="-14" baseline="1700" dirty="0">
                <a:latin typeface="Tw Cen MT"/>
                <a:cs typeface="Tw Cen MT"/>
              </a:rPr>
              <a:t>h</a:t>
            </a:r>
            <a:r>
              <a:rPr sz="5400" spc="0" baseline="1700" dirty="0">
                <a:latin typeface="Tw Cen MT"/>
                <a:cs typeface="Tw Cen MT"/>
              </a:rPr>
              <a:t>em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2735" y="1445788"/>
            <a:ext cx="974722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w</a:t>
            </a:r>
            <a:r>
              <a:rPr sz="5400" spc="-9" baseline="1700" dirty="0">
                <a:latin typeface="Tw Cen MT"/>
                <a:cs typeface="Tw Cen MT"/>
              </a:rPr>
              <a:t>h</a:t>
            </a:r>
            <a:r>
              <a:rPr sz="5400" spc="0" baseline="1700" dirty="0">
                <a:latin typeface="Tw Cen MT"/>
                <a:cs typeface="Tw Cen MT"/>
              </a:rPr>
              <a:t>at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8331" y="1445788"/>
            <a:ext cx="121948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-109" baseline="1700" dirty="0">
                <a:latin typeface="Tw Cen MT"/>
                <a:cs typeface="Tw Cen MT"/>
              </a:rPr>
              <a:t>y</a:t>
            </a:r>
            <a:r>
              <a:rPr sz="5400" spc="0" baseline="1700" dirty="0">
                <a:latin typeface="Tw Cen MT"/>
                <a:cs typeface="Tw Cen MT"/>
              </a:rPr>
              <a:t>ou’re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8234" y="1445788"/>
            <a:ext cx="112844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going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8923" y="1445788"/>
            <a:ext cx="44538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-9" baseline="1700" dirty="0">
                <a:latin typeface="Tw Cen MT"/>
                <a:cs typeface="Tw Cen MT"/>
              </a:rPr>
              <a:t>t</a:t>
            </a:r>
            <a:r>
              <a:rPr sz="5400" spc="0" baseline="1700" dirty="0">
                <a:latin typeface="Tw Cen MT"/>
                <a:cs typeface="Tw Cen MT"/>
              </a:rPr>
              <a:t>o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5186" y="1445788"/>
            <a:ext cx="64714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tell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4581" y="1445788"/>
            <a:ext cx="95047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-14" baseline="1700" dirty="0">
                <a:latin typeface="Tw Cen MT"/>
                <a:cs typeface="Tw Cen MT"/>
              </a:rPr>
              <a:t>t</a:t>
            </a:r>
            <a:r>
              <a:rPr sz="5400" spc="0" baseline="1700" dirty="0">
                <a:latin typeface="Tw Cen MT"/>
                <a:cs typeface="Tw Cen MT"/>
              </a:rPr>
              <a:t>hem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721630"/>
            <a:ext cx="10065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3225" spc="0" baseline="2793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3225" spc="59" baseline="269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5400" spc="-294" baseline="1700" dirty="0">
                <a:latin typeface="Tw Cen MT"/>
                <a:cs typeface="Tw Cen MT"/>
              </a:rPr>
              <a:t>T</a:t>
            </a:r>
            <a:r>
              <a:rPr sz="5400" spc="0" baseline="1700" dirty="0">
                <a:latin typeface="Tw Cen MT"/>
                <a:cs typeface="Tw Cen MT"/>
              </a:rPr>
              <a:t>ell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9486" y="2721630"/>
            <a:ext cx="95092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th</a:t>
            </a:r>
            <a:r>
              <a:rPr sz="5400" spc="-9" baseline="1700" dirty="0">
                <a:latin typeface="Tw Cen MT"/>
                <a:cs typeface="Tw Cen MT"/>
              </a:rPr>
              <a:t>e</a:t>
            </a:r>
            <a:r>
              <a:rPr sz="5400" spc="0" baseline="1700" dirty="0">
                <a:latin typeface="Tw Cen MT"/>
                <a:cs typeface="Tw Cen MT"/>
              </a:rPr>
              <a:t>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996075"/>
            <a:ext cx="1006599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3225" spc="0" baseline="2793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3225" spc="59" baseline="269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5400" spc="-294" baseline="1700" dirty="0">
                <a:latin typeface="Tw Cen MT"/>
                <a:cs typeface="Tw Cen MT"/>
              </a:rPr>
              <a:t>T</a:t>
            </a:r>
            <a:r>
              <a:rPr sz="5400" spc="0" baseline="1700" dirty="0">
                <a:latin typeface="Tw Cen MT"/>
                <a:cs typeface="Tw Cen MT"/>
              </a:rPr>
              <a:t>ell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486" y="3996075"/>
            <a:ext cx="95092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th</a:t>
            </a:r>
            <a:r>
              <a:rPr sz="5400" spc="-9" baseline="1700" dirty="0">
                <a:latin typeface="Tw Cen MT"/>
                <a:cs typeface="Tw Cen MT"/>
              </a:rPr>
              <a:t>e</a:t>
            </a:r>
            <a:r>
              <a:rPr sz="5400" spc="0" baseline="1700" dirty="0">
                <a:latin typeface="Tw Cen MT"/>
                <a:cs typeface="Tw Cen MT"/>
              </a:rPr>
              <a:t>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663" y="3996075"/>
            <a:ext cx="975973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what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8259" y="3996075"/>
            <a:ext cx="738187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-109" baseline="1700" dirty="0">
                <a:latin typeface="Tw Cen MT"/>
                <a:cs typeface="Tw Cen MT"/>
              </a:rPr>
              <a:t>y</a:t>
            </a:r>
            <a:r>
              <a:rPr sz="5400" spc="0" baseline="1700" dirty="0">
                <a:latin typeface="Tw Cen MT"/>
                <a:cs typeface="Tw Cen MT"/>
              </a:rPr>
              <a:t>ou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8697" y="3996075"/>
            <a:ext cx="799494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told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238" y="3996075"/>
            <a:ext cx="950928" cy="48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0"/>
              </a:lnSpc>
              <a:spcBef>
                <a:spcPts val="188"/>
              </a:spcBef>
            </a:pPr>
            <a:r>
              <a:rPr sz="5400" spc="0" baseline="1700" dirty="0">
                <a:latin typeface="Tw Cen MT"/>
                <a:cs typeface="Tw Cen MT"/>
              </a:rPr>
              <a:t>th</a:t>
            </a:r>
            <a:r>
              <a:rPr sz="5400" spc="-9" baseline="1700" dirty="0">
                <a:latin typeface="Tw Cen MT"/>
                <a:cs typeface="Tw Cen MT"/>
              </a:rPr>
              <a:t>e</a:t>
            </a:r>
            <a:r>
              <a:rPr sz="5400" spc="0" baseline="1700" dirty="0">
                <a:latin typeface="Tw Cen MT"/>
                <a:cs typeface="Tw Cen MT"/>
              </a:rPr>
              <a:t>m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383539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Han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ling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Q &amp; A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13339"/>
            <a:ext cx="4160502" cy="660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No que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tion</a:t>
            </a:r>
            <a:r>
              <a:rPr sz="3000" spc="-1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Usual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eans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bor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</a:t>
            </a:r>
            <a:r>
              <a:rPr sz="2000" spc="-4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/uncl</a:t>
            </a:r>
            <a:r>
              <a:rPr sz="2000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ar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lk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582501"/>
            <a:ext cx="4167684" cy="660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Li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ten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que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ti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care</a:t>
            </a:r>
            <a:r>
              <a:rPr sz="3000" spc="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ull</a:t>
            </a:r>
            <a:r>
              <a:rPr sz="3000" spc="-13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-39" baseline="1530" dirty="0">
                <a:latin typeface="Tw Cen MT"/>
                <a:cs typeface="Tw Cen MT"/>
              </a:rPr>
              <a:t>k</a:t>
            </a:r>
            <a:r>
              <a:rPr sz="3000" spc="0" baseline="1530" dirty="0">
                <a:latin typeface="Tw Cen MT"/>
                <a:cs typeface="Tw Cen MT"/>
              </a:rPr>
              <a:t>e su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ep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t/</a:t>
            </a:r>
            <a:r>
              <a:rPr sz="2000" spc="0" dirty="0">
                <a:latin typeface="Tw Cen MT"/>
                <a:cs typeface="Tw Cen MT"/>
              </a:rPr>
              <a:t>re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q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tion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989" y="2582501"/>
            <a:ext cx="16677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under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d,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3755" y="2582501"/>
            <a:ext cx="4827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then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1647" y="2582501"/>
            <a:ext cx="77543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an</a:t>
            </a:r>
            <a:r>
              <a:rPr sz="3000" spc="-19" baseline="1530" dirty="0">
                <a:latin typeface="Tw Cen MT"/>
                <a:cs typeface="Tw Cen MT"/>
              </a:rPr>
              <a:t>s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678" y="2582501"/>
            <a:ext cx="1883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it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738074"/>
            <a:ext cx="5333976" cy="1042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nd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po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it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-9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but do</a:t>
            </a:r>
            <a:r>
              <a:rPr sz="3000" spc="-3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’t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en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-4" baseline="1530" dirty="0">
                <a:latin typeface="Tw Cen MT"/>
                <a:cs typeface="Tw Cen MT"/>
              </a:rPr>
              <a:t>i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e!</a:t>
            </a:r>
            <a:endParaRPr sz="20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Ok</a:t>
            </a:r>
            <a:r>
              <a:rPr sz="2000" spc="-3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dm</a:t>
            </a:r>
            <a:r>
              <a:rPr sz="2000" spc="0" dirty="0">
                <a:latin typeface="Tw Cen MT"/>
                <a:cs typeface="Tw Cen MT"/>
              </a:rPr>
              <a:t>it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igno</a:t>
            </a:r>
            <a:r>
              <a:rPr sz="2000" spc="-1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8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fai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ure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Sug</a:t>
            </a:r>
            <a:r>
              <a:rPr sz="2000" spc="-34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imp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nt</a:t>
            </a:r>
            <a:r>
              <a:rPr sz="2000" spc="-50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xt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nsio</a:t>
            </a:r>
            <a:r>
              <a:rPr sz="2000" spc="-9" dirty="0">
                <a:latin typeface="Tw Cen MT"/>
                <a:cs typeface="Tw Cen MT"/>
              </a:rPr>
              <a:t>n</a:t>
            </a:r>
            <a:r>
              <a:rPr sz="2000" spc="-4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future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k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5288236"/>
            <a:ext cx="4331408" cy="616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4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75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cl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2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k!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86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Do</a:t>
            </a:r>
            <a:r>
              <a:rPr sz="1700" spc="-3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’t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let d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f</a:t>
            </a:r>
            <a:r>
              <a:rPr sz="1700" spc="-4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icult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q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es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ions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</a:t>
            </a:r>
            <a:r>
              <a:rPr sz="1700" spc="-1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50" dirty="0">
                <a:latin typeface="Tw Cen MT"/>
                <a:cs typeface="Tw Cen MT"/>
              </a:rPr>
              <a:t>y</a:t>
            </a:r>
            <a:r>
              <a:rPr sz="1700" spc="0" dirty="0">
                <a:latin typeface="Tw Cen MT"/>
                <a:cs typeface="Tw Cen MT"/>
              </a:rPr>
              <a:t>our 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k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200340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ium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9134" y="1427435"/>
            <a:ext cx="2713195" cy="25245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855"/>
              </a:lnSpc>
              <a:spcBef>
                <a:spcPts val="142"/>
              </a:spcBef>
            </a:pPr>
            <a:r>
              <a:rPr sz="4050" spc="-209" baseline="1133" dirty="0">
                <a:latin typeface="Tw Cen MT"/>
                <a:cs typeface="Tw Cen MT"/>
              </a:rPr>
              <a:t>T</a:t>
            </a:r>
            <a:r>
              <a:rPr sz="4050" spc="0" baseline="1133" dirty="0">
                <a:latin typeface="Tw Cen MT"/>
                <a:cs typeface="Tw Cen MT"/>
              </a:rPr>
              <a:t>alk</a:t>
            </a:r>
            <a:endParaRPr sz="27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740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6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eal</a:t>
            </a:r>
            <a:r>
              <a:rPr sz="2400" spc="4" dirty="0">
                <a:latin typeface="Tw Cen MT"/>
                <a:cs typeface="Tw Cen MT"/>
              </a:rPr>
              <a:t>-</a:t>
            </a:r>
            <a:r>
              <a:rPr sz="2400" spc="0" dirty="0">
                <a:latin typeface="Tw Cen MT"/>
                <a:cs typeface="Tw Cen MT"/>
              </a:rPr>
              <a:t>time</a:t>
            </a:r>
            <a:endParaRPr sz="24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I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te</a:t>
            </a:r>
            <a:r>
              <a:rPr sz="2400" spc="-1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acti</a:t>
            </a:r>
            <a:r>
              <a:rPr sz="2400" spc="-39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Spea</a:t>
            </a:r>
            <a:r>
              <a:rPr sz="2400" spc="-44" dirty="0">
                <a:latin typeface="Tw Cen MT"/>
                <a:cs typeface="Tw Cen MT"/>
              </a:rPr>
              <a:t>k</a:t>
            </a:r>
            <a:r>
              <a:rPr sz="2400" spc="0" dirty="0">
                <a:latin typeface="Tw Cen MT"/>
                <a:cs typeface="Tw Cen MT"/>
              </a:rPr>
              <a:t>er/g</a:t>
            </a:r>
            <a:r>
              <a:rPr sz="2400" spc="9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ide</a:t>
            </a:r>
            <a:endParaRPr sz="2400">
              <a:latin typeface="Tw Cen MT"/>
              <a:cs typeface="Tw Cen MT"/>
            </a:endParaRPr>
          </a:p>
          <a:p>
            <a:pPr marL="58419">
              <a:lnSpc>
                <a:spcPct val="90738"/>
              </a:lnSpc>
              <a:spcBef>
                <a:spcPts val="869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Li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ear pr</a:t>
            </a:r>
            <a:r>
              <a:rPr sz="2400" spc="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se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ta</a:t>
            </a:r>
            <a:r>
              <a:rPr sz="2400" spc="-4" dirty="0">
                <a:latin typeface="Tw Cen MT"/>
                <a:cs typeface="Tw Cen MT"/>
              </a:rPr>
              <a:t>t</a:t>
            </a:r>
            <a:r>
              <a:rPr sz="2400" spc="0" dirty="0">
                <a:latin typeface="Tw Cen MT"/>
                <a:cs typeface="Tw Cen MT"/>
              </a:rPr>
              <a:t>ion</a:t>
            </a:r>
            <a:endParaRPr sz="2400">
              <a:latin typeface="Tw Cen MT"/>
              <a:cs typeface="Tw Cen MT"/>
            </a:endParaRPr>
          </a:p>
          <a:p>
            <a:pPr marL="378840" marR="45720">
              <a:lnSpc>
                <a:spcPct val="90738"/>
              </a:lnSpc>
              <a:spcBef>
                <a:spcPts val="739"/>
              </a:spcBef>
            </a:pPr>
            <a:r>
              <a:rPr sz="15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550" spc="24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L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mited</a:t>
            </a:r>
            <a:r>
              <a:rPr sz="2100" spc="25" dirty="0">
                <a:latin typeface="Tw Cen MT"/>
                <a:cs typeface="Tw Cen MT"/>
              </a:rPr>
              <a:t> </a:t>
            </a:r>
            <a:r>
              <a:rPr sz="2100" spc="9" dirty="0">
                <a:latin typeface="Tw Cen MT"/>
                <a:cs typeface="Tw Cen MT"/>
              </a:rPr>
              <a:t>X</a:t>
            </a:r>
            <a:r>
              <a:rPr sz="2100" spc="-4" dirty="0">
                <a:latin typeface="Tw Cen MT"/>
                <a:cs typeface="Tw Cen MT"/>
              </a:rPr>
              <a:t>-</a:t>
            </a:r>
            <a:r>
              <a:rPr sz="2100" spc="0" dirty="0">
                <a:latin typeface="Tw Cen MT"/>
                <a:cs typeface="Tw Cen MT"/>
              </a:rPr>
              <a:t>re</a:t>
            </a:r>
            <a:r>
              <a:rPr sz="2100" spc="-84" dirty="0">
                <a:latin typeface="Tw Cen MT"/>
                <a:cs typeface="Tw Cen MT"/>
              </a:rPr>
              <a:t>f</a:t>
            </a:r>
            <a:r>
              <a:rPr sz="2100" spc="0" dirty="0">
                <a:latin typeface="Tw Cen MT"/>
                <a:cs typeface="Tw Cen MT"/>
              </a:rPr>
              <a:t>.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275" y="1431452"/>
            <a:ext cx="2966553" cy="1723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epo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t/</a:t>
            </a:r>
            <a:r>
              <a:rPr sz="4350" spc="-175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aper</a:t>
            </a:r>
            <a:endParaRPr sz="2900">
              <a:latin typeface="Tw Cen MT"/>
              <a:cs typeface="Tw Cen MT"/>
            </a:endParaRPr>
          </a:p>
          <a:p>
            <a:pPr marL="378460" marR="45765">
              <a:lnSpc>
                <a:spcPct val="90738"/>
              </a:lnSpc>
              <a:spcBef>
                <a:spcPts val="731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Of</a:t>
            </a:r>
            <a:r>
              <a:rPr sz="2400" spc="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li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  <a:p>
            <a:pPr marL="378460" marR="45765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144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ass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-44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  <a:p>
            <a:pPr marL="378460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No spe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-44" dirty="0">
                <a:latin typeface="Tw Cen MT"/>
                <a:cs typeface="Tw Cen MT"/>
              </a:rPr>
              <a:t>k</a:t>
            </a:r>
            <a:r>
              <a:rPr sz="2400" spc="0" dirty="0">
                <a:latin typeface="Tw Cen MT"/>
                <a:cs typeface="Tw Cen MT"/>
              </a:rPr>
              <a:t>er/so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9094" y="1530590"/>
            <a:ext cx="239575" cy="23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035" y="3267248"/>
            <a:ext cx="22515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</a:t>
            </a:r>
            <a:r>
              <a:rPr sz="3600" spc="-3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os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-</a:t>
            </a:r>
            <a:r>
              <a:rPr sz="3600" spc="0" baseline="1275" dirty="0">
                <a:latin typeface="Tw Cen MT"/>
                <a:cs typeface="Tw Cen MT"/>
              </a:rPr>
              <a:t>re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ere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ce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8822" y="3267248"/>
            <a:ext cx="104952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poss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ble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035" y="3709208"/>
            <a:ext cx="5137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390" y="3709208"/>
            <a:ext cx="11330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per…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4854" y="4061012"/>
            <a:ext cx="196589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-18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4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h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ological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2268" y="4061012"/>
            <a:ext cx="57634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aids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388" y="1569359"/>
            <a:ext cx="1004268" cy="807666"/>
          </a:xfrm>
          <a:custGeom>
            <a:avLst/>
            <a:gdLst/>
            <a:ahLst/>
            <a:cxnLst/>
            <a:rect l="l" t="t" r="r" b="b"/>
            <a:pathLst>
              <a:path w="1004268" h="807666">
                <a:moveTo>
                  <a:pt x="428655" y="807666"/>
                </a:moveTo>
                <a:lnTo>
                  <a:pt x="1004268" y="125122"/>
                </a:lnTo>
                <a:lnTo>
                  <a:pt x="869520" y="0"/>
                </a:lnTo>
                <a:lnTo>
                  <a:pt x="404152" y="534650"/>
                </a:lnTo>
                <a:lnTo>
                  <a:pt x="146965" y="284375"/>
                </a:lnTo>
                <a:lnTo>
                  <a:pt x="0" y="420900"/>
                </a:lnTo>
                <a:lnTo>
                  <a:pt x="428655" y="807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3668268"/>
            <a:ext cx="772667" cy="746759"/>
          </a:xfrm>
          <a:custGeom>
            <a:avLst/>
            <a:gdLst/>
            <a:ahLst/>
            <a:cxnLst/>
            <a:rect l="l" t="t" r="r" b="b"/>
            <a:pathLst>
              <a:path w="772667" h="746759">
                <a:moveTo>
                  <a:pt x="0" y="561466"/>
                </a:moveTo>
                <a:lnTo>
                  <a:pt x="173862" y="746759"/>
                </a:lnTo>
                <a:lnTo>
                  <a:pt x="386334" y="547623"/>
                </a:lnTo>
                <a:lnTo>
                  <a:pt x="598804" y="746759"/>
                </a:lnTo>
                <a:lnTo>
                  <a:pt x="772667" y="561466"/>
                </a:lnTo>
                <a:lnTo>
                  <a:pt x="572135" y="373379"/>
                </a:lnTo>
                <a:lnTo>
                  <a:pt x="772667" y="185292"/>
                </a:lnTo>
                <a:lnTo>
                  <a:pt x="598804" y="0"/>
                </a:lnTo>
                <a:lnTo>
                  <a:pt x="386334" y="199135"/>
                </a:lnTo>
                <a:lnTo>
                  <a:pt x="173862" y="0"/>
                </a:lnTo>
                <a:lnTo>
                  <a:pt x="0" y="185292"/>
                </a:lnTo>
                <a:lnTo>
                  <a:pt x="200533" y="373379"/>
                </a:lnTo>
                <a:lnTo>
                  <a:pt x="0" y="561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3668268"/>
            <a:ext cx="772667" cy="746759"/>
          </a:xfrm>
          <a:custGeom>
            <a:avLst/>
            <a:gdLst/>
            <a:ahLst/>
            <a:cxnLst/>
            <a:rect l="l" t="t" r="r" b="b"/>
            <a:pathLst>
              <a:path w="772667" h="746759">
                <a:moveTo>
                  <a:pt x="0" y="185292"/>
                </a:moveTo>
                <a:lnTo>
                  <a:pt x="173862" y="0"/>
                </a:lnTo>
                <a:lnTo>
                  <a:pt x="386334" y="199135"/>
                </a:lnTo>
                <a:lnTo>
                  <a:pt x="598804" y="0"/>
                </a:lnTo>
                <a:lnTo>
                  <a:pt x="772667" y="185292"/>
                </a:lnTo>
                <a:lnTo>
                  <a:pt x="572135" y="373379"/>
                </a:lnTo>
                <a:lnTo>
                  <a:pt x="772667" y="561466"/>
                </a:lnTo>
                <a:lnTo>
                  <a:pt x="598804" y="746759"/>
                </a:lnTo>
                <a:lnTo>
                  <a:pt x="386334" y="547623"/>
                </a:lnTo>
                <a:lnTo>
                  <a:pt x="173862" y="746759"/>
                </a:lnTo>
                <a:lnTo>
                  <a:pt x="0" y="561466"/>
                </a:lnTo>
                <a:lnTo>
                  <a:pt x="200533" y="373379"/>
                </a:lnTo>
                <a:lnTo>
                  <a:pt x="0" y="18529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133868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onts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411557"/>
            <a:ext cx="4372964" cy="1110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30"/>
              </a:lnSpc>
              <a:spcBef>
                <a:spcPts val="136"/>
              </a:spcBef>
            </a:pPr>
            <a:r>
              <a:rPr sz="2100" spc="0" baseline="429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4141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414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2415" dirty="0">
                <a:latin typeface="Arial"/>
                <a:cs typeface="Arial"/>
              </a:rPr>
              <a:t>Aria</a:t>
            </a:r>
            <a:r>
              <a:rPr sz="3600" spc="-9" baseline="2415" dirty="0">
                <a:latin typeface="Arial"/>
                <a:cs typeface="Arial"/>
              </a:rPr>
              <a:t>l</a:t>
            </a:r>
            <a:r>
              <a:rPr sz="3600" spc="0" baseline="2551" dirty="0">
                <a:latin typeface="Tw Cen MT"/>
                <a:cs typeface="Tw Cen MT"/>
              </a:rPr>
              <a:t>,</a:t>
            </a:r>
            <a:r>
              <a:rPr sz="3600" spc="24" baseline="2551" dirty="0">
                <a:latin typeface="Tw Cen MT"/>
                <a:cs typeface="Tw Cen MT"/>
              </a:rPr>
              <a:t> </a:t>
            </a:r>
            <a:r>
              <a:rPr sz="3600" spc="-119" baseline="2285" dirty="0">
                <a:latin typeface="Verdana"/>
                <a:cs typeface="Verdana"/>
              </a:rPr>
              <a:t>V</a:t>
            </a:r>
            <a:r>
              <a:rPr sz="3600" spc="0" baseline="2285" dirty="0">
                <a:latin typeface="Verdana"/>
                <a:cs typeface="Verdana"/>
              </a:rPr>
              <a:t>e</a:t>
            </a:r>
            <a:r>
              <a:rPr sz="3600" spc="-4" baseline="2285" dirty="0">
                <a:latin typeface="Verdana"/>
                <a:cs typeface="Verdana"/>
              </a:rPr>
              <a:t>r</a:t>
            </a:r>
            <a:r>
              <a:rPr sz="3600" spc="0" baseline="2285" dirty="0">
                <a:latin typeface="Verdana"/>
                <a:cs typeface="Verdana"/>
              </a:rPr>
              <a:t>da</a:t>
            </a:r>
            <a:r>
              <a:rPr sz="3600" spc="4" baseline="2285" dirty="0">
                <a:latin typeface="Verdana"/>
                <a:cs typeface="Verdana"/>
              </a:rPr>
              <a:t>na</a:t>
            </a:r>
            <a:r>
              <a:rPr sz="3600" spc="0" baseline="2551" dirty="0">
                <a:latin typeface="Tw Cen MT"/>
                <a:cs typeface="Tw Cen MT"/>
              </a:rPr>
              <a:t>, </a:t>
            </a:r>
            <a:r>
              <a:rPr sz="3600" spc="0" baseline="2275" dirty="0">
                <a:latin typeface="Calibri"/>
                <a:cs typeface="Calibri"/>
              </a:rPr>
              <a:t>C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libr</a:t>
            </a:r>
            <a:r>
              <a:rPr sz="3600" spc="9" baseline="2275" dirty="0">
                <a:latin typeface="Calibri"/>
                <a:cs typeface="Calibri"/>
              </a:rPr>
              <a:t>i</a:t>
            </a:r>
            <a:r>
              <a:rPr sz="3600" spc="0" baseline="2551" dirty="0">
                <a:latin typeface="Tw Cen MT"/>
                <a:cs typeface="Tw Cen MT"/>
              </a:rPr>
              <a:t>,</a:t>
            </a:r>
            <a:r>
              <a:rPr sz="3600" spc="-19" baseline="2551" dirty="0">
                <a:latin typeface="Tw Cen MT"/>
                <a:cs typeface="Tw Cen MT"/>
              </a:rPr>
              <a:t> </a:t>
            </a:r>
            <a:r>
              <a:rPr sz="3600" spc="-114" baseline="2551" dirty="0">
                <a:latin typeface="Tw Cen MT"/>
                <a:cs typeface="Tw Cen MT"/>
              </a:rPr>
              <a:t>T</a:t>
            </a:r>
            <a:r>
              <a:rPr sz="3600" spc="0" baseline="2551" dirty="0">
                <a:latin typeface="Tw Cen MT"/>
                <a:cs typeface="Tw Cen MT"/>
              </a:rPr>
              <a:t>w Cen</a:t>
            </a:r>
            <a:endParaRPr sz="2400">
              <a:latin typeface="Tw Cen MT"/>
              <a:cs typeface="Tw Cen MT"/>
            </a:endParaRPr>
          </a:p>
          <a:p>
            <a:pPr marL="12700" marR="49251">
              <a:lnSpc>
                <a:spcPct val="101725"/>
              </a:lnSpc>
              <a:spcBef>
                <a:spcPts val="402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Arial"/>
                <a:cs typeface="Arial"/>
              </a:rPr>
              <a:t>Arial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4" dirty="0">
                <a:latin typeface="Tw Cen MT"/>
                <a:cs typeface="Tw Cen MT"/>
              </a:rPr>
              <a:t> </a:t>
            </a:r>
            <a:r>
              <a:rPr sz="2000" spc="-94" dirty="0">
                <a:latin typeface="Verdana"/>
                <a:cs typeface="Verdana"/>
              </a:rPr>
              <a:t>V</a:t>
            </a:r>
            <a:r>
              <a:rPr sz="2000" spc="-4" dirty="0">
                <a:latin typeface="Verdana"/>
                <a:cs typeface="Verdana"/>
              </a:rPr>
              <a:t>e</a:t>
            </a:r>
            <a:r>
              <a:rPr sz="2000" spc="0" dirty="0">
                <a:latin typeface="Verdana"/>
                <a:cs typeface="Verdana"/>
              </a:rPr>
              <a:t>rd</a:t>
            </a:r>
            <a:r>
              <a:rPr sz="2000" spc="-4" dirty="0">
                <a:latin typeface="Verdana"/>
                <a:cs typeface="Verdana"/>
              </a:rPr>
              <a:t>a</a:t>
            </a:r>
            <a:r>
              <a:rPr sz="2000" spc="0" dirty="0">
                <a:latin typeface="Verdana"/>
                <a:cs typeface="Verdana"/>
              </a:rPr>
              <a:t>na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Calibri"/>
                <a:cs typeface="Calibri"/>
              </a:rPr>
              <a:t>Cal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br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0" dirty="0">
                <a:latin typeface="Tw Cen MT"/>
                <a:cs typeface="Tw Cen MT"/>
              </a:rPr>
              <a:t>, </a:t>
            </a:r>
            <a:r>
              <a:rPr sz="2000" spc="-9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w Cen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MT</a:t>
            </a:r>
            <a:endParaRPr sz="2000">
              <a:latin typeface="Tw Cen MT"/>
              <a:cs typeface="Tw Cen MT"/>
            </a:endParaRPr>
          </a:p>
          <a:p>
            <a:pPr marL="12700" marR="49251">
              <a:lnSpc>
                <a:spcPct val="101725"/>
              </a:lnSpc>
              <a:spcBef>
                <a:spcPts val="569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Arial"/>
                <a:cs typeface="Arial"/>
              </a:rPr>
              <a:t>Ari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-4" dirty="0">
                <a:latin typeface="Arial"/>
                <a:cs typeface="Arial"/>
              </a:rPr>
              <a:t>l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-79" dirty="0">
                <a:latin typeface="Verdana"/>
                <a:cs typeface="Verdana"/>
              </a:rPr>
              <a:t>V</a:t>
            </a:r>
            <a:r>
              <a:rPr sz="1800" spc="0" dirty="0">
                <a:latin typeface="Verdana"/>
                <a:cs typeface="Verdana"/>
              </a:rPr>
              <a:t>e</a:t>
            </a:r>
            <a:r>
              <a:rPr sz="1800" spc="-4" dirty="0">
                <a:latin typeface="Verdana"/>
                <a:cs typeface="Verdana"/>
              </a:rPr>
              <a:t>rd</a:t>
            </a:r>
            <a:r>
              <a:rPr sz="1800" spc="0" dirty="0">
                <a:latin typeface="Verdana"/>
                <a:cs typeface="Verdana"/>
              </a:rPr>
              <a:t>ana</a:t>
            </a:r>
            <a:r>
              <a:rPr sz="1800" spc="0" dirty="0">
                <a:latin typeface="Tw Cen MT"/>
                <a:cs typeface="Tw Cen MT"/>
              </a:rPr>
              <a:t>, </a:t>
            </a:r>
            <a:r>
              <a:rPr sz="1800" spc="0" dirty="0">
                <a:latin typeface="Calibri"/>
                <a:cs typeface="Calibri"/>
              </a:rPr>
              <a:t>Cal</a:t>
            </a:r>
            <a:r>
              <a:rPr sz="1800" spc="-4" dirty="0">
                <a:latin typeface="Calibri"/>
                <a:cs typeface="Calibri"/>
              </a:rPr>
              <a:t>i</a:t>
            </a:r>
            <a:r>
              <a:rPr sz="1800" spc="4" dirty="0">
                <a:latin typeface="Calibri"/>
                <a:cs typeface="Calibri"/>
              </a:rPr>
              <a:t>b</a:t>
            </a:r>
            <a:r>
              <a:rPr sz="1800" spc="0" dirty="0">
                <a:latin typeface="Calibri"/>
                <a:cs typeface="Calibri"/>
              </a:rPr>
              <a:t>r</a:t>
            </a:r>
            <a:r>
              <a:rPr sz="1800" spc="-9" dirty="0">
                <a:latin typeface="Calibri"/>
                <a:cs typeface="Calibri"/>
              </a:rPr>
              <a:t>i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-7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w Cen MT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3827" y="1424097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MT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8" y="3417034"/>
            <a:ext cx="2746959" cy="109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14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00" spc="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1400" spc="21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-84" dirty="0">
                <a:latin typeface="Times New Roman"/>
                <a:cs typeface="Times New Roman"/>
              </a:rPr>
              <a:t>T</a:t>
            </a:r>
            <a:r>
              <a:rPr sz="2400" spc="0" dirty="0">
                <a:latin typeface="Times New Roman"/>
                <a:cs typeface="Times New Roman"/>
              </a:rPr>
              <a:t>i</a:t>
            </a:r>
            <a:r>
              <a:rPr sz="2400" spc="-14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es New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Ro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0" dirty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726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-69" dirty="0">
                <a:latin typeface="Times New Roman"/>
                <a:cs typeface="Times New Roman"/>
              </a:rPr>
              <a:t>T</a:t>
            </a:r>
            <a:r>
              <a:rPr sz="2000" spc="0" dirty="0">
                <a:latin typeface="Times New Roman"/>
                <a:cs typeface="Times New Roman"/>
              </a:rPr>
              <a:t>i</a:t>
            </a:r>
            <a:r>
              <a:rPr sz="2000" spc="-2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es </a:t>
            </a:r>
            <a:r>
              <a:rPr sz="2000" spc="4" dirty="0">
                <a:latin typeface="Times New Roman"/>
                <a:cs typeface="Times New Roman"/>
              </a:rPr>
              <a:t>N</a:t>
            </a:r>
            <a:r>
              <a:rPr sz="2000" spc="0" dirty="0">
                <a:latin typeface="Times New Roman"/>
                <a:cs typeface="Times New Roman"/>
              </a:rPr>
              <a:t>ew</a:t>
            </a:r>
            <a:r>
              <a:rPr sz="2000" spc="4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imes New Roman"/>
                <a:cs typeface="Times New Roman"/>
              </a:rPr>
              <a:t>Ro</a:t>
            </a:r>
            <a:r>
              <a:rPr sz="2000" spc="-19" dirty="0">
                <a:latin typeface="Times New Roman"/>
                <a:cs typeface="Times New Roman"/>
              </a:rPr>
              <a:t>m</a:t>
            </a:r>
            <a:r>
              <a:rPr sz="2000" spc="0" dirty="0">
                <a:latin typeface="Times New Roman"/>
                <a:cs typeface="Times New Roman"/>
              </a:rPr>
              <a:t>an</a:t>
            </a:r>
            <a:endParaRPr sz="20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  <a:spcBef>
                <a:spcPts val="79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1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-59" dirty="0">
                <a:latin typeface="Times New Roman"/>
                <a:cs typeface="Times New Roman"/>
              </a:rPr>
              <a:t>T</a:t>
            </a:r>
            <a:r>
              <a:rPr sz="1800" spc="0" dirty="0">
                <a:latin typeface="Times New Roman"/>
                <a:cs typeface="Times New Roman"/>
              </a:rPr>
              <a:t>i</a:t>
            </a:r>
            <a:r>
              <a:rPr sz="1800" spc="-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es</a:t>
            </a:r>
            <a:r>
              <a:rPr sz="1800" spc="-4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New Ro</a:t>
            </a:r>
            <a:r>
              <a:rPr sz="1800" spc="-14" dirty="0">
                <a:latin typeface="Times New Roman"/>
                <a:cs typeface="Times New Roman"/>
              </a:rPr>
              <a:t>m</a:t>
            </a:r>
            <a:r>
              <a:rPr sz="1800" spc="0" dirty="0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15881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FFFFFF"/>
                </a:solidFill>
                <a:latin typeface="Tw Cen MT"/>
                <a:cs typeface="Tw Cen MT"/>
              </a:rPr>
              <a:t>Colors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553845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ba</a:t>
            </a:r>
            <a:r>
              <a:rPr sz="4350" spc="6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kg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oun</a:t>
            </a:r>
            <a:r>
              <a:rPr sz="4350" spc="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white </a:t>
            </a:r>
            <a:r>
              <a:rPr sz="4350" spc="-6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ord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962298"/>
            <a:ext cx="322809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White b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kg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ound,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6875" y="1962298"/>
            <a:ext cx="87992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bl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5291" y="1962298"/>
            <a:ext cx="95295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024907"/>
            <a:ext cx="123530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solidFill>
                  <a:srgbClr val="00AF50"/>
                </a:solidFill>
                <a:latin typeface="Tw Cen MT"/>
                <a:cs typeface="Tw Cen MT"/>
              </a:rPr>
              <a:t>A</a:t>
            </a:r>
            <a:r>
              <a:rPr sz="4350" spc="-59" baseline="1055" dirty="0">
                <a:solidFill>
                  <a:srgbClr val="00AF50"/>
                </a:solidFill>
                <a:latin typeface="Tw Cen MT"/>
                <a:cs typeface="Tw Cen MT"/>
              </a:rPr>
              <a:t>v</a:t>
            </a:r>
            <a:r>
              <a:rPr sz="4350" spc="0" baseline="1055" dirty="0">
                <a:solidFill>
                  <a:srgbClr val="00AF50"/>
                </a:solidFill>
                <a:latin typeface="Tw Cen MT"/>
                <a:cs typeface="Tw Cen MT"/>
              </a:rPr>
              <a:t>oid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767" y="3024907"/>
            <a:ext cx="969176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solidFill>
                  <a:srgbClr val="00AF50"/>
                </a:solidFill>
                <a:latin typeface="Tw Cen MT"/>
                <a:cs typeface="Tw Cen MT"/>
              </a:rPr>
              <a:t>sh</a:t>
            </a:r>
            <a:r>
              <a:rPr sz="4350" spc="-84" baseline="1055" dirty="0">
                <a:solidFill>
                  <a:srgbClr val="00AF50"/>
                </a:solidFill>
                <a:latin typeface="Tw Cen MT"/>
                <a:cs typeface="Tw Cen MT"/>
              </a:rPr>
              <a:t>o</a:t>
            </a:r>
            <a:r>
              <a:rPr sz="4350" spc="0" baseline="1055" dirty="0">
                <a:solidFill>
                  <a:srgbClr val="00AF50"/>
                </a:solidFill>
                <a:latin typeface="Tw Cen MT"/>
                <a:cs typeface="Tw Cen MT"/>
              </a:rPr>
              <a:t>wy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875" y="3024907"/>
            <a:ext cx="91792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solidFill>
                  <a:srgbClr val="00AF50"/>
                </a:solidFill>
                <a:latin typeface="Tw Cen MT"/>
                <a:cs typeface="Tw Cen MT"/>
              </a:rPr>
              <a:t>colors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301055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Prese</a:t>
            </a:r>
            <a:r>
              <a:rPr sz="6600" spc="14" baseline="1391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ta</a:t>
            </a:r>
            <a:r>
              <a:rPr sz="6600" spc="-14" baseline="1391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ions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15881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Colors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553845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ba</a:t>
            </a:r>
            <a:r>
              <a:rPr sz="4350" spc="6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kg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oun</a:t>
            </a:r>
            <a:r>
              <a:rPr sz="4350" spc="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white </a:t>
            </a:r>
            <a:r>
              <a:rPr sz="4350" spc="-6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ord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962298"/>
            <a:ext cx="322809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White b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kg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ound,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6875" y="1962298"/>
            <a:ext cx="87992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bl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5291" y="1962298"/>
            <a:ext cx="95295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024907"/>
            <a:ext cx="123530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solidFill>
                  <a:srgbClr val="E6FF4F"/>
                </a:solidFill>
                <a:latin typeface="Tw Cen MT"/>
                <a:cs typeface="Tw Cen MT"/>
              </a:rPr>
              <a:t>A</a:t>
            </a:r>
            <a:r>
              <a:rPr sz="4350" spc="-59" baseline="1055" dirty="0">
                <a:solidFill>
                  <a:srgbClr val="E6FF4F"/>
                </a:solidFill>
                <a:latin typeface="Tw Cen MT"/>
                <a:cs typeface="Tw Cen MT"/>
              </a:rPr>
              <a:t>v</a:t>
            </a:r>
            <a:r>
              <a:rPr sz="4350" spc="0" baseline="1055" dirty="0">
                <a:solidFill>
                  <a:srgbClr val="E6FF4F"/>
                </a:solidFill>
                <a:latin typeface="Tw Cen MT"/>
                <a:cs typeface="Tw Cen MT"/>
              </a:rPr>
              <a:t>oid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7767" y="3024907"/>
            <a:ext cx="969176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solidFill>
                  <a:srgbClr val="E6FF4F"/>
                </a:solidFill>
                <a:latin typeface="Tw Cen MT"/>
                <a:cs typeface="Tw Cen MT"/>
              </a:rPr>
              <a:t>sh</a:t>
            </a:r>
            <a:r>
              <a:rPr sz="4350" spc="-84" baseline="1055" dirty="0">
                <a:solidFill>
                  <a:srgbClr val="E6FF4F"/>
                </a:solidFill>
                <a:latin typeface="Tw Cen MT"/>
                <a:cs typeface="Tw Cen MT"/>
              </a:rPr>
              <a:t>o</a:t>
            </a:r>
            <a:r>
              <a:rPr sz="4350" spc="0" baseline="1055" dirty="0">
                <a:solidFill>
                  <a:srgbClr val="E6FF4F"/>
                </a:solidFill>
                <a:latin typeface="Tw Cen MT"/>
                <a:cs typeface="Tw Cen MT"/>
              </a:rPr>
              <a:t>wy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6172" y="3024907"/>
            <a:ext cx="91792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solidFill>
                  <a:srgbClr val="E6FF4F"/>
                </a:solidFill>
                <a:latin typeface="Tw Cen MT"/>
                <a:cs typeface="Tw Cen MT"/>
              </a:rPr>
              <a:t>colors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459622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Anim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+ </a:t>
            </a:r>
            <a:r>
              <a:rPr sz="6600" b="1" spc="-34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ideo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1431452"/>
            <a:ext cx="4886475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rendered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ea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 face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under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and po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-25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8033" y="1431452"/>
            <a:ext cx="291452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arying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illu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ination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2404258"/>
            <a:ext cx="7980944" cy="1810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Illumination: 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le light so</a:t>
            </a:r>
            <a:r>
              <a:rPr sz="4350" spc="9" baseline="1055" dirty="0">
                <a:latin typeface="Tw Cen MT"/>
                <a:cs typeface="Tw Cen MT"/>
              </a:rPr>
              <a:t>u</a:t>
            </a:r>
            <a:r>
              <a:rPr sz="4350" spc="0" baseline="1055" dirty="0">
                <a:latin typeface="Tw Cen MT"/>
                <a:cs typeface="Tw Cen MT"/>
              </a:rPr>
              <a:t>rce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pl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ced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om left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right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at incre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ents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of</a:t>
            </a:r>
            <a:r>
              <a:rPr sz="2900" spc="7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2</a:t>
            </a:r>
            <a:r>
              <a:rPr sz="2900" spc="19" dirty="0">
                <a:latin typeface="Tw Cen MT"/>
                <a:cs typeface="Tw Cen MT"/>
              </a:rPr>
              <a:t>0</a:t>
            </a:r>
            <a:r>
              <a:rPr sz="2900" spc="0" dirty="0">
                <a:latin typeface="Tw Cen MT"/>
                <a:cs typeface="Tw Cen MT"/>
              </a:rPr>
              <a:t>°,</a:t>
            </a:r>
            <a:r>
              <a:rPr sz="2900" spc="-1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f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om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top to bot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om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325"/>
              </a:spcBef>
            </a:pP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t increments of</a:t>
            </a:r>
            <a:r>
              <a:rPr sz="2900" spc="7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20 °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0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-14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os</a:t>
            </a:r>
            <a:r>
              <a:rPr sz="2900" spc="4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: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came</a:t>
            </a:r>
            <a:r>
              <a:rPr sz="2900" spc="-1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pl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ced</a:t>
            </a:r>
            <a:r>
              <a:rPr sz="2900" spc="-2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f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om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left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to right</a:t>
            </a:r>
            <a:r>
              <a:rPr sz="2900" spc="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at increments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732" y="4262649"/>
            <a:ext cx="1055689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2</a:t>
            </a:r>
            <a:r>
              <a:rPr sz="4350" spc="9" baseline="1055" dirty="0">
                <a:latin typeface="Tw Cen MT"/>
                <a:cs typeface="Tw Cen MT"/>
              </a:rPr>
              <a:t>0</a:t>
            </a:r>
            <a:r>
              <a:rPr sz="4350" spc="0" baseline="1055" dirty="0">
                <a:latin typeface="Tw Cen MT"/>
                <a:cs typeface="Tw Cen MT"/>
              </a:rPr>
              <a:t>°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67"/>
              </a:spcBef>
            </a:pPr>
            <a:r>
              <a:rPr sz="2900" spc="4" dirty="0">
                <a:latin typeface="Tw Cen MT"/>
                <a:cs typeface="Tw Cen MT"/>
              </a:rPr>
              <a:t>20</a:t>
            </a:r>
            <a:r>
              <a:rPr sz="2900" spc="0" dirty="0">
                <a:latin typeface="Tw Cen MT"/>
                <a:cs typeface="Tw Cen MT"/>
              </a:rPr>
              <a:t>°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6102" y="4262649"/>
            <a:ext cx="16157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661" y="4262649"/>
            <a:ext cx="64924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9154" y="4262649"/>
            <a:ext cx="750473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7381" y="4262649"/>
            <a:ext cx="1099733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bo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tom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6889" y="4262649"/>
            <a:ext cx="36507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3030" y="4262649"/>
            <a:ext cx="56967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op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2249" y="4262649"/>
            <a:ext cx="38415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7200" y="4262649"/>
            <a:ext cx="158692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increments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359" y="4262649"/>
            <a:ext cx="38794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9520" y="3055620"/>
            <a:ext cx="1389888" cy="1254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168" y="1478279"/>
            <a:ext cx="937260" cy="1103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228" y="4581144"/>
            <a:ext cx="1499616" cy="1435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257028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Anim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8881" y="309628"/>
            <a:ext cx="48235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+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0716" y="309628"/>
            <a:ext cx="14669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34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ideo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233912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Su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ma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30043"/>
            <a:ext cx="231003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229" baseline="1093" dirty="0">
                <a:latin typeface="Tw Cen MT"/>
                <a:cs typeface="Tw Cen MT"/>
              </a:rPr>
              <a:t>T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11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hnical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-229" baseline="1093" dirty="0">
                <a:latin typeface="Tw Cen MT"/>
                <a:cs typeface="Tw Cen MT"/>
              </a:rPr>
              <a:t>T</a:t>
            </a:r>
            <a:r>
              <a:rPr sz="4200" spc="0" baseline="1093" dirty="0">
                <a:latin typeface="Tw Cen MT"/>
                <a:cs typeface="Tw Cen MT"/>
              </a:rPr>
              <a:t>alk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0803" y="1430043"/>
            <a:ext cx="31575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≠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7499" y="1430043"/>
            <a:ext cx="390490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Compr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ss(</a:t>
            </a:r>
            <a:r>
              <a:rPr sz="4200" spc="4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ap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r>
              <a:rPr sz="4200" spc="-87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or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rep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t)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462284"/>
            <a:ext cx="92241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159" baseline="1093" dirty="0">
                <a:latin typeface="Tw Cen MT"/>
                <a:cs typeface="Tw Cen MT"/>
              </a:rPr>
              <a:t>P</a:t>
            </a:r>
            <a:r>
              <a:rPr sz="4200" spc="-5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3474" y="2462284"/>
            <a:ext cx="130834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attenti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n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3293" y="2462284"/>
            <a:ext cx="35243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to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6495" y="2462284"/>
            <a:ext cx="123030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C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ntent,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8891" y="2462284"/>
            <a:ext cx="143839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Au</a:t>
            </a:r>
            <a:r>
              <a:rPr sz="4200" spc="9" baseline="1093" dirty="0">
                <a:latin typeface="Tw Cen MT"/>
                <a:cs typeface="Tw Cen MT"/>
              </a:rPr>
              <a:t>d</a:t>
            </a:r>
            <a:r>
              <a:rPr sz="4200" spc="0" baseline="1093" dirty="0">
                <a:latin typeface="Tw Cen MT"/>
                <a:cs typeface="Tw Cen MT"/>
              </a:rPr>
              <a:t>ie</a:t>
            </a:r>
            <a:r>
              <a:rPr sz="4200" spc="9" baseline="1093" dirty="0">
                <a:latin typeface="Tw Cen MT"/>
                <a:cs typeface="Tw Cen MT"/>
              </a:rPr>
              <a:t>n</a:t>
            </a:r>
            <a:r>
              <a:rPr sz="4200" spc="0" baseline="1093" dirty="0">
                <a:latin typeface="Tw Cen MT"/>
                <a:cs typeface="Tw Cen MT"/>
              </a:rPr>
              <a:t>c</a:t>
            </a:r>
            <a:r>
              <a:rPr sz="4200" spc="-8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4413" y="2462284"/>
            <a:ext cx="119826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M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di</a:t>
            </a:r>
            <a:r>
              <a:rPr sz="4200" spc="4" baseline="1093" dirty="0">
                <a:latin typeface="Tw Cen MT"/>
                <a:cs typeface="Tw Cen MT"/>
              </a:rPr>
              <a:t>u</a:t>
            </a:r>
            <a:r>
              <a:rPr sz="4200" spc="0" baseline="1093" dirty="0">
                <a:latin typeface="Tw Cen MT"/>
                <a:cs typeface="Tw Cen MT"/>
              </a:rPr>
              <a:t>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353553"/>
            <a:ext cx="7669131" cy="3423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-200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</a:t>
            </a:r>
            <a:r>
              <a:rPr sz="3750" spc="-37" baseline="1224" dirty="0">
                <a:latin typeface="Tw Cen MT"/>
                <a:cs typeface="Tw Cen MT"/>
              </a:rPr>
              <a:t> </a:t>
            </a:r>
            <a:r>
              <a:rPr sz="3750" spc="54" baseline="1224" dirty="0">
                <a:latin typeface="Tw Cen MT"/>
                <a:cs typeface="Tw Cen MT"/>
              </a:rPr>
              <a:t>m</a:t>
            </a:r>
            <a:r>
              <a:rPr sz="3750" spc="0" baseline="1224" dirty="0">
                <a:latin typeface="Tw Cen MT"/>
                <a:cs typeface="Tw Cen MT"/>
              </a:rPr>
              <a:t>ust</a:t>
            </a:r>
            <a:r>
              <a:rPr sz="3750" spc="-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present</a:t>
            </a:r>
            <a:r>
              <a:rPr sz="3750" spc="-6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at </a:t>
            </a:r>
            <a:r>
              <a:rPr lang="en-US" sz="3750" spc="0" baseline="1224" dirty="0">
                <a:latin typeface="Tw Cen MT"/>
                <a:cs typeface="Tw Cen MT"/>
              </a:rPr>
              <a:t>all</a:t>
            </a:r>
            <a:r>
              <a:rPr sz="3750" spc="-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9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TE250</a:t>
            </a:r>
            <a:r>
              <a:rPr sz="3750" spc="-16" baseline="1224" dirty="0">
                <a:latin typeface="Tw Cen MT"/>
                <a:cs typeface="Tw Cen MT"/>
              </a:rPr>
              <a:t> </a:t>
            </a:r>
            <a:r>
              <a:rPr lang="en-US" sz="3750" spc="-16" baseline="1224" dirty="0">
                <a:latin typeface="Tw Cen MT"/>
                <a:cs typeface="Tw Cen MT"/>
              </a:rPr>
              <a:t>presentations deliverables </a:t>
            </a:r>
            <a:r>
              <a:rPr sz="3750" spc="0" baseline="1224" dirty="0">
                <a:latin typeface="Tw Cen MT"/>
                <a:cs typeface="Tw Cen MT"/>
              </a:rPr>
              <a:t>(no </a:t>
            </a:r>
            <a:r>
              <a:rPr sz="3750" spc="-69" baseline="1224" dirty="0">
                <a:latin typeface="Tw Cen MT"/>
                <a:cs typeface="Tw Cen MT"/>
              </a:rPr>
              <a:t>e</a:t>
            </a:r>
            <a:r>
              <a:rPr sz="3750" spc="-44" baseline="1224" dirty="0">
                <a:latin typeface="Tw Cen MT"/>
                <a:cs typeface="Tw Cen MT"/>
              </a:rPr>
              <a:t>x</a:t>
            </a:r>
            <a:r>
              <a:rPr sz="3750" spc="0" baseline="1224" dirty="0">
                <a:latin typeface="Tw Cen MT"/>
                <a:cs typeface="Tw Cen MT"/>
              </a:rPr>
              <a:t>ceptions)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141715"/>
            <a:ext cx="7903131" cy="9520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2400"/>
              </a:lnSpc>
              <a:spcBef>
                <a:spcPts val="260"/>
              </a:spcBef>
              <a:tabLst>
                <a:tab pos="330200" algn="l"/>
              </a:tabLst>
            </a:pPr>
            <a:r>
              <a:rPr sz="15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2500" spc="0" dirty="0">
                <a:latin typeface="Tw Cen MT"/>
                <a:cs typeface="Tw Cen MT"/>
              </a:rPr>
              <a:t>There</a:t>
            </a:r>
            <a:r>
              <a:rPr sz="2500" spc="-30" dirty="0">
                <a:latin typeface="Tw Cen MT"/>
                <a:cs typeface="Tw Cen MT"/>
              </a:rPr>
              <a:t> </a:t>
            </a:r>
            <a:r>
              <a:rPr lang="en-US" sz="2500" dirty="0">
                <a:latin typeface="Tw Cen MT"/>
                <a:cs typeface="Tw Cen MT"/>
              </a:rPr>
              <a:t>are</a:t>
            </a:r>
            <a:r>
              <a:rPr sz="2500" spc="-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presen</a:t>
            </a:r>
            <a:r>
              <a:rPr sz="2500" spc="-9" dirty="0">
                <a:latin typeface="Tw Cen MT"/>
                <a:cs typeface="Tw Cen MT"/>
              </a:rPr>
              <a:t>t</a:t>
            </a:r>
            <a:r>
              <a:rPr sz="2500" spc="0" dirty="0">
                <a:latin typeface="Tw Cen MT"/>
                <a:cs typeface="Tw Cen MT"/>
              </a:rPr>
              <a:t>ation</a:t>
            </a:r>
            <a:r>
              <a:rPr lang="en-US" sz="2500" spc="0" dirty="0">
                <a:latin typeface="Tw Cen MT"/>
                <a:cs typeface="Tw Cen MT"/>
              </a:rPr>
              <a:t>s</a:t>
            </a:r>
            <a:r>
              <a:rPr sz="2500" spc="-92" dirty="0">
                <a:latin typeface="Tw Cen MT"/>
                <a:cs typeface="Tw Cen MT"/>
              </a:rPr>
              <a:t> </a:t>
            </a:r>
            <a:r>
              <a:rPr sz="2500" spc="-50" dirty="0">
                <a:latin typeface="Tw Cen MT"/>
                <a:cs typeface="Tw Cen MT"/>
              </a:rPr>
              <a:t>f</a:t>
            </a:r>
            <a:r>
              <a:rPr sz="2500" spc="0" dirty="0">
                <a:latin typeface="Tw Cen MT"/>
                <a:cs typeface="Tw Cen MT"/>
              </a:rPr>
              <a:t>or</a:t>
            </a:r>
            <a:r>
              <a:rPr sz="2500" spc="-14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de</a:t>
            </a:r>
            <a:r>
              <a:rPr sz="2500" spc="4" dirty="0">
                <a:latin typeface="Tw Cen MT"/>
                <a:cs typeface="Tw Cen MT"/>
              </a:rPr>
              <a:t>l</a:t>
            </a:r>
            <a:r>
              <a:rPr sz="2500" spc="0" dirty="0">
                <a:latin typeface="Tw Cen MT"/>
                <a:cs typeface="Tw Cen MT"/>
              </a:rPr>
              <a:t>i</a:t>
            </a:r>
            <a:r>
              <a:rPr sz="2500" spc="-44" dirty="0">
                <a:latin typeface="Tw Cen MT"/>
                <a:cs typeface="Tw Cen MT"/>
              </a:rPr>
              <a:t>v</a:t>
            </a:r>
            <a:r>
              <a:rPr sz="2500" spc="0" dirty="0">
                <a:latin typeface="Tw Cen MT"/>
                <a:cs typeface="Tw Cen MT"/>
              </a:rPr>
              <a:t>e</a:t>
            </a:r>
            <a:r>
              <a:rPr sz="2500" spc="-25" dirty="0">
                <a:latin typeface="Tw Cen MT"/>
                <a:cs typeface="Tw Cen MT"/>
              </a:rPr>
              <a:t>r</a:t>
            </a:r>
            <a:r>
              <a:rPr sz="2500" spc="0" dirty="0">
                <a:latin typeface="Tw Cen MT"/>
                <a:cs typeface="Tw Cen MT"/>
              </a:rPr>
              <a:t>ab</a:t>
            </a:r>
            <a:r>
              <a:rPr sz="2500" spc="9" dirty="0">
                <a:latin typeface="Tw Cen MT"/>
                <a:cs typeface="Tw Cen MT"/>
              </a:rPr>
              <a:t>l</a:t>
            </a:r>
            <a:r>
              <a:rPr sz="2500" spc="0" dirty="0">
                <a:latin typeface="Tw Cen MT"/>
                <a:cs typeface="Tw Cen MT"/>
              </a:rPr>
              <a:t>es</a:t>
            </a:r>
            <a:r>
              <a:rPr sz="2500" spc="-106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1</a:t>
            </a:r>
            <a:r>
              <a:rPr sz="2500" spc="-1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and 7</a:t>
            </a:r>
            <a:r>
              <a:rPr sz="2500" spc="-1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on</a:t>
            </a:r>
            <a:r>
              <a:rPr sz="2500" spc="-23" dirty="0">
                <a:latin typeface="Tw Cen MT"/>
                <a:cs typeface="Tw Cen MT"/>
              </a:rPr>
              <a:t> </a:t>
            </a:r>
            <a:r>
              <a:rPr lang="en-US" sz="2500" dirty="0">
                <a:latin typeface="Tw Cen MT"/>
                <a:cs typeface="Tw Cen MT"/>
              </a:rPr>
              <a:t>Winter</a:t>
            </a:r>
            <a:r>
              <a:rPr sz="2500" spc="-4" dirty="0">
                <a:latin typeface="Tw Cen MT"/>
                <a:cs typeface="Tw Cen MT"/>
              </a:rPr>
              <a:t>-</a:t>
            </a:r>
            <a:r>
              <a:rPr sz="2500" spc="0" dirty="0">
                <a:latin typeface="Tw Cen MT"/>
                <a:cs typeface="Tw Cen MT"/>
              </a:rPr>
              <a:t>W</a:t>
            </a:r>
            <a:r>
              <a:rPr lang="en-US" sz="2500" spc="0" dirty="0">
                <a:latin typeface="Tw Cen MT"/>
                <a:cs typeface="Tw Cen MT"/>
              </a:rPr>
              <a:t>3</a:t>
            </a:r>
            <a:r>
              <a:rPr sz="2500" spc="0" dirty="0">
                <a:latin typeface="Tw Cen MT"/>
                <a:cs typeface="Tw Cen MT"/>
              </a:rPr>
              <a:t> and S</a:t>
            </a:r>
            <a:r>
              <a:rPr lang="en-US" sz="2500" spc="0" dirty="0">
                <a:latin typeface="Tw Cen MT"/>
                <a:cs typeface="Tw Cen MT"/>
              </a:rPr>
              <a:t>pring</a:t>
            </a:r>
            <a:r>
              <a:rPr sz="2500" spc="-4" dirty="0">
                <a:latin typeface="Tw Cen MT"/>
                <a:cs typeface="Tw Cen MT"/>
              </a:rPr>
              <a:t>-</a:t>
            </a:r>
            <a:r>
              <a:rPr sz="2500" spc="0" dirty="0">
                <a:latin typeface="Tw Cen MT"/>
                <a:cs typeface="Tw Cen MT"/>
              </a:rPr>
              <a:t>W</a:t>
            </a:r>
            <a:r>
              <a:rPr lang="en-US" sz="2500" spc="0" dirty="0">
                <a:latin typeface="Tw Cen MT"/>
                <a:cs typeface="Tw Cen MT"/>
              </a:rPr>
              <a:t>9</a:t>
            </a:r>
            <a:r>
              <a:rPr sz="2500" spc="-87" dirty="0">
                <a:latin typeface="Tw Cen MT"/>
                <a:cs typeface="Tw Cen MT"/>
              </a:rPr>
              <a:t> </a:t>
            </a:r>
            <a:r>
              <a:rPr lang="en-US" sz="2500" spc="-87" dirty="0">
                <a:latin typeface="Tw Cen MT"/>
                <a:cs typeface="Tw Cen MT"/>
              </a:rPr>
              <a:t>respectively</a:t>
            </a:r>
            <a:r>
              <a:rPr sz="2500" spc="-42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(all </a:t>
            </a:r>
            <a:r>
              <a:rPr sz="2500" spc="-9" dirty="0">
                <a:latin typeface="Tw Cen MT"/>
                <a:cs typeface="Tw Cen MT"/>
              </a:rPr>
              <a:t>t</a:t>
            </a:r>
            <a:r>
              <a:rPr sz="2500" spc="0" dirty="0">
                <a:latin typeface="Tw Cen MT"/>
                <a:cs typeface="Tw Cen MT"/>
              </a:rPr>
              <a:t>eam members </a:t>
            </a:r>
            <a:r>
              <a:rPr sz="2500" spc="44" dirty="0">
                <a:latin typeface="Tw Cen MT"/>
                <a:cs typeface="Tw Cen MT"/>
              </a:rPr>
              <a:t>m</a:t>
            </a:r>
            <a:r>
              <a:rPr sz="2500" spc="0" dirty="0">
                <a:latin typeface="Tw Cen MT"/>
                <a:cs typeface="Tw Cen MT"/>
              </a:rPr>
              <a:t>ust pre</a:t>
            </a:r>
            <a:r>
              <a:rPr sz="2500" spc="-4" dirty="0">
                <a:latin typeface="Tw Cen MT"/>
                <a:cs typeface="Tw Cen MT"/>
              </a:rPr>
              <a:t>s</a:t>
            </a:r>
            <a:r>
              <a:rPr sz="2500" spc="0" dirty="0">
                <a:latin typeface="Tw Cen MT"/>
                <a:cs typeface="Tw Cen MT"/>
              </a:rPr>
              <a:t>ent</a:t>
            </a:r>
            <a:r>
              <a:rPr sz="2500" spc="-32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in</a:t>
            </a:r>
            <a:r>
              <a:rPr sz="2500" spc="9" dirty="0">
                <a:latin typeface="Tw Cen MT"/>
                <a:cs typeface="Tw Cen MT"/>
              </a:rPr>
              <a:t> </a:t>
            </a:r>
            <a:r>
              <a:rPr lang="en-US" sz="2500" spc="9" dirty="0">
                <a:latin typeface="Tw Cen MT"/>
                <a:cs typeface="Tw Cen MT"/>
              </a:rPr>
              <a:t>Winter </a:t>
            </a:r>
            <a:r>
              <a:rPr sz="2500" spc="-44" dirty="0">
                <a:latin typeface="Tw Cen MT"/>
                <a:cs typeface="Tw Cen MT"/>
              </a:rPr>
              <a:t>w</a:t>
            </a:r>
            <a:r>
              <a:rPr sz="2500" spc="0" dirty="0">
                <a:latin typeface="Tw Cen MT"/>
                <a:cs typeface="Tw Cen MT"/>
              </a:rPr>
              <a:t>eek 3 </a:t>
            </a:r>
            <a:r>
              <a:rPr lang="en-US" sz="2500" spc="0" dirty="0">
                <a:latin typeface="Tw Cen MT"/>
                <a:cs typeface="Tw Cen MT"/>
              </a:rPr>
              <a:t>and Spring</a:t>
            </a:r>
            <a:r>
              <a:rPr sz="2500" spc="-20" dirty="0">
                <a:latin typeface="Tw Cen MT"/>
                <a:cs typeface="Tw Cen MT"/>
              </a:rPr>
              <a:t> </a:t>
            </a:r>
            <a:r>
              <a:rPr sz="2500" spc="-39" dirty="0">
                <a:latin typeface="Tw Cen MT"/>
                <a:cs typeface="Tw Cen MT"/>
              </a:rPr>
              <a:t>w</a:t>
            </a:r>
            <a:r>
              <a:rPr sz="2500" spc="0" dirty="0">
                <a:latin typeface="Tw Cen MT"/>
                <a:cs typeface="Tw Cen MT"/>
              </a:rPr>
              <a:t>eek </a:t>
            </a:r>
            <a:r>
              <a:rPr lang="en-US" sz="2500" spc="0" dirty="0">
                <a:latin typeface="Tw Cen MT"/>
                <a:cs typeface="Tw Cen MT"/>
              </a:rPr>
              <a:t>9</a:t>
            </a:r>
            <a:r>
              <a:rPr sz="2500" spc="0" dirty="0">
                <a:latin typeface="Tw Cen MT"/>
                <a:cs typeface="Tw Cen MT"/>
              </a:rPr>
              <a:t>)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538080"/>
            <a:ext cx="7638094" cy="1300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634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first</a:t>
            </a:r>
            <a:r>
              <a:rPr sz="3750" spc="-1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presen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ation</a:t>
            </a:r>
            <a:r>
              <a:rPr sz="3750" spc="-9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its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9" baseline="1224" dirty="0">
                <a:latin typeface="Tw Cen MT"/>
                <a:cs typeface="Tw Cen MT"/>
              </a:rPr>
              <a:t>b</a:t>
            </a:r>
            <a:r>
              <a:rPr sz="3750" spc="0" baseline="1224" dirty="0">
                <a:latin typeface="Tw Cen MT"/>
                <a:cs typeface="Tw Cen MT"/>
              </a:rPr>
              <a:t>out</a:t>
            </a:r>
            <a:r>
              <a:rPr sz="3750" spc="-27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r>
              <a:rPr sz="3750" spc="-2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oject</a:t>
            </a:r>
            <a:r>
              <a:rPr sz="3750" spc="-68" baseline="1224" dirty="0">
                <a:latin typeface="Tw Cen MT"/>
                <a:cs typeface="Tw Cen MT"/>
              </a:rPr>
              <a:t> </a:t>
            </a:r>
            <a:r>
              <a:rPr sz="3750" spc="9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oposal(s)</a:t>
            </a:r>
            <a:endParaRPr sz="2500" dirty="0">
              <a:latin typeface="Tw Cen MT"/>
              <a:cs typeface="Tw Cen MT"/>
            </a:endParaRPr>
          </a:p>
          <a:p>
            <a:pPr marL="378764" marR="45634">
              <a:lnSpc>
                <a:spcPct val="90738"/>
              </a:lnSpc>
              <a:spcBef>
                <a:spcPts val="182"/>
              </a:spcBef>
            </a:pPr>
            <a:r>
              <a:rPr sz="15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5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500" spc="6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200" spc="-179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</a:t>
            </a:r>
            <a:r>
              <a:rPr sz="2200" spc="-2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should</a:t>
            </a:r>
            <a:r>
              <a:rPr sz="2200" spc="-2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ha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 t</a:t>
            </a:r>
            <a:r>
              <a:rPr sz="2200" spc="-44" dirty="0">
                <a:latin typeface="Tw Cen MT"/>
                <a:cs typeface="Tw Cen MT"/>
              </a:rPr>
              <a:t>w</a:t>
            </a:r>
            <a:r>
              <a:rPr sz="2200" spc="0" dirty="0">
                <a:latin typeface="Tw Cen MT"/>
                <a:cs typeface="Tw Cen MT"/>
              </a:rPr>
              <a:t>o designs</a:t>
            </a:r>
            <a:endParaRPr sz="2200" dirty="0">
              <a:latin typeface="Tw Cen MT"/>
              <a:cs typeface="Tw Cen MT"/>
            </a:endParaRPr>
          </a:p>
          <a:p>
            <a:pPr marL="378764">
              <a:lnSpc>
                <a:spcPts val="2335"/>
              </a:lnSpc>
              <a:spcBef>
                <a:spcPts val="431"/>
              </a:spcBef>
            </a:pPr>
            <a:r>
              <a:rPr sz="15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5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500" spc="6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200" spc="0" dirty="0">
                <a:latin typeface="Tw Cen MT"/>
                <a:cs typeface="Tw Cen MT"/>
              </a:rPr>
              <a:t>If</a:t>
            </a:r>
            <a:r>
              <a:rPr sz="2200" spc="72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do</a:t>
            </a:r>
            <a:r>
              <a:rPr sz="2200" spc="-2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this</a:t>
            </a:r>
            <a:r>
              <a:rPr sz="2200" spc="29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our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team can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also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ha</a:t>
            </a:r>
            <a:r>
              <a:rPr sz="2200" spc="-54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 a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fa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ourite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</a:t>
            </a:r>
            <a:r>
              <a:rPr sz="2200" spc="-9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ll</a:t>
            </a:r>
            <a:endParaRPr sz="2200" dirty="0">
              <a:latin typeface="Tw Cen MT"/>
              <a:cs typeface="Tw Cen MT"/>
            </a:endParaRPr>
          </a:p>
          <a:p>
            <a:pPr marL="653034" marR="45634">
              <a:lnSpc>
                <a:spcPts val="2175"/>
              </a:lnSpc>
            </a:pPr>
            <a:r>
              <a:rPr sz="3300" spc="0" baseline="2782" dirty="0">
                <a:latin typeface="Tw Cen MT"/>
                <a:cs typeface="Tw Cen MT"/>
              </a:rPr>
              <a:t>whi</a:t>
            </a:r>
            <a:r>
              <a:rPr sz="3300" spc="75" baseline="2782" dirty="0">
                <a:latin typeface="Tw Cen MT"/>
                <a:cs typeface="Tw Cen MT"/>
              </a:rPr>
              <a:t>c</a:t>
            </a:r>
            <a:r>
              <a:rPr sz="3300" spc="0" baseline="2782" dirty="0">
                <a:latin typeface="Tw Cen MT"/>
                <a:cs typeface="Tw Cen MT"/>
              </a:rPr>
              <a:t>h</a:t>
            </a:r>
            <a:r>
              <a:rPr sz="3300" spc="-12" baseline="2782" dirty="0">
                <a:latin typeface="Tw Cen MT"/>
                <a:cs typeface="Tw Cen MT"/>
              </a:rPr>
              <a:t> </a:t>
            </a:r>
            <a:r>
              <a:rPr sz="3300" spc="0" baseline="2782" dirty="0">
                <a:latin typeface="Tw Cen MT"/>
                <a:cs typeface="Tw Cen MT"/>
              </a:rPr>
              <a:t>p</a:t>
            </a:r>
            <a:r>
              <a:rPr sz="3300" spc="-50" baseline="2782" dirty="0">
                <a:latin typeface="Tw Cen MT"/>
                <a:cs typeface="Tw Cen MT"/>
              </a:rPr>
              <a:t>r</a:t>
            </a:r>
            <a:r>
              <a:rPr sz="3300" spc="0" baseline="2782" dirty="0">
                <a:latin typeface="Tw Cen MT"/>
                <a:cs typeface="Tw Cen MT"/>
              </a:rPr>
              <a:t>oj</a:t>
            </a:r>
            <a:r>
              <a:rPr sz="3300" spc="9" baseline="2782" dirty="0">
                <a:latin typeface="Tw Cen MT"/>
                <a:cs typeface="Tw Cen MT"/>
              </a:rPr>
              <a:t>e</a:t>
            </a:r>
            <a:r>
              <a:rPr sz="3300" spc="0" baseline="2782" dirty="0">
                <a:latin typeface="Tw Cen MT"/>
                <a:cs typeface="Tw Cen MT"/>
              </a:rPr>
              <a:t>ct</a:t>
            </a:r>
            <a:r>
              <a:rPr sz="3300" spc="-16" baseline="2782" dirty="0">
                <a:latin typeface="Tw Cen MT"/>
                <a:cs typeface="Tw Cen MT"/>
              </a:rPr>
              <a:t> </a:t>
            </a:r>
            <a:r>
              <a:rPr sz="3300" spc="0" baseline="2782" dirty="0">
                <a:latin typeface="Tw Cen MT"/>
                <a:cs typeface="Tw Cen MT"/>
              </a:rPr>
              <a:t>is</a:t>
            </a:r>
            <a:r>
              <a:rPr sz="3300" spc="2" baseline="2782" dirty="0">
                <a:latin typeface="Tw Cen MT"/>
                <a:cs typeface="Tw Cen MT"/>
              </a:rPr>
              <a:t> </a:t>
            </a:r>
            <a:r>
              <a:rPr sz="3300" spc="-54" baseline="2782" dirty="0">
                <a:latin typeface="Tw Cen MT"/>
                <a:cs typeface="Tw Cen MT"/>
              </a:rPr>
              <a:t>y</a:t>
            </a:r>
            <a:r>
              <a:rPr sz="3300" spc="0" baseline="2782" dirty="0">
                <a:latin typeface="Tw Cen MT"/>
                <a:cs typeface="Tw Cen MT"/>
              </a:rPr>
              <a:t>our</a:t>
            </a:r>
            <a:r>
              <a:rPr sz="3300" spc="-28" baseline="2782" dirty="0">
                <a:latin typeface="Tw Cen MT"/>
                <a:cs typeface="Tw Cen MT"/>
              </a:rPr>
              <a:t> </a:t>
            </a:r>
            <a:r>
              <a:rPr sz="3300" spc="0" baseline="2782" dirty="0">
                <a:latin typeface="Tw Cen MT"/>
                <a:cs typeface="Tw Cen MT"/>
              </a:rPr>
              <a:t>t</a:t>
            </a:r>
            <a:r>
              <a:rPr sz="3300" spc="9" baseline="2782" dirty="0">
                <a:latin typeface="Tw Cen MT"/>
                <a:cs typeface="Tw Cen MT"/>
              </a:rPr>
              <a:t>e</a:t>
            </a:r>
            <a:r>
              <a:rPr sz="3300" spc="0" baseline="2782" dirty="0">
                <a:latin typeface="Tw Cen MT"/>
                <a:cs typeface="Tw Cen MT"/>
              </a:rPr>
              <a:t>ams</a:t>
            </a:r>
            <a:r>
              <a:rPr sz="3300" spc="-50" baseline="2782" dirty="0">
                <a:latin typeface="Tw Cen MT"/>
                <a:cs typeface="Tw Cen MT"/>
              </a:rPr>
              <a:t> </a:t>
            </a:r>
            <a:r>
              <a:rPr sz="3300" spc="0" baseline="2782" dirty="0">
                <a:latin typeface="Tw Cen MT"/>
                <a:cs typeface="Tw Cen MT"/>
              </a:rPr>
              <a:t>fa</a:t>
            </a:r>
            <a:r>
              <a:rPr sz="3300" spc="-44" baseline="2782" dirty="0">
                <a:latin typeface="Tw Cen MT"/>
                <a:cs typeface="Tw Cen MT"/>
              </a:rPr>
              <a:t>v</a:t>
            </a:r>
            <a:r>
              <a:rPr sz="3300" spc="0" baseline="2782" dirty="0">
                <a:latin typeface="Tw Cen MT"/>
                <a:cs typeface="Tw Cen MT"/>
              </a:rPr>
              <a:t>ouri</a:t>
            </a:r>
            <a:r>
              <a:rPr sz="3300" spc="4" baseline="2782" dirty="0">
                <a:latin typeface="Tw Cen MT"/>
                <a:cs typeface="Tw Cen MT"/>
              </a:rPr>
              <a:t>t</a:t>
            </a:r>
            <a:r>
              <a:rPr sz="3300" spc="0" baseline="2782" dirty="0">
                <a:latin typeface="Tw Cen MT"/>
                <a:cs typeface="Tw Cen MT"/>
              </a:rPr>
              <a:t>e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283074"/>
            <a:ext cx="7850317" cy="647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75"/>
              </a:lnSpc>
              <a:spcBef>
                <a:spcPts val="128"/>
              </a:spcBef>
            </a:pPr>
            <a:r>
              <a:rPr sz="15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00" spc="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150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00" spc="-200" dirty="0">
                <a:latin typeface="Tw Cen MT"/>
                <a:cs typeface="Tw Cen MT"/>
              </a:rPr>
              <a:t>Y</a:t>
            </a:r>
            <a:r>
              <a:rPr sz="2500" spc="0" dirty="0">
                <a:latin typeface="Tw Cen MT"/>
                <a:cs typeface="Tw Cen MT"/>
              </a:rPr>
              <a:t>our</a:t>
            </a:r>
            <a:r>
              <a:rPr sz="2500" spc="9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team</a:t>
            </a:r>
            <a:r>
              <a:rPr sz="2500" spc="-4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wi</a:t>
            </a:r>
            <a:r>
              <a:rPr sz="2500" spc="9" dirty="0">
                <a:latin typeface="Tw Cen MT"/>
                <a:cs typeface="Tw Cen MT"/>
              </a:rPr>
              <a:t>l</a:t>
            </a:r>
            <a:r>
              <a:rPr sz="2500" spc="0" dirty="0">
                <a:latin typeface="Tw Cen MT"/>
                <a:cs typeface="Tw Cen MT"/>
              </a:rPr>
              <a:t>l</a:t>
            </a:r>
            <a:r>
              <a:rPr sz="2500" spc="-9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need to p</a:t>
            </a:r>
            <a:r>
              <a:rPr sz="2500" spc="-44" dirty="0">
                <a:latin typeface="Tw Cen MT"/>
                <a:cs typeface="Tw Cen MT"/>
              </a:rPr>
              <a:t>r</a:t>
            </a:r>
            <a:r>
              <a:rPr sz="2500" spc="0" dirty="0">
                <a:latin typeface="Tw Cen MT"/>
                <a:cs typeface="Tw Cen MT"/>
              </a:rPr>
              <a:t>oduce p</a:t>
            </a:r>
            <a:r>
              <a:rPr sz="2500" spc="-69" dirty="0">
                <a:latin typeface="Tw Cen MT"/>
                <a:cs typeface="Tw Cen MT"/>
              </a:rPr>
              <a:t>o</a:t>
            </a:r>
            <a:r>
              <a:rPr sz="2500" spc="-44" dirty="0">
                <a:latin typeface="Tw Cen MT"/>
                <a:cs typeface="Tw Cen MT"/>
              </a:rPr>
              <a:t>w</a:t>
            </a:r>
            <a:r>
              <a:rPr sz="2500" spc="0" dirty="0">
                <a:latin typeface="Tw Cen MT"/>
                <a:cs typeface="Tw Cen MT"/>
              </a:rPr>
              <a:t>er</a:t>
            </a:r>
            <a:r>
              <a:rPr sz="2500" spc="-30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point sl</a:t>
            </a:r>
            <a:r>
              <a:rPr sz="2500" spc="4" dirty="0">
                <a:latin typeface="Tw Cen MT"/>
                <a:cs typeface="Tw Cen MT"/>
              </a:rPr>
              <a:t>i</a:t>
            </a:r>
            <a:r>
              <a:rPr sz="2500" spc="0" dirty="0">
                <a:latin typeface="Tw Cen MT"/>
                <a:cs typeface="Tw Cen MT"/>
              </a:rPr>
              <a:t>des</a:t>
            </a:r>
            <a:r>
              <a:rPr sz="2500" spc="-53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or</a:t>
            </a:r>
            <a:r>
              <a:rPr sz="2500" spc="-20" dirty="0">
                <a:latin typeface="Tw Cen MT"/>
                <a:cs typeface="Tw Cen MT"/>
              </a:rPr>
              <a:t> </a:t>
            </a:r>
            <a:r>
              <a:rPr sz="2500" spc="0" dirty="0">
                <a:latin typeface="Tw Cen MT"/>
                <a:cs typeface="Tw Cen MT"/>
              </a:rPr>
              <a:t>visual</a:t>
            </a:r>
            <a:endParaRPr sz="2500" dirty="0">
              <a:latin typeface="Tw Cen MT"/>
              <a:cs typeface="Tw Cen MT"/>
            </a:endParaRPr>
          </a:p>
          <a:p>
            <a:pPr marL="333044" marR="51857">
              <a:lnSpc>
                <a:spcPts val="2475"/>
              </a:lnSpc>
            </a:pPr>
            <a:r>
              <a:rPr sz="3750" spc="0" baseline="2449" dirty="0">
                <a:latin typeface="Tw Cen MT"/>
                <a:cs typeface="Tw Cen MT"/>
              </a:rPr>
              <a:t>matter</a:t>
            </a:r>
            <a:r>
              <a:rPr sz="3750" spc="-64" baseline="2449" dirty="0">
                <a:latin typeface="Tw Cen MT"/>
                <a:cs typeface="Tw Cen MT"/>
              </a:rPr>
              <a:t> </a:t>
            </a:r>
            <a:r>
              <a:rPr sz="3750" spc="-50" baseline="2449" dirty="0">
                <a:latin typeface="Tw Cen MT"/>
                <a:cs typeface="Tw Cen MT"/>
              </a:rPr>
              <a:t>f</a:t>
            </a:r>
            <a:r>
              <a:rPr sz="3750" spc="0" baseline="2449" dirty="0">
                <a:latin typeface="Tw Cen MT"/>
                <a:cs typeface="Tw Cen MT"/>
              </a:rPr>
              <a:t>or</a:t>
            </a:r>
            <a:r>
              <a:rPr sz="3750" spc="-14" baseline="2449" dirty="0">
                <a:latin typeface="Tw Cen MT"/>
                <a:cs typeface="Tw Cen MT"/>
              </a:rPr>
              <a:t> </a:t>
            </a:r>
            <a:r>
              <a:rPr sz="3750" spc="-69" baseline="2449" dirty="0">
                <a:latin typeface="Tw Cen MT"/>
                <a:cs typeface="Tw Cen MT"/>
              </a:rPr>
              <a:t>y</a:t>
            </a:r>
            <a:r>
              <a:rPr sz="3750" spc="0" baseline="2449" dirty="0">
                <a:latin typeface="Tw Cen MT"/>
                <a:cs typeface="Tw Cen MT"/>
              </a:rPr>
              <a:t>our</a:t>
            </a:r>
            <a:r>
              <a:rPr sz="3750" spc="-29" baseline="2449" dirty="0">
                <a:latin typeface="Tw Cen MT"/>
                <a:cs typeface="Tw Cen MT"/>
              </a:rPr>
              <a:t> </a:t>
            </a:r>
            <a:r>
              <a:rPr sz="3750" spc="0" baseline="2449" dirty="0">
                <a:latin typeface="Tw Cen MT"/>
                <a:cs typeface="Tw Cen MT"/>
              </a:rPr>
              <a:t>presen</a:t>
            </a:r>
            <a:r>
              <a:rPr sz="3750" spc="-9" baseline="2449" dirty="0">
                <a:latin typeface="Tw Cen MT"/>
                <a:cs typeface="Tw Cen MT"/>
              </a:rPr>
              <a:t>t</a:t>
            </a:r>
            <a:r>
              <a:rPr sz="3750" spc="0" baseline="2449" dirty="0">
                <a:latin typeface="Tw Cen MT"/>
                <a:cs typeface="Tw Cen MT"/>
              </a:rPr>
              <a:t>ation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32396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1386526"/>
            <a:ext cx="5255389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Its</a:t>
            </a:r>
            <a:r>
              <a:rPr sz="4050" spc="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nat</a:t>
            </a:r>
            <a:r>
              <a:rPr sz="4050" spc="4" baseline="1133" dirty="0">
                <a:latin typeface="Tw Cen MT"/>
                <a:cs typeface="Tw Cen MT"/>
              </a:rPr>
              <a:t>u</a:t>
            </a:r>
            <a:r>
              <a:rPr sz="4050" spc="-25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al to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be n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104" baseline="1133" dirty="0">
                <a:latin typeface="Tw Cen MT"/>
                <a:cs typeface="Tw Cen MT"/>
              </a:rPr>
              <a:t>r</a:t>
            </a:r>
            <a:r>
              <a:rPr sz="4050" spc="-44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s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about </a:t>
            </a:r>
            <a:r>
              <a:rPr sz="4050" spc="-75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r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4580" y="1386526"/>
            <a:ext cx="1760461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pres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ntation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847028"/>
            <a:ext cx="4795554" cy="1145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</a:t>
            </a:r>
            <a:r>
              <a:rPr sz="4050" spc="9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e b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st pres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ntatio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s are gi</a:t>
            </a:r>
            <a:r>
              <a:rPr sz="4050" spc="-44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en</a:t>
            </a:r>
            <a:endParaRPr sz="2700">
              <a:latin typeface="Tw Cen MT"/>
              <a:cs typeface="Tw Cen MT"/>
            </a:endParaRPr>
          </a:p>
          <a:p>
            <a:pPr marL="333044" marR="25717">
              <a:lnSpc>
                <a:spcPts val="2915"/>
              </a:lnSpc>
              <a:spcBef>
                <a:spcPts val="3"/>
              </a:spcBef>
            </a:pPr>
            <a:r>
              <a:rPr sz="4050" i="1" spc="-44" baseline="1133" dirty="0">
                <a:solidFill>
                  <a:srgbClr val="DD7D0D"/>
                </a:solidFill>
                <a:latin typeface="Tw Cen MT"/>
                <a:cs typeface="Tw Cen MT"/>
              </a:rPr>
              <a:t>f</a:t>
            </a:r>
            <a:r>
              <a:rPr sz="4050" i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amiliar</a:t>
            </a:r>
            <a:r>
              <a:rPr sz="4050" i="1" spc="-9" baseline="113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with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ir topics</a:t>
            </a:r>
            <a:endParaRPr sz="2700">
              <a:latin typeface="Tw Cen MT"/>
              <a:cs typeface="Tw Cen MT"/>
            </a:endParaRPr>
          </a:p>
          <a:p>
            <a:pPr marL="378764" marR="25717">
              <a:lnSpc>
                <a:spcPct val="90738"/>
              </a:lnSpc>
              <a:spcBef>
                <a:spcPts val="435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But </a:t>
            </a:r>
            <a:r>
              <a:rPr sz="2400" spc="-54" dirty="0">
                <a:latin typeface="Tw Cen MT"/>
                <a:cs typeface="Tw Cen MT"/>
              </a:rPr>
              <a:t>w</a:t>
            </a:r>
            <a:r>
              <a:rPr sz="2400" spc="0" dirty="0">
                <a:latin typeface="Tw Cen MT"/>
                <a:cs typeface="Tw Cen MT"/>
              </a:rPr>
              <a:t>e 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re</a:t>
            </a:r>
            <a:r>
              <a:rPr sz="2400" spc="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not bo</a:t>
            </a:r>
            <a:r>
              <a:rPr sz="2400" spc="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n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that </a:t>
            </a:r>
            <a:r>
              <a:rPr sz="2400" spc="-94" dirty="0">
                <a:latin typeface="Tw Cen MT"/>
                <a:cs typeface="Tw Cen MT"/>
              </a:rPr>
              <a:t>w</a:t>
            </a:r>
            <a:r>
              <a:rPr sz="2400" spc="-50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y!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29783" y="1847028"/>
            <a:ext cx="42042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-134" baseline="1133" dirty="0">
                <a:latin typeface="Tw Cen MT"/>
                <a:cs typeface="Tw Cen MT"/>
              </a:rPr>
              <a:t>b</a:t>
            </a:r>
            <a:r>
              <a:rPr sz="4050" spc="0" baseline="1133" dirty="0">
                <a:latin typeface="Tw Cen MT"/>
                <a:cs typeface="Tw Cen MT"/>
              </a:rPr>
              <a:t>y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009" y="1847028"/>
            <a:ext cx="778068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t</a:t>
            </a:r>
            <a:r>
              <a:rPr sz="4050" spc="9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ose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5251" y="1847028"/>
            <a:ext cx="627182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who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0932" y="1847028"/>
            <a:ext cx="551671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are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0489" y="1847028"/>
            <a:ext cx="67897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-39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ery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3472988"/>
            <a:ext cx="350304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So p</a:t>
            </a:r>
            <a:r>
              <a:rPr sz="3600" spc="-25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actice ma</a:t>
            </a:r>
            <a:r>
              <a:rPr sz="3600" spc="-44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es per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ect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52" y="4284010"/>
            <a:ext cx="44623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d </a:t>
            </a:r>
            <a:r>
              <a:rPr sz="3600" spc="-69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 can 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notes</a:t>
            </a:r>
            <a:r>
              <a:rPr sz="3600" spc="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if</a:t>
            </a:r>
            <a:r>
              <a:rPr sz="3600" spc="6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this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helps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1637" y="4284010"/>
            <a:ext cx="221927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(but do not read!)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094778"/>
            <a:ext cx="7368971" cy="659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Al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can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h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mour </a:t>
            </a:r>
            <a:r>
              <a:rPr sz="3600" u="heavy" spc="-50" baseline="1275" dirty="0">
                <a:latin typeface="Tw Cen MT"/>
                <a:cs typeface="Tw Cen MT"/>
              </a:rPr>
              <a:t>B</a:t>
            </a:r>
            <a:r>
              <a:rPr sz="3600" u="heavy" spc="0" baseline="1275" dirty="0">
                <a:latin typeface="Tw Cen MT"/>
                <a:cs typeface="Tw Cen MT"/>
              </a:rPr>
              <a:t>UT</a:t>
            </a:r>
            <a:r>
              <a:rPr sz="3600" spc="0" baseline="1275" dirty="0">
                <a:latin typeface="Tw Cen MT"/>
                <a:cs typeface="Tw Cen MT"/>
              </a:rPr>
              <a:t> be </a:t>
            </a:r>
            <a:r>
              <a:rPr sz="3600" spc="-39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ery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caref</a:t>
            </a:r>
            <a:r>
              <a:rPr sz="3600" spc="9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l if</a:t>
            </a:r>
            <a:r>
              <a:rPr sz="3600" spc="6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pl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n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ing to </a:t>
            </a:r>
            <a:r>
              <a:rPr sz="3600" spc="-9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endParaRPr sz="2400">
              <a:latin typeface="Tw Cen MT"/>
              <a:cs typeface="Tw Cen MT"/>
            </a:endParaRPr>
          </a:p>
          <a:p>
            <a:pPr marL="286969" marR="45720">
              <a:lnSpc>
                <a:spcPts val="2590"/>
              </a:lnSpc>
              <a:spcBef>
                <a:spcPts val="2"/>
              </a:spcBef>
            </a:pPr>
            <a:r>
              <a:rPr sz="3600" spc="0" baseline="1275" dirty="0">
                <a:latin typeface="Tw Cen MT"/>
                <a:cs typeface="Tw Cen MT"/>
              </a:rPr>
              <a:t>this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ticula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ly use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ul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lon</a:t>
            </a:r>
            <a:r>
              <a:rPr sz="3600" spc="-50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er presenta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ion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).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27435"/>
            <a:ext cx="2420073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Pr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se</a:t>
            </a:r>
            <a:r>
              <a:rPr sz="4050" spc="4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t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oje</a:t>
            </a:r>
            <a:r>
              <a:rPr sz="4050" spc="4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t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7590" y="1427435"/>
            <a:ext cx="2325116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oposals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in</a:t>
            </a:r>
            <a:r>
              <a:rPr sz="4050" spc="25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f</a:t>
            </a:r>
            <a:r>
              <a:rPr sz="4050" spc="-4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w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493" y="1427435"/>
            <a:ext cx="1060578" cy="3686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minutes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429196"/>
            <a:ext cx="2414803" cy="779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</a:t>
            </a:r>
            <a:r>
              <a:rPr sz="4050" spc="9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is means </a:t>
            </a:r>
            <a:r>
              <a:rPr sz="4050" spc="-75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</a:t>
            </a:r>
            <a:endParaRPr sz="2700">
              <a:latin typeface="Tw Cen MT"/>
              <a:cs typeface="Tw Cen MT"/>
            </a:endParaRPr>
          </a:p>
          <a:p>
            <a:pPr marL="333044" marR="51435">
              <a:lnSpc>
                <a:spcPct val="90738"/>
              </a:lnSpc>
              <a:spcBef>
                <a:spcPts val="157"/>
              </a:spcBef>
            </a:pPr>
            <a:r>
              <a:rPr sz="2700" spc="0" dirty="0">
                <a:latin typeface="Tw Cen MT"/>
                <a:cs typeface="Tw Cen MT"/>
              </a:rPr>
              <a:t>p</a:t>
            </a:r>
            <a:r>
              <a:rPr sz="2700" spc="-50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oposal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5025" y="2429196"/>
            <a:ext cx="2301913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ca</a:t>
            </a:r>
            <a:r>
              <a:rPr sz="4050" spc="-3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’t spend lo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g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4744" y="2429196"/>
            <a:ext cx="398475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on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1024" y="2429196"/>
            <a:ext cx="2201786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a</a:t>
            </a:r>
            <a:r>
              <a:rPr sz="4050" spc="-75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y 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ne p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oj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ct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842325"/>
            <a:ext cx="5175830" cy="780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169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Wh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 de</a:t>
            </a:r>
            <a:r>
              <a:rPr sz="4050" spc="4" baseline="1133" dirty="0">
                <a:latin typeface="Tw Cen MT"/>
                <a:cs typeface="Tw Cen MT"/>
              </a:rPr>
              <a:t>s</a:t>
            </a:r>
            <a:r>
              <a:rPr sz="4050" spc="0" baseline="1133" dirty="0">
                <a:latin typeface="Tw Cen MT"/>
                <a:cs typeface="Tw Cen MT"/>
              </a:rPr>
              <a:t>igning </a:t>
            </a:r>
            <a:r>
              <a:rPr sz="4050" spc="-7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r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pres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ntatio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,</a:t>
            </a:r>
            <a:endParaRPr sz="27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57"/>
              </a:spcBef>
            </a:pPr>
            <a:r>
              <a:rPr sz="2700" spc="0" dirty="0">
                <a:latin typeface="Tw Cen MT"/>
                <a:cs typeface="Tw Cen MT"/>
              </a:rPr>
              <a:t>c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nt</a:t>
            </a:r>
            <a:r>
              <a:rPr sz="2700" spc="-14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ast, </a:t>
            </a:r>
            <a:r>
              <a:rPr sz="2700" spc="-4" dirty="0">
                <a:latin typeface="Tw Cen MT"/>
                <a:cs typeface="Tw Cen MT"/>
              </a:rPr>
              <a:t>a</a:t>
            </a:r>
            <a:r>
              <a:rPr sz="2700" spc="0" dirty="0">
                <a:latin typeface="Tw Cen MT"/>
                <a:cs typeface="Tw Cen MT"/>
              </a:rPr>
              <a:t>nd vis</a:t>
            </a:r>
            <a:r>
              <a:rPr sz="2700" spc="4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al appeal (test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on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6853" y="3842325"/>
            <a:ext cx="2294029" cy="780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434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do</a:t>
            </a:r>
            <a:r>
              <a:rPr sz="4050" spc="-44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’t </a:t>
            </a:r>
            <a:r>
              <a:rPr sz="4050" spc="-50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or</a:t>
            </a:r>
            <a:r>
              <a:rPr sz="4050" spc="-44" baseline="1133" dirty="0">
                <a:latin typeface="Tw Cen MT"/>
                <a:cs typeface="Tw Cen MT"/>
              </a:rPr>
              <a:t>g</a:t>
            </a:r>
            <a:r>
              <a:rPr sz="4050" spc="0" baseline="1133" dirty="0">
                <a:latin typeface="Tw Cen MT"/>
                <a:cs typeface="Tw Cen MT"/>
              </a:rPr>
              <a:t>et</a:t>
            </a:r>
            <a:endParaRPr sz="2700">
              <a:latin typeface="Tw Cen MT"/>
              <a:cs typeface="Tw Cen MT"/>
            </a:endParaRPr>
          </a:p>
          <a:p>
            <a:pPr marL="31902">
              <a:lnSpc>
                <a:spcPct val="90738"/>
              </a:lnSpc>
              <a:spcBef>
                <a:spcPts val="157"/>
              </a:spcBef>
            </a:pPr>
            <a:r>
              <a:rPr sz="2700" spc="0" dirty="0">
                <a:latin typeface="Tw Cen MT"/>
                <a:cs typeface="Tw Cen MT"/>
              </a:rPr>
              <a:t>a p</a:t>
            </a:r>
            <a:r>
              <a:rPr sz="2700" spc="-54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oj</a:t>
            </a:r>
            <a:r>
              <a:rPr sz="2700" spc="4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ct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-189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,</a:t>
            </a:r>
            <a:r>
              <a:rPr sz="2700" spc="-14" dirty="0">
                <a:latin typeface="Tw Cen MT"/>
                <a:cs typeface="Tw Cen MT"/>
              </a:rPr>
              <a:t> </a:t>
            </a:r>
            <a:r>
              <a:rPr sz="2700" spc="-19" dirty="0">
                <a:latin typeface="Tw Cen MT"/>
                <a:cs typeface="Tw Cen MT"/>
              </a:rPr>
              <a:t>L</a:t>
            </a:r>
            <a:r>
              <a:rPr sz="2700" spc="0" dirty="0">
                <a:latin typeface="Tw Cen MT"/>
                <a:cs typeface="Tw Cen MT"/>
              </a:rPr>
              <a:t>CD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4665539"/>
            <a:ext cx="7575776" cy="1253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scr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en c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nt</a:t>
            </a:r>
            <a:r>
              <a:rPr sz="4050" spc="-14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ast is often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44" baseline="1133" dirty="0">
                <a:latin typeface="Tw Cen MT"/>
                <a:cs typeface="Tw Cen MT"/>
              </a:rPr>
              <a:t>m</a:t>
            </a:r>
            <a:r>
              <a:rPr sz="4050" spc="0" baseline="1133" dirty="0">
                <a:latin typeface="Tw Cen MT"/>
                <a:cs typeface="Tw Cen MT"/>
              </a:rPr>
              <a:t>u</a:t>
            </a:r>
            <a:r>
              <a:rPr sz="4050" spc="114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h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high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r)</a:t>
            </a:r>
            <a:endParaRPr sz="2700">
              <a:latin typeface="Tw Cen MT"/>
              <a:cs typeface="Tw Cen MT"/>
            </a:endParaRPr>
          </a:p>
          <a:p>
            <a:pPr marL="58419">
              <a:lnSpc>
                <a:spcPct val="90738"/>
              </a:lnSpc>
              <a:spcBef>
                <a:spcPts val="72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Al</a:t>
            </a:r>
            <a:r>
              <a:rPr sz="2400" spc="-94" dirty="0">
                <a:latin typeface="Tw Cen MT"/>
                <a:cs typeface="Tw Cen MT"/>
              </a:rPr>
              <a:t>w</a:t>
            </a:r>
            <a:r>
              <a:rPr sz="2400" spc="-50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ys test the prese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ta</a:t>
            </a:r>
            <a:r>
              <a:rPr sz="2400" spc="-9" dirty="0">
                <a:latin typeface="Tw Cen MT"/>
                <a:cs typeface="Tw Cen MT"/>
              </a:rPr>
              <a:t>t</a:t>
            </a:r>
            <a:r>
              <a:rPr sz="2400" spc="0" dirty="0">
                <a:latin typeface="Tw Cen MT"/>
                <a:cs typeface="Tw Cen MT"/>
              </a:rPr>
              <a:t>ion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oom and 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ettings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be</a:t>
            </a:r>
            <a:r>
              <a:rPr sz="2400" spc="-4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ore</a:t>
            </a:r>
            <a:r>
              <a:rPr sz="2400" spc="4" dirty="0">
                <a:latin typeface="Tw Cen MT"/>
                <a:cs typeface="Tw Cen MT"/>
              </a:rPr>
              <a:t>h</a:t>
            </a:r>
            <a:r>
              <a:rPr sz="2400" spc="0" dirty="0">
                <a:latin typeface="Tw Cen MT"/>
                <a:cs typeface="Tw Cen MT"/>
              </a:rPr>
              <a:t>and.</a:t>
            </a:r>
            <a:endParaRPr sz="24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869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U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e </a:t>
            </a:r>
            <a:r>
              <a:rPr sz="2400" spc="-75" dirty="0">
                <a:latin typeface="Tw Cen MT"/>
                <a:cs typeface="Tw Cen MT"/>
              </a:rPr>
              <a:t>y</a:t>
            </a:r>
            <a:r>
              <a:rPr sz="2400" spc="0" dirty="0">
                <a:latin typeface="Tw Cen MT"/>
                <a:cs typeface="Tw Cen MT"/>
              </a:rPr>
              <a:t>our </a:t>
            </a:r>
            <a:r>
              <a:rPr sz="2400" spc="-69" dirty="0">
                <a:latin typeface="Tw Cen MT"/>
                <a:cs typeface="Tw Cen MT"/>
              </a:rPr>
              <a:t>o</a:t>
            </a:r>
            <a:r>
              <a:rPr sz="2400" spc="0" dirty="0">
                <a:latin typeface="Tw Cen MT"/>
                <a:cs typeface="Tw Cen MT"/>
              </a:rPr>
              <a:t>wn la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top</a:t>
            </a:r>
            <a:r>
              <a:rPr sz="2400" spc="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(recom</a:t>
            </a:r>
            <a:r>
              <a:rPr sz="2400" spc="-4" dirty="0">
                <a:latin typeface="Tw Cen MT"/>
                <a:cs typeface="Tw Cen MT"/>
              </a:rPr>
              <a:t>m</a:t>
            </a:r>
            <a:r>
              <a:rPr sz="2400" spc="0" dirty="0">
                <a:latin typeface="Tw Cen MT"/>
                <a:cs typeface="Tw Cen MT"/>
              </a:rPr>
              <a:t>ended) or the clas</a:t>
            </a:r>
            <a:r>
              <a:rPr sz="2400" spc="9" dirty="0">
                <a:latin typeface="Tw Cen MT"/>
                <a:cs typeface="Tw Cen MT"/>
              </a:rPr>
              <a:t>s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oom</a:t>
            </a:r>
            <a:r>
              <a:rPr sz="2400" spc="-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PC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30043"/>
            <a:ext cx="590956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25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onts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should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be not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to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big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not too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small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462284"/>
            <a:ext cx="502810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Use</a:t>
            </a:r>
            <a:r>
              <a:rPr sz="4200" spc="-30" baseline="1093" dirty="0"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col</a:t>
            </a:r>
            <a:r>
              <a:rPr sz="4200" b="1" spc="9" baseline="1093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rs</a:t>
            </a:r>
            <a:r>
              <a:rPr sz="4200" b="1" spc="9" baseline="109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to high</a:t>
            </a:r>
            <a:r>
              <a:rPr sz="4200" b="1" spc="9" baseline="1093" dirty="0">
                <a:solidFill>
                  <a:srgbClr val="DD7D0D"/>
                </a:solidFill>
                <a:latin typeface="Tw Cen MT"/>
                <a:cs typeface="Tw Cen MT"/>
              </a:rPr>
              <a:t>l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ight</a:t>
            </a:r>
            <a:r>
              <a:rPr sz="4200" b="1" spc="-14" baseline="109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conce</a:t>
            </a:r>
            <a:r>
              <a:rPr sz="4200" b="1" spc="9" baseline="1093" dirty="0">
                <a:solidFill>
                  <a:srgbClr val="DD7D0D"/>
                </a:solidFill>
                <a:latin typeface="Tw Cen MT"/>
                <a:cs typeface="Tw Cen MT"/>
              </a:rPr>
              <a:t>p</a:t>
            </a:r>
            <a:r>
              <a:rPr sz="4200" b="1" spc="0" baseline="1093" dirty="0">
                <a:solidFill>
                  <a:srgbClr val="DD7D0D"/>
                </a:solidFill>
                <a:latin typeface="Tw Cen MT"/>
                <a:cs typeface="Tw Cen MT"/>
              </a:rPr>
              <a:t>ts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492889"/>
            <a:ext cx="52441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Do</a:t>
            </a:r>
            <a:r>
              <a:rPr sz="4200" spc="-3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not u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3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pi</a:t>
            </a:r>
            <a:r>
              <a:rPr sz="4200" spc="9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tur</a:t>
            </a:r>
            <a:r>
              <a:rPr sz="4200" spc="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-37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as</a:t>
            </a:r>
            <a:r>
              <a:rPr sz="4200" spc="-14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b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6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kg</a:t>
            </a:r>
            <a:r>
              <a:rPr sz="4200" spc="-50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ound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524891"/>
            <a:ext cx="5691926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4200" b="1" spc="9" baseline="1093" dirty="0">
                <a:solidFill>
                  <a:srgbClr val="C00000"/>
                </a:solidFill>
                <a:latin typeface="Tw Cen MT"/>
                <a:cs typeface="Tw Cen MT"/>
              </a:rPr>
              <a:t>l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lust</a:t>
            </a:r>
            <a:r>
              <a:rPr sz="4200" b="1" spc="34" baseline="1093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4200" b="1" spc="54" baseline="1093" dirty="0">
                <a:solidFill>
                  <a:srgbClr val="C00000"/>
                </a:solidFill>
                <a:latin typeface="Tw Cen MT"/>
                <a:cs typeface="Tw Cen MT"/>
              </a:rPr>
              <a:t>a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te</a:t>
            </a:r>
            <a:r>
              <a:rPr sz="4200" b="1" spc="-35" baseline="1093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and a</a:t>
            </a:r>
            <a:r>
              <a:rPr sz="4200" b="1" spc="4" baseline="1093" dirty="0">
                <a:solidFill>
                  <a:srgbClr val="C00000"/>
                </a:solidFill>
                <a:latin typeface="Tw Cen MT"/>
                <a:cs typeface="Tw Cen MT"/>
              </a:rPr>
              <a:t>n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4200" b="1" spc="9" baseline="1093" dirty="0">
                <a:solidFill>
                  <a:srgbClr val="C00000"/>
                </a:solidFill>
                <a:latin typeface="Tw Cen MT"/>
                <a:cs typeface="Tw Cen MT"/>
              </a:rPr>
              <a:t>m</a:t>
            </a:r>
            <a:r>
              <a:rPr sz="4200" b="1" spc="54" baseline="1093" dirty="0">
                <a:solidFill>
                  <a:srgbClr val="C00000"/>
                </a:solidFill>
                <a:latin typeface="Tw Cen MT"/>
                <a:cs typeface="Tw Cen MT"/>
              </a:rPr>
              <a:t>a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te</a:t>
            </a:r>
            <a:r>
              <a:rPr sz="4200" b="1" spc="-35" baseline="1093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(p</a:t>
            </a:r>
            <a:r>
              <a:rPr sz="4200" b="1" spc="4" baseline="1093" dirty="0">
                <a:solidFill>
                  <a:srgbClr val="C00000"/>
                </a:solidFill>
                <a:latin typeface="Tw Cen MT"/>
                <a:cs typeface="Tw Cen MT"/>
              </a:rPr>
              <a:t>l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ot,</a:t>
            </a:r>
            <a:r>
              <a:rPr sz="4200" b="1" spc="-9" baseline="1093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g</a:t>
            </a:r>
            <a:r>
              <a:rPr sz="4200" b="1" spc="19" baseline="1093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aph</a:t>
            </a:r>
            <a:r>
              <a:rPr sz="4200" b="1" spc="-79" baseline="1093" dirty="0">
                <a:solidFill>
                  <a:srgbClr val="C00000"/>
                </a:solidFill>
                <a:latin typeface="Tw Cen MT"/>
                <a:cs typeface="Tw Cen MT"/>
              </a:rPr>
              <a:t>s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,</a:t>
            </a:r>
            <a:endParaRPr sz="2800">
              <a:latin typeface="Tw Cen MT"/>
              <a:cs typeface="Tw Cen MT"/>
            </a:endParaRPr>
          </a:p>
          <a:p>
            <a:pPr marL="333044" marR="53263">
              <a:lnSpc>
                <a:spcPct val="90738"/>
              </a:lnSpc>
              <a:spcBef>
                <a:spcPts val="162"/>
              </a:spcBef>
            </a:pP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2800" b="1" spc="9" dirty="0">
                <a:solidFill>
                  <a:srgbClr val="C00000"/>
                </a:solidFill>
                <a:latin typeface="Tw Cen MT"/>
                <a:cs typeface="Tw Cen MT"/>
              </a:rPr>
              <a:t>m</a:t>
            </a:r>
            <a:r>
              <a:rPr sz="2800" b="1" spc="54" dirty="0">
                <a:solidFill>
                  <a:srgbClr val="C00000"/>
                </a:solidFill>
                <a:latin typeface="Tw Cen MT"/>
                <a:cs typeface="Tw Cen MT"/>
              </a:rPr>
              <a:t>a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ges)</a:t>
            </a:r>
            <a:r>
              <a:rPr sz="2800" b="1" spc="-14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19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2800" b="1" spc="54" dirty="0">
                <a:solidFill>
                  <a:srgbClr val="C00000"/>
                </a:solidFill>
                <a:latin typeface="Tw Cen MT"/>
                <a:cs typeface="Tw Cen MT"/>
              </a:rPr>
              <a:t>a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th</a:t>
            </a:r>
            <a:r>
              <a:rPr sz="2800" b="1" spc="9" dirty="0">
                <a:solidFill>
                  <a:srgbClr val="C00000"/>
                </a:solidFill>
                <a:latin typeface="Tw Cen MT"/>
                <a:cs typeface="Tw Cen MT"/>
              </a:rPr>
              <a:t>e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2800" b="1" spc="-45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than</a:t>
            </a:r>
            <a:r>
              <a:rPr sz="2800" b="1" spc="9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i</a:t>
            </a:r>
            <a:r>
              <a:rPr sz="2800" b="1" spc="4" dirty="0">
                <a:solidFill>
                  <a:srgbClr val="C00000"/>
                </a:solidFill>
                <a:latin typeface="Tw Cen MT"/>
                <a:cs typeface="Tw Cen MT"/>
              </a:rPr>
              <a:t>n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clu</a:t>
            </a:r>
            <a:r>
              <a:rPr sz="2800" b="1" spc="9" dirty="0">
                <a:solidFill>
                  <a:srgbClr val="C00000"/>
                </a:solidFill>
                <a:latin typeface="Tw Cen MT"/>
                <a:cs typeface="Tw Cen MT"/>
              </a:rPr>
              <a:t>d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e</a:t>
            </a:r>
            <a:r>
              <a:rPr sz="2800" b="1" spc="-33" dirty="0">
                <a:solidFill>
                  <a:srgbClr val="C00000"/>
                </a:solidFill>
                <a:latin typeface="Tw Cen MT"/>
                <a:cs typeface="Tw Cen MT"/>
              </a:rPr>
              <a:t> 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t</a:t>
            </a:r>
            <a:r>
              <a:rPr sz="2800" b="1" spc="-50" dirty="0">
                <a:solidFill>
                  <a:srgbClr val="C00000"/>
                </a:solidFill>
                <a:latin typeface="Tw Cen MT"/>
                <a:cs typeface="Tw Cen MT"/>
              </a:rPr>
              <a:t>e</a:t>
            </a:r>
            <a:r>
              <a:rPr sz="2800" b="1" spc="0" dirty="0">
                <a:solidFill>
                  <a:srgbClr val="C00000"/>
                </a:solidFill>
                <a:latin typeface="Tw Cen MT"/>
                <a:cs typeface="Tw Cen MT"/>
              </a:rPr>
              <a:t>xt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964" y="4524891"/>
            <a:ext cx="10440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tab</a:t>
            </a:r>
            <a:r>
              <a:rPr sz="4200" b="1" spc="14" baseline="1093" dirty="0">
                <a:solidFill>
                  <a:srgbClr val="C00000"/>
                </a:solidFill>
                <a:latin typeface="Tw Cen MT"/>
                <a:cs typeface="Tw Cen MT"/>
              </a:rPr>
              <a:t>l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e</a:t>
            </a:r>
            <a:r>
              <a:rPr sz="4200" b="1" spc="-84" baseline="1093" dirty="0">
                <a:solidFill>
                  <a:srgbClr val="C00000"/>
                </a:solidFill>
                <a:latin typeface="Tw Cen MT"/>
                <a:cs typeface="Tw Cen MT"/>
              </a:rPr>
              <a:t>s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,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0913" y="4524891"/>
            <a:ext cx="105224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cha</a:t>
            </a:r>
            <a:r>
              <a:rPr sz="4200" b="1" spc="139" baseline="1093" dirty="0">
                <a:solidFill>
                  <a:srgbClr val="C00000"/>
                </a:solidFill>
                <a:latin typeface="Tw Cen MT"/>
                <a:cs typeface="Tw Cen MT"/>
              </a:rPr>
              <a:t>r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t</a:t>
            </a:r>
            <a:r>
              <a:rPr sz="4200" b="1" spc="-84" baseline="1093" dirty="0">
                <a:solidFill>
                  <a:srgbClr val="C00000"/>
                </a:solidFill>
                <a:latin typeface="Tw Cen MT"/>
                <a:cs typeface="Tw Cen MT"/>
              </a:rPr>
              <a:t>s</a:t>
            </a:r>
            <a:r>
              <a:rPr sz="4200" b="1" spc="0" baseline="1093" dirty="0">
                <a:solidFill>
                  <a:srgbClr val="C00000"/>
                </a:solidFill>
                <a:latin typeface="Tw Cen MT"/>
                <a:cs typeface="Tw Cen MT"/>
              </a:rPr>
              <a:t>,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446607"/>
            <a:ext cx="7618823" cy="696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2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</a:t>
            </a:r>
            <a:r>
              <a:rPr sz="3600" spc="-4" baseline="1275" dirty="0">
                <a:latin typeface="Tw Cen MT"/>
                <a:cs typeface="Tw Cen MT"/>
              </a:rPr>
              <a:t>o</a:t>
            </a:r>
            <a:r>
              <a:rPr sz="3600" spc="0" baseline="1275" dirty="0">
                <a:latin typeface="Tw Cen MT"/>
                <a:cs typeface="Tw Cen MT"/>
              </a:rPr>
              <a:t>te that </a:t>
            </a:r>
            <a:r>
              <a:rPr sz="3600" spc="-125" baseline="1275" dirty="0">
                <a:latin typeface="Tw Cen MT"/>
                <a:cs typeface="Tw Cen MT"/>
              </a:rPr>
              <a:t>P</a:t>
            </a:r>
            <a:r>
              <a:rPr sz="3600" spc="-69" baseline="1275" dirty="0">
                <a:latin typeface="Tw Cen MT"/>
                <a:cs typeface="Tw Cen MT"/>
              </a:rPr>
              <a:t>o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er </a:t>
            </a:r>
            <a:r>
              <a:rPr sz="3600" spc="-125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oint 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rep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red </a:t>
            </a:r>
            <a:r>
              <a:rPr sz="3600" spc="-39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 Lecture ful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il</a:t>
            </a:r>
            <a:r>
              <a:rPr sz="3600" spc="-1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 diffe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ent</a:t>
            </a:r>
            <a:endParaRPr sz="2400">
              <a:latin typeface="Tw Cen MT"/>
              <a:cs typeface="Tw Cen MT"/>
            </a:endParaRPr>
          </a:p>
          <a:p>
            <a:pPr marL="286969" marR="45765">
              <a:lnSpc>
                <a:spcPct val="90738"/>
              </a:lnSpc>
              <a:spcBef>
                <a:spcPts val="142"/>
              </a:spcBef>
            </a:pPr>
            <a:r>
              <a:rPr sz="2400" spc="0" dirty="0">
                <a:latin typeface="Tw Cen MT"/>
                <a:cs typeface="Tw Cen MT"/>
              </a:rPr>
              <a:t>purpose!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Do not t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-44" dirty="0">
                <a:latin typeface="Tw Cen MT"/>
                <a:cs typeface="Tw Cen MT"/>
              </a:rPr>
              <a:t>k</a:t>
            </a:r>
            <a:r>
              <a:rPr sz="2400" spc="0" dirty="0">
                <a:latin typeface="Tw Cen MT"/>
                <a:cs typeface="Tw Cen MT"/>
              </a:rPr>
              <a:t>e these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as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an </a:t>
            </a:r>
            <a:r>
              <a:rPr sz="2400" spc="-75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xa</a:t>
            </a:r>
            <a:r>
              <a:rPr sz="2400" spc="-9" dirty="0">
                <a:latin typeface="Tw Cen MT"/>
                <a:cs typeface="Tw Cen MT"/>
              </a:rPr>
              <a:t>m</a:t>
            </a:r>
            <a:r>
              <a:rPr sz="2400" spc="0" dirty="0">
                <a:latin typeface="Tw Cen MT"/>
                <a:cs typeface="Tw Cen MT"/>
              </a:rPr>
              <a:t>pl</a:t>
            </a:r>
            <a:r>
              <a:rPr sz="2400" spc="-25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387081"/>
            <a:ext cx="7869235" cy="685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When</a:t>
            </a:r>
            <a:r>
              <a:rPr sz="3750" spc="-4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design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ng</a:t>
            </a:r>
            <a:r>
              <a:rPr sz="3750" spc="-65" baseline="1224" dirty="0">
                <a:latin typeface="Tw Cen MT"/>
                <a:cs typeface="Tw Cen MT"/>
              </a:rPr>
              <a:t> </a:t>
            </a:r>
            <a:r>
              <a:rPr sz="3750" spc="-6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r>
              <a:rPr sz="3750" spc="-2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presen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ation</a:t>
            </a:r>
            <a:r>
              <a:rPr sz="3750" spc="-9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</a:t>
            </a:r>
            <a:r>
              <a:rPr sz="3750" spc="-44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entu</a:t>
            </a:r>
            <a:r>
              <a:rPr sz="3750" spc="-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-2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cap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tal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4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endParaRPr sz="2500">
              <a:latin typeface="Tw Cen MT"/>
              <a:cs typeface="Tw Cen MT"/>
            </a:endParaRPr>
          </a:p>
          <a:p>
            <a:pPr marL="333044" marR="47548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decide what </a:t>
            </a:r>
            <a:r>
              <a:rPr sz="3750" spc="-79" baseline="1224" dirty="0">
                <a:latin typeface="Tw Cen MT"/>
                <a:cs typeface="Tw Cen MT"/>
              </a:rPr>
              <a:t>y</a:t>
            </a:r>
            <a:r>
              <a:rPr sz="3750" spc="0" baseline="1224" dirty="0">
                <a:latin typeface="Tw Cen MT"/>
                <a:cs typeface="Tw Cen MT"/>
              </a:rPr>
              <a:t>our</a:t>
            </a:r>
            <a:r>
              <a:rPr sz="3750" spc="-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audience kn</a:t>
            </a:r>
            <a:r>
              <a:rPr sz="3750" spc="-69" baseline="1224" dirty="0">
                <a:latin typeface="Tw Cen MT"/>
                <a:cs typeface="Tw Cen MT"/>
              </a:rPr>
              <a:t>o</a:t>
            </a:r>
            <a:r>
              <a:rPr sz="3750" spc="0" baseline="1224" dirty="0">
                <a:latin typeface="Tw Cen MT"/>
                <a:cs typeface="Tw Cen MT"/>
              </a:rPr>
              <a:t>ws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and do</a:t>
            </a:r>
            <a:r>
              <a:rPr sz="3750" spc="-4" baseline="1224" dirty="0">
                <a:latin typeface="Tw Cen MT"/>
                <a:cs typeface="Tw Cen MT"/>
              </a:rPr>
              <a:t>e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47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not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kn</a:t>
            </a:r>
            <a:r>
              <a:rPr sz="3750" spc="-75" baseline="1224" dirty="0">
                <a:latin typeface="Tw Cen MT"/>
                <a:cs typeface="Tw Cen MT"/>
              </a:rPr>
              <a:t>o</a:t>
            </a:r>
            <a:r>
              <a:rPr sz="3750" spc="0" baseline="1224" dirty="0">
                <a:latin typeface="Tw Cen MT"/>
                <a:cs typeface="Tw Cen MT"/>
              </a:rPr>
              <a:t>w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592819"/>
            <a:ext cx="7589645" cy="685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Do</a:t>
            </a:r>
            <a:r>
              <a:rPr sz="3750" spc="-44" baseline="1224" dirty="0">
                <a:latin typeface="Tw Cen MT"/>
                <a:cs typeface="Tw Cen MT"/>
              </a:rPr>
              <a:t>n</a:t>
            </a:r>
            <a:r>
              <a:rPr sz="3750" spc="0" baseline="1224" dirty="0">
                <a:latin typeface="Tw Cen MT"/>
                <a:cs typeface="Tw Cen MT"/>
              </a:rPr>
              <a:t>’t</a:t>
            </a:r>
            <a:r>
              <a:rPr sz="3750" spc="-3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need</a:t>
            </a:r>
            <a:r>
              <a:rPr sz="3750" spc="-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describe</a:t>
            </a:r>
            <a:r>
              <a:rPr sz="3750" spc="-7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basic</a:t>
            </a:r>
            <a:r>
              <a:rPr sz="3750" spc="-5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circuit</a:t>
            </a:r>
            <a:r>
              <a:rPr sz="3750" spc="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theo</a:t>
            </a:r>
            <a:r>
              <a:rPr sz="3750" spc="-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r>
              <a:rPr sz="3750" spc="-3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as</a:t>
            </a:r>
            <a:r>
              <a:rPr sz="3750" spc="-2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</a:t>
            </a:r>
            <a:r>
              <a:rPr sz="3750" spc="-94" baseline="1224" dirty="0">
                <a:latin typeface="Tw Cen MT"/>
                <a:cs typeface="Tw Cen MT"/>
              </a:rPr>
              <a:t>e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r>
              <a:rPr sz="3750" spc="-12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a</a:t>
            </a:r>
            <a:r>
              <a:rPr sz="3750" spc="0" baseline="1224" dirty="0">
                <a:latin typeface="Tw Cen MT"/>
                <a:cs typeface="Tw Cen MT"/>
              </a:rPr>
              <a:t>re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9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endParaRPr sz="2500">
              <a:latin typeface="Tw Cen MT"/>
              <a:cs typeface="Tw Cen MT"/>
            </a:endParaRPr>
          </a:p>
          <a:p>
            <a:pPr marL="333044" marR="47548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elect</a:t>
            </a:r>
            <a:r>
              <a:rPr sz="3750" spc="-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ical</a:t>
            </a:r>
            <a:r>
              <a:rPr sz="3750" spc="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eng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nee</a:t>
            </a:r>
            <a:r>
              <a:rPr sz="3750" spc="-4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27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(u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Blo</a:t>
            </a:r>
            <a:r>
              <a:rPr sz="3750" spc="4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k</a:t>
            </a:r>
            <a:r>
              <a:rPr sz="3750" spc="-2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D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ag</a:t>
            </a:r>
            <a:r>
              <a:rPr sz="3750" spc="-25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ams!)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800208"/>
            <a:ext cx="7917804" cy="1028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Concent</a:t>
            </a:r>
            <a:r>
              <a:rPr sz="3750" spc="-29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ate</a:t>
            </a:r>
            <a:r>
              <a:rPr sz="3750" spc="-8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on</a:t>
            </a:r>
            <a:r>
              <a:rPr sz="3750" spc="-23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oduct</a:t>
            </a:r>
            <a:r>
              <a:rPr sz="3750" spc="-7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func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iona</a:t>
            </a:r>
            <a:r>
              <a:rPr sz="3750" spc="9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ity</a:t>
            </a:r>
            <a:r>
              <a:rPr sz="3750" spc="-4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instead</a:t>
            </a:r>
            <a:r>
              <a:rPr sz="3750" spc="-6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(within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time</a:t>
            </a:r>
            <a:endParaRPr sz="2500">
              <a:latin typeface="Tw Cen MT"/>
              <a:cs typeface="Tw Cen MT"/>
            </a:endParaRPr>
          </a:p>
          <a:p>
            <a:pPr marL="333044" marR="10881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mits) and what</a:t>
            </a:r>
            <a:r>
              <a:rPr sz="3750" spc="-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it will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89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hie</a:t>
            </a:r>
            <a:r>
              <a:rPr sz="3750" spc="-50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2" baseline="1224" dirty="0">
                <a:latin typeface="Tw Cen MT"/>
                <a:cs typeface="Tw Cen MT"/>
              </a:rPr>
              <a:t> </a:t>
            </a:r>
            <a:r>
              <a:rPr sz="3750" spc="-50" baseline="1224" dirty="0">
                <a:latin typeface="Tw Cen MT"/>
                <a:cs typeface="Tw Cen MT"/>
              </a:rPr>
              <a:t>f</a:t>
            </a:r>
            <a:r>
              <a:rPr sz="3750" spc="0" baseline="1224" dirty="0">
                <a:latin typeface="Tw Cen MT"/>
                <a:cs typeface="Tw Cen MT"/>
              </a:rPr>
              <a:t>or</a:t>
            </a:r>
            <a:r>
              <a:rPr sz="3750" spc="-2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ma</a:t>
            </a:r>
            <a:r>
              <a:rPr sz="3750" spc="44" baseline="1224" dirty="0">
                <a:latin typeface="Tw Cen MT"/>
                <a:cs typeface="Tw Cen MT"/>
              </a:rPr>
              <a:t>r</a:t>
            </a:r>
            <a:r>
              <a:rPr sz="3750" spc="-50" baseline="1224" dirty="0">
                <a:latin typeface="Tw Cen MT"/>
                <a:cs typeface="Tw Cen MT"/>
              </a:rPr>
              <a:t>k</a:t>
            </a:r>
            <a:r>
              <a:rPr sz="3750" spc="0" baseline="1224" dirty="0">
                <a:latin typeface="Tw Cen MT"/>
                <a:cs typeface="Tw Cen MT"/>
              </a:rPr>
              <a:t>et relati</a:t>
            </a:r>
            <a:r>
              <a:rPr sz="3750" spc="-50" baseline="1224" dirty="0">
                <a:latin typeface="Tw Cen MT"/>
                <a:cs typeface="Tw Cen MT"/>
              </a:rPr>
              <a:t>v</a:t>
            </a:r>
            <a:r>
              <a:rPr sz="3750" spc="0" baseline="1224" dirty="0">
                <a:latin typeface="Tw Cen MT"/>
                <a:cs typeface="Tw Cen MT"/>
              </a:rPr>
              <a:t>e</a:t>
            </a:r>
            <a:r>
              <a:rPr sz="3750" spc="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endParaRPr sz="2500">
              <a:latin typeface="Tw Cen MT"/>
              <a:cs typeface="Tw Cen MT"/>
            </a:endParaRPr>
          </a:p>
          <a:p>
            <a:pPr marL="333044" marR="47548">
              <a:lnSpc>
                <a:spcPts val="2700"/>
              </a:lnSpc>
            </a:pPr>
            <a:r>
              <a:rPr sz="3750" spc="0" baseline="1224" dirty="0">
                <a:latin typeface="Tw Cen MT"/>
                <a:cs typeface="Tw Cen MT"/>
              </a:rPr>
              <a:t>s</a:t>
            </a:r>
            <a:r>
              <a:rPr sz="3750" spc="-4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ated</a:t>
            </a:r>
            <a:r>
              <a:rPr sz="3750" spc="-3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them</a:t>
            </a:r>
            <a:r>
              <a:rPr sz="3750" spc="-25" baseline="1224" dirty="0">
                <a:latin typeface="Tw Cen MT"/>
                <a:cs typeface="Tw Cen MT"/>
              </a:rPr>
              <a:t>e</a:t>
            </a:r>
            <a:r>
              <a:rPr sz="3750" spc="0" baseline="1224" dirty="0">
                <a:latin typeface="Tw Cen MT"/>
                <a:cs typeface="Tw Cen MT"/>
              </a:rPr>
              <a:t>.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350155"/>
            <a:ext cx="7917378" cy="6858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It is</a:t>
            </a:r>
            <a:r>
              <a:rPr sz="3750" spc="-1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OK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remind them wh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9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h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</a:t>
            </a:r>
            <a:r>
              <a:rPr sz="3750" spc="-4" baseline="1224" dirty="0">
                <a:latin typeface="Tw Cen MT"/>
                <a:cs typeface="Tw Cen MT"/>
              </a:rPr>
              <a:t>e</a:t>
            </a:r>
            <a:r>
              <a:rPr sz="3750" spc="0" baseline="1224" dirty="0">
                <a:latin typeface="Tw Cen MT"/>
                <a:cs typeface="Tw Cen MT"/>
              </a:rPr>
              <a:t>me/p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oject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this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oduct fits</a:t>
            </a:r>
            <a:endParaRPr sz="2500">
              <a:latin typeface="Tw Cen MT"/>
              <a:cs typeface="Tw Cen MT"/>
            </a:endParaRPr>
          </a:p>
          <a:p>
            <a:pPr marL="333044" marR="47594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into</a:t>
            </a:r>
            <a:r>
              <a:rPr sz="3750" spc="-3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(especi</a:t>
            </a:r>
            <a:r>
              <a:rPr sz="3750" spc="4" baseline="1224" dirty="0">
                <a:latin typeface="Tw Cen MT"/>
                <a:cs typeface="Tw Cen MT"/>
              </a:rPr>
              <a:t>a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r>
              <a:rPr sz="3750" spc="-106" baseline="1224" dirty="0">
                <a:latin typeface="Tw Cen MT"/>
                <a:cs typeface="Tw Cen MT"/>
              </a:rPr>
              <a:t> </a:t>
            </a:r>
            <a:r>
              <a:rPr sz="3750" spc="9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</a:t>
            </a:r>
            <a:r>
              <a:rPr sz="3750" spc="-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f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nal</a:t>
            </a:r>
            <a:r>
              <a:rPr sz="3750" spc="-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presen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ation).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386526"/>
            <a:ext cx="5602465" cy="7388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H</a:t>
            </a:r>
            <a:r>
              <a:rPr sz="4050" spc="-75" baseline="1133" dirty="0">
                <a:latin typeface="Tw Cen MT"/>
                <a:cs typeface="Tw Cen MT"/>
              </a:rPr>
              <a:t>o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</a:t>
            </a:r>
            <a:r>
              <a:rPr sz="4050" spc="-39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</a:t>
            </a:r>
            <a:r>
              <a:rPr sz="4050" spc="-184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,</a:t>
            </a:r>
            <a:r>
              <a:rPr sz="4050" spc="717" baseline="1133" dirty="0">
                <a:latin typeface="Tw Cen MT"/>
                <a:cs typeface="Tw Cen MT"/>
              </a:rPr>
              <a:t> </a:t>
            </a:r>
            <a:r>
              <a:rPr sz="4050" spc="-44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or ass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ssme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t purpos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-44" baseline="1133" dirty="0">
                <a:latin typeface="Tw Cen MT"/>
                <a:cs typeface="Tw Cen MT"/>
              </a:rPr>
              <a:t>s</a:t>
            </a:r>
            <a:r>
              <a:rPr sz="4050" spc="0" baseline="1133" dirty="0">
                <a:latin typeface="Tw Cen MT"/>
                <a:cs typeface="Tw Cen MT"/>
              </a:rPr>
              <a:t>,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it</a:t>
            </a:r>
            <a:r>
              <a:rPr sz="4050" spc="-54" baseline="1133" dirty="0">
                <a:latin typeface="Tw Cen MT"/>
                <a:cs typeface="Tw Cen MT"/>
              </a:rPr>
              <a:t>’</a:t>
            </a:r>
            <a:r>
              <a:rPr sz="4050" spc="0" baseline="1133" dirty="0">
                <a:latin typeface="Tw Cen MT"/>
                <a:cs typeface="Tw Cen MT"/>
              </a:rPr>
              <a:t>s</a:t>
            </a:r>
            <a:endParaRPr sz="2700">
              <a:latin typeface="Tw Cen MT"/>
              <a:cs typeface="Tw Cen MT"/>
            </a:endParaRPr>
          </a:p>
          <a:p>
            <a:pPr marL="333044" marR="51435">
              <a:lnSpc>
                <a:spcPts val="2920"/>
              </a:lnSpc>
              <a:spcBef>
                <a:spcPts val="3"/>
              </a:spcBef>
            </a:pPr>
            <a:r>
              <a:rPr sz="4050" spc="0" baseline="1133" dirty="0">
                <a:latin typeface="Tw Cen MT"/>
                <a:cs typeface="Tw Cen MT"/>
              </a:rPr>
              <a:t>sh</a:t>
            </a:r>
            <a:r>
              <a:rPr sz="4050" spc="-75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w that</a:t>
            </a:r>
            <a:r>
              <a:rPr sz="4050" spc="29" baseline="1133" dirty="0">
                <a:latin typeface="Tw Cen MT"/>
                <a:cs typeface="Tw Cen MT"/>
              </a:rPr>
              <a:t> </a:t>
            </a:r>
            <a:r>
              <a:rPr sz="4050" spc="-10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 k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-7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w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the</a:t>
            </a:r>
            <a:r>
              <a:rPr sz="4050" spc="1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topic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1658" y="1386526"/>
            <a:ext cx="1747100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impo</a:t>
            </a:r>
            <a:r>
              <a:rPr sz="4050" spc="44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tant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to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2675845"/>
            <a:ext cx="7917148" cy="3174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83">
              <a:lnSpc>
                <a:spcPts val="2855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So e</a:t>
            </a:r>
            <a:r>
              <a:rPr sz="4050" spc="-39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en if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-7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 think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somet</a:t>
            </a:r>
            <a:r>
              <a:rPr sz="4050" spc="9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ing </a:t>
            </a:r>
            <a:r>
              <a:rPr sz="4050" spc="-9" baseline="1133" dirty="0">
                <a:latin typeface="Tw Cen MT"/>
                <a:cs typeface="Tw Cen MT"/>
              </a:rPr>
              <a:t>i</a:t>
            </a:r>
            <a:r>
              <a:rPr sz="4050" spc="0" baseline="1133" dirty="0">
                <a:latin typeface="Tw Cen MT"/>
                <a:cs typeface="Tw Cen MT"/>
              </a:rPr>
              <a:t>s kn</a:t>
            </a:r>
            <a:r>
              <a:rPr sz="4050" spc="-75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wn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briefly</a:t>
            </a:r>
            <a:r>
              <a:rPr sz="4050" spc="-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define:</a:t>
            </a:r>
            <a:endParaRPr sz="2700">
              <a:latin typeface="Tw Cen MT"/>
              <a:cs typeface="Tw Cen MT"/>
            </a:endParaRPr>
          </a:p>
          <a:p>
            <a:pPr marL="378764" marR="37083">
              <a:lnSpc>
                <a:spcPct val="90738"/>
              </a:lnSpc>
              <a:spcBef>
                <a:spcPts val="441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29" dirty="0">
                <a:latin typeface="Tw Cen MT"/>
                <a:cs typeface="Tw Cen MT"/>
              </a:rPr>
              <a:t>K</a:t>
            </a:r>
            <a:r>
              <a:rPr sz="2400" spc="-9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y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te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ms</a:t>
            </a:r>
            <a:endParaRPr sz="2400">
              <a:latin typeface="Tw Cen MT"/>
              <a:cs typeface="Tw Cen MT"/>
            </a:endParaRPr>
          </a:p>
          <a:p>
            <a:pPr marL="378764" marR="37083">
              <a:lnSpc>
                <a:spcPct val="90738"/>
              </a:lnSpc>
              <a:spcBef>
                <a:spcPts val="578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P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ocedures (if</a:t>
            </a:r>
            <a:r>
              <a:rPr sz="2400" spc="7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rele</a:t>
            </a:r>
            <a:r>
              <a:rPr sz="2400" spc="-39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ant!)</a:t>
            </a:r>
            <a:endParaRPr sz="2400">
              <a:latin typeface="Tw Cen MT"/>
              <a:cs typeface="Tw Cen MT"/>
            </a:endParaRPr>
          </a:p>
          <a:p>
            <a:pPr marL="653034" indent="-274269">
              <a:lnSpc>
                <a:spcPts val="2590"/>
              </a:lnSpc>
              <a:spcBef>
                <a:spcPts val="690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concepts s</a:t>
            </a:r>
            <a:r>
              <a:rPr sz="2400" spc="4" dirty="0">
                <a:latin typeface="Tw Cen MT"/>
                <a:cs typeface="Tw Cen MT"/>
              </a:rPr>
              <a:t>h</a:t>
            </a:r>
            <a:r>
              <a:rPr sz="2400" spc="0" dirty="0">
                <a:latin typeface="Tw Cen MT"/>
                <a:cs typeface="Tw Cen MT"/>
              </a:rPr>
              <a:t>ou</a:t>
            </a:r>
            <a:r>
              <a:rPr sz="2400" spc="4" dirty="0">
                <a:latin typeface="Tw Cen MT"/>
                <a:cs typeface="Tw Cen MT"/>
              </a:rPr>
              <a:t>l</a:t>
            </a:r>
            <a:r>
              <a:rPr sz="2400" spc="0" dirty="0">
                <a:latin typeface="Tw Cen MT"/>
                <a:cs typeface="Tw Cen MT"/>
              </a:rPr>
              <a:t>d</a:t>
            </a:r>
            <a:r>
              <a:rPr sz="2400" spc="-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be</a:t>
            </a:r>
            <a:r>
              <a:rPr sz="2400" spc="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brie</a:t>
            </a:r>
            <a:r>
              <a:rPr sz="2400" spc="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ly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-69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xpl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ined</a:t>
            </a:r>
            <a:r>
              <a:rPr sz="2400" spc="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– e</a:t>
            </a:r>
            <a:r>
              <a:rPr sz="2400" spc="-44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en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if</a:t>
            </a:r>
            <a:r>
              <a:rPr sz="2400" spc="79" dirty="0">
                <a:latin typeface="Tw Cen MT"/>
                <a:cs typeface="Tw Cen MT"/>
              </a:rPr>
              <a:t> </a:t>
            </a:r>
            <a:r>
              <a:rPr sz="2400" spc="-75" dirty="0">
                <a:latin typeface="Tw Cen MT"/>
                <a:cs typeface="Tw Cen MT"/>
              </a:rPr>
              <a:t>y</a:t>
            </a:r>
            <a:r>
              <a:rPr sz="2400" spc="0" dirty="0">
                <a:latin typeface="Tw Cen MT"/>
                <a:cs typeface="Tw Cen MT"/>
              </a:rPr>
              <a:t>ou thi</a:t>
            </a:r>
            <a:r>
              <a:rPr sz="2400" spc="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k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the m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-44" dirty="0">
                <a:latin typeface="Tw Cen MT"/>
                <a:cs typeface="Tw Cen MT"/>
              </a:rPr>
              <a:t>k</a:t>
            </a:r>
            <a:r>
              <a:rPr sz="2400" spc="0" dirty="0">
                <a:latin typeface="Tw Cen MT"/>
                <a:cs typeface="Tw Cen MT"/>
              </a:rPr>
              <a:t>er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is familiar with them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– so that th</a:t>
            </a:r>
            <a:r>
              <a:rPr sz="2400" spc="-9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y (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s </a:t>
            </a:r>
            <a:r>
              <a:rPr sz="2400" spc="-39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entu</a:t>
            </a:r>
            <a:r>
              <a:rPr sz="2400" spc="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e ca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italist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)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can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see </a:t>
            </a:r>
            <a:r>
              <a:rPr sz="2400" spc="-69" dirty="0">
                <a:latin typeface="Tw Cen MT"/>
                <a:cs typeface="Tw Cen MT"/>
              </a:rPr>
              <a:t>y</a:t>
            </a:r>
            <a:r>
              <a:rPr sz="2400" spc="0" dirty="0">
                <a:latin typeface="Tw Cen MT"/>
                <a:cs typeface="Tw Cen MT"/>
              </a:rPr>
              <a:t>ou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u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derstand them</a:t>
            </a:r>
            <a:endParaRPr sz="2400">
              <a:latin typeface="Tw Cen MT"/>
              <a:cs typeface="Tw Cen MT"/>
            </a:endParaRPr>
          </a:p>
          <a:p>
            <a:pPr marL="927354" marR="99869" indent="-228600">
              <a:lnSpc>
                <a:spcPct val="90013"/>
              </a:lnSpc>
              <a:spcBef>
                <a:spcPts val="413"/>
              </a:spcBef>
            </a:pPr>
            <a:r>
              <a:rPr sz="15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550" spc="24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N</a:t>
            </a:r>
            <a:r>
              <a:rPr sz="2100" spc="4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te: If</a:t>
            </a:r>
            <a:r>
              <a:rPr sz="2100" spc="59" dirty="0">
                <a:latin typeface="Tw Cen MT"/>
                <a:cs typeface="Tw Cen MT"/>
              </a:rPr>
              <a:t> </a:t>
            </a:r>
            <a:r>
              <a:rPr sz="2100" spc="-54" dirty="0">
                <a:latin typeface="Tw Cen MT"/>
                <a:cs typeface="Tw Cen MT"/>
              </a:rPr>
              <a:t>y</a:t>
            </a:r>
            <a:r>
              <a:rPr sz="2100" spc="0" dirty="0">
                <a:latin typeface="Tw Cen MT"/>
                <a:cs typeface="Tw Cen MT"/>
              </a:rPr>
              <a:t>ou d</a:t>
            </a:r>
            <a:r>
              <a:rPr sz="2100" spc="9" dirty="0">
                <a:latin typeface="Tw Cen MT"/>
                <a:cs typeface="Tw Cen MT"/>
              </a:rPr>
              <a:t>o</a:t>
            </a:r>
            <a:r>
              <a:rPr sz="2100" spc="-29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’t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un</a:t>
            </a:r>
            <a:r>
              <a:rPr sz="2100" spc="9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erstand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the</a:t>
            </a:r>
            <a:r>
              <a:rPr sz="2100" spc="4" dirty="0">
                <a:latin typeface="Tw Cen MT"/>
                <a:cs typeface="Tw Cen MT"/>
              </a:rPr>
              <a:t>m</a:t>
            </a:r>
            <a:r>
              <a:rPr sz="2100" spc="0" dirty="0">
                <a:latin typeface="Tw Cen MT"/>
                <a:cs typeface="Tw Cen MT"/>
              </a:rPr>
              <a:t>, </a:t>
            </a:r>
            <a:r>
              <a:rPr sz="2100" spc="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-25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’t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use those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-9" dirty="0">
                <a:latin typeface="Tw Cen MT"/>
                <a:cs typeface="Tw Cen MT"/>
              </a:rPr>
              <a:t>t</a:t>
            </a:r>
            <a:r>
              <a:rPr sz="2100" spc="0" dirty="0">
                <a:latin typeface="Tw Cen MT"/>
                <a:cs typeface="Tw Cen MT"/>
              </a:rPr>
              <a:t>e</a:t>
            </a:r>
            <a:r>
              <a:rPr sz="2100" spc="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ms</a:t>
            </a:r>
            <a:r>
              <a:rPr sz="2100" spc="3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– it will be o</a:t>
            </a:r>
            <a:r>
              <a:rPr sz="2100" spc="-25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vio</a:t>
            </a:r>
            <a:r>
              <a:rPr sz="2100" spc="9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s a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d</a:t>
            </a:r>
            <a:r>
              <a:rPr sz="2100" spc="-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will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result in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q</a:t>
            </a:r>
            <a:r>
              <a:rPr sz="2100" spc="4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est</a:t>
            </a:r>
            <a:r>
              <a:rPr sz="2100" spc="-4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9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s (e</a:t>
            </a:r>
            <a:r>
              <a:rPr sz="2100" spc="4" dirty="0">
                <a:latin typeface="Tw Cen MT"/>
                <a:cs typeface="Tw Cen MT"/>
              </a:rPr>
              <a:t>m</a:t>
            </a:r>
            <a:r>
              <a:rPr sz="2100" spc="0" dirty="0">
                <a:latin typeface="Tw Cen MT"/>
                <a:cs typeface="Tw Cen MT"/>
              </a:rPr>
              <a:t>b</a:t>
            </a:r>
            <a:r>
              <a:rPr sz="2100" spc="9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r</a:t>
            </a:r>
            <a:r>
              <a:rPr sz="2100" spc="-29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assing??)</a:t>
            </a:r>
            <a:r>
              <a:rPr sz="2100" spc="3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a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d p</a:t>
            </a:r>
            <a:r>
              <a:rPr sz="2100" spc="-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o</a:t>
            </a:r>
            <a:r>
              <a:rPr sz="2100" spc="9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a</a:t>
            </a:r>
            <a:r>
              <a:rPr sz="2100" spc="9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le</a:t>
            </a:r>
            <a:r>
              <a:rPr sz="2100" spc="-9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loss</a:t>
            </a:r>
            <a:r>
              <a:rPr sz="2100" spc="-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of</a:t>
            </a:r>
            <a:r>
              <a:rPr sz="2100" spc="6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ma</a:t>
            </a:r>
            <a:r>
              <a:rPr sz="2100" spc="34" dirty="0">
                <a:latin typeface="Tw Cen MT"/>
                <a:cs typeface="Tw Cen MT"/>
              </a:rPr>
              <a:t>r</a:t>
            </a:r>
            <a:r>
              <a:rPr sz="2100" spc="0" dirty="0">
                <a:latin typeface="Tw Cen MT"/>
                <a:cs typeface="Tw Cen MT"/>
              </a:rPr>
              <a:t>ks</a:t>
            </a:r>
            <a:r>
              <a:rPr sz="2100" spc="9" dirty="0">
                <a:latin typeface="Tw Cen MT"/>
                <a:cs typeface="Tw Cen MT"/>
              </a:rPr>
              <a:t> </a:t>
            </a:r>
            <a:r>
              <a:rPr sz="2100" spc="-39" dirty="0">
                <a:latin typeface="Tw Cen MT"/>
                <a:cs typeface="Tw Cen MT"/>
              </a:rPr>
              <a:t>f</a:t>
            </a:r>
            <a:r>
              <a:rPr sz="2100" spc="0" dirty="0">
                <a:latin typeface="Tw Cen MT"/>
                <a:cs typeface="Tw Cen MT"/>
              </a:rPr>
              <a:t>or the te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m a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d in</a:t>
            </a:r>
            <a:r>
              <a:rPr sz="2100" spc="4" dirty="0">
                <a:latin typeface="Tw Cen MT"/>
                <a:cs typeface="Tw Cen MT"/>
              </a:rPr>
              <a:t>d</a:t>
            </a:r>
            <a:r>
              <a:rPr sz="2100" spc="0" dirty="0">
                <a:latin typeface="Tw Cen MT"/>
                <a:cs typeface="Tw Cen MT"/>
              </a:rPr>
              <a:t>ividu</a:t>
            </a:r>
            <a:r>
              <a:rPr sz="2100" spc="9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ls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21936" y="4546092"/>
            <a:ext cx="1728215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2246" y="2855214"/>
            <a:ext cx="1656588" cy="1656588"/>
          </a:xfrm>
          <a:custGeom>
            <a:avLst/>
            <a:gdLst/>
            <a:ahLst/>
            <a:cxnLst/>
            <a:rect l="l" t="t" r="r" b="b"/>
            <a:pathLst>
              <a:path w="1656588" h="1656588">
                <a:moveTo>
                  <a:pt x="0" y="828294"/>
                </a:moveTo>
                <a:lnTo>
                  <a:pt x="2745" y="896226"/>
                </a:lnTo>
                <a:lnTo>
                  <a:pt x="10840" y="962647"/>
                </a:lnTo>
                <a:lnTo>
                  <a:pt x="24072" y="1027342"/>
                </a:lnTo>
                <a:lnTo>
                  <a:pt x="42226" y="1090098"/>
                </a:lnTo>
                <a:lnTo>
                  <a:pt x="65091" y="1150703"/>
                </a:lnTo>
                <a:lnTo>
                  <a:pt x="92452" y="1208942"/>
                </a:lnTo>
                <a:lnTo>
                  <a:pt x="124097" y="1264603"/>
                </a:lnTo>
                <a:lnTo>
                  <a:pt x="159812" y="1317473"/>
                </a:lnTo>
                <a:lnTo>
                  <a:pt x="199385" y="1367338"/>
                </a:lnTo>
                <a:lnTo>
                  <a:pt x="242601" y="1413986"/>
                </a:lnTo>
                <a:lnTo>
                  <a:pt x="289249" y="1457202"/>
                </a:lnTo>
                <a:lnTo>
                  <a:pt x="339114" y="1496775"/>
                </a:lnTo>
                <a:lnTo>
                  <a:pt x="391984" y="1532490"/>
                </a:lnTo>
                <a:lnTo>
                  <a:pt x="447645" y="1564135"/>
                </a:lnTo>
                <a:lnTo>
                  <a:pt x="505884" y="1591496"/>
                </a:lnTo>
                <a:lnTo>
                  <a:pt x="566489" y="1614361"/>
                </a:lnTo>
                <a:lnTo>
                  <a:pt x="629245" y="1632515"/>
                </a:lnTo>
                <a:lnTo>
                  <a:pt x="693940" y="1645747"/>
                </a:lnTo>
                <a:lnTo>
                  <a:pt x="760361" y="1653842"/>
                </a:lnTo>
                <a:lnTo>
                  <a:pt x="828293" y="1656588"/>
                </a:lnTo>
                <a:lnTo>
                  <a:pt x="896226" y="1653842"/>
                </a:lnTo>
                <a:lnTo>
                  <a:pt x="962647" y="1645747"/>
                </a:lnTo>
                <a:lnTo>
                  <a:pt x="1027342" y="1632515"/>
                </a:lnTo>
                <a:lnTo>
                  <a:pt x="1090098" y="1614361"/>
                </a:lnTo>
                <a:lnTo>
                  <a:pt x="1150703" y="1591496"/>
                </a:lnTo>
                <a:lnTo>
                  <a:pt x="1208942" y="1564135"/>
                </a:lnTo>
                <a:lnTo>
                  <a:pt x="1264603" y="1532490"/>
                </a:lnTo>
                <a:lnTo>
                  <a:pt x="1317473" y="1496775"/>
                </a:lnTo>
                <a:lnTo>
                  <a:pt x="1367338" y="1457202"/>
                </a:lnTo>
                <a:lnTo>
                  <a:pt x="1413986" y="1413986"/>
                </a:lnTo>
                <a:lnTo>
                  <a:pt x="1457202" y="1367338"/>
                </a:lnTo>
                <a:lnTo>
                  <a:pt x="1496775" y="1317473"/>
                </a:lnTo>
                <a:lnTo>
                  <a:pt x="1532490" y="1264603"/>
                </a:lnTo>
                <a:lnTo>
                  <a:pt x="1564135" y="1208942"/>
                </a:lnTo>
                <a:lnTo>
                  <a:pt x="1591496" y="1150703"/>
                </a:lnTo>
                <a:lnTo>
                  <a:pt x="1614361" y="1090098"/>
                </a:lnTo>
                <a:lnTo>
                  <a:pt x="1632515" y="1027342"/>
                </a:lnTo>
                <a:lnTo>
                  <a:pt x="1645747" y="962647"/>
                </a:lnTo>
                <a:lnTo>
                  <a:pt x="1653842" y="896226"/>
                </a:lnTo>
                <a:lnTo>
                  <a:pt x="1656588" y="828294"/>
                </a:lnTo>
                <a:lnTo>
                  <a:pt x="1653842" y="760361"/>
                </a:lnTo>
                <a:lnTo>
                  <a:pt x="1645747" y="693940"/>
                </a:lnTo>
                <a:lnTo>
                  <a:pt x="1632515" y="629245"/>
                </a:lnTo>
                <a:lnTo>
                  <a:pt x="1614361" y="566489"/>
                </a:lnTo>
                <a:lnTo>
                  <a:pt x="1591496" y="505884"/>
                </a:lnTo>
                <a:lnTo>
                  <a:pt x="1564135" y="447645"/>
                </a:lnTo>
                <a:lnTo>
                  <a:pt x="1532490" y="391984"/>
                </a:lnTo>
                <a:lnTo>
                  <a:pt x="1496775" y="339114"/>
                </a:lnTo>
                <a:lnTo>
                  <a:pt x="1457202" y="289249"/>
                </a:lnTo>
                <a:lnTo>
                  <a:pt x="1413986" y="242601"/>
                </a:lnTo>
                <a:lnTo>
                  <a:pt x="1367338" y="199385"/>
                </a:lnTo>
                <a:lnTo>
                  <a:pt x="1317473" y="159812"/>
                </a:lnTo>
                <a:lnTo>
                  <a:pt x="1264603" y="124097"/>
                </a:lnTo>
                <a:lnTo>
                  <a:pt x="1208942" y="92452"/>
                </a:lnTo>
                <a:lnTo>
                  <a:pt x="1150703" y="65091"/>
                </a:lnTo>
                <a:lnTo>
                  <a:pt x="1090098" y="42226"/>
                </a:lnTo>
                <a:lnTo>
                  <a:pt x="1027342" y="24072"/>
                </a:lnTo>
                <a:lnTo>
                  <a:pt x="962647" y="10840"/>
                </a:lnTo>
                <a:lnTo>
                  <a:pt x="896226" y="2745"/>
                </a:lnTo>
                <a:lnTo>
                  <a:pt x="828293" y="0"/>
                </a:lnTo>
                <a:lnTo>
                  <a:pt x="760361" y="2745"/>
                </a:lnTo>
                <a:lnTo>
                  <a:pt x="693940" y="10840"/>
                </a:lnTo>
                <a:lnTo>
                  <a:pt x="629245" y="24072"/>
                </a:lnTo>
                <a:lnTo>
                  <a:pt x="566489" y="42226"/>
                </a:lnTo>
                <a:lnTo>
                  <a:pt x="505884" y="65091"/>
                </a:lnTo>
                <a:lnTo>
                  <a:pt x="447645" y="92452"/>
                </a:lnTo>
                <a:lnTo>
                  <a:pt x="391984" y="124097"/>
                </a:lnTo>
                <a:lnTo>
                  <a:pt x="339114" y="159812"/>
                </a:lnTo>
                <a:lnTo>
                  <a:pt x="289249" y="199385"/>
                </a:lnTo>
                <a:lnTo>
                  <a:pt x="242601" y="242601"/>
                </a:lnTo>
                <a:lnTo>
                  <a:pt x="199385" y="289249"/>
                </a:lnTo>
                <a:lnTo>
                  <a:pt x="159812" y="339114"/>
                </a:lnTo>
                <a:lnTo>
                  <a:pt x="124097" y="391984"/>
                </a:lnTo>
                <a:lnTo>
                  <a:pt x="92452" y="447645"/>
                </a:lnTo>
                <a:lnTo>
                  <a:pt x="65091" y="505884"/>
                </a:lnTo>
                <a:lnTo>
                  <a:pt x="42226" y="566489"/>
                </a:lnTo>
                <a:lnTo>
                  <a:pt x="24072" y="629245"/>
                </a:lnTo>
                <a:lnTo>
                  <a:pt x="10840" y="693940"/>
                </a:lnTo>
                <a:lnTo>
                  <a:pt x="2745" y="760361"/>
                </a:lnTo>
                <a:lnTo>
                  <a:pt x="0" y="82829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92246" y="2855214"/>
            <a:ext cx="1656588" cy="1656588"/>
          </a:xfrm>
          <a:custGeom>
            <a:avLst/>
            <a:gdLst/>
            <a:ahLst/>
            <a:cxnLst/>
            <a:rect l="l" t="t" r="r" b="b"/>
            <a:pathLst>
              <a:path w="1656588" h="1656588">
                <a:moveTo>
                  <a:pt x="0" y="828294"/>
                </a:moveTo>
                <a:lnTo>
                  <a:pt x="2745" y="760361"/>
                </a:lnTo>
                <a:lnTo>
                  <a:pt x="10840" y="693940"/>
                </a:lnTo>
                <a:lnTo>
                  <a:pt x="24072" y="629245"/>
                </a:lnTo>
                <a:lnTo>
                  <a:pt x="42226" y="566489"/>
                </a:lnTo>
                <a:lnTo>
                  <a:pt x="65091" y="505884"/>
                </a:lnTo>
                <a:lnTo>
                  <a:pt x="92452" y="447645"/>
                </a:lnTo>
                <a:lnTo>
                  <a:pt x="124097" y="391984"/>
                </a:lnTo>
                <a:lnTo>
                  <a:pt x="159812" y="339114"/>
                </a:lnTo>
                <a:lnTo>
                  <a:pt x="199385" y="289249"/>
                </a:lnTo>
                <a:lnTo>
                  <a:pt x="242601" y="242601"/>
                </a:lnTo>
                <a:lnTo>
                  <a:pt x="289249" y="199385"/>
                </a:lnTo>
                <a:lnTo>
                  <a:pt x="339114" y="159812"/>
                </a:lnTo>
                <a:lnTo>
                  <a:pt x="391984" y="124097"/>
                </a:lnTo>
                <a:lnTo>
                  <a:pt x="447645" y="92452"/>
                </a:lnTo>
                <a:lnTo>
                  <a:pt x="505884" y="65091"/>
                </a:lnTo>
                <a:lnTo>
                  <a:pt x="566489" y="42226"/>
                </a:lnTo>
                <a:lnTo>
                  <a:pt x="629245" y="24072"/>
                </a:lnTo>
                <a:lnTo>
                  <a:pt x="693940" y="10840"/>
                </a:lnTo>
                <a:lnTo>
                  <a:pt x="760361" y="2745"/>
                </a:lnTo>
                <a:lnTo>
                  <a:pt x="828293" y="0"/>
                </a:lnTo>
                <a:lnTo>
                  <a:pt x="896226" y="2745"/>
                </a:lnTo>
                <a:lnTo>
                  <a:pt x="962647" y="10840"/>
                </a:lnTo>
                <a:lnTo>
                  <a:pt x="1027342" y="24072"/>
                </a:lnTo>
                <a:lnTo>
                  <a:pt x="1090098" y="42226"/>
                </a:lnTo>
                <a:lnTo>
                  <a:pt x="1150703" y="65091"/>
                </a:lnTo>
                <a:lnTo>
                  <a:pt x="1208942" y="92452"/>
                </a:lnTo>
                <a:lnTo>
                  <a:pt x="1264603" y="124097"/>
                </a:lnTo>
                <a:lnTo>
                  <a:pt x="1317473" y="159812"/>
                </a:lnTo>
                <a:lnTo>
                  <a:pt x="1367338" y="199385"/>
                </a:lnTo>
                <a:lnTo>
                  <a:pt x="1413986" y="242601"/>
                </a:lnTo>
                <a:lnTo>
                  <a:pt x="1457202" y="289249"/>
                </a:lnTo>
                <a:lnTo>
                  <a:pt x="1496775" y="339114"/>
                </a:lnTo>
                <a:lnTo>
                  <a:pt x="1532490" y="391984"/>
                </a:lnTo>
                <a:lnTo>
                  <a:pt x="1564135" y="447645"/>
                </a:lnTo>
                <a:lnTo>
                  <a:pt x="1591496" y="505884"/>
                </a:lnTo>
                <a:lnTo>
                  <a:pt x="1614361" y="566489"/>
                </a:lnTo>
                <a:lnTo>
                  <a:pt x="1632515" y="629245"/>
                </a:lnTo>
                <a:lnTo>
                  <a:pt x="1645747" y="693940"/>
                </a:lnTo>
                <a:lnTo>
                  <a:pt x="1653842" y="760361"/>
                </a:lnTo>
                <a:lnTo>
                  <a:pt x="1656588" y="828294"/>
                </a:lnTo>
                <a:lnTo>
                  <a:pt x="1653842" y="896226"/>
                </a:lnTo>
                <a:lnTo>
                  <a:pt x="1645747" y="962647"/>
                </a:lnTo>
                <a:lnTo>
                  <a:pt x="1632515" y="1027342"/>
                </a:lnTo>
                <a:lnTo>
                  <a:pt x="1614361" y="1090098"/>
                </a:lnTo>
                <a:lnTo>
                  <a:pt x="1591496" y="1150703"/>
                </a:lnTo>
                <a:lnTo>
                  <a:pt x="1564135" y="1208942"/>
                </a:lnTo>
                <a:lnTo>
                  <a:pt x="1532490" y="1264603"/>
                </a:lnTo>
                <a:lnTo>
                  <a:pt x="1496775" y="1317473"/>
                </a:lnTo>
                <a:lnTo>
                  <a:pt x="1457202" y="1367338"/>
                </a:lnTo>
                <a:lnTo>
                  <a:pt x="1413986" y="1413986"/>
                </a:lnTo>
                <a:lnTo>
                  <a:pt x="1367338" y="1457202"/>
                </a:lnTo>
                <a:lnTo>
                  <a:pt x="1317473" y="1496775"/>
                </a:lnTo>
                <a:lnTo>
                  <a:pt x="1264603" y="1532490"/>
                </a:lnTo>
                <a:lnTo>
                  <a:pt x="1208942" y="1564135"/>
                </a:lnTo>
                <a:lnTo>
                  <a:pt x="1150703" y="1591496"/>
                </a:lnTo>
                <a:lnTo>
                  <a:pt x="1090098" y="1614361"/>
                </a:lnTo>
                <a:lnTo>
                  <a:pt x="1027342" y="1632515"/>
                </a:lnTo>
                <a:lnTo>
                  <a:pt x="962647" y="1645747"/>
                </a:lnTo>
                <a:lnTo>
                  <a:pt x="896226" y="1653842"/>
                </a:lnTo>
                <a:lnTo>
                  <a:pt x="828293" y="1656588"/>
                </a:lnTo>
                <a:lnTo>
                  <a:pt x="760361" y="1653842"/>
                </a:lnTo>
                <a:lnTo>
                  <a:pt x="693940" y="1645747"/>
                </a:lnTo>
                <a:lnTo>
                  <a:pt x="629245" y="1632515"/>
                </a:lnTo>
                <a:lnTo>
                  <a:pt x="566489" y="1614361"/>
                </a:lnTo>
                <a:lnTo>
                  <a:pt x="505884" y="1591496"/>
                </a:lnTo>
                <a:lnTo>
                  <a:pt x="447645" y="1564135"/>
                </a:lnTo>
                <a:lnTo>
                  <a:pt x="391984" y="1532490"/>
                </a:lnTo>
                <a:lnTo>
                  <a:pt x="339114" y="1496775"/>
                </a:lnTo>
                <a:lnTo>
                  <a:pt x="289249" y="1457202"/>
                </a:lnTo>
                <a:lnTo>
                  <a:pt x="242601" y="1413986"/>
                </a:lnTo>
                <a:lnTo>
                  <a:pt x="199385" y="1367338"/>
                </a:lnTo>
                <a:lnTo>
                  <a:pt x="159812" y="1317473"/>
                </a:lnTo>
                <a:lnTo>
                  <a:pt x="124097" y="1264603"/>
                </a:lnTo>
                <a:lnTo>
                  <a:pt x="92452" y="1208942"/>
                </a:lnTo>
                <a:lnTo>
                  <a:pt x="65091" y="1150703"/>
                </a:lnTo>
                <a:lnTo>
                  <a:pt x="42226" y="1090098"/>
                </a:lnTo>
                <a:lnTo>
                  <a:pt x="24072" y="1027342"/>
                </a:lnTo>
                <a:lnTo>
                  <a:pt x="10840" y="962647"/>
                </a:lnTo>
                <a:lnTo>
                  <a:pt x="2745" y="896226"/>
                </a:lnTo>
                <a:lnTo>
                  <a:pt x="0" y="82829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3774" y="4293870"/>
            <a:ext cx="1656587" cy="1656588"/>
          </a:xfrm>
          <a:custGeom>
            <a:avLst/>
            <a:gdLst/>
            <a:ahLst/>
            <a:cxnLst/>
            <a:rect l="l" t="t" r="r" b="b"/>
            <a:pathLst>
              <a:path w="1656587" h="1656588">
                <a:moveTo>
                  <a:pt x="0" y="828293"/>
                </a:moveTo>
                <a:lnTo>
                  <a:pt x="2745" y="896226"/>
                </a:lnTo>
                <a:lnTo>
                  <a:pt x="10840" y="962647"/>
                </a:lnTo>
                <a:lnTo>
                  <a:pt x="24072" y="1027342"/>
                </a:lnTo>
                <a:lnTo>
                  <a:pt x="42226" y="1090098"/>
                </a:lnTo>
                <a:lnTo>
                  <a:pt x="65091" y="1150703"/>
                </a:lnTo>
                <a:lnTo>
                  <a:pt x="92452" y="1208942"/>
                </a:lnTo>
                <a:lnTo>
                  <a:pt x="124097" y="1264603"/>
                </a:lnTo>
                <a:lnTo>
                  <a:pt x="159812" y="1317473"/>
                </a:lnTo>
                <a:lnTo>
                  <a:pt x="199385" y="1367338"/>
                </a:lnTo>
                <a:lnTo>
                  <a:pt x="242601" y="1413986"/>
                </a:lnTo>
                <a:lnTo>
                  <a:pt x="289249" y="1457202"/>
                </a:lnTo>
                <a:lnTo>
                  <a:pt x="339114" y="1496775"/>
                </a:lnTo>
                <a:lnTo>
                  <a:pt x="391984" y="1532490"/>
                </a:lnTo>
                <a:lnTo>
                  <a:pt x="447645" y="1564135"/>
                </a:lnTo>
                <a:lnTo>
                  <a:pt x="505884" y="1591496"/>
                </a:lnTo>
                <a:lnTo>
                  <a:pt x="566489" y="1614361"/>
                </a:lnTo>
                <a:lnTo>
                  <a:pt x="629245" y="1632515"/>
                </a:lnTo>
                <a:lnTo>
                  <a:pt x="693940" y="1645747"/>
                </a:lnTo>
                <a:lnTo>
                  <a:pt x="760361" y="1653842"/>
                </a:lnTo>
                <a:lnTo>
                  <a:pt x="828294" y="1656588"/>
                </a:lnTo>
                <a:lnTo>
                  <a:pt x="896226" y="1653842"/>
                </a:lnTo>
                <a:lnTo>
                  <a:pt x="962647" y="1645747"/>
                </a:lnTo>
                <a:lnTo>
                  <a:pt x="1027342" y="1632515"/>
                </a:lnTo>
                <a:lnTo>
                  <a:pt x="1090098" y="1614361"/>
                </a:lnTo>
                <a:lnTo>
                  <a:pt x="1150703" y="1591496"/>
                </a:lnTo>
                <a:lnTo>
                  <a:pt x="1208942" y="1564135"/>
                </a:lnTo>
                <a:lnTo>
                  <a:pt x="1264603" y="1532490"/>
                </a:lnTo>
                <a:lnTo>
                  <a:pt x="1317473" y="1496775"/>
                </a:lnTo>
                <a:lnTo>
                  <a:pt x="1367338" y="1457202"/>
                </a:lnTo>
                <a:lnTo>
                  <a:pt x="1413986" y="1413986"/>
                </a:lnTo>
                <a:lnTo>
                  <a:pt x="1457202" y="1367338"/>
                </a:lnTo>
                <a:lnTo>
                  <a:pt x="1496775" y="1317473"/>
                </a:lnTo>
                <a:lnTo>
                  <a:pt x="1532490" y="1264603"/>
                </a:lnTo>
                <a:lnTo>
                  <a:pt x="1564135" y="1208942"/>
                </a:lnTo>
                <a:lnTo>
                  <a:pt x="1591496" y="1150703"/>
                </a:lnTo>
                <a:lnTo>
                  <a:pt x="1614361" y="1090098"/>
                </a:lnTo>
                <a:lnTo>
                  <a:pt x="1632515" y="1027342"/>
                </a:lnTo>
                <a:lnTo>
                  <a:pt x="1645747" y="962647"/>
                </a:lnTo>
                <a:lnTo>
                  <a:pt x="1653842" y="896226"/>
                </a:lnTo>
                <a:lnTo>
                  <a:pt x="1656587" y="828293"/>
                </a:lnTo>
                <a:lnTo>
                  <a:pt x="1653842" y="760361"/>
                </a:lnTo>
                <a:lnTo>
                  <a:pt x="1645747" y="693940"/>
                </a:lnTo>
                <a:lnTo>
                  <a:pt x="1632515" y="629245"/>
                </a:lnTo>
                <a:lnTo>
                  <a:pt x="1614361" y="566489"/>
                </a:lnTo>
                <a:lnTo>
                  <a:pt x="1591496" y="505884"/>
                </a:lnTo>
                <a:lnTo>
                  <a:pt x="1564135" y="447645"/>
                </a:lnTo>
                <a:lnTo>
                  <a:pt x="1532490" y="391984"/>
                </a:lnTo>
                <a:lnTo>
                  <a:pt x="1496775" y="339114"/>
                </a:lnTo>
                <a:lnTo>
                  <a:pt x="1457202" y="289249"/>
                </a:lnTo>
                <a:lnTo>
                  <a:pt x="1413986" y="242601"/>
                </a:lnTo>
                <a:lnTo>
                  <a:pt x="1367338" y="199385"/>
                </a:lnTo>
                <a:lnTo>
                  <a:pt x="1317473" y="159812"/>
                </a:lnTo>
                <a:lnTo>
                  <a:pt x="1264603" y="124097"/>
                </a:lnTo>
                <a:lnTo>
                  <a:pt x="1208942" y="92452"/>
                </a:lnTo>
                <a:lnTo>
                  <a:pt x="1150703" y="65091"/>
                </a:lnTo>
                <a:lnTo>
                  <a:pt x="1090098" y="42226"/>
                </a:lnTo>
                <a:lnTo>
                  <a:pt x="1027342" y="24072"/>
                </a:lnTo>
                <a:lnTo>
                  <a:pt x="962647" y="10840"/>
                </a:lnTo>
                <a:lnTo>
                  <a:pt x="896226" y="2745"/>
                </a:lnTo>
                <a:lnTo>
                  <a:pt x="828294" y="0"/>
                </a:lnTo>
                <a:lnTo>
                  <a:pt x="760361" y="2745"/>
                </a:lnTo>
                <a:lnTo>
                  <a:pt x="693940" y="10840"/>
                </a:lnTo>
                <a:lnTo>
                  <a:pt x="629245" y="24072"/>
                </a:lnTo>
                <a:lnTo>
                  <a:pt x="566489" y="42226"/>
                </a:lnTo>
                <a:lnTo>
                  <a:pt x="505884" y="65091"/>
                </a:lnTo>
                <a:lnTo>
                  <a:pt x="447645" y="92452"/>
                </a:lnTo>
                <a:lnTo>
                  <a:pt x="391984" y="124097"/>
                </a:lnTo>
                <a:lnTo>
                  <a:pt x="339114" y="159812"/>
                </a:lnTo>
                <a:lnTo>
                  <a:pt x="289249" y="199385"/>
                </a:lnTo>
                <a:lnTo>
                  <a:pt x="242601" y="242601"/>
                </a:lnTo>
                <a:lnTo>
                  <a:pt x="199385" y="289249"/>
                </a:lnTo>
                <a:lnTo>
                  <a:pt x="159812" y="339114"/>
                </a:lnTo>
                <a:lnTo>
                  <a:pt x="124097" y="391984"/>
                </a:lnTo>
                <a:lnTo>
                  <a:pt x="92452" y="447645"/>
                </a:lnTo>
                <a:lnTo>
                  <a:pt x="65091" y="505884"/>
                </a:lnTo>
                <a:lnTo>
                  <a:pt x="42226" y="566489"/>
                </a:lnTo>
                <a:lnTo>
                  <a:pt x="24072" y="629245"/>
                </a:lnTo>
                <a:lnTo>
                  <a:pt x="10840" y="693940"/>
                </a:lnTo>
                <a:lnTo>
                  <a:pt x="2745" y="760361"/>
                </a:lnTo>
                <a:lnTo>
                  <a:pt x="0" y="82829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73774" y="4293870"/>
            <a:ext cx="1656587" cy="1656588"/>
          </a:xfrm>
          <a:custGeom>
            <a:avLst/>
            <a:gdLst/>
            <a:ahLst/>
            <a:cxnLst/>
            <a:rect l="l" t="t" r="r" b="b"/>
            <a:pathLst>
              <a:path w="1656587" h="1656588">
                <a:moveTo>
                  <a:pt x="0" y="828293"/>
                </a:moveTo>
                <a:lnTo>
                  <a:pt x="2745" y="760361"/>
                </a:lnTo>
                <a:lnTo>
                  <a:pt x="10840" y="693940"/>
                </a:lnTo>
                <a:lnTo>
                  <a:pt x="24072" y="629245"/>
                </a:lnTo>
                <a:lnTo>
                  <a:pt x="42226" y="566489"/>
                </a:lnTo>
                <a:lnTo>
                  <a:pt x="65091" y="505884"/>
                </a:lnTo>
                <a:lnTo>
                  <a:pt x="92452" y="447645"/>
                </a:lnTo>
                <a:lnTo>
                  <a:pt x="124097" y="391984"/>
                </a:lnTo>
                <a:lnTo>
                  <a:pt x="159812" y="339114"/>
                </a:lnTo>
                <a:lnTo>
                  <a:pt x="199385" y="289249"/>
                </a:lnTo>
                <a:lnTo>
                  <a:pt x="242601" y="242601"/>
                </a:lnTo>
                <a:lnTo>
                  <a:pt x="289249" y="199385"/>
                </a:lnTo>
                <a:lnTo>
                  <a:pt x="339114" y="159812"/>
                </a:lnTo>
                <a:lnTo>
                  <a:pt x="391984" y="124097"/>
                </a:lnTo>
                <a:lnTo>
                  <a:pt x="447645" y="92452"/>
                </a:lnTo>
                <a:lnTo>
                  <a:pt x="505884" y="65091"/>
                </a:lnTo>
                <a:lnTo>
                  <a:pt x="566489" y="42226"/>
                </a:lnTo>
                <a:lnTo>
                  <a:pt x="629245" y="24072"/>
                </a:lnTo>
                <a:lnTo>
                  <a:pt x="693940" y="10840"/>
                </a:lnTo>
                <a:lnTo>
                  <a:pt x="760361" y="2745"/>
                </a:lnTo>
                <a:lnTo>
                  <a:pt x="828294" y="0"/>
                </a:lnTo>
                <a:lnTo>
                  <a:pt x="896226" y="2745"/>
                </a:lnTo>
                <a:lnTo>
                  <a:pt x="962647" y="10840"/>
                </a:lnTo>
                <a:lnTo>
                  <a:pt x="1027342" y="24072"/>
                </a:lnTo>
                <a:lnTo>
                  <a:pt x="1090098" y="42226"/>
                </a:lnTo>
                <a:lnTo>
                  <a:pt x="1150703" y="65091"/>
                </a:lnTo>
                <a:lnTo>
                  <a:pt x="1208942" y="92452"/>
                </a:lnTo>
                <a:lnTo>
                  <a:pt x="1264603" y="124097"/>
                </a:lnTo>
                <a:lnTo>
                  <a:pt x="1317473" y="159812"/>
                </a:lnTo>
                <a:lnTo>
                  <a:pt x="1367338" y="199385"/>
                </a:lnTo>
                <a:lnTo>
                  <a:pt x="1413986" y="242601"/>
                </a:lnTo>
                <a:lnTo>
                  <a:pt x="1457202" y="289249"/>
                </a:lnTo>
                <a:lnTo>
                  <a:pt x="1496775" y="339114"/>
                </a:lnTo>
                <a:lnTo>
                  <a:pt x="1532490" y="391984"/>
                </a:lnTo>
                <a:lnTo>
                  <a:pt x="1564135" y="447645"/>
                </a:lnTo>
                <a:lnTo>
                  <a:pt x="1591496" y="505884"/>
                </a:lnTo>
                <a:lnTo>
                  <a:pt x="1614361" y="566489"/>
                </a:lnTo>
                <a:lnTo>
                  <a:pt x="1632515" y="629245"/>
                </a:lnTo>
                <a:lnTo>
                  <a:pt x="1645747" y="693940"/>
                </a:lnTo>
                <a:lnTo>
                  <a:pt x="1653842" y="760361"/>
                </a:lnTo>
                <a:lnTo>
                  <a:pt x="1656587" y="828293"/>
                </a:lnTo>
                <a:lnTo>
                  <a:pt x="1653842" y="896226"/>
                </a:lnTo>
                <a:lnTo>
                  <a:pt x="1645747" y="962647"/>
                </a:lnTo>
                <a:lnTo>
                  <a:pt x="1632515" y="1027342"/>
                </a:lnTo>
                <a:lnTo>
                  <a:pt x="1614361" y="1090098"/>
                </a:lnTo>
                <a:lnTo>
                  <a:pt x="1591496" y="1150703"/>
                </a:lnTo>
                <a:lnTo>
                  <a:pt x="1564135" y="1208942"/>
                </a:lnTo>
                <a:lnTo>
                  <a:pt x="1532490" y="1264603"/>
                </a:lnTo>
                <a:lnTo>
                  <a:pt x="1496775" y="1317473"/>
                </a:lnTo>
                <a:lnTo>
                  <a:pt x="1457202" y="1367338"/>
                </a:lnTo>
                <a:lnTo>
                  <a:pt x="1413986" y="1413986"/>
                </a:lnTo>
                <a:lnTo>
                  <a:pt x="1367338" y="1457202"/>
                </a:lnTo>
                <a:lnTo>
                  <a:pt x="1317473" y="1496775"/>
                </a:lnTo>
                <a:lnTo>
                  <a:pt x="1264603" y="1532490"/>
                </a:lnTo>
                <a:lnTo>
                  <a:pt x="1208942" y="1564135"/>
                </a:lnTo>
                <a:lnTo>
                  <a:pt x="1150703" y="1591496"/>
                </a:lnTo>
                <a:lnTo>
                  <a:pt x="1090098" y="1614361"/>
                </a:lnTo>
                <a:lnTo>
                  <a:pt x="1027342" y="1632515"/>
                </a:lnTo>
                <a:lnTo>
                  <a:pt x="962647" y="1645747"/>
                </a:lnTo>
                <a:lnTo>
                  <a:pt x="896226" y="1653842"/>
                </a:lnTo>
                <a:lnTo>
                  <a:pt x="828294" y="1656588"/>
                </a:lnTo>
                <a:lnTo>
                  <a:pt x="760361" y="1653842"/>
                </a:lnTo>
                <a:lnTo>
                  <a:pt x="693940" y="1645747"/>
                </a:lnTo>
                <a:lnTo>
                  <a:pt x="629245" y="1632515"/>
                </a:lnTo>
                <a:lnTo>
                  <a:pt x="566489" y="1614361"/>
                </a:lnTo>
                <a:lnTo>
                  <a:pt x="505884" y="1591496"/>
                </a:lnTo>
                <a:lnTo>
                  <a:pt x="447645" y="1564135"/>
                </a:lnTo>
                <a:lnTo>
                  <a:pt x="391984" y="1532490"/>
                </a:lnTo>
                <a:lnTo>
                  <a:pt x="339114" y="1496775"/>
                </a:lnTo>
                <a:lnTo>
                  <a:pt x="289249" y="1457202"/>
                </a:lnTo>
                <a:lnTo>
                  <a:pt x="242601" y="1413986"/>
                </a:lnTo>
                <a:lnTo>
                  <a:pt x="199385" y="1367338"/>
                </a:lnTo>
                <a:lnTo>
                  <a:pt x="159812" y="1317473"/>
                </a:lnTo>
                <a:lnTo>
                  <a:pt x="124097" y="1264603"/>
                </a:lnTo>
                <a:lnTo>
                  <a:pt x="92452" y="1208942"/>
                </a:lnTo>
                <a:lnTo>
                  <a:pt x="65091" y="1150703"/>
                </a:lnTo>
                <a:lnTo>
                  <a:pt x="42226" y="1090098"/>
                </a:lnTo>
                <a:lnTo>
                  <a:pt x="24072" y="1027342"/>
                </a:lnTo>
                <a:lnTo>
                  <a:pt x="10840" y="962647"/>
                </a:lnTo>
                <a:lnTo>
                  <a:pt x="2745" y="896226"/>
                </a:lnTo>
                <a:lnTo>
                  <a:pt x="0" y="828293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0797" y="4093337"/>
            <a:ext cx="1051432" cy="815467"/>
          </a:xfrm>
          <a:custGeom>
            <a:avLst/>
            <a:gdLst/>
            <a:ahLst/>
            <a:cxnLst/>
            <a:rect l="l" t="t" r="r" b="b"/>
            <a:pathLst>
              <a:path w="1051432" h="815466">
                <a:moveTo>
                  <a:pt x="689610" y="674751"/>
                </a:moveTo>
                <a:lnTo>
                  <a:pt x="609345" y="815467"/>
                </a:lnTo>
                <a:lnTo>
                  <a:pt x="1051432" y="694436"/>
                </a:lnTo>
                <a:lnTo>
                  <a:pt x="930401" y="252475"/>
                </a:lnTo>
                <a:lnTo>
                  <a:pt x="850138" y="393192"/>
                </a:lnTo>
                <a:lnTo>
                  <a:pt x="160527" y="0"/>
                </a:lnTo>
                <a:lnTo>
                  <a:pt x="0" y="281431"/>
                </a:lnTo>
                <a:lnTo>
                  <a:pt x="689610" y="67475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0797" y="4093337"/>
            <a:ext cx="1051432" cy="815467"/>
          </a:xfrm>
          <a:custGeom>
            <a:avLst/>
            <a:gdLst/>
            <a:ahLst/>
            <a:cxnLst/>
            <a:rect l="l" t="t" r="r" b="b"/>
            <a:pathLst>
              <a:path w="1051432" h="815466">
                <a:moveTo>
                  <a:pt x="609345" y="815467"/>
                </a:moveTo>
                <a:lnTo>
                  <a:pt x="689610" y="674751"/>
                </a:lnTo>
                <a:lnTo>
                  <a:pt x="0" y="281431"/>
                </a:lnTo>
                <a:lnTo>
                  <a:pt x="160527" y="0"/>
                </a:lnTo>
                <a:lnTo>
                  <a:pt x="850138" y="393192"/>
                </a:lnTo>
                <a:lnTo>
                  <a:pt x="930401" y="252475"/>
                </a:lnTo>
                <a:lnTo>
                  <a:pt x="1051432" y="694436"/>
                </a:lnTo>
                <a:lnTo>
                  <a:pt x="609345" y="815467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002" y="1558289"/>
            <a:ext cx="1655064" cy="1655064"/>
          </a:xfrm>
          <a:custGeom>
            <a:avLst/>
            <a:gdLst/>
            <a:ahLst/>
            <a:cxnLst/>
            <a:rect l="l" t="t" r="r" b="b"/>
            <a:pathLst>
              <a:path w="1655064" h="1655064">
                <a:moveTo>
                  <a:pt x="0" y="827532"/>
                </a:moveTo>
                <a:lnTo>
                  <a:pt x="2743" y="895407"/>
                </a:lnTo>
                <a:lnTo>
                  <a:pt x="10830" y="961771"/>
                </a:lnTo>
                <a:lnTo>
                  <a:pt x="24050" y="1026410"/>
                </a:lnTo>
                <a:lnTo>
                  <a:pt x="42187" y="1089111"/>
                </a:lnTo>
                <a:lnTo>
                  <a:pt x="65031" y="1149661"/>
                </a:lnTo>
                <a:lnTo>
                  <a:pt x="92367" y="1207848"/>
                </a:lnTo>
                <a:lnTo>
                  <a:pt x="123982" y="1263458"/>
                </a:lnTo>
                <a:lnTo>
                  <a:pt x="159665" y="1316278"/>
                </a:lnTo>
                <a:lnTo>
                  <a:pt x="199201" y="1366097"/>
                </a:lnTo>
                <a:lnTo>
                  <a:pt x="242377" y="1412700"/>
                </a:lnTo>
                <a:lnTo>
                  <a:pt x="288982" y="1455875"/>
                </a:lnTo>
                <a:lnTo>
                  <a:pt x="338801" y="1495409"/>
                </a:lnTo>
                <a:lnTo>
                  <a:pt x="391622" y="1531090"/>
                </a:lnTo>
                <a:lnTo>
                  <a:pt x="447232" y="1562703"/>
                </a:lnTo>
                <a:lnTo>
                  <a:pt x="505418" y="1590038"/>
                </a:lnTo>
                <a:lnTo>
                  <a:pt x="565967" y="1612879"/>
                </a:lnTo>
                <a:lnTo>
                  <a:pt x="628665" y="1631015"/>
                </a:lnTo>
                <a:lnTo>
                  <a:pt x="693301" y="1644234"/>
                </a:lnTo>
                <a:lnTo>
                  <a:pt x="759661" y="1652321"/>
                </a:lnTo>
                <a:lnTo>
                  <a:pt x="827532" y="1655064"/>
                </a:lnTo>
                <a:lnTo>
                  <a:pt x="895407" y="1652321"/>
                </a:lnTo>
                <a:lnTo>
                  <a:pt x="961771" y="1644234"/>
                </a:lnTo>
                <a:lnTo>
                  <a:pt x="1026410" y="1631015"/>
                </a:lnTo>
                <a:lnTo>
                  <a:pt x="1089111" y="1612879"/>
                </a:lnTo>
                <a:lnTo>
                  <a:pt x="1149661" y="1590038"/>
                </a:lnTo>
                <a:lnTo>
                  <a:pt x="1207848" y="1562703"/>
                </a:lnTo>
                <a:lnTo>
                  <a:pt x="1263458" y="1531090"/>
                </a:lnTo>
                <a:lnTo>
                  <a:pt x="1316278" y="1495409"/>
                </a:lnTo>
                <a:lnTo>
                  <a:pt x="1366097" y="1455875"/>
                </a:lnTo>
                <a:lnTo>
                  <a:pt x="1412700" y="1412700"/>
                </a:lnTo>
                <a:lnTo>
                  <a:pt x="1455875" y="1366097"/>
                </a:lnTo>
                <a:lnTo>
                  <a:pt x="1495409" y="1316278"/>
                </a:lnTo>
                <a:lnTo>
                  <a:pt x="1531090" y="1263458"/>
                </a:lnTo>
                <a:lnTo>
                  <a:pt x="1562703" y="1207848"/>
                </a:lnTo>
                <a:lnTo>
                  <a:pt x="1590038" y="1149661"/>
                </a:lnTo>
                <a:lnTo>
                  <a:pt x="1612879" y="1089111"/>
                </a:lnTo>
                <a:lnTo>
                  <a:pt x="1631015" y="1026410"/>
                </a:lnTo>
                <a:lnTo>
                  <a:pt x="1644234" y="961771"/>
                </a:lnTo>
                <a:lnTo>
                  <a:pt x="1652321" y="895407"/>
                </a:lnTo>
                <a:lnTo>
                  <a:pt x="1655064" y="827532"/>
                </a:lnTo>
                <a:lnTo>
                  <a:pt x="1652321" y="759656"/>
                </a:lnTo>
                <a:lnTo>
                  <a:pt x="1644234" y="693292"/>
                </a:lnTo>
                <a:lnTo>
                  <a:pt x="1631015" y="628653"/>
                </a:lnTo>
                <a:lnTo>
                  <a:pt x="1612879" y="565952"/>
                </a:lnTo>
                <a:lnTo>
                  <a:pt x="1590038" y="505402"/>
                </a:lnTo>
                <a:lnTo>
                  <a:pt x="1562703" y="447215"/>
                </a:lnTo>
                <a:lnTo>
                  <a:pt x="1531090" y="391605"/>
                </a:lnTo>
                <a:lnTo>
                  <a:pt x="1495409" y="338785"/>
                </a:lnTo>
                <a:lnTo>
                  <a:pt x="1455875" y="288966"/>
                </a:lnTo>
                <a:lnTo>
                  <a:pt x="1412700" y="242363"/>
                </a:lnTo>
                <a:lnTo>
                  <a:pt x="1366097" y="199188"/>
                </a:lnTo>
                <a:lnTo>
                  <a:pt x="1316278" y="159654"/>
                </a:lnTo>
                <a:lnTo>
                  <a:pt x="1263458" y="123973"/>
                </a:lnTo>
                <a:lnTo>
                  <a:pt x="1207848" y="92360"/>
                </a:lnTo>
                <a:lnTo>
                  <a:pt x="1149661" y="65025"/>
                </a:lnTo>
                <a:lnTo>
                  <a:pt x="1089111" y="42184"/>
                </a:lnTo>
                <a:lnTo>
                  <a:pt x="1026410" y="24048"/>
                </a:lnTo>
                <a:lnTo>
                  <a:pt x="961771" y="10829"/>
                </a:lnTo>
                <a:lnTo>
                  <a:pt x="895407" y="2742"/>
                </a:lnTo>
                <a:lnTo>
                  <a:pt x="827532" y="0"/>
                </a:lnTo>
                <a:lnTo>
                  <a:pt x="759661" y="2742"/>
                </a:lnTo>
                <a:lnTo>
                  <a:pt x="693301" y="10829"/>
                </a:lnTo>
                <a:lnTo>
                  <a:pt x="628665" y="24048"/>
                </a:lnTo>
                <a:lnTo>
                  <a:pt x="565967" y="42184"/>
                </a:lnTo>
                <a:lnTo>
                  <a:pt x="505418" y="65025"/>
                </a:lnTo>
                <a:lnTo>
                  <a:pt x="447232" y="92360"/>
                </a:lnTo>
                <a:lnTo>
                  <a:pt x="391622" y="123973"/>
                </a:lnTo>
                <a:lnTo>
                  <a:pt x="338801" y="159654"/>
                </a:lnTo>
                <a:lnTo>
                  <a:pt x="288982" y="199188"/>
                </a:lnTo>
                <a:lnTo>
                  <a:pt x="242377" y="242363"/>
                </a:lnTo>
                <a:lnTo>
                  <a:pt x="199201" y="288966"/>
                </a:lnTo>
                <a:lnTo>
                  <a:pt x="159665" y="338785"/>
                </a:lnTo>
                <a:lnTo>
                  <a:pt x="123982" y="391605"/>
                </a:lnTo>
                <a:lnTo>
                  <a:pt x="92367" y="447215"/>
                </a:lnTo>
                <a:lnTo>
                  <a:pt x="65031" y="505402"/>
                </a:lnTo>
                <a:lnTo>
                  <a:pt x="42187" y="565952"/>
                </a:lnTo>
                <a:lnTo>
                  <a:pt x="24050" y="628653"/>
                </a:lnTo>
                <a:lnTo>
                  <a:pt x="10830" y="693292"/>
                </a:lnTo>
                <a:lnTo>
                  <a:pt x="2743" y="759656"/>
                </a:lnTo>
                <a:lnTo>
                  <a:pt x="0" y="82753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002" y="1558289"/>
            <a:ext cx="1655064" cy="1655064"/>
          </a:xfrm>
          <a:custGeom>
            <a:avLst/>
            <a:gdLst/>
            <a:ahLst/>
            <a:cxnLst/>
            <a:rect l="l" t="t" r="r" b="b"/>
            <a:pathLst>
              <a:path w="1655064" h="1655064">
                <a:moveTo>
                  <a:pt x="0" y="827532"/>
                </a:moveTo>
                <a:lnTo>
                  <a:pt x="2743" y="759656"/>
                </a:lnTo>
                <a:lnTo>
                  <a:pt x="10830" y="693292"/>
                </a:lnTo>
                <a:lnTo>
                  <a:pt x="24050" y="628653"/>
                </a:lnTo>
                <a:lnTo>
                  <a:pt x="42187" y="565952"/>
                </a:lnTo>
                <a:lnTo>
                  <a:pt x="65031" y="505402"/>
                </a:lnTo>
                <a:lnTo>
                  <a:pt x="92367" y="447215"/>
                </a:lnTo>
                <a:lnTo>
                  <a:pt x="123982" y="391605"/>
                </a:lnTo>
                <a:lnTo>
                  <a:pt x="159665" y="338785"/>
                </a:lnTo>
                <a:lnTo>
                  <a:pt x="199201" y="288966"/>
                </a:lnTo>
                <a:lnTo>
                  <a:pt x="242377" y="242363"/>
                </a:lnTo>
                <a:lnTo>
                  <a:pt x="288982" y="199188"/>
                </a:lnTo>
                <a:lnTo>
                  <a:pt x="338801" y="159654"/>
                </a:lnTo>
                <a:lnTo>
                  <a:pt x="391622" y="123973"/>
                </a:lnTo>
                <a:lnTo>
                  <a:pt x="447232" y="92360"/>
                </a:lnTo>
                <a:lnTo>
                  <a:pt x="505418" y="65025"/>
                </a:lnTo>
                <a:lnTo>
                  <a:pt x="565967" y="42184"/>
                </a:lnTo>
                <a:lnTo>
                  <a:pt x="628665" y="24048"/>
                </a:lnTo>
                <a:lnTo>
                  <a:pt x="693301" y="10829"/>
                </a:lnTo>
                <a:lnTo>
                  <a:pt x="759661" y="2742"/>
                </a:lnTo>
                <a:lnTo>
                  <a:pt x="827532" y="0"/>
                </a:lnTo>
                <a:lnTo>
                  <a:pt x="895407" y="2742"/>
                </a:lnTo>
                <a:lnTo>
                  <a:pt x="961771" y="10829"/>
                </a:lnTo>
                <a:lnTo>
                  <a:pt x="1026410" y="24048"/>
                </a:lnTo>
                <a:lnTo>
                  <a:pt x="1089111" y="42184"/>
                </a:lnTo>
                <a:lnTo>
                  <a:pt x="1149661" y="65025"/>
                </a:lnTo>
                <a:lnTo>
                  <a:pt x="1207848" y="92360"/>
                </a:lnTo>
                <a:lnTo>
                  <a:pt x="1263458" y="123973"/>
                </a:lnTo>
                <a:lnTo>
                  <a:pt x="1316278" y="159654"/>
                </a:lnTo>
                <a:lnTo>
                  <a:pt x="1366097" y="199188"/>
                </a:lnTo>
                <a:lnTo>
                  <a:pt x="1412700" y="242363"/>
                </a:lnTo>
                <a:lnTo>
                  <a:pt x="1455875" y="288966"/>
                </a:lnTo>
                <a:lnTo>
                  <a:pt x="1495409" y="338785"/>
                </a:lnTo>
                <a:lnTo>
                  <a:pt x="1531090" y="391605"/>
                </a:lnTo>
                <a:lnTo>
                  <a:pt x="1562703" y="447215"/>
                </a:lnTo>
                <a:lnTo>
                  <a:pt x="1590038" y="505402"/>
                </a:lnTo>
                <a:lnTo>
                  <a:pt x="1612879" y="565952"/>
                </a:lnTo>
                <a:lnTo>
                  <a:pt x="1631015" y="628653"/>
                </a:lnTo>
                <a:lnTo>
                  <a:pt x="1644234" y="693292"/>
                </a:lnTo>
                <a:lnTo>
                  <a:pt x="1652321" y="759656"/>
                </a:lnTo>
                <a:lnTo>
                  <a:pt x="1655064" y="827532"/>
                </a:lnTo>
                <a:lnTo>
                  <a:pt x="1652321" y="895407"/>
                </a:lnTo>
                <a:lnTo>
                  <a:pt x="1644234" y="961771"/>
                </a:lnTo>
                <a:lnTo>
                  <a:pt x="1631015" y="1026410"/>
                </a:lnTo>
                <a:lnTo>
                  <a:pt x="1612879" y="1089111"/>
                </a:lnTo>
                <a:lnTo>
                  <a:pt x="1590038" y="1149661"/>
                </a:lnTo>
                <a:lnTo>
                  <a:pt x="1562703" y="1207848"/>
                </a:lnTo>
                <a:lnTo>
                  <a:pt x="1531090" y="1263458"/>
                </a:lnTo>
                <a:lnTo>
                  <a:pt x="1495409" y="1316278"/>
                </a:lnTo>
                <a:lnTo>
                  <a:pt x="1455875" y="1366097"/>
                </a:lnTo>
                <a:lnTo>
                  <a:pt x="1412700" y="1412700"/>
                </a:lnTo>
                <a:lnTo>
                  <a:pt x="1366097" y="1455875"/>
                </a:lnTo>
                <a:lnTo>
                  <a:pt x="1316278" y="1495409"/>
                </a:lnTo>
                <a:lnTo>
                  <a:pt x="1263458" y="1531090"/>
                </a:lnTo>
                <a:lnTo>
                  <a:pt x="1207848" y="1562703"/>
                </a:lnTo>
                <a:lnTo>
                  <a:pt x="1149661" y="1590038"/>
                </a:lnTo>
                <a:lnTo>
                  <a:pt x="1089111" y="1612879"/>
                </a:lnTo>
                <a:lnTo>
                  <a:pt x="1026410" y="1631015"/>
                </a:lnTo>
                <a:lnTo>
                  <a:pt x="961771" y="1644234"/>
                </a:lnTo>
                <a:lnTo>
                  <a:pt x="895407" y="1652321"/>
                </a:lnTo>
                <a:lnTo>
                  <a:pt x="827532" y="1655064"/>
                </a:lnTo>
                <a:lnTo>
                  <a:pt x="759661" y="1652321"/>
                </a:lnTo>
                <a:lnTo>
                  <a:pt x="693301" y="1644234"/>
                </a:lnTo>
                <a:lnTo>
                  <a:pt x="628665" y="1631015"/>
                </a:lnTo>
                <a:lnTo>
                  <a:pt x="565967" y="1612879"/>
                </a:lnTo>
                <a:lnTo>
                  <a:pt x="505418" y="1590038"/>
                </a:lnTo>
                <a:lnTo>
                  <a:pt x="447232" y="1562703"/>
                </a:lnTo>
                <a:lnTo>
                  <a:pt x="391622" y="1531090"/>
                </a:lnTo>
                <a:lnTo>
                  <a:pt x="338801" y="1495409"/>
                </a:lnTo>
                <a:lnTo>
                  <a:pt x="288982" y="1455875"/>
                </a:lnTo>
                <a:lnTo>
                  <a:pt x="242377" y="1412700"/>
                </a:lnTo>
                <a:lnTo>
                  <a:pt x="199201" y="1366097"/>
                </a:lnTo>
                <a:lnTo>
                  <a:pt x="159665" y="1316278"/>
                </a:lnTo>
                <a:lnTo>
                  <a:pt x="123982" y="1263458"/>
                </a:lnTo>
                <a:lnTo>
                  <a:pt x="92367" y="1207848"/>
                </a:lnTo>
                <a:lnTo>
                  <a:pt x="65031" y="1149661"/>
                </a:lnTo>
                <a:lnTo>
                  <a:pt x="42187" y="1089111"/>
                </a:lnTo>
                <a:lnTo>
                  <a:pt x="24050" y="1026410"/>
                </a:lnTo>
                <a:lnTo>
                  <a:pt x="10830" y="961771"/>
                </a:lnTo>
                <a:lnTo>
                  <a:pt x="2743" y="895407"/>
                </a:lnTo>
                <a:lnTo>
                  <a:pt x="0" y="82753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3940" y="2706242"/>
            <a:ext cx="1051433" cy="815467"/>
          </a:xfrm>
          <a:custGeom>
            <a:avLst/>
            <a:gdLst/>
            <a:ahLst/>
            <a:cxnLst/>
            <a:rect l="l" t="t" r="r" b="b"/>
            <a:pathLst>
              <a:path w="1051433" h="815467">
                <a:moveTo>
                  <a:pt x="689737" y="674751"/>
                </a:moveTo>
                <a:lnTo>
                  <a:pt x="609473" y="815467"/>
                </a:lnTo>
                <a:lnTo>
                  <a:pt x="1051433" y="694436"/>
                </a:lnTo>
                <a:lnTo>
                  <a:pt x="930402" y="252476"/>
                </a:lnTo>
                <a:lnTo>
                  <a:pt x="850265" y="393192"/>
                </a:lnTo>
                <a:lnTo>
                  <a:pt x="160528" y="0"/>
                </a:lnTo>
                <a:lnTo>
                  <a:pt x="0" y="281559"/>
                </a:lnTo>
                <a:lnTo>
                  <a:pt x="689737" y="67475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3940" y="2706242"/>
            <a:ext cx="1051433" cy="815467"/>
          </a:xfrm>
          <a:custGeom>
            <a:avLst/>
            <a:gdLst/>
            <a:ahLst/>
            <a:cxnLst/>
            <a:rect l="l" t="t" r="r" b="b"/>
            <a:pathLst>
              <a:path w="1051433" h="815467">
                <a:moveTo>
                  <a:pt x="609473" y="815467"/>
                </a:moveTo>
                <a:lnTo>
                  <a:pt x="689737" y="674751"/>
                </a:lnTo>
                <a:lnTo>
                  <a:pt x="0" y="281559"/>
                </a:lnTo>
                <a:lnTo>
                  <a:pt x="160528" y="0"/>
                </a:lnTo>
                <a:lnTo>
                  <a:pt x="850265" y="393192"/>
                </a:lnTo>
                <a:lnTo>
                  <a:pt x="930402" y="252476"/>
                </a:lnTo>
                <a:lnTo>
                  <a:pt x="1051433" y="694436"/>
                </a:lnTo>
                <a:lnTo>
                  <a:pt x="609473" y="815467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36018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echnical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alks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592" y="1997839"/>
            <a:ext cx="863216" cy="80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Do </a:t>
            </a:r>
            <a:r>
              <a:rPr sz="2700" spc="-144" baseline="1700" dirty="0">
                <a:solidFill>
                  <a:srgbClr val="FFFFFF"/>
                </a:solidFill>
                <a:latin typeface="Tw Cen MT"/>
                <a:cs typeface="Tw Cen MT"/>
              </a:rPr>
              <a:t>W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2700" spc="34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k</a:t>
            </a:r>
            <a:endParaRPr sz="1800">
              <a:latin typeface="Tw Cen MT"/>
              <a:cs typeface="Tw Cen MT"/>
            </a:endParaRPr>
          </a:p>
          <a:p>
            <a:pPr marL="296799" marR="313000" algn="ctr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or</a:t>
            </a:r>
            <a:endParaRPr sz="1800">
              <a:latin typeface="Tw Cen MT"/>
              <a:cs typeface="Tw Cen MT"/>
            </a:endParaRPr>
          </a:p>
          <a:p>
            <a:pPr marR="2971" algn="ctr">
              <a:lnSpc>
                <a:spcPct val="90738"/>
              </a:lnSpc>
              <a:spcBef>
                <a:spcPts val="200"/>
              </a:spcBef>
            </a:pPr>
            <a:r>
              <a:rPr sz="1800" spc="-5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esear</a:t>
            </a:r>
            <a:r>
              <a:rPr sz="1800" spc="79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h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828" y="2555384"/>
            <a:ext cx="51530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write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426" y="3433447"/>
            <a:ext cx="824128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epo</a:t>
            </a:r>
            <a:r>
              <a:rPr sz="2700" spc="39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700" spc="-9" baseline="17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/</a:t>
            </a:r>
            <a:endParaRPr sz="1800">
              <a:latin typeface="Tw Cen MT"/>
              <a:cs typeface="Tw Cen MT"/>
            </a:endParaRPr>
          </a:p>
          <a:p>
            <a:pPr marL="101727" marR="119438" algn="ctr">
              <a:lnSpc>
                <a:spcPct val="90738"/>
              </a:lnSpc>
              <a:spcBef>
                <a:spcPts val="103"/>
              </a:spcBef>
            </a:pPr>
            <a:r>
              <a:rPr sz="1800" spc="-10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aper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5193" y="3943098"/>
            <a:ext cx="7294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prese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9535" y="5009263"/>
            <a:ext cx="4183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9" baseline="17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alk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31452"/>
            <a:ext cx="568360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St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ucture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presentation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logically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494174"/>
            <a:ext cx="5932388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Should ha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an int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oducto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sli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slide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4660" y="2494174"/>
            <a:ext cx="1907607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 concluding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996979"/>
            <a:ext cx="6467491" cy="1278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</a:t>
            </a:r>
            <a:r>
              <a:rPr sz="4350" spc="-6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 the 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ain a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pects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oject(s</a:t>
            </a:r>
            <a:r>
              <a:rPr sz="4350" spc="9" baseline="1055" dirty="0">
                <a:latin typeface="Tw Cen MT"/>
                <a:cs typeface="Tw Cen MT"/>
              </a:rPr>
              <a:t>)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endParaRPr sz="2900">
              <a:latin typeface="Tw Cen MT"/>
              <a:cs typeface="Tw Cen MT"/>
            </a:endParaRPr>
          </a:p>
          <a:p>
            <a:pPr marL="333044" marR="41611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de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to the de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ailed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re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(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eli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</a:t>
            </a:r>
            <a:r>
              <a:rPr sz="2900" spc="-1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le que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tion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tim</a:t>
            </a:r>
            <a:r>
              <a:rPr sz="2900" spc="-25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1690" y="3996979"/>
            <a:ext cx="1469184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479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lea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the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2)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31452"/>
            <a:ext cx="7197496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 notes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guide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talk (but do not read),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be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ter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to 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emorize </a:t>
            </a:r>
            <a:r>
              <a:rPr sz="2900" spc="-134" dirty="0">
                <a:latin typeface="Tw Cen MT"/>
                <a:cs typeface="Tw Cen MT"/>
              </a:rPr>
              <a:t>b</a:t>
            </a:r>
            <a:r>
              <a:rPr sz="2900" spc="0" dirty="0">
                <a:latin typeface="Tw Cen MT"/>
                <a:cs typeface="Tw Cen MT"/>
              </a:rPr>
              <a:t>y rehe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r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ing/</a:t>
            </a:r>
            <a:r>
              <a:rPr sz="2900" spc="-14" dirty="0">
                <a:latin typeface="Tw Cen MT"/>
                <a:cs typeface="Tw Cen MT"/>
              </a:rPr>
              <a:t>p</a:t>
            </a:r>
            <a:r>
              <a:rPr sz="2900" spc="-2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</a:t>
            </a:r>
            <a:r>
              <a:rPr sz="2900" spc="-4" dirty="0">
                <a:latin typeface="Tw Cen MT"/>
                <a:cs typeface="Tw Cen MT"/>
              </a:rPr>
              <a:t>c</a:t>
            </a:r>
            <a:r>
              <a:rPr sz="2900" spc="0" dirty="0">
                <a:latin typeface="Tw Cen MT"/>
                <a:cs typeface="Tw Cen MT"/>
              </a:rPr>
              <a:t>ticin</a:t>
            </a:r>
            <a:r>
              <a:rPr sz="2900" spc="-50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935894"/>
            <a:ext cx="7222115" cy="1278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At the same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time try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</a:t>
            </a:r>
            <a:r>
              <a:rPr sz="4350" spc="-59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119" baseline="1055" dirty="0">
                <a:latin typeface="Tw Cen MT"/>
                <a:cs typeface="Tw Cen MT"/>
              </a:rPr>
              <a:t>e</a:t>
            </a:r>
            <a:r>
              <a:rPr sz="4350" spc="-59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e contact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while</a:t>
            </a:r>
            <a:endParaRPr sz="2900">
              <a:latin typeface="Tw Cen MT"/>
              <a:cs typeface="Tw Cen MT"/>
            </a:endParaRPr>
          </a:p>
          <a:p>
            <a:pPr marL="333044" marR="52156">
              <a:lnSpc>
                <a:spcPct val="99137"/>
              </a:lnSpc>
              <a:spcBef>
                <a:spcPts val="610"/>
              </a:spcBef>
            </a:pP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esen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ing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with the 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entu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 capi</a:t>
            </a:r>
            <a:r>
              <a:rPr sz="2900" spc="9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ali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ts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who are t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r</a:t>
            </a:r>
            <a:r>
              <a:rPr sz="2900" spc="-50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et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au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ience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8526" y="2935894"/>
            <a:ext cx="768569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509">
              <a:lnSpc>
                <a:spcPts val="3060"/>
              </a:lnSpc>
              <a:spcBef>
                <a:spcPts val="153"/>
              </a:spcBef>
            </a:pP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sz="2900" spc="-84" dirty="0">
                <a:latin typeface="Tw Cen MT"/>
                <a:cs typeface="Tw Cen MT"/>
              </a:rPr>
              <a:t>y</a:t>
            </a:r>
            <a:r>
              <a:rPr sz="2900" spc="0" dirty="0">
                <a:latin typeface="Tw Cen MT"/>
                <a:cs typeface="Tw Cen MT"/>
              </a:rPr>
              <a:t>our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881393"/>
            <a:ext cx="7155042" cy="836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po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si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sl</a:t>
            </a:r>
            <a:r>
              <a:rPr sz="4350" spc="-7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79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wn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remo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p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uses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su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‘um</a:t>
            </a:r>
            <a:r>
              <a:rPr sz="2900" spc="-14" dirty="0">
                <a:latin typeface="Tw Cen MT"/>
                <a:cs typeface="Tw Cen MT"/>
              </a:rPr>
              <a:t>m</a:t>
            </a:r>
            <a:r>
              <a:rPr sz="2900" spc="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’ when 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hinking about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what's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</a:t>
            </a:r>
            <a:r>
              <a:rPr sz="2900" spc="-84" dirty="0">
                <a:latin typeface="Tw Cen MT"/>
                <a:cs typeface="Tw Cen MT"/>
              </a:rPr>
              <a:t>e</a:t>
            </a:r>
            <a:r>
              <a:rPr sz="2900" spc="0" dirty="0">
                <a:latin typeface="Tw Cen MT"/>
                <a:cs typeface="Tw Cen MT"/>
              </a:rPr>
              <a:t>xt.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398" y="4881393"/>
            <a:ext cx="40702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31452"/>
            <a:ext cx="5514842" cy="1736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65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actic</a:t>
            </a:r>
            <a:r>
              <a:rPr sz="4350" spc="-11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actic</a:t>
            </a:r>
            <a:r>
              <a:rPr sz="4350" spc="-11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actice</a:t>
            </a:r>
            <a:endParaRPr sz="2900">
              <a:latin typeface="Tw Cen MT"/>
              <a:cs typeface="Tw Cen MT"/>
            </a:endParaRPr>
          </a:p>
          <a:p>
            <a:pPr marL="653034" marR="42372" indent="-274269">
              <a:lnSpc>
                <a:spcPts val="2831"/>
              </a:lnSpc>
              <a:spcBef>
                <a:spcPts val="7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-1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actise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out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l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ud,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ther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friends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or </a:t>
            </a:r>
            <a:endParaRPr sz="2600">
              <a:latin typeface="Tw Cen MT"/>
              <a:cs typeface="Tw Cen MT"/>
            </a:endParaRPr>
          </a:p>
          <a:p>
            <a:pPr marL="653034" marR="42372">
              <a:lnSpc>
                <a:spcPts val="2831"/>
              </a:lnSpc>
              <a:spcBef>
                <a:spcPts val="288"/>
              </a:spcBef>
            </a:pPr>
            <a:r>
              <a:rPr sz="2600" spc="0" dirty="0">
                <a:latin typeface="Tw Cen MT"/>
                <a:cs typeface="Tw Cen MT"/>
              </a:rPr>
              <a:t>of</a:t>
            </a:r>
            <a:r>
              <a:rPr sz="2600" spc="6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5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or</a:t>
            </a:r>
            <a:endParaRPr sz="2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If</a:t>
            </a:r>
            <a:r>
              <a:rPr sz="2600" spc="7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using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not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-4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actice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wi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h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not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but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5854" y="1943480"/>
            <a:ext cx="2275532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fam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ly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or in </a:t>
            </a:r>
            <a:r>
              <a:rPr sz="3900" spc="-9" baseline="1177" dirty="0">
                <a:latin typeface="Tw Cen MT"/>
                <a:cs typeface="Tw Cen MT"/>
              </a:rPr>
              <a:t>f</a:t>
            </a:r>
            <a:r>
              <a:rPr sz="3900" spc="-50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ont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9975" y="2811921"/>
            <a:ext cx="2127331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try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also to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ha</a:t>
            </a:r>
            <a:r>
              <a:rPr sz="3900" spc="-50" baseline="1177" dirty="0">
                <a:latin typeface="Tw Cen MT"/>
                <a:cs typeface="Tw Cen MT"/>
              </a:rPr>
              <a:t>v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3208781"/>
            <a:ext cx="7469034" cy="2490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6969" marR="53931">
              <a:lnSpc>
                <a:spcPts val="2755"/>
              </a:lnSpc>
              <a:spcBef>
                <a:spcPts val="137"/>
              </a:spcBef>
            </a:pPr>
            <a:r>
              <a:rPr sz="3900" spc="-100" baseline="1177" dirty="0">
                <a:latin typeface="Tw Cen MT"/>
                <a:cs typeface="Tw Cen MT"/>
              </a:rPr>
              <a:t>e</a:t>
            </a:r>
            <a:r>
              <a:rPr sz="3900" spc="-39" baseline="1177" dirty="0">
                <a:latin typeface="Tw Cen MT"/>
                <a:cs typeface="Tw Cen MT"/>
              </a:rPr>
              <a:t>y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25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contact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w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th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the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m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r</a:t>
            </a:r>
            <a:r>
              <a:rPr sz="3900" spc="-54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or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as oft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-3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as p</a:t>
            </a:r>
            <a:r>
              <a:rPr sz="3900" spc="4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ssible</a:t>
            </a:r>
            <a:endParaRPr sz="26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5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Also </a:t>
            </a:r>
            <a:r>
              <a:rPr sz="2600" spc="-69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our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n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should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actual</a:t>
            </a:r>
            <a:r>
              <a:rPr sz="2600" spc="9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be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ints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ath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than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</a:t>
            </a:r>
            <a:endParaRPr sz="2600">
              <a:latin typeface="Tw Cen MT"/>
              <a:cs typeface="Tw Cen MT"/>
            </a:endParaRPr>
          </a:p>
          <a:p>
            <a:pPr marL="286969" marR="53931">
              <a:lnSpc>
                <a:spcPct val="90738"/>
              </a:lnSpc>
              <a:spcBef>
                <a:spcPts val="285"/>
              </a:spcBef>
            </a:pPr>
            <a:r>
              <a:rPr sz="2600" spc="0" dirty="0">
                <a:latin typeface="Tw Cen MT"/>
                <a:cs typeface="Tw Cen MT"/>
              </a:rPr>
              <a:t>writt</a:t>
            </a:r>
            <a:r>
              <a:rPr sz="2600" spc="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n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spee</a:t>
            </a:r>
            <a:r>
              <a:rPr sz="2600" spc="104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h</a:t>
            </a:r>
            <a:endParaRPr sz="2600">
              <a:latin typeface="Tw Cen MT"/>
              <a:cs typeface="Tw Cen MT"/>
            </a:endParaRPr>
          </a:p>
          <a:p>
            <a:pPr marL="286969" marR="197486" indent="-274269">
              <a:lnSpc>
                <a:spcPct val="99358"/>
              </a:lnSpc>
              <a:spcBef>
                <a:spcPts val="1279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B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st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is to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rem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mb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3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what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104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ant to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-50" dirty="0">
                <a:latin typeface="Tw Cen MT"/>
                <a:cs typeface="Tw Cen MT"/>
              </a:rPr>
              <a:t>a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and when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-104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ant to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-50" dirty="0">
                <a:latin typeface="Tw Cen MT"/>
                <a:cs typeface="Tw Cen MT"/>
              </a:rPr>
              <a:t>a</a:t>
            </a:r>
            <a:r>
              <a:rPr sz="2600" spc="0" dirty="0">
                <a:latin typeface="Tw Cen MT"/>
                <a:cs typeface="Tw Cen MT"/>
              </a:rPr>
              <a:t>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it (could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ani</a:t>
            </a:r>
            <a:r>
              <a:rPr sz="2600" spc="9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ate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and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aut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ma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-64" dirty="0">
                <a:latin typeface="Tw Cen MT"/>
                <a:cs typeface="Tw Cen MT"/>
              </a:rPr>
              <a:t>y</a:t>
            </a:r>
            <a:r>
              <a:rPr sz="2600" spc="0" dirty="0">
                <a:latin typeface="Tw Cen MT"/>
                <a:cs typeface="Tw Cen MT"/>
              </a:rPr>
              <a:t>our ti</a:t>
            </a:r>
            <a:r>
              <a:rPr sz="2600" spc="4" dirty="0">
                <a:latin typeface="Tw Cen MT"/>
                <a:cs typeface="Tw Cen MT"/>
              </a:rPr>
              <a:t>m</a:t>
            </a:r>
            <a:r>
              <a:rPr sz="2600" spc="0" dirty="0">
                <a:latin typeface="Tw Cen MT"/>
                <a:cs typeface="Tw Cen MT"/>
              </a:rPr>
              <a:t>ing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if</a:t>
            </a:r>
            <a:r>
              <a:rPr sz="2600" spc="7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its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acticed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en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ugh)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1593"/>
            <a:ext cx="491839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50</a:t>
            </a:r>
            <a:r>
              <a:rPr sz="6000" b="1" spc="-101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000" b="1" spc="8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000" b="1" spc="100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30043"/>
            <a:ext cx="5034492" cy="80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Use</a:t>
            </a:r>
            <a:r>
              <a:rPr sz="4200" spc="-3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in</a:t>
            </a:r>
            <a:r>
              <a:rPr sz="4200" spc="-9" baseline="1093" dirty="0">
                <a:latin typeface="Tw Cen MT"/>
                <a:cs typeface="Tw Cen MT"/>
              </a:rPr>
              <a:t>t</a:t>
            </a:r>
            <a:r>
              <a:rPr sz="4200" spc="-5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odu</a:t>
            </a:r>
            <a:r>
              <a:rPr sz="4200" spc="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tory </a:t>
            </a:r>
            <a:r>
              <a:rPr sz="4200" spc="9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h</a:t>
            </a:r>
            <a:r>
              <a:rPr sz="4200" spc="-1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as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-38" baseline="1093" dirty="0">
                <a:latin typeface="Tw Cen MT"/>
                <a:cs typeface="Tw Cen MT"/>
              </a:rPr>
              <a:t> </a:t>
            </a:r>
            <a:r>
              <a:rPr sz="4200" spc="-54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or</a:t>
            </a:r>
            <a:r>
              <a:rPr sz="4200" spc="-22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</a:t>
            </a:r>
            <a:r>
              <a:rPr sz="4200" spc="-50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w</a:t>
            </a:r>
            <a:endParaRPr sz="2800">
              <a:latin typeface="Tw Cen MT"/>
              <a:cs typeface="Tw Cen MT"/>
            </a:endParaRPr>
          </a:p>
          <a:p>
            <a:pPr marL="333044" marR="53309">
              <a:lnSpc>
                <a:spcPct val="90738"/>
              </a:lnSpc>
              <a:spcBef>
                <a:spcPts val="162"/>
              </a:spcBef>
            </a:pPr>
            <a:r>
              <a:rPr sz="2800" spc="-64" dirty="0">
                <a:latin typeface="Tw Cen MT"/>
                <a:cs typeface="Tw Cen MT"/>
              </a:rPr>
              <a:t>w</a:t>
            </a:r>
            <a:r>
              <a:rPr sz="2800" spc="0" dirty="0">
                <a:latin typeface="Tw Cen MT"/>
                <a:cs typeface="Tw Cen MT"/>
              </a:rPr>
              <a:t>o</a:t>
            </a:r>
            <a:r>
              <a:rPr sz="2800" spc="9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ds</a:t>
            </a:r>
            <a:r>
              <a:rPr sz="2800" spc="-38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to</a:t>
            </a:r>
            <a:r>
              <a:rPr sz="2800" spc="-6" dirty="0">
                <a:latin typeface="Tw Cen MT"/>
                <a:cs typeface="Tw Cen MT"/>
              </a:rPr>
              <a:t> </a:t>
            </a:r>
            <a:r>
              <a:rPr sz="2800" spc="9" dirty="0">
                <a:latin typeface="Tw Cen MT"/>
                <a:cs typeface="Tw Cen MT"/>
              </a:rPr>
              <a:t>c</a:t>
            </a:r>
            <a:r>
              <a:rPr sz="2800" spc="0" dirty="0">
                <a:latin typeface="Tw Cen MT"/>
                <a:cs typeface="Tw Cen MT"/>
              </a:rPr>
              <a:t>onn</a:t>
            </a:r>
            <a:r>
              <a:rPr sz="2800" spc="9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ct</a:t>
            </a:r>
            <a:r>
              <a:rPr sz="2800" spc="-52" dirty="0">
                <a:latin typeface="Tw Cen MT"/>
                <a:cs typeface="Tw Cen MT"/>
              </a:rPr>
              <a:t> </a:t>
            </a:r>
            <a:r>
              <a:rPr sz="2800" spc="-79" dirty="0">
                <a:latin typeface="Tw Cen MT"/>
                <a:cs typeface="Tw Cen MT"/>
              </a:rPr>
              <a:t>y</a:t>
            </a:r>
            <a:r>
              <a:rPr sz="2800" spc="0" dirty="0">
                <a:latin typeface="Tw Cen MT"/>
                <a:cs typeface="Tw Cen MT"/>
              </a:rPr>
              <a:t>our</a:t>
            </a:r>
            <a:r>
              <a:rPr sz="2800" spc="-24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id</a:t>
            </a:r>
            <a:r>
              <a:rPr sz="2800" spc="9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as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5262" y="1430043"/>
            <a:ext cx="97155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int</a:t>
            </a:r>
            <a:r>
              <a:rPr sz="4200" spc="-5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6109" y="1430043"/>
            <a:ext cx="62770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nd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3997" y="1430043"/>
            <a:ext cx="97553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linking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888765"/>
            <a:ext cx="529858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-1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actise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</a:t>
            </a:r>
            <a:r>
              <a:rPr sz="4200" spc="-9" baseline="1093" dirty="0">
                <a:latin typeface="Tw Cen MT"/>
                <a:cs typeface="Tw Cen MT"/>
              </a:rPr>
              <a:t>h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4" baseline="1093" dirty="0">
                <a:latin typeface="Tw Cen MT"/>
                <a:cs typeface="Tw Cen MT"/>
              </a:rPr>
              <a:t> </a:t>
            </a:r>
            <a:r>
              <a:rPr sz="4200" spc="-59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olume 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f</a:t>
            </a:r>
            <a:r>
              <a:rPr sz="4200" spc="61" baseline="1093" dirty="0">
                <a:latin typeface="Tw Cen MT"/>
                <a:cs typeface="Tw Cen MT"/>
              </a:rPr>
              <a:t> </a:t>
            </a:r>
            <a:r>
              <a:rPr sz="4200" spc="-84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our</a:t>
            </a:r>
            <a:r>
              <a:rPr sz="4200" spc="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11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919370"/>
            <a:ext cx="556096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-1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actise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ed</a:t>
            </a:r>
            <a:r>
              <a:rPr sz="4200" spc="-38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at</a:t>
            </a:r>
            <a:r>
              <a:rPr sz="4200" spc="2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wh</a:t>
            </a:r>
            <a:r>
              <a:rPr sz="4200" spc="-9" baseline="1093" dirty="0">
                <a:latin typeface="Tw Cen MT"/>
                <a:cs typeface="Tw Cen MT"/>
              </a:rPr>
              <a:t>i</a:t>
            </a:r>
            <a:r>
              <a:rPr sz="4200" spc="109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 </a:t>
            </a:r>
            <a:r>
              <a:rPr sz="4200" spc="-75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talk!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4951611"/>
            <a:ext cx="601727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D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-59" baseline="1093" dirty="0">
                <a:latin typeface="Tw Cen MT"/>
                <a:cs typeface="Tw Cen MT"/>
              </a:rPr>
              <a:t>n</a:t>
            </a:r>
            <a:r>
              <a:rPr sz="4200" spc="0" baseline="1093" dirty="0">
                <a:latin typeface="Tw Cen MT"/>
                <a:cs typeface="Tw Cen MT"/>
              </a:rPr>
              <a:t>’t</a:t>
            </a:r>
            <a:r>
              <a:rPr sz="4200" spc="-30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-5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r>
              <a:rPr sz="4200" spc="-8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more</a:t>
            </a:r>
            <a:r>
              <a:rPr sz="4200" spc="-4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than </a:t>
            </a:r>
            <a:r>
              <a:rPr sz="4200" spc="-75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2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ha</a:t>
            </a:r>
            <a:r>
              <a:rPr sz="4200" spc="-54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all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cat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9424" y="4951611"/>
            <a:ext cx="6670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time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5817" y="4951611"/>
            <a:ext cx="129733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to</a:t>
            </a:r>
            <a:r>
              <a:rPr sz="4200" spc="-11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nd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1732" y="5378117"/>
            <a:ext cx="7259703" cy="12578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(so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this me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ns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only s</a:t>
            </a:r>
            <a:r>
              <a:rPr sz="4200" spc="-50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r>
              <a:rPr sz="4200" spc="-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 imp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tant</a:t>
            </a:r>
            <a:r>
              <a:rPr sz="4200" spc="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points</a:t>
            </a:r>
            <a:r>
              <a:rPr sz="4200" spc="4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–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do</a:t>
            </a:r>
            <a:r>
              <a:rPr sz="4200" spc="-54" baseline="1093" dirty="0">
                <a:latin typeface="Tw Cen MT"/>
                <a:cs typeface="Tw Cen MT"/>
              </a:rPr>
              <a:t>n</a:t>
            </a:r>
            <a:r>
              <a:rPr sz="4200" spc="0" baseline="1093" dirty="0">
                <a:latin typeface="Tw Cen MT"/>
                <a:cs typeface="Tw Cen MT"/>
              </a:rPr>
              <a:t>’t</a:t>
            </a:r>
            <a:endParaRPr sz="2800" dirty="0">
              <a:latin typeface="Tw Cen MT"/>
              <a:cs typeface="Tw Cen MT"/>
            </a:endParaRPr>
          </a:p>
          <a:p>
            <a:pPr marL="12700" marR="53309">
              <a:lnSpc>
                <a:spcPct val="90738"/>
              </a:lnSpc>
              <a:spcBef>
                <a:spcPts val="162"/>
              </a:spcBef>
            </a:pPr>
            <a:r>
              <a:rPr sz="2800" spc="-54" dirty="0">
                <a:latin typeface="Tw Cen MT"/>
                <a:cs typeface="Tw Cen MT"/>
              </a:rPr>
              <a:t>g</a:t>
            </a:r>
            <a:r>
              <a:rPr sz="2800" spc="0" dirty="0">
                <a:latin typeface="Tw Cen MT"/>
                <a:cs typeface="Tw Cen MT"/>
              </a:rPr>
              <a:t>et</a:t>
            </a:r>
            <a:r>
              <a:rPr sz="2800" spc="-21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di</a:t>
            </a:r>
            <a:r>
              <a:rPr sz="2800" spc="-54" dirty="0">
                <a:latin typeface="Tw Cen MT"/>
                <a:cs typeface="Tw Cen MT"/>
              </a:rPr>
              <a:t>v</a:t>
            </a:r>
            <a:r>
              <a:rPr sz="2800" spc="0" dirty="0">
                <a:latin typeface="Tw Cen MT"/>
                <a:cs typeface="Tw Cen MT"/>
              </a:rPr>
              <a:t>e</a:t>
            </a:r>
            <a:r>
              <a:rPr sz="2800" spc="64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ted</a:t>
            </a:r>
            <a:r>
              <a:rPr sz="2800" spc="-50" dirty="0">
                <a:latin typeface="Tw Cen MT"/>
                <a:cs typeface="Tw Cen MT"/>
              </a:rPr>
              <a:t> </a:t>
            </a:r>
            <a:r>
              <a:rPr sz="2800" spc="-129" dirty="0">
                <a:latin typeface="Tw Cen MT"/>
                <a:cs typeface="Tw Cen MT"/>
              </a:rPr>
              <a:t>b</a:t>
            </a:r>
            <a:r>
              <a:rPr sz="2800" spc="0" dirty="0">
                <a:latin typeface="Tw Cen MT"/>
                <a:cs typeface="Tw Cen MT"/>
              </a:rPr>
              <a:t>y</a:t>
            </a:r>
            <a:r>
              <a:rPr sz="2800" spc="-14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trivia</a:t>
            </a:r>
            <a:r>
              <a:rPr sz="2800" spc="24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or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too</a:t>
            </a:r>
            <a:r>
              <a:rPr sz="2800" spc="-20" dirty="0">
                <a:latin typeface="Tw Cen MT"/>
                <a:cs typeface="Tw Cen MT"/>
              </a:rPr>
              <a:t> </a:t>
            </a:r>
            <a:r>
              <a:rPr sz="2800" spc="54" dirty="0">
                <a:latin typeface="Tw Cen MT"/>
                <a:cs typeface="Tw Cen MT"/>
              </a:rPr>
              <a:t>m</a:t>
            </a:r>
            <a:r>
              <a:rPr sz="2800" spc="0" dirty="0">
                <a:latin typeface="Tw Cen MT"/>
                <a:cs typeface="Tw Cen MT"/>
              </a:rPr>
              <a:t>u</a:t>
            </a:r>
            <a:r>
              <a:rPr sz="2800" spc="109" dirty="0">
                <a:latin typeface="Tw Cen MT"/>
                <a:cs typeface="Tw Cen MT"/>
              </a:rPr>
              <a:t>c</a:t>
            </a:r>
            <a:r>
              <a:rPr sz="2800" spc="0" dirty="0">
                <a:latin typeface="Tw Cen MT"/>
                <a:cs typeface="Tw Cen MT"/>
              </a:rPr>
              <a:t>h det</a:t>
            </a:r>
            <a:r>
              <a:rPr sz="2800" spc="4" dirty="0">
                <a:latin typeface="Tw Cen MT"/>
                <a:cs typeface="Tw Cen MT"/>
              </a:rPr>
              <a:t>a</a:t>
            </a:r>
            <a:r>
              <a:rPr sz="2800" spc="0" dirty="0">
                <a:latin typeface="Tw Cen MT"/>
                <a:cs typeface="Tw Cen MT"/>
              </a:rPr>
              <a:t>il!)</a:t>
            </a:r>
            <a:endParaRPr sz="2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732" y="1356071"/>
            <a:ext cx="6977629" cy="572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sz="2200" spc="-179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our</a:t>
            </a:r>
            <a:r>
              <a:rPr sz="2200" spc="-20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oice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should</a:t>
            </a:r>
            <a:r>
              <a:rPr sz="2200" spc="-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be</a:t>
            </a:r>
            <a:r>
              <a:rPr sz="2200" spc="-1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natu</a:t>
            </a:r>
            <a:r>
              <a:rPr sz="2200" spc="-19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al,</a:t>
            </a:r>
            <a:r>
              <a:rPr sz="2200" spc="18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xpr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ssi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8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1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easily</a:t>
            </a:r>
            <a:r>
              <a:rPr sz="2200" spc="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heard</a:t>
            </a:r>
            <a:r>
              <a:rPr sz="2200" spc="-4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(n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t</a:t>
            </a:r>
            <a:endParaRPr sz="2200">
              <a:latin typeface="Tw Cen MT"/>
              <a:cs typeface="Tw Cen MT"/>
            </a:endParaRPr>
          </a:p>
          <a:p>
            <a:pPr marL="12700" marR="45634">
              <a:lnSpc>
                <a:spcPts val="2175"/>
              </a:lnSpc>
            </a:pPr>
            <a:r>
              <a:rPr sz="3300" spc="0" baseline="2782" dirty="0">
                <a:latin typeface="Tw Cen MT"/>
                <a:cs typeface="Tw Cen MT"/>
              </a:rPr>
              <a:t>mono</a:t>
            </a:r>
            <a:r>
              <a:rPr sz="3300" spc="4" baseline="2782" dirty="0">
                <a:latin typeface="Tw Cen MT"/>
                <a:cs typeface="Tw Cen MT"/>
              </a:rPr>
              <a:t>t</a:t>
            </a:r>
            <a:r>
              <a:rPr sz="3300" spc="0" baseline="2782" dirty="0">
                <a:latin typeface="Tw Cen MT"/>
                <a:cs typeface="Tw Cen MT"/>
              </a:rPr>
              <a:t>one</a:t>
            </a:r>
            <a:r>
              <a:rPr sz="3300" spc="-31" baseline="2782" dirty="0">
                <a:latin typeface="Tw Cen MT"/>
                <a:cs typeface="Tw Cen MT"/>
              </a:rPr>
              <a:t> </a:t>
            </a:r>
            <a:r>
              <a:rPr sz="3300" spc="0" baseline="2782" dirty="0">
                <a:latin typeface="Tw Cen MT"/>
                <a:cs typeface="Tw Cen MT"/>
              </a:rPr>
              <a:t>and boring)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39529"/>
            <a:ext cx="199913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2339305"/>
            <a:ext cx="6920839" cy="572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75"/>
              </a:lnSpc>
              <a:spcBef>
                <a:spcPts val="113"/>
              </a:spcBef>
            </a:pPr>
            <a:r>
              <a:rPr sz="2200" spc="0" dirty="0">
                <a:latin typeface="Tw Cen MT"/>
                <a:cs typeface="Tw Cen MT"/>
              </a:rPr>
              <a:t>Use</a:t>
            </a:r>
            <a:r>
              <a:rPr sz="2200" spc="-21" dirty="0">
                <a:latin typeface="Tw Cen MT"/>
                <a:cs typeface="Tw Cen MT"/>
              </a:rPr>
              <a:t> 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ff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cti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1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bo</a:t>
            </a:r>
            <a:r>
              <a:rPr sz="2200" spc="-54" dirty="0">
                <a:latin typeface="Tw Cen MT"/>
                <a:cs typeface="Tw Cen MT"/>
              </a:rPr>
              <a:t>d</a:t>
            </a:r>
            <a:r>
              <a:rPr sz="2200" spc="0" dirty="0">
                <a:latin typeface="Tw Cen MT"/>
                <a:cs typeface="Tw Cen MT"/>
              </a:rPr>
              <a:t>y</a:t>
            </a:r>
            <a:r>
              <a:rPr sz="2200" spc="-4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langua</a:t>
            </a:r>
            <a:r>
              <a:rPr sz="2200" spc="-50" dirty="0">
                <a:latin typeface="Tw Cen MT"/>
                <a:cs typeface="Tw Cen MT"/>
              </a:rPr>
              <a:t>g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4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–</a:t>
            </a:r>
            <a:r>
              <a:rPr sz="2200" spc="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stu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-75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,</a:t>
            </a:r>
            <a:r>
              <a:rPr sz="2200" spc="-69" dirty="0">
                <a:latin typeface="Tw Cen MT"/>
                <a:cs typeface="Tw Cen MT"/>
              </a:rPr>
              <a:t> </a:t>
            </a:r>
            <a:r>
              <a:rPr sz="2200" spc="-39" dirty="0">
                <a:latin typeface="Tw Cen MT"/>
                <a:cs typeface="Tw Cen MT"/>
              </a:rPr>
              <a:t>g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stu</a:t>
            </a:r>
            <a:r>
              <a:rPr sz="2200" spc="4" dirty="0">
                <a:latin typeface="Tw Cen MT"/>
                <a:cs typeface="Tw Cen MT"/>
              </a:rPr>
              <a:t>re</a:t>
            </a:r>
            <a:r>
              <a:rPr sz="2200" spc="-50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,</a:t>
            </a:r>
            <a:r>
              <a:rPr sz="2200" spc="-36" dirty="0">
                <a:latin typeface="Tw Cen MT"/>
                <a:cs typeface="Tw Cen MT"/>
              </a:rPr>
              <a:t> </a:t>
            </a:r>
            <a:r>
              <a:rPr sz="2200" spc="-75" dirty="0">
                <a:latin typeface="Tw Cen MT"/>
                <a:cs typeface="Tw Cen MT"/>
              </a:rPr>
              <a:t>e</a:t>
            </a:r>
            <a:r>
              <a:rPr sz="2200" spc="-39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22" dirty="0">
                <a:latin typeface="Tw Cen MT"/>
                <a:cs typeface="Tw Cen MT"/>
              </a:rPr>
              <a:t> </a:t>
            </a:r>
            <a:r>
              <a:rPr sz="2200" spc="-9" dirty="0">
                <a:latin typeface="Tw Cen MT"/>
                <a:cs typeface="Tw Cen MT"/>
              </a:rPr>
              <a:t>c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nt</a:t>
            </a:r>
            <a:r>
              <a:rPr sz="2200" spc="4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ct.</a:t>
            </a:r>
            <a:endParaRPr sz="2200">
              <a:latin typeface="Tw Cen MT"/>
              <a:cs typeface="Tw Cen MT"/>
            </a:endParaRPr>
          </a:p>
          <a:p>
            <a:pPr marL="12700" marR="45634">
              <a:lnSpc>
                <a:spcPts val="2175"/>
              </a:lnSpc>
            </a:pPr>
            <a:r>
              <a:rPr sz="3300" b="1" spc="0" baseline="2782" dirty="0">
                <a:latin typeface="Tw Cen MT"/>
                <a:cs typeface="Tw Cen MT"/>
              </a:rPr>
              <a:t>Appear</a:t>
            </a:r>
            <a:r>
              <a:rPr sz="3300" b="1" spc="-72" baseline="2782" dirty="0">
                <a:latin typeface="Tw Cen MT"/>
                <a:cs typeface="Tw Cen MT"/>
              </a:rPr>
              <a:t> </a:t>
            </a:r>
            <a:r>
              <a:rPr sz="3300" b="1" spc="0" baseline="2782" dirty="0">
                <a:latin typeface="Tw Cen MT"/>
                <a:cs typeface="Tw Cen MT"/>
              </a:rPr>
              <a:t>con</a:t>
            </a:r>
            <a:r>
              <a:rPr sz="3300" b="1" spc="-4" baseline="2782" dirty="0">
                <a:latin typeface="Tw Cen MT"/>
                <a:cs typeface="Tw Cen MT"/>
              </a:rPr>
              <a:t>f</a:t>
            </a:r>
            <a:r>
              <a:rPr sz="3300" b="1" spc="0" baseline="2782" dirty="0">
                <a:latin typeface="Tw Cen MT"/>
                <a:cs typeface="Tw Cen MT"/>
              </a:rPr>
              <a:t>id</a:t>
            </a:r>
            <a:r>
              <a:rPr sz="3300" b="1" spc="4" baseline="2782" dirty="0">
                <a:latin typeface="Tw Cen MT"/>
                <a:cs typeface="Tw Cen MT"/>
              </a:rPr>
              <a:t>e</a:t>
            </a:r>
            <a:r>
              <a:rPr sz="3300" b="1" spc="0" baseline="2782" dirty="0">
                <a:latin typeface="Tw Cen MT"/>
                <a:cs typeface="Tw Cen MT"/>
              </a:rPr>
              <a:t>nt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422763"/>
            <a:ext cx="199913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732" y="3321142"/>
            <a:ext cx="7539823" cy="840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40"/>
              </a:spcBef>
            </a:pPr>
            <a:r>
              <a:rPr sz="2200" spc="0" dirty="0">
                <a:latin typeface="Tw Cen MT"/>
                <a:cs typeface="Tw Cen MT"/>
              </a:rPr>
              <a:t>If</a:t>
            </a:r>
            <a:r>
              <a:rPr sz="2200" spc="72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</a:t>
            </a:r>
            <a:r>
              <a:rPr sz="2200" spc="-31" dirty="0">
                <a:latin typeface="Tw Cen MT"/>
                <a:cs typeface="Tw Cen MT"/>
              </a:rPr>
              <a:t> </a:t>
            </a:r>
            <a:r>
              <a:rPr sz="2200" spc="-4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an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(gi</a:t>
            </a:r>
            <a:r>
              <a:rPr sz="2200" spc="-44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en 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limi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ed</a:t>
            </a:r>
            <a:r>
              <a:rPr sz="2200" spc="-3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time</a:t>
            </a:r>
            <a:r>
              <a:rPr sz="2200" spc="-11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-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pres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nta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ion)</a:t>
            </a:r>
            <a:r>
              <a:rPr sz="2200" spc="-4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try</a:t>
            </a:r>
            <a:r>
              <a:rPr sz="2200" spc="-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23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k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p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our</a:t>
            </a:r>
            <a:r>
              <a:rPr sz="2200" spc="-2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audience</a:t>
            </a:r>
            <a:r>
              <a:rPr sz="2200" spc="-5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int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r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71" dirty="0">
                <a:latin typeface="Tw Cen MT"/>
                <a:cs typeface="Tw Cen MT"/>
              </a:rPr>
              <a:t> </a:t>
            </a:r>
            <a:r>
              <a:rPr sz="2200" spc="-109" dirty="0">
                <a:latin typeface="Tw Cen MT"/>
                <a:cs typeface="Tw Cen MT"/>
              </a:rPr>
              <a:t>b</a:t>
            </a:r>
            <a:r>
              <a:rPr sz="2200" spc="0" dirty="0">
                <a:latin typeface="Tw Cen MT"/>
                <a:cs typeface="Tw Cen MT"/>
              </a:rPr>
              <a:t>y</a:t>
            </a:r>
            <a:r>
              <a:rPr sz="2200" spc="-2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asking</a:t>
            </a:r>
            <a:r>
              <a:rPr sz="2200" spc="-3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ques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ions</a:t>
            </a:r>
            <a:r>
              <a:rPr sz="2200" spc="-5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1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directing</a:t>
            </a:r>
            <a:r>
              <a:rPr sz="2200" spc="-4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ir at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en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</a:t>
            </a:r>
            <a:r>
              <a:rPr sz="2200" spc="-4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in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4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ting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poin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s</a:t>
            </a:r>
            <a:r>
              <a:rPr sz="2200" spc="-3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on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our</a:t>
            </a:r>
            <a:r>
              <a:rPr sz="2200" spc="-2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slide</a:t>
            </a:r>
            <a:r>
              <a:rPr sz="2200" spc="-19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404600"/>
            <a:ext cx="199913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4572600"/>
            <a:ext cx="7640591" cy="1109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10"/>
              </a:lnSpc>
              <a:spcBef>
                <a:spcPts val="240"/>
              </a:spcBef>
            </a:pPr>
            <a:r>
              <a:rPr sz="2200" spc="0" dirty="0">
                <a:latin typeface="Tw Cen MT"/>
                <a:cs typeface="Tw Cen MT"/>
              </a:rPr>
              <a:t>In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ques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</a:t>
            </a:r>
            <a:r>
              <a:rPr sz="2200" spc="-5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time</a:t>
            </a:r>
            <a:r>
              <a:rPr sz="2200" spc="-3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</a:t>
            </a:r>
            <a:r>
              <a:rPr sz="2200" spc="-54" dirty="0">
                <a:latin typeface="Tw Cen MT"/>
                <a:cs typeface="Tw Cen MT"/>
              </a:rPr>
              <a:t>ny</a:t>
            </a:r>
            <a:r>
              <a:rPr sz="2200" spc="0" dirty="0">
                <a:latin typeface="Tw Cen MT"/>
                <a:cs typeface="Tw Cen MT"/>
              </a:rPr>
              <a:t>one</a:t>
            </a:r>
            <a:r>
              <a:rPr sz="2200" spc="-54" dirty="0">
                <a:latin typeface="Tw Cen MT"/>
                <a:cs typeface="Tw Cen MT"/>
              </a:rPr>
              <a:t> </a:t>
            </a:r>
            <a:r>
              <a:rPr sz="2200" spc="-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an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ask</a:t>
            </a:r>
            <a:r>
              <a:rPr sz="2200" spc="-2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qu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sti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ns</a:t>
            </a:r>
            <a:r>
              <a:rPr sz="2200" spc="-5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(wi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h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en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ure</a:t>
            </a:r>
            <a:r>
              <a:rPr sz="2200" spc="-4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cap</a:t>
            </a:r>
            <a:r>
              <a:rPr sz="2200" spc="-4" dirty="0">
                <a:latin typeface="Tw Cen MT"/>
                <a:cs typeface="Tw Cen MT"/>
              </a:rPr>
              <a:t>i</a:t>
            </a:r>
            <a:r>
              <a:rPr sz="2200" spc="0" dirty="0">
                <a:latin typeface="Tw Cen MT"/>
                <a:cs typeface="Tw Cen MT"/>
              </a:rPr>
              <a:t>talis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s gi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en</a:t>
            </a:r>
            <a:r>
              <a:rPr sz="2200" spc="-2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priori</a:t>
            </a:r>
            <a:r>
              <a:rPr sz="2200" spc="9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y</a:t>
            </a:r>
            <a:r>
              <a:rPr sz="2200" spc="9" dirty="0">
                <a:latin typeface="Tw Cen MT"/>
                <a:cs typeface="Tw Cen MT"/>
              </a:rPr>
              <a:t>)</a:t>
            </a:r>
            <a:r>
              <a:rPr sz="2200" spc="0" dirty="0">
                <a:latin typeface="Tw Cen MT"/>
                <a:cs typeface="Tw Cen MT"/>
              </a:rPr>
              <a:t>,</a:t>
            </a:r>
            <a:r>
              <a:rPr sz="2200" spc="-5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hence</a:t>
            </a:r>
            <a:r>
              <a:rPr sz="2200" spc="-29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xp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ct</a:t>
            </a:r>
            <a:r>
              <a:rPr sz="2200" spc="-30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our</a:t>
            </a:r>
            <a:r>
              <a:rPr sz="2200" spc="-2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audience</a:t>
            </a:r>
            <a:r>
              <a:rPr sz="2200" spc="-5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ask</a:t>
            </a:r>
            <a:r>
              <a:rPr sz="2200" spc="-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ques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</a:t>
            </a:r>
            <a:r>
              <a:rPr sz="2200" spc="-44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,</a:t>
            </a:r>
            <a:r>
              <a:rPr sz="2200" spc="-5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33" dirty="0">
                <a:latin typeface="Tw Cen MT"/>
                <a:cs typeface="Tw Cen MT"/>
              </a:rPr>
              <a:t> 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ry to</a:t>
            </a:r>
            <a:r>
              <a:rPr sz="2200" spc="-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pr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dict</a:t>
            </a:r>
            <a:r>
              <a:rPr sz="2200" spc="-1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-1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prepa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e</a:t>
            </a:r>
            <a:r>
              <a:rPr sz="2200" spc="-62" dirty="0">
                <a:latin typeface="Tw Cen MT"/>
                <a:cs typeface="Tw Cen MT"/>
              </a:rPr>
              <a:t> 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se</a:t>
            </a:r>
            <a:r>
              <a:rPr sz="2200" spc="-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ques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ions</a:t>
            </a:r>
            <a:r>
              <a:rPr sz="2200" spc="-4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(if</a:t>
            </a:r>
            <a:r>
              <a:rPr sz="2200" spc="5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pos</a:t>
            </a:r>
            <a:r>
              <a:rPr sz="2200" spc="4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ibl</a:t>
            </a:r>
            <a:r>
              <a:rPr sz="2200" spc="-7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,</a:t>
            </a:r>
            <a:r>
              <a:rPr sz="2200" spc="-50" dirty="0">
                <a:latin typeface="Tw Cen MT"/>
                <a:cs typeface="Tw Cen MT"/>
              </a:rPr>
              <a:t> </a:t>
            </a:r>
            <a:r>
              <a:rPr sz="2200" spc="-54" dirty="0">
                <a:latin typeface="Tw Cen MT"/>
                <a:cs typeface="Tw Cen MT"/>
              </a:rPr>
              <a:t>y</a:t>
            </a:r>
            <a:r>
              <a:rPr sz="2200" spc="0" dirty="0">
                <a:latin typeface="Tw Cen MT"/>
                <a:cs typeface="Tw Cen MT"/>
              </a:rPr>
              <a:t>ou</a:t>
            </a:r>
            <a:r>
              <a:rPr sz="2200" spc="-31" dirty="0">
                <a:latin typeface="Tw Cen MT"/>
                <a:cs typeface="Tw Cen MT"/>
              </a:rPr>
              <a:t> </a:t>
            </a:r>
            <a:r>
              <a:rPr sz="2200" spc="-4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an prepare</a:t>
            </a:r>
            <a:r>
              <a:rPr sz="2200" spc="-6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some</a:t>
            </a:r>
            <a:r>
              <a:rPr sz="2200" spc="-3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ba</a:t>
            </a:r>
            <a:r>
              <a:rPr sz="2200" spc="44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kup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slide).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656058"/>
            <a:ext cx="199913" cy="193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</a:pPr>
            <a:r>
              <a:rPr sz="13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540933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esent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351474"/>
            <a:ext cx="4720117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-21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r team c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uld ha</a:t>
            </a:r>
            <a:r>
              <a:rPr sz="4050" spc="-39" baseline="1133" dirty="0">
                <a:latin typeface="Tw Cen MT"/>
                <a:cs typeface="Tw Cen MT"/>
              </a:rPr>
              <a:t>v</a:t>
            </a:r>
            <a:r>
              <a:rPr sz="4050" spc="0" baseline="1133" dirty="0">
                <a:latin typeface="Tw Cen MT"/>
                <a:cs typeface="Tw Cen MT"/>
              </a:rPr>
              <a:t>e a u</a:t>
            </a:r>
            <a:r>
              <a:rPr sz="4050" spc="9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i</a:t>
            </a:r>
            <a:r>
              <a:rPr sz="4050" spc="-50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m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188404"/>
            <a:ext cx="3182632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Or dr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ss c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nsist</a:t>
            </a:r>
            <a:r>
              <a:rPr sz="4050" spc="4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ntly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023937"/>
            <a:ext cx="6012167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94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me s</a:t>
            </a:r>
            <a:r>
              <a:rPr sz="4050" spc="-50" baseline="1133" dirty="0">
                <a:latin typeface="Tw Cen MT"/>
                <a:cs typeface="Tw Cen MT"/>
              </a:rPr>
              <a:t>a</a:t>
            </a:r>
            <a:r>
              <a:rPr sz="4050" spc="0" baseline="1133" dirty="0">
                <a:latin typeface="Tw Cen MT"/>
                <a:cs typeface="Tw Cen MT"/>
              </a:rPr>
              <a:t>y </a:t>
            </a:r>
            <a:r>
              <a:rPr sz="4050" spc="-84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sh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uld dress p</a:t>
            </a:r>
            <a:r>
              <a:rPr sz="4050" spc="-44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of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ssio</a:t>
            </a:r>
            <a:r>
              <a:rPr sz="4050" spc="4" baseline="1133" dirty="0">
                <a:latin typeface="Tw Cen MT"/>
                <a:cs typeface="Tw Cen MT"/>
              </a:rPr>
              <a:t>n</a:t>
            </a:r>
            <a:r>
              <a:rPr sz="4050" spc="0" baseline="1133" dirty="0">
                <a:latin typeface="Tw Cen MT"/>
                <a:cs typeface="Tw Cen MT"/>
              </a:rPr>
              <a:t>al</a:t>
            </a:r>
            <a:r>
              <a:rPr sz="4050" spc="-9" baseline="1133" dirty="0">
                <a:latin typeface="Tw Cen MT"/>
                <a:cs typeface="Tw Cen MT"/>
              </a:rPr>
              <a:t>l</a:t>
            </a:r>
            <a:r>
              <a:rPr sz="4050" spc="0" baseline="1133" dirty="0">
                <a:latin typeface="Tw Cen MT"/>
                <a:cs typeface="Tw Cen MT"/>
              </a:rPr>
              <a:t>y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860613"/>
            <a:ext cx="6468680" cy="6975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6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29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dirty="0">
                <a:latin typeface="Tw Cen MT"/>
                <a:cs typeface="Tw Cen MT"/>
              </a:rPr>
              <a:t>Be </a:t>
            </a:r>
            <a:r>
              <a:rPr sz="2700" spc="-50" dirty="0">
                <a:latin typeface="Tw Cen MT"/>
                <a:cs typeface="Tw Cen MT"/>
              </a:rPr>
              <a:t>w</a:t>
            </a:r>
            <a:r>
              <a:rPr sz="2700" spc="0" dirty="0">
                <a:latin typeface="Tw Cen MT"/>
                <a:cs typeface="Tw Cen MT"/>
              </a:rPr>
              <a:t>ell dress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d</a:t>
            </a:r>
            <a:r>
              <a:rPr sz="2700" spc="-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and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g</a:t>
            </a:r>
            <a:r>
              <a:rPr sz="2700" spc="-50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med</a:t>
            </a:r>
            <a:r>
              <a:rPr sz="2700" spc="-1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so it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lo</a:t>
            </a:r>
            <a:r>
              <a:rPr sz="2700" spc="4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ks </a:t>
            </a:r>
            <a:r>
              <a:rPr sz="2700" spc="-9" dirty="0">
                <a:latin typeface="Tw Cen MT"/>
                <a:cs typeface="Tw Cen MT"/>
              </a:rPr>
              <a:t>l</a:t>
            </a:r>
            <a:r>
              <a:rPr sz="2700" spc="0" dirty="0">
                <a:latin typeface="Tw Cen MT"/>
                <a:cs typeface="Tw Cen MT"/>
              </a:rPr>
              <a:t>i</a:t>
            </a:r>
            <a:r>
              <a:rPr sz="2700" spc="-44" dirty="0">
                <a:latin typeface="Tw Cen MT"/>
                <a:cs typeface="Tw Cen MT"/>
              </a:rPr>
              <a:t>k</a:t>
            </a:r>
            <a:r>
              <a:rPr sz="2700" spc="0" dirty="0">
                <a:latin typeface="Tw Cen MT"/>
                <a:cs typeface="Tw Cen MT"/>
              </a:rPr>
              <a:t>e</a:t>
            </a:r>
            <a:endParaRPr sz="2700">
              <a:latin typeface="Tw Cen MT"/>
              <a:cs typeface="Tw Cen MT"/>
            </a:endParaRPr>
          </a:p>
          <a:p>
            <a:pPr marL="333044" marR="56005">
              <a:lnSpc>
                <a:spcPts val="2675"/>
              </a:lnSpc>
            </a:pPr>
            <a:r>
              <a:rPr sz="4050" spc="0" baseline="2267" dirty="0">
                <a:latin typeface="Tw Cen MT"/>
                <a:cs typeface="Tw Cen MT"/>
              </a:rPr>
              <a:t>to sell </a:t>
            </a:r>
            <a:r>
              <a:rPr sz="4050" spc="-79" baseline="2267" dirty="0">
                <a:latin typeface="Tw Cen MT"/>
                <a:cs typeface="Tw Cen MT"/>
              </a:rPr>
              <a:t>y</a:t>
            </a:r>
            <a:r>
              <a:rPr sz="4050" spc="0" baseline="2267" dirty="0">
                <a:latin typeface="Tw Cen MT"/>
                <a:cs typeface="Tw Cen MT"/>
              </a:rPr>
              <a:t>o</a:t>
            </a:r>
            <a:r>
              <a:rPr sz="4050" spc="4" baseline="2267" dirty="0">
                <a:latin typeface="Tw Cen MT"/>
                <a:cs typeface="Tw Cen MT"/>
              </a:rPr>
              <a:t>u</a:t>
            </a:r>
            <a:r>
              <a:rPr sz="4050" spc="0" baseline="2267" dirty="0">
                <a:latin typeface="Tw Cen MT"/>
                <a:cs typeface="Tw Cen MT"/>
              </a:rPr>
              <a:t>r i</a:t>
            </a:r>
            <a:r>
              <a:rPr sz="4050" spc="-9" baseline="2267" dirty="0">
                <a:latin typeface="Tw Cen MT"/>
                <a:cs typeface="Tw Cen MT"/>
              </a:rPr>
              <a:t>d</a:t>
            </a:r>
            <a:r>
              <a:rPr sz="4050" spc="0" baseline="2267" dirty="0">
                <a:latin typeface="Tw Cen MT"/>
                <a:cs typeface="Tw Cen MT"/>
              </a:rPr>
              <a:t>ea(s)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3302" y="3860613"/>
            <a:ext cx="1303299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-75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ou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-109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ant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026727"/>
            <a:ext cx="7153451" cy="697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6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29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dirty="0">
                <a:latin typeface="Tw Cen MT"/>
                <a:cs typeface="Tw Cen MT"/>
              </a:rPr>
              <a:t>Do</a:t>
            </a:r>
            <a:r>
              <a:rPr sz="2700" spc="-34" dirty="0">
                <a:latin typeface="Tw Cen MT"/>
                <a:cs typeface="Tw Cen MT"/>
              </a:rPr>
              <a:t>n</a:t>
            </a:r>
            <a:r>
              <a:rPr sz="2700" spc="0" dirty="0">
                <a:latin typeface="Tw Cen MT"/>
                <a:cs typeface="Tw Cen MT"/>
              </a:rPr>
              <a:t>’t</a:t>
            </a:r>
            <a:r>
              <a:rPr sz="2700" spc="-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ha</a:t>
            </a:r>
            <a:r>
              <a:rPr sz="2700" spc="-39" dirty="0">
                <a:latin typeface="Tw Cen MT"/>
                <a:cs typeface="Tw Cen MT"/>
              </a:rPr>
              <a:t>v</a:t>
            </a:r>
            <a:r>
              <a:rPr sz="2700" spc="0" dirty="0">
                <a:latin typeface="Tw Cen MT"/>
                <a:cs typeface="Tw Cen MT"/>
              </a:rPr>
              <a:t>e to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be too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-50" dirty="0">
                <a:latin typeface="Tw Cen MT"/>
                <a:cs typeface="Tw Cen MT"/>
              </a:rPr>
              <a:t>f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mal </a:t>
            </a:r>
            <a:r>
              <a:rPr sz="2700" spc="-9" dirty="0">
                <a:latin typeface="Tw Cen MT"/>
                <a:cs typeface="Tw Cen MT"/>
              </a:rPr>
              <a:t>b</a:t>
            </a:r>
            <a:r>
              <a:rPr sz="2700" spc="0" dirty="0">
                <a:latin typeface="Tw Cen MT"/>
                <a:cs typeface="Tw Cen MT"/>
              </a:rPr>
              <a:t>ut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it d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es </a:t>
            </a:r>
            <a:r>
              <a:rPr sz="2700" spc="-9" dirty="0">
                <a:latin typeface="Tw Cen MT"/>
                <a:cs typeface="Tw Cen MT"/>
              </a:rPr>
              <a:t>l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k m</a:t>
            </a:r>
            <a:r>
              <a:rPr sz="2700" spc="4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re</a:t>
            </a:r>
            <a:endParaRPr sz="2700">
              <a:latin typeface="Tw Cen MT"/>
              <a:cs typeface="Tw Cen MT"/>
            </a:endParaRPr>
          </a:p>
          <a:p>
            <a:pPr marL="333044" marR="56005">
              <a:lnSpc>
                <a:spcPts val="2675"/>
              </a:lnSpc>
            </a:pPr>
            <a:r>
              <a:rPr sz="4050" spc="0" baseline="2267" dirty="0">
                <a:latin typeface="Tw Cen MT"/>
                <a:cs typeface="Tw Cen MT"/>
              </a:rPr>
              <a:t>p</a:t>
            </a:r>
            <a:r>
              <a:rPr sz="4050" spc="-50" baseline="2267" dirty="0">
                <a:latin typeface="Tw Cen MT"/>
                <a:cs typeface="Tw Cen MT"/>
              </a:rPr>
              <a:t>r</a:t>
            </a:r>
            <a:r>
              <a:rPr sz="4050" spc="0" baseline="2267" dirty="0">
                <a:latin typeface="Tw Cen MT"/>
                <a:cs typeface="Tw Cen MT"/>
              </a:rPr>
              <a:t>of</a:t>
            </a:r>
            <a:r>
              <a:rPr sz="4050" spc="9" baseline="2267" dirty="0">
                <a:latin typeface="Tw Cen MT"/>
                <a:cs typeface="Tw Cen MT"/>
              </a:rPr>
              <a:t>e</a:t>
            </a:r>
            <a:r>
              <a:rPr sz="4050" spc="0" baseline="2267" dirty="0">
                <a:latin typeface="Tw Cen MT"/>
                <a:cs typeface="Tw Cen MT"/>
              </a:rPr>
              <a:t>ssional</a:t>
            </a:r>
            <a:r>
              <a:rPr sz="4050" spc="-24" baseline="2267" dirty="0">
                <a:latin typeface="Tw Cen MT"/>
                <a:cs typeface="Tw Cen MT"/>
              </a:rPr>
              <a:t> </a:t>
            </a:r>
            <a:r>
              <a:rPr sz="4050" spc="0" baseline="2267" dirty="0">
                <a:latin typeface="Tw Cen MT"/>
                <a:cs typeface="Tw Cen MT"/>
              </a:rPr>
              <a:t>if</a:t>
            </a:r>
            <a:r>
              <a:rPr sz="4050" spc="79" baseline="2267" dirty="0">
                <a:latin typeface="Tw Cen MT"/>
                <a:cs typeface="Tw Cen MT"/>
              </a:rPr>
              <a:t> </a:t>
            </a:r>
            <a:r>
              <a:rPr sz="4050" spc="-79" baseline="2267" dirty="0">
                <a:latin typeface="Tw Cen MT"/>
                <a:cs typeface="Tw Cen MT"/>
              </a:rPr>
              <a:t>y</a:t>
            </a:r>
            <a:r>
              <a:rPr sz="4050" spc="0" baseline="2267" dirty="0">
                <a:latin typeface="Tw Cen MT"/>
                <a:cs typeface="Tw Cen MT"/>
              </a:rPr>
              <a:t>ou</a:t>
            </a:r>
            <a:r>
              <a:rPr sz="4050" spc="9" baseline="2267" dirty="0">
                <a:latin typeface="Tw Cen MT"/>
                <a:cs typeface="Tw Cen MT"/>
              </a:rPr>
              <a:t> </a:t>
            </a:r>
            <a:r>
              <a:rPr sz="4050" spc="0" baseline="2267" dirty="0">
                <a:latin typeface="Tw Cen MT"/>
                <a:cs typeface="Tw Cen MT"/>
              </a:rPr>
              <a:t>are!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321444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Deli</a:t>
            </a:r>
            <a:r>
              <a:rPr sz="6600" b="1" spc="-44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able 1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31452"/>
            <a:ext cx="381798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Guidelines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(on Moodle)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494174"/>
            <a:ext cx="162771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6491" y="2494174"/>
            <a:ext cx="119968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Crite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ia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557" y="2494174"/>
            <a:ext cx="52660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(on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1237" y="2494174"/>
            <a:ext cx="130368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oodle)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541143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250 P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31452"/>
            <a:ext cx="5876898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RMIT has some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good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material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on o</a:t>
            </a:r>
            <a:r>
              <a:rPr sz="4350" spc="-1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al</a:t>
            </a:r>
            <a:endParaRPr sz="290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th looking a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86812" y="1431452"/>
            <a:ext cx="201601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pre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entations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2935894"/>
            <a:ext cx="7905980" cy="836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htt</a:t>
            </a:r>
            <a:r>
              <a:rPr sz="4350" u="heavy" spc="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p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://em</a:t>
            </a:r>
            <a:r>
              <a:rPr sz="4350" u="heavy" spc="-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dia.</a:t>
            </a:r>
            <a:r>
              <a:rPr sz="4350" u="heavy" spc="64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mit.e</a:t>
            </a:r>
            <a:r>
              <a:rPr sz="4350" u="heavy" spc="-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u.au/le</a:t>
            </a:r>
            <a:r>
              <a:rPr sz="4350" u="heavy" spc="-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</a:t>
            </a:r>
            <a:r>
              <a:rPr sz="4350" u="heavy" spc="5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ninglab/c</a:t>
            </a:r>
            <a:r>
              <a:rPr sz="4350" u="heavy" spc="-1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ntent/o</a:t>
            </a:r>
            <a:r>
              <a:rPr sz="4350" u="heavy" spc="-29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</a:t>
            </a:r>
            <a:r>
              <a:rPr sz="4350" u="heavy" spc="4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l</a:t>
            </a:r>
            <a:r>
              <a:rPr sz="4350" u="heavy" spc="0" baseline="1055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171"/>
              </a:spcBef>
            </a:pPr>
            <a:r>
              <a:rPr sz="29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p</a:t>
            </a:r>
            <a:r>
              <a:rPr sz="29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r</a:t>
            </a:r>
            <a:r>
              <a:rPr sz="29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esen</a:t>
            </a:r>
            <a:r>
              <a:rPr sz="2900" u="heavy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2900" u="heavy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ations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1593"/>
            <a:ext cx="403688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Ackn</a:t>
            </a:r>
            <a:r>
              <a:rPr sz="6000" b="1" spc="-69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wl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dg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500284"/>
            <a:ext cx="7081012" cy="338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vid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H</a:t>
            </a:r>
            <a:r>
              <a:rPr sz="2700" spc="4" baseline="1700" dirty="0">
                <a:latin typeface="Tw Cen MT"/>
                <a:cs typeface="Tw Cen MT"/>
              </a:rPr>
              <a:t>s</a:t>
            </a:r>
            <a:r>
              <a:rPr sz="2700" spc="0" baseline="1700" dirty="0">
                <a:latin typeface="Tw Cen MT"/>
                <a:cs typeface="Tw Cen MT"/>
              </a:rPr>
              <a:t>u, NUS</a:t>
            </a:r>
            <a:r>
              <a:rPr lang="en-AU" sz="2700" spc="0" baseline="1700" dirty="0">
                <a:latin typeface="Tw Cen MT"/>
                <a:cs typeface="Tw Cen MT"/>
              </a:rPr>
              <a:t>; Peter Vial, UOW; Stefano Fasciani, Oslo University; Abigail Copiaco, University of Dubai; </a:t>
            </a:r>
            <a:r>
              <a:rPr lang="en-AU" sz="2700" spc="0" baseline="1700">
                <a:latin typeface="Tw Cen MT"/>
                <a:cs typeface="Tw Cen MT"/>
              </a:rPr>
              <a:t>Kiyan Afsari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002" y="1558289"/>
            <a:ext cx="1655064" cy="1655064"/>
          </a:xfrm>
          <a:custGeom>
            <a:avLst/>
            <a:gdLst/>
            <a:ahLst/>
            <a:cxnLst/>
            <a:rect l="l" t="t" r="r" b="b"/>
            <a:pathLst>
              <a:path w="1655064" h="1655064">
                <a:moveTo>
                  <a:pt x="0" y="827532"/>
                </a:moveTo>
                <a:lnTo>
                  <a:pt x="2743" y="895407"/>
                </a:lnTo>
                <a:lnTo>
                  <a:pt x="10830" y="961771"/>
                </a:lnTo>
                <a:lnTo>
                  <a:pt x="24050" y="1026410"/>
                </a:lnTo>
                <a:lnTo>
                  <a:pt x="42187" y="1089111"/>
                </a:lnTo>
                <a:lnTo>
                  <a:pt x="65031" y="1149661"/>
                </a:lnTo>
                <a:lnTo>
                  <a:pt x="92367" y="1207848"/>
                </a:lnTo>
                <a:lnTo>
                  <a:pt x="123982" y="1263458"/>
                </a:lnTo>
                <a:lnTo>
                  <a:pt x="159665" y="1316278"/>
                </a:lnTo>
                <a:lnTo>
                  <a:pt x="199201" y="1366097"/>
                </a:lnTo>
                <a:lnTo>
                  <a:pt x="242377" y="1412700"/>
                </a:lnTo>
                <a:lnTo>
                  <a:pt x="288982" y="1455875"/>
                </a:lnTo>
                <a:lnTo>
                  <a:pt x="338801" y="1495409"/>
                </a:lnTo>
                <a:lnTo>
                  <a:pt x="391622" y="1531090"/>
                </a:lnTo>
                <a:lnTo>
                  <a:pt x="447232" y="1562703"/>
                </a:lnTo>
                <a:lnTo>
                  <a:pt x="505418" y="1590038"/>
                </a:lnTo>
                <a:lnTo>
                  <a:pt x="565967" y="1612879"/>
                </a:lnTo>
                <a:lnTo>
                  <a:pt x="628665" y="1631015"/>
                </a:lnTo>
                <a:lnTo>
                  <a:pt x="693301" y="1644234"/>
                </a:lnTo>
                <a:lnTo>
                  <a:pt x="759661" y="1652321"/>
                </a:lnTo>
                <a:lnTo>
                  <a:pt x="827532" y="1655064"/>
                </a:lnTo>
                <a:lnTo>
                  <a:pt x="895407" y="1652321"/>
                </a:lnTo>
                <a:lnTo>
                  <a:pt x="961771" y="1644234"/>
                </a:lnTo>
                <a:lnTo>
                  <a:pt x="1026410" y="1631015"/>
                </a:lnTo>
                <a:lnTo>
                  <a:pt x="1089111" y="1612879"/>
                </a:lnTo>
                <a:lnTo>
                  <a:pt x="1149661" y="1590038"/>
                </a:lnTo>
                <a:lnTo>
                  <a:pt x="1207848" y="1562703"/>
                </a:lnTo>
                <a:lnTo>
                  <a:pt x="1263458" y="1531090"/>
                </a:lnTo>
                <a:lnTo>
                  <a:pt x="1316278" y="1495409"/>
                </a:lnTo>
                <a:lnTo>
                  <a:pt x="1366097" y="1455875"/>
                </a:lnTo>
                <a:lnTo>
                  <a:pt x="1412700" y="1412700"/>
                </a:lnTo>
                <a:lnTo>
                  <a:pt x="1455875" y="1366097"/>
                </a:lnTo>
                <a:lnTo>
                  <a:pt x="1495409" y="1316278"/>
                </a:lnTo>
                <a:lnTo>
                  <a:pt x="1531090" y="1263458"/>
                </a:lnTo>
                <a:lnTo>
                  <a:pt x="1562703" y="1207848"/>
                </a:lnTo>
                <a:lnTo>
                  <a:pt x="1590038" y="1149661"/>
                </a:lnTo>
                <a:lnTo>
                  <a:pt x="1612879" y="1089111"/>
                </a:lnTo>
                <a:lnTo>
                  <a:pt x="1631015" y="1026410"/>
                </a:lnTo>
                <a:lnTo>
                  <a:pt x="1644234" y="961771"/>
                </a:lnTo>
                <a:lnTo>
                  <a:pt x="1652321" y="895407"/>
                </a:lnTo>
                <a:lnTo>
                  <a:pt x="1655064" y="827532"/>
                </a:lnTo>
                <a:lnTo>
                  <a:pt x="1652321" y="759656"/>
                </a:lnTo>
                <a:lnTo>
                  <a:pt x="1644234" y="693292"/>
                </a:lnTo>
                <a:lnTo>
                  <a:pt x="1631015" y="628653"/>
                </a:lnTo>
                <a:lnTo>
                  <a:pt x="1612879" y="565952"/>
                </a:lnTo>
                <a:lnTo>
                  <a:pt x="1590038" y="505402"/>
                </a:lnTo>
                <a:lnTo>
                  <a:pt x="1562703" y="447215"/>
                </a:lnTo>
                <a:lnTo>
                  <a:pt x="1531090" y="391605"/>
                </a:lnTo>
                <a:lnTo>
                  <a:pt x="1495409" y="338785"/>
                </a:lnTo>
                <a:lnTo>
                  <a:pt x="1455875" y="288966"/>
                </a:lnTo>
                <a:lnTo>
                  <a:pt x="1412700" y="242363"/>
                </a:lnTo>
                <a:lnTo>
                  <a:pt x="1366097" y="199188"/>
                </a:lnTo>
                <a:lnTo>
                  <a:pt x="1316278" y="159654"/>
                </a:lnTo>
                <a:lnTo>
                  <a:pt x="1263458" y="123973"/>
                </a:lnTo>
                <a:lnTo>
                  <a:pt x="1207848" y="92360"/>
                </a:lnTo>
                <a:lnTo>
                  <a:pt x="1149661" y="65025"/>
                </a:lnTo>
                <a:lnTo>
                  <a:pt x="1089111" y="42184"/>
                </a:lnTo>
                <a:lnTo>
                  <a:pt x="1026410" y="24048"/>
                </a:lnTo>
                <a:lnTo>
                  <a:pt x="961771" y="10829"/>
                </a:lnTo>
                <a:lnTo>
                  <a:pt x="895407" y="2742"/>
                </a:lnTo>
                <a:lnTo>
                  <a:pt x="827532" y="0"/>
                </a:lnTo>
                <a:lnTo>
                  <a:pt x="759661" y="2742"/>
                </a:lnTo>
                <a:lnTo>
                  <a:pt x="693301" y="10829"/>
                </a:lnTo>
                <a:lnTo>
                  <a:pt x="628665" y="24048"/>
                </a:lnTo>
                <a:lnTo>
                  <a:pt x="565967" y="42184"/>
                </a:lnTo>
                <a:lnTo>
                  <a:pt x="505418" y="65025"/>
                </a:lnTo>
                <a:lnTo>
                  <a:pt x="447232" y="92360"/>
                </a:lnTo>
                <a:lnTo>
                  <a:pt x="391622" y="123973"/>
                </a:lnTo>
                <a:lnTo>
                  <a:pt x="338801" y="159654"/>
                </a:lnTo>
                <a:lnTo>
                  <a:pt x="288982" y="199188"/>
                </a:lnTo>
                <a:lnTo>
                  <a:pt x="242377" y="242363"/>
                </a:lnTo>
                <a:lnTo>
                  <a:pt x="199201" y="288966"/>
                </a:lnTo>
                <a:lnTo>
                  <a:pt x="159665" y="338785"/>
                </a:lnTo>
                <a:lnTo>
                  <a:pt x="123982" y="391605"/>
                </a:lnTo>
                <a:lnTo>
                  <a:pt x="92367" y="447215"/>
                </a:lnTo>
                <a:lnTo>
                  <a:pt x="65031" y="505402"/>
                </a:lnTo>
                <a:lnTo>
                  <a:pt x="42187" y="565952"/>
                </a:lnTo>
                <a:lnTo>
                  <a:pt x="24050" y="628653"/>
                </a:lnTo>
                <a:lnTo>
                  <a:pt x="10830" y="693292"/>
                </a:lnTo>
                <a:lnTo>
                  <a:pt x="2743" y="759656"/>
                </a:lnTo>
                <a:lnTo>
                  <a:pt x="0" y="82753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558289"/>
            <a:ext cx="1655064" cy="1655064"/>
          </a:xfrm>
          <a:custGeom>
            <a:avLst/>
            <a:gdLst/>
            <a:ahLst/>
            <a:cxnLst/>
            <a:rect l="l" t="t" r="r" b="b"/>
            <a:pathLst>
              <a:path w="1655064" h="1655064">
                <a:moveTo>
                  <a:pt x="0" y="827532"/>
                </a:moveTo>
                <a:lnTo>
                  <a:pt x="2743" y="759656"/>
                </a:lnTo>
                <a:lnTo>
                  <a:pt x="10830" y="693292"/>
                </a:lnTo>
                <a:lnTo>
                  <a:pt x="24050" y="628653"/>
                </a:lnTo>
                <a:lnTo>
                  <a:pt x="42187" y="565952"/>
                </a:lnTo>
                <a:lnTo>
                  <a:pt x="65031" y="505402"/>
                </a:lnTo>
                <a:lnTo>
                  <a:pt x="92367" y="447215"/>
                </a:lnTo>
                <a:lnTo>
                  <a:pt x="123982" y="391605"/>
                </a:lnTo>
                <a:lnTo>
                  <a:pt x="159665" y="338785"/>
                </a:lnTo>
                <a:lnTo>
                  <a:pt x="199201" y="288966"/>
                </a:lnTo>
                <a:lnTo>
                  <a:pt x="242377" y="242363"/>
                </a:lnTo>
                <a:lnTo>
                  <a:pt x="288982" y="199188"/>
                </a:lnTo>
                <a:lnTo>
                  <a:pt x="338801" y="159654"/>
                </a:lnTo>
                <a:lnTo>
                  <a:pt x="391622" y="123973"/>
                </a:lnTo>
                <a:lnTo>
                  <a:pt x="447232" y="92360"/>
                </a:lnTo>
                <a:lnTo>
                  <a:pt x="505418" y="65025"/>
                </a:lnTo>
                <a:lnTo>
                  <a:pt x="565967" y="42184"/>
                </a:lnTo>
                <a:lnTo>
                  <a:pt x="628665" y="24048"/>
                </a:lnTo>
                <a:lnTo>
                  <a:pt x="693301" y="10829"/>
                </a:lnTo>
                <a:lnTo>
                  <a:pt x="759661" y="2742"/>
                </a:lnTo>
                <a:lnTo>
                  <a:pt x="827532" y="0"/>
                </a:lnTo>
                <a:lnTo>
                  <a:pt x="895407" y="2742"/>
                </a:lnTo>
                <a:lnTo>
                  <a:pt x="961771" y="10829"/>
                </a:lnTo>
                <a:lnTo>
                  <a:pt x="1026410" y="24048"/>
                </a:lnTo>
                <a:lnTo>
                  <a:pt x="1089111" y="42184"/>
                </a:lnTo>
                <a:lnTo>
                  <a:pt x="1149661" y="65025"/>
                </a:lnTo>
                <a:lnTo>
                  <a:pt x="1207848" y="92360"/>
                </a:lnTo>
                <a:lnTo>
                  <a:pt x="1263458" y="123973"/>
                </a:lnTo>
                <a:lnTo>
                  <a:pt x="1316278" y="159654"/>
                </a:lnTo>
                <a:lnTo>
                  <a:pt x="1366097" y="199188"/>
                </a:lnTo>
                <a:lnTo>
                  <a:pt x="1412700" y="242363"/>
                </a:lnTo>
                <a:lnTo>
                  <a:pt x="1455875" y="288966"/>
                </a:lnTo>
                <a:lnTo>
                  <a:pt x="1495409" y="338785"/>
                </a:lnTo>
                <a:lnTo>
                  <a:pt x="1531090" y="391605"/>
                </a:lnTo>
                <a:lnTo>
                  <a:pt x="1562703" y="447215"/>
                </a:lnTo>
                <a:lnTo>
                  <a:pt x="1590038" y="505402"/>
                </a:lnTo>
                <a:lnTo>
                  <a:pt x="1612879" y="565952"/>
                </a:lnTo>
                <a:lnTo>
                  <a:pt x="1631015" y="628653"/>
                </a:lnTo>
                <a:lnTo>
                  <a:pt x="1644234" y="693292"/>
                </a:lnTo>
                <a:lnTo>
                  <a:pt x="1652321" y="759656"/>
                </a:lnTo>
                <a:lnTo>
                  <a:pt x="1655064" y="827532"/>
                </a:lnTo>
                <a:lnTo>
                  <a:pt x="1652321" y="895407"/>
                </a:lnTo>
                <a:lnTo>
                  <a:pt x="1644234" y="961771"/>
                </a:lnTo>
                <a:lnTo>
                  <a:pt x="1631015" y="1026410"/>
                </a:lnTo>
                <a:lnTo>
                  <a:pt x="1612879" y="1089111"/>
                </a:lnTo>
                <a:lnTo>
                  <a:pt x="1590038" y="1149661"/>
                </a:lnTo>
                <a:lnTo>
                  <a:pt x="1562703" y="1207848"/>
                </a:lnTo>
                <a:lnTo>
                  <a:pt x="1531090" y="1263458"/>
                </a:lnTo>
                <a:lnTo>
                  <a:pt x="1495409" y="1316278"/>
                </a:lnTo>
                <a:lnTo>
                  <a:pt x="1455875" y="1366097"/>
                </a:lnTo>
                <a:lnTo>
                  <a:pt x="1412700" y="1412700"/>
                </a:lnTo>
                <a:lnTo>
                  <a:pt x="1366097" y="1455875"/>
                </a:lnTo>
                <a:lnTo>
                  <a:pt x="1316278" y="1495409"/>
                </a:lnTo>
                <a:lnTo>
                  <a:pt x="1263458" y="1531090"/>
                </a:lnTo>
                <a:lnTo>
                  <a:pt x="1207848" y="1562703"/>
                </a:lnTo>
                <a:lnTo>
                  <a:pt x="1149661" y="1590038"/>
                </a:lnTo>
                <a:lnTo>
                  <a:pt x="1089111" y="1612879"/>
                </a:lnTo>
                <a:lnTo>
                  <a:pt x="1026410" y="1631015"/>
                </a:lnTo>
                <a:lnTo>
                  <a:pt x="961771" y="1644234"/>
                </a:lnTo>
                <a:lnTo>
                  <a:pt x="895407" y="1652321"/>
                </a:lnTo>
                <a:lnTo>
                  <a:pt x="827532" y="1655064"/>
                </a:lnTo>
                <a:lnTo>
                  <a:pt x="759661" y="1652321"/>
                </a:lnTo>
                <a:lnTo>
                  <a:pt x="693301" y="1644234"/>
                </a:lnTo>
                <a:lnTo>
                  <a:pt x="628665" y="1631015"/>
                </a:lnTo>
                <a:lnTo>
                  <a:pt x="565967" y="1612879"/>
                </a:lnTo>
                <a:lnTo>
                  <a:pt x="505418" y="1590038"/>
                </a:lnTo>
                <a:lnTo>
                  <a:pt x="447232" y="1562703"/>
                </a:lnTo>
                <a:lnTo>
                  <a:pt x="391622" y="1531090"/>
                </a:lnTo>
                <a:lnTo>
                  <a:pt x="338801" y="1495409"/>
                </a:lnTo>
                <a:lnTo>
                  <a:pt x="288982" y="1455875"/>
                </a:lnTo>
                <a:lnTo>
                  <a:pt x="242377" y="1412700"/>
                </a:lnTo>
                <a:lnTo>
                  <a:pt x="199201" y="1366097"/>
                </a:lnTo>
                <a:lnTo>
                  <a:pt x="159665" y="1316278"/>
                </a:lnTo>
                <a:lnTo>
                  <a:pt x="123982" y="1263458"/>
                </a:lnTo>
                <a:lnTo>
                  <a:pt x="92367" y="1207848"/>
                </a:lnTo>
                <a:lnTo>
                  <a:pt x="65031" y="1149661"/>
                </a:lnTo>
                <a:lnTo>
                  <a:pt x="42187" y="1089111"/>
                </a:lnTo>
                <a:lnTo>
                  <a:pt x="24050" y="1026410"/>
                </a:lnTo>
                <a:lnTo>
                  <a:pt x="10830" y="961771"/>
                </a:lnTo>
                <a:lnTo>
                  <a:pt x="2743" y="895407"/>
                </a:lnTo>
                <a:lnTo>
                  <a:pt x="0" y="827532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1796" y="4798060"/>
            <a:ext cx="1781708" cy="773429"/>
          </a:xfrm>
          <a:custGeom>
            <a:avLst/>
            <a:gdLst/>
            <a:ahLst/>
            <a:cxnLst/>
            <a:rect l="l" t="t" r="r" b="b"/>
            <a:pathLst>
              <a:path w="1781708" h="773429">
                <a:moveTo>
                  <a:pt x="123131" y="159423"/>
                </a:moveTo>
                <a:lnTo>
                  <a:pt x="77350" y="110300"/>
                </a:lnTo>
                <a:lnTo>
                  <a:pt x="36225" y="57140"/>
                </a:lnTo>
                <a:lnTo>
                  <a:pt x="0" y="0"/>
                </a:lnTo>
                <a:lnTo>
                  <a:pt x="171500" y="300863"/>
                </a:lnTo>
                <a:lnTo>
                  <a:pt x="207728" y="357986"/>
                </a:lnTo>
                <a:lnTo>
                  <a:pt x="248856" y="411132"/>
                </a:lnTo>
                <a:lnTo>
                  <a:pt x="294641" y="460244"/>
                </a:lnTo>
                <a:lnTo>
                  <a:pt x="344841" y="505265"/>
                </a:lnTo>
                <a:lnTo>
                  <a:pt x="399214" y="546139"/>
                </a:lnTo>
                <a:lnTo>
                  <a:pt x="457518" y="582810"/>
                </a:lnTo>
                <a:lnTo>
                  <a:pt x="519511" y="615219"/>
                </a:lnTo>
                <a:lnTo>
                  <a:pt x="584951" y="643312"/>
                </a:lnTo>
                <a:lnTo>
                  <a:pt x="653596" y="667030"/>
                </a:lnTo>
                <a:lnTo>
                  <a:pt x="725203" y="686319"/>
                </a:lnTo>
                <a:lnTo>
                  <a:pt x="799530" y="701120"/>
                </a:lnTo>
                <a:lnTo>
                  <a:pt x="876336" y="711377"/>
                </a:lnTo>
                <a:lnTo>
                  <a:pt x="955378" y="717034"/>
                </a:lnTo>
                <a:lnTo>
                  <a:pt x="1036415" y="718033"/>
                </a:lnTo>
                <a:lnTo>
                  <a:pt x="1119203" y="714320"/>
                </a:lnTo>
                <a:lnTo>
                  <a:pt x="1203501" y="705835"/>
                </a:lnTo>
                <a:lnTo>
                  <a:pt x="1289066" y="692524"/>
                </a:lnTo>
                <a:lnTo>
                  <a:pt x="1375658" y="674329"/>
                </a:lnTo>
                <a:lnTo>
                  <a:pt x="1463033" y="651194"/>
                </a:lnTo>
                <a:lnTo>
                  <a:pt x="1550949" y="623061"/>
                </a:lnTo>
                <a:lnTo>
                  <a:pt x="1636801" y="773429"/>
                </a:lnTo>
                <a:lnTo>
                  <a:pt x="1781708" y="328548"/>
                </a:lnTo>
                <a:lnTo>
                  <a:pt x="1293774" y="171703"/>
                </a:lnTo>
                <a:lnTo>
                  <a:pt x="1379499" y="322198"/>
                </a:lnTo>
                <a:lnTo>
                  <a:pt x="1291565" y="350333"/>
                </a:lnTo>
                <a:lnTo>
                  <a:pt x="1204175" y="373472"/>
                </a:lnTo>
                <a:lnTo>
                  <a:pt x="1117571" y="391672"/>
                </a:lnTo>
                <a:lnTo>
                  <a:pt x="1031995" y="404989"/>
                </a:lnTo>
                <a:lnTo>
                  <a:pt x="947689" y="413480"/>
                </a:lnTo>
                <a:lnTo>
                  <a:pt x="864895" y="417200"/>
                </a:lnTo>
                <a:lnTo>
                  <a:pt x="783855" y="416207"/>
                </a:lnTo>
                <a:lnTo>
                  <a:pt x="704810" y="410556"/>
                </a:lnTo>
                <a:lnTo>
                  <a:pt x="628003" y="400304"/>
                </a:lnTo>
                <a:lnTo>
                  <a:pt x="553675" y="385508"/>
                </a:lnTo>
                <a:lnTo>
                  <a:pt x="482069" y="366224"/>
                </a:lnTo>
                <a:lnTo>
                  <a:pt x="413426" y="342507"/>
                </a:lnTo>
                <a:lnTo>
                  <a:pt x="347989" y="314416"/>
                </a:lnTo>
                <a:lnTo>
                  <a:pt x="285999" y="282005"/>
                </a:lnTo>
                <a:lnTo>
                  <a:pt x="227698" y="245332"/>
                </a:lnTo>
                <a:lnTo>
                  <a:pt x="173328" y="204452"/>
                </a:lnTo>
                <a:lnTo>
                  <a:pt x="123131" y="15942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4737" y="3247898"/>
            <a:ext cx="979226" cy="1690115"/>
          </a:xfrm>
          <a:custGeom>
            <a:avLst/>
            <a:gdLst/>
            <a:ahLst/>
            <a:cxnLst/>
            <a:rect l="l" t="t" r="r" b="b"/>
            <a:pathLst>
              <a:path w="979226" h="1690115">
                <a:moveTo>
                  <a:pt x="184564" y="1618681"/>
                </a:moveTo>
                <a:lnTo>
                  <a:pt x="174714" y="1545799"/>
                </a:lnTo>
                <a:lnTo>
                  <a:pt x="171481" y="1471744"/>
                </a:lnTo>
                <a:lnTo>
                  <a:pt x="174712" y="1396793"/>
                </a:lnTo>
                <a:lnTo>
                  <a:pt x="184250" y="1321222"/>
                </a:lnTo>
                <a:lnTo>
                  <a:pt x="199943" y="1245307"/>
                </a:lnTo>
                <a:lnTo>
                  <a:pt x="221634" y="1169323"/>
                </a:lnTo>
                <a:lnTo>
                  <a:pt x="249170" y="1093547"/>
                </a:lnTo>
                <a:lnTo>
                  <a:pt x="282397" y="1018254"/>
                </a:lnTo>
                <a:lnTo>
                  <a:pt x="321158" y="943721"/>
                </a:lnTo>
                <a:lnTo>
                  <a:pt x="365301" y="870223"/>
                </a:lnTo>
                <a:lnTo>
                  <a:pt x="414670" y="798036"/>
                </a:lnTo>
                <a:lnTo>
                  <a:pt x="469111" y="727437"/>
                </a:lnTo>
                <a:lnTo>
                  <a:pt x="528470" y="658700"/>
                </a:lnTo>
                <a:lnTo>
                  <a:pt x="592590" y="592103"/>
                </a:lnTo>
                <a:lnTo>
                  <a:pt x="661320" y="527921"/>
                </a:lnTo>
                <a:lnTo>
                  <a:pt x="734502" y="466430"/>
                </a:lnTo>
                <a:lnTo>
                  <a:pt x="811984" y="407906"/>
                </a:lnTo>
                <a:lnTo>
                  <a:pt x="893610" y="352625"/>
                </a:lnTo>
                <a:lnTo>
                  <a:pt x="979226" y="300863"/>
                </a:lnTo>
                <a:lnTo>
                  <a:pt x="807776" y="0"/>
                </a:lnTo>
                <a:lnTo>
                  <a:pt x="774517" y="19395"/>
                </a:lnTo>
                <a:lnTo>
                  <a:pt x="741907" y="39302"/>
                </a:lnTo>
                <a:lnTo>
                  <a:pt x="709732" y="59837"/>
                </a:lnTo>
                <a:lnTo>
                  <a:pt x="678009" y="80981"/>
                </a:lnTo>
                <a:lnTo>
                  <a:pt x="636445" y="110091"/>
                </a:lnTo>
                <a:lnTo>
                  <a:pt x="517992" y="202757"/>
                </a:lnTo>
                <a:lnTo>
                  <a:pt x="436631" y="276143"/>
                </a:lnTo>
                <a:lnTo>
                  <a:pt x="361867" y="352345"/>
                </a:lnTo>
                <a:lnTo>
                  <a:pt x="293805" y="430962"/>
                </a:lnTo>
                <a:lnTo>
                  <a:pt x="232549" y="511593"/>
                </a:lnTo>
                <a:lnTo>
                  <a:pt x="178203" y="593837"/>
                </a:lnTo>
                <a:lnTo>
                  <a:pt x="130871" y="677293"/>
                </a:lnTo>
                <a:lnTo>
                  <a:pt x="90656" y="761561"/>
                </a:lnTo>
                <a:lnTo>
                  <a:pt x="57664" y="846238"/>
                </a:lnTo>
                <a:lnTo>
                  <a:pt x="31998" y="930925"/>
                </a:lnTo>
                <a:lnTo>
                  <a:pt x="13763" y="1015221"/>
                </a:lnTo>
                <a:lnTo>
                  <a:pt x="3062" y="1098724"/>
                </a:lnTo>
                <a:lnTo>
                  <a:pt x="0" y="1181034"/>
                </a:lnTo>
                <a:lnTo>
                  <a:pt x="4680" y="1261750"/>
                </a:lnTo>
                <a:lnTo>
                  <a:pt x="17207" y="1340471"/>
                </a:lnTo>
                <a:lnTo>
                  <a:pt x="37684" y="1416795"/>
                </a:lnTo>
                <a:lnTo>
                  <a:pt x="66217" y="1490323"/>
                </a:lnTo>
                <a:lnTo>
                  <a:pt x="102909" y="1560653"/>
                </a:lnTo>
                <a:lnTo>
                  <a:pt x="147864" y="1627384"/>
                </a:lnTo>
                <a:lnTo>
                  <a:pt x="201186" y="1690115"/>
                </a:lnTo>
                <a:lnTo>
                  <a:pt x="184564" y="1618681"/>
                </a:lnTo>
                <a:close/>
              </a:path>
            </a:pathLst>
          </a:custGeom>
          <a:solidFill>
            <a:srgbClr val="85927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605" y="3247898"/>
            <a:ext cx="1878899" cy="2323591"/>
          </a:xfrm>
          <a:custGeom>
            <a:avLst/>
            <a:gdLst/>
            <a:ahLst/>
            <a:cxnLst/>
            <a:rect l="l" t="t" r="r" b="b"/>
            <a:pathLst>
              <a:path w="1878899" h="2323591">
                <a:moveTo>
                  <a:pt x="97190" y="1550162"/>
                </a:moveTo>
                <a:lnTo>
                  <a:pt x="133416" y="1607302"/>
                </a:lnTo>
                <a:lnTo>
                  <a:pt x="174541" y="1660462"/>
                </a:lnTo>
                <a:lnTo>
                  <a:pt x="220322" y="1709585"/>
                </a:lnTo>
                <a:lnTo>
                  <a:pt x="270519" y="1754614"/>
                </a:lnTo>
                <a:lnTo>
                  <a:pt x="324889" y="1795494"/>
                </a:lnTo>
                <a:lnTo>
                  <a:pt x="383189" y="1832167"/>
                </a:lnTo>
                <a:lnTo>
                  <a:pt x="445179" y="1864578"/>
                </a:lnTo>
                <a:lnTo>
                  <a:pt x="510617" y="1892669"/>
                </a:lnTo>
                <a:lnTo>
                  <a:pt x="579260" y="1916386"/>
                </a:lnTo>
                <a:lnTo>
                  <a:pt x="650866" y="1935670"/>
                </a:lnTo>
                <a:lnTo>
                  <a:pt x="725193" y="1950466"/>
                </a:lnTo>
                <a:lnTo>
                  <a:pt x="802001" y="1960718"/>
                </a:lnTo>
                <a:lnTo>
                  <a:pt x="881045" y="1966369"/>
                </a:lnTo>
                <a:lnTo>
                  <a:pt x="962086" y="1967362"/>
                </a:lnTo>
                <a:lnTo>
                  <a:pt x="1044880" y="1963642"/>
                </a:lnTo>
                <a:lnTo>
                  <a:pt x="1129186" y="1955151"/>
                </a:lnTo>
                <a:lnTo>
                  <a:pt x="1214762" y="1941834"/>
                </a:lnTo>
                <a:lnTo>
                  <a:pt x="1301366" y="1923634"/>
                </a:lnTo>
                <a:lnTo>
                  <a:pt x="1388756" y="1900495"/>
                </a:lnTo>
                <a:lnTo>
                  <a:pt x="1476690" y="1872360"/>
                </a:lnTo>
                <a:lnTo>
                  <a:pt x="1390965" y="1721865"/>
                </a:lnTo>
                <a:lnTo>
                  <a:pt x="1878899" y="1878710"/>
                </a:lnTo>
                <a:lnTo>
                  <a:pt x="1733992" y="2323591"/>
                </a:lnTo>
                <a:lnTo>
                  <a:pt x="1648140" y="2173224"/>
                </a:lnTo>
                <a:lnTo>
                  <a:pt x="1560223" y="2201356"/>
                </a:lnTo>
                <a:lnTo>
                  <a:pt x="1472848" y="2224491"/>
                </a:lnTo>
                <a:lnTo>
                  <a:pt x="1386257" y="2242686"/>
                </a:lnTo>
                <a:lnTo>
                  <a:pt x="1300691" y="2255997"/>
                </a:lnTo>
                <a:lnTo>
                  <a:pt x="1216393" y="2264482"/>
                </a:lnTo>
                <a:lnTo>
                  <a:pt x="1133605" y="2268195"/>
                </a:lnTo>
                <a:lnTo>
                  <a:pt x="1052569" y="2267196"/>
                </a:lnTo>
                <a:lnTo>
                  <a:pt x="973527" y="2261539"/>
                </a:lnTo>
                <a:lnTo>
                  <a:pt x="896721" y="2251282"/>
                </a:lnTo>
                <a:lnTo>
                  <a:pt x="822394" y="2236481"/>
                </a:lnTo>
                <a:lnTo>
                  <a:pt x="750786" y="2217192"/>
                </a:lnTo>
                <a:lnTo>
                  <a:pt x="682142" y="2193474"/>
                </a:lnTo>
                <a:lnTo>
                  <a:pt x="616702" y="2165381"/>
                </a:lnTo>
                <a:lnTo>
                  <a:pt x="554709" y="2132972"/>
                </a:lnTo>
                <a:lnTo>
                  <a:pt x="496405" y="2096301"/>
                </a:lnTo>
                <a:lnTo>
                  <a:pt x="442031" y="2055427"/>
                </a:lnTo>
                <a:lnTo>
                  <a:pt x="391831" y="2010406"/>
                </a:lnTo>
                <a:lnTo>
                  <a:pt x="346046" y="1961294"/>
                </a:lnTo>
                <a:lnTo>
                  <a:pt x="304919" y="1908148"/>
                </a:lnTo>
                <a:lnTo>
                  <a:pt x="268691" y="1851025"/>
                </a:lnTo>
                <a:lnTo>
                  <a:pt x="97190" y="1550162"/>
                </a:lnTo>
                <a:lnTo>
                  <a:pt x="60776" y="1477012"/>
                </a:lnTo>
                <a:lnTo>
                  <a:pt x="33032" y="1401010"/>
                </a:lnTo>
                <a:lnTo>
                  <a:pt x="13777" y="1322554"/>
                </a:lnTo>
                <a:lnTo>
                  <a:pt x="2827" y="1242043"/>
                </a:lnTo>
                <a:lnTo>
                  <a:pt x="0" y="1159877"/>
                </a:lnTo>
                <a:lnTo>
                  <a:pt x="5111" y="1076453"/>
                </a:lnTo>
                <a:lnTo>
                  <a:pt x="17980" y="992172"/>
                </a:lnTo>
                <a:lnTo>
                  <a:pt x="38422" y="907432"/>
                </a:lnTo>
                <a:lnTo>
                  <a:pt x="66255" y="822632"/>
                </a:lnTo>
                <a:lnTo>
                  <a:pt x="101295" y="738171"/>
                </a:lnTo>
                <a:lnTo>
                  <a:pt x="143361" y="654449"/>
                </a:lnTo>
                <a:lnTo>
                  <a:pt x="192270" y="571863"/>
                </a:lnTo>
                <a:lnTo>
                  <a:pt x="247837" y="490814"/>
                </a:lnTo>
                <a:lnTo>
                  <a:pt x="309881" y="411700"/>
                </a:lnTo>
                <a:lnTo>
                  <a:pt x="378218" y="334920"/>
                </a:lnTo>
                <a:lnTo>
                  <a:pt x="452666" y="260874"/>
                </a:lnTo>
                <a:lnTo>
                  <a:pt x="533042" y="189959"/>
                </a:lnTo>
                <a:lnTo>
                  <a:pt x="619163" y="122576"/>
                </a:lnTo>
                <a:lnTo>
                  <a:pt x="710846" y="59123"/>
                </a:lnTo>
                <a:lnTo>
                  <a:pt x="807908" y="0"/>
                </a:lnTo>
                <a:lnTo>
                  <a:pt x="979358" y="300863"/>
                </a:lnTo>
                <a:lnTo>
                  <a:pt x="893742" y="352625"/>
                </a:lnTo>
                <a:lnTo>
                  <a:pt x="812115" y="407906"/>
                </a:lnTo>
                <a:lnTo>
                  <a:pt x="734634" y="466430"/>
                </a:lnTo>
                <a:lnTo>
                  <a:pt x="661451" y="527921"/>
                </a:lnTo>
                <a:lnTo>
                  <a:pt x="592722" y="592103"/>
                </a:lnTo>
                <a:lnTo>
                  <a:pt x="528601" y="658700"/>
                </a:lnTo>
                <a:lnTo>
                  <a:pt x="469243" y="727437"/>
                </a:lnTo>
                <a:lnTo>
                  <a:pt x="414802" y="798036"/>
                </a:lnTo>
                <a:lnTo>
                  <a:pt x="365432" y="870223"/>
                </a:lnTo>
                <a:lnTo>
                  <a:pt x="321290" y="943721"/>
                </a:lnTo>
                <a:lnTo>
                  <a:pt x="282528" y="1018254"/>
                </a:lnTo>
                <a:lnTo>
                  <a:pt x="249302" y="1093547"/>
                </a:lnTo>
                <a:lnTo>
                  <a:pt x="221765" y="1169323"/>
                </a:lnTo>
                <a:lnTo>
                  <a:pt x="200074" y="1245307"/>
                </a:lnTo>
                <a:lnTo>
                  <a:pt x="184381" y="1321222"/>
                </a:lnTo>
                <a:lnTo>
                  <a:pt x="174843" y="1396793"/>
                </a:lnTo>
                <a:lnTo>
                  <a:pt x="171613" y="1471744"/>
                </a:lnTo>
                <a:lnTo>
                  <a:pt x="174845" y="1545799"/>
                </a:lnTo>
                <a:lnTo>
                  <a:pt x="184695" y="1618681"/>
                </a:lnTo>
                <a:lnTo>
                  <a:pt x="201318" y="1690115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0254" y="1677162"/>
            <a:ext cx="1655064" cy="1656588"/>
          </a:xfrm>
          <a:custGeom>
            <a:avLst/>
            <a:gdLst/>
            <a:ahLst/>
            <a:cxnLst/>
            <a:rect l="l" t="t" r="r" b="b"/>
            <a:pathLst>
              <a:path w="1655064" h="1656588">
                <a:moveTo>
                  <a:pt x="0" y="828293"/>
                </a:moveTo>
                <a:lnTo>
                  <a:pt x="2742" y="896226"/>
                </a:lnTo>
                <a:lnTo>
                  <a:pt x="10829" y="962647"/>
                </a:lnTo>
                <a:lnTo>
                  <a:pt x="24048" y="1027342"/>
                </a:lnTo>
                <a:lnTo>
                  <a:pt x="42184" y="1090098"/>
                </a:lnTo>
                <a:lnTo>
                  <a:pt x="65025" y="1150703"/>
                </a:lnTo>
                <a:lnTo>
                  <a:pt x="92360" y="1208942"/>
                </a:lnTo>
                <a:lnTo>
                  <a:pt x="123973" y="1264603"/>
                </a:lnTo>
                <a:lnTo>
                  <a:pt x="159654" y="1317473"/>
                </a:lnTo>
                <a:lnTo>
                  <a:pt x="199188" y="1367338"/>
                </a:lnTo>
                <a:lnTo>
                  <a:pt x="242363" y="1413986"/>
                </a:lnTo>
                <a:lnTo>
                  <a:pt x="288966" y="1457202"/>
                </a:lnTo>
                <a:lnTo>
                  <a:pt x="338785" y="1496775"/>
                </a:lnTo>
                <a:lnTo>
                  <a:pt x="391605" y="1532490"/>
                </a:lnTo>
                <a:lnTo>
                  <a:pt x="447215" y="1564135"/>
                </a:lnTo>
                <a:lnTo>
                  <a:pt x="505402" y="1591496"/>
                </a:lnTo>
                <a:lnTo>
                  <a:pt x="565952" y="1614361"/>
                </a:lnTo>
                <a:lnTo>
                  <a:pt x="628653" y="1632515"/>
                </a:lnTo>
                <a:lnTo>
                  <a:pt x="693292" y="1645747"/>
                </a:lnTo>
                <a:lnTo>
                  <a:pt x="759656" y="1653842"/>
                </a:lnTo>
                <a:lnTo>
                  <a:pt x="827532" y="1656588"/>
                </a:lnTo>
                <a:lnTo>
                  <a:pt x="895407" y="1653842"/>
                </a:lnTo>
                <a:lnTo>
                  <a:pt x="961771" y="1645747"/>
                </a:lnTo>
                <a:lnTo>
                  <a:pt x="1026410" y="1632515"/>
                </a:lnTo>
                <a:lnTo>
                  <a:pt x="1089111" y="1614361"/>
                </a:lnTo>
                <a:lnTo>
                  <a:pt x="1149661" y="1591496"/>
                </a:lnTo>
                <a:lnTo>
                  <a:pt x="1207848" y="1564135"/>
                </a:lnTo>
                <a:lnTo>
                  <a:pt x="1263458" y="1532490"/>
                </a:lnTo>
                <a:lnTo>
                  <a:pt x="1316278" y="1496775"/>
                </a:lnTo>
                <a:lnTo>
                  <a:pt x="1366097" y="1457202"/>
                </a:lnTo>
                <a:lnTo>
                  <a:pt x="1412700" y="1413986"/>
                </a:lnTo>
                <a:lnTo>
                  <a:pt x="1455875" y="1367338"/>
                </a:lnTo>
                <a:lnTo>
                  <a:pt x="1495409" y="1317473"/>
                </a:lnTo>
                <a:lnTo>
                  <a:pt x="1531090" y="1264603"/>
                </a:lnTo>
                <a:lnTo>
                  <a:pt x="1562703" y="1208942"/>
                </a:lnTo>
                <a:lnTo>
                  <a:pt x="1590038" y="1150703"/>
                </a:lnTo>
                <a:lnTo>
                  <a:pt x="1612879" y="1090098"/>
                </a:lnTo>
                <a:lnTo>
                  <a:pt x="1631015" y="1027342"/>
                </a:lnTo>
                <a:lnTo>
                  <a:pt x="1644234" y="962647"/>
                </a:lnTo>
                <a:lnTo>
                  <a:pt x="1652321" y="896226"/>
                </a:lnTo>
                <a:lnTo>
                  <a:pt x="1655064" y="828293"/>
                </a:lnTo>
                <a:lnTo>
                  <a:pt x="1652321" y="760361"/>
                </a:lnTo>
                <a:lnTo>
                  <a:pt x="1644234" y="693940"/>
                </a:lnTo>
                <a:lnTo>
                  <a:pt x="1631015" y="629245"/>
                </a:lnTo>
                <a:lnTo>
                  <a:pt x="1612879" y="566489"/>
                </a:lnTo>
                <a:lnTo>
                  <a:pt x="1590038" y="505884"/>
                </a:lnTo>
                <a:lnTo>
                  <a:pt x="1562703" y="447645"/>
                </a:lnTo>
                <a:lnTo>
                  <a:pt x="1531090" y="391984"/>
                </a:lnTo>
                <a:lnTo>
                  <a:pt x="1495409" y="339114"/>
                </a:lnTo>
                <a:lnTo>
                  <a:pt x="1455875" y="289249"/>
                </a:lnTo>
                <a:lnTo>
                  <a:pt x="1412700" y="242601"/>
                </a:lnTo>
                <a:lnTo>
                  <a:pt x="1366097" y="199385"/>
                </a:lnTo>
                <a:lnTo>
                  <a:pt x="1316278" y="159812"/>
                </a:lnTo>
                <a:lnTo>
                  <a:pt x="1263458" y="124097"/>
                </a:lnTo>
                <a:lnTo>
                  <a:pt x="1207848" y="92452"/>
                </a:lnTo>
                <a:lnTo>
                  <a:pt x="1149661" y="65091"/>
                </a:lnTo>
                <a:lnTo>
                  <a:pt x="1089111" y="42226"/>
                </a:lnTo>
                <a:lnTo>
                  <a:pt x="1026410" y="24072"/>
                </a:lnTo>
                <a:lnTo>
                  <a:pt x="961771" y="10840"/>
                </a:lnTo>
                <a:lnTo>
                  <a:pt x="895407" y="2745"/>
                </a:lnTo>
                <a:lnTo>
                  <a:pt x="827532" y="0"/>
                </a:lnTo>
                <a:lnTo>
                  <a:pt x="759656" y="2745"/>
                </a:lnTo>
                <a:lnTo>
                  <a:pt x="693292" y="10840"/>
                </a:lnTo>
                <a:lnTo>
                  <a:pt x="628653" y="24072"/>
                </a:lnTo>
                <a:lnTo>
                  <a:pt x="565952" y="42226"/>
                </a:lnTo>
                <a:lnTo>
                  <a:pt x="505402" y="65091"/>
                </a:lnTo>
                <a:lnTo>
                  <a:pt x="447215" y="92452"/>
                </a:lnTo>
                <a:lnTo>
                  <a:pt x="391605" y="124097"/>
                </a:lnTo>
                <a:lnTo>
                  <a:pt x="338785" y="159812"/>
                </a:lnTo>
                <a:lnTo>
                  <a:pt x="288966" y="199385"/>
                </a:lnTo>
                <a:lnTo>
                  <a:pt x="242363" y="242601"/>
                </a:lnTo>
                <a:lnTo>
                  <a:pt x="199188" y="289249"/>
                </a:lnTo>
                <a:lnTo>
                  <a:pt x="159654" y="339114"/>
                </a:lnTo>
                <a:lnTo>
                  <a:pt x="123973" y="391984"/>
                </a:lnTo>
                <a:lnTo>
                  <a:pt x="92360" y="447645"/>
                </a:lnTo>
                <a:lnTo>
                  <a:pt x="65025" y="505884"/>
                </a:lnTo>
                <a:lnTo>
                  <a:pt x="42184" y="566489"/>
                </a:lnTo>
                <a:lnTo>
                  <a:pt x="24048" y="629245"/>
                </a:lnTo>
                <a:lnTo>
                  <a:pt x="10829" y="693940"/>
                </a:lnTo>
                <a:lnTo>
                  <a:pt x="2742" y="760361"/>
                </a:lnTo>
                <a:lnTo>
                  <a:pt x="0" y="82829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0254" y="1677162"/>
            <a:ext cx="1655064" cy="1656588"/>
          </a:xfrm>
          <a:custGeom>
            <a:avLst/>
            <a:gdLst/>
            <a:ahLst/>
            <a:cxnLst/>
            <a:rect l="l" t="t" r="r" b="b"/>
            <a:pathLst>
              <a:path w="1655064" h="1656588">
                <a:moveTo>
                  <a:pt x="0" y="828293"/>
                </a:moveTo>
                <a:lnTo>
                  <a:pt x="2742" y="760361"/>
                </a:lnTo>
                <a:lnTo>
                  <a:pt x="10829" y="693940"/>
                </a:lnTo>
                <a:lnTo>
                  <a:pt x="24048" y="629245"/>
                </a:lnTo>
                <a:lnTo>
                  <a:pt x="42184" y="566489"/>
                </a:lnTo>
                <a:lnTo>
                  <a:pt x="65025" y="505884"/>
                </a:lnTo>
                <a:lnTo>
                  <a:pt x="92360" y="447645"/>
                </a:lnTo>
                <a:lnTo>
                  <a:pt x="123973" y="391984"/>
                </a:lnTo>
                <a:lnTo>
                  <a:pt x="159654" y="339114"/>
                </a:lnTo>
                <a:lnTo>
                  <a:pt x="199188" y="289249"/>
                </a:lnTo>
                <a:lnTo>
                  <a:pt x="242363" y="242601"/>
                </a:lnTo>
                <a:lnTo>
                  <a:pt x="288966" y="199385"/>
                </a:lnTo>
                <a:lnTo>
                  <a:pt x="338785" y="159812"/>
                </a:lnTo>
                <a:lnTo>
                  <a:pt x="391605" y="124097"/>
                </a:lnTo>
                <a:lnTo>
                  <a:pt x="447215" y="92452"/>
                </a:lnTo>
                <a:lnTo>
                  <a:pt x="505402" y="65091"/>
                </a:lnTo>
                <a:lnTo>
                  <a:pt x="565952" y="42226"/>
                </a:lnTo>
                <a:lnTo>
                  <a:pt x="628653" y="24072"/>
                </a:lnTo>
                <a:lnTo>
                  <a:pt x="693292" y="10840"/>
                </a:lnTo>
                <a:lnTo>
                  <a:pt x="759656" y="2745"/>
                </a:lnTo>
                <a:lnTo>
                  <a:pt x="827532" y="0"/>
                </a:lnTo>
                <a:lnTo>
                  <a:pt x="895407" y="2745"/>
                </a:lnTo>
                <a:lnTo>
                  <a:pt x="961771" y="10840"/>
                </a:lnTo>
                <a:lnTo>
                  <a:pt x="1026410" y="24072"/>
                </a:lnTo>
                <a:lnTo>
                  <a:pt x="1089111" y="42226"/>
                </a:lnTo>
                <a:lnTo>
                  <a:pt x="1149661" y="65091"/>
                </a:lnTo>
                <a:lnTo>
                  <a:pt x="1207848" y="92452"/>
                </a:lnTo>
                <a:lnTo>
                  <a:pt x="1263458" y="124097"/>
                </a:lnTo>
                <a:lnTo>
                  <a:pt x="1316278" y="159812"/>
                </a:lnTo>
                <a:lnTo>
                  <a:pt x="1366097" y="199385"/>
                </a:lnTo>
                <a:lnTo>
                  <a:pt x="1412700" y="242601"/>
                </a:lnTo>
                <a:lnTo>
                  <a:pt x="1455875" y="289249"/>
                </a:lnTo>
                <a:lnTo>
                  <a:pt x="1495409" y="339114"/>
                </a:lnTo>
                <a:lnTo>
                  <a:pt x="1531090" y="391984"/>
                </a:lnTo>
                <a:lnTo>
                  <a:pt x="1562703" y="447645"/>
                </a:lnTo>
                <a:lnTo>
                  <a:pt x="1590038" y="505884"/>
                </a:lnTo>
                <a:lnTo>
                  <a:pt x="1612879" y="566489"/>
                </a:lnTo>
                <a:lnTo>
                  <a:pt x="1631015" y="629245"/>
                </a:lnTo>
                <a:lnTo>
                  <a:pt x="1644234" y="693940"/>
                </a:lnTo>
                <a:lnTo>
                  <a:pt x="1652321" y="760361"/>
                </a:lnTo>
                <a:lnTo>
                  <a:pt x="1655064" y="828293"/>
                </a:lnTo>
                <a:lnTo>
                  <a:pt x="1652321" y="896226"/>
                </a:lnTo>
                <a:lnTo>
                  <a:pt x="1644234" y="962647"/>
                </a:lnTo>
                <a:lnTo>
                  <a:pt x="1631015" y="1027342"/>
                </a:lnTo>
                <a:lnTo>
                  <a:pt x="1612879" y="1090098"/>
                </a:lnTo>
                <a:lnTo>
                  <a:pt x="1590038" y="1150703"/>
                </a:lnTo>
                <a:lnTo>
                  <a:pt x="1562703" y="1208942"/>
                </a:lnTo>
                <a:lnTo>
                  <a:pt x="1531090" y="1264603"/>
                </a:lnTo>
                <a:lnTo>
                  <a:pt x="1495409" y="1317473"/>
                </a:lnTo>
                <a:lnTo>
                  <a:pt x="1455875" y="1367338"/>
                </a:lnTo>
                <a:lnTo>
                  <a:pt x="1412700" y="1413986"/>
                </a:lnTo>
                <a:lnTo>
                  <a:pt x="1366097" y="1457202"/>
                </a:lnTo>
                <a:lnTo>
                  <a:pt x="1316278" y="1496775"/>
                </a:lnTo>
                <a:lnTo>
                  <a:pt x="1263458" y="1532490"/>
                </a:lnTo>
                <a:lnTo>
                  <a:pt x="1207848" y="1564135"/>
                </a:lnTo>
                <a:lnTo>
                  <a:pt x="1149661" y="1591496"/>
                </a:lnTo>
                <a:lnTo>
                  <a:pt x="1089111" y="1614361"/>
                </a:lnTo>
                <a:lnTo>
                  <a:pt x="1026410" y="1632515"/>
                </a:lnTo>
                <a:lnTo>
                  <a:pt x="961771" y="1645747"/>
                </a:lnTo>
                <a:lnTo>
                  <a:pt x="895407" y="1653842"/>
                </a:lnTo>
                <a:lnTo>
                  <a:pt x="827532" y="1656588"/>
                </a:lnTo>
                <a:lnTo>
                  <a:pt x="759656" y="1653842"/>
                </a:lnTo>
                <a:lnTo>
                  <a:pt x="693292" y="1645747"/>
                </a:lnTo>
                <a:lnTo>
                  <a:pt x="628653" y="1632515"/>
                </a:lnTo>
                <a:lnTo>
                  <a:pt x="565952" y="1614361"/>
                </a:lnTo>
                <a:lnTo>
                  <a:pt x="505402" y="1591496"/>
                </a:lnTo>
                <a:lnTo>
                  <a:pt x="447215" y="1564135"/>
                </a:lnTo>
                <a:lnTo>
                  <a:pt x="391605" y="1532490"/>
                </a:lnTo>
                <a:lnTo>
                  <a:pt x="338785" y="1496775"/>
                </a:lnTo>
                <a:lnTo>
                  <a:pt x="288966" y="1457202"/>
                </a:lnTo>
                <a:lnTo>
                  <a:pt x="242363" y="1413986"/>
                </a:lnTo>
                <a:lnTo>
                  <a:pt x="199188" y="1367338"/>
                </a:lnTo>
                <a:lnTo>
                  <a:pt x="159654" y="1317473"/>
                </a:lnTo>
                <a:lnTo>
                  <a:pt x="123973" y="1264603"/>
                </a:lnTo>
                <a:lnTo>
                  <a:pt x="92360" y="1208942"/>
                </a:lnTo>
                <a:lnTo>
                  <a:pt x="65025" y="1150703"/>
                </a:lnTo>
                <a:lnTo>
                  <a:pt x="42184" y="1090098"/>
                </a:lnTo>
                <a:lnTo>
                  <a:pt x="24048" y="1027342"/>
                </a:lnTo>
                <a:lnTo>
                  <a:pt x="10829" y="962647"/>
                </a:lnTo>
                <a:lnTo>
                  <a:pt x="2742" y="896226"/>
                </a:lnTo>
                <a:lnTo>
                  <a:pt x="0" y="828293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36342" y="4511802"/>
            <a:ext cx="1656587" cy="1656588"/>
          </a:xfrm>
          <a:custGeom>
            <a:avLst/>
            <a:gdLst/>
            <a:ahLst/>
            <a:cxnLst/>
            <a:rect l="l" t="t" r="r" b="b"/>
            <a:pathLst>
              <a:path w="1656587" h="1656588">
                <a:moveTo>
                  <a:pt x="0" y="828294"/>
                </a:moveTo>
                <a:lnTo>
                  <a:pt x="2745" y="896226"/>
                </a:lnTo>
                <a:lnTo>
                  <a:pt x="10840" y="962647"/>
                </a:lnTo>
                <a:lnTo>
                  <a:pt x="24072" y="1027342"/>
                </a:lnTo>
                <a:lnTo>
                  <a:pt x="42226" y="1090098"/>
                </a:lnTo>
                <a:lnTo>
                  <a:pt x="65091" y="1150703"/>
                </a:lnTo>
                <a:lnTo>
                  <a:pt x="92452" y="1208942"/>
                </a:lnTo>
                <a:lnTo>
                  <a:pt x="124097" y="1264603"/>
                </a:lnTo>
                <a:lnTo>
                  <a:pt x="159812" y="1317473"/>
                </a:lnTo>
                <a:lnTo>
                  <a:pt x="199385" y="1367338"/>
                </a:lnTo>
                <a:lnTo>
                  <a:pt x="242601" y="1413986"/>
                </a:lnTo>
                <a:lnTo>
                  <a:pt x="289249" y="1457202"/>
                </a:lnTo>
                <a:lnTo>
                  <a:pt x="339114" y="1496775"/>
                </a:lnTo>
                <a:lnTo>
                  <a:pt x="391984" y="1532490"/>
                </a:lnTo>
                <a:lnTo>
                  <a:pt x="447645" y="1564135"/>
                </a:lnTo>
                <a:lnTo>
                  <a:pt x="505884" y="1591496"/>
                </a:lnTo>
                <a:lnTo>
                  <a:pt x="566489" y="1614361"/>
                </a:lnTo>
                <a:lnTo>
                  <a:pt x="629245" y="1632515"/>
                </a:lnTo>
                <a:lnTo>
                  <a:pt x="693940" y="1645747"/>
                </a:lnTo>
                <a:lnTo>
                  <a:pt x="760361" y="1653842"/>
                </a:lnTo>
                <a:lnTo>
                  <a:pt x="828294" y="1656588"/>
                </a:lnTo>
                <a:lnTo>
                  <a:pt x="896226" y="1653842"/>
                </a:lnTo>
                <a:lnTo>
                  <a:pt x="962647" y="1645747"/>
                </a:lnTo>
                <a:lnTo>
                  <a:pt x="1027342" y="1632515"/>
                </a:lnTo>
                <a:lnTo>
                  <a:pt x="1090098" y="1614361"/>
                </a:lnTo>
                <a:lnTo>
                  <a:pt x="1150703" y="1591496"/>
                </a:lnTo>
                <a:lnTo>
                  <a:pt x="1208942" y="1564135"/>
                </a:lnTo>
                <a:lnTo>
                  <a:pt x="1264603" y="1532490"/>
                </a:lnTo>
                <a:lnTo>
                  <a:pt x="1317473" y="1496775"/>
                </a:lnTo>
                <a:lnTo>
                  <a:pt x="1367338" y="1457202"/>
                </a:lnTo>
                <a:lnTo>
                  <a:pt x="1413986" y="1413986"/>
                </a:lnTo>
                <a:lnTo>
                  <a:pt x="1457202" y="1367338"/>
                </a:lnTo>
                <a:lnTo>
                  <a:pt x="1496775" y="1317473"/>
                </a:lnTo>
                <a:lnTo>
                  <a:pt x="1532490" y="1264603"/>
                </a:lnTo>
                <a:lnTo>
                  <a:pt x="1564135" y="1208942"/>
                </a:lnTo>
                <a:lnTo>
                  <a:pt x="1591496" y="1150703"/>
                </a:lnTo>
                <a:lnTo>
                  <a:pt x="1614361" y="1090098"/>
                </a:lnTo>
                <a:lnTo>
                  <a:pt x="1632515" y="1027342"/>
                </a:lnTo>
                <a:lnTo>
                  <a:pt x="1645747" y="962647"/>
                </a:lnTo>
                <a:lnTo>
                  <a:pt x="1653842" y="896226"/>
                </a:lnTo>
                <a:lnTo>
                  <a:pt x="1656587" y="828294"/>
                </a:lnTo>
                <a:lnTo>
                  <a:pt x="1653842" y="760361"/>
                </a:lnTo>
                <a:lnTo>
                  <a:pt x="1645747" y="693940"/>
                </a:lnTo>
                <a:lnTo>
                  <a:pt x="1632515" y="629245"/>
                </a:lnTo>
                <a:lnTo>
                  <a:pt x="1614361" y="566489"/>
                </a:lnTo>
                <a:lnTo>
                  <a:pt x="1591496" y="505884"/>
                </a:lnTo>
                <a:lnTo>
                  <a:pt x="1564135" y="447645"/>
                </a:lnTo>
                <a:lnTo>
                  <a:pt x="1532490" y="391984"/>
                </a:lnTo>
                <a:lnTo>
                  <a:pt x="1496775" y="339114"/>
                </a:lnTo>
                <a:lnTo>
                  <a:pt x="1457202" y="289249"/>
                </a:lnTo>
                <a:lnTo>
                  <a:pt x="1413986" y="242601"/>
                </a:lnTo>
                <a:lnTo>
                  <a:pt x="1367338" y="199385"/>
                </a:lnTo>
                <a:lnTo>
                  <a:pt x="1317473" y="159812"/>
                </a:lnTo>
                <a:lnTo>
                  <a:pt x="1264603" y="124097"/>
                </a:lnTo>
                <a:lnTo>
                  <a:pt x="1208942" y="92452"/>
                </a:lnTo>
                <a:lnTo>
                  <a:pt x="1150703" y="65091"/>
                </a:lnTo>
                <a:lnTo>
                  <a:pt x="1090098" y="42226"/>
                </a:lnTo>
                <a:lnTo>
                  <a:pt x="1027342" y="24072"/>
                </a:lnTo>
                <a:lnTo>
                  <a:pt x="962647" y="10840"/>
                </a:lnTo>
                <a:lnTo>
                  <a:pt x="896226" y="2745"/>
                </a:lnTo>
                <a:lnTo>
                  <a:pt x="828294" y="0"/>
                </a:lnTo>
                <a:lnTo>
                  <a:pt x="760361" y="2745"/>
                </a:lnTo>
                <a:lnTo>
                  <a:pt x="693940" y="10840"/>
                </a:lnTo>
                <a:lnTo>
                  <a:pt x="629245" y="24072"/>
                </a:lnTo>
                <a:lnTo>
                  <a:pt x="566489" y="42226"/>
                </a:lnTo>
                <a:lnTo>
                  <a:pt x="505884" y="65091"/>
                </a:lnTo>
                <a:lnTo>
                  <a:pt x="447645" y="92452"/>
                </a:lnTo>
                <a:lnTo>
                  <a:pt x="391984" y="124097"/>
                </a:lnTo>
                <a:lnTo>
                  <a:pt x="339114" y="159812"/>
                </a:lnTo>
                <a:lnTo>
                  <a:pt x="289249" y="199385"/>
                </a:lnTo>
                <a:lnTo>
                  <a:pt x="242601" y="242601"/>
                </a:lnTo>
                <a:lnTo>
                  <a:pt x="199385" y="289249"/>
                </a:lnTo>
                <a:lnTo>
                  <a:pt x="159812" y="339114"/>
                </a:lnTo>
                <a:lnTo>
                  <a:pt x="124097" y="391984"/>
                </a:lnTo>
                <a:lnTo>
                  <a:pt x="92452" y="447645"/>
                </a:lnTo>
                <a:lnTo>
                  <a:pt x="65091" y="505884"/>
                </a:lnTo>
                <a:lnTo>
                  <a:pt x="42226" y="566489"/>
                </a:lnTo>
                <a:lnTo>
                  <a:pt x="24072" y="629245"/>
                </a:lnTo>
                <a:lnTo>
                  <a:pt x="10840" y="693940"/>
                </a:lnTo>
                <a:lnTo>
                  <a:pt x="2745" y="760361"/>
                </a:lnTo>
                <a:lnTo>
                  <a:pt x="0" y="82829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36342" y="4511802"/>
            <a:ext cx="1656587" cy="1656588"/>
          </a:xfrm>
          <a:custGeom>
            <a:avLst/>
            <a:gdLst/>
            <a:ahLst/>
            <a:cxnLst/>
            <a:rect l="l" t="t" r="r" b="b"/>
            <a:pathLst>
              <a:path w="1656587" h="1656588">
                <a:moveTo>
                  <a:pt x="0" y="828294"/>
                </a:moveTo>
                <a:lnTo>
                  <a:pt x="2745" y="760361"/>
                </a:lnTo>
                <a:lnTo>
                  <a:pt x="10840" y="693940"/>
                </a:lnTo>
                <a:lnTo>
                  <a:pt x="24072" y="629245"/>
                </a:lnTo>
                <a:lnTo>
                  <a:pt x="42226" y="566489"/>
                </a:lnTo>
                <a:lnTo>
                  <a:pt x="65091" y="505884"/>
                </a:lnTo>
                <a:lnTo>
                  <a:pt x="92452" y="447645"/>
                </a:lnTo>
                <a:lnTo>
                  <a:pt x="124097" y="391984"/>
                </a:lnTo>
                <a:lnTo>
                  <a:pt x="159812" y="339114"/>
                </a:lnTo>
                <a:lnTo>
                  <a:pt x="199385" y="289249"/>
                </a:lnTo>
                <a:lnTo>
                  <a:pt x="242601" y="242601"/>
                </a:lnTo>
                <a:lnTo>
                  <a:pt x="289249" y="199385"/>
                </a:lnTo>
                <a:lnTo>
                  <a:pt x="339114" y="159812"/>
                </a:lnTo>
                <a:lnTo>
                  <a:pt x="391984" y="124097"/>
                </a:lnTo>
                <a:lnTo>
                  <a:pt x="447645" y="92452"/>
                </a:lnTo>
                <a:lnTo>
                  <a:pt x="505884" y="65091"/>
                </a:lnTo>
                <a:lnTo>
                  <a:pt x="566489" y="42226"/>
                </a:lnTo>
                <a:lnTo>
                  <a:pt x="629245" y="24072"/>
                </a:lnTo>
                <a:lnTo>
                  <a:pt x="693940" y="10840"/>
                </a:lnTo>
                <a:lnTo>
                  <a:pt x="760361" y="2745"/>
                </a:lnTo>
                <a:lnTo>
                  <a:pt x="828294" y="0"/>
                </a:lnTo>
                <a:lnTo>
                  <a:pt x="896226" y="2745"/>
                </a:lnTo>
                <a:lnTo>
                  <a:pt x="962647" y="10840"/>
                </a:lnTo>
                <a:lnTo>
                  <a:pt x="1027342" y="24072"/>
                </a:lnTo>
                <a:lnTo>
                  <a:pt x="1090098" y="42226"/>
                </a:lnTo>
                <a:lnTo>
                  <a:pt x="1150703" y="65091"/>
                </a:lnTo>
                <a:lnTo>
                  <a:pt x="1208942" y="92452"/>
                </a:lnTo>
                <a:lnTo>
                  <a:pt x="1264603" y="124097"/>
                </a:lnTo>
                <a:lnTo>
                  <a:pt x="1317473" y="159812"/>
                </a:lnTo>
                <a:lnTo>
                  <a:pt x="1367338" y="199385"/>
                </a:lnTo>
                <a:lnTo>
                  <a:pt x="1413986" y="242601"/>
                </a:lnTo>
                <a:lnTo>
                  <a:pt x="1457202" y="289249"/>
                </a:lnTo>
                <a:lnTo>
                  <a:pt x="1496775" y="339114"/>
                </a:lnTo>
                <a:lnTo>
                  <a:pt x="1532490" y="391984"/>
                </a:lnTo>
                <a:lnTo>
                  <a:pt x="1564135" y="447645"/>
                </a:lnTo>
                <a:lnTo>
                  <a:pt x="1591496" y="505884"/>
                </a:lnTo>
                <a:lnTo>
                  <a:pt x="1614361" y="566489"/>
                </a:lnTo>
                <a:lnTo>
                  <a:pt x="1632515" y="629245"/>
                </a:lnTo>
                <a:lnTo>
                  <a:pt x="1645747" y="693940"/>
                </a:lnTo>
                <a:lnTo>
                  <a:pt x="1653842" y="760361"/>
                </a:lnTo>
                <a:lnTo>
                  <a:pt x="1656587" y="828294"/>
                </a:lnTo>
                <a:lnTo>
                  <a:pt x="1653842" y="896226"/>
                </a:lnTo>
                <a:lnTo>
                  <a:pt x="1645747" y="962647"/>
                </a:lnTo>
                <a:lnTo>
                  <a:pt x="1632515" y="1027342"/>
                </a:lnTo>
                <a:lnTo>
                  <a:pt x="1614361" y="1090098"/>
                </a:lnTo>
                <a:lnTo>
                  <a:pt x="1591496" y="1150703"/>
                </a:lnTo>
                <a:lnTo>
                  <a:pt x="1564135" y="1208942"/>
                </a:lnTo>
                <a:lnTo>
                  <a:pt x="1532490" y="1264603"/>
                </a:lnTo>
                <a:lnTo>
                  <a:pt x="1496775" y="1317473"/>
                </a:lnTo>
                <a:lnTo>
                  <a:pt x="1457202" y="1367338"/>
                </a:lnTo>
                <a:lnTo>
                  <a:pt x="1413986" y="1413986"/>
                </a:lnTo>
                <a:lnTo>
                  <a:pt x="1367338" y="1457202"/>
                </a:lnTo>
                <a:lnTo>
                  <a:pt x="1317473" y="1496775"/>
                </a:lnTo>
                <a:lnTo>
                  <a:pt x="1264603" y="1532490"/>
                </a:lnTo>
                <a:lnTo>
                  <a:pt x="1208942" y="1564135"/>
                </a:lnTo>
                <a:lnTo>
                  <a:pt x="1150703" y="1591496"/>
                </a:lnTo>
                <a:lnTo>
                  <a:pt x="1090098" y="1614361"/>
                </a:lnTo>
                <a:lnTo>
                  <a:pt x="1027342" y="1632515"/>
                </a:lnTo>
                <a:lnTo>
                  <a:pt x="962647" y="1645747"/>
                </a:lnTo>
                <a:lnTo>
                  <a:pt x="896226" y="1653842"/>
                </a:lnTo>
                <a:lnTo>
                  <a:pt x="828294" y="1656588"/>
                </a:lnTo>
                <a:lnTo>
                  <a:pt x="760361" y="1653842"/>
                </a:lnTo>
                <a:lnTo>
                  <a:pt x="693940" y="1645747"/>
                </a:lnTo>
                <a:lnTo>
                  <a:pt x="629245" y="1632515"/>
                </a:lnTo>
                <a:lnTo>
                  <a:pt x="566489" y="1614361"/>
                </a:lnTo>
                <a:lnTo>
                  <a:pt x="505884" y="1591496"/>
                </a:lnTo>
                <a:lnTo>
                  <a:pt x="447645" y="1564135"/>
                </a:lnTo>
                <a:lnTo>
                  <a:pt x="391984" y="1532490"/>
                </a:lnTo>
                <a:lnTo>
                  <a:pt x="339114" y="1496775"/>
                </a:lnTo>
                <a:lnTo>
                  <a:pt x="289249" y="1457202"/>
                </a:lnTo>
                <a:lnTo>
                  <a:pt x="242601" y="1413986"/>
                </a:lnTo>
                <a:lnTo>
                  <a:pt x="199385" y="1367338"/>
                </a:lnTo>
                <a:lnTo>
                  <a:pt x="159812" y="1317473"/>
                </a:lnTo>
                <a:lnTo>
                  <a:pt x="124097" y="1264603"/>
                </a:lnTo>
                <a:lnTo>
                  <a:pt x="92452" y="1208942"/>
                </a:lnTo>
                <a:lnTo>
                  <a:pt x="65091" y="1150703"/>
                </a:lnTo>
                <a:lnTo>
                  <a:pt x="42226" y="1090098"/>
                </a:lnTo>
                <a:lnTo>
                  <a:pt x="24072" y="1027342"/>
                </a:lnTo>
                <a:lnTo>
                  <a:pt x="10840" y="962647"/>
                </a:lnTo>
                <a:lnTo>
                  <a:pt x="2745" y="896226"/>
                </a:lnTo>
                <a:lnTo>
                  <a:pt x="0" y="828294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9850" y="2018538"/>
            <a:ext cx="2106167" cy="576072"/>
          </a:xfrm>
          <a:custGeom>
            <a:avLst/>
            <a:gdLst/>
            <a:ahLst/>
            <a:cxnLst/>
            <a:rect l="l" t="t" r="r" b="b"/>
            <a:pathLst>
              <a:path w="2106167" h="576072">
                <a:moveTo>
                  <a:pt x="1818132" y="432053"/>
                </a:moveTo>
                <a:lnTo>
                  <a:pt x="1818132" y="576072"/>
                </a:lnTo>
                <a:lnTo>
                  <a:pt x="2106167" y="288036"/>
                </a:lnTo>
                <a:lnTo>
                  <a:pt x="1818132" y="0"/>
                </a:lnTo>
                <a:lnTo>
                  <a:pt x="1818132" y="144017"/>
                </a:lnTo>
                <a:lnTo>
                  <a:pt x="0" y="144017"/>
                </a:lnTo>
                <a:lnTo>
                  <a:pt x="0" y="432053"/>
                </a:lnTo>
                <a:lnTo>
                  <a:pt x="1818132" y="43205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9850" y="2018538"/>
            <a:ext cx="2106167" cy="576072"/>
          </a:xfrm>
          <a:custGeom>
            <a:avLst/>
            <a:gdLst/>
            <a:ahLst/>
            <a:cxnLst/>
            <a:rect l="l" t="t" r="r" b="b"/>
            <a:pathLst>
              <a:path w="2106167" h="576072">
                <a:moveTo>
                  <a:pt x="0" y="144017"/>
                </a:moveTo>
                <a:lnTo>
                  <a:pt x="1818132" y="144017"/>
                </a:lnTo>
                <a:lnTo>
                  <a:pt x="1818132" y="0"/>
                </a:lnTo>
                <a:lnTo>
                  <a:pt x="2106167" y="288036"/>
                </a:lnTo>
                <a:lnTo>
                  <a:pt x="1818132" y="576072"/>
                </a:lnTo>
                <a:lnTo>
                  <a:pt x="1818132" y="432053"/>
                </a:lnTo>
                <a:lnTo>
                  <a:pt x="0" y="432053"/>
                </a:lnTo>
                <a:lnTo>
                  <a:pt x="0" y="144017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1134" y="3670554"/>
            <a:ext cx="864107" cy="1040129"/>
          </a:xfrm>
          <a:custGeom>
            <a:avLst/>
            <a:gdLst/>
            <a:ahLst/>
            <a:cxnLst/>
            <a:rect l="l" t="t" r="r" b="b"/>
            <a:pathLst>
              <a:path w="864107" h="1040129">
                <a:moveTo>
                  <a:pt x="43781" y="977429"/>
                </a:moveTo>
                <a:lnTo>
                  <a:pt x="19430" y="957199"/>
                </a:lnTo>
                <a:lnTo>
                  <a:pt x="0" y="1040130"/>
                </a:lnTo>
                <a:lnTo>
                  <a:pt x="77977" y="1005840"/>
                </a:lnTo>
                <a:lnTo>
                  <a:pt x="53561" y="985555"/>
                </a:lnTo>
                <a:lnTo>
                  <a:pt x="45465" y="995299"/>
                </a:lnTo>
                <a:lnTo>
                  <a:pt x="35687" y="987171"/>
                </a:lnTo>
                <a:lnTo>
                  <a:pt x="43781" y="977429"/>
                </a:lnTo>
                <a:close/>
              </a:path>
              <a:path w="864107" h="1040129">
                <a:moveTo>
                  <a:pt x="35687" y="987171"/>
                </a:moveTo>
                <a:lnTo>
                  <a:pt x="45465" y="995299"/>
                </a:lnTo>
                <a:lnTo>
                  <a:pt x="53561" y="985555"/>
                </a:lnTo>
                <a:lnTo>
                  <a:pt x="820326" y="62700"/>
                </a:lnTo>
                <a:lnTo>
                  <a:pt x="828420" y="52959"/>
                </a:lnTo>
                <a:lnTo>
                  <a:pt x="844676" y="82931"/>
                </a:lnTo>
                <a:lnTo>
                  <a:pt x="864107" y="0"/>
                </a:lnTo>
                <a:lnTo>
                  <a:pt x="818641" y="44831"/>
                </a:lnTo>
                <a:lnTo>
                  <a:pt x="810546" y="54575"/>
                </a:lnTo>
                <a:lnTo>
                  <a:pt x="43781" y="977429"/>
                </a:lnTo>
                <a:lnTo>
                  <a:pt x="35687" y="987171"/>
                </a:lnTo>
                <a:close/>
              </a:path>
              <a:path w="864107" h="1040129">
                <a:moveTo>
                  <a:pt x="818641" y="44831"/>
                </a:moveTo>
                <a:lnTo>
                  <a:pt x="864107" y="0"/>
                </a:lnTo>
                <a:lnTo>
                  <a:pt x="786129" y="34290"/>
                </a:lnTo>
                <a:lnTo>
                  <a:pt x="810546" y="54575"/>
                </a:lnTo>
                <a:lnTo>
                  <a:pt x="818641" y="44831"/>
                </a:lnTo>
                <a:close/>
              </a:path>
              <a:path w="864107" h="1040129">
                <a:moveTo>
                  <a:pt x="844676" y="82931"/>
                </a:moveTo>
                <a:lnTo>
                  <a:pt x="828420" y="52959"/>
                </a:lnTo>
                <a:lnTo>
                  <a:pt x="820326" y="62700"/>
                </a:lnTo>
                <a:lnTo>
                  <a:pt x="844676" y="829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225396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echnical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5669" y="309628"/>
            <a:ext cx="143752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alk</a:t>
            </a:r>
            <a:r>
              <a:rPr sz="6600" b="1" spc="-125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2801" y="309628"/>
            <a:ext cx="27455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B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etter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-8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3545" y="2254887"/>
            <a:ext cx="824128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epo</a:t>
            </a:r>
            <a:r>
              <a:rPr sz="2700" spc="39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700" spc="-9" baseline="1700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/</a:t>
            </a:r>
            <a:endParaRPr sz="1800">
              <a:latin typeface="Tw Cen MT"/>
              <a:cs typeface="Tw Cen MT"/>
            </a:endParaRPr>
          </a:p>
          <a:p>
            <a:pPr marL="101726" marR="119438" algn="ctr">
              <a:lnSpc>
                <a:spcPct val="90738"/>
              </a:lnSpc>
              <a:spcBef>
                <a:spcPts val="103"/>
              </a:spcBef>
            </a:pPr>
            <a:r>
              <a:rPr sz="1800" spc="-10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aper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592" y="2271920"/>
            <a:ext cx="88058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Do </a:t>
            </a:r>
            <a:r>
              <a:rPr sz="2700" spc="-150" baseline="1700" dirty="0">
                <a:solidFill>
                  <a:srgbClr val="FFFFFF"/>
                </a:solidFill>
                <a:latin typeface="Tw Cen MT"/>
                <a:cs typeface="Tw Cen MT"/>
              </a:rPr>
              <a:t>W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2700" spc="29" baseline="1700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2186" y="2629156"/>
            <a:ext cx="3565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9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ell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3145" y="2629156"/>
            <a:ext cx="6917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a story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546" y="4218307"/>
            <a:ext cx="868018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ffere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endParaRPr sz="180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103"/>
              </a:spcBef>
            </a:pP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ersio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968" y="4504819"/>
            <a:ext cx="1167354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50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e-te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l same</a:t>
            </a:r>
            <a:endParaRPr sz="180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sto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y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2104" y="5227195"/>
            <a:ext cx="41835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139" baseline="170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2700" spc="0" baseline="1700" dirty="0">
                <a:solidFill>
                  <a:srgbClr val="FFFFFF"/>
                </a:solidFill>
                <a:latin typeface="Tw Cen MT"/>
                <a:cs typeface="Tw Cen MT"/>
              </a:rPr>
              <a:t>alk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82963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Sa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 Sto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-309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,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0638" y="309628"/>
            <a:ext cx="43106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Di</a:t>
            </a:r>
            <a:r>
              <a:rPr sz="6600" b="1" spc="125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ent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etelling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9134" y="1427435"/>
            <a:ext cx="3610658" cy="2063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083">
              <a:lnSpc>
                <a:spcPts val="2855"/>
              </a:lnSpc>
              <a:spcBef>
                <a:spcPts val="142"/>
              </a:spcBef>
            </a:pPr>
            <a:r>
              <a:rPr sz="4050" spc="-209" baseline="1133" dirty="0">
                <a:latin typeface="Tw Cen MT"/>
                <a:cs typeface="Tw Cen MT"/>
              </a:rPr>
              <a:t>T</a:t>
            </a:r>
            <a:r>
              <a:rPr sz="4050" spc="0" baseline="1133" dirty="0">
                <a:latin typeface="Tw Cen MT"/>
                <a:cs typeface="Tw Cen MT"/>
              </a:rPr>
              <a:t>alk</a:t>
            </a:r>
            <a:endParaRPr sz="2700">
              <a:latin typeface="Tw Cen MT"/>
              <a:cs typeface="Tw Cen MT"/>
            </a:endParaRPr>
          </a:p>
          <a:p>
            <a:pPr marL="332739" indent="-274320">
              <a:lnSpc>
                <a:spcPts val="2613"/>
              </a:lnSpc>
              <a:spcBef>
                <a:spcPts val="740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Is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n</a:t>
            </a:r>
            <a:r>
              <a:rPr sz="2400" spc="4" dirty="0">
                <a:latin typeface="Tw Cen MT"/>
                <a:cs typeface="Tw Cen MT"/>
              </a:rPr>
              <a:t>o</a:t>
            </a:r>
            <a:r>
              <a:rPr sz="2400" spc="0" dirty="0">
                <a:latin typeface="Tw Cen MT"/>
                <a:cs typeface="Tw Cen MT"/>
              </a:rPr>
              <a:t>t</a:t>
            </a:r>
            <a:r>
              <a:rPr sz="2400" spc="-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compr</a:t>
            </a:r>
            <a:r>
              <a:rPr sz="2400" spc="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ed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rep</a:t>
            </a:r>
            <a:r>
              <a:rPr sz="2400" spc="4" dirty="0">
                <a:latin typeface="Tw Cen MT"/>
                <a:cs typeface="Tw Cen MT"/>
              </a:rPr>
              <a:t>o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t </a:t>
            </a:r>
            <a:endParaRPr sz="2400">
              <a:latin typeface="Tw Cen MT"/>
              <a:cs typeface="Tw Cen MT"/>
            </a:endParaRPr>
          </a:p>
          <a:p>
            <a:pPr marL="332739">
              <a:lnSpc>
                <a:spcPts val="2613"/>
              </a:lnSpc>
              <a:spcBef>
                <a:spcPts val="266"/>
              </a:spcBef>
            </a:pPr>
            <a:r>
              <a:rPr sz="2400" spc="0" dirty="0">
                <a:latin typeface="Tw Cen MT"/>
                <a:cs typeface="Tw Cen MT"/>
              </a:rPr>
              <a:t>or paper</a:t>
            </a:r>
            <a:endParaRPr sz="2400">
              <a:latin typeface="Tw Cen MT"/>
              <a:cs typeface="Tw Cen MT"/>
            </a:endParaRPr>
          </a:p>
          <a:p>
            <a:pPr marL="58419" marR="370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Main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ideas</a:t>
            </a:r>
            <a:endParaRPr sz="2400">
              <a:latin typeface="Tw Cen MT"/>
              <a:cs typeface="Tw Cen MT"/>
            </a:endParaRPr>
          </a:p>
          <a:p>
            <a:pPr marL="58419" marR="37083">
              <a:lnSpc>
                <a:spcPct val="90738"/>
              </a:lnSpc>
              <a:spcBef>
                <a:spcPts val="869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Moti</a:t>
            </a:r>
            <a:r>
              <a:rPr sz="2400" spc="-39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ation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1431452"/>
            <a:ext cx="2412295" cy="4376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epo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t/</a:t>
            </a:r>
            <a:r>
              <a:rPr sz="4350" spc="-175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aper</a:t>
            </a:r>
            <a:endParaRPr sz="29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731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Details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Equations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P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oof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9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Algor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thms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Exper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ments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184" dirty="0">
                <a:latin typeface="Tw Cen MT"/>
                <a:cs typeface="Tw Cen MT"/>
              </a:rPr>
              <a:t>T</a:t>
            </a:r>
            <a:r>
              <a:rPr sz="2400" spc="0" dirty="0">
                <a:latin typeface="Tw Cen MT"/>
                <a:cs typeface="Tw Cen MT"/>
              </a:rPr>
              <a:t>ests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8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C</a:t>
            </a:r>
            <a:r>
              <a:rPr sz="2400" spc="4" dirty="0">
                <a:latin typeface="Tw Cen MT"/>
                <a:cs typeface="Tw Cen MT"/>
              </a:rPr>
              <a:t>h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ts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Fig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res</a:t>
            </a:r>
            <a:endParaRPr sz="2400">
              <a:latin typeface="Tw Cen MT"/>
              <a:cs typeface="Tw Cen MT"/>
            </a:endParaRPr>
          </a:p>
          <a:p>
            <a:pPr marL="378460" marR="27683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-184" dirty="0">
                <a:latin typeface="Tw Cen MT"/>
                <a:cs typeface="Tw Cen MT"/>
              </a:rPr>
              <a:t>T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-9" dirty="0">
                <a:latin typeface="Tw Cen MT"/>
                <a:cs typeface="Tw Cen MT"/>
              </a:rPr>
              <a:t>b</a:t>
            </a:r>
            <a:r>
              <a:rPr sz="2400" spc="0" dirty="0">
                <a:latin typeface="Tw Cen MT"/>
                <a:cs typeface="Tw Cen MT"/>
              </a:rPr>
              <a:t>les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9094" y="1530590"/>
            <a:ext cx="239575" cy="23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854" y="3602528"/>
            <a:ext cx="1460931" cy="772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mmary</a:t>
            </a:r>
            <a:endParaRPr sz="2400">
              <a:latin typeface="Tw Cen MT"/>
              <a:cs typeface="Tw Cen MT"/>
            </a:endParaRPr>
          </a:p>
          <a:p>
            <a:pPr marL="12700" marR="54">
              <a:lnSpc>
                <a:spcPct val="90738"/>
              </a:lnSpc>
              <a:spcBef>
                <a:spcPts val="739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m</a:t>
            </a:r>
            <a:r>
              <a:rPr sz="2400" spc="-4" dirty="0">
                <a:latin typeface="Tw Cen MT"/>
                <a:cs typeface="Tw Cen MT"/>
              </a:rPr>
              <a:t>m</a:t>
            </a:r>
            <a:r>
              <a:rPr sz="2400" spc="0" dirty="0">
                <a:latin typeface="Tw Cen MT"/>
                <a:cs typeface="Tw Cen MT"/>
              </a:rPr>
              <a:t>ary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846" y="3602528"/>
            <a:ext cx="325320" cy="772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20" marR="278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of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39"/>
              </a:spcBef>
            </a:pPr>
            <a:r>
              <a:rPr sz="2400" spc="0" dirty="0">
                <a:latin typeface="Tw Cen MT"/>
                <a:cs typeface="Tw Cen MT"/>
              </a:rPr>
              <a:t>of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6338" y="3602528"/>
            <a:ext cx="1682292" cy="772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Methodo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-4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  <a:p>
            <a:pPr marL="12721" marR="45720">
              <a:lnSpc>
                <a:spcPct val="90738"/>
              </a:lnSpc>
              <a:spcBef>
                <a:spcPts val="739"/>
              </a:spcBef>
            </a:pPr>
            <a:r>
              <a:rPr sz="2400" spc="-75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es</a:t>
            </a:r>
            <a:r>
              <a:rPr sz="2400" spc="9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lts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2" y="1341119"/>
            <a:ext cx="3215639" cy="1546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212477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Conte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275" y="1431452"/>
            <a:ext cx="117742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Story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3275" y="3020889"/>
            <a:ext cx="3085898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89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M</a:t>
            </a:r>
            <a:r>
              <a:rPr sz="4050" spc="-4" baseline="1133" dirty="0">
                <a:latin typeface="Tw Cen MT"/>
                <a:cs typeface="Tw Cen MT"/>
              </a:rPr>
              <a:t>a</a:t>
            </a:r>
            <a:r>
              <a:rPr sz="4050" spc="0" baseline="1133" dirty="0">
                <a:latin typeface="Tw Cen MT"/>
                <a:cs typeface="Tw Cen MT"/>
              </a:rPr>
              <a:t>in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ideas/aspe</a:t>
            </a:r>
            <a:r>
              <a:rPr sz="4050" spc="9" baseline="1133" dirty="0">
                <a:latin typeface="Tw Cen MT"/>
                <a:cs typeface="Tw Cen MT"/>
              </a:rPr>
              <a:t>c</a:t>
            </a:r>
            <a:r>
              <a:rPr sz="4050" spc="0" baseline="1133" dirty="0">
                <a:latin typeface="Tw Cen MT"/>
                <a:cs typeface="Tw Cen MT"/>
              </a:rPr>
              <a:t>ts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5605" y="3020889"/>
            <a:ext cx="1826306" cy="368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0"/>
              </a:lnSpc>
              <a:spcBef>
                <a:spcPts val="142"/>
              </a:spcBef>
            </a:pPr>
            <a:r>
              <a:rPr sz="4050" spc="0" baseline="1133" dirty="0">
                <a:latin typeface="Tw Cen MT"/>
                <a:cs typeface="Tw Cen MT"/>
              </a:rPr>
              <a:t>of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-79" baseline="1133" dirty="0">
                <a:latin typeface="Tw Cen MT"/>
                <a:cs typeface="Tw Cen MT"/>
              </a:rPr>
              <a:t>y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r 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k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035" y="3503468"/>
            <a:ext cx="5726499" cy="1098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Details depend on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ty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and du</a:t>
            </a:r>
            <a:r>
              <a:rPr sz="3600" spc="-1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ation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of</a:t>
            </a:r>
            <a:r>
              <a:rPr sz="3600" spc="75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lk</a:t>
            </a:r>
            <a:endParaRPr sz="2400">
              <a:latin typeface="Tw Cen MT"/>
              <a:cs typeface="Tw Cen MT"/>
            </a:endParaRPr>
          </a:p>
          <a:p>
            <a:pPr marL="332790" marR="45720">
              <a:lnSpc>
                <a:spcPct val="90738"/>
              </a:lnSpc>
              <a:spcBef>
                <a:spcPts val="612"/>
              </a:spcBef>
            </a:pPr>
            <a:r>
              <a:rPr sz="15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550" spc="24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100" spc="0" dirty="0">
                <a:latin typeface="Tw Cen MT"/>
                <a:cs typeface="Tw Cen MT"/>
              </a:rPr>
              <a:t>L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mit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the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4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se </a:t>
            </a:r>
            <a:r>
              <a:rPr sz="2100" spc="9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f</a:t>
            </a:r>
            <a:r>
              <a:rPr sz="2100" spc="54" dirty="0">
                <a:latin typeface="Tw Cen MT"/>
                <a:cs typeface="Tw Cen MT"/>
              </a:rPr>
              <a:t> </a:t>
            </a:r>
            <a:r>
              <a:rPr sz="2100" spc="0" dirty="0">
                <a:latin typeface="Tw Cen MT"/>
                <a:cs typeface="Tw Cen MT"/>
              </a:rPr>
              <a:t>m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th</a:t>
            </a:r>
            <a:r>
              <a:rPr sz="2100" spc="9" dirty="0">
                <a:latin typeface="Tw Cen MT"/>
                <a:cs typeface="Tw Cen MT"/>
              </a:rPr>
              <a:t>e</a:t>
            </a:r>
            <a:r>
              <a:rPr sz="2100" spc="0" dirty="0">
                <a:latin typeface="Tw Cen MT"/>
                <a:cs typeface="Tw Cen MT"/>
              </a:rPr>
              <a:t>m</a:t>
            </a:r>
            <a:r>
              <a:rPr sz="2100" spc="9" dirty="0">
                <a:latin typeface="Tw Cen MT"/>
                <a:cs typeface="Tw Cen MT"/>
              </a:rPr>
              <a:t>a</a:t>
            </a:r>
            <a:r>
              <a:rPr sz="2100" spc="0" dirty="0">
                <a:latin typeface="Tw Cen MT"/>
                <a:cs typeface="Tw Cen MT"/>
              </a:rPr>
              <a:t>t</a:t>
            </a:r>
            <a:r>
              <a:rPr sz="2100" spc="-9" dirty="0">
                <a:latin typeface="Tw Cen MT"/>
                <a:cs typeface="Tw Cen MT"/>
              </a:rPr>
              <a:t>i</a:t>
            </a:r>
            <a:r>
              <a:rPr sz="2100" spc="0" dirty="0">
                <a:latin typeface="Tw Cen MT"/>
                <a:cs typeface="Tw Cen MT"/>
              </a:rPr>
              <a:t>cal</a:t>
            </a:r>
            <a:r>
              <a:rPr sz="2100" spc="19" dirty="0">
                <a:latin typeface="Tw Cen MT"/>
                <a:cs typeface="Tw Cen MT"/>
              </a:rPr>
              <a:t> </a:t>
            </a:r>
            <a:r>
              <a:rPr sz="2100" spc="-39" dirty="0">
                <a:latin typeface="Tw Cen MT"/>
                <a:cs typeface="Tw Cen MT"/>
              </a:rPr>
              <a:t>f</a:t>
            </a:r>
            <a:r>
              <a:rPr sz="2100" spc="4" dirty="0">
                <a:latin typeface="Tw Cen MT"/>
                <a:cs typeface="Tw Cen MT"/>
              </a:rPr>
              <a:t>o</a:t>
            </a:r>
            <a:r>
              <a:rPr sz="2100" spc="29" dirty="0">
                <a:latin typeface="Tw Cen MT"/>
                <a:cs typeface="Tw Cen MT"/>
              </a:rPr>
              <a:t>r</a:t>
            </a:r>
            <a:r>
              <a:rPr sz="2100" spc="39" dirty="0">
                <a:latin typeface="Tw Cen MT"/>
                <a:cs typeface="Tw Cen MT"/>
              </a:rPr>
              <a:t>m</a:t>
            </a:r>
            <a:r>
              <a:rPr sz="2100" spc="4" dirty="0">
                <a:latin typeface="Tw Cen MT"/>
                <a:cs typeface="Tw Cen MT"/>
              </a:rPr>
              <a:t>u</a:t>
            </a:r>
            <a:r>
              <a:rPr sz="2100" spc="0" dirty="0">
                <a:latin typeface="Tw Cen MT"/>
                <a:cs typeface="Tw Cen MT"/>
              </a:rPr>
              <a:t>las</a:t>
            </a:r>
            <a:endParaRPr sz="2100">
              <a:latin typeface="Tw Cen MT"/>
              <a:cs typeface="Tw Cen MT"/>
            </a:endParaRPr>
          </a:p>
          <a:p>
            <a:pPr marL="332790" marR="45720">
              <a:lnSpc>
                <a:spcPct val="90738"/>
              </a:lnSpc>
              <a:spcBef>
                <a:spcPts val="727"/>
              </a:spcBef>
            </a:pPr>
            <a:r>
              <a:rPr sz="155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550" spc="24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100" spc="-54" dirty="0">
                <a:latin typeface="Tw Cen MT"/>
                <a:cs typeface="Tw Cen MT"/>
              </a:rPr>
              <a:t>A</a:t>
            </a:r>
            <a:r>
              <a:rPr sz="2100" spc="-29" dirty="0">
                <a:latin typeface="Tw Cen MT"/>
                <a:cs typeface="Tw Cen MT"/>
              </a:rPr>
              <a:t>v</a:t>
            </a:r>
            <a:r>
              <a:rPr sz="2100" spc="4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id</a:t>
            </a:r>
            <a:r>
              <a:rPr sz="2100" spc="-24" dirty="0">
                <a:latin typeface="Tw Cen MT"/>
                <a:cs typeface="Tw Cen MT"/>
              </a:rPr>
              <a:t> </a:t>
            </a:r>
            <a:r>
              <a:rPr sz="2100" spc="4" dirty="0">
                <a:latin typeface="Tw Cen MT"/>
                <a:cs typeface="Tw Cen MT"/>
              </a:rPr>
              <a:t>a</a:t>
            </a:r>
            <a:r>
              <a:rPr sz="2100" spc="-14" dirty="0">
                <a:latin typeface="Tw Cen MT"/>
                <a:cs typeface="Tw Cen MT"/>
              </a:rPr>
              <a:t>b</a:t>
            </a:r>
            <a:r>
              <a:rPr sz="2100" spc="4" dirty="0">
                <a:latin typeface="Tw Cen MT"/>
                <a:cs typeface="Tw Cen MT"/>
              </a:rPr>
              <a:t>b</a:t>
            </a:r>
            <a:r>
              <a:rPr sz="2100" spc="0" dirty="0">
                <a:latin typeface="Tw Cen MT"/>
                <a:cs typeface="Tw Cen MT"/>
              </a:rPr>
              <a:t>re</a:t>
            </a:r>
            <a:r>
              <a:rPr sz="2100" spc="9" dirty="0">
                <a:latin typeface="Tw Cen MT"/>
                <a:cs typeface="Tw Cen MT"/>
              </a:rPr>
              <a:t>v</a:t>
            </a:r>
            <a:r>
              <a:rPr sz="2100" spc="0" dirty="0">
                <a:latin typeface="Tw Cen MT"/>
                <a:cs typeface="Tw Cen MT"/>
              </a:rPr>
              <a:t>iatio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s</a:t>
            </a:r>
            <a:r>
              <a:rPr sz="2100" spc="14" dirty="0">
                <a:latin typeface="Tw Cen MT"/>
                <a:cs typeface="Tw Cen MT"/>
              </a:rPr>
              <a:t> </a:t>
            </a:r>
            <a:r>
              <a:rPr sz="2100" spc="4" dirty="0">
                <a:latin typeface="Tw Cen MT"/>
                <a:cs typeface="Tw Cen MT"/>
              </a:rPr>
              <a:t>un</a:t>
            </a:r>
            <a:r>
              <a:rPr sz="2100" spc="0" dirty="0">
                <a:latin typeface="Tw Cen MT"/>
                <a:cs typeface="Tw Cen MT"/>
              </a:rPr>
              <a:t>less co</a:t>
            </a:r>
            <a:r>
              <a:rPr sz="2100" spc="9" dirty="0">
                <a:latin typeface="Tw Cen MT"/>
                <a:cs typeface="Tw Cen MT"/>
              </a:rPr>
              <a:t>m</a:t>
            </a:r>
            <a:r>
              <a:rPr sz="2100" spc="0" dirty="0">
                <a:latin typeface="Tw Cen MT"/>
                <a:cs typeface="Tw Cen MT"/>
              </a:rPr>
              <a:t>m</a:t>
            </a:r>
            <a:r>
              <a:rPr sz="2100" spc="14" dirty="0">
                <a:latin typeface="Tw Cen MT"/>
                <a:cs typeface="Tw Cen MT"/>
              </a:rPr>
              <a:t>o</a:t>
            </a:r>
            <a:r>
              <a:rPr sz="2100" spc="4" dirty="0">
                <a:latin typeface="Tw Cen MT"/>
                <a:cs typeface="Tw Cen MT"/>
              </a:rPr>
              <a:t>n</a:t>
            </a:r>
            <a:r>
              <a:rPr sz="2100" spc="0" dirty="0">
                <a:latin typeface="Tw Cen MT"/>
                <a:cs typeface="Tw Cen MT"/>
              </a:rPr>
              <a:t>ly</a:t>
            </a:r>
            <a:r>
              <a:rPr sz="2100" spc="-9" dirty="0">
                <a:latin typeface="Tw Cen MT"/>
                <a:cs typeface="Tw Cen MT"/>
              </a:rPr>
              <a:t> </a:t>
            </a:r>
            <a:r>
              <a:rPr sz="2100" spc="4" dirty="0">
                <a:latin typeface="Tw Cen MT"/>
                <a:cs typeface="Tw Cen MT"/>
              </a:rPr>
              <a:t>kn</a:t>
            </a:r>
            <a:r>
              <a:rPr sz="2100" spc="-50" dirty="0">
                <a:latin typeface="Tw Cen MT"/>
                <a:cs typeface="Tw Cen MT"/>
              </a:rPr>
              <a:t>o</a:t>
            </a:r>
            <a:r>
              <a:rPr sz="2100" spc="0" dirty="0">
                <a:latin typeface="Tw Cen MT"/>
                <a:cs typeface="Tw Cen MT"/>
              </a:rPr>
              <a:t>wn</a:t>
            </a:r>
            <a:endParaRPr sz="21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035" y="5096302"/>
            <a:ext cx="56683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475" spc="0" baseline="191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475" spc="267" baseline="1756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ough de</a:t>
            </a:r>
            <a:r>
              <a:rPr sz="3600" spc="-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ails </a:t>
            </a:r>
            <a:r>
              <a:rPr sz="3600" spc="-39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 the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peo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to </a:t>
            </a:r>
            <a:r>
              <a:rPr sz="3600" spc="9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nder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tand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7814" y="5096302"/>
            <a:ext cx="11147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 sto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6600" y="2688335"/>
            <a:ext cx="4419600" cy="3514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212477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Conte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275" y="1431452"/>
            <a:ext cx="3098649" cy="8681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Brief</a:t>
            </a:r>
            <a:r>
              <a:rPr sz="4350" spc="6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but co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plete</a:t>
            </a:r>
            <a:endParaRPr sz="2900">
              <a:latin typeface="Tw Cen MT"/>
              <a:cs typeface="Tw Cen MT"/>
            </a:endParaRPr>
          </a:p>
          <a:p>
            <a:pPr marL="378460" marR="55366">
              <a:lnSpc>
                <a:spcPct val="90738"/>
              </a:lnSpc>
              <a:spcBef>
                <a:spcPts val="74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Cho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se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path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f</a:t>
            </a:r>
            <a:r>
              <a:rPr sz="2600" spc="-54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om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889" y="1943480"/>
            <a:ext cx="600169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50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o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2360" y="1943480"/>
            <a:ext cx="32998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to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296" y="1943480"/>
            <a:ext cx="60670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l</a:t>
            </a:r>
            <a:r>
              <a:rPr sz="3900" spc="9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af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035" y="2415920"/>
            <a:ext cx="987055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Omit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302" y="2415920"/>
            <a:ext cx="125265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b</a:t>
            </a:r>
            <a:r>
              <a:rPr sz="3900" spc="-25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an</a:t>
            </a:r>
            <a:r>
              <a:rPr sz="3900" spc="104" baseline="1177" dirty="0">
                <a:latin typeface="Tw Cen MT"/>
                <a:cs typeface="Tw Cen MT"/>
              </a:rPr>
              <a:t>c</a:t>
            </a:r>
            <a:r>
              <a:rPr sz="3900" spc="0" baseline="1177" dirty="0">
                <a:latin typeface="Tw Cen MT"/>
                <a:cs typeface="Tw Cen MT"/>
              </a:rPr>
              <a:t>hes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31664" y="2348483"/>
            <a:ext cx="2142743" cy="2144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388" y="309628"/>
            <a:ext cx="18208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Outline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3275" y="1431452"/>
            <a:ext cx="3164409" cy="3049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Int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oduction</a:t>
            </a:r>
            <a:endParaRPr sz="29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67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P</a:t>
            </a:r>
            <a:r>
              <a:rPr sz="2900" spc="-5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oblem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St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tement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30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Me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hod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21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Expe</a:t>
            </a:r>
            <a:r>
              <a:rPr sz="2900" spc="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iments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-8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esul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s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030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Conc</a:t>
            </a:r>
            <a:r>
              <a:rPr sz="2900" spc="-9" dirty="0">
                <a:latin typeface="Tw Cen MT"/>
                <a:cs typeface="Tw Cen MT"/>
              </a:rPr>
              <a:t>l</a:t>
            </a:r>
            <a:r>
              <a:rPr sz="2900" spc="0" dirty="0">
                <a:latin typeface="Tw Cen MT"/>
                <a:cs typeface="Tw Cen MT"/>
              </a:rPr>
              <a:t>usion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33505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Met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-contents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22573"/>
            <a:ext cx="3517074" cy="712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Outli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r>
              <a:rPr sz="3600" spc="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me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4" baseline="1275" dirty="0">
                <a:latin typeface="Tw Cen MT"/>
                <a:cs typeface="Tw Cen MT"/>
              </a:rPr>
              <a:t>a-</a:t>
            </a:r>
            <a:r>
              <a:rPr sz="3600" spc="0" baseline="1275" dirty="0">
                <a:latin typeface="Tw Cen MT"/>
                <a:cs typeface="Tw Cen MT"/>
              </a:rPr>
              <a:t>conte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t,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99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oad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to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navi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ate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987" y="1855553"/>
            <a:ext cx="44024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talk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638979"/>
            <a:ext cx="4381789" cy="71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nece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sary if</a:t>
            </a:r>
            <a:r>
              <a:rPr sz="3600" spc="6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talk is 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ho</a:t>
            </a:r>
            <a:r>
              <a:rPr sz="3600" spc="5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Just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sta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with 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he 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ob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em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statement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855512"/>
            <a:ext cx="4353668" cy="714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If</a:t>
            </a:r>
            <a:r>
              <a:rPr sz="3600" spc="7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ed,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ly let 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udie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ce read</a:t>
            </a:r>
            <a:endParaRPr sz="2400">
              <a:latin typeface="Tw Cen MT"/>
              <a:cs typeface="Tw Cen MT"/>
            </a:endParaRPr>
          </a:p>
          <a:p>
            <a:pPr marL="378764" marR="45720">
              <a:lnSpc>
                <a:spcPct val="90738"/>
              </a:lnSpc>
              <a:spcBef>
                <a:spcPts val="711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-39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’t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ult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au</a:t>
            </a:r>
            <a:r>
              <a:rPr sz="2000" spc="-4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nce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073442"/>
            <a:ext cx="27517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If</a:t>
            </a:r>
            <a:r>
              <a:rPr sz="3600" spc="7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ed,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repeat it 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6787" y="5073442"/>
            <a:ext cx="44010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opriate</a:t>
            </a:r>
            <a:r>
              <a:rPr sz="3600" spc="1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pl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ces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(as a 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oa</a:t>
            </a:r>
            <a:r>
              <a:rPr sz="3600" spc="-9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p)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E57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1781</Words>
  <Application>Microsoft Office PowerPoint</Application>
  <PresentationFormat>On-screen Show (4:3)</PresentationFormat>
  <Paragraphs>437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Times New Roman</vt:lpstr>
      <vt:lpstr>Tw Cen MT</vt:lpstr>
      <vt:lpstr>Verdana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7</cp:revision>
  <dcterms:modified xsi:type="dcterms:W3CDTF">2024-12-30T07:06:35Z</dcterms:modified>
</cp:coreProperties>
</file>