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5971031"/>
          </a:xfrm>
          <a:custGeom>
            <a:avLst/>
            <a:gdLst/>
            <a:ahLst/>
            <a:cxnLst/>
            <a:rect l="l" t="t" r="r" b="b"/>
            <a:pathLst>
              <a:path w="9144000" h="5971031">
                <a:moveTo>
                  <a:pt x="0" y="5971031"/>
                </a:moveTo>
                <a:lnTo>
                  <a:pt x="9144000" y="5971031"/>
                </a:lnTo>
                <a:lnTo>
                  <a:pt x="9144000" y="0"/>
                </a:lnTo>
                <a:lnTo>
                  <a:pt x="0" y="0"/>
                </a:lnTo>
                <a:lnTo>
                  <a:pt x="0" y="5971031"/>
                </a:lnTo>
                <a:close/>
              </a:path>
            </a:pathLst>
          </a:custGeom>
          <a:solidFill>
            <a:srgbClr val="DBE0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971031"/>
            <a:ext cx="9144000" cy="886968"/>
          </a:xfrm>
          <a:custGeom>
            <a:avLst/>
            <a:gdLst/>
            <a:ahLst/>
            <a:cxnLst/>
            <a:rect l="l" t="t" r="r" b="b"/>
            <a:pathLst>
              <a:path w="9144000" h="886967">
                <a:moveTo>
                  <a:pt x="9144000" y="0"/>
                </a:moveTo>
                <a:lnTo>
                  <a:pt x="0" y="0"/>
                </a:lnTo>
                <a:lnTo>
                  <a:pt x="0" y="886966"/>
                </a:lnTo>
                <a:lnTo>
                  <a:pt x="9144000" y="886966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9144" y="6053328"/>
            <a:ext cx="2249424" cy="713232"/>
          </a:xfrm>
          <a:custGeom>
            <a:avLst/>
            <a:gdLst/>
            <a:ahLst/>
            <a:cxnLst/>
            <a:rect l="l" t="t" r="r" b="b"/>
            <a:pathLst>
              <a:path w="2249424" h="713231">
                <a:moveTo>
                  <a:pt x="2249424" y="0"/>
                </a:moveTo>
                <a:lnTo>
                  <a:pt x="9144" y="0"/>
                </a:lnTo>
                <a:lnTo>
                  <a:pt x="9144" y="713232"/>
                </a:lnTo>
                <a:lnTo>
                  <a:pt x="2249424" y="713232"/>
                </a:lnTo>
                <a:lnTo>
                  <a:pt x="2249424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9152" y="6044184"/>
            <a:ext cx="6784848" cy="713232"/>
          </a:xfrm>
          <a:custGeom>
            <a:avLst/>
            <a:gdLst/>
            <a:ahLst/>
            <a:cxnLst/>
            <a:rect l="l" t="t" r="r" b="b"/>
            <a:pathLst>
              <a:path w="6784848" h="713232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6624" y="188975"/>
            <a:ext cx="2409444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8568" y="298086"/>
            <a:ext cx="18603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1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032893"/>
            <a:ext cx="2445768" cy="1079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4585"/>
              </a:lnSpc>
              <a:spcBef>
                <a:spcPts val="229"/>
              </a:spcBef>
            </a:pPr>
            <a:r>
              <a:rPr sz="6600" spc="0" baseline="1391" dirty="0">
                <a:solidFill>
                  <a:srgbClr val="444D25"/>
                </a:solidFill>
                <a:latin typeface="Tw Cen MT"/>
                <a:cs typeface="Tw Cen MT"/>
              </a:rPr>
              <a:t>EC</a:t>
            </a:r>
            <a:r>
              <a:rPr sz="6600" spc="14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spc="0" baseline="1391" dirty="0">
                <a:solidFill>
                  <a:srgbClr val="444D25"/>
                </a:solidFill>
                <a:latin typeface="Tw Cen MT"/>
                <a:cs typeface="Tw Cen MT"/>
              </a:rPr>
              <a:t>E250</a:t>
            </a:r>
            <a:endParaRPr sz="44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55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ENG</a:t>
            </a:r>
            <a:r>
              <a:rPr sz="3200" spc="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NEERING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8910" y="1679999"/>
            <a:ext cx="13893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DES</a:t>
            </a:r>
            <a:r>
              <a:rPr sz="3200" spc="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GN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2102" y="1679999"/>
            <a:ext cx="84938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AND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8989" y="1679999"/>
            <a:ext cx="25852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MAN</a:t>
            </a:r>
            <a:r>
              <a:rPr sz="3200" spc="-94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GEME</a:t>
            </a:r>
            <a:r>
              <a:rPr sz="3200" spc="4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7676" y="1679999"/>
            <a:ext cx="3109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2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406" y="3750266"/>
            <a:ext cx="3022873" cy="674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en-US" sz="3000" b="1" spc="-34" baseline="1530" dirty="0">
                <a:solidFill>
                  <a:srgbClr val="444D25"/>
                </a:solidFill>
                <a:latin typeface="Tw Cen MT"/>
                <a:cs typeface="Tw Cen MT"/>
              </a:rPr>
              <a:t>Winter</a:t>
            </a:r>
            <a:r>
              <a:rPr sz="3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 2</a:t>
            </a:r>
            <a:r>
              <a:rPr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0</a:t>
            </a:r>
            <a:r>
              <a:rPr lang="en-US" sz="3000" b="1" baseline="1530" dirty="0">
                <a:solidFill>
                  <a:srgbClr val="444D25"/>
                </a:solidFill>
                <a:latin typeface="Tw Cen MT"/>
                <a:cs typeface="Tw Cen MT"/>
              </a:rPr>
              <a:t>25</a:t>
            </a:r>
            <a:r>
              <a:rPr sz="3000" b="1" spc="-9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3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/ Spring 2</a:t>
            </a:r>
            <a:r>
              <a:rPr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0</a:t>
            </a:r>
            <a:r>
              <a:rPr lang="en-AU"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25</a:t>
            </a:r>
            <a:endParaRPr sz="2000" dirty="0">
              <a:latin typeface="Tw Cen MT"/>
              <a:cs typeface="Tw Cen MT"/>
            </a:endParaRPr>
          </a:p>
          <a:p>
            <a:pPr marL="12700" marR="38176">
              <a:lnSpc>
                <a:spcPct val="90738"/>
              </a:lnSpc>
              <a:spcBef>
                <a:spcPts val="823"/>
              </a:spcBef>
            </a:pPr>
            <a:r>
              <a:rPr sz="2000" b="1" spc="-64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ead</a:t>
            </a:r>
            <a:r>
              <a:rPr sz="2000" b="1" spc="-4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ng</a:t>
            </a:r>
            <a:r>
              <a:rPr sz="2000" b="1" spc="9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2000" b="1" spc="29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2000" b="1" spc="-9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sheet</a:t>
            </a:r>
            <a:endParaRPr sz="20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124" y="347472"/>
            <a:ext cx="5009388" cy="5745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35831" y="1926463"/>
            <a:ext cx="1574165" cy="2306320"/>
          </a:xfrm>
          <a:custGeom>
            <a:avLst/>
            <a:gdLst/>
            <a:ahLst/>
            <a:cxnLst/>
            <a:rect l="l" t="t" r="r" b="b"/>
            <a:pathLst>
              <a:path w="1574165" h="2306319">
                <a:moveTo>
                  <a:pt x="1574165" y="2224659"/>
                </a:moveTo>
                <a:lnTo>
                  <a:pt x="189230" y="85344"/>
                </a:lnTo>
                <a:lnTo>
                  <a:pt x="252349" y="44576"/>
                </a:lnTo>
                <a:lnTo>
                  <a:pt x="44577" y="0"/>
                </a:lnTo>
                <a:lnTo>
                  <a:pt x="0" y="207899"/>
                </a:lnTo>
                <a:lnTo>
                  <a:pt x="63119" y="167004"/>
                </a:lnTo>
                <a:lnTo>
                  <a:pt x="1447927" y="2306320"/>
                </a:lnTo>
                <a:lnTo>
                  <a:pt x="1574165" y="222465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35831" y="1926463"/>
            <a:ext cx="1574165" cy="2306320"/>
          </a:xfrm>
          <a:custGeom>
            <a:avLst/>
            <a:gdLst/>
            <a:ahLst/>
            <a:cxnLst/>
            <a:rect l="l" t="t" r="r" b="b"/>
            <a:pathLst>
              <a:path w="1574165" h="2306319">
                <a:moveTo>
                  <a:pt x="1574165" y="2224659"/>
                </a:moveTo>
                <a:lnTo>
                  <a:pt x="189230" y="85344"/>
                </a:lnTo>
                <a:lnTo>
                  <a:pt x="252349" y="44576"/>
                </a:lnTo>
                <a:lnTo>
                  <a:pt x="44577" y="0"/>
                </a:lnTo>
                <a:lnTo>
                  <a:pt x="0" y="207899"/>
                </a:lnTo>
                <a:lnTo>
                  <a:pt x="63119" y="167004"/>
                </a:lnTo>
                <a:lnTo>
                  <a:pt x="1447927" y="2306320"/>
                </a:lnTo>
                <a:lnTo>
                  <a:pt x="1574165" y="2224659"/>
                </a:lnTo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38825" y="3427732"/>
            <a:ext cx="2826282" cy="19001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337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h</a:t>
            </a:r>
            <a:r>
              <a:rPr sz="2700" spc="0" baseline="1700" dirty="0">
                <a:latin typeface="Tw Cen MT"/>
                <a:cs typeface="Tw Cen MT"/>
              </a:rPr>
              <a:t>e second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pa</a:t>
            </a:r>
            <a:r>
              <a:rPr sz="2700" spc="-25" baseline="1700" dirty="0">
                <a:latin typeface="Tw Cen MT"/>
                <a:cs typeface="Tw Cen MT"/>
              </a:rPr>
              <a:t>g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-2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sh</a:t>
            </a:r>
            <a:r>
              <a:rPr sz="2700" spc="-44" baseline="1700" dirty="0">
                <a:latin typeface="Tw Cen MT"/>
                <a:cs typeface="Tw Cen MT"/>
              </a:rPr>
              <a:t>o</a:t>
            </a:r>
            <a:r>
              <a:rPr sz="2700" spc="0" baseline="1700" dirty="0">
                <a:latin typeface="Tw Cen MT"/>
                <a:cs typeface="Tw Cen MT"/>
              </a:rPr>
              <a:t>ws</a:t>
            </a:r>
            <a:endParaRPr sz="1800">
              <a:latin typeface="Tw Cen MT"/>
              <a:cs typeface="Tw Cen MT"/>
            </a:endParaRPr>
          </a:p>
          <a:p>
            <a:pPr marL="12700" marR="455040">
              <a:lnSpc>
                <a:spcPts val="1959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Logi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al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on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-139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ab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e </a:t>
            </a:r>
            <a:endParaRPr sz="1800">
              <a:latin typeface="Tw Cen MT"/>
              <a:cs typeface="Tw Cen MT"/>
            </a:endParaRPr>
          </a:p>
          <a:p>
            <a:pPr marL="12700" marR="455040">
              <a:lnSpc>
                <a:spcPts val="1959"/>
              </a:lnSpc>
              <a:spcBef>
                <a:spcPts val="199"/>
              </a:spcBef>
            </a:pP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or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flip flop</a:t>
            </a:r>
            <a:endParaRPr sz="1800">
              <a:latin typeface="Tw Cen MT"/>
              <a:cs typeface="Tw Cen MT"/>
            </a:endParaRPr>
          </a:p>
          <a:p>
            <a:pPr marL="12700" marR="37337">
              <a:lnSpc>
                <a:spcPct val="90738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wi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h a le</a:t>
            </a:r>
            <a:r>
              <a:rPr sz="1800" spc="-3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end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bel</a:t>
            </a:r>
            <a:r>
              <a:rPr sz="1800" spc="-44" dirty="0">
                <a:latin typeface="Tw Cen MT"/>
                <a:cs typeface="Tw Cen MT"/>
              </a:rPr>
              <a:t>o</a:t>
            </a:r>
            <a:r>
              <a:rPr sz="1800" spc="0" dirty="0">
                <a:latin typeface="Tw Cen MT"/>
                <a:cs typeface="Tw Cen MT"/>
              </a:rPr>
              <a:t>w </a:t>
            </a:r>
            <a:r>
              <a:rPr sz="1800" spc="-4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hi</a:t>
            </a:r>
            <a:r>
              <a:rPr sz="1800" spc="7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</a:t>
            </a:r>
            <a:endParaRPr sz="1800">
              <a:latin typeface="Tw Cen MT"/>
              <a:cs typeface="Tw Cen MT"/>
            </a:endParaRPr>
          </a:p>
          <a:p>
            <a:pPr marL="12700" marR="37337">
              <a:lnSpc>
                <a:spcPct val="90738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sh</a:t>
            </a:r>
            <a:r>
              <a:rPr sz="1800" spc="-44" dirty="0">
                <a:latin typeface="Tw Cen MT"/>
                <a:cs typeface="Tw Cen MT"/>
              </a:rPr>
              <a:t>o</a:t>
            </a:r>
            <a:r>
              <a:rPr sz="1800" spc="0" dirty="0">
                <a:latin typeface="Tw Cen MT"/>
                <a:cs typeface="Tw Cen MT"/>
              </a:rPr>
              <a:t>ws </a:t>
            </a:r>
            <a:r>
              <a:rPr sz="1800" spc="-39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or </a:t>
            </a:r>
            <a:r>
              <a:rPr sz="1800" spc="-50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xamp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e ‘x’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is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do</a:t>
            </a:r>
            <a:r>
              <a:rPr sz="1800" spc="-29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’t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car</a:t>
            </a:r>
            <a:r>
              <a:rPr sz="1800" spc="-69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,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H is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 Hi</a:t>
            </a:r>
            <a:r>
              <a:rPr sz="1800" spc="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h </a:t>
            </a:r>
            <a:r>
              <a:rPr sz="1800" spc="-34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ol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  <a:p>
            <a:pPr marL="12700" marR="37337">
              <a:lnSpc>
                <a:spcPct val="90738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L is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 l</a:t>
            </a:r>
            <a:r>
              <a:rPr sz="1800" spc="-50" dirty="0">
                <a:latin typeface="Tw Cen MT"/>
                <a:cs typeface="Tw Cen MT"/>
              </a:rPr>
              <a:t>o</a:t>
            </a:r>
            <a:r>
              <a:rPr sz="1800" spc="0" dirty="0">
                <a:latin typeface="Tw Cen MT"/>
                <a:cs typeface="Tw Cen MT"/>
              </a:rPr>
              <a:t>w </a:t>
            </a:r>
            <a:r>
              <a:rPr sz="1800" spc="-39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ol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836" y="275844"/>
            <a:ext cx="5007864" cy="5745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2703" y="2839847"/>
            <a:ext cx="1448943" cy="1194561"/>
          </a:xfrm>
          <a:custGeom>
            <a:avLst/>
            <a:gdLst/>
            <a:ahLst/>
            <a:cxnLst/>
            <a:rect l="l" t="t" r="r" b="b"/>
            <a:pathLst>
              <a:path w="1448943" h="1194561">
                <a:moveTo>
                  <a:pt x="164337" y="1135633"/>
                </a:moveTo>
                <a:lnTo>
                  <a:pt x="1448943" y="117728"/>
                </a:lnTo>
                <a:lnTo>
                  <a:pt x="1355598" y="0"/>
                </a:lnTo>
                <a:lnTo>
                  <a:pt x="71120" y="1017777"/>
                </a:lnTo>
                <a:lnTo>
                  <a:pt x="24384" y="958976"/>
                </a:lnTo>
                <a:lnTo>
                  <a:pt x="0" y="1170051"/>
                </a:lnTo>
                <a:lnTo>
                  <a:pt x="211074" y="1194561"/>
                </a:lnTo>
                <a:lnTo>
                  <a:pt x="164337" y="1135633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2703" y="2839847"/>
            <a:ext cx="1448943" cy="1194561"/>
          </a:xfrm>
          <a:custGeom>
            <a:avLst/>
            <a:gdLst/>
            <a:ahLst/>
            <a:cxnLst/>
            <a:rect l="l" t="t" r="r" b="b"/>
            <a:pathLst>
              <a:path w="1448943" h="1194561">
                <a:moveTo>
                  <a:pt x="24384" y="958976"/>
                </a:moveTo>
                <a:lnTo>
                  <a:pt x="71120" y="1017777"/>
                </a:lnTo>
                <a:lnTo>
                  <a:pt x="1355598" y="0"/>
                </a:lnTo>
                <a:lnTo>
                  <a:pt x="1448943" y="117728"/>
                </a:lnTo>
                <a:lnTo>
                  <a:pt x="164337" y="1135633"/>
                </a:lnTo>
                <a:lnTo>
                  <a:pt x="211074" y="1194561"/>
                </a:lnTo>
                <a:lnTo>
                  <a:pt x="0" y="1170051"/>
                </a:lnTo>
                <a:lnTo>
                  <a:pt x="24384" y="958976"/>
                </a:lnTo>
                <a:close/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76288" y="4430268"/>
            <a:ext cx="1944624" cy="1950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5067" y="1410845"/>
            <a:ext cx="3710604" cy="299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637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h</a:t>
            </a:r>
            <a:r>
              <a:rPr sz="2700" spc="0" baseline="1700" dirty="0">
                <a:latin typeface="Tw Cen MT"/>
                <a:cs typeface="Tw Cen MT"/>
              </a:rPr>
              <a:t>e second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pa</a:t>
            </a:r>
            <a:r>
              <a:rPr sz="2700" spc="-25" baseline="1700" dirty="0">
                <a:latin typeface="Tw Cen MT"/>
                <a:cs typeface="Tw Cen MT"/>
              </a:rPr>
              <a:t>g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-2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also</a:t>
            </a:r>
            <a:r>
              <a:rPr sz="2700" spc="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sh</a:t>
            </a:r>
            <a:r>
              <a:rPr sz="2700" spc="-44" baseline="1700" dirty="0">
                <a:latin typeface="Tw Cen MT"/>
                <a:cs typeface="Tw Cen MT"/>
              </a:rPr>
              <a:t>o</a:t>
            </a:r>
            <a:r>
              <a:rPr sz="2700" spc="0" baseline="1700" dirty="0">
                <a:latin typeface="Tw Cen MT"/>
                <a:cs typeface="Tw Cen MT"/>
              </a:rPr>
              <a:t>ws</a:t>
            </a:r>
            <a:endParaRPr sz="1800">
              <a:latin typeface="Tw Cen MT"/>
              <a:cs typeface="Tw Cen MT"/>
            </a:endParaRPr>
          </a:p>
          <a:p>
            <a:pPr marL="12700" marR="24637">
              <a:lnSpc>
                <a:spcPct val="90738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different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types of</a:t>
            </a:r>
            <a:r>
              <a:rPr sz="1800" spc="4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is IC</a:t>
            </a:r>
            <a:endParaRPr sz="1800">
              <a:latin typeface="Tw Cen MT"/>
              <a:cs typeface="Tw Cen MT"/>
            </a:endParaRPr>
          </a:p>
          <a:p>
            <a:pPr marL="12700" marR="748662">
              <a:lnSpc>
                <a:spcPts val="1959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at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be ordered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dif</a:t>
            </a:r>
            <a:r>
              <a:rPr sz="1800" spc="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erent </a:t>
            </a:r>
            <a:endParaRPr sz="1800">
              <a:latin typeface="Tw Cen MT"/>
              <a:cs typeface="Tw Cen MT"/>
            </a:endParaRPr>
          </a:p>
          <a:p>
            <a:pPr marL="12700" marR="748662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pa</a:t>
            </a:r>
            <a:r>
              <a:rPr sz="1800" spc="4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k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-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ing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man</a:t>
            </a:r>
            <a:r>
              <a:rPr sz="1800" spc="-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fa</a:t>
            </a:r>
            <a:r>
              <a:rPr sz="1800" spc="-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turer</a:t>
            </a:r>
            <a:endParaRPr sz="1800">
              <a:latin typeface="Tw Cen MT"/>
              <a:cs typeface="Tw Cen MT"/>
            </a:endParaRPr>
          </a:p>
          <a:p>
            <a:pPr marL="12700" marR="11275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order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ng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co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34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, </a:t>
            </a:r>
            <a:r>
              <a:rPr sz="1800" spc="-39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or </a:t>
            </a:r>
            <a:r>
              <a:rPr sz="1800" spc="-50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xamp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e the DIP</a:t>
            </a:r>
            <a:r>
              <a:rPr sz="1800" spc="4" dirty="0">
                <a:latin typeface="Tw Cen MT"/>
                <a:cs typeface="Tw Cen MT"/>
              </a:rPr>
              <a:t>1</a:t>
            </a:r>
            <a:r>
              <a:rPr sz="1800" spc="0" dirty="0">
                <a:latin typeface="Tw Cen MT"/>
                <a:cs typeface="Tw Cen MT"/>
              </a:rPr>
              <a:t>4 </a:t>
            </a:r>
            <a:endParaRPr sz="1800">
              <a:latin typeface="Tw Cen MT"/>
              <a:cs typeface="Tw Cen MT"/>
            </a:endParaRPr>
          </a:p>
          <a:p>
            <a:pPr marL="12700" marR="11275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is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common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IC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pa</a:t>
            </a:r>
            <a:r>
              <a:rPr sz="1800" spc="4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k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-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ing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at</a:t>
            </a:r>
            <a:endParaRPr sz="1800">
              <a:latin typeface="Tw Cen MT"/>
              <a:cs typeface="Tw Cen MT"/>
            </a:endParaRPr>
          </a:p>
          <a:p>
            <a:pPr marL="12700" marR="24637">
              <a:lnSpc>
                <a:spcPct val="90738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will</a:t>
            </a:r>
            <a:r>
              <a:rPr sz="1800" spc="1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be used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labo</a:t>
            </a:r>
            <a:r>
              <a:rPr sz="1800" spc="-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ator</a:t>
            </a:r>
            <a:r>
              <a:rPr sz="1800" spc="-104" dirty="0">
                <a:latin typeface="Tw Cen MT"/>
                <a:cs typeface="Tw Cen MT"/>
              </a:rPr>
              <a:t>y</a:t>
            </a:r>
            <a:r>
              <a:rPr sz="1800" spc="0" dirty="0">
                <a:latin typeface="Tw Cen MT"/>
                <a:cs typeface="Tw Cen MT"/>
              </a:rPr>
              <a:t>.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</a:t>
            </a:r>
            <a:r>
              <a:rPr sz="1800" spc="-3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ysical</a:t>
            </a:r>
            <a:endParaRPr sz="1800">
              <a:latin typeface="Tw Cen MT"/>
              <a:cs typeface="Tw Cen MT"/>
            </a:endParaRPr>
          </a:p>
          <a:p>
            <a:pPr marL="12700" marR="24637">
              <a:lnSpc>
                <a:spcPct val="90738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dime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sio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al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awi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gs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of</a:t>
            </a:r>
            <a:r>
              <a:rPr sz="1800" spc="5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dif</a:t>
            </a:r>
            <a:r>
              <a:rPr sz="1800" spc="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erent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</a:t>
            </a:r>
            <a:r>
              <a:rPr sz="1800" spc="-3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ysi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al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m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fa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tors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or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dif</a:t>
            </a:r>
            <a:r>
              <a:rPr sz="1800" spc="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erent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pa</a:t>
            </a:r>
            <a:r>
              <a:rPr sz="1800" spc="3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k</a:t>
            </a:r>
            <a:r>
              <a:rPr sz="1800" spc="-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gi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g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of</a:t>
            </a:r>
            <a:r>
              <a:rPr sz="1800" spc="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IC are sh</a:t>
            </a:r>
            <a:r>
              <a:rPr sz="1800" spc="-50" dirty="0">
                <a:latin typeface="Tw Cen MT"/>
                <a:cs typeface="Tw Cen MT"/>
              </a:rPr>
              <a:t>o</a:t>
            </a:r>
            <a:r>
              <a:rPr sz="1800" spc="0" dirty="0">
                <a:latin typeface="Tw Cen MT"/>
                <a:cs typeface="Tw Cen MT"/>
              </a:rPr>
              <a:t>wn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fu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er in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o 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da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ashee</a:t>
            </a:r>
            <a:r>
              <a:rPr sz="1800" spc="-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.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1460" y="236220"/>
            <a:ext cx="4693920" cy="5856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91661" y="1782445"/>
            <a:ext cx="1574164" cy="2306319"/>
          </a:xfrm>
          <a:custGeom>
            <a:avLst/>
            <a:gdLst/>
            <a:ahLst/>
            <a:cxnLst/>
            <a:rect l="l" t="t" r="r" b="b"/>
            <a:pathLst>
              <a:path w="1574164" h="2306319">
                <a:moveTo>
                  <a:pt x="1574164" y="2224659"/>
                </a:moveTo>
                <a:lnTo>
                  <a:pt x="189229" y="85343"/>
                </a:lnTo>
                <a:lnTo>
                  <a:pt x="252349" y="44576"/>
                </a:lnTo>
                <a:lnTo>
                  <a:pt x="44450" y="0"/>
                </a:lnTo>
                <a:lnTo>
                  <a:pt x="0" y="207899"/>
                </a:lnTo>
                <a:lnTo>
                  <a:pt x="63118" y="167004"/>
                </a:lnTo>
                <a:lnTo>
                  <a:pt x="1447927" y="2306319"/>
                </a:lnTo>
                <a:lnTo>
                  <a:pt x="1574164" y="222465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1661" y="1782445"/>
            <a:ext cx="1574164" cy="2306319"/>
          </a:xfrm>
          <a:custGeom>
            <a:avLst/>
            <a:gdLst/>
            <a:ahLst/>
            <a:cxnLst/>
            <a:rect l="l" t="t" r="r" b="b"/>
            <a:pathLst>
              <a:path w="1574164" h="2306319">
                <a:moveTo>
                  <a:pt x="1574164" y="2224659"/>
                </a:moveTo>
                <a:lnTo>
                  <a:pt x="189229" y="85343"/>
                </a:lnTo>
                <a:lnTo>
                  <a:pt x="252349" y="44576"/>
                </a:lnTo>
                <a:lnTo>
                  <a:pt x="44450" y="0"/>
                </a:lnTo>
                <a:lnTo>
                  <a:pt x="0" y="207899"/>
                </a:lnTo>
                <a:lnTo>
                  <a:pt x="63118" y="167004"/>
                </a:lnTo>
                <a:lnTo>
                  <a:pt x="1447927" y="2306319"/>
                </a:lnTo>
                <a:lnTo>
                  <a:pt x="1574164" y="2224659"/>
                </a:lnTo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55819" y="4075447"/>
            <a:ext cx="3456404" cy="1626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637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The th</a:t>
            </a:r>
            <a:r>
              <a:rPr sz="2700" spc="4" baseline="1700" dirty="0">
                <a:latin typeface="Tw Cen MT"/>
                <a:cs typeface="Tw Cen MT"/>
              </a:rPr>
              <a:t>i</a:t>
            </a:r>
            <a:r>
              <a:rPr sz="2700" spc="0" baseline="1700" dirty="0">
                <a:latin typeface="Tw Cen MT"/>
                <a:cs typeface="Tw Cen MT"/>
              </a:rPr>
              <a:t>rd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pa</a:t>
            </a:r>
            <a:r>
              <a:rPr sz="2700" spc="-29" baseline="1700" dirty="0">
                <a:latin typeface="Tw Cen MT"/>
                <a:cs typeface="Tw Cen MT"/>
              </a:rPr>
              <a:t>g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sh</a:t>
            </a:r>
            <a:r>
              <a:rPr sz="2700" spc="-44" baseline="1700" dirty="0">
                <a:latin typeface="Tw Cen MT"/>
                <a:cs typeface="Tw Cen MT"/>
              </a:rPr>
              <a:t>o</a:t>
            </a:r>
            <a:r>
              <a:rPr sz="2700" spc="0" baseline="1700" dirty="0">
                <a:latin typeface="Tw Cen MT"/>
                <a:cs typeface="Tw Cen MT"/>
              </a:rPr>
              <a:t>ws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pin out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and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fu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al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-29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ma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ion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or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ea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pin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IC,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or </a:t>
            </a:r>
            <a:r>
              <a:rPr sz="1800" spc="-50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xamp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e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g</a:t>
            </a:r>
            <a:r>
              <a:rPr sz="1800" spc="-2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ou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is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sh</a:t>
            </a:r>
            <a:r>
              <a:rPr sz="1800" spc="-44" dirty="0">
                <a:latin typeface="Tw Cen MT"/>
                <a:cs typeface="Tw Cen MT"/>
              </a:rPr>
              <a:t>o</a:t>
            </a:r>
            <a:r>
              <a:rPr sz="1800" spc="0" dirty="0">
                <a:latin typeface="Tw Cen MT"/>
                <a:cs typeface="Tw Cen MT"/>
              </a:rPr>
              <a:t>wn as GND 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is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pin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7,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DC </a:t>
            </a:r>
            <a:r>
              <a:rPr sz="1800" spc="-104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ol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su</a:t>
            </a: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ply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is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sh</a:t>
            </a:r>
            <a:r>
              <a:rPr sz="1800" spc="-44" dirty="0">
                <a:latin typeface="Tw Cen MT"/>
                <a:cs typeface="Tw Cen MT"/>
              </a:rPr>
              <a:t>o</a:t>
            </a:r>
            <a:r>
              <a:rPr sz="1800" spc="0" dirty="0">
                <a:latin typeface="Tw Cen MT"/>
                <a:cs typeface="Tw Cen MT"/>
              </a:rPr>
              <a:t>wn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as</a:t>
            </a:r>
            <a:endParaRPr sz="1800">
              <a:latin typeface="Tw Cen MT"/>
              <a:cs typeface="Tw Cen MT"/>
            </a:endParaRPr>
          </a:p>
          <a:p>
            <a:pPr marL="12700" marR="24637">
              <a:lnSpc>
                <a:spcPct val="90738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V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is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Pin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14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240" y="260603"/>
            <a:ext cx="4693920" cy="5856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8441" y="2153412"/>
            <a:ext cx="3615689" cy="1788668"/>
          </a:xfrm>
          <a:custGeom>
            <a:avLst/>
            <a:gdLst/>
            <a:ahLst/>
            <a:cxnLst/>
            <a:rect l="l" t="t" r="r" b="b"/>
            <a:pathLst>
              <a:path w="3615689" h="1788667">
                <a:moveTo>
                  <a:pt x="105028" y="1584070"/>
                </a:moveTo>
                <a:lnTo>
                  <a:pt x="73786" y="1515871"/>
                </a:lnTo>
                <a:lnTo>
                  <a:pt x="0" y="1715008"/>
                </a:lnTo>
                <a:lnTo>
                  <a:pt x="199135" y="1788668"/>
                </a:lnTo>
                <a:lnTo>
                  <a:pt x="167766" y="1720469"/>
                </a:lnTo>
                <a:lnTo>
                  <a:pt x="3615689" y="136398"/>
                </a:lnTo>
                <a:lnTo>
                  <a:pt x="3552952" y="0"/>
                </a:lnTo>
                <a:lnTo>
                  <a:pt x="105028" y="158407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8441" y="2153412"/>
            <a:ext cx="3615689" cy="1788668"/>
          </a:xfrm>
          <a:custGeom>
            <a:avLst/>
            <a:gdLst/>
            <a:ahLst/>
            <a:cxnLst/>
            <a:rect l="l" t="t" r="r" b="b"/>
            <a:pathLst>
              <a:path w="3615689" h="1788667">
                <a:moveTo>
                  <a:pt x="73786" y="1515871"/>
                </a:moveTo>
                <a:lnTo>
                  <a:pt x="105028" y="1584070"/>
                </a:lnTo>
                <a:lnTo>
                  <a:pt x="3552952" y="0"/>
                </a:lnTo>
                <a:lnTo>
                  <a:pt x="3615689" y="136398"/>
                </a:lnTo>
                <a:lnTo>
                  <a:pt x="167766" y="1720469"/>
                </a:lnTo>
                <a:lnTo>
                  <a:pt x="199135" y="1788668"/>
                </a:lnTo>
                <a:lnTo>
                  <a:pt x="0" y="1715008"/>
                </a:lnTo>
                <a:lnTo>
                  <a:pt x="73786" y="1515871"/>
                </a:lnTo>
                <a:close/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66257" y="1584835"/>
            <a:ext cx="2468167" cy="2997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637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h</a:t>
            </a:r>
            <a:r>
              <a:rPr sz="2700" spc="0" baseline="1700" dirty="0">
                <a:latin typeface="Tw Cen MT"/>
                <a:cs typeface="Tw Cen MT"/>
              </a:rPr>
              <a:t>e thi</a:t>
            </a:r>
            <a:r>
              <a:rPr sz="2700" spc="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d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pa</a:t>
            </a:r>
            <a:r>
              <a:rPr sz="2700" spc="-25" baseline="1700" dirty="0">
                <a:latin typeface="Tw Cen MT"/>
                <a:cs typeface="Tw Cen MT"/>
              </a:rPr>
              <a:t>g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sh</a:t>
            </a:r>
            <a:r>
              <a:rPr sz="2700" spc="-44" baseline="1700" dirty="0">
                <a:latin typeface="Tw Cen MT"/>
                <a:cs typeface="Tw Cen MT"/>
              </a:rPr>
              <a:t>o</a:t>
            </a:r>
            <a:r>
              <a:rPr sz="2700" spc="0" baseline="1700" dirty="0">
                <a:latin typeface="Tw Cen MT"/>
                <a:cs typeface="Tw Cen MT"/>
              </a:rPr>
              <a:t>ws</a:t>
            </a:r>
            <a:endParaRPr sz="1800">
              <a:latin typeface="Tw Cen MT"/>
              <a:cs typeface="Tw Cen MT"/>
            </a:endParaRPr>
          </a:p>
          <a:p>
            <a:pPr marL="12700" marR="24637">
              <a:lnSpc>
                <a:spcPct val="90738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DIP14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pa</a:t>
            </a:r>
            <a:r>
              <a:rPr sz="1800" spc="3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ka</a:t>
            </a:r>
            <a:r>
              <a:rPr sz="1800" spc="-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ing</a:t>
            </a:r>
            <a:endParaRPr sz="1800">
              <a:latin typeface="Tw Cen MT"/>
              <a:cs typeface="Tw Cen MT"/>
            </a:endParaRPr>
          </a:p>
          <a:p>
            <a:pPr marL="12700" marR="173965">
              <a:lnSpc>
                <a:spcPts val="1959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of</a:t>
            </a:r>
            <a:r>
              <a:rPr sz="1800" spc="5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IC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whi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uses</a:t>
            </a:r>
            <a:r>
              <a:rPr sz="1800" spc="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</a:t>
            </a:r>
            <a:endParaRPr sz="1800">
              <a:latin typeface="Tw Cen MT"/>
              <a:cs typeface="Tw Cen MT"/>
            </a:endParaRPr>
          </a:p>
          <a:p>
            <a:pPr marL="12700" marR="173965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symbols abo</a:t>
            </a:r>
            <a:r>
              <a:rPr sz="1800" spc="-25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4" dirty="0">
                <a:latin typeface="Tw Cen MT"/>
                <a:cs typeface="Tw Cen MT"/>
              </a:rPr>
              <a:t>(</a:t>
            </a:r>
            <a:r>
              <a:rPr sz="1800" spc="0" dirty="0">
                <a:latin typeface="Tw Cen MT"/>
                <a:cs typeface="Tw Cen MT"/>
              </a:rPr>
              <a:t>eg GND </a:t>
            </a:r>
            <a:endParaRPr sz="1800">
              <a:latin typeface="Tw Cen MT"/>
              <a:cs typeface="Tw Cen MT"/>
            </a:endParaRPr>
          </a:p>
          <a:p>
            <a:pPr marL="12700" marR="173965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V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)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to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ic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te </a:t>
            </a:r>
            <a:endParaRPr sz="1800">
              <a:latin typeface="Tw Cen MT"/>
              <a:cs typeface="Tw Cen MT"/>
            </a:endParaRPr>
          </a:p>
          <a:p>
            <a:pPr marL="12700" marR="173965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loc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on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fu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ion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of</a:t>
            </a:r>
            <a:r>
              <a:rPr sz="1800" spc="5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ea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pin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as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-50" dirty="0">
                <a:latin typeface="Tw Cen MT"/>
                <a:cs typeface="Tw Cen MT"/>
              </a:rPr>
              <a:t>y</a:t>
            </a:r>
            <a:r>
              <a:rPr sz="1800" spc="0" dirty="0">
                <a:latin typeface="Tw Cen MT"/>
                <a:cs typeface="Tw Cen MT"/>
              </a:rPr>
              <a:t>ou co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ne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t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it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to </a:t>
            </a:r>
            <a:r>
              <a:rPr sz="1800" spc="-50" dirty="0">
                <a:latin typeface="Tw Cen MT"/>
                <a:cs typeface="Tw Cen MT"/>
              </a:rPr>
              <a:t>y</a:t>
            </a:r>
            <a:r>
              <a:rPr sz="1800" spc="0" dirty="0">
                <a:latin typeface="Tw Cen MT"/>
                <a:cs typeface="Tw Cen MT"/>
              </a:rPr>
              <a:t>our cir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uit</a:t>
            </a:r>
            <a:endParaRPr sz="1800">
              <a:latin typeface="Tw Cen MT"/>
              <a:cs typeface="Tw Cen MT"/>
            </a:endParaRPr>
          </a:p>
          <a:p>
            <a:pPr marL="12700" marR="24637">
              <a:lnSpc>
                <a:spcPct val="90738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via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breadboard</a:t>
            </a:r>
            <a:endParaRPr sz="1800">
              <a:latin typeface="Tw Cen MT"/>
              <a:cs typeface="Tw Cen MT"/>
            </a:endParaRPr>
          </a:p>
          <a:p>
            <a:pPr marL="12700" marR="24637">
              <a:lnSpc>
                <a:spcPct val="90738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or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via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IC so</a:t>
            </a:r>
            <a:r>
              <a:rPr sz="1800" spc="34" dirty="0">
                <a:latin typeface="Tw Cen MT"/>
                <a:cs typeface="Tw Cen MT"/>
              </a:rPr>
              <a:t>c</a:t>
            </a:r>
            <a:r>
              <a:rPr sz="1800" spc="-29" dirty="0">
                <a:latin typeface="Tw Cen MT"/>
                <a:cs typeface="Tw Cen MT"/>
              </a:rPr>
              <a:t>k</a:t>
            </a:r>
            <a:r>
              <a:rPr sz="1800" spc="0" dirty="0">
                <a:latin typeface="Tw Cen MT"/>
                <a:cs typeface="Tw Cen MT"/>
              </a:rPr>
              <a:t>et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(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  <a:p>
            <a:pPr marL="12700" marR="24637">
              <a:lnSpc>
                <a:spcPct val="90738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case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of</a:t>
            </a:r>
            <a:r>
              <a:rPr sz="1800" spc="5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per</a:t>
            </a: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oboard)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6257" y="4877691"/>
            <a:ext cx="2033600" cy="1351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637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h</a:t>
            </a:r>
            <a:r>
              <a:rPr sz="2700" spc="0" baseline="1700" dirty="0">
                <a:latin typeface="Tw Cen MT"/>
                <a:cs typeface="Tw Cen MT"/>
              </a:rPr>
              <a:t>e lit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le</a:t>
            </a:r>
            <a:r>
              <a:rPr sz="2700" spc="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ci</a:t>
            </a:r>
            <a:r>
              <a:rPr sz="2700" spc="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cle or dot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d</a:t>
            </a:r>
            <a:r>
              <a:rPr sz="1800" spc="-1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awi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g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is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p</a:t>
            </a:r>
            <a:r>
              <a:rPr sz="1800" spc="-29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ysi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al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y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prese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on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</a:t>
            </a:r>
            <a:r>
              <a:rPr sz="1800" spc="6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hip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ic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tes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loca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of</a:t>
            </a:r>
            <a:r>
              <a:rPr sz="1800" spc="5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Pin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1.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184" y="188975"/>
            <a:ext cx="4459224" cy="5954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8441" y="2153412"/>
            <a:ext cx="3615689" cy="1788668"/>
          </a:xfrm>
          <a:custGeom>
            <a:avLst/>
            <a:gdLst/>
            <a:ahLst/>
            <a:cxnLst/>
            <a:rect l="l" t="t" r="r" b="b"/>
            <a:pathLst>
              <a:path w="3615689" h="1788667">
                <a:moveTo>
                  <a:pt x="105028" y="1584070"/>
                </a:moveTo>
                <a:lnTo>
                  <a:pt x="73786" y="1515871"/>
                </a:lnTo>
                <a:lnTo>
                  <a:pt x="0" y="1715008"/>
                </a:lnTo>
                <a:lnTo>
                  <a:pt x="199135" y="1788668"/>
                </a:lnTo>
                <a:lnTo>
                  <a:pt x="167766" y="1720469"/>
                </a:lnTo>
                <a:lnTo>
                  <a:pt x="3615689" y="136398"/>
                </a:lnTo>
                <a:lnTo>
                  <a:pt x="3552952" y="0"/>
                </a:lnTo>
                <a:lnTo>
                  <a:pt x="105028" y="158407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58441" y="2153412"/>
            <a:ext cx="3615689" cy="1788668"/>
          </a:xfrm>
          <a:custGeom>
            <a:avLst/>
            <a:gdLst/>
            <a:ahLst/>
            <a:cxnLst/>
            <a:rect l="l" t="t" r="r" b="b"/>
            <a:pathLst>
              <a:path w="3615689" h="1788667">
                <a:moveTo>
                  <a:pt x="73786" y="1515871"/>
                </a:moveTo>
                <a:lnTo>
                  <a:pt x="105028" y="1584070"/>
                </a:lnTo>
                <a:lnTo>
                  <a:pt x="3552952" y="0"/>
                </a:lnTo>
                <a:lnTo>
                  <a:pt x="3615689" y="136398"/>
                </a:lnTo>
                <a:lnTo>
                  <a:pt x="167766" y="1720469"/>
                </a:lnTo>
                <a:lnTo>
                  <a:pt x="199135" y="1788668"/>
                </a:lnTo>
                <a:lnTo>
                  <a:pt x="0" y="1715008"/>
                </a:lnTo>
                <a:lnTo>
                  <a:pt x="73786" y="1515871"/>
                </a:lnTo>
                <a:close/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06090" y="1584835"/>
            <a:ext cx="5356170" cy="50511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72867" marR="24637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h</a:t>
            </a:r>
            <a:r>
              <a:rPr sz="2700" spc="0" baseline="1700" dirty="0">
                <a:latin typeface="Tw Cen MT"/>
                <a:cs typeface="Tw Cen MT"/>
              </a:rPr>
              <a:t>e </a:t>
            </a:r>
            <a:r>
              <a:rPr sz="2700" spc="-39" baseline="1700" dirty="0">
                <a:latin typeface="Tw Cen MT"/>
                <a:cs typeface="Tw Cen MT"/>
              </a:rPr>
              <a:t>f</a:t>
            </a:r>
            <a:r>
              <a:rPr sz="2700" spc="0" baseline="1700" dirty="0">
                <a:latin typeface="Tw Cen MT"/>
                <a:cs typeface="Tw Cen MT"/>
              </a:rPr>
              <a:t>ou</a:t>
            </a:r>
            <a:r>
              <a:rPr sz="2700" spc="39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th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pa</a:t>
            </a:r>
            <a:r>
              <a:rPr sz="2700" spc="-25" baseline="1700" dirty="0">
                <a:latin typeface="Tw Cen MT"/>
                <a:cs typeface="Tw Cen MT"/>
              </a:rPr>
              <a:t>g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sh</a:t>
            </a:r>
            <a:r>
              <a:rPr sz="2700" spc="-44" baseline="1700" dirty="0">
                <a:latin typeface="Tw Cen MT"/>
                <a:cs typeface="Tw Cen MT"/>
              </a:rPr>
              <a:t>o</a:t>
            </a:r>
            <a:r>
              <a:rPr sz="2700" spc="0" baseline="1700" dirty="0">
                <a:latin typeface="Tw Cen MT"/>
                <a:cs typeface="Tw Cen MT"/>
              </a:rPr>
              <a:t>ws</a:t>
            </a:r>
            <a:endParaRPr sz="1800" dirty="0">
              <a:latin typeface="Tw Cen MT"/>
              <a:cs typeface="Tw Cen MT"/>
            </a:endParaRPr>
          </a:p>
          <a:p>
            <a:pPr marL="2872867" marR="494780">
              <a:lnSpc>
                <a:spcPts val="1959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logic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l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fun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tion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of </a:t>
            </a:r>
            <a:endParaRPr sz="1800" dirty="0">
              <a:latin typeface="Tw Cen MT"/>
              <a:cs typeface="Tw Cen MT"/>
            </a:endParaRPr>
          </a:p>
          <a:p>
            <a:pPr marL="2872867" marR="494780">
              <a:lnSpc>
                <a:spcPts val="1959"/>
              </a:lnSpc>
              <a:spcBef>
                <a:spcPts val="201"/>
              </a:spcBef>
            </a:pP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devi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as it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m</a:t>
            </a:r>
            <a:r>
              <a:rPr sz="1800" spc="-3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y </a:t>
            </a:r>
            <a:endParaRPr sz="1800" dirty="0">
              <a:latin typeface="Tw Cen MT"/>
              <a:cs typeface="Tw Cen MT"/>
            </a:endParaRPr>
          </a:p>
          <a:p>
            <a:pPr marL="2872867" marR="494780">
              <a:lnSpc>
                <a:spcPts val="1959"/>
              </a:lnSpc>
              <a:spcBef>
                <a:spcPts val="201"/>
              </a:spcBef>
            </a:pPr>
            <a:r>
              <a:rPr sz="1800" spc="0" dirty="0">
                <a:latin typeface="Tw Cen MT"/>
                <a:cs typeface="Tw Cen MT"/>
              </a:rPr>
              <a:t>ap</a:t>
            </a: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ear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 an </a:t>
            </a:r>
            <a:endParaRPr sz="1800" dirty="0">
              <a:latin typeface="Tw Cen MT"/>
              <a:cs typeface="Tw Cen MT"/>
            </a:endParaRPr>
          </a:p>
          <a:p>
            <a:pPr marL="2872867" marR="494780">
              <a:lnSpc>
                <a:spcPts val="1959"/>
              </a:lnSpc>
              <a:spcBef>
                <a:spcPts val="201"/>
              </a:spcBef>
            </a:pPr>
            <a:r>
              <a:rPr sz="1800" spc="0" dirty="0">
                <a:latin typeface="Tw Cen MT"/>
                <a:cs typeface="Tw Cen MT"/>
              </a:rPr>
              <a:t>elec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ri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al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hem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c</a:t>
            </a:r>
            <a:endParaRPr sz="1800" dirty="0">
              <a:latin typeface="Tw Cen MT"/>
              <a:cs typeface="Tw Cen MT"/>
            </a:endParaRPr>
          </a:p>
          <a:p>
            <a:pPr marL="2872867" marR="24637">
              <a:lnSpc>
                <a:spcPts val="1960"/>
              </a:lnSpc>
              <a:spcBef>
                <a:spcPts val="299"/>
              </a:spcBef>
            </a:pPr>
            <a:r>
              <a:rPr sz="2700" spc="0" baseline="1700" dirty="0">
                <a:latin typeface="Tw Cen MT"/>
                <a:cs typeface="Tw Cen MT"/>
              </a:rPr>
              <a:t>d</a:t>
            </a:r>
            <a:r>
              <a:rPr sz="2700" spc="-9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awi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g</a:t>
            </a:r>
            <a:r>
              <a:rPr sz="2700" spc="-25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of</a:t>
            </a:r>
            <a:r>
              <a:rPr sz="2700" spc="5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h</a:t>
            </a:r>
            <a:r>
              <a:rPr sz="2700" spc="0" baseline="1700" dirty="0">
                <a:latin typeface="Tw Cen MT"/>
                <a:cs typeface="Tw Cen MT"/>
              </a:rPr>
              <a:t>e system.</a:t>
            </a:r>
            <a:endParaRPr sz="1800" dirty="0">
              <a:latin typeface="Tw Cen MT"/>
              <a:cs typeface="Tw Cen MT"/>
            </a:endParaRPr>
          </a:p>
          <a:p>
            <a:pPr marL="2872867" marR="600075">
              <a:lnSpc>
                <a:spcPts val="1959"/>
              </a:lnSpc>
              <a:spcBef>
                <a:spcPts val="102"/>
              </a:spcBef>
            </a:pP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is will</a:t>
            </a:r>
            <a:r>
              <a:rPr sz="1800" spc="1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be requ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red </a:t>
            </a:r>
            <a:endParaRPr sz="1800" dirty="0">
              <a:latin typeface="Tw Cen MT"/>
              <a:cs typeface="Tw Cen MT"/>
            </a:endParaRPr>
          </a:p>
          <a:p>
            <a:pPr marL="2872867" marR="600075">
              <a:lnSpc>
                <a:spcPts val="1959"/>
              </a:lnSpc>
              <a:spcBef>
                <a:spcPts val="199"/>
              </a:spcBef>
            </a:pP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or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-50" dirty="0">
                <a:latin typeface="Tw Cen MT"/>
                <a:cs typeface="Tw Cen MT"/>
              </a:rPr>
              <a:t>y</a:t>
            </a:r>
            <a:r>
              <a:rPr sz="1800" spc="0" dirty="0">
                <a:latin typeface="Tw Cen MT"/>
                <a:cs typeface="Tw Cen MT"/>
              </a:rPr>
              <a:t>our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de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ai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ed</a:t>
            </a:r>
            <a:endParaRPr sz="1800" dirty="0">
              <a:latin typeface="Tw Cen MT"/>
              <a:cs typeface="Tw Cen MT"/>
            </a:endParaRPr>
          </a:p>
          <a:p>
            <a:pPr marL="2872867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desi</a:t>
            </a:r>
            <a:r>
              <a:rPr sz="1800" spc="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free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h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nd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awi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gs </a:t>
            </a:r>
            <a:endParaRPr sz="1800" dirty="0">
              <a:latin typeface="Tw Cen MT"/>
              <a:cs typeface="Tw Cen MT"/>
            </a:endParaRPr>
          </a:p>
          <a:p>
            <a:pPr marL="2872867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final</a:t>
            </a:r>
            <a:endParaRPr sz="1800" dirty="0">
              <a:latin typeface="Tw Cen MT"/>
              <a:cs typeface="Tw Cen MT"/>
            </a:endParaRPr>
          </a:p>
          <a:p>
            <a:pPr marL="2872867" marR="24637">
              <a:lnSpc>
                <a:spcPct val="90738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repo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t at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end of</a:t>
            </a:r>
            <a:endParaRPr sz="1800" dirty="0">
              <a:latin typeface="Tw Cen MT"/>
              <a:cs typeface="Tw Cen MT"/>
            </a:endParaRPr>
          </a:p>
          <a:p>
            <a:pPr marL="2872867" marR="24637">
              <a:lnSpc>
                <a:spcPct val="90738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Session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 </a:t>
            </a:r>
            <a:r>
              <a:rPr sz="1800" spc="-34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eek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12.</a:t>
            </a:r>
            <a:endParaRPr sz="1800" dirty="0">
              <a:latin typeface="Tw Cen MT"/>
              <a:cs typeface="Tw Cen MT"/>
            </a:endParaRPr>
          </a:p>
          <a:p>
            <a:pPr marL="2872867" marR="39896">
              <a:lnSpc>
                <a:spcPts val="1959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IEC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sh</a:t>
            </a:r>
            <a:r>
              <a:rPr sz="1800" spc="-50" dirty="0">
                <a:latin typeface="Tw Cen MT"/>
                <a:cs typeface="Tw Cen MT"/>
              </a:rPr>
              <a:t>o</a:t>
            </a:r>
            <a:r>
              <a:rPr sz="1800" spc="0" dirty="0">
                <a:latin typeface="Tw Cen MT"/>
                <a:cs typeface="Tw Cen MT"/>
              </a:rPr>
              <a:t>ws the In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on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l </a:t>
            </a:r>
            <a:endParaRPr sz="1800" dirty="0">
              <a:latin typeface="Tw Cen MT"/>
              <a:cs typeface="Tw Cen MT"/>
            </a:endParaRPr>
          </a:p>
          <a:p>
            <a:pPr marL="2872867" marR="39896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Ele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-2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ote</a:t>
            </a:r>
            <a:r>
              <a:rPr sz="1800" spc="7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ical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-69" dirty="0">
                <a:latin typeface="Tw Cen MT"/>
                <a:cs typeface="Tw Cen MT"/>
              </a:rPr>
              <a:t>w</a:t>
            </a:r>
            <a:r>
              <a:rPr sz="1800" spc="-3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y of </a:t>
            </a:r>
            <a:endParaRPr sz="1800" dirty="0">
              <a:latin typeface="Tw Cen MT"/>
              <a:cs typeface="Tw Cen MT"/>
            </a:endParaRPr>
          </a:p>
          <a:p>
            <a:pPr marL="2872867" marR="39896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awi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g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is cir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uit</a:t>
            </a:r>
            <a:endParaRPr sz="1800" dirty="0">
              <a:latin typeface="Tw Cen MT"/>
              <a:cs typeface="Tw Cen MT"/>
            </a:endParaRPr>
          </a:p>
          <a:p>
            <a:pPr marL="2872867" marR="24637">
              <a:lnSpc>
                <a:spcPct val="90738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 s</a:t>
            </a:r>
            <a:r>
              <a:rPr sz="1800" spc="6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hem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(</a:t>
            </a:r>
            <a:r>
              <a:rPr sz="1800" spc="-29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e are</a:t>
            </a:r>
            <a:endParaRPr sz="1800" dirty="0">
              <a:latin typeface="Tw Cen MT"/>
              <a:cs typeface="Tw Cen MT"/>
            </a:endParaRPr>
          </a:p>
          <a:p>
            <a:pPr marL="2872867" marR="24637">
              <a:lnSpc>
                <a:spcPct val="90738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h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p</a:t>
            </a:r>
            <a:r>
              <a:rPr sz="1800" spc="-64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y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wi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h Fig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5</a:t>
            </a:r>
            <a:r>
              <a:rPr sz="1800" spc="-34" dirty="0">
                <a:latin typeface="Tw Cen MT"/>
                <a:cs typeface="Tw Cen MT"/>
              </a:rPr>
              <a:t>’</a:t>
            </a:r>
            <a:r>
              <a:rPr sz="1800" spc="0" dirty="0">
                <a:latin typeface="Tw Cen MT"/>
                <a:cs typeface="Tw Cen MT"/>
              </a:rPr>
              <a:t>s</a:t>
            </a:r>
            <a:endParaRPr sz="1800" dirty="0">
              <a:latin typeface="Tw Cen MT"/>
              <a:cs typeface="Tw Cen MT"/>
            </a:endParaRPr>
          </a:p>
          <a:p>
            <a:pPr marL="2872867" marR="24637">
              <a:lnSpc>
                <a:spcPts val="1864"/>
              </a:lnSpc>
              <a:spcBef>
                <a:spcPts val="293"/>
              </a:spcBef>
            </a:pPr>
            <a:r>
              <a:rPr sz="2700" spc="0" baseline="-1700" dirty="0">
                <a:latin typeface="Tw Cen MT"/>
                <a:cs typeface="Tw Cen MT"/>
              </a:rPr>
              <a:t>represe</a:t>
            </a:r>
            <a:r>
              <a:rPr sz="2700" spc="4" baseline="-1700" dirty="0">
                <a:latin typeface="Tw Cen MT"/>
                <a:cs typeface="Tw Cen MT"/>
              </a:rPr>
              <a:t>n</a:t>
            </a:r>
            <a:r>
              <a:rPr sz="2700" spc="0" baseline="-1700" dirty="0">
                <a:latin typeface="Tw Cen MT"/>
                <a:cs typeface="Tw Cen MT"/>
              </a:rPr>
              <a:t>t</a:t>
            </a:r>
            <a:r>
              <a:rPr sz="2700" spc="4" baseline="-1700" dirty="0">
                <a:latin typeface="Tw Cen MT"/>
                <a:cs typeface="Tw Cen MT"/>
              </a:rPr>
              <a:t>a</a:t>
            </a:r>
            <a:r>
              <a:rPr sz="2700" spc="0" baseline="-1700" dirty="0">
                <a:latin typeface="Tw Cen MT"/>
                <a:cs typeface="Tw Cen MT"/>
              </a:rPr>
              <a:t>t</a:t>
            </a:r>
            <a:r>
              <a:rPr sz="2700" spc="4" baseline="-1700" dirty="0">
                <a:latin typeface="Tw Cen MT"/>
                <a:cs typeface="Tw Cen MT"/>
              </a:rPr>
              <a:t>i</a:t>
            </a:r>
            <a:r>
              <a:rPr sz="2700" spc="0" baseline="-1700" dirty="0">
                <a:latin typeface="Tw Cen MT"/>
                <a:cs typeface="Tw Cen MT"/>
              </a:rPr>
              <a:t>on)</a:t>
            </a:r>
            <a:endParaRPr sz="1800" dirty="0">
              <a:latin typeface="Tw Cen MT"/>
              <a:cs typeface="Tw Cen MT"/>
            </a:endParaRPr>
          </a:p>
          <a:p>
            <a:pPr marL="12700" marR="24637">
              <a:lnSpc>
                <a:spcPts val="1125"/>
              </a:lnSpc>
            </a:pPr>
            <a:endParaRPr sz="12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object 80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393700" y="1181100"/>
            <a:ext cx="5511800" cy="0"/>
          </a:xfrm>
          <a:custGeom>
            <a:avLst/>
            <a:gdLst/>
            <a:ahLst/>
            <a:cxnLst/>
            <a:rect l="l" t="t" r="r" b="b"/>
            <a:pathLst>
              <a:path w="5511800">
                <a:moveTo>
                  <a:pt x="0" y="0"/>
                </a:moveTo>
                <a:lnTo>
                  <a:pt x="5511800" y="0"/>
                </a:lnTo>
              </a:path>
            </a:pathLst>
          </a:custGeom>
          <a:ln w="12700">
            <a:solidFill>
              <a:srgbClr val="18181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866384" y="2355341"/>
            <a:ext cx="1121917" cy="639318"/>
          </a:xfrm>
          <a:custGeom>
            <a:avLst/>
            <a:gdLst/>
            <a:ahLst/>
            <a:cxnLst/>
            <a:rect l="l" t="t" r="r" b="b"/>
            <a:pathLst>
              <a:path w="1121917" h="639318">
                <a:moveTo>
                  <a:pt x="1121917" y="496824"/>
                </a:moveTo>
                <a:lnTo>
                  <a:pt x="174498" y="71247"/>
                </a:lnTo>
                <a:lnTo>
                  <a:pt x="206501" y="0"/>
                </a:lnTo>
                <a:lnTo>
                  <a:pt x="0" y="78486"/>
                </a:lnTo>
                <a:lnTo>
                  <a:pt x="78486" y="284988"/>
                </a:lnTo>
                <a:lnTo>
                  <a:pt x="110489" y="213741"/>
                </a:lnTo>
                <a:lnTo>
                  <a:pt x="1057910" y="639318"/>
                </a:lnTo>
                <a:lnTo>
                  <a:pt x="1121917" y="496824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866384" y="2355341"/>
            <a:ext cx="1121917" cy="639318"/>
          </a:xfrm>
          <a:custGeom>
            <a:avLst/>
            <a:gdLst/>
            <a:ahLst/>
            <a:cxnLst/>
            <a:rect l="l" t="t" r="r" b="b"/>
            <a:pathLst>
              <a:path w="1121917" h="639318">
                <a:moveTo>
                  <a:pt x="1121917" y="496824"/>
                </a:moveTo>
                <a:lnTo>
                  <a:pt x="490304" y="213106"/>
                </a:lnTo>
              </a:path>
              <a:path w="1121917" h="639318">
                <a:moveTo>
                  <a:pt x="1057910" y="639318"/>
                </a:moveTo>
                <a:lnTo>
                  <a:pt x="1121917" y="496824"/>
                </a:lnTo>
              </a:path>
              <a:path w="1121917" h="639318">
                <a:moveTo>
                  <a:pt x="206501" y="0"/>
                </a:moveTo>
                <a:lnTo>
                  <a:pt x="174498" y="71247"/>
                </a:lnTo>
                <a:lnTo>
                  <a:pt x="490304" y="213106"/>
                </a:lnTo>
              </a:path>
              <a:path w="1121917" h="639318">
                <a:moveTo>
                  <a:pt x="206501" y="0"/>
                </a:moveTo>
                <a:lnTo>
                  <a:pt x="0" y="78486"/>
                </a:lnTo>
                <a:lnTo>
                  <a:pt x="78486" y="284988"/>
                </a:lnTo>
                <a:lnTo>
                  <a:pt x="110489" y="213741"/>
                </a:lnTo>
                <a:lnTo>
                  <a:pt x="1057910" y="639318"/>
                </a:lnTo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393700" y="1536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977900" y="1536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93700" y="15367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977900" y="1536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032000" y="1536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977900" y="1536700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032000" y="1536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0" y="1536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032000" y="1536700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3048000" y="1536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3048000" y="15367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3048000" y="16891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3454400" y="15367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3454400" y="16891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4267200" y="1536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3873500" y="15367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3873500" y="16891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0">
            <a:solidFill>
              <a:srgbClr val="0404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4267200" y="1536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486400" y="1536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4267200" y="153670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267200" y="168910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486400" y="1536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5892800" y="1536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486400" y="15367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3937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9779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9779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20320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0320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0480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0480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4544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3048000" y="16891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34544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38735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3454400" y="16891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38735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2672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3873500" y="16891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0">
            <a:solidFill>
              <a:srgbClr val="0404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2672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6736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267200" y="16891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6736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50927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673600" y="16891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50927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54864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5092700" y="16891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4864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5892800" y="16891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101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937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9779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393700" y="19304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9779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20320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977900" y="1930400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20320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30480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2032000" y="1930400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30480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34544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3048000" y="19304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34544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38735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3454400" y="19304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38735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2672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3873500" y="19304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2672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6736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267200" y="19304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46736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50927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4673600" y="19304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50927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54864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5092700" y="19304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54864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5892800" y="17907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5486400" y="19304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3937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9779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393700" y="19304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393700" y="20955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9779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20320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977900" y="1930400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977900" y="2095500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20320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30480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2032000" y="1930400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2032000" y="2095500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30480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34544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3048000" y="19304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3048000" y="20955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34544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8735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454400" y="19304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454400" y="20955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38735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42672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3873500" y="19304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3873500" y="20955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42672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46736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4267200" y="19304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4267200" y="20955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46736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0927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4673600" y="19304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673600" y="20955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50927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4864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5092700" y="19304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5092700" y="20955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54864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892800" y="1930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5486400" y="19304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486400" y="20955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3937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9779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93700" y="20955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93700" y="22606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9779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20320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977900" y="2095500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977900" y="2260600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20320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30480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032000" y="2095500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2032000" y="2260600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30480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34544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3048000" y="20955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3048000" y="22606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34544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38735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3454400" y="20955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454400" y="22606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8735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2672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873500" y="20955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873500" y="22606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42672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46736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267200" y="20955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267200" y="22606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6736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50927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673600" y="20955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4673600" y="22606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0927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54864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092700" y="20955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5092700" y="22606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54864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5892800" y="2095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5486400" y="20955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5486400" y="22606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937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9779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93700" y="22606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393700" y="24257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9779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20320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977900" y="2260600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977900" y="2425700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20320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0480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2032000" y="2260600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2032000" y="2425700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0480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34544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3048000" y="22606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3048000" y="24257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34544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38735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3454400" y="22606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3454400" y="24257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38735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2672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3873500" y="22606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3873500" y="24257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42672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6736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4267200" y="22606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4267200" y="24257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46736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50927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4673600" y="22606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4673600" y="24257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50927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54864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5092700" y="22606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5092700" y="24257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54864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5892800" y="22606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5486400" y="22606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5486400" y="24257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3937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9779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393700" y="24257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9779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20320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977900" y="2425700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20320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0480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2032000" y="2425700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0480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34544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3048000" y="24257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34544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38735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3454400" y="24257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38735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42672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3873500" y="24257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42672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46736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4267200" y="24257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46736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50927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4673600" y="24257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50927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54864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5092700" y="24257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54864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5892800" y="24257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5486400" y="24257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937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9779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393700" y="27178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9779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20320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977900" y="2717800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20320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30480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2032000" y="2717800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30480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34544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3048000" y="27178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34544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38735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3454400" y="27178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38735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42672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3873500" y="27178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42672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46736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4267200" y="27178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46736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50927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4673600" y="27178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50927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54864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5092700" y="27178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54864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5892800" y="25781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5486400" y="27178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3937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9779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393700" y="27178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9779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20320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977900" y="2717800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20320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30480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2032000" y="2717800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2032000" y="2882900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30480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34544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3048000" y="27178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3048000" y="28829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34544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38735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3454400" y="27178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3454400" y="28829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38735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42672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3873500" y="27178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3873500" y="28829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42672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46736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4267200" y="27178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4267200" y="28829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46736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50927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4673600" y="27178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4673600" y="28829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50927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54864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5092700" y="27178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5092700" y="28829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54864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5892800" y="27178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5486400" y="27178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5486400" y="28829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3937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9779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9779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20320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20320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30480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2032000" y="2882900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2032000" y="3048000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30480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34544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3048000" y="28829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3048000" y="30480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34544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38735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3454400" y="28829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454400" y="30480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38735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2672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3873500" y="28829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3873500" y="30480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42672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46736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4267200" y="28829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4267200" y="30480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46736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50927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4673600" y="28829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4673600" y="30480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50927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54864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5092700" y="28829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5092700" y="30480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54864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5892800" y="2882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5486400" y="28829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5486400" y="30480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3937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9779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393700" y="32131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9779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20320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977900" y="3213100"/>
            <a:ext cx="1054100" cy="0"/>
          </a:xfrm>
          <a:custGeom>
            <a:avLst/>
            <a:gdLst/>
            <a:ahLst/>
            <a:cxnLst/>
            <a:rect l="l" t="t" r="r" b="b"/>
            <a:pathLst>
              <a:path w="1054100">
                <a:moveTo>
                  <a:pt x="0" y="0"/>
                </a:moveTo>
                <a:lnTo>
                  <a:pt x="10541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20320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30480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2032000" y="3048000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2032000" y="3213100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30480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34544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3048000" y="30480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3048000" y="32131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34544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38735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3454400" y="30480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3454400" y="32131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38735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42672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3873500" y="30480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3873500" y="32131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42672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46736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4267200" y="30480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4267200" y="32131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46736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50927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4673600" y="30480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4673600" y="32131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50927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54864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5092700" y="30480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5092700" y="3213100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7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54864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5892800" y="3048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5486400" y="30480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5486400" y="32131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795010" y="4319778"/>
            <a:ext cx="1153667" cy="300228"/>
          </a:xfrm>
          <a:custGeom>
            <a:avLst/>
            <a:gdLst/>
            <a:ahLst/>
            <a:cxnLst/>
            <a:rect l="l" t="t" r="r" b="b"/>
            <a:pathLst>
              <a:path w="1153667" h="300227">
                <a:moveTo>
                  <a:pt x="0" y="150114"/>
                </a:moveTo>
                <a:lnTo>
                  <a:pt x="150113" y="300228"/>
                </a:lnTo>
                <a:lnTo>
                  <a:pt x="150113" y="225171"/>
                </a:lnTo>
                <a:lnTo>
                  <a:pt x="1153667" y="225171"/>
                </a:lnTo>
                <a:lnTo>
                  <a:pt x="1153667" y="75057"/>
                </a:lnTo>
                <a:lnTo>
                  <a:pt x="150113" y="75057"/>
                </a:lnTo>
                <a:lnTo>
                  <a:pt x="150113" y="0"/>
                </a:lnTo>
                <a:lnTo>
                  <a:pt x="0" y="150114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795010" y="4319778"/>
            <a:ext cx="1153667" cy="300228"/>
          </a:xfrm>
          <a:custGeom>
            <a:avLst/>
            <a:gdLst/>
            <a:ahLst/>
            <a:cxnLst/>
            <a:rect l="l" t="t" r="r" b="b"/>
            <a:pathLst>
              <a:path w="1153667" h="300227">
                <a:moveTo>
                  <a:pt x="150113" y="0"/>
                </a:moveTo>
                <a:lnTo>
                  <a:pt x="150113" y="75057"/>
                </a:lnTo>
                <a:lnTo>
                  <a:pt x="1153667" y="75057"/>
                </a:lnTo>
                <a:lnTo>
                  <a:pt x="1153667" y="225171"/>
                </a:lnTo>
                <a:lnTo>
                  <a:pt x="150113" y="225171"/>
                </a:lnTo>
                <a:lnTo>
                  <a:pt x="150113" y="300228"/>
                </a:lnTo>
                <a:lnTo>
                  <a:pt x="0" y="150114"/>
                </a:lnTo>
                <a:lnTo>
                  <a:pt x="150113" y="0"/>
                </a:lnTo>
                <a:close/>
              </a:path>
            </a:pathLst>
          </a:custGeom>
          <a:ln w="19811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93700" y="37084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77900" y="37084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93700" y="37084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93700" y="38989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77900" y="37084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628900" y="37084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77900" y="37084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77900" y="38989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628900" y="37084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267200" y="37084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628900" y="370840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628900" y="389890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267200" y="37084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813300" y="37084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267200" y="37084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267200" y="38989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813300" y="37084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359400" y="37084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813300" y="37084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13300" y="38989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359400" y="37084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892800" y="37084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5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59400" y="37084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359400" y="38989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93700" y="3898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77900" y="3898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93700" y="38989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93700" y="40640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77900" y="3898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628900" y="3898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77900" y="38989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977900" y="40640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628900" y="3898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267200" y="3898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628900" y="389890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628900" y="406400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267200" y="3898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813300" y="3898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267200" y="38989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267200" y="40640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813300" y="3898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359400" y="3898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813300" y="38989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813300" y="40640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359400" y="3898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892800" y="3898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359400" y="38989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359400" y="40640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93700" y="4064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77900" y="4064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393700" y="40640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77900" y="4064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628900" y="4064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77900" y="40640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628900" y="4064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267200" y="4064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628900" y="406400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267200" y="4064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813300" y="4064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267200" y="40640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813300" y="4064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359400" y="4064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813300" y="40640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359400" y="4064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892800" y="40640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359400" y="40640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93700" y="42291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7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977900" y="42291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7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93700" y="43561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977900" y="42291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7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628900" y="42291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7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977900" y="43561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628900" y="42291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7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267200" y="42291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7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628900" y="435610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267200" y="42291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7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813300" y="42291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7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4267200" y="43561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813300" y="42291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7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359400" y="42291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7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4813300" y="43561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359400" y="42291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7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892800" y="4229100"/>
            <a:ext cx="0" cy="127000"/>
          </a:xfrm>
          <a:custGeom>
            <a:avLst/>
            <a:gdLst/>
            <a:ahLst/>
            <a:cxnLst/>
            <a:rect l="l" t="t" r="r" b="b"/>
            <a:pathLst>
              <a:path h="127000">
                <a:moveTo>
                  <a:pt x="0" y="127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359400" y="43561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393700" y="43561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977900" y="43561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393700" y="43561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977900" y="43561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628900" y="43561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77900" y="43561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628900" y="43561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4267200" y="43561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628900" y="435610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4267200" y="43561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4813300" y="43561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4267200" y="43561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4813300" y="43561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359400" y="43561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4813300" y="43561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359400" y="43561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892800" y="43561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359400" y="43561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93700" y="45212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977900" y="45212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93700" y="46609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977900" y="45212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628900" y="45212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977900" y="46609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628900" y="45212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267200" y="45212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628900" y="466090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267200" y="45212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813300" y="45212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4267200" y="46609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813300" y="45212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359400" y="45212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813300" y="46609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359400" y="45212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892800" y="45212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1397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5359400" y="46609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393700" y="4660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977900" y="4660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393700" y="46609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93700" y="48260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977900" y="4660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628900" y="4660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977900" y="46609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977900" y="48260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628900" y="4660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4267200" y="4660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628900" y="466090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628900" y="482600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4267200" y="4660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4813300" y="4660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4267200" y="46609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44444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4267200" y="48260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4813300" y="4660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359400" y="4660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4813300" y="46609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4813300" y="48260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359400" y="4660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892800" y="46609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359400" y="46609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359400" y="48260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393700" y="4826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77900" y="4826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393700" y="48260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393700" y="49784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77900" y="4826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628900" y="4826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77900" y="48260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977900" y="49784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628900" y="4826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267200" y="4826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2628900" y="482600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95959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628900" y="497840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4267200" y="4826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4813300" y="4826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267200" y="48260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267200" y="49784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813300" y="4826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359400" y="4826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813300" y="48260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813300" y="49784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359400" y="4826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892800" y="4826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359400" y="48260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359400" y="49784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393700" y="4978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977900" y="4978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93700" y="49784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93700" y="51435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977900" y="4978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628900" y="4978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977900" y="49784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977900" y="51435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628900" y="4978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267200" y="4978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628900" y="497840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628900" y="514350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4267200" y="4978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4813300" y="4978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4267200" y="49784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4267200" y="51435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4813300" y="4978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359400" y="4978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4813300" y="49784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4813300" y="51435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359400" y="4978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892800" y="49784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359400" y="49784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359400" y="51435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93700" y="5143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977900" y="5143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93700" y="51435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393700" y="5308600"/>
            <a:ext cx="584200" cy="0"/>
          </a:xfrm>
          <a:custGeom>
            <a:avLst/>
            <a:gdLst/>
            <a:ahLst/>
            <a:cxnLst/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977900" y="5143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628900" y="5143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977900" y="51435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977900" y="5308600"/>
            <a:ext cx="1651000" cy="0"/>
          </a:xfrm>
          <a:custGeom>
            <a:avLst/>
            <a:gdLst/>
            <a:ahLst/>
            <a:cxnLst/>
            <a:rect l="l" t="t" r="r" b="b"/>
            <a:pathLst>
              <a:path w="1651000">
                <a:moveTo>
                  <a:pt x="0" y="0"/>
                </a:moveTo>
                <a:lnTo>
                  <a:pt x="16510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628900" y="5143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267200" y="5143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628900" y="514350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628900" y="530860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83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267200" y="5143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813300" y="5143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267200" y="51435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267200" y="53086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813300" y="5143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359400" y="5143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4813300" y="51435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4813300" y="5308600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359400" y="5143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892800" y="5143500"/>
            <a:ext cx="0" cy="165100"/>
          </a:xfrm>
          <a:custGeom>
            <a:avLst/>
            <a:gdLst/>
            <a:ahLst/>
            <a:cxnLst/>
            <a:rect l="l" t="t" r="r" b="b"/>
            <a:pathLst>
              <a:path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700">
            <a:solidFill>
              <a:srgbClr val="54545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359400" y="51435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359400" y="53086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2700">
            <a:solidFill>
              <a:srgbClr val="82828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93700" y="673100"/>
            <a:ext cx="5511800" cy="0"/>
          </a:xfrm>
          <a:custGeom>
            <a:avLst/>
            <a:gdLst/>
            <a:ahLst/>
            <a:cxnLst/>
            <a:rect l="l" t="t" r="r" b="b"/>
            <a:pathLst>
              <a:path w="5511800">
                <a:moveTo>
                  <a:pt x="0" y="0"/>
                </a:moveTo>
                <a:lnTo>
                  <a:pt x="5511800" y="0"/>
                </a:lnTo>
              </a:path>
            </a:pathLst>
          </a:custGeom>
          <a:ln w="12700">
            <a:solidFill>
              <a:srgbClr val="34343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394623" y="491019"/>
            <a:ext cx="1088063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343434"/>
                </a:solidFill>
                <a:latin typeface="Arial"/>
                <a:cs typeface="Arial"/>
              </a:rPr>
              <a:t>P</a:t>
            </a:r>
            <a:r>
              <a:rPr sz="800" dirty="0">
                <a:solidFill>
                  <a:srgbClr val="181818"/>
                </a:solidFill>
                <a:latin typeface="Arial"/>
                <a:cs typeface="Arial"/>
              </a:rPr>
              <a:t>h</a:t>
            </a:r>
            <a:r>
              <a:rPr sz="800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800" dirty="0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s </a:t>
            </a:r>
            <a:r>
              <a:rPr sz="800" spc="84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S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m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on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du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rs</a:t>
            </a:r>
            <a:endParaRPr sz="8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4933372" y="491019"/>
            <a:ext cx="961024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P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ro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du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ct</a:t>
            </a:r>
            <a:r>
              <a:rPr sz="800" spc="31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s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pe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fi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ca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515157" y="761583"/>
            <a:ext cx="3395750" cy="3773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dirty="0">
                <a:solidFill>
                  <a:srgbClr val="040404"/>
                </a:solidFill>
                <a:latin typeface="Arial"/>
                <a:cs typeface="Arial"/>
              </a:rPr>
              <a:t>D</a:t>
            </a:r>
            <a:r>
              <a:rPr sz="1200" b="1" dirty="0">
                <a:solidFill>
                  <a:srgbClr val="181818"/>
                </a:solidFill>
                <a:latin typeface="Arial"/>
                <a:cs typeface="Arial"/>
              </a:rPr>
              <a:t>u</a:t>
            </a:r>
            <a:r>
              <a:rPr sz="1200" b="1" spc="-64" dirty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1200" b="1" spc="0" dirty="0">
                <a:solidFill>
                  <a:srgbClr val="040404"/>
                </a:solidFill>
                <a:latin typeface="Arial"/>
                <a:cs typeface="Arial"/>
              </a:rPr>
              <a:t>l  </a:t>
            </a:r>
            <a:r>
              <a:rPr sz="1200" b="1" spc="0" dirty="0">
                <a:solidFill>
                  <a:srgbClr val="181818"/>
                </a:solidFill>
                <a:latin typeface="Arial"/>
                <a:cs typeface="Arial"/>
              </a:rPr>
              <a:t>0-</a:t>
            </a:r>
            <a:r>
              <a:rPr sz="1200" b="1" spc="-75" dirty="0">
                <a:solidFill>
                  <a:srgbClr val="040404"/>
                </a:solidFill>
                <a:latin typeface="Arial"/>
                <a:cs typeface="Arial"/>
              </a:rPr>
              <a:t>t</a:t>
            </a:r>
            <a:r>
              <a:rPr sz="1200" b="1" spc="0" dirty="0">
                <a:solidFill>
                  <a:srgbClr val="181818"/>
                </a:solidFill>
                <a:latin typeface="Arial"/>
                <a:cs typeface="Arial"/>
              </a:rPr>
              <a:t>ype</a:t>
            </a:r>
            <a:r>
              <a:rPr sz="1200" b="1" spc="10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200" b="1" spc="0" dirty="0">
                <a:solidFill>
                  <a:srgbClr val="040404"/>
                </a:solidFill>
                <a:latin typeface="Arial"/>
                <a:cs typeface="Arial"/>
              </a:rPr>
              <a:t>f</a:t>
            </a:r>
            <a:r>
              <a:rPr sz="1200" b="1" spc="-125" dirty="0">
                <a:solidFill>
                  <a:srgbClr val="040404"/>
                </a:solidFill>
                <a:latin typeface="Arial"/>
                <a:cs typeface="Arial"/>
              </a:rPr>
              <a:t>l</a:t>
            </a:r>
            <a:r>
              <a:rPr sz="1200" b="1" spc="0" dirty="0">
                <a:solidFill>
                  <a:srgbClr val="181818"/>
                </a:solidFill>
                <a:latin typeface="Arial"/>
                <a:cs typeface="Arial"/>
              </a:rPr>
              <a:t>ip-</a:t>
            </a:r>
            <a:r>
              <a:rPr sz="1200" b="1" spc="-200" dirty="0">
                <a:solidFill>
                  <a:srgbClr val="181818"/>
                </a:solidFill>
                <a:latin typeface="Arial"/>
                <a:cs typeface="Arial"/>
              </a:rPr>
              <a:t>f</a:t>
            </a:r>
            <a:r>
              <a:rPr sz="1200" b="1" spc="-34" dirty="0">
                <a:solidFill>
                  <a:srgbClr val="040404"/>
                </a:solidFill>
                <a:latin typeface="Arial"/>
                <a:cs typeface="Arial"/>
              </a:rPr>
              <a:t>l</a:t>
            </a:r>
            <a:r>
              <a:rPr sz="1200" b="1" spc="0" dirty="0">
                <a:solidFill>
                  <a:srgbClr val="181818"/>
                </a:solidFill>
                <a:latin typeface="Arial"/>
                <a:cs typeface="Arial"/>
              </a:rPr>
              <a:t>op </a:t>
            </a:r>
            <a:r>
              <a:rPr sz="1200" b="1" spc="-39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200" b="1" spc="0" dirty="0">
                <a:solidFill>
                  <a:srgbClr val="181818"/>
                </a:solidFill>
                <a:latin typeface="Arial"/>
                <a:cs typeface="Arial"/>
              </a:rPr>
              <a:t>with</a:t>
            </a:r>
            <a:r>
              <a:rPr sz="1200" b="1" spc="71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200" b="1" spc="0" dirty="0">
                <a:solidFill>
                  <a:srgbClr val="181818"/>
                </a:solidFill>
                <a:latin typeface="Arial"/>
                <a:cs typeface="Arial"/>
              </a:rPr>
              <a:t>set</a:t>
            </a:r>
            <a:r>
              <a:rPr sz="1200" b="1" spc="-103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200" b="1" spc="0" dirty="0">
                <a:solidFill>
                  <a:srgbClr val="181818"/>
                </a:solidFill>
                <a:latin typeface="Arial"/>
                <a:cs typeface="Arial"/>
              </a:rPr>
              <a:t>and</a:t>
            </a:r>
            <a:r>
              <a:rPr sz="1200" b="1" spc="-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200" b="1" spc="0" dirty="0">
                <a:solidFill>
                  <a:srgbClr val="181818"/>
                </a:solidFill>
                <a:latin typeface="Arial"/>
                <a:cs typeface="Arial"/>
              </a:rPr>
              <a:t>reset;</a:t>
            </a:r>
            <a:endParaRPr sz="1200" dirty="0">
              <a:latin typeface="Arial"/>
              <a:cs typeface="Arial"/>
            </a:endParaRPr>
          </a:p>
          <a:p>
            <a:pPr marL="12706" marR="22860">
              <a:lnSpc>
                <a:spcPct val="95825"/>
              </a:lnSpc>
              <a:spcBef>
                <a:spcPts val="123"/>
              </a:spcBef>
            </a:pPr>
            <a:r>
              <a:rPr sz="1200" b="1" spc="0" dirty="0">
                <a:solidFill>
                  <a:srgbClr val="181818"/>
                </a:solidFill>
                <a:latin typeface="Arial"/>
                <a:cs typeface="Arial"/>
              </a:rPr>
              <a:t>positiv</a:t>
            </a:r>
            <a:r>
              <a:rPr sz="1200" b="1" spc="-459" dirty="0">
                <a:solidFill>
                  <a:srgbClr val="181818"/>
                </a:solidFill>
                <a:latin typeface="Arial"/>
                <a:cs typeface="Arial"/>
              </a:rPr>
              <a:t>e</a:t>
            </a:r>
            <a:r>
              <a:rPr sz="1200" b="1" spc="0" dirty="0">
                <a:solidFill>
                  <a:srgbClr val="343434"/>
                </a:solidFill>
                <a:latin typeface="Arial"/>
                <a:cs typeface="Arial"/>
              </a:rPr>
              <a:t>-</a:t>
            </a:r>
            <a:r>
              <a:rPr sz="1200" b="1" spc="0" dirty="0">
                <a:solidFill>
                  <a:srgbClr val="181818"/>
                </a:solidFill>
                <a:latin typeface="Arial"/>
                <a:cs typeface="Arial"/>
              </a:rPr>
              <a:t>e</a:t>
            </a:r>
            <a:r>
              <a:rPr sz="1200" b="1" spc="-64" dirty="0">
                <a:solidFill>
                  <a:srgbClr val="181818"/>
                </a:solidFill>
                <a:latin typeface="Arial"/>
                <a:cs typeface="Arial"/>
              </a:rPr>
              <a:t>d</a:t>
            </a:r>
            <a:r>
              <a:rPr sz="1200" b="1" spc="-59" dirty="0">
                <a:solidFill>
                  <a:srgbClr val="040404"/>
                </a:solidFill>
                <a:latin typeface="Arial"/>
                <a:cs typeface="Arial"/>
              </a:rPr>
              <a:t>g</a:t>
            </a:r>
            <a:r>
              <a:rPr sz="1200" b="1" spc="0" dirty="0">
                <a:solidFill>
                  <a:srgbClr val="181818"/>
                </a:solidFill>
                <a:latin typeface="Arial"/>
                <a:cs typeface="Arial"/>
              </a:rPr>
              <a:t>e</a:t>
            </a:r>
            <a:r>
              <a:rPr sz="1200" b="1" spc="14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200" b="1" spc="-64" dirty="0">
                <a:solidFill>
                  <a:srgbClr val="181818"/>
                </a:solidFill>
                <a:latin typeface="Arial"/>
                <a:cs typeface="Arial"/>
              </a:rPr>
              <a:t>t</a:t>
            </a:r>
            <a:r>
              <a:rPr sz="1200" b="1" spc="-59" dirty="0">
                <a:solidFill>
                  <a:srgbClr val="040404"/>
                </a:solidFill>
                <a:latin typeface="Arial"/>
                <a:cs typeface="Arial"/>
              </a:rPr>
              <a:t>r</a:t>
            </a:r>
            <a:r>
              <a:rPr sz="1200" b="1" spc="-39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1200" b="1" spc="0" dirty="0">
                <a:solidFill>
                  <a:srgbClr val="181818"/>
                </a:solidFill>
                <a:latin typeface="Arial"/>
                <a:cs typeface="Arial"/>
              </a:rPr>
              <a:t>gger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4442924" y="861336"/>
            <a:ext cx="137197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dirty="0">
                <a:solidFill>
                  <a:srgbClr val="181818"/>
                </a:solidFill>
                <a:latin typeface="Arial"/>
                <a:cs typeface="Arial"/>
              </a:rPr>
              <a:t>74HC74</a:t>
            </a:r>
            <a:r>
              <a:rPr sz="1200" b="1" dirty="0">
                <a:solidFill>
                  <a:srgbClr val="343434"/>
                </a:solidFill>
                <a:latin typeface="Arial"/>
                <a:cs typeface="Arial"/>
              </a:rPr>
              <a:t>; </a:t>
            </a:r>
            <a:r>
              <a:rPr sz="1200" b="1" spc="-154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1200" b="1" spc="0" dirty="0">
                <a:solidFill>
                  <a:srgbClr val="181818"/>
                </a:solidFill>
                <a:latin typeface="Arial"/>
                <a:cs typeface="Arial"/>
              </a:rPr>
              <a:t>74HC</a:t>
            </a:r>
            <a:r>
              <a:rPr sz="1200" b="1" spc="0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1200" b="1" spc="0" dirty="0">
                <a:solidFill>
                  <a:srgbClr val="181818"/>
                </a:solidFill>
                <a:latin typeface="Arial"/>
                <a:cs typeface="Arial"/>
              </a:rPr>
              <a:t>74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394629" y="1355543"/>
            <a:ext cx="2191384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b="1" spc="0" dirty="0">
                <a:solidFill>
                  <a:srgbClr val="040404"/>
                </a:solidFill>
                <a:latin typeface="Arial"/>
                <a:cs typeface="Arial"/>
              </a:rPr>
              <a:t>RECOMMENDED</a:t>
            </a:r>
            <a:r>
              <a:rPr sz="800" b="1" spc="206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800" b="1" spc="0" dirty="0">
                <a:solidFill>
                  <a:srgbClr val="040404"/>
                </a:solidFill>
                <a:latin typeface="Arial"/>
                <a:cs typeface="Arial"/>
              </a:rPr>
              <a:t>OPERATING</a:t>
            </a:r>
            <a:r>
              <a:rPr sz="800" b="1" spc="64" dirty="0">
                <a:solidFill>
                  <a:srgbClr val="040404"/>
                </a:solidFill>
                <a:latin typeface="Arial"/>
                <a:cs typeface="Arial"/>
              </a:rPr>
              <a:t> </a:t>
            </a:r>
            <a:r>
              <a:rPr sz="800" b="1" spc="0" dirty="0">
                <a:solidFill>
                  <a:srgbClr val="040404"/>
                </a:solidFill>
                <a:latin typeface="Arial"/>
                <a:cs typeface="Arial"/>
              </a:rPr>
              <a:t>CONDITIONS</a:t>
            </a:r>
            <a:endParaRPr sz="8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3470344" y="1579987"/>
            <a:ext cx="424564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b="1" dirty="0">
                <a:solidFill>
                  <a:srgbClr val="040404"/>
                </a:solidFill>
                <a:latin typeface="Arial"/>
                <a:cs typeface="Arial"/>
              </a:rPr>
              <a:t>7</a:t>
            </a:r>
            <a:r>
              <a:rPr sz="800" b="1" dirty="0">
                <a:solidFill>
                  <a:srgbClr val="181818"/>
                </a:solidFill>
                <a:latin typeface="Arial"/>
                <a:cs typeface="Arial"/>
              </a:rPr>
              <a:t>4H</a:t>
            </a:r>
            <a:r>
              <a:rPr sz="800" b="1" dirty="0">
                <a:solidFill>
                  <a:srgbClr val="040404"/>
                </a:solidFill>
                <a:latin typeface="Arial"/>
                <a:cs typeface="Arial"/>
              </a:rPr>
              <a:t>C</a:t>
            </a:r>
            <a:r>
              <a:rPr sz="800" b="1" dirty="0">
                <a:solidFill>
                  <a:srgbClr val="181818"/>
                </a:solidFill>
                <a:latin typeface="Arial"/>
                <a:cs typeface="Arial"/>
              </a:rPr>
              <a:t>7</a:t>
            </a:r>
            <a:r>
              <a:rPr sz="800" b="1" dirty="0">
                <a:solidFill>
                  <a:srgbClr val="040404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4654908" y="1579987"/>
            <a:ext cx="47546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b="1" spc="0" dirty="0">
                <a:solidFill>
                  <a:srgbClr val="181818"/>
                </a:solidFill>
                <a:latin typeface="Arial"/>
                <a:cs typeface="Arial"/>
              </a:rPr>
              <a:t>74HCT74</a:t>
            </a:r>
            <a:endParaRPr sz="8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5527752" y="1911849"/>
            <a:ext cx="122809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spc="0" dirty="0">
                <a:solidFill>
                  <a:srgbClr val="444444"/>
                </a:solidFill>
                <a:latin typeface="Times New Roman"/>
                <a:cs typeface="Times New Roman"/>
              </a:rPr>
              <a:t>v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1018091" y="1958216"/>
            <a:ext cx="691481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u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p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pl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y</a:t>
            </a:r>
            <a:r>
              <a:rPr sz="800" spc="5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vo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3092122" y="1962373"/>
            <a:ext cx="167400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3495290" y="1962373"/>
            <a:ext cx="171933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r>
              <a:rPr sz="80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3902613" y="1962373"/>
            <a:ext cx="167414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6</a:t>
            </a:r>
            <a:r>
              <a:rPr sz="80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4305781" y="1962373"/>
            <a:ext cx="171933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343434"/>
                </a:solidFill>
                <a:latin typeface="Arial"/>
                <a:cs typeface="Arial"/>
              </a:rPr>
              <a:t>4</a:t>
            </a:r>
            <a:r>
              <a:rPr sz="80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4717261" y="1962373"/>
            <a:ext cx="167414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r>
              <a:rPr sz="80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5124584" y="1962373"/>
            <a:ext cx="163193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r>
              <a:rPr sz="80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427888" y="1970685"/>
            <a:ext cx="227744" cy="293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5"/>
              </a:lnSpc>
              <a:spcBef>
                <a:spcPts val="45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  <a:p>
            <a:pPr marL="12701" marR="28477">
              <a:lnSpc>
                <a:spcPts val="1325"/>
              </a:lnSpc>
              <a:spcBef>
                <a:spcPts val="20"/>
              </a:spcBef>
            </a:pPr>
            <a:r>
              <a:rPr sz="1300" i="1" spc="0" dirty="0">
                <a:solidFill>
                  <a:srgbClr val="545454"/>
                </a:solidFill>
                <a:latin typeface="Times New Roman"/>
                <a:cs typeface="Times New Roman"/>
              </a:rPr>
              <a:t>v,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5527744" y="2073947"/>
            <a:ext cx="122809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spc="0" dirty="0">
                <a:solidFill>
                  <a:srgbClr val="444444"/>
                </a:solidFill>
                <a:latin typeface="Times New Roman"/>
                <a:cs typeface="Times New Roman"/>
              </a:rPr>
              <a:t>v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3507752" y="2103888"/>
            <a:ext cx="909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rgbClr val="707070"/>
                </a:solidFill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725567" y="2103888"/>
            <a:ext cx="909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rgbClr val="707070"/>
                </a:solidFill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1022249" y="2120314"/>
            <a:ext cx="61643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in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put</a:t>
            </a:r>
            <a:r>
              <a:rPr sz="800" spc="4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vo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092115" y="2124470"/>
            <a:ext cx="9714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4309930" y="2124470"/>
            <a:ext cx="9714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3898450" y="2136939"/>
            <a:ext cx="232142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ee</a:t>
            </a:r>
            <a:endParaRPr sz="80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5116264" y="2136939"/>
            <a:ext cx="22141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Vee</a:t>
            </a:r>
            <a:endParaRPr sz="80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5527734" y="2240202"/>
            <a:ext cx="122809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spc="0" dirty="0">
                <a:solidFill>
                  <a:srgbClr val="444444"/>
                </a:solidFill>
                <a:latin typeface="Times New Roman"/>
                <a:cs typeface="Times New Roman"/>
              </a:rPr>
              <a:t>v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3507742" y="2282413"/>
            <a:ext cx="7785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725556" y="2282413"/>
            <a:ext cx="7785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1018085" y="2290725"/>
            <a:ext cx="680232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outp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ut</a:t>
            </a:r>
            <a:r>
              <a:rPr sz="800" spc="41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vo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ge</a:t>
            </a:r>
            <a:endParaRPr sz="800">
              <a:latin typeface="Arial"/>
              <a:cs typeface="Aria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3092105" y="2290725"/>
            <a:ext cx="9714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4309920" y="2290725"/>
            <a:ext cx="9714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427882" y="2299038"/>
            <a:ext cx="171577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3898440" y="2303194"/>
            <a:ext cx="218567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5120411" y="2303194"/>
            <a:ext cx="228082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dirty="0">
                <a:solidFill>
                  <a:srgbClr val="707070"/>
                </a:solidFill>
                <a:latin typeface="Arial"/>
                <a:cs typeface="Arial"/>
              </a:rPr>
              <a:t>ee</a:t>
            </a:r>
            <a:endParaRPr sz="80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100415" y="2727344"/>
            <a:ext cx="909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rgbClr val="707070"/>
                </a:solidFill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3507739" y="2727344"/>
            <a:ext cx="909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rgbClr val="707070"/>
                </a:solidFill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4318230" y="2727344"/>
            <a:ext cx="909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rgbClr val="707070"/>
                </a:solidFill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4725553" y="2727344"/>
            <a:ext cx="909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rgbClr val="707070"/>
                </a:solidFill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3910907" y="2747926"/>
            <a:ext cx="24291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343434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000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5124564" y="2747926"/>
            <a:ext cx="208994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5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5531888" y="2747926"/>
            <a:ext cx="14794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ns</a:t>
            </a:r>
            <a:endParaRPr sz="80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065481" y="2752083"/>
            <a:ext cx="48108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343434"/>
                </a:solidFill>
                <a:latin typeface="Arial"/>
                <a:cs typeface="Arial"/>
              </a:rPr>
              <a:t>V</a:t>
            </a:r>
            <a:r>
              <a:rPr sz="800" dirty="0">
                <a:solidFill>
                  <a:srgbClr val="707070"/>
                </a:solidFill>
                <a:latin typeface="Arial"/>
                <a:cs typeface="Arial"/>
              </a:rPr>
              <a:t>cc</a:t>
            </a: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=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0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endParaRPr sz="80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7100061" y="2851279"/>
            <a:ext cx="1598729" cy="3809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h</a:t>
            </a:r>
            <a:r>
              <a:rPr sz="2700" spc="0" baseline="1700" dirty="0">
                <a:latin typeface="Tw Cen MT"/>
                <a:cs typeface="Tw Cen MT"/>
              </a:rPr>
              <a:t>e sixth</a:t>
            </a:r>
            <a:r>
              <a:rPr sz="2700" spc="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pa</a:t>
            </a:r>
            <a:r>
              <a:rPr sz="2700" spc="-34" baseline="1700" dirty="0">
                <a:latin typeface="Tw Cen MT"/>
                <a:cs typeface="Tw Cen MT"/>
              </a:rPr>
              <a:t>g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sh</a:t>
            </a:r>
            <a:r>
              <a:rPr sz="1800" spc="-44" dirty="0">
                <a:latin typeface="Tw Cen MT"/>
                <a:cs typeface="Tw Cen MT"/>
              </a:rPr>
              <a:t>o</a:t>
            </a:r>
            <a:r>
              <a:rPr sz="1800" spc="0" dirty="0">
                <a:latin typeface="Tw Cen MT"/>
                <a:cs typeface="Tw Cen MT"/>
              </a:rPr>
              <a:t>ws</a:t>
            </a:r>
            <a:endParaRPr sz="1800">
              <a:latin typeface="Tw Cen MT"/>
              <a:cs typeface="Tw Cen MT"/>
            </a:endParaRPr>
          </a:p>
          <a:p>
            <a:pPr marL="12700" marR="143487">
              <a:lnSpc>
                <a:spcPts val="1959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de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ai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s about </a:t>
            </a:r>
            <a:endParaRPr sz="1800">
              <a:latin typeface="Tw Cen MT"/>
              <a:cs typeface="Tw Cen MT"/>
            </a:endParaRPr>
          </a:p>
          <a:p>
            <a:pPr marL="12700" marR="143487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recomme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ded </a:t>
            </a:r>
            <a:endParaRPr sz="1800">
              <a:latin typeface="Tw Cen MT"/>
              <a:cs typeface="Tw Cen MT"/>
            </a:endParaRPr>
          </a:p>
          <a:p>
            <a:pPr marL="12700" marR="143487">
              <a:lnSpc>
                <a:spcPts val="1959"/>
              </a:lnSpc>
              <a:spcBef>
                <a:spcPts val="199"/>
              </a:spcBef>
            </a:pPr>
            <a:r>
              <a:rPr sz="1800" spc="-29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ol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-69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,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rrent </a:t>
            </a:r>
            <a:endParaRPr sz="1800">
              <a:latin typeface="Tw Cen MT"/>
              <a:cs typeface="Tw Cen MT"/>
            </a:endParaRPr>
          </a:p>
          <a:p>
            <a:pPr marL="12700" marR="143487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</a:t>
            </a:r>
            <a:r>
              <a:rPr sz="1800" spc="-44" dirty="0">
                <a:latin typeface="Tw Cen MT"/>
                <a:cs typeface="Tw Cen MT"/>
              </a:rPr>
              <a:t>o</a:t>
            </a:r>
            <a:r>
              <a:rPr sz="1800" spc="-34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er</a:t>
            </a:r>
            <a:endParaRPr sz="1800">
              <a:latin typeface="Tw Cen MT"/>
              <a:cs typeface="Tw Cen MT"/>
            </a:endParaRPr>
          </a:p>
          <a:p>
            <a:pPr marL="12700" marR="20675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le</a:t>
            </a:r>
            <a:r>
              <a:rPr sz="1800" spc="-29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els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or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IC, </a:t>
            </a:r>
            <a:endParaRPr sz="1800">
              <a:latin typeface="Tw Cen MT"/>
              <a:cs typeface="Tw Cen MT"/>
            </a:endParaRPr>
          </a:p>
          <a:p>
            <a:pPr marL="12700" marR="20675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wi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h min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34" dirty="0">
                <a:latin typeface="Tw Cen MT"/>
                <a:cs typeface="Tw Cen MT"/>
              </a:rPr>
              <a:t>m</a:t>
            </a:r>
            <a:r>
              <a:rPr sz="1800" spc="0" dirty="0">
                <a:latin typeface="Tw Cen MT"/>
                <a:cs typeface="Tw Cen MT"/>
              </a:rPr>
              <a:t>um, </a:t>
            </a:r>
            <a:endParaRPr sz="1800">
              <a:latin typeface="Tw Cen MT"/>
              <a:cs typeface="Tw Cen MT"/>
            </a:endParaRPr>
          </a:p>
          <a:p>
            <a:pPr marL="12700" marR="20675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ty</a:t>
            </a: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ic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l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 </a:t>
            </a:r>
            <a:endParaRPr sz="1800">
              <a:latin typeface="Tw Cen MT"/>
              <a:cs typeface="Tw Cen MT"/>
            </a:endParaRPr>
          </a:p>
          <a:p>
            <a:pPr marL="12700" marR="20675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maxi</a:t>
            </a:r>
            <a:r>
              <a:rPr sz="1800" spc="39" dirty="0">
                <a:latin typeface="Tw Cen MT"/>
                <a:cs typeface="Tw Cen MT"/>
              </a:rPr>
              <a:t>m</a:t>
            </a:r>
            <a:r>
              <a:rPr sz="1800" spc="0" dirty="0">
                <a:latin typeface="Tw Cen MT"/>
                <a:cs typeface="Tw Cen MT"/>
              </a:rPr>
              <a:t>um </a:t>
            </a:r>
            <a:r>
              <a:rPr sz="1800" spc="-34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al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9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. </a:t>
            </a:r>
            <a:endParaRPr sz="1800">
              <a:latin typeface="Tw Cen MT"/>
              <a:cs typeface="Tw Cen MT"/>
            </a:endParaRPr>
          </a:p>
          <a:p>
            <a:pPr marL="12700" marR="20675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Use 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ese </a:t>
            </a: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or </a:t>
            </a:r>
            <a:endParaRPr sz="1800">
              <a:latin typeface="Tw Cen MT"/>
              <a:cs typeface="Tw Cen MT"/>
            </a:endParaRPr>
          </a:p>
          <a:p>
            <a:pPr marL="12700" marR="20675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p</a:t>
            </a:r>
            <a:r>
              <a:rPr sz="1800" spc="-44" dirty="0">
                <a:latin typeface="Tw Cen MT"/>
                <a:cs typeface="Tw Cen MT"/>
              </a:rPr>
              <a:t>o</a:t>
            </a:r>
            <a:r>
              <a:rPr sz="1800" spc="-34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er </a:t>
            </a:r>
            <a:endParaRPr sz="1800">
              <a:latin typeface="Tw Cen MT"/>
              <a:cs typeface="Tw Cen MT"/>
            </a:endParaRPr>
          </a:p>
          <a:p>
            <a:pPr marL="12700" marR="20675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lc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la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s!</a:t>
            </a:r>
            <a:endParaRPr sz="1800">
              <a:latin typeface="Tw Cen MT"/>
              <a:cs typeface="Tw Cen MT"/>
            </a:endParaRPr>
          </a:p>
          <a:p>
            <a:pPr marR="12700" algn="r">
              <a:lnSpc>
                <a:spcPct val="90738"/>
              </a:lnSpc>
              <a:spcBef>
                <a:spcPts val="749"/>
              </a:spcBef>
            </a:pPr>
            <a:r>
              <a:rPr sz="1200" spc="0" dirty="0">
                <a:latin typeface="Tw Cen MT"/>
                <a:cs typeface="Tw Cen MT"/>
              </a:rPr>
              <a:t>15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3100417" y="2901712"/>
            <a:ext cx="7785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318231" y="2901712"/>
            <a:ext cx="7785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5531890" y="2910025"/>
            <a:ext cx="14794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ns</a:t>
            </a:r>
            <a:endParaRPr sz="8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3495271" y="2914181"/>
            <a:ext cx="171933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6</a:t>
            </a:r>
            <a:r>
              <a:rPr sz="80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3906751" y="2914181"/>
            <a:ext cx="21015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500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717242" y="2914181"/>
            <a:ext cx="181877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6.0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120410" y="2914181"/>
            <a:ext cx="213513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5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2065482" y="2918338"/>
            <a:ext cx="586388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ee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= </a:t>
            </a:r>
            <a:r>
              <a:rPr sz="800" spc="54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4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.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5 </a:t>
            </a:r>
            <a:r>
              <a:rPr sz="800" spc="-1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endParaRPr sz="8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725561" y="3055698"/>
            <a:ext cx="909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spc="0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100423" y="3067967"/>
            <a:ext cx="7785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3507746" y="3067967"/>
            <a:ext cx="7785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902601" y="3067967"/>
            <a:ext cx="21015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400</a:t>
            </a:r>
            <a:endParaRPr sz="8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318237" y="3067967"/>
            <a:ext cx="7785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531895" y="3067967"/>
            <a:ext cx="14794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ns</a:t>
            </a:r>
            <a:endParaRPr sz="8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120415" y="3072123"/>
            <a:ext cx="213513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5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065489" y="3076279"/>
            <a:ext cx="540274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ee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= </a:t>
            </a:r>
            <a:r>
              <a:rPr sz="800" spc="54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6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.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0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V</a:t>
            </a:r>
            <a:endParaRPr sz="8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94631" y="3400476"/>
            <a:ext cx="3272423" cy="2724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39">
              <a:lnSpc>
                <a:spcPts val="919"/>
              </a:lnSpc>
              <a:spcBef>
                <a:spcPts val="46"/>
              </a:spcBef>
            </a:pPr>
            <a:r>
              <a:rPr sz="800" b="1" spc="0" dirty="0">
                <a:solidFill>
                  <a:srgbClr val="181818"/>
                </a:solidFill>
                <a:latin typeface="Arial"/>
                <a:cs typeface="Arial"/>
              </a:rPr>
              <a:t>LIMIT</a:t>
            </a:r>
            <a:r>
              <a:rPr sz="800" b="1" spc="-44" dirty="0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sz="800" b="1" spc="0" dirty="0">
                <a:solidFill>
                  <a:srgbClr val="040404"/>
                </a:solidFill>
                <a:latin typeface="Arial"/>
                <a:cs typeface="Arial"/>
              </a:rPr>
              <a:t>N</a:t>
            </a:r>
            <a:r>
              <a:rPr sz="800" b="1" spc="0" dirty="0">
                <a:solidFill>
                  <a:srgbClr val="181818"/>
                </a:solidFill>
                <a:latin typeface="Arial"/>
                <a:cs typeface="Arial"/>
              </a:rPr>
              <a:t>G</a:t>
            </a:r>
            <a:r>
              <a:rPr sz="800" b="1" spc="113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800" b="1" spc="0" dirty="0">
                <a:solidFill>
                  <a:srgbClr val="040404"/>
                </a:solidFill>
                <a:latin typeface="Arial"/>
                <a:cs typeface="Arial"/>
              </a:rPr>
              <a:t>VALUES</a:t>
            </a:r>
            <a:endParaRPr sz="800">
              <a:latin typeface="Arial"/>
              <a:cs typeface="Arial"/>
            </a:endParaRPr>
          </a:p>
          <a:p>
            <a:pPr marL="16855">
              <a:lnSpc>
                <a:spcPct val="95825"/>
              </a:lnSpc>
              <a:spcBef>
                <a:spcPts val="179"/>
              </a:spcBef>
            </a:pPr>
            <a:r>
              <a:rPr sz="800" dirty="0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800" spc="54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cc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an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800" spc="12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w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it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h</a:t>
            </a:r>
            <a:r>
              <a:rPr sz="800" spc="58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th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800" spc="-2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Ab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so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lut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800" spc="13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Max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u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m </a:t>
            </a:r>
            <a:r>
              <a:rPr sz="800" spc="-1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tin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g</a:t>
            </a:r>
            <a:r>
              <a:rPr sz="800" spc="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Sy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s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m</a:t>
            </a:r>
            <a:r>
              <a:rPr sz="800" spc="90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(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IE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800" spc="4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60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1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4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)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698937" y="3545948"/>
            <a:ext cx="2222673" cy="126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343434"/>
                </a:solidFill>
                <a:latin typeface="Arial"/>
                <a:cs typeface="Arial"/>
              </a:rPr>
              <a:t>v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181818"/>
                </a:solidFill>
                <a:latin typeface="Arial"/>
                <a:cs typeface="Arial"/>
              </a:rPr>
              <a:t>l</a:t>
            </a:r>
            <a:r>
              <a:rPr sz="800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ages </a:t>
            </a:r>
            <a:r>
              <a:rPr sz="800" spc="-7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800" spc="2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f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r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ed </a:t>
            </a:r>
            <a:r>
              <a:rPr sz="800" spc="-10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800" spc="2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G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ND</a:t>
            </a:r>
            <a:r>
              <a:rPr sz="800" spc="62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(gro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u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n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800" spc="6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=</a:t>
            </a:r>
            <a:r>
              <a:rPr sz="800" spc="29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r>
              <a:rPr sz="800" spc="-4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V)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5390585" y="3877809"/>
            <a:ext cx="123634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spc="0" dirty="0">
                <a:solidFill>
                  <a:srgbClr val="444444"/>
                </a:solidFill>
                <a:latin typeface="Times New Roman"/>
                <a:cs typeface="Times New Roman"/>
              </a:rPr>
              <a:t>v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018091" y="3928333"/>
            <a:ext cx="69031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upp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ly</a:t>
            </a:r>
            <a:r>
              <a:rPr sz="800" spc="5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g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4318243" y="3928333"/>
            <a:ext cx="217620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-0</a:t>
            </a:r>
            <a:r>
              <a:rPr sz="800" dirty="0">
                <a:solidFill>
                  <a:srgbClr val="828282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4854414" y="3928333"/>
            <a:ext cx="228783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+7</a:t>
            </a:r>
            <a:r>
              <a:rPr sz="80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427888" y="3940802"/>
            <a:ext cx="214507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318260" y="4676480"/>
            <a:ext cx="7785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5394759" y="4675146"/>
            <a:ext cx="193421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19"/>
              </a:lnSpc>
              <a:spcBef>
                <a:spcPts val="51"/>
              </a:spcBef>
            </a:pPr>
            <a:r>
              <a:rPr sz="900" spc="0" dirty="0">
                <a:solidFill>
                  <a:srgbClr val="343434"/>
                </a:solidFill>
                <a:latin typeface="Times New Roman"/>
                <a:cs typeface="Times New Roman"/>
              </a:rPr>
              <a:t>mA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1018109" y="4680636"/>
            <a:ext cx="1351812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ou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ut</a:t>
            </a:r>
            <a:r>
              <a:rPr sz="800" spc="7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ur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800" spc="9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or</a:t>
            </a:r>
            <a:r>
              <a:rPr sz="800" spc="14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s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in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k</a:t>
            </a:r>
            <a:r>
              <a:rPr sz="800" spc="5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u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rr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664029" y="4684792"/>
            <a:ext cx="1582171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-0</a:t>
            </a:r>
            <a:r>
              <a:rPr sz="80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5</a:t>
            </a:r>
            <a:r>
              <a:rPr sz="800" spc="94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6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&lt;V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&lt;</a:t>
            </a:r>
            <a:r>
              <a:rPr sz="800" spc="186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ee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+ </a:t>
            </a:r>
            <a:r>
              <a:rPr sz="800" spc="9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0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5 </a:t>
            </a:r>
            <a:r>
              <a:rPr sz="800" spc="-7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0" dirty="0">
                <a:solidFill>
                  <a:srgbClr val="828282"/>
                </a:solidFill>
                <a:latin typeface="Arial"/>
                <a:cs typeface="Arial"/>
              </a:rPr>
              <a:t>;</a:t>
            </a:r>
            <a:r>
              <a:rPr sz="800" spc="44" dirty="0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note</a:t>
            </a:r>
            <a:r>
              <a:rPr sz="800" spc="8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858588" y="4684792"/>
            <a:ext cx="200338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±2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32061" y="4693105"/>
            <a:ext cx="11789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390595" y="4833088"/>
            <a:ext cx="208488" cy="306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57">
              <a:lnSpc>
                <a:spcPts val="1015"/>
              </a:lnSpc>
              <a:spcBef>
                <a:spcPts val="50"/>
              </a:spcBef>
            </a:pPr>
            <a:r>
              <a:rPr sz="900" spc="0" dirty="0">
                <a:solidFill>
                  <a:srgbClr val="444444"/>
                </a:solidFill>
                <a:latin typeface="Times New Roman"/>
                <a:cs typeface="Times New Roman"/>
              </a:rPr>
              <a:t>mA</a:t>
            </a:r>
            <a:endParaRPr sz="900">
              <a:latin typeface="Times New Roman"/>
              <a:cs typeface="Times New Roman"/>
            </a:endParaRPr>
          </a:p>
          <a:p>
            <a:pPr marL="12700" marR="28054">
              <a:lnSpc>
                <a:spcPts val="1345"/>
              </a:lnSpc>
              <a:spcBef>
                <a:spcPts val="16"/>
              </a:spcBef>
            </a:pPr>
            <a:r>
              <a:rPr sz="1950" baseline="4526" dirty="0">
                <a:solidFill>
                  <a:srgbClr val="828282"/>
                </a:solidFill>
                <a:latin typeface="Courier New"/>
                <a:cs typeface="Courier New"/>
              </a:rPr>
              <a:t>o</a:t>
            </a:r>
            <a:r>
              <a:rPr sz="1950" baseline="4526" dirty="0">
                <a:solidFill>
                  <a:srgbClr val="545454"/>
                </a:solidFill>
                <a:latin typeface="Courier New"/>
                <a:cs typeface="Courier New"/>
              </a:rPr>
              <a:t>c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013948" y="4842734"/>
            <a:ext cx="967958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ee</a:t>
            </a:r>
            <a:r>
              <a:rPr sz="800" spc="58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or</a:t>
            </a:r>
            <a:r>
              <a:rPr sz="800" spc="7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G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800" spc="2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urr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nt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318254" y="4842734"/>
            <a:ext cx="7785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858582" y="4842734"/>
            <a:ext cx="26237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±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10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32057" y="4855203"/>
            <a:ext cx="43023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ce</a:t>
            </a:r>
            <a:r>
              <a:rPr sz="800" dirty="0">
                <a:solidFill>
                  <a:srgbClr val="707070"/>
                </a:solidFill>
                <a:latin typeface="Arial"/>
                <a:cs typeface="Arial"/>
              </a:rPr>
              <a:t>. </a:t>
            </a:r>
            <a:r>
              <a:rPr sz="800" spc="-9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GND</a:t>
            </a:r>
            <a:endParaRPr sz="8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1018101" y="5004832"/>
            <a:ext cx="967932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s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rag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58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m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ratur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854424" y="5004832"/>
            <a:ext cx="24031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+</a:t>
            </a:r>
            <a:r>
              <a:rPr sz="800" dirty="0">
                <a:solidFill>
                  <a:srgbClr val="343434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50</a:t>
            </a:r>
            <a:endParaRPr sz="8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318253" y="5008989"/>
            <a:ext cx="201015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-6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27897" y="5021458"/>
            <a:ext cx="201554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s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tg</a:t>
            </a:r>
            <a:endParaRPr sz="8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318255" y="5132101"/>
            <a:ext cx="112291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30"/>
              </a:lnSpc>
              <a:spcBef>
                <a:spcPts val="71"/>
              </a:spcBef>
            </a:pPr>
            <a:r>
              <a:rPr sz="1300" spc="0" dirty="0">
                <a:solidFill>
                  <a:srgbClr val="959595"/>
                </a:solidFill>
                <a:latin typeface="Arial"/>
                <a:cs typeface="Arial"/>
              </a:rPr>
              <a:t>-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018106" y="5171087"/>
            <a:ext cx="819702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powe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r</a:t>
            </a:r>
            <a:r>
              <a:rPr sz="800" spc="54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i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ssi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pa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tio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854426" y="5171087"/>
            <a:ext cx="200521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0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394754" y="5171087"/>
            <a:ext cx="221168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mW</a:t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2659867" y="5175243"/>
            <a:ext cx="1423024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amb</a:t>
            </a:r>
            <a:r>
              <a:rPr sz="800" spc="74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=</a:t>
            </a:r>
            <a:r>
              <a:rPr sz="800" spc="94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-4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r>
              <a:rPr sz="800" spc="12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800" spc="6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+1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25</a:t>
            </a:r>
            <a:r>
              <a:rPr sz="800" spc="38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°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</a:t>
            </a:r>
            <a:r>
              <a:rPr sz="800" spc="0" dirty="0">
                <a:solidFill>
                  <a:srgbClr val="959595"/>
                </a:solidFill>
                <a:latin typeface="Arial"/>
                <a:cs typeface="Arial"/>
              </a:rPr>
              <a:t>; </a:t>
            </a:r>
            <a:r>
              <a:rPr sz="800" spc="-75" dirty="0">
                <a:solidFill>
                  <a:srgbClr val="959595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n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ote</a:t>
            </a:r>
            <a:r>
              <a:rPr sz="800" spc="21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32058" y="5187712"/>
            <a:ext cx="189620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dirty="0">
                <a:solidFill>
                  <a:srgbClr val="343434"/>
                </a:solidFill>
                <a:latin typeface="Arial"/>
                <a:cs typeface="Arial"/>
              </a:rPr>
              <a:t>P</a:t>
            </a: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707070"/>
                </a:solidFill>
                <a:latin typeface="Arial"/>
                <a:cs typeface="Arial"/>
              </a:rPr>
              <a:t>o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90488" y="5395530"/>
            <a:ext cx="6005976" cy="1240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61" marR="22860">
              <a:lnSpc>
                <a:spcPts val="919"/>
              </a:lnSpc>
              <a:spcBef>
                <a:spcPts val="46"/>
              </a:spcBef>
            </a:pPr>
            <a:r>
              <a:rPr sz="800" b="1" dirty="0">
                <a:solidFill>
                  <a:srgbClr val="181818"/>
                </a:solidFill>
                <a:latin typeface="Arial"/>
                <a:cs typeface="Arial"/>
              </a:rPr>
              <a:t>N</a:t>
            </a:r>
            <a:r>
              <a:rPr sz="800" b="1" dirty="0">
                <a:solidFill>
                  <a:srgbClr val="040404"/>
                </a:solidFill>
                <a:latin typeface="Arial"/>
                <a:cs typeface="Arial"/>
              </a:rPr>
              <a:t>otes</a:t>
            </a:r>
            <a:endParaRPr sz="800" dirty="0">
              <a:latin typeface="Arial"/>
              <a:cs typeface="Arial"/>
            </a:endParaRPr>
          </a:p>
          <a:p>
            <a:pPr marL="21017" marR="22860">
              <a:lnSpc>
                <a:spcPct val="95825"/>
              </a:lnSpc>
              <a:spcBef>
                <a:spcPts val="374"/>
              </a:spcBef>
            </a:pP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1</a:t>
            </a:r>
            <a:r>
              <a:rPr sz="800" spc="0" dirty="0">
                <a:solidFill>
                  <a:srgbClr val="959595"/>
                </a:solidFill>
                <a:latin typeface="Arial"/>
                <a:cs typeface="Arial"/>
              </a:rPr>
              <a:t>.      </a:t>
            </a:r>
            <a:r>
              <a:rPr sz="800" spc="88" dirty="0">
                <a:solidFill>
                  <a:srgbClr val="959595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h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80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nput</a:t>
            </a:r>
            <a:r>
              <a:rPr sz="800" spc="89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an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d</a:t>
            </a:r>
            <a:r>
              <a:rPr sz="800" spc="46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u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put</a:t>
            </a:r>
            <a:r>
              <a:rPr sz="800" spc="7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tag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 </a:t>
            </a:r>
            <a:r>
              <a:rPr sz="800" spc="-64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tin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gs</a:t>
            </a:r>
            <a:r>
              <a:rPr sz="800" spc="94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m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y</a:t>
            </a:r>
            <a:r>
              <a:rPr sz="800" spc="34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b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33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x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ce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ed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800" spc="13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if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th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76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input</a:t>
            </a:r>
            <a:r>
              <a:rPr sz="800" spc="3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d</a:t>
            </a:r>
            <a:r>
              <a:rPr sz="800" spc="4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u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put</a:t>
            </a:r>
            <a:r>
              <a:rPr sz="800" spc="76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urr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nt</a:t>
            </a:r>
            <a:r>
              <a:rPr sz="800" spc="136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ating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s</a:t>
            </a:r>
            <a:r>
              <a:rPr sz="800" spc="62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re</a:t>
            </a:r>
            <a:r>
              <a:rPr sz="800" spc="27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b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se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rv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ed</a:t>
            </a:r>
            <a:r>
              <a:rPr sz="800" spc="0" dirty="0">
                <a:solidFill>
                  <a:srgbClr val="828282"/>
                </a:solidFill>
                <a:latin typeface="Arial"/>
                <a:cs typeface="Arial"/>
              </a:rPr>
              <a:t>.</a:t>
            </a:r>
            <a:endParaRPr sz="800" dirty="0">
              <a:latin typeface="Arial"/>
              <a:cs typeface="Arial"/>
            </a:endParaRPr>
          </a:p>
          <a:p>
            <a:pPr marL="12700" marR="22860">
              <a:lnSpc>
                <a:spcPct val="95825"/>
              </a:lnSpc>
              <a:spcBef>
                <a:spcPts val="420"/>
              </a:spcBef>
            </a:pP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959595"/>
                </a:solidFill>
                <a:latin typeface="Arial"/>
                <a:cs typeface="Arial"/>
              </a:rPr>
              <a:t>.   </a:t>
            </a:r>
            <a:r>
              <a:rPr sz="800" spc="34" dirty="0">
                <a:solidFill>
                  <a:srgbClr val="959595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F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r</a:t>
            </a:r>
            <a:r>
              <a:rPr sz="800" spc="49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S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14</a:t>
            </a:r>
            <a:r>
              <a:rPr sz="800" spc="104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pa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k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ge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s</a:t>
            </a:r>
            <a:r>
              <a:rPr sz="800" spc="0" dirty="0">
                <a:solidFill>
                  <a:srgbClr val="959595"/>
                </a:solidFill>
                <a:latin typeface="Arial"/>
                <a:cs typeface="Arial"/>
              </a:rPr>
              <a:t>: </a:t>
            </a:r>
            <a:r>
              <a:rPr sz="800" spc="-109" dirty="0">
                <a:solidFill>
                  <a:srgbClr val="959595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b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ve</a:t>
            </a:r>
            <a:r>
              <a:rPr sz="800" spc="5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70</a:t>
            </a:r>
            <a:r>
              <a:rPr sz="800" spc="3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°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</a:t>
            </a:r>
            <a:r>
              <a:rPr sz="800" spc="59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d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ate</a:t>
            </a:r>
            <a:r>
              <a:rPr sz="800" spc="6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li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ear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y </a:t>
            </a:r>
            <a:r>
              <a:rPr sz="800" spc="-79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wit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h</a:t>
            </a:r>
            <a:r>
              <a:rPr sz="800" spc="59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8</a:t>
            </a:r>
            <a:r>
              <a:rPr sz="800" spc="19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mW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/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K.</a:t>
            </a:r>
            <a:endParaRPr sz="800" dirty="0">
              <a:latin typeface="Arial"/>
              <a:cs typeface="Arial"/>
            </a:endParaRPr>
          </a:p>
          <a:p>
            <a:pPr marL="199749" marR="1953973" indent="-7">
              <a:lnSpc>
                <a:spcPts val="919"/>
              </a:lnSpc>
              <a:spcBef>
                <a:spcPts val="420"/>
              </a:spcBef>
            </a:pP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F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r</a:t>
            </a:r>
            <a:r>
              <a:rPr sz="800" spc="49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SSO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P1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4</a:t>
            </a:r>
            <a:r>
              <a:rPr sz="800" spc="7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an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d</a:t>
            </a:r>
            <a:r>
              <a:rPr sz="800" spc="45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S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OP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1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4  </a:t>
            </a:r>
            <a:r>
              <a:rPr sz="8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p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kage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s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: </a:t>
            </a:r>
            <a:r>
              <a:rPr sz="800" spc="39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b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ove</a:t>
            </a:r>
            <a:r>
              <a:rPr sz="800" spc="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6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r>
              <a:rPr sz="800" spc="6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°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800" spc="2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800" spc="9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lin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ly</a:t>
            </a:r>
            <a:r>
              <a:rPr sz="800" spc="5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w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th</a:t>
            </a:r>
            <a:r>
              <a:rPr sz="800" spc="9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5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r>
              <a:rPr sz="800" spc="8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mW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/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K. </a:t>
            </a:r>
            <a:endParaRPr sz="800" dirty="0">
              <a:latin typeface="Arial"/>
              <a:cs typeface="Arial"/>
            </a:endParaRPr>
          </a:p>
          <a:p>
            <a:pPr marL="199749" marR="1953973">
              <a:lnSpc>
                <a:spcPts val="919"/>
              </a:lnSpc>
              <a:spcBef>
                <a:spcPts val="454"/>
              </a:spcBef>
            </a:pP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F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r</a:t>
            </a:r>
            <a:r>
              <a:rPr sz="800" spc="49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D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H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VQF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N1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4</a:t>
            </a:r>
            <a:r>
              <a:rPr sz="800" spc="94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p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k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age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s</a:t>
            </a:r>
            <a:r>
              <a:rPr sz="800" spc="0" dirty="0">
                <a:solidFill>
                  <a:srgbClr val="828282"/>
                </a:solidFill>
                <a:latin typeface="Arial"/>
                <a:cs typeface="Arial"/>
              </a:rPr>
              <a:t>: </a:t>
            </a:r>
            <a:r>
              <a:rPr sz="800" spc="-4" dirty="0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bov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19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60</a:t>
            </a:r>
            <a:r>
              <a:rPr sz="800" spc="6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°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</a:t>
            </a:r>
            <a:r>
              <a:rPr sz="800" spc="-5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d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ate</a:t>
            </a:r>
            <a:r>
              <a:rPr sz="800" spc="9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inea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r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y</a:t>
            </a:r>
            <a:r>
              <a:rPr sz="800" spc="104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with</a:t>
            </a:r>
            <a:r>
              <a:rPr sz="800" spc="89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4</a:t>
            </a:r>
            <a:r>
              <a:rPr sz="800" spc="0" dirty="0">
                <a:solidFill>
                  <a:srgbClr val="959595"/>
                </a:solidFill>
                <a:latin typeface="Arial"/>
                <a:cs typeface="Arial"/>
              </a:rPr>
              <a:t>.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5 </a:t>
            </a:r>
            <a:r>
              <a:rPr sz="800" spc="-34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mW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/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K.</a:t>
            </a:r>
            <a:endParaRPr sz="800" dirty="0">
              <a:latin typeface="Arial"/>
              <a:cs typeface="Arial"/>
            </a:endParaRPr>
          </a:p>
          <a:p>
            <a:pPr marL="199756" marR="22860">
              <a:lnSpc>
                <a:spcPts val="875"/>
              </a:lnSpc>
              <a:spcBef>
                <a:spcPts val="498"/>
              </a:spcBef>
            </a:pPr>
            <a:r>
              <a:rPr sz="1200" spc="0" baseline="3623" dirty="0">
                <a:solidFill>
                  <a:srgbClr val="444444"/>
                </a:solidFill>
                <a:latin typeface="Arial"/>
                <a:cs typeface="Arial"/>
              </a:rPr>
              <a:t>Fo</a:t>
            </a:r>
            <a:r>
              <a:rPr sz="1200" spc="0" baseline="3623" dirty="0">
                <a:solidFill>
                  <a:srgbClr val="181818"/>
                </a:solidFill>
                <a:latin typeface="Arial"/>
                <a:cs typeface="Arial"/>
              </a:rPr>
              <a:t>r</a:t>
            </a:r>
            <a:r>
              <a:rPr sz="1200" spc="51" baseline="3623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200" spc="0" baseline="3623" dirty="0">
                <a:solidFill>
                  <a:srgbClr val="343434"/>
                </a:solidFill>
                <a:latin typeface="Arial"/>
                <a:cs typeface="Arial"/>
              </a:rPr>
              <a:t>D</a:t>
            </a:r>
            <a:r>
              <a:rPr sz="1200" spc="0" baseline="3623" dirty="0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sz="1200" spc="0" baseline="3623" dirty="0">
                <a:solidFill>
                  <a:srgbClr val="343434"/>
                </a:solidFill>
                <a:latin typeface="Arial"/>
                <a:cs typeface="Arial"/>
              </a:rPr>
              <a:t>P14  p</a:t>
            </a:r>
            <a:r>
              <a:rPr sz="1200" spc="0" baseline="3623" dirty="0">
                <a:solidFill>
                  <a:srgbClr val="545454"/>
                </a:solidFill>
                <a:latin typeface="Arial"/>
                <a:cs typeface="Arial"/>
              </a:rPr>
              <a:t>ack</a:t>
            </a:r>
            <a:r>
              <a:rPr sz="1200" spc="0" baseline="3623" dirty="0">
                <a:solidFill>
                  <a:srgbClr val="444444"/>
                </a:solidFill>
                <a:latin typeface="Arial"/>
                <a:cs typeface="Arial"/>
              </a:rPr>
              <a:t>ag</a:t>
            </a:r>
            <a:r>
              <a:rPr sz="1200" spc="0" baseline="3623" dirty="0">
                <a:solidFill>
                  <a:srgbClr val="545454"/>
                </a:solidFill>
                <a:latin typeface="Arial"/>
                <a:cs typeface="Arial"/>
              </a:rPr>
              <a:t>es</a:t>
            </a:r>
            <a:r>
              <a:rPr sz="1200" spc="0" baseline="3623" dirty="0">
                <a:solidFill>
                  <a:srgbClr val="828282"/>
                </a:solidFill>
                <a:latin typeface="Arial"/>
                <a:cs typeface="Arial"/>
              </a:rPr>
              <a:t>: </a:t>
            </a:r>
            <a:r>
              <a:rPr sz="1200" spc="-69" baseline="3623" dirty="0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sz="1200" spc="0" baseline="3623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200" spc="0" baseline="3623" dirty="0">
                <a:solidFill>
                  <a:srgbClr val="343434"/>
                </a:solidFill>
                <a:latin typeface="Arial"/>
                <a:cs typeface="Arial"/>
              </a:rPr>
              <a:t>b</a:t>
            </a:r>
            <a:r>
              <a:rPr sz="1200" spc="0" baseline="3623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1200" spc="0" baseline="3623" dirty="0">
                <a:solidFill>
                  <a:srgbClr val="545454"/>
                </a:solidFill>
                <a:latin typeface="Arial"/>
                <a:cs typeface="Arial"/>
              </a:rPr>
              <a:t>ve</a:t>
            </a:r>
            <a:r>
              <a:rPr sz="1200" spc="54" baseline="3623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0" baseline="3623" dirty="0">
                <a:solidFill>
                  <a:srgbClr val="444444"/>
                </a:solidFill>
                <a:latin typeface="Arial"/>
                <a:cs typeface="Arial"/>
              </a:rPr>
              <a:t>70</a:t>
            </a:r>
            <a:r>
              <a:rPr sz="1200" spc="34" baseline="362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500" spc="0" baseline="2898" dirty="0">
                <a:solidFill>
                  <a:srgbClr val="707070"/>
                </a:solidFill>
                <a:latin typeface="Arial"/>
                <a:cs typeface="Arial"/>
              </a:rPr>
              <a:t>-</a:t>
            </a:r>
            <a:r>
              <a:rPr sz="1500" spc="0" baseline="2898" dirty="0">
                <a:solidFill>
                  <a:srgbClr val="444444"/>
                </a:solidFill>
                <a:latin typeface="Arial"/>
                <a:cs typeface="Arial"/>
              </a:rPr>
              <a:t>c</a:t>
            </a:r>
            <a:r>
              <a:rPr sz="1500" spc="34" baseline="289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spc="0" baseline="3623" dirty="0">
                <a:solidFill>
                  <a:srgbClr val="343434"/>
                </a:solidFill>
                <a:latin typeface="Arial"/>
                <a:cs typeface="Arial"/>
              </a:rPr>
              <a:t>d</a:t>
            </a:r>
            <a:r>
              <a:rPr sz="1200" spc="0" baseline="3623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200" spc="0" baseline="3623" dirty="0">
                <a:solidFill>
                  <a:srgbClr val="343434"/>
                </a:solidFill>
                <a:latin typeface="Arial"/>
                <a:cs typeface="Arial"/>
              </a:rPr>
              <a:t>r</a:t>
            </a:r>
            <a:r>
              <a:rPr sz="1200" spc="0" baseline="3623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1200" spc="0" baseline="3623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1200" spc="0" baseline="3623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200" spc="97" baseline="362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spc="0" baseline="3623" dirty="0">
                <a:solidFill>
                  <a:srgbClr val="343434"/>
                </a:solidFill>
                <a:latin typeface="Arial"/>
                <a:cs typeface="Arial"/>
              </a:rPr>
              <a:t>l</a:t>
            </a:r>
            <a:r>
              <a:rPr sz="1200" spc="0" baseline="3623" dirty="0">
                <a:solidFill>
                  <a:srgbClr val="444444"/>
                </a:solidFill>
                <a:latin typeface="Arial"/>
                <a:cs typeface="Arial"/>
              </a:rPr>
              <a:t>i</a:t>
            </a:r>
            <a:r>
              <a:rPr sz="1200" spc="0" baseline="3623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1200" spc="0" baseline="3623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1200" spc="0" baseline="3623" dirty="0">
                <a:solidFill>
                  <a:srgbClr val="545454"/>
                </a:solidFill>
                <a:latin typeface="Arial"/>
                <a:cs typeface="Arial"/>
              </a:rPr>
              <a:t>a</a:t>
            </a:r>
            <a:r>
              <a:rPr sz="1200" spc="0" baseline="3623" dirty="0">
                <a:solidFill>
                  <a:srgbClr val="343434"/>
                </a:solidFill>
                <a:latin typeface="Arial"/>
                <a:cs typeface="Arial"/>
              </a:rPr>
              <a:t>rl</a:t>
            </a:r>
            <a:r>
              <a:rPr sz="1200" spc="0" baseline="3623" dirty="0">
                <a:solidFill>
                  <a:srgbClr val="444444"/>
                </a:solidFill>
                <a:latin typeface="Arial"/>
                <a:cs typeface="Arial"/>
              </a:rPr>
              <a:t>y </a:t>
            </a:r>
            <a:r>
              <a:rPr sz="1200" spc="84" baseline="362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200" spc="0" baseline="3623" dirty="0">
                <a:solidFill>
                  <a:srgbClr val="444444"/>
                </a:solidFill>
                <a:latin typeface="Arial"/>
                <a:cs typeface="Arial"/>
              </a:rPr>
              <a:t>wit</a:t>
            </a:r>
            <a:r>
              <a:rPr sz="1200" spc="0" baseline="3623" dirty="0">
                <a:solidFill>
                  <a:srgbClr val="343434"/>
                </a:solidFill>
                <a:latin typeface="Arial"/>
                <a:cs typeface="Arial"/>
              </a:rPr>
              <a:t>h</a:t>
            </a:r>
            <a:r>
              <a:rPr sz="1200" spc="155" baseline="3623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1200" spc="0" baseline="3623" dirty="0">
                <a:solidFill>
                  <a:srgbClr val="181818"/>
                </a:solidFill>
                <a:latin typeface="Arial"/>
                <a:cs typeface="Arial"/>
              </a:rPr>
              <a:t>1</a:t>
            </a:r>
            <a:r>
              <a:rPr sz="1200" spc="0" baseline="3623" dirty="0">
                <a:solidFill>
                  <a:srgbClr val="545454"/>
                </a:solidFill>
                <a:latin typeface="Arial"/>
                <a:cs typeface="Arial"/>
              </a:rPr>
              <a:t>2 </a:t>
            </a:r>
            <a:r>
              <a:rPr sz="1200" spc="-34" baseline="3623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1200" spc="0" baseline="3623" dirty="0">
                <a:solidFill>
                  <a:srgbClr val="343434"/>
                </a:solidFill>
                <a:latin typeface="Arial"/>
                <a:cs typeface="Arial"/>
              </a:rPr>
              <a:t>m</a:t>
            </a:r>
            <a:r>
              <a:rPr sz="1200" spc="0" baseline="3623" dirty="0">
                <a:solidFill>
                  <a:srgbClr val="444444"/>
                </a:solidFill>
                <a:latin typeface="Arial"/>
                <a:cs typeface="Arial"/>
              </a:rPr>
              <a:t>W</a:t>
            </a:r>
            <a:r>
              <a:rPr sz="1200" spc="0" baseline="3623" dirty="0">
                <a:solidFill>
                  <a:srgbClr val="707070"/>
                </a:solidFill>
                <a:latin typeface="Arial"/>
                <a:cs typeface="Arial"/>
              </a:rPr>
              <a:t>/</a:t>
            </a:r>
            <a:r>
              <a:rPr sz="1200" spc="0" baseline="3623" dirty="0">
                <a:solidFill>
                  <a:srgbClr val="444444"/>
                </a:solidFill>
                <a:latin typeface="Arial"/>
                <a:cs typeface="Arial"/>
              </a:rPr>
              <a:t>K.</a:t>
            </a:r>
            <a:endParaRPr sz="800" dirty="0">
              <a:latin typeface="Arial"/>
              <a:cs typeface="Arial"/>
            </a:endParaRPr>
          </a:p>
          <a:p>
            <a:pPr marL="2628301">
              <a:lnSpc>
                <a:spcPct val="90738"/>
              </a:lnSpc>
              <a:spcBef>
                <a:spcPts val="703"/>
              </a:spcBef>
            </a:pPr>
            <a:endParaRPr sz="1200" dirty="0">
              <a:latin typeface="Tw Cen MT"/>
              <a:cs typeface="Tw Cen M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93700" y="3708400"/>
            <a:ext cx="584200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289">
              <a:lnSpc>
                <a:spcPct val="95825"/>
              </a:lnSpc>
              <a:spcBef>
                <a:spcPts val="320"/>
              </a:spcBef>
            </a:pPr>
            <a:r>
              <a:rPr sz="800" b="1" spc="0" dirty="0">
                <a:solidFill>
                  <a:srgbClr val="040404"/>
                </a:solidFill>
                <a:latin typeface="Arial"/>
                <a:cs typeface="Arial"/>
              </a:rPr>
              <a:t>SY</a:t>
            </a:r>
            <a:r>
              <a:rPr sz="800" b="1" spc="0" dirty="0">
                <a:solidFill>
                  <a:srgbClr val="181818"/>
                </a:solidFill>
                <a:latin typeface="Arial"/>
                <a:cs typeface="Arial"/>
              </a:rPr>
              <a:t>M</a:t>
            </a:r>
            <a:r>
              <a:rPr sz="800" b="1" spc="0" dirty="0">
                <a:solidFill>
                  <a:srgbClr val="040404"/>
                </a:solidFill>
                <a:latin typeface="Arial"/>
                <a:cs typeface="Arial"/>
              </a:rPr>
              <a:t>B</a:t>
            </a:r>
            <a:r>
              <a:rPr sz="800" b="1" spc="-45" dirty="0">
                <a:solidFill>
                  <a:srgbClr val="040404"/>
                </a:solidFill>
                <a:latin typeface="Arial"/>
                <a:cs typeface="Arial"/>
              </a:rPr>
              <a:t>O</a:t>
            </a:r>
            <a:r>
              <a:rPr sz="800" b="1" spc="0" dirty="0">
                <a:solidFill>
                  <a:srgbClr val="181818"/>
                </a:solidFill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977900" y="3708400"/>
            <a:ext cx="1651000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0086">
              <a:lnSpc>
                <a:spcPct val="95825"/>
              </a:lnSpc>
              <a:spcBef>
                <a:spcPts val="320"/>
              </a:spcBef>
            </a:pPr>
            <a:r>
              <a:rPr sz="800" b="1" dirty="0">
                <a:solidFill>
                  <a:srgbClr val="040404"/>
                </a:solidFill>
                <a:latin typeface="Arial"/>
                <a:cs typeface="Arial"/>
              </a:rPr>
              <a:t>PAR</a:t>
            </a:r>
            <a:r>
              <a:rPr sz="800" b="1" spc="-94" dirty="0">
                <a:solidFill>
                  <a:srgbClr val="040404"/>
                </a:solidFill>
                <a:latin typeface="Arial"/>
                <a:cs typeface="Arial"/>
              </a:rPr>
              <a:t>A</a:t>
            </a:r>
            <a:r>
              <a:rPr sz="800" b="1" spc="0" dirty="0">
                <a:solidFill>
                  <a:srgbClr val="181818"/>
                </a:solidFill>
                <a:latin typeface="Arial"/>
                <a:cs typeface="Arial"/>
              </a:rPr>
              <a:t>ME</a:t>
            </a:r>
            <a:r>
              <a:rPr sz="800" b="1" spc="0" dirty="0">
                <a:solidFill>
                  <a:srgbClr val="040404"/>
                </a:solidFill>
                <a:latin typeface="Arial"/>
                <a:cs typeface="Arial"/>
              </a:rPr>
              <a:t>TER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628900" y="3708400"/>
            <a:ext cx="1638300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0853">
              <a:lnSpc>
                <a:spcPct val="95825"/>
              </a:lnSpc>
              <a:spcBef>
                <a:spcPts val="320"/>
              </a:spcBef>
            </a:pPr>
            <a:r>
              <a:rPr sz="800" b="1" dirty="0">
                <a:solidFill>
                  <a:srgbClr val="181818"/>
                </a:solidFill>
                <a:latin typeface="Arial"/>
                <a:cs typeface="Arial"/>
              </a:rPr>
              <a:t>C</a:t>
            </a:r>
            <a:r>
              <a:rPr sz="800" b="1" dirty="0">
                <a:solidFill>
                  <a:srgbClr val="040404"/>
                </a:solidFill>
                <a:latin typeface="Arial"/>
                <a:cs typeface="Arial"/>
              </a:rPr>
              <a:t>ONDITI</a:t>
            </a:r>
            <a:r>
              <a:rPr sz="800" b="1" spc="-4" dirty="0">
                <a:solidFill>
                  <a:srgbClr val="040404"/>
                </a:solidFill>
                <a:latin typeface="Arial"/>
                <a:cs typeface="Arial"/>
              </a:rPr>
              <a:t>O</a:t>
            </a:r>
            <a:r>
              <a:rPr sz="800" b="1" spc="0" dirty="0">
                <a:solidFill>
                  <a:srgbClr val="181818"/>
                </a:solidFill>
                <a:latin typeface="Arial"/>
                <a:cs typeface="Arial"/>
              </a:rPr>
              <a:t>N</a:t>
            </a:r>
            <a:r>
              <a:rPr sz="800" b="1" spc="0" dirty="0">
                <a:solidFill>
                  <a:srgbClr val="040404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267200" y="3708400"/>
            <a:ext cx="546100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5962">
              <a:lnSpc>
                <a:spcPct val="95825"/>
              </a:lnSpc>
              <a:spcBef>
                <a:spcPts val="320"/>
              </a:spcBef>
            </a:pPr>
            <a:r>
              <a:rPr sz="800" b="1" dirty="0">
                <a:solidFill>
                  <a:srgbClr val="181818"/>
                </a:solidFill>
                <a:latin typeface="Arial"/>
                <a:cs typeface="Arial"/>
              </a:rPr>
              <a:t>M</a:t>
            </a:r>
            <a:r>
              <a:rPr sz="800" b="1" dirty="0">
                <a:solidFill>
                  <a:srgbClr val="040404"/>
                </a:solidFill>
                <a:latin typeface="Arial"/>
                <a:cs typeface="Arial"/>
              </a:rPr>
              <a:t>I</a:t>
            </a:r>
            <a:r>
              <a:rPr sz="800" b="1" dirty="0">
                <a:solidFill>
                  <a:srgbClr val="181818"/>
                </a:solidFill>
                <a:latin typeface="Arial"/>
                <a:cs typeface="Arial"/>
              </a:rPr>
              <a:t>N.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813300" y="3708400"/>
            <a:ext cx="546100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3564">
              <a:lnSpc>
                <a:spcPct val="95825"/>
              </a:lnSpc>
              <a:spcBef>
                <a:spcPts val="320"/>
              </a:spcBef>
            </a:pPr>
            <a:r>
              <a:rPr sz="800" b="1" dirty="0">
                <a:solidFill>
                  <a:srgbClr val="181818"/>
                </a:solidFill>
                <a:latin typeface="Arial"/>
                <a:cs typeface="Arial"/>
              </a:rPr>
              <a:t>MA</a:t>
            </a:r>
            <a:r>
              <a:rPr sz="800" b="1" spc="-44" dirty="0">
                <a:solidFill>
                  <a:srgbClr val="181818"/>
                </a:solidFill>
                <a:latin typeface="Arial"/>
                <a:cs typeface="Arial"/>
              </a:rPr>
              <a:t>X</a:t>
            </a:r>
            <a:r>
              <a:rPr sz="800" b="1" spc="0" dirty="0">
                <a:solidFill>
                  <a:srgbClr val="343434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359400" y="3708400"/>
            <a:ext cx="533400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0261">
              <a:lnSpc>
                <a:spcPct val="95825"/>
              </a:lnSpc>
              <a:spcBef>
                <a:spcPts val="320"/>
              </a:spcBef>
            </a:pPr>
            <a:r>
              <a:rPr sz="800" b="1" spc="0" dirty="0">
                <a:solidFill>
                  <a:srgbClr val="181818"/>
                </a:solidFill>
                <a:latin typeface="Arial"/>
                <a:cs typeface="Arial"/>
              </a:rPr>
              <a:t>U</a:t>
            </a:r>
            <a:r>
              <a:rPr sz="800" b="1" spc="0" dirty="0">
                <a:solidFill>
                  <a:srgbClr val="040404"/>
                </a:solidFill>
                <a:latin typeface="Arial"/>
                <a:cs typeface="Arial"/>
              </a:rPr>
              <a:t>NIT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93700" y="3898900"/>
            <a:ext cx="5842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1" name="object 121"/>
          <p:cNvSpPr txBox="1"/>
          <p:nvPr/>
        </p:nvSpPr>
        <p:spPr>
          <a:xfrm>
            <a:off x="977900" y="3898900"/>
            <a:ext cx="16510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0" name="object 120"/>
          <p:cNvSpPr txBox="1"/>
          <p:nvPr/>
        </p:nvSpPr>
        <p:spPr>
          <a:xfrm>
            <a:off x="2628900" y="3898900"/>
            <a:ext cx="16383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9" name="object 119"/>
          <p:cNvSpPr txBox="1"/>
          <p:nvPr/>
        </p:nvSpPr>
        <p:spPr>
          <a:xfrm>
            <a:off x="4267200" y="3898900"/>
            <a:ext cx="546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8" name="object 118"/>
          <p:cNvSpPr txBox="1"/>
          <p:nvPr/>
        </p:nvSpPr>
        <p:spPr>
          <a:xfrm>
            <a:off x="4813300" y="3898900"/>
            <a:ext cx="546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7" name="object 117"/>
          <p:cNvSpPr txBox="1"/>
          <p:nvPr/>
        </p:nvSpPr>
        <p:spPr>
          <a:xfrm>
            <a:off x="5359400" y="3898900"/>
            <a:ext cx="533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6" name="object 116"/>
          <p:cNvSpPr txBox="1"/>
          <p:nvPr/>
        </p:nvSpPr>
        <p:spPr>
          <a:xfrm>
            <a:off x="393700" y="4064000"/>
            <a:ext cx="5842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048">
              <a:lnSpc>
                <a:spcPct val="95825"/>
              </a:lnSpc>
              <a:spcBef>
                <a:spcPts val="335"/>
              </a:spcBef>
            </a:pPr>
            <a:r>
              <a:rPr sz="800" dirty="0">
                <a:solidFill>
                  <a:srgbClr val="343434"/>
                </a:solidFill>
                <a:latin typeface="Arial"/>
                <a:cs typeface="Arial"/>
              </a:rPr>
              <a:t>l</a:t>
            </a: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1K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977900" y="4064000"/>
            <a:ext cx="16510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051">
              <a:lnSpc>
                <a:spcPct val="95825"/>
              </a:lnSpc>
              <a:spcBef>
                <a:spcPts val="204"/>
              </a:spcBef>
            </a:pPr>
            <a:r>
              <a:rPr sz="800" dirty="0">
                <a:solidFill>
                  <a:srgbClr val="343434"/>
                </a:solidFill>
                <a:latin typeface="Arial"/>
                <a:cs typeface="Arial"/>
              </a:rPr>
              <a:t>i</a:t>
            </a: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npu</a:t>
            </a:r>
            <a:r>
              <a:rPr sz="800" dirty="0">
                <a:solidFill>
                  <a:srgbClr val="343434"/>
                </a:solidFill>
                <a:latin typeface="Arial"/>
                <a:cs typeface="Arial"/>
              </a:rPr>
              <a:t>t </a:t>
            </a:r>
            <a:r>
              <a:rPr sz="800" spc="-104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d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i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ode </a:t>
            </a:r>
            <a:r>
              <a:rPr sz="800" spc="-6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c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urr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nt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628900" y="4064000"/>
            <a:ext cx="16383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501">
              <a:lnSpc>
                <a:spcPct val="95825"/>
              </a:lnSpc>
              <a:spcBef>
                <a:spcPts val="235"/>
              </a:spcBef>
            </a:pP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dirty="0">
                <a:solidFill>
                  <a:srgbClr val="707070"/>
                </a:solidFill>
                <a:latin typeface="Arial"/>
                <a:cs typeface="Arial"/>
              </a:rPr>
              <a:t>1</a:t>
            </a:r>
            <a:r>
              <a:rPr sz="800" spc="75" dirty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&lt;</a:t>
            </a:r>
            <a:r>
              <a:rPr sz="800" spc="64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-0</a:t>
            </a:r>
            <a:r>
              <a:rPr sz="800" spc="0" dirty="0">
                <a:solidFill>
                  <a:srgbClr val="828282"/>
                </a:solidFill>
                <a:latin typeface="Arial"/>
                <a:cs typeface="Arial"/>
              </a:rPr>
              <a:t>.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5 </a:t>
            </a:r>
            <a:r>
              <a:rPr sz="800" spc="-9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Vo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V1 </a:t>
            </a:r>
            <a:r>
              <a:rPr sz="800" spc="5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&gt;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ee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+  </a:t>
            </a:r>
            <a:r>
              <a:rPr sz="800" spc="5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5 </a:t>
            </a:r>
            <a:r>
              <a:rPr sz="800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43665">
              <a:lnSpc>
                <a:spcPct val="95825"/>
              </a:lnSpc>
              <a:spcBef>
                <a:spcPts val="95"/>
              </a:spcBef>
            </a:pP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ot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119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267200" y="4064000"/>
            <a:ext cx="5461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748">
              <a:lnSpc>
                <a:spcPts val="1250"/>
              </a:lnSpc>
              <a:spcBef>
                <a:spcPts val="62"/>
              </a:spcBef>
            </a:pPr>
            <a:r>
              <a:rPr sz="1200" spc="0" dirty="0">
                <a:solidFill>
                  <a:srgbClr val="707070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813300" y="4064000"/>
            <a:ext cx="5461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75">
              <a:lnSpc>
                <a:spcPct val="95825"/>
              </a:lnSpc>
              <a:spcBef>
                <a:spcPts val="235"/>
              </a:spcBef>
            </a:pP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±2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359400" y="4064000"/>
            <a:ext cx="5334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047">
              <a:lnSpc>
                <a:spcPct val="95825"/>
              </a:lnSpc>
              <a:spcBef>
                <a:spcPts val="235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mA</a:t>
            </a:r>
            <a:endParaRPr sz="8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93700" y="4356100"/>
            <a:ext cx="5842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054">
              <a:lnSpc>
                <a:spcPct val="95825"/>
              </a:lnSpc>
              <a:spcBef>
                <a:spcPts val="325"/>
              </a:spcBef>
            </a:pP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l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oK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77900" y="4356100"/>
            <a:ext cx="16510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902">
              <a:lnSpc>
                <a:spcPct val="95825"/>
              </a:lnSpc>
              <a:spcBef>
                <a:spcPts val="229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ou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put</a:t>
            </a:r>
            <a:r>
              <a:rPr sz="800" spc="7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di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ode</a:t>
            </a:r>
            <a:r>
              <a:rPr sz="800" spc="78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cu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re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628900" y="4356100"/>
            <a:ext cx="16383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9508">
              <a:lnSpc>
                <a:spcPct val="95825"/>
              </a:lnSpc>
              <a:spcBef>
                <a:spcPts val="229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&lt; </a:t>
            </a:r>
            <a:r>
              <a:rPr sz="800" spc="17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-0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5 </a:t>
            </a:r>
            <a:r>
              <a:rPr sz="800" spc="-69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V</a:t>
            </a:r>
            <a:r>
              <a:rPr sz="800" spc="29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r</a:t>
            </a:r>
            <a:r>
              <a:rPr sz="800" spc="-17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&gt; </a:t>
            </a:r>
            <a:r>
              <a:rPr sz="8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Ve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+ </a:t>
            </a:r>
            <a:r>
              <a:rPr sz="800" spc="123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.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5 </a:t>
            </a:r>
            <a:r>
              <a:rPr sz="800" spc="-44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V</a:t>
            </a:r>
            <a:r>
              <a:rPr sz="800" spc="0" dirty="0">
                <a:solidFill>
                  <a:srgbClr val="707070"/>
                </a:solidFill>
                <a:latin typeface="Arial"/>
                <a:cs typeface="Arial"/>
              </a:rPr>
              <a:t>;</a:t>
            </a:r>
            <a:endParaRPr sz="800">
              <a:latin typeface="Arial"/>
              <a:cs typeface="Arial"/>
            </a:endParaRPr>
          </a:p>
          <a:p>
            <a:pPr marL="43673">
              <a:lnSpc>
                <a:spcPct val="95825"/>
              </a:lnSpc>
              <a:spcBef>
                <a:spcPts val="160"/>
              </a:spcBef>
            </a:pP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119" dirty="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267200" y="4356100"/>
            <a:ext cx="5461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755">
              <a:lnSpc>
                <a:spcPts val="1270"/>
              </a:lnSpc>
              <a:spcBef>
                <a:spcPts val="63"/>
              </a:spcBef>
            </a:pPr>
            <a:r>
              <a:rPr sz="1200" spc="0" dirty="0">
                <a:solidFill>
                  <a:srgbClr val="707070"/>
                </a:solidFill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813300" y="4356100"/>
            <a:ext cx="5461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83">
              <a:lnSpc>
                <a:spcPct val="95825"/>
              </a:lnSpc>
              <a:spcBef>
                <a:spcPts val="229"/>
              </a:spcBef>
            </a:pP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±2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359400" y="4356100"/>
            <a:ext cx="533400" cy="304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054">
              <a:lnSpc>
                <a:spcPct val="95825"/>
              </a:lnSpc>
              <a:spcBef>
                <a:spcPts val="229"/>
              </a:spcBef>
            </a:pP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800" dirty="0">
                <a:solidFill>
                  <a:srgbClr val="343434"/>
                </a:solidFill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93700" y="4660900"/>
            <a:ext cx="5842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3" name="object 103"/>
          <p:cNvSpPr txBox="1"/>
          <p:nvPr/>
        </p:nvSpPr>
        <p:spPr>
          <a:xfrm>
            <a:off x="977900" y="4660900"/>
            <a:ext cx="16510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2" name="object 102"/>
          <p:cNvSpPr txBox="1"/>
          <p:nvPr/>
        </p:nvSpPr>
        <p:spPr>
          <a:xfrm>
            <a:off x="2628900" y="4660900"/>
            <a:ext cx="16383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1" name="object 101"/>
          <p:cNvSpPr txBox="1"/>
          <p:nvPr/>
        </p:nvSpPr>
        <p:spPr>
          <a:xfrm>
            <a:off x="4267200" y="4660900"/>
            <a:ext cx="546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0" name="object 100"/>
          <p:cNvSpPr txBox="1"/>
          <p:nvPr/>
        </p:nvSpPr>
        <p:spPr>
          <a:xfrm>
            <a:off x="4813300" y="4660900"/>
            <a:ext cx="546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9" name="object 99"/>
          <p:cNvSpPr txBox="1"/>
          <p:nvPr/>
        </p:nvSpPr>
        <p:spPr>
          <a:xfrm>
            <a:off x="5359400" y="4660900"/>
            <a:ext cx="533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8" name="object 98"/>
          <p:cNvSpPr txBox="1"/>
          <p:nvPr/>
        </p:nvSpPr>
        <p:spPr>
          <a:xfrm>
            <a:off x="393700" y="4826000"/>
            <a:ext cx="5842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7" name="object 97"/>
          <p:cNvSpPr txBox="1"/>
          <p:nvPr/>
        </p:nvSpPr>
        <p:spPr>
          <a:xfrm>
            <a:off x="977900" y="4826000"/>
            <a:ext cx="16510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6" name="object 96"/>
          <p:cNvSpPr txBox="1"/>
          <p:nvPr/>
        </p:nvSpPr>
        <p:spPr>
          <a:xfrm>
            <a:off x="2628900" y="4826000"/>
            <a:ext cx="16383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5" name="object 95"/>
          <p:cNvSpPr txBox="1"/>
          <p:nvPr/>
        </p:nvSpPr>
        <p:spPr>
          <a:xfrm>
            <a:off x="4267200" y="4826000"/>
            <a:ext cx="5461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4" name="object 94"/>
          <p:cNvSpPr txBox="1"/>
          <p:nvPr/>
        </p:nvSpPr>
        <p:spPr>
          <a:xfrm>
            <a:off x="4813300" y="4826000"/>
            <a:ext cx="5461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3" name="object 93"/>
          <p:cNvSpPr txBox="1"/>
          <p:nvPr/>
        </p:nvSpPr>
        <p:spPr>
          <a:xfrm>
            <a:off x="5359400" y="4826000"/>
            <a:ext cx="5334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2" name="object 92"/>
          <p:cNvSpPr txBox="1"/>
          <p:nvPr/>
        </p:nvSpPr>
        <p:spPr>
          <a:xfrm>
            <a:off x="393700" y="4978400"/>
            <a:ext cx="5842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1" name="object 91"/>
          <p:cNvSpPr txBox="1"/>
          <p:nvPr/>
        </p:nvSpPr>
        <p:spPr>
          <a:xfrm>
            <a:off x="977900" y="4978400"/>
            <a:ext cx="16510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0" name="object 90"/>
          <p:cNvSpPr txBox="1"/>
          <p:nvPr/>
        </p:nvSpPr>
        <p:spPr>
          <a:xfrm>
            <a:off x="2628900" y="4978400"/>
            <a:ext cx="16383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9" name="object 89"/>
          <p:cNvSpPr txBox="1"/>
          <p:nvPr/>
        </p:nvSpPr>
        <p:spPr>
          <a:xfrm>
            <a:off x="4267200" y="4978400"/>
            <a:ext cx="546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4813300" y="4978400"/>
            <a:ext cx="546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5359400" y="4978400"/>
            <a:ext cx="533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6" name="object 86"/>
          <p:cNvSpPr txBox="1"/>
          <p:nvPr/>
        </p:nvSpPr>
        <p:spPr>
          <a:xfrm>
            <a:off x="393700" y="5143500"/>
            <a:ext cx="5842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977900" y="5143500"/>
            <a:ext cx="16510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4" name="object 84"/>
          <p:cNvSpPr txBox="1"/>
          <p:nvPr/>
        </p:nvSpPr>
        <p:spPr>
          <a:xfrm>
            <a:off x="2628900" y="5143500"/>
            <a:ext cx="16383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3" name="object 83"/>
          <p:cNvSpPr txBox="1"/>
          <p:nvPr/>
        </p:nvSpPr>
        <p:spPr>
          <a:xfrm>
            <a:off x="4267200" y="5143500"/>
            <a:ext cx="546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2" name="object 82"/>
          <p:cNvSpPr txBox="1"/>
          <p:nvPr/>
        </p:nvSpPr>
        <p:spPr>
          <a:xfrm>
            <a:off x="4813300" y="5143500"/>
            <a:ext cx="546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object 81"/>
          <p:cNvSpPr txBox="1"/>
          <p:nvPr/>
        </p:nvSpPr>
        <p:spPr>
          <a:xfrm>
            <a:off x="5359400" y="5143500"/>
            <a:ext cx="533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0" name="object 80"/>
          <p:cNvSpPr txBox="1"/>
          <p:nvPr/>
        </p:nvSpPr>
        <p:spPr>
          <a:xfrm>
            <a:off x="393700" y="1536700"/>
            <a:ext cx="584200" cy="393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4"/>
              </a:spcBef>
            </a:pPr>
            <a:endParaRPr sz="1100"/>
          </a:p>
          <a:p>
            <a:pPr marL="84292">
              <a:lnSpc>
                <a:spcPct val="95825"/>
              </a:lnSpc>
            </a:pPr>
            <a:r>
              <a:rPr sz="800" b="1" dirty="0">
                <a:solidFill>
                  <a:srgbClr val="181818"/>
                </a:solidFill>
                <a:latin typeface="Arial"/>
                <a:cs typeface="Arial"/>
              </a:rPr>
              <a:t>SYM</a:t>
            </a:r>
            <a:r>
              <a:rPr sz="800" b="1" dirty="0">
                <a:solidFill>
                  <a:srgbClr val="040404"/>
                </a:solidFill>
                <a:latin typeface="Arial"/>
                <a:cs typeface="Arial"/>
              </a:rPr>
              <a:t>B</a:t>
            </a:r>
            <a:r>
              <a:rPr sz="800" b="1" spc="-44" dirty="0">
                <a:solidFill>
                  <a:srgbClr val="040404"/>
                </a:solidFill>
                <a:latin typeface="Arial"/>
                <a:cs typeface="Arial"/>
              </a:rPr>
              <a:t>O</a:t>
            </a:r>
            <a:r>
              <a:rPr sz="800" b="1" spc="0" dirty="0">
                <a:solidFill>
                  <a:srgbClr val="181818"/>
                </a:solidFill>
                <a:latin typeface="Arial"/>
                <a:cs typeface="Arial"/>
              </a:rPr>
              <a:t>L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77900" y="1536700"/>
            <a:ext cx="1054100" cy="393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4"/>
              </a:spcBef>
            </a:pPr>
            <a:endParaRPr sz="1100"/>
          </a:p>
          <a:p>
            <a:pPr marL="214986">
              <a:lnSpc>
                <a:spcPct val="95825"/>
              </a:lnSpc>
            </a:pPr>
            <a:r>
              <a:rPr sz="800" b="1" dirty="0">
                <a:solidFill>
                  <a:srgbClr val="040404"/>
                </a:solidFill>
                <a:latin typeface="Arial"/>
                <a:cs typeface="Arial"/>
              </a:rPr>
              <a:t>PAR</a:t>
            </a:r>
            <a:r>
              <a:rPr sz="800" b="1" spc="-94" dirty="0">
                <a:solidFill>
                  <a:srgbClr val="040404"/>
                </a:solidFill>
                <a:latin typeface="Arial"/>
                <a:cs typeface="Arial"/>
              </a:rPr>
              <a:t>A</a:t>
            </a:r>
            <a:r>
              <a:rPr sz="800" b="1" spc="0" dirty="0">
                <a:solidFill>
                  <a:srgbClr val="181818"/>
                </a:solidFill>
                <a:latin typeface="Arial"/>
                <a:cs typeface="Arial"/>
              </a:rPr>
              <a:t>M</a:t>
            </a:r>
            <a:r>
              <a:rPr sz="800" b="1" spc="0" dirty="0">
                <a:solidFill>
                  <a:srgbClr val="040404"/>
                </a:solidFill>
                <a:latin typeface="Arial"/>
                <a:cs typeface="Arial"/>
              </a:rPr>
              <a:t>ETER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032000" y="1536700"/>
            <a:ext cx="1016000" cy="393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4"/>
              </a:spcBef>
            </a:pPr>
            <a:endParaRPr sz="1100"/>
          </a:p>
          <a:p>
            <a:pPr marL="195821">
              <a:lnSpc>
                <a:spcPct val="95825"/>
              </a:lnSpc>
            </a:pPr>
            <a:r>
              <a:rPr sz="800" b="1" spc="0" dirty="0">
                <a:solidFill>
                  <a:srgbClr val="181818"/>
                </a:solidFill>
                <a:latin typeface="Arial"/>
                <a:cs typeface="Arial"/>
              </a:rPr>
              <a:t>C</a:t>
            </a:r>
            <a:r>
              <a:rPr sz="800" b="1" spc="0" dirty="0">
                <a:solidFill>
                  <a:srgbClr val="040404"/>
                </a:solidFill>
                <a:latin typeface="Arial"/>
                <a:cs typeface="Arial"/>
              </a:rPr>
              <a:t>ONDITIONS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048000" y="1536700"/>
            <a:ext cx="1219200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76"/>
          <p:cNvSpPr txBox="1"/>
          <p:nvPr/>
        </p:nvSpPr>
        <p:spPr>
          <a:xfrm>
            <a:off x="4267200" y="1536700"/>
            <a:ext cx="1219200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5486400" y="1536700"/>
            <a:ext cx="406400" cy="393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4"/>
              </a:spcBef>
            </a:pPr>
            <a:endParaRPr sz="1100"/>
          </a:p>
          <a:p>
            <a:pPr marL="99758">
              <a:lnSpc>
                <a:spcPct val="95825"/>
              </a:lnSpc>
            </a:pPr>
            <a:r>
              <a:rPr sz="800" b="1" dirty="0">
                <a:solidFill>
                  <a:srgbClr val="040404"/>
                </a:solidFill>
                <a:latin typeface="Arial"/>
                <a:cs typeface="Arial"/>
              </a:rPr>
              <a:t>U</a:t>
            </a:r>
            <a:r>
              <a:rPr sz="800" b="1" dirty="0">
                <a:solidFill>
                  <a:srgbClr val="181818"/>
                </a:solidFill>
                <a:latin typeface="Arial"/>
                <a:cs typeface="Arial"/>
              </a:rPr>
              <a:t>N</a:t>
            </a:r>
            <a:r>
              <a:rPr sz="800" b="1" dirty="0">
                <a:solidFill>
                  <a:srgbClr val="040404"/>
                </a:solidFill>
                <a:latin typeface="Arial"/>
                <a:cs typeface="Arial"/>
              </a:rPr>
              <a:t>I</a:t>
            </a:r>
            <a:r>
              <a:rPr sz="800" b="1" dirty="0">
                <a:solidFill>
                  <a:srgbClr val="181818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48000" y="1689099"/>
            <a:ext cx="406400" cy="241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9"/>
              </a:spcBef>
            </a:pPr>
            <a:endParaRPr sz="700"/>
          </a:p>
          <a:p>
            <a:pPr marL="110845">
              <a:lnSpc>
                <a:spcPct val="95825"/>
              </a:lnSpc>
            </a:pPr>
            <a:r>
              <a:rPr sz="800" b="1" spc="0" dirty="0">
                <a:solidFill>
                  <a:srgbClr val="040404"/>
                </a:solidFill>
                <a:latin typeface="Arial"/>
                <a:cs typeface="Arial"/>
              </a:rPr>
              <a:t>MIN</a:t>
            </a:r>
            <a:r>
              <a:rPr sz="800" b="1" spc="0" dirty="0">
                <a:solidFill>
                  <a:srgbClr val="343434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454400" y="1689099"/>
            <a:ext cx="419100" cy="241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9"/>
              </a:spcBef>
            </a:pPr>
            <a:endParaRPr sz="700"/>
          </a:p>
          <a:p>
            <a:pPr marL="111768">
              <a:lnSpc>
                <a:spcPct val="95825"/>
              </a:lnSpc>
            </a:pPr>
            <a:r>
              <a:rPr sz="800" b="1" dirty="0">
                <a:solidFill>
                  <a:srgbClr val="040404"/>
                </a:solidFill>
                <a:latin typeface="Arial"/>
                <a:cs typeface="Arial"/>
              </a:rPr>
              <a:t>TYP</a:t>
            </a:r>
            <a:r>
              <a:rPr sz="800" b="1" dirty="0">
                <a:solidFill>
                  <a:srgbClr val="545454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873500" y="1689099"/>
            <a:ext cx="393700" cy="241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2"/>
              </a:spcBef>
            </a:pPr>
            <a:endParaRPr sz="700"/>
          </a:p>
          <a:p>
            <a:pPr marL="79211">
              <a:lnSpc>
                <a:spcPct val="95825"/>
              </a:lnSpc>
            </a:pPr>
            <a:r>
              <a:rPr sz="800" b="1" dirty="0">
                <a:solidFill>
                  <a:srgbClr val="181818"/>
                </a:solidFill>
                <a:latin typeface="Arial"/>
                <a:cs typeface="Arial"/>
              </a:rPr>
              <a:t>MA</a:t>
            </a:r>
            <a:r>
              <a:rPr sz="800" b="1" spc="-44" dirty="0">
                <a:solidFill>
                  <a:srgbClr val="181818"/>
                </a:solidFill>
                <a:latin typeface="Arial"/>
                <a:cs typeface="Arial"/>
              </a:rPr>
              <a:t>X</a:t>
            </a:r>
            <a:r>
              <a:rPr sz="800" b="1" spc="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67200" y="1689099"/>
            <a:ext cx="406400" cy="241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9"/>
              </a:spcBef>
            </a:pPr>
            <a:endParaRPr sz="700"/>
          </a:p>
          <a:p>
            <a:pPr marL="109460">
              <a:lnSpc>
                <a:spcPct val="95825"/>
              </a:lnSpc>
            </a:pPr>
            <a:r>
              <a:rPr sz="800" b="1" dirty="0">
                <a:solidFill>
                  <a:srgbClr val="040404"/>
                </a:solidFill>
                <a:latin typeface="Arial"/>
                <a:cs typeface="Arial"/>
              </a:rPr>
              <a:t>MIN</a:t>
            </a:r>
            <a:r>
              <a:rPr sz="800" b="1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73600" y="1689099"/>
            <a:ext cx="419100" cy="241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2"/>
              </a:spcBef>
            </a:pPr>
            <a:endParaRPr sz="700"/>
          </a:p>
          <a:p>
            <a:pPr marL="114540">
              <a:lnSpc>
                <a:spcPct val="95825"/>
              </a:lnSpc>
            </a:pPr>
            <a:r>
              <a:rPr sz="800" b="1" dirty="0">
                <a:solidFill>
                  <a:srgbClr val="040404"/>
                </a:solidFill>
                <a:latin typeface="Arial"/>
                <a:cs typeface="Arial"/>
              </a:rPr>
              <a:t>TYP</a:t>
            </a:r>
            <a:r>
              <a:rPr sz="800" b="1" dirty="0">
                <a:solidFill>
                  <a:srgbClr val="545454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92700" y="1689099"/>
            <a:ext cx="393700" cy="241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0"/>
              </a:lnSpc>
              <a:spcBef>
                <a:spcPts val="42"/>
              </a:spcBef>
            </a:pPr>
            <a:endParaRPr sz="700"/>
          </a:p>
          <a:p>
            <a:pPr marL="77825">
              <a:lnSpc>
                <a:spcPct val="95825"/>
              </a:lnSpc>
            </a:pPr>
            <a:r>
              <a:rPr sz="800" b="1" dirty="0">
                <a:solidFill>
                  <a:srgbClr val="040404"/>
                </a:solidFill>
                <a:latin typeface="Arial"/>
                <a:cs typeface="Arial"/>
              </a:rPr>
              <a:t>MA</a:t>
            </a:r>
            <a:r>
              <a:rPr sz="800" b="1" spc="-44" dirty="0">
                <a:solidFill>
                  <a:srgbClr val="040404"/>
                </a:solidFill>
                <a:latin typeface="Arial"/>
                <a:cs typeface="Arial"/>
              </a:rPr>
              <a:t>X</a:t>
            </a:r>
            <a:r>
              <a:rPr sz="800" b="1" spc="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93700" y="1930400"/>
            <a:ext cx="5842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977900" y="1930400"/>
            <a:ext cx="1054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2032000" y="1930400"/>
            <a:ext cx="10160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3048000" y="19304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3454400" y="1930400"/>
            <a:ext cx="419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3873500" y="1930400"/>
            <a:ext cx="3937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4267200" y="19304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4673600" y="1930400"/>
            <a:ext cx="419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5092700" y="1930400"/>
            <a:ext cx="3937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5486400" y="19304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393700" y="2095500"/>
            <a:ext cx="5842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977900" y="2095500"/>
            <a:ext cx="1054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2032000" y="2095500"/>
            <a:ext cx="10160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3048000" y="20955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3454400" y="2095500"/>
            <a:ext cx="419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3873500" y="2095500"/>
            <a:ext cx="3937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4267200" y="20955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4673600" y="2095500"/>
            <a:ext cx="419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5092700" y="2095500"/>
            <a:ext cx="3937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486400" y="20955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393700" y="2260600"/>
            <a:ext cx="5842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977900" y="2260600"/>
            <a:ext cx="1054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2032000" y="2260600"/>
            <a:ext cx="10160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3048000" y="22606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3454400" y="2260600"/>
            <a:ext cx="419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3873500" y="2260600"/>
            <a:ext cx="3937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4267200" y="22606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4673600" y="2260600"/>
            <a:ext cx="419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5092700" y="2260600"/>
            <a:ext cx="3937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5486400" y="22606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393700" y="2425700"/>
            <a:ext cx="5842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871">
              <a:lnSpc>
                <a:spcPct val="95825"/>
              </a:lnSpc>
              <a:spcBef>
                <a:spcPts val="309"/>
              </a:spcBef>
            </a:pP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amb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77900" y="2425700"/>
            <a:ext cx="10541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876" marR="159526" indent="-1">
              <a:lnSpc>
                <a:spcPts val="919"/>
              </a:lnSpc>
              <a:spcBef>
                <a:spcPts val="175"/>
              </a:spcBef>
            </a:pP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p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ra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ti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ng</a:t>
            </a:r>
            <a:r>
              <a:rPr sz="800" spc="107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am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bie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n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t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m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p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tur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32000" y="2425700"/>
            <a:ext cx="10160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3048000" y="2425700"/>
            <a:ext cx="4064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958">
              <a:lnSpc>
                <a:spcPct val="95825"/>
              </a:lnSpc>
              <a:spcBef>
                <a:spcPts val="175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-40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54400" y="2425700"/>
            <a:ext cx="4191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569">
              <a:lnSpc>
                <a:spcPct val="95825"/>
              </a:lnSpc>
              <a:spcBef>
                <a:spcPts val="175"/>
              </a:spcBef>
            </a:pP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+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73500" y="2425700"/>
            <a:ext cx="3937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5949">
              <a:lnSpc>
                <a:spcPct val="95825"/>
              </a:lnSpc>
              <a:spcBef>
                <a:spcPts val="175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+1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25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7200" y="2425700"/>
            <a:ext cx="4064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3729">
              <a:lnSpc>
                <a:spcPct val="95825"/>
              </a:lnSpc>
              <a:spcBef>
                <a:spcPts val="210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-40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73600" y="2425700"/>
            <a:ext cx="4191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341">
              <a:lnSpc>
                <a:spcPct val="95825"/>
              </a:lnSpc>
              <a:spcBef>
                <a:spcPts val="175"/>
              </a:spcBef>
            </a:pP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+2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92700" y="2425700"/>
            <a:ext cx="3937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0408">
              <a:lnSpc>
                <a:spcPct val="95825"/>
              </a:lnSpc>
              <a:spcBef>
                <a:spcPts val="175"/>
              </a:spcBef>
            </a:pPr>
            <a:r>
              <a:rPr sz="800" dirty="0">
                <a:solidFill>
                  <a:srgbClr val="444444"/>
                </a:solidFill>
                <a:latin typeface="Arial"/>
                <a:cs typeface="Arial"/>
              </a:rPr>
              <a:t>+</a:t>
            </a:r>
            <a:r>
              <a:rPr sz="800" dirty="0">
                <a:solidFill>
                  <a:srgbClr val="343434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545454"/>
                </a:solidFill>
                <a:latin typeface="Arial"/>
                <a:cs typeface="Arial"/>
              </a:rPr>
              <a:t>25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86400" y="2425700"/>
            <a:ext cx="406400" cy="292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032">
              <a:lnSpc>
                <a:spcPts val="1155"/>
              </a:lnSpc>
              <a:spcBef>
                <a:spcPts val="57"/>
              </a:spcBef>
            </a:pPr>
            <a:r>
              <a:rPr sz="1950" baseline="6790" dirty="0">
                <a:solidFill>
                  <a:srgbClr val="707070"/>
                </a:solidFill>
                <a:latin typeface="Courier New"/>
                <a:cs typeface="Courier New"/>
              </a:rPr>
              <a:t>o</a:t>
            </a:r>
            <a:r>
              <a:rPr sz="1950" baseline="6790" dirty="0">
                <a:solidFill>
                  <a:srgbClr val="545454"/>
                </a:solidFill>
                <a:latin typeface="Courier New"/>
                <a:cs typeface="Courier New"/>
              </a:rPr>
              <a:t>c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3700" y="2717800"/>
            <a:ext cx="584200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873">
              <a:lnSpc>
                <a:spcPct val="95825"/>
              </a:lnSpc>
              <a:spcBef>
                <a:spcPts val="175"/>
              </a:spcBef>
            </a:pPr>
            <a:r>
              <a:rPr sz="900" spc="0" dirty="0">
                <a:solidFill>
                  <a:srgbClr val="444444"/>
                </a:solidFill>
                <a:latin typeface="Times New Roman"/>
                <a:cs typeface="Times New Roman"/>
              </a:rPr>
              <a:t>I</a:t>
            </a:r>
            <a:r>
              <a:rPr sz="900" spc="0" dirty="0">
                <a:solidFill>
                  <a:srgbClr val="181818"/>
                </a:solidFill>
                <a:latin typeface="Times New Roman"/>
                <a:cs typeface="Times New Roman"/>
              </a:rPr>
              <a:t>r</a:t>
            </a:r>
            <a:r>
              <a:rPr sz="900" spc="0" dirty="0">
                <a:solidFill>
                  <a:srgbClr val="707070"/>
                </a:solidFill>
                <a:latin typeface="Times New Roman"/>
                <a:cs typeface="Times New Roman"/>
              </a:rPr>
              <a:t>, </a:t>
            </a:r>
            <a:r>
              <a:rPr sz="900" spc="60" dirty="0">
                <a:solidFill>
                  <a:srgbClr val="707070"/>
                </a:solidFill>
                <a:latin typeface="Times New Roman"/>
                <a:cs typeface="Times New Roman"/>
              </a:rPr>
              <a:t> </a:t>
            </a:r>
            <a:r>
              <a:rPr sz="900" spc="0" dirty="0">
                <a:solidFill>
                  <a:srgbClr val="343434"/>
                </a:solidFill>
                <a:latin typeface="Times New Roman"/>
                <a:cs typeface="Times New Roman"/>
              </a:rPr>
              <a:t>1</a:t>
            </a:r>
            <a:r>
              <a:rPr sz="900" spc="0" dirty="0">
                <a:solidFill>
                  <a:srgbClr val="444444"/>
                </a:solidFill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7900" y="2717800"/>
            <a:ext cx="1054100" cy="495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879" marR="190484" indent="4154">
              <a:lnSpc>
                <a:spcPts val="919"/>
              </a:lnSpc>
              <a:spcBef>
                <a:spcPts val="235"/>
              </a:spcBef>
            </a:pP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in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put</a:t>
            </a:r>
            <a:r>
              <a:rPr sz="800" spc="42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181818"/>
                </a:solidFill>
                <a:latin typeface="Arial"/>
                <a:cs typeface="Arial"/>
              </a:rPr>
              <a:t>ri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s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e</a:t>
            </a:r>
            <a:r>
              <a:rPr sz="800" spc="59" dirty="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sz="800" spc="44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f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a</a:t>
            </a:r>
            <a:r>
              <a:rPr sz="800" spc="0" dirty="0">
                <a:solidFill>
                  <a:srgbClr val="343434"/>
                </a:solidFill>
                <a:latin typeface="Arial"/>
                <a:cs typeface="Arial"/>
              </a:rPr>
              <a:t>ll tim</a:t>
            </a:r>
            <a:r>
              <a:rPr sz="800" spc="0" dirty="0">
                <a:solidFill>
                  <a:srgbClr val="444444"/>
                </a:solidFill>
                <a:latin typeface="Arial"/>
                <a:cs typeface="Arial"/>
              </a:rPr>
              <a:t>e</a:t>
            </a:r>
            <a:r>
              <a:rPr sz="800" spc="0" dirty="0">
                <a:solidFill>
                  <a:srgbClr val="545454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32000" y="2717800"/>
            <a:ext cx="10160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048000" y="27178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454400" y="2717800"/>
            <a:ext cx="419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873500" y="2717800"/>
            <a:ext cx="3937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4267200" y="27178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4673600" y="2717800"/>
            <a:ext cx="419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5092700" y="2717800"/>
            <a:ext cx="3937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486400" y="27178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032000" y="2882900"/>
            <a:ext cx="10160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048000" y="28829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454400" y="2882900"/>
            <a:ext cx="419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873500" y="2882900"/>
            <a:ext cx="3937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4267200" y="28829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673600" y="2882900"/>
            <a:ext cx="419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092700" y="2882900"/>
            <a:ext cx="3937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486400" y="28829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032000" y="3048000"/>
            <a:ext cx="10160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048000" y="30480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454400" y="3048000"/>
            <a:ext cx="419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873500" y="3048000"/>
            <a:ext cx="3937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4267200" y="30480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673600" y="3048000"/>
            <a:ext cx="4191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092700" y="3048000"/>
            <a:ext cx="3937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486400" y="3048000"/>
            <a:ext cx="406400" cy="165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93700" y="533400"/>
            <a:ext cx="55118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832" y="117348"/>
            <a:ext cx="4821936" cy="6106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1714" y="2194433"/>
            <a:ext cx="1487551" cy="798449"/>
          </a:xfrm>
          <a:custGeom>
            <a:avLst/>
            <a:gdLst/>
            <a:ahLst/>
            <a:cxnLst/>
            <a:rect l="l" t="t" r="r" b="b"/>
            <a:pathLst>
              <a:path w="1487551" h="798449">
                <a:moveTo>
                  <a:pt x="167766" y="68579"/>
                </a:moveTo>
                <a:lnTo>
                  <a:pt x="198627" y="0"/>
                </a:lnTo>
                <a:lnTo>
                  <a:pt x="0" y="75564"/>
                </a:lnTo>
                <a:lnTo>
                  <a:pt x="75437" y="274192"/>
                </a:lnTo>
                <a:lnTo>
                  <a:pt x="106299" y="205612"/>
                </a:lnTo>
                <a:lnTo>
                  <a:pt x="1426083" y="798449"/>
                </a:lnTo>
                <a:lnTo>
                  <a:pt x="1487551" y="661415"/>
                </a:lnTo>
                <a:lnTo>
                  <a:pt x="167766" y="68579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61714" y="2194433"/>
            <a:ext cx="1487551" cy="798449"/>
          </a:xfrm>
          <a:custGeom>
            <a:avLst/>
            <a:gdLst/>
            <a:ahLst/>
            <a:cxnLst/>
            <a:rect l="l" t="t" r="r" b="b"/>
            <a:pathLst>
              <a:path w="1487551" h="798449">
                <a:moveTo>
                  <a:pt x="198627" y="0"/>
                </a:moveTo>
                <a:lnTo>
                  <a:pt x="167766" y="68579"/>
                </a:lnTo>
                <a:lnTo>
                  <a:pt x="1487551" y="661415"/>
                </a:lnTo>
                <a:lnTo>
                  <a:pt x="1426083" y="798449"/>
                </a:lnTo>
                <a:lnTo>
                  <a:pt x="106299" y="205612"/>
                </a:lnTo>
                <a:lnTo>
                  <a:pt x="75437" y="274192"/>
                </a:lnTo>
                <a:lnTo>
                  <a:pt x="0" y="75564"/>
                </a:lnTo>
                <a:lnTo>
                  <a:pt x="198627" y="0"/>
                </a:lnTo>
                <a:close/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84726" y="3993642"/>
            <a:ext cx="1153668" cy="300227"/>
          </a:xfrm>
          <a:custGeom>
            <a:avLst/>
            <a:gdLst/>
            <a:ahLst/>
            <a:cxnLst/>
            <a:rect l="l" t="t" r="r" b="b"/>
            <a:pathLst>
              <a:path w="1153668" h="300227">
                <a:moveTo>
                  <a:pt x="0" y="150113"/>
                </a:moveTo>
                <a:lnTo>
                  <a:pt x="150113" y="300227"/>
                </a:lnTo>
                <a:lnTo>
                  <a:pt x="150113" y="225170"/>
                </a:lnTo>
                <a:lnTo>
                  <a:pt x="1153668" y="225170"/>
                </a:lnTo>
                <a:lnTo>
                  <a:pt x="1153668" y="75056"/>
                </a:lnTo>
                <a:lnTo>
                  <a:pt x="150113" y="75056"/>
                </a:lnTo>
                <a:lnTo>
                  <a:pt x="150113" y="0"/>
                </a:lnTo>
                <a:lnTo>
                  <a:pt x="0" y="150113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84726" y="3993642"/>
            <a:ext cx="1153668" cy="300227"/>
          </a:xfrm>
          <a:custGeom>
            <a:avLst/>
            <a:gdLst/>
            <a:ahLst/>
            <a:cxnLst/>
            <a:rect l="l" t="t" r="r" b="b"/>
            <a:pathLst>
              <a:path w="1153668" h="300227">
                <a:moveTo>
                  <a:pt x="150113" y="0"/>
                </a:moveTo>
                <a:lnTo>
                  <a:pt x="150113" y="75056"/>
                </a:lnTo>
                <a:lnTo>
                  <a:pt x="1153668" y="75056"/>
                </a:lnTo>
                <a:lnTo>
                  <a:pt x="1153668" y="225170"/>
                </a:lnTo>
                <a:lnTo>
                  <a:pt x="150113" y="225170"/>
                </a:lnTo>
                <a:lnTo>
                  <a:pt x="150113" y="300227"/>
                </a:lnTo>
                <a:lnTo>
                  <a:pt x="0" y="150113"/>
                </a:lnTo>
                <a:lnTo>
                  <a:pt x="150113" y="0"/>
                </a:lnTo>
                <a:close/>
              </a:path>
            </a:pathLst>
          </a:custGeom>
          <a:ln w="19812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90159" y="1362077"/>
            <a:ext cx="3167104" cy="4369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337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h</a:t>
            </a:r>
            <a:r>
              <a:rPr sz="2700" spc="0" baseline="1700" dirty="0">
                <a:latin typeface="Tw Cen MT"/>
                <a:cs typeface="Tw Cen MT"/>
              </a:rPr>
              <a:t>e se</a:t>
            </a:r>
            <a:r>
              <a:rPr sz="2700" spc="-34" baseline="1700" dirty="0">
                <a:latin typeface="Tw Cen MT"/>
                <a:cs typeface="Tw Cen MT"/>
              </a:rPr>
              <a:t>v</a:t>
            </a:r>
            <a:r>
              <a:rPr sz="2700" spc="0" baseline="1700" dirty="0">
                <a:latin typeface="Tw Cen MT"/>
                <a:cs typeface="Tw Cen MT"/>
              </a:rPr>
              <a:t>en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h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pa</a:t>
            </a:r>
            <a:r>
              <a:rPr sz="2700" spc="-25" baseline="1700" dirty="0">
                <a:latin typeface="Tw Cen MT"/>
                <a:cs typeface="Tw Cen MT"/>
              </a:rPr>
              <a:t>g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sh</a:t>
            </a:r>
            <a:r>
              <a:rPr sz="2700" spc="-44" baseline="1700" dirty="0">
                <a:latin typeface="Tw Cen MT"/>
                <a:cs typeface="Tw Cen MT"/>
              </a:rPr>
              <a:t>o</a:t>
            </a:r>
            <a:r>
              <a:rPr sz="2700" spc="0" baseline="1700" dirty="0">
                <a:latin typeface="Tw Cen MT"/>
                <a:cs typeface="Tw Cen MT"/>
              </a:rPr>
              <a:t>ws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de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ai</a:t>
            </a:r>
            <a:r>
              <a:rPr sz="2700" spc="4" baseline="1700" dirty="0">
                <a:latin typeface="Tw Cen MT"/>
                <a:cs typeface="Tw Cen MT"/>
              </a:rPr>
              <a:t>l</a:t>
            </a:r>
            <a:r>
              <a:rPr sz="2700" spc="0" baseline="1700" dirty="0">
                <a:latin typeface="Tw Cen MT"/>
                <a:cs typeface="Tw Cen MT"/>
              </a:rPr>
              <a:t>s</a:t>
            </a:r>
            <a:endParaRPr sz="1800">
              <a:latin typeface="Tw Cen MT"/>
              <a:cs typeface="Tw Cen MT"/>
            </a:endParaRPr>
          </a:p>
          <a:p>
            <a:pPr marL="12700" marR="82634">
              <a:lnSpc>
                <a:spcPts val="1959"/>
              </a:lnSpc>
              <a:spcBef>
                <a:spcPts val="103"/>
              </a:spcBef>
            </a:pP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or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48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74</a:t>
            </a:r>
            <a:r>
              <a:rPr sz="1800" spc="9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fami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y </a:t>
            </a:r>
            <a:r>
              <a:rPr sz="1800" spc="6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hi</a:t>
            </a: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-34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, a</a:t>
            </a:r>
            <a:r>
              <a:rPr sz="1800" spc="-3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ain </a:t>
            </a:r>
            <a:endParaRPr sz="1800">
              <a:latin typeface="Tw Cen MT"/>
              <a:cs typeface="Tw Cen MT"/>
            </a:endParaRPr>
          </a:p>
          <a:p>
            <a:pPr marL="12700" marR="82634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wi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h min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34" dirty="0">
                <a:latin typeface="Tw Cen MT"/>
                <a:cs typeface="Tw Cen MT"/>
              </a:rPr>
              <a:t>m</a:t>
            </a:r>
            <a:r>
              <a:rPr sz="1800" spc="0" dirty="0">
                <a:latin typeface="Tw Cen MT"/>
                <a:cs typeface="Tw Cen MT"/>
              </a:rPr>
              <a:t>um,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ty</a:t>
            </a: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ic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l,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 </a:t>
            </a:r>
            <a:endParaRPr sz="1800">
              <a:latin typeface="Tw Cen MT"/>
              <a:cs typeface="Tw Cen MT"/>
            </a:endParaRPr>
          </a:p>
          <a:p>
            <a:pPr marL="12700" marR="82634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maxi</a:t>
            </a:r>
            <a:r>
              <a:rPr sz="1800" spc="39" dirty="0">
                <a:latin typeface="Tw Cen MT"/>
                <a:cs typeface="Tw Cen MT"/>
              </a:rPr>
              <a:t>m</a:t>
            </a:r>
            <a:r>
              <a:rPr sz="1800" spc="0" dirty="0">
                <a:latin typeface="Tw Cen MT"/>
                <a:cs typeface="Tw Cen MT"/>
              </a:rPr>
              <a:t>um </a:t>
            </a:r>
            <a:r>
              <a:rPr sz="1800" spc="-34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al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es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or</a:t>
            </a:r>
            <a:r>
              <a:rPr sz="1800" spc="14" dirty="0">
                <a:latin typeface="Tw Cen MT"/>
                <a:cs typeface="Tw Cen MT"/>
              </a:rPr>
              <a:t> </a:t>
            </a:r>
            <a:r>
              <a:rPr sz="1800" spc="-29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ario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s </a:t>
            </a:r>
            <a:endParaRPr sz="1800">
              <a:latin typeface="Tw Cen MT"/>
              <a:cs typeface="Tw Cen MT"/>
            </a:endParaRPr>
          </a:p>
          <a:p>
            <a:pPr marL="12700" marR="82634">
              <a:lnSpc>
                <a:spcPts val="1959"/>
              </a:lnSpc>
              <a:spcBef>
                <a:spcPts val="199"/>
              </a:spcBef>
            </a:pPr>
            <a:r>
              <a:rPr sz="1800" spc="-29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ol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rren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-9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.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ter 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is </a:t>
            </a:r>
            <a:endParaRPr sz="1800">
              <a:latin typeface="Tw Cen MT"/>
              <a:cs typeface="Tw Cen MT"/>
            </a:endParaRPr>
          </a:p>
          <a:p>
            <a:pPr marL="12700" marR="82634">
              <a:lnSpc>
                <a:spcPts val="1959"/>
              </a:lnSpc>
              <a:spcBef>
                <a:spcPts val="199"/>
              </a:spcBef>
            </a:pPr>
            <a:r>
              <a:rPr sz="1800" spc="-34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-3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different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families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of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ese 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hips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eg 74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CT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and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test</a:t>
            </a:r>
            <a:endParaRPr sz="1800">
              <a:latin typeface="Tw Cen MT"/>
              <a:cs typeface="Tw Cen MT"/>
            </a:endParaRPr>
          </a:p>
          <a:p>
            <a:pPr marL="12700" marR="148067">
              <a:lnSpc>
                <a:spcPts val="1959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ci</a:t>
            </a:r>
            <a:r>
              <a:rPr sz="1800" spc="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use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, </a:t>
            </a:r>
            <a:r>
              <a:rPr sz="1800" spc="-69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C meas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remen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-34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, </a:t>
            </a:r>
            <a:endParaRPr sz="1800">
              <a:latin typeface="Tw Cen MT"/>
              <a:cs typeface="Tw Cen MT"/>
            </a:endParaRPr>
          </a:p>
          <a:p>
            <a:pPr marL="12700" marR="148067">
              <a:lnSpc>
                <a:spcPts val="1959"/>
              </a:lnSpc>
              <a:spcBef>
                <a:spcPts val="199"/>
              </a:spcBef>
            </a:pPr>
            <a:r>
              <a:rPr sz="1800" spc="-6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C </a:t>
            </a:r>
            <a:r>
              <a:rPr sz="1800" spc="-69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ms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ming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diag</a:t>
            </a:r>
            <a:r>
              <a:rPr sz="1800" spc="-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am </a:t>
            </a:r>
            <a:endParaRPr sz="1800">
              <a:latin typeface="Tw Cen MT"/>
              <a:cs typeface="Tw Cen MT"/>
            </a:endParaRPr>
          </a:p>
          <a:p>
            <a:pPr marL="12700" marR="148067">
              <a:lnSpc>
                <a:spcPts val="1959"/>
              </a:lnSpc>
              <a:spcBef>
                <a:spcPts val="199"/>
              </a:spcBef>
            </a:pP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m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</a:t>
            </a:r>
            <a:r>
              <a:rPr sz="1800" spc="-29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ysi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al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awi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gs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of </a:t>
            </a:r>
            <a:endParaRPr sz="1800">
              <a:latin typeface="Tw Cen MT"/>
              <a:cs typeface="Tw Cen MT"/>
            </a:endParaRPr>
          </a:p>
          <a:p>
            <a:pPr marL="12700" marR="148067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pi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ou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(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o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mal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y </a:t>
            </a:r>
            <a:r>
              <a:rPr sz="1800" spc="-39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do</a:t>
            </a:r>
            <a:r>
              <a:rPr sz="1800" spc="-29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’t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look </a:t>
            </a:r>
            <a:endParaRPr sz="1800">
              <a:latin typeface="Tw Cen MT"/>
              <a:cs typeface="Tw Cen MT"/>
            </a:endParaRPr>
          </a:p>
          <a:p>
            <a:pPr marL="12700" marR="148067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too close at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ese in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</a:t>
            </a:r>
            <a:r>
              <a:rPr sz="1800" spc="-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ac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</a:t>
            </a:r>
            <a:r>
              <a:rPr sz="1800" spc="-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e </a:t>
            </a:r>
            <a:endParaRPr sz="1800">
              <a:latin typeface="Tw Cen MT"/>
              <a:cs typeface="Tw Cen MT"/>
            </a:endParaRPr>
          </a:p>
          <a:p>
            <a:pPr marL="12700" marR="148067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u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less ope</a:t>
            </a:r>
            <a:r>
              <a:rPr sz="1800" spc="-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ing</a:t>
            </a:r>
            <a:r>
              <a:rPr sz="1800" spc="-1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ci</a:t>
            </a:r>
            <a:r>
              <a:rPr sz="1800" spc="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at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their </a:t>
            </a:r>
            <a:endParaRPr sz="1800">
              <a:latin typeface="Tw Cen MT"/>
              <a:cs typeface="Tw Cen MT"/>
            </a:endParaRPr>
          </a:p>
          <a:p>
            <a:pPr marL="12700" marR="148067">
              <a:lnSpc>
                <a:spcPts val="1959"/>
              </a:lnSpc>
              <a:spcBef>
                <a:spcPts val="199"/>
              </a:spcBef>
            </a:pPr>
            <a:r>
              <a:rPr sz="1800" spc="-50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xtremes or needi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g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to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desi</a:t>
            </a:r>
            <a:r>
              <a:rPr sz="1800" spc="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n </a:t>
            </a:r>
            <a:endParaRPr sz="1800">
              <a:latin typeface="Tw Cen MT"/>
              <a:cs typeface="Tw Cen MT"/>
            </a:endParaRPr>
          </a:p>
          <a:p>
            <a:pPr marL="12700" marR="148067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p</a:t>
            </a:r>
            <a:r>
              <a:rPr sz="1800" spc="-29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ysi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al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l</a:t>
            </a:r>
            <a:r>
              <a:rPr sz="1800" spc="-29" dirty="0">
                <a:latin typeface="Tw Cen MT"/>
                <a:cs typeface="Tw Cen MT"/>
              </a:rPr>
              <a:t>a</a:t>
            </a:r>
            <a:r>
              <a:rPr sz="1800" spc="-50" dirty="0">
                <a:latin typeface="Tw Cen MT"/>
                <a:cs typeface="Tw Cen MT"/>
              </a:rPr>
              <a:t>y</a:t>
            </a:r>
            <a:r>
              <a:rPr sz="1800" spc="0" dirty="0">
                <a:latin typeface="Tw Cen MT"/>
                <a:cs typeface="Tw Cen MT"/>
              </a:rPr>
              <a:t>ou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or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ci</a:t>
            </a:r>
            <a:r>
              <a:rPr sz="1800" spc="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 </a:t>
            </a:r>
            <a:endParaRPr sz="1800">
              <a:latin typeface="Tw Cen MT"/>
              <a:cs typeface="Tw Cen MT"/>
            </a:endParaRPr>
          </a:p>
          <a:p>
            <a:pPr marL="12700" marR="148067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enclos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res).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1388" y="309628"/>
            <a:ext cx="2815816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ta sheets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388" y="1431452"/>
            <a:ext cx="7142587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So</a:t>
            </a:r>
            <a:r>
              <a:rPr sz="4350" spc="-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etimes da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sheets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will sh</a:t>
            </a:r>
            <a:r>
              <a:rPr sz="4350" spc="-84" baseline="1055" dirty="0">
                <a:latin typeface="Tw Cen MT"/>
                <a:cs typeface="Tw Cen MT"/>
              </a:rPr>
              <a:t>o</a:t>
            </a:r>
            <a:r>
              <a:rPr sz="4350" spc="0" baseline="1055" dirty="0">
                <a:latin typeface="Tw Cen MT"/>
                <a:cs typeface="Tw Cen MT"/>
              </a:rPr>
              <a:t>w typical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circuit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1732" y="1873906"/>
            <a:ext cx="2493090" cy="836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plica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ions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(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he</a:t>
            </a:r>
            <a:endParaRPr sz="2900">
              <a:latin typeface="Tw Cen MT"/>
              <a:cs typeface="Tw Cen MT"/>
            </a:endParaRPr>
          </a:p>
          <a:p>
            <a:pPr marL="12700" marR="6549">
              <a:lnSpc>
                <a:spcPct val="90738"/>
              </a:lnSpc>
              <a:spcBef>
                <a:spcPts val="167"/>
              </a:spcBef>
            </a:pPr>
            <a:r>
              <a:rPr sz="2900" spc="0" dirty="0">
                <a:latin typeface="Tw Cen MT"/>
                <a:cs typeface="Tw Cen MT"/>
              </a:rPr>
              <a:t>did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not h</a:t>
            </a:r>
            <a:r>
              <a:rPr sz="2900" spc="9" dirty="0">
                <a:latin typeface="Tw Cen MT"/>
                <a:cs typeface="Tw Cen MT"/>
              </a:rPr>
              <a:t>a</a:t>
            </a:r>
            <a:r>
              <a:rPr sz="2900" spc="-59" dirty="0">
                <a:latin typeface="Tw Cen MT"/>
                <a:cs typeface="Tw Cen MT"/>
              </a:rPr>
              <a:t>v</a:t>
            </a:r>
            <a:r>
              <a:rPr sz="2900" spc="0" dirty="0">
                <a:latin typeface="Tw Cen MT"/>
                <a:cs typeface="Tw Cen MT"/>
              </a:rPr>
              <a:t>e this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4790" y="1873906"/>
            <a:ext cx="5160205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D Flip flop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ta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sheet </a:t>
            </a:r>
            <a:r>
              <a:rPr sz="4350" spc="-5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m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Phillips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8889" y="2315866"/>
            <a:ext cx="1261642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fe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tu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97915" y="2315866"/>
            <a:ext cx="1850721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es</a:t>
            </a:r>
            <a:r>
              <a:rPr sz="4350" spc="4" baseline="1055" dirty="0">
                <a:latin typeface="Tw Cen MT"/>
                <a:cs typeface="Tw Cen MT"/>
              </a:rPr>
              <a:t>p</a:t>
            </a:r>
            <a:r>
              <a:rPr sz="4350" spc="0" baseline="1055" dirty="0">
                <a:latin typeface="Tw Cen MT"/>
                <a:cs typeface="Tw Cen MT"/>
              </a:rPr>
              <a:t>ecially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if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9574" y="2315866"/>
            <a:ext cx="445747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6485" y="2315866"/>
            <a:ext cx="384339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IC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1805" y="2315866"/>
            <a:ext cx="284393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7178" y="2315866"/>
            <a:ext cx="663803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n</a:t>
            </a:r>
            <a:r>
              <a:rPr sz="4350" spc="-69" baseline="1055" dirty="0">
                <a:latin typeface="Tw Cen MT"/>
                <a:cs typeface="Tw Cen MT"/>
              </a:rPr>
              <a:t>e</a:t>
            </a:r>
            <a:r>
              <a:rPr sz="4350" spc="0" baseline="1055" dirty="0">
                <a:latin typeface="Tw Cen MT"/>
                <a:cs typeface="Tw Cen MT"/>
              </a:rPr>
              <a:t>w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1732" y="2757586"/>
            <a:ext cx="388240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or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1078" y="2757586"/>
            <a:ext cx="976974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25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arely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5468" y="2757586"/>
            <a:ext cx="834492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used.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1388" y="309628"/>
            <a:ext cx="472388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ea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ing</a:t>
            </a:r>
            <a:r>
              <a:rPr sz="6600" b="1" spc="-19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tash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ets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388" y="1431452"/>
            <a:ext cx="4262859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-229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 ha</a:t>
            </a:r>
            <a:r>
              <a:rPr sz="4350" spc="-54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 </a:t>
            </a:r>
            <a:r>
              <a:rPr sz="4350" spc="114" baseline="1055" dirty="0">
                <a:latin typeface="Tw Cen MT"/>
                <a:cs typeface="Tw Cen MT"/>
              </a:rPr>
              <a:t>c</a:t>
            </a:r>
            <a:r>
              <a:rPr sz="4350" spc="0" baseline="1055" dirty="0">
                <a:latin typeface="Tw Cen MT"/>
                <a:cs typeface="Tw Cen MT"/>
              </a:rPr>
              <a:t>hosen the D flip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5295" y="1431452"/>
            <a:ext cx="2680710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flop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Data</a:t>
            </a:r>
            <a:r>
              <a:rPr sz="4350" spc="9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heet</a:t>
            </a:r>
            <a:r>
              <a:rPr sz="4350" spc="-3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77201" y="1431452"/>
            <a:ext cx="865500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9" baseline="1055" dirty="0">
                <a:latin typeface="Tw Cen MT"/>
                <a:cs typeface="Tw Cen MT"/>
              </a:rPr>
              <a:t>m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-79" baseline="1055" dirty="0">
                <a:latin typeface="Tw Cen MT"/>
                <a:cs typeface="Tw Cen MT"/>
              </a:rPr>
              <a:t>n</a:t>
            </a:r>
            <a:r>
              <a:rPr sz="4350" spc="0" baseline="1055" dirty="0">
                <a:latin typeface="Tw Cen MT"/>
                <a:cs typeface="Tw Cen MT"/>
              </a:rPr>
              <a:t>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1732" y="1873906"/>
            <a:ext cx="6447537" cy="836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of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 ha</a:t>
            </a:r>
            <a:r>
              <a:rPr sz="4350" spc="-54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 al</a:t>
            </a:r>
            <a:r>
              <a:rPr sz="4350" spc="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ea</a:t>
            </a:r>
            <a:r>
              <a:rPr sz="4350" spc="-69" baseline="1055" dirty="0">
                <a:latin typeface="Tw Cen MT"/>
                <a:cs typeface="Tw Cen MT"/>
              </a:rPr>
              <a:t>d</a:t>
            </a:r>
            <a:r>
              <a:rPr sz="4350" spc="0" baseline="1055" dirty="0">
                <a:latin typeface="Tw Cen MT"/>
                <a:cs typeface="Tw Cen MT"/>
              </a:rPr>
              <a:t>y</a:t>
            </a:r>
            <a:r>
              <a:rPr sz="4350" spc="-3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used this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component in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ct val="90738"/>
              </a:lnSpc>
              <a:spcBef>
                <a:spcPts val="167"/>
              </a:spcBef>
            </a:pPr>
            <a:r>
              <a:rPr sz="2900" spc="0" dirty="0">
                <a:latin typeface="Tw Cen MT"/>
                <a:cs typeface="Tw Cen MT"/>
              </a:rPr>
              <a:t>ECTE233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388" y="3378475"/>
            <a:ext cx="7050753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This is just to en</a:t>
            </a:r>
            <a:r>
              <a:rPr sz="4350" spc="9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ure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t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 a</a:t>
            </a:r>
            <a:r>
              <a:rPr sz="4350" spc="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f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miliar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with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63132" y="3378475"/>
            <a:ext cx="810953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using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1732" y="3820435"/>
            <a:ext cx="3164424" cy="12783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d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t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sheets</a:t>
            </a:r>
            <a:r>
              <a:rPr sz="4350" spc="-3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oduced</a:t>
            </a:r>
            <a:endParaRPr sz="2900">
              <a:latin typeface="Tw Cen MT"/>
              <a:cs typeface="Tw Cen MT"/>
            </a:endParaRPr>
          </a:p>
          <a:p>
            <a:pPr marL="12700" marR="6785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devices</a:t>
            </a:r>
            <a:r>
              <a:rPr sz="2900" spc="-9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es</a:t>
            </a:r>
            <a:r>
              <a:rPr sz="2900" spc="4" dirty="0">
                <a:latin typeface="Tw Cen MT"/>
                <a:cs typeface="Tw Cen MT"/>
              </a:rPr>
              <a:t>p</a:t>
            </a:r>
            <a:r>
              <a:rPr sz="2900" spc="0" dirty="0">
                <a:latin typeface="Tw Cen MT"/>
                <a:cs typeface="Tw Cen MT"/>
              </a:rPr>
              <a:t>ecially</a:t>
            </a:r>
            <a:r>
              <a:rPr sz="2900" spc="-25" dirty="0">
                <a:latin typeface="Tw Cen MT"/>
                <a:cs typeface="Tw Cen MT"/>
              </a:rPr>
              <a:t> </a:t>
            </a:r>
            <a:r>
              <a:rPr sz="2900" spc="0" dirty="0">
                <a:latin typeface="Tw Cen MT"/>
                <a:cs typeface="Tw Cen MT"/>
              </a:rPr>
              <a:t>as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ct val="90738"/>
              </a:lnSpc>
              <a:spcBef>
                <a:spcPts val="320"/>
              </a:spcBef>
            </a:pPr>
            <a:r>
              <a:rPr sz="2900" spc="0" dirty="0">
                <a:latin typeface="Tw Cen MT"/>
                <a:cs typeface="Tw Cen MT"/>
              </a:rPr>
              <a:t>ECTE250 p</a:t>
            </a:r>
            <a:r>
              <a:rPr sz="2900" spc="-50" dirty="0">
                <a:latin typeface="Tw Cen MT"/>
                <a:cs typeface="Tw Cen MT"/>
              </a:rPr>
              <a:t>r</a:t>
            </a:r>
            <a:r>
              <a:rPr sz="2900" spc="0" dirty="0">
                <a:latin typeface="Tw Cen MT"/>
                <a:cs typeface="Tw Cen MT"/>
              </a:rPr>
              <a:t>ojects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4177" y="3820435"/>
            <a:ext cx="2607710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-139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y manuf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cturers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7877" y="3820435"/>
            <a:ext cx="1876075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of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elect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onic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83850" y="4262649"/>
            <a:ext cx="2276325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79" baseline="1055" dirty="0">
                <a:latin typeface="Tw Cen MT"/>
                <a:cs typeface="Tw Cen MT"/>
              </a:rPr>
              <a:t>o</a:t>
            </a:r>
            <a:r>
              <a:rPr sz="4350" spc="-64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er usa</a:t>
            </a:r>
            <a:r>
              <a:rPr sz="4350" spc="-50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2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1155" y="4262649"/>
            <a:ext cx="284213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a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5422" y="4262649"/>
            <a:ext cx="956924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f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ctor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0181" y="4262649"/>
            <a:ext cx="323111" cy="3942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309628"/>
            <a:ext cx="266842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tash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ets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1387496"/>
            <a:ext cx="7071690" cy="792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 fi</a:t>
            </a:r>
            <a:r>
              <a:rPr sz="4350" spc="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st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thing to look </a:t>
            </a:r>
            <a:r>
              <a:rPr sz="4350" spc="-59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in a Dat</a:t>
            </a:r>
            <a:r>
              <a:rPr sz="4350" spc="9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sheet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is the</a:t>
            </a:r>
            <a:endParaRPr sz="2900">
              <a:latin typeface="Tw Cen MT"/>
              <a:cs typeface="Tw Cen MT"/>
            </a:endParaRPr>
          </a:p>
          <a:p>
            <a:pPr marL="333044" marR="55321">
              <a:lnSpc>
                <a:spcPts val="3135"/>
              </a:lnSpc>
              <a:spcBef>
                <a:spcPts val="3"/>
              </a:spcBef>
            </a:pPr>
            <a:r>
              <a:rPr sz="4350" spc="0" baseline="1055" dirty="0">
                <a:latin typeface="Tw Cen MT"/>
                <a:cs typeface="Tw Cen MT"/>
              </a:rPr>
              <a:t>device name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and its p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number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2759110"/>
            <a:ext cx="7856149" cy="15881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321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Usually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the p</a:t>
            </a:r>
            <a:r>
              <a:rPr sz="4350" spc="9" baseline="1055" dirty="0">
                <a:latin typeface="Tw Cen MT"/>
                <a:cs typeface="Tw Cen MT"/>
              </a:rPr>
              <a:t>a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number is </a:t>
            </a:r>
            <a:r>
              <a:rPr sz="4350" spc="-9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rit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en on the ac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ual</a:t>
            </a:r>
            <a:endParaRPr sz="2900">
              <a:latin typeface="Tw Cen MT"/>
              <a:cs typeface="Tw Cen MT"/>
            </a:endParaRPr>
          </a:p>
          <a:p>
            <a:pPr marL="333044" marR="55321">
              <a:lnSpc>
                <a:spcPts val="3135"/>
              </a:lnSpc>
              <a:spcBef>
                <a:spcPts val="3"/>
              </a:spcBef>
            </a:pPr>
            <a:r>
              <a:rPr sz="4350" spc="0" baseline="1055" dirty="0">
                <a:latin typeface="Tw Cen MT"/>
                <a:cs typeface="Tw Cen MT"/>
              </a:rPr>
              <a:t>device (if</a:t>
            </a:r>
            <a:r>
              <a:rPr sz="4350" spc="7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its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an Integ</a:t>
            </a:r>
            <a:r>
              <a:rPr sz="4350" spc="-1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ed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Circuit)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so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 can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do</a:t>
            </a:r>
            <a:endParaRPr sz="2900">
              <a:latin typeface="Tw Cen MT"/>
              <a:cs typeface="Tw Cen MT"/>
            </a:endParaRPr>
          </a:p>
          <a:p>
            <a:pPr marL="333044">
              <a:lnSpc>
                <a:spcPts val="3130"/>
              </a:lnSpc>
            </a:pPr>
            <a:r>
              <a:rPr sz="4350" spc="0" baseline="1055" dirty="0">
                <a:latin typeface="Tw Cen MT"/>
                <a:cs typeface="Tw Cen MT"/>
              </a:rPr>
              <a:t>the re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er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-50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ocess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and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find the da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heet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-139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y p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</a:t>
            </a:r>
            <a:endParaRPr sz="2900">
              <a:latin typeface="Tw Cen MT"/>
              <a:cs typeface="Tw Cen MT"/>
            </a:endParaRPr>
          </a:p>
          <a:p>
            <a:pPr marL="333044" marR="55321">
              <a:lnSpc>
                <a:spcPts val="3130"/>
              </a:lnSpc>
            </a:pPr>
            <a:r>
              <a:rPr sz="4350" spc="0" baseline="1055" dirty="0">
                <a:latin typeface="Tw Cen MT"/>
                <a:cs typeface="Tw Cen MT"/>
              </a:rPr>
              <a:t>number or </a:t>
            </a:r>
            <a:r>
              <a:rPr sz="4350" spc="-150" baseline="1055" dirty="0">
                <a:latin typeface="Tw Cen MT"/>
                <a:cs typeface="Tw Cen MT"/>
              </a:rPr>
              <a:t>b</a:t>
            </a:r>
            <a:r>
              <a:rPr sz="4350" spc="0" baseline="1055" dirty="0">
                <a:latin typeface="Tw Cen MT"/>
                <a:cs typeface="Tw Cen MT"/>
              </a:rPr>
              <a:t>y name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4925589"/>
            <a:ext cx="6109386" cy="792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625" spc="0" baseline="171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625" spc="0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625" spc="79" baseline="16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-229" baseline="1055" dirty="0">
                <a:latin typeface="Tw Cen MT"/>
                <a:cs typeface="Tw Cen MT"/>
              </a:rPr>
              <a:t>W</a:t>
            </a:r>
            <a:r>
              <a:rPr sz="4350" spc="0" baseline="1055" dirty="0">
                <a:latin typeface="Tw Cen MT"/>
                <a:cs typeface="Tw Cen MT"/>
              </a:rPr>
              <a:t>e will as</a:t>
            </a:r>
            <a:r>
              <a:rPr sz="4350" spc="9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ume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th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0" baseline="1055" dirty="0">
                <a:latin typeface="Tw Cen MT"/>
                <a:cs typeface="Tw Cen MT"/>
              </a:rPr>
              <a:t>t </a:t>
            </a:r>
            <a:r>
              <a:rPr sz="4350" spc="-8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 ha</a:t>
            </a:r>
            <a:r>
              <a:rPr sz="4350" spc="-54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e the da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endParaRPr sz="2900">
              <a:latin typeface="Tw Cen MT"/>
              <a:cs typeface="Tw Cen MT"/>
            </a:endParaRPr>
          </a:p>
          <a:p>
            <a:pPr marL="333044" marR="26149">
              <a:lnSpc>
                <a:spcPts val="3130"/>
              </a:lnSpc>
              <a:spcBef>
                <a:spcPts val="3"/>
              </a:spcBef>
            </a:pPr>
            <a:r>
              <a:rPr sz="4350" spc="0" baseline="1055" dirty="0">
                <a:latin typeface="Tw Cen MT"/>
                <a:cs typeface="Tw Cen MT"/>
              </a:rPr>
              <a:t>rele</a:t>
            </a:r>
            <a:r>
              <a:rPr sz="4350" spc="-59" baseline="1055" dirty="0">
                <a:latin typeface="Tw Cen MT"/>
                <a:cs typeface="Tw Cen MT"/>
              </a:rPr>
              <a:t>v</a:t>
            </a:r>
            <a:r>
              <a:rPr sz="4350" spc="0" baseline="1055" dirty="0">
                <a:latin typeface="Tw Cen MT"/>
                <a:cs typeface="Tw Cen MT"/>
              </a:rPr>
              <a:t>ant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da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ashee</a:t>
            </a:r>
            <a:r>
              <a:rPr sz="4350" spc="4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s</a:t>
            </a:r>
            <a:r>
              <a:rPr sz="4350" spc="-3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are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on Moodle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-5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or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5730" y="4925589"/>
            <a:ext cx="1710867" cy="792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215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sheet (most</a:t>
            </a:r>
            <a:endParaRPr sz="2900">
              <a:latin typeface="Tw Cen MT"/>
              <a:cs typeface="Tw Cen MT"/>
            </a:endParaRPr>
          </a:p>
          <a:p>
            <a:pPr marL="12700" marR="55321">
              <a:lnSpc>
                <a:spcPts val="3130"/>
              </a:lnSpc>
              <a:spcBef>
                <a:spcPts val="3"/>
              </a:spcBef>
            </a:pPr>
            <a:r>
              <a:rPr sz="4350" spc="-94" baseline="1055" dirty="0">
                <a:latin typeface="Tw Cen MT"/>
                <a:cs typeface="Tw Cen MT"/>
              </a:rPr>
              <a:t>y</a:t>
            </a:r>
            <a:r>
              <a:rPr sz="4350" spc="0" baseline="1055" dirty="0">
                <a:latin typeface="Tw Cen MT"/>
                <a:cs typeface="Tw Cen MT"/>
              </a:rPr>
              <a:t>our</a:t>
            </a:r>
            <a:r>
              <a:rPr sz="4350" spc="-1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use)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1388" y="309628"/>
            <a:ext cx="624980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 type Flip Flop D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tash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388" y="1431452"/>
            <a:ext cx="1930805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2550" spc="0" baseline="1766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550" spc="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550" spc="150" baseline="170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Firs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pa</a:t>
            </a:r>
            <a:r>
              <a:rPr sz="4350" spc="6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t</a:t>
            </a:r>
            <a:r>
              <a:rPr sz="4350" spc="-25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is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3211" y="1431452"/>
            <a:ext cx="540009" cy="836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299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the</a:t>
            </a:r>
            <a:endParaRPr sz="2900">
              <a:latin typeface="Tw Cen MT"/>
              <a:cs typeface="Tw Cen MT"/>
            </a:endParaRPr>
          </a:p>
          <a:p>
            <a:pPr marL="26105">
              <a:lnSpc>
                <a:spcPct val="90738"/>
              </a:lnSpc>
              <a:spcBef>
                <a:spcPts val="171"/>
              </a:spcBef>
            </a:pPr>
            <a:r>
              <a:rPr sz="2900" spc="0" dirty="0">
                <a:latin typeface="Tw Cen MT"/>
                <a:cs typeface="Tw Cen MT"/>
              </a:rPr>
              <a:t>the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1343" y="1431452"/>
            <a:ext cx="5382783" cy="394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In</a:t>
            </a:r>
            <a:r>
              <a:rPr sz="4350" spc="-59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o</a:t>
            </a:r>
            <a:r>
              <a:rPr sz="4350" spc="59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mation</a:t>
            </a:r>
            <a:r>
              <a:rPr sz="4350" spc="-1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about</a:t>
            </a:r>
            <a:r>
              <a:rPr sz="4350" spc="-9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ope</a:t>
            </a:r>
            <a:r>
              <a:rPr sz="4350" spc="-1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ation,</a:t>
            </a:r>
            <a:r>
              <a:rPr sz="4350" spc="-24" baseline="1055" dirty="0">
                <a:latin typeface="Tw Cen MT"/>
                <a:cs typeface="Tw Cen MT"/>
              </a:rPr>
              <a:t> </a:t>
            </a:r>
            <a:r>
              <a:rPr sz="4350" spc="0" baseline="1055" dirty="0">
                <a:latin typeface="Tw Cen MT"/>
                <a:cs typeface="Tw Cen MT"/>
              </a:rPr>
              <a:t>usually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1732" y="1873906"/>
            <a:ext cx="1179221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located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8883" y="1873906"/>
            <a:ext cx="426658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on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5033" y="1873906"/>
            <a:ext cx="630615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fi</a:t>
            </a:r>
            <a:r>
              <a:rPr sz="4350" spc="4" baseline="1055" dirty="0">
                <a:latin typeface="Tw Cen MT"/>
                <a:cs typeface="Tw Cen MT"/>
              </a:rPr>
              <a:t>r</a:t>
            </a:r>
            <a:r>
              <a:rPr sz="4350" spc="0" baseline="1055" dirty="0">
                <a:latin typeface="Tw Cen MT"/>
                <a:cs typeface="Tw Cen MT"/>
              </a:rPr>
              <a:t>st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3029" y="1873906"/>
            <a:ext cx="915417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use</a:t>
            </a:r>
            <a:r>
              <a:rPr sz="4350" spc="4" baseline="1055" dirty="0">
                <a:latin typeface="Tw Cen MT"/>
                <a:cs typeface="Tw Cen MT"/>
              </a:rPr>
              <a:t>f</a:t>
            </a:r>
            <a:r>
              <a:rPr sz="4350" spc="0" baseline="1055" dirty="0">
                <a:latin typeface="Tw Cen MT"/>
                <a:cs typeface="Tw Cen MT"/>
              </a:rPr>
              <a:t>ul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6851" y="1873906"/>
            <a:ext cx="869601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p</a:t>
            </a:r>
            <a:r>
              <a:rPr sz="4350" spc="4" baseline="1055" dirty="0">
                <a:latin typeface="Tw Cen MT"/>
                <a:cs typeface="Tw Cen MT"/>
              </a:rPr>
              <a:t>a</a:t>
            </a:r>
            <a:r>
              <a:rPr sz="4350" spc="-54" baseline="1055" dirty="0">
                <a:latin typeface="Tw Cen MT"/>
                <a:cs typeface="Tw Cen MT"/>
              </a:rPr>
              <a:t>g</a:t>
            </a:r>
            <a:r>
              <a:rPr sz="4350" spc="0" baseline="1055" dirty="0">
                <a:latin typeface="Tw Cen MT"/>
                <a:cs typeface="Tw Cen MT"/>
              </a:rPr>
              <a:t>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4941" y="1873906"/>
            <a:ext cx="387941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of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3907" y="1873906"/>
            <a:ext cx="526604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the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1586" y="1873906"/>
            <a:ext cx="1627215" cy="394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60"/>
              </a:lnSpc>
              <a:spcBef>
                <a:spcPts val="153"/>
              </a:spcBef>
            </a:pPr>
            <a:r>
              <a:rPr sz="4350" spc="0" baseline="1055" dirty="0">
                <a:latin typeface="Tw Cen MT"/>
                <a:cs typeface="Tw Cen MT"/>
              </a:rPr>
              <a:t>da</a:t>
            </a:r>
            <a:r>
              <a:rPr sz="4350" spc="9" baseline="1055" dirty="0">
                <a:latin typeface="Tw Cen MT"/>
                <a:cs typeface="Tw Cen MT"/>
              </a:rPr>
              <a:t>t</a:t>
            </a:r>
            <a:r>
              <a:rPr sz="4350" spc="0" baseline="1055" dirty="0">
                <a:latin typeface="Tw Cen MT"/>
                <a:cs typeface="Tw Cen MT"/>
              </a:rPr>
              <a:t>a</a:t>
            </a:r>
            <a:r>
              <a:rPr sz="4350" spc="4" baseline="1055" dirty="0">
                <a:latin typeface="Tw Cen MT"/>
                <a:cs typeface="Tw Cen MT"/>
              </a:rPr>
              <a:t>s</a:t>
            </a:r>
            <a:r>
              <a:rPr sz="4350" spc="0" baseline="1055" dirty="0">
                <a:latin typeface="Tw Cen MT"/>
                <a:cs typeface="Tw Cen MT"/>
              </a:rPr>
              <a:t>heet.</a:t>
            </a:r>
            <a:endParaRPr sz="29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3088" y="364235"/>
            <a:ext cx="5303520" cy="5800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25116" y="1038098"/>
            <a:ext cx="3678174" cy="1656841"/>
          </a:xfrm>
          <a:custGeom>
            <a:avLst/>
            <a:gdLst/>
            <a:ahLst/>
            <a:cxnLst/>
            <a:rect l="l" t="t" r="r" b="b"/>
            <a:pathLst>
              <a:path w="3678174" h="1656841">
                <a:moveTo>
                  <a:pt x="3678174" y="1517903"/>
                </a:moveTo>
                <a:lnTo>
                  <a:pt x="167512" y="69468"/>
                </a:lnTo>
                <a:lnTo>
                  <a:pt x="196214" y="0"/>
                </a:lnTo>
                <a:lnTo>
                  <a:pt x="0" y="81534"/>
                </a:lnTo>
                <a:lnTo>
                  <a:pt x="81533" y="277749"/>
                </a:lnTo>
                <a:lnTo>
                  <a:pt x="110235" y="208279"/>
                </a:lnTo>
                <a:lnTo>
                  <a:pt x="3620770" y="1656841"/>
                </a:lnTo>
                <a:lnTo>
                  <a:pt x="3678174" y="1517903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25116" y="1038098"/>
            <a:ext cx="3678174" cy="1656841"/>
          </a:xfrm>
          <a:custGeom>
            <a:avLst/>
            <a:gdLst/>
            <a:ahLst/>
            <a:cxnLst/>
            <a:rect l="l" t="t" r="r" b="b"/>
            <a:pathLst>
              <a:path w="3678174" h="1656841">
                <a:moveTo>
                  <a:pt x="3678174" y="1517903"/>
                </a:moveTo>
                <a:lnTo>
                  <a:pt x="167512" y="69468"/>
                </a:lnTo>
                <a:lnTo>
                  <a:pt x="196214" y="0"/>
                </a:lnTo>
                <a:lnTo>
                  <a:pt x="0" y="81534"/>
                </a:lnTo>
                <a:lnTo>
                  <a:pt x="81533" y="277749"/>
                </a:lnTo>
                <a:lnTo>
                  <a:pt x="110235" y="208279"/>
                </a:lnTo>
                <a:lnTo>
                  <a:pt x="3620770" y="1656841"/>
                </a:lnTo>
                <a:lnTo>
                  <a:pt x="3678174" y="1517903"/>
                </a:lnTo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19927" y="2707515"/>
            <a:ext cx="2568144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Name of</a:t>
            </a:r>
            <a:r>
              <a:rPr sz="2700" spc="50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h</a:t>
            </a:r>
            <a:r>
              <a:rPr sz="2700" spc="0" baseline="1700" dirty="0">
                <a:latin typeface="Tw Cen MT"/>
                <a:cs typeface="Tw Cen MT"/>
              </a:rPr>
              <a:t>e devi</a:t>
            </a:r>
            <a:r>
              <a:rPr sz="2700" spc="4" baseline="1700" dirty="0">
                <a:latin typeface="Tw Cen MT"/>
                <a:cs typeface="Tw Cen MT"/>
              </a:rPr>
              <a:t>c</a:t>
            </a:r>
            <a:r>
              <a:rPr sz="2700" spc="-69" baseline="1700" dirty="0">
                <a:latin typeface="Tw Cen MT"/>
                <a:cs typeface="Tw Cen MT"/>
              </a:rPr>
              <a:t>e</a:t>
            </a:r>
            <a:r>
              <a:rPr sz="2700" spc="0" baseline="1700" dirty="0">
                <a:latin typeface="Tw Cen MT"/>
                <a:cs typeface="Tw Cen MT"/>
              </a:rPr>
              <a:t>,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He</a:t>
            </a:r>
            <a:r>
              <a:rPr sz="1800" spc="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e a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al (me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ni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g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2 of)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9927" y="3256155"/>
            <a:ext cx="105552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4" baseline="1700" dirty="0">
                <a:latin typeface="Tw Cen MT"/>
                <a:cs typeface="Tw Cen MT"/>
              </a:rPr>
              <a:t>D</a:t>
            </a:r>
            <a:r>
              <a:rPr sz="2700" spc="0" baseline="1700" dirty="0">
                <a:latin typeface="Tw Cen MT"/>
                <a:cs typeface="Tw Cen MT"/>
              </a:rPr>
              <a:t>-ty</a:t>
            </a:r>
            <a:r>
              <a:rPr sz="2700" spc="4" baseline="1700" dirty="0">
                <a:latin typeface="Tw Cen MT"/>
                <a:cs typeface="Tw Cen MT"/>
              </a:rPr>
              <a:t>p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flip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0173" y="3256155"/>
            <a:ext cx="5526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flops!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088" y="364235"/>
            <a:ext cx="5303520" cy="5800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3423" y="1220724"/>
            <a:ext cx="1457960" cy="1710054"/>
          </a:xfrm>
          <a:custGeom>
            <a:avLst/>
            <a:gdLst/>
            <a:ahLst/>
            <a:cxnLst/>
            <a:rect l="l" t="t" r="r" b="b"/>
            <a:pathLst>
              <a:path w="1457960" h="1710054">
                <a:moveTo>
                  <a:pt x="57785" y="163702"/>
                </a:moveTo>
                <a:lnTo>
                  <a:pt x="1342263" y="1710054"/>
                </a:lnTo>
                <a:lnTo>
                  <a:pt x="1457960" y="1614042"/>
                </a:lnTo>
                <a:lnTo>
                  <a:pt x="173481" y="67690"/>
                </a:lnTo>
                <a:lnTo>
                  <a:pt x="231266" y="19558"/>
                </a:lnTo>
                <a:lnTo>
                  <a:pt x="19557" y="0"/>
                </a:lnTo>
                <a:lnTo>
                  <a:pt x="0" y="211709"/>
                </a:lnTo>
                <a:lnTo>
                  <a:pt x="57785" y="163702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3423" y="1220724"/>
            <a:ext cx="1457960" cy="1710054"/>
          </a:xfrm>
          <a:custGeom>
            <a:avLst/>
            <a:gdLst/>
            <a:ahLst/>
            <a:cxnLst/>
            <a:rect l="l" t="t" r="r" b="b"/>
            <a:pathLst>
              <a:path w="1457960" h="1710054">
                <a:moveTo>
                  <a:pt x="231266" y="19558"/>
                </a:moveTo>
                <a:lnTo>
                  <a:pt x="173481" y="67690"/>
                </a:lnTo>
                <a:lnTo>
                  <a:pt x="1457960" y="1614042"/>
                </a:lnTo>
                <a:lnTo>
                  <a:pt x="1342263" y="1710054"/>
                </a:lnTo>
                <a:lnTo>
                  <a:pt x="57785" y="163702"/>
                </a:lnTo>
                <a:lnTo>
                  <a:pt x="0" y="211709"/>
                </a:lnTo>
                <a:lnTo>
                  <a:pt x="19557" y="0"/>
                </a:lnTo>
                <a:lnTo>
                  <a:pt x="231266" y="19558"/>
                </a:lnTo>
                <a:close/>
              </a:path>
            </a:pathLst>
          </a:custGeom>
          <a:ln w="19049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06872" y="2851279"/>
            <a:ext cx="3121964" cy="2997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637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He</a:t>
            </a:r>
            <a:r>
              <a:rPr sz="2700" spc="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e is 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he man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fa</a:t>
            </a:r>
            <a:r>
              <a:rPr sz="2700" spc="4" baseline="1700" dirty="0">
                <a:latin typeface="Tw Cen MT"/>
                <a:cs typeface="Tw Cen MT"/>
              </a:rPr>
              <a:t>c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rers</a:t>
            </a:r>
            <a:endParaRPr sz="1800">
              <a:latin typeface="Tw Cen MT"/>
              <a:cs typeface="Tw Cen MT"/>
            </a:endParaRPr>
          </a:p>
          <a:p>
            <a:pPr marL="12700" marR="24637">
              <a:lnSpc>
                <a:spcPct val="90738"/>
              </a:lnSpc>
              <a:spcBef>
                <a:spcPts val="103"/>
              </a:spcBef>
            </a:pPr>
            <a:r>
              <a:rPr sz="1800" spc="-109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t numbe</a:t>
            </a:r>
            <a:r>
              <a:rPr sz="1800" spc="-11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,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74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C74</a:t>
            </a:r>
            <a:endParaRPr sz="1800">
              <a:latin typeface="Tw Cen MT"/>
              <a:cs typeface="Tw Cen MT"/>
            </a:endParaRPr>
          </a:p>
          <a:p>
            <a:pPr marL="12700" marR="24637">
              <a:lnSpc>
                <a:spcPct val="90738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is pa</a:t>
            </a:r>
            <a:r>
              <a:rPr sz="1800" spc="3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m</a:t>
            </a:r>
            <a:r>
              <a:rPr sz="1800" spc="-3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y be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</a:t>
            </a:r>
            <a:r>
              <a:rPr sz="1800" spc="-2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od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ced</a:t>
            </a:r>
            <a:endParaRPr sz="1800">
              <a:latin typeface="Tw Cen MT"/>
              <a:cs typeface="Tw Cen MT"/>
            </a:endParaRPr>
          </a:p>
          <a:p>
            <a:pPr marL="12700" marR="50956">
              <a:lnSpc>
                <a:spcPts val="1959"/>
              </a:lnSpc>
              <a:spcBef>
                <a:spcPts val="200"/>
              </a:spcBef>
            </a:pPr>
            <a:r>
              <a:rPr sz="1800" spc="-79" dirty="0">
                <a:latin typeface="Tw Cen MT"/>
                <a:cs typeface="Tw Cen MT"/>
              </a:rPr>
              <a:t>b</a:t>
            </a:r>
            <a:r>
              <a:rPr sz="1800" spc="0" dirty="0">
                <a:latin typeface="Tw Cen MT"/>
                <a:cs typeface="Tw Cen MT"/>
              </a:rPr>
              <a:t>y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more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an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one man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fa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rer </a:t>
            </a:r>
            <a:endParaRPr sz="1800">
              <a:latin typeface="Tw Cen MT"/>
              <a:cs typeface="Tw Cen MT"/>
            </a:endParaRPr>
          </a:p>
          <a:p>
            <a:pPr marL="12700" marR="50956">
              <a:lnSpc>
                <a:spcPts val="1959"/>
              </a:lnSpc>
              <a:spcBef>
                <a:spcPts val="199"/>
              </a:spcBef>
            </a:pPr>
            <a:r>
              <a:rPr sz="1800" spc="4" dirty="0">
                <a:latin typeface="Tw Cen MT"/>
                <a:cs typeface="Tw Cen MT"/>
              </a:rPr>
              <a:t>b</a:t>
            </a:r>
            <a:r>
              <a:rPr sz="1800" spc="0" dirty="0">
                <a:latin typeface="Tw Cen MT"/>
                <a:cs typeface="Tw Cen MT"/>
              </a:rPr>
              <a:t>ut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-69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y </a:t>
            </a:r>
            <a:r>
              <a:rPr sz="1800" spc="-4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ill</a:t>
            </a:r>
            <a:r>
              <a:rPr sz="1800" spc="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al</a:t>
            </a:r>
            <a:r>
              <a:rPr sz="1800" spc="-69" dirty="0">
                <a:latin typeface="Tw Cen MT"/>
                <a:cs typeface="Tw Cen MT"/>
              </a:rPr>
              <a:t>w</a:t>
            </a:r>
            <a:r>
              <a:rPr sz="1800" spc="-3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ys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use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same </a:t>
            </a:r>
            <a:endParaRPr sz="1800">
              <a:latin typeface="Tw Cen MT"/>
              <a:cs typeface="Tw Cen MT"/>
            </a:endParaRPr>
          </a:p>
          <a:p>
            <a:pPr marL="12700" marR="50956">
              <a:lnSpc>
                <a:spcPts val="1959"/>
              </a:lnSpc>
              <a:spcBef>
                <a:spcPts val="199"/>
              </a:spcBef>
            </a:pP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3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mber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of</a:t>
            </a:r>
            <a:r>
              <a:rPr sz="1800" spc="5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same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de</a:t>
            </a:r>
            <a:r>
              <a:rPr sz="1800" spc="4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ic</a:t>
            </a:r>
            <a:r>
              <a:rPr sz="1800" spc="-4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. </a:t>
            </a:r>
            <a:endParaRPr sz="1800">
              <a:latin typeface="Tw Cen MT"/>
              <a:cs typeface="Tw Cen MT"/>
            </a:endParaRPr>
          </a:p>
          <a:p>
            <a:pPr marL="12700" marR="50956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He</a:t>
            </a:r>
            <a:r>
              <a:rPr sz="1800" spc="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e the man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fa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rer</a:t>
            </a:r>
            <a:r>
              <a:rPr sz="1800" spc="-3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is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Ph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lli</a:t>
            </a: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s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if</a:t>
            </a:r>
            <a:r>
              <a:rPr sz="1800" spc="5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it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-69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as ano</a:t>
            </a:r>
            <a:r>
              <a:rPr sz="1800" spc="9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her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ma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uf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-9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rer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fu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al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ty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-34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ou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d sti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l</a:t>
            </a:r>
            <a:r>
              <a:rPr sz="1800" spc="1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be </a:t>
            </a:r>
            <a:r>
              <a:rPr sz="1800" spc="-34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ery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clo</a:t>
            </a:r>
            <a:r>
              <a:rPr sz="1800" spc="4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e (if</a:t>
            </a:r>
            <a:r>
              <a:rPr sz="1800" spc="5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not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-50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xac</a:t>
            </a:r>
            <a:r>
              <a:rPr sz="1800" spc="9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ly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same)</a:t>
            </a:r>
            <a:endParaRPr sz="1800">
              <a:latin typeface="Tw Cen MT"/>
              <a:cs typeface="Tw Cen MT"/>
            </a:endParaRPr>
          </a:p>
          <a:p>
            <a:pPr marL="46840" marR="812870" algn="ctr">
              <a:lnSpc>
                <a:spcPct val="90738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to the Phillips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equi</a:t>
            </a:r>
            <a:r>
              <a:rPr sz="1800" spc="-29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alent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088" y="332232"/>
            <a:ext cx="5303520" cy="5801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5334" y="2392934"/>
            <a:ext cx="2839720" cy="1404239"/>
          </a:xfrm>
          <a:custGeom>
            <a:avLst/>
            <a:gdLst/>
            <a:ahLst/>
            <a:cxnLst/>
            <a:rect l="l" t="t" r="r" b="b"/>
            <a:pathLst>
              <a:path w="2839720" h="1404239">
                <a:moveTo>
                  <a:pt x="2839720" y="1267078"/>
                </a:moveTo>
                <a:lnTo>
                  <a:pt x="167767" y="68579"/>
                </a:lnTo>
                <a:lnTo>
                  <a:pt x="198628" y="0"/>
                </a:lnTo>
                <a:lnTo>
                  <a:pt x="0" y="75564"/>
                </a:lnTo>
                <a:lnTo>
                  <a:pt x="75565" y="274192"/>
                </a:lnTo>
                <a:lnTo>
                  <a:pt x="106299" y="205612"/>
                </a:lnTo>
                <a:lnTo>
                  <a:pt x="2778252" y="1404239"/>
                </a:lnTo>
                <a:lnTo>
                  <a:pt x="2839720" y="1267078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5334" y="2392934"/>
            <a:ext cx="2839720" cy="1404239"/>
          </a:xfrm>
          <a:custGeom>
            <a:avLst/>
            <a:gdLst/>
            <a:ahLst/>
            <a:cxnLst/>
            <a:rect l="l" t="t" r="r" b="b"/>
            <a:pathLst>
              <a:path w="2839720" h="1404239">
                <a:moveTo>
                  <a:pt x="2839720" y="1267078"/>
                </a:moveTo>
                <a:lnTo>
                  <a:pt x="167767" y="68579"/>
                </a:lnTo>
                <a:lnTo>
                  <a:pt x="198628" y="0"/>
                </a:lnTo>
                <a:lnTo>
                  <a:pt x="0" y="75564"/>
                </a:lnTo>
                <a:lnTo>
                  <a:pt x="75565" y="274192"/>
                </a:lnTo>
                <a:lnTo>
                  <a:pt x="106299" y="205612"/>
                </a:lnTo>
                <a:lnTo>
                  <a:pt x="2778252" y="1404239"/>
                </a:lnTo>
                <a:lnTo>
                  <a:pt x="2839720" y="1267078"/>
                </a:lnTo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43855" y="3474595"/>
            <a:ext cx="2983965" cy="1351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637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He</a:t>
            </a:r>
            <a:r>
              <a:rPr sz="2700" spc="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e are</a:t>
            </a:r>
            <a:r>
              <a:rPr sz="2700" spc="-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h</a:t>
            </a:r>
            <a:r>
              <a:rPr sz="2700" spc="0" baseline="1700" dirty="0">
                <a:latin typeface="Tw Cen MT"/>
                <a:cs typeface="Tw Cen MT"/>
              </a:rPr>
              <a:t>e special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fea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ures</a:t>
            </a:r>
            <a:endParaRPr sz="1800">
              <a:latin typeface="Tw Cen MT"/>
              <a:cs typeface="Tw Cen MT"/>
            </a:endParaRPr>
          </a:p>
          <a:p>
            <a:pPr marL="12700" marR="24637">
              <a:lnSpc>
                <a:spcPct val="90738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of</a:t>
            </a:r>
            <a:r>
              <a:rPr sz="1800" spc="5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is pa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ti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ular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devi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(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hese</a:t>
            </a:r>
            <a:endParaRPr sz="1800">
              <a:latin typeface="Tw Cen MT"/>
              <a:cs typeface="Tw Cen MT"/>
            </a:endParaRPr>
          </a:p>
          <a:p>
            <a:pPr marL="12700" marR="24637">
              <a:lnSpc>
                <a:spcPct val="90738"/>
              </a:lnSpc>
              <a:spcBef>
                <a:spcPts val="200"/>
              </a:spcBef>
            </a:pP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ou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be man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fa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rer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spec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fi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, tho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gh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ain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-69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y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seem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o all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be quiet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similar)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088" y="332232"/>
            <a:ext cx="5303520" cy="5801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43068" y="2314066"/>
            <a:ext cx="760222" cy="452882"/>
          </a:xfrm>
          <a:custGeom>
            <a:avLst/>
            <a:gdLst/>
            <a:ahLst/>
            <a:cxnLst/>
            <a:rect l="l" t="t" r="r" b="b"/>
            <a:pathLst>
              <a:path w="760222" h="452882">
                <a:moveTo>
                  <a:pt x="760222" y="313944"/>
                </a:moveTo>
                <a:lnTo>
                  <a:pt x="167640" y="69469"/>
                </a:lnTo>
                <a:lnTo>
                  <a:pt x="196215" y="0"/>
                </a:lnTo>
                <a:lnTo>
                  <a:pt x="0" y="81534"/>
                </a:lnTo>
                <a:lnTo>
                  <a:pt x="81661" y="277875"/>
                </a:lnTo>
                <a:lnTo>
                  <a:pt x="110236" y="208407"/>
                </a:lnTo>
                <a:lnTo>
                  <a:pt x="702818" y="452882"/>
                </a:lnTo>
                <a:lnTo>
                  <a:pt x="760222" y="313944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43068" y="2314066"/>
            <a:ext cx="760222" cy="452882"/>
          </a:xfrm>
          <a:custGeom>
            <a:avLst/>
            <a:gdLst/>
            <a:ahLst/>
            <a:cxnLst/>
            <a:rect l="l" t="t" r="r" b="b"/>
            <a:pathLst>
              <a:path w="760222" h="452882">
                <a:moveTo>
                  <a:pt x="760222" y="313944"/>
                </a:moveTo>
                <a:lnTo>
                  <a:pt x="167640" y="69469"/>
                </a:lnTo>
                <a:lnTo>
                  <a:pt x="196215" y="0"/>
                </a:lnTo>
                <a:lnTo>
                  <a:pt x="0" y="81534"/>
                </a:lnTo>
                <a:lnTo>
                  <a:pt x="81661" y="277875"/>
                </a:lnTo>
                <a:lnTo>
                  <a:pt x="110236" y="208407"/>
                </a:lnTo>
                <a:lnTo>
                  <a:pt x="702818" y="452882"/>
                </a:lnTo>
                <a:lnTo>
                  <a:pt x="760222" y="313944"/>
                </a:lnTo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19927" y="2707515"/>
            <a:ext cx="2934914" cy="21744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637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He</a:t>
            </a:r>
            <a:r>
              <a:rPr sz="2700" spc="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e is a</a:t>
            </a:r>
            <a:r>
              <a:rPr sz="2700" spc="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descri</a:t>
            </a:r>
            <a:r>
              <a:rPr sz="2700" spc="4" baseline="1700" dirty="0">
                <a:latin typeface="Tw Cen MT"/>
                <a:cs typeface="Tw Cen MT"/>
              </a:rPr>
              <a:t>p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i</a:t>
            </a:r>
            <a:r>
              <a:rPr sz="2700" spc="0" baseline="1700" dirty="0">
                <a:latin typeface="Tw Cen MT"/>
                <a:cs typeface="Tw Cen MT"/>
              </a:rPr>
              <a:t>on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of</a:t>
            </a:r>
            <a:r>
              <a:rPr sz="2700" spc="5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h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  <a:p>
            <a:pPr marL="12700" marR="474214">
              <a:lnSpc>
                <a:spcPts val="1959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fu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c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al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ope</a:t>
            </a:r>
            <a:r>
              <a:rPr sz="1800" spc="-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of</a:t>
            </a:r>
            <a:r>
              <a:rPr sz="1800" spc="5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</a:t>
            </a:r>
            <a:endParaRPr sz="1800">
              <a:latin typeface="Tw Cen MT"/>
              <a:cs typeface="Tw Cen MT"/>
            </a:endParaRPr>
          </a:p>
          <a:p>
            <a:pPr marL="12700" marR="474214">
              <a:lnSpc>
                <a:spcPts val="1959"/>
              </a:lnSpc>
              <a:spcBef>
                <a:spcPts val="199"/>
              </a:spcBef>
            </a:pP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ev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ce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in</a:t>
            </a:r>
            <a:r>
              <a:rPr sz="1800" spc="-29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</a:t>
            </a:r>
            <a:r>
              <a:rPr sz="1800" spc="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ma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ion </a:t>
            </a:r>
            <a:endParaRPr sz="1800">
              <a:latin typeface="Tw Cen MT"/>
              <a:cs typeface="Tw Cen MT"/>
            </a:endParaRPr>
          </a:p>
          <a:p>
            <a:pPr marL="12700" marR="474214">
              <a:lnSpc>
                <a:spcPts val="1959"/>
              </a:lnSpc>
              <a:spcBef>
                <a:spcPts val="199"/>
              </a:spcBef>
            </a:pP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bo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whe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her 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s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risi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g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ed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of</a:t>
            </a:r>
            <a:r>
              <a:rPr sz="1800" spc="5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clo</a:t>
            </a:r>
            <a:r>
              <a:rPr sz="1800" spc="3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k (</a:t>
            </a: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0" dirty="0">
                <a:latin typeface="Tw Cen MT"/>
                <a:cs typeface="Tw Cen MT"/>
              </a:rPr>
              <a:t>osi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</a:t>
            </a:r>
            <a:r>
              <a:rPr sz="1800" spc="-29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ed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tr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g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ered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)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or falli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g ed</a:t>
            </a:r>
            <a:r>
              <a:rPr sz="1800" spc="-3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 of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clo</a:t>
            </a:r>
            <a:r>
              <a:rPr sz="1800" spc="3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k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(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3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i</a:t>
            </a:r>
            <a:r>
              <a:rPr sz="1800" spc="-29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ed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 trig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ered)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or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flip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flop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ou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p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-2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es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088" y="332232"/>
            <a:ext cx="5303520" cy="5801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1062" y="4230116"/>
            <a:ext cx="830452" cy="1167256"/>
          </a:xfrm>
          <a:custGeom>
            <a:avLst/>
            <a:gdLst/>
            <a:ahLst/>
            <a:cxnLst/>
            <a:rect l="l" t="t" r="r" b="b"/>
            <a:pathLst>
              <a:path w="830452" h="1167256">
                <a:moveTo>
                  <a:pt x="830452" y="1086230"/>
                </a:moveTo>
                <a:lnTo>
                  <a:pt x="189864" y="85978"/>
                </a:lnTo>
                <a:lnTo>
                  <a:pt x="253111" y="45465"/>
                </a:lnTo>
                <a:lnTo>
                  <a:pt x="45465" y="0"/>
                </a:lnTo>
                <a:lnTo>
                  <a:pt x="0" y="207644"/>
                </a:lnTo>
                <a:lnTo>
                  <a:pt x="63246" y="167131"/>
                </a:lnTo>
                <a:lnTo>
                  <a:pt x="703834" y="1167256"/>
                </a:lnTo>
                <a:lnTo>
                  <a:pt x="830452" y="108623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1062" y="4230116"/>
            <a:ext cx="830452" cy="1167256"/>
          </a:xfrm>
          <a:custGeom>
            <a:avLst/>
            <a:gdLst/>
            <a:ahLst/>
            <a:cxnLst/>
            <a:rect l="l" t="t" r="r" b="b"/>
            <a:pathLst>
              <a:path w="830452" h="1167256">
                <a:moveTo>
                  <a:pt x="830452" y="1086230"/>
                </a:moveTo>
                <a:lnTo>
                  <a:pt x="403280" y="419218"/>
                </a:lnTo>
              </a:path>
              <a:path w="830452" h="1167256">
                <a:moveTo>
                  <a:pt x="703834" y="1167256"/>
                </a:moveTo>
                <a:lnTo>
                  <a:pt x="830452" y="1086230"/>
                </a:lnTo>
              </a:path>
              <a:path w="830452" h="1167256">
                <a:moveTo>
                  <a:pt x="253111" y="45465"/>
                </a:moveTo>
                <a:lnTo>
                  <a:pt x="189864" y="85978"/>
                </a:lnTo>
                <a:lnTo>
                  <a:pt x="403280" y="419218"/>
                </a:lnTo>
              </a:path>
              <a:path w="830452" h="1167256">
                <a:moveTo>
                  <a:pt x="253111" y="45465"/>
                </a:moveTo>
                <a:lnTo>
                  <a:pt x="45465" y="0"/>
                </a:lnTo>
                <a:lnTo>
                  <a:pt x="0" y="207644"/>
                </a:lnTo>
                <a:lnTo>
                  <a:pt x="63246" y="167131"/>
                </a:lnTo>
                <a:lnTo>
                  <a:pt x="703834" y="1167256"/>
                </a:lnTo>
              </a:path>
            </a:pathLst>
          </a:custGeom>
          <a:ln w="19050">
            <a:solidFill>
              <a:srgbClr val="78846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62371" y="3427732"/>
            <a:ext cx="3148937" cy="27234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637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He</a:t>
            </a:r>
            <a:r>
              <a:rPr sz="2700" spc="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e is </a:t>
            </a:r>
            <a:r>
              <a:rPr sz="2700" spc="4" baseline="1700" dirty="0">
                <a:latin typeface="Tw Cen MT"/>
                <a:cs typeface="Tw Cen MT"/>
              </a:rPr>
              <a:t>i</a:t>
            </a:r>
            <a:r>
              <a:rPr sz="2700" spc="0" baseline="1700" dirty="0">
                <a:latin typeface="Tw Cen MT"/>
                <a:cs typeface="Tw Cen MT"/>
              </a:rPr>
              <a:t>n</a:t>
            </a:r>
            <a:r>
              <a:rPr sz="2700" spc="-29" baseline="1700" dirty="0">
                <a:latin typeface="Tw Cen MT"/>
                <a:cs typeface="Tw Cen MT"/>
              </a:rPr>
              <a:t>f</a:t>
            </a:r>
            <a:r>
              <a:rPr sz="2700" spc="0" baseline="1700" dirty="0">
                <a:latin typeface="Tw Cen MT"/>
                <a:cs typeface="Tw Cen MT"/>
              </a:rPr>
              <a:t>o</a:t>
            </a:r>
            <a:r>
              <a:rPr sz="2700" spc="3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ma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ion</a:t>
            </a:r>
            <a:r>
              <a:rPr sz="2700" spc="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about</a:t>
            </a:r>
            <a:endParaRPr sz="1800">
              <a:latin typeface="Tw Cen MT"/>
              <a:cs typeface="Tw Cen MT"/>
            </a:endParaRPr>
          </a:p>
          <a:p>
            <a:pPr marL="12700" marR="24637">
              <a:lnSpc>
                <a:spcPct val="90738"/>
              </a:lnSpc>
              <a:spcBef>
                <a:spcPts val="103"/>
              </a:spcBef>
            </a:pPr>
            <a:r>
              <a:rPr sz="1800" spc="4" dirty="0">
                <a:latin typeface="Tw Cen MT"/>
                <a:cs typeface="Tw Cen MT"/>
              </a:rPr>
              <a:t>p</a:t>
            </a:r>
            <a:r>
              <a:rPr sz="1800" spc="-3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opa</a:t>
            </a:r>
            <a:r>
              <a:rPr sz="1800" spc="-25" dirty="0">
                <a:latin typeface="Tw Cen MT"/>
                <a:cs typeface="Tw Cen MT"/>
              </a:rPr>
              <a:t>g</a:t>
            </a:r>
            <a:r>
              <a:rPr sz="1800" spc="-9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on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del</a:t>
            </a:r>
            <a:r>
              <a:rPr sz="1800" spc="-29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ys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(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n</a:t>
            </a:r>
            <a:endParaRPr sz="1800">
              <a:latin typeface="Tw Cen MT"/>
              <a:cs typeface="Tw Cen MT"/>
            </a:endParaRPr>
          </a:p>
          <a:p>
            <a:pPr marL="12700" marR="507724">
              <a:lnSpc>
                <a:spcPts val="1959"/>
              </a:lnSpc>
              <a:spcBef>
                <a:spcPts val="200"/>
              </a:spcBef>
            </a:pP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no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seco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4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)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9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m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xi</a:t>
            </a:r>
            <a:r>
              <a:rPr sz="1800" spc="34" dirty="0">
                <a:latin typeface="Tw Cen MT"/>
                <a:cs typeface="Tw Cen MT"/>
              </a:rPr>
              <a:t>m</a:t>
            </a:r>
            <a:r>
              <a:rPr sz="1800" spc="0" dirty="0">
                <a:latin typeface="Tw Cen MT"/>
                <a:cs typeface="Tw Cen MT"/>
              </a:rPr>
              <a:t>um </a:t>
            </a:r>
            <a:endParaRPr sz="1800">
              <a:latin typeface="Tw Cen MT"/>
              <a:cs typeface="Tw Cen MT"/>
            </a:endParaRPr>
          </a:p>
          <a:p>
            <a:pPr marL="12700" marR="507724">
              <a:lnSpc>
                <a:spcPts val="1959"/>
              </a:lnSpc>
              <a:spcBef>
                <a:spcPts val="199"/>
              </a:spcBef>
            </a:pP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lo</a:t>
            </a:r>
            <a:r>
              <a:rPr sz="1800" spc="3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k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freq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en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ie</a:t>
            </a:r>
            <a:r>
              <a:rPr sz="1800" spc="-9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.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systems in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250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sho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ld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not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no</a:t>
            </a:r>
            <a:r>
              <a:rPr sz="1800" spc="3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mal</a:t>
            </a:r>
            <a:r>
              <a:rPr sz="1800" spc="4" dirty="0">
                <a:latin typeface="Tw Cen MT"/>
                <a:cs typeface="Tw Cen MT"/>
              </a:rPr>
              <a:t>l</a:t>
            </a:r>
            <a:r>
              <a:rPr sz="1800" spc="0" dirty="0">
                <a:latin typeface="Tw Cen MT"/>
                <a:cs typeface="Tw Cen MT"/>
              </a:rPr>
              <a:t>y app</a:t>
            </a:r>
            <a:r>
              <a:rPr sz="1800" spc="-2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oa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these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freq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en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ies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b</a:t>
            </a:r>
            <a:r>
              <a:rPr sz="1800" spc="4" dirty="0">
                <a:latin typeface="Tw Cen MT"/>
                <a:cs typeface="Tw Cen MT"/>
              </a:rPr>
              <a:t>u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if</a:t>
            </a:r>
            <a:r>
              <a:rPr sz="1800" spc="6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desi</a:t>
            </a:r>
            <a:r>
              <a:rPr sz="1800" spc="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ni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g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clo</a:t>
            </a:r>
            <a:r>
              <a:rPr sz="1800" spc="3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ks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2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ou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5</a:t>
            </a:r>
            <a:r>
              <a:rPr sz="1800" spc="9" dirty="0">
                <a:latin typeface="Tw Cen MT"/>
                <a:cs typeface="Tw Cen MT"/>
              </a:rPr>
              <a:t>0</a:t>
            </a:r>
            <a:r>
              <a:rPr sz="1800" spc="0" dirty="0">
                <a:latin typeface="Tw Cen MT"/>
                <a:cs typeface="Tw Cen MT"/>
              </a:rPr>
              <a:t>-10</a:t>
            </a:r>
            <a:r>
              <a:rPr sz="1800" spc="4" dirty="0">
                <a:latin typeface="Tw Cen MT"/>
                <a:cs typeface="Tw Cen MT"/>
              </a:rPr>
              <a:t>0</a:t>
            </a:r>
            <a:r>
              <a:rPr sz="1800" spc="0" dirty="0">
                <a:latin typeface="Tw Cen MT"/>
                <a:cs typeface="Tw Cen MT"/>
              </a:rPr>
              <a:t>MHz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will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need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to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decide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if</a:t>
            </a:r>
            <a:r>
              <a:rPr sz="1800" spc="5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ese flip</a:t>
            </a:r>
            <a:r>
              <a:rPr sz="1800" spc="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flops are 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959"/>
              </a:lnSpc>
              <a:spcBef>
                <a:spcPts val="199"/>
              </a:spcBef>
            </a:pPr>
            <a:r>
              <a:rPr sz="1800" spc="0" dirty="0">
                <a:latin typeface="Tw Cen MT"/>
                <a:cs typeface="Tw Cen MT"/>
              </a:rPr>
              <a:t>su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ble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1164</Words>
  <Application>Microsoft Office PowerPoint</Application>
  <PresentationFormat>On-screen Show (4:3)</PresentationFormat>
  <Paragraphs>351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Fareq Malek</dc:creator>
  <cp:lastModifiedBy>Mohamed Fareq Malek</cp:lastModifiedBy>
  <cp:revision>4</cp:revision>
  <dcterms:modified xsi:type="dcterms:W3CDTF">2024-12-30T07:21:44Z</dcterms:modified>
</cp:coreProperties>
</file>